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B"/>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B"/>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B"/>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B"/>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B"/>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B"/>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B"/>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B"/>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B"/>
        </a:solidFill>
        <a:effectLst/>
        <a:uFillTx/>
        <a:latin typeface="+mj-lt"/>
        <a:ea typeface="+mj-ea"/>
        <a:cs typeface="+mj-cs"/>
        <a:sym typeface="Calibri"/>
      </a:defRPr>
    </a:lvl9pPr>
  </p:defaultTextStyle>
  <p:modifyVerifier cryptProviderType="rsaAES" cryptAlgorithmClass="hash" cryptAlgorithmType="typeAny" cryptAlgorithmSid="14" spinCount="100000" saltData="3oqQ2Cx+k5UY3W43Ntq+TA==" hashData="TrWlVU+G3qj4DZha/MDf9GM5STEfANMNZdo2OCxgak9Pfhd0naG5MLi9oj9MDtzrOksXw5BT093uJQR8u+GjOw=="/>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40A1BA-8EEC-C481-9E29-C9D83EB50976}" name="Rodriguez,Yahaira (DSHS)" initials="R(" userId="S::yahaira.rodriguez@dshs.texas.gov::f71c12b7-3923-4f2f-af66-198baaa784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6DE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308B"/>
        </a:fontRef>
        <a:srgbClr val="00308B"/>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12700" cap="flat">
              <a:solidFill>
                <a:schemeClr val="accent4">
                  <a:hueOff val="-666666"/>
                  <a:satOff val="-93103"/>
                  <a:lumOff val="5686"/>
                </a:schemeClr>
              </a:solidFill>
              <a:prstDash val="solid"/>
              <a:round/>
            </a:ln>
          </a:top>
          <a:bottom>
            <a:ln w="127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rgbClr val="CCEDE9"/>
          </a:solidFill>
        </a:fill>
      </a:tcStyle>
    </a:wholeTbl>
    <a:band2H>
      <a:tcTxStyle/>
      <a:tcStyle>
        <a:tcBdr/>
        <a:fill>
          <a:solidFill>
            <a:srgbClr val="E7F6F4"/>
          </a:solidFill>
        </a:fill>
      </a:tcStyle>
    </a:band2H>
    <a:firstCol>
      <a:tcTxStyle b="on" i="off">
        <a:fontRef idx="major">
          <a:schemeClr val="accent4">
            <a:hueOff val="-666666"/>
            <a:satOff val="-93103"/>
            <a:lumOff val="5686"/>
          </a:schemeClr>
        </a:fontRef>
        <a:schemeClr val="accent4">
          <a:hueOff val="-666666"/>
          <a:satOff val="-93103"/>
          <a:lumOff val="5686"/>
        </a:schemeClr>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12700" cap="flat">
              <a:solidFill>
                <a:schemeClr val="accent4">
                  <a:hueOff val="-666666"/>
                  <a:satOff val="-93103"/>
                  <a:lumOff val="5686"/>
                </a:schemeClr>
              </a:solidFill>
              <a:prstDash val="solid"/>
              <a:round/>
            </a:ln>
          </a:top>
          <a:bottom>
            <a:ln w="127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chemeClr val="accent1"/>
          </a:solidFill>
        </a:fill>
      </a:tcStyle>
    </a:firstCol>
    <a:lastRow>
      <a:tcTxStyle b="on" i="off">
        <a:fontRef idx="major">
          <a:schemeClr val="accent4">
            <a:hueOff val="-666666"/>
            <a:satOff val="-93103"/>
            <a:lumOff val="5686"/>
          </a:schemeClr>
        </a:fontRef>
        <a:schemeClr val="accent4">
          <a:hueOff val="-666666"/>
          <a:satOff val="-93103"/>
          <a:lumOff val="5686"/>
        </a:schemeClr>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38100" cap="flat">
              <a:solidFill>
                <a:schemeClr val="accent4">
                  <a:hueOff val="-666666"/>
                  <a:satOff val="-93103"/>
                  <a:lumOff val="5686"/>
                </a:schemeClr>
              </a:solidFill>
              <a:prstDash val="solid"/>
              <a:round/>
            </a:ln>
          </a:top>
          <a:bottom>
            <a:ln w="127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chemeClr val="accent1"/>
          </a:solidFill>
        </a:fill>
      </a:tcStyle>
    </a:lastRow>
    <a:firstRow>
      <a:tcTxStyle b="on" i="off">
        <a:fontRef idx="major">
          <a:schemeClr val="accent4">
            <a:hueOff val="-666666"/>
            <a:satOff val="-93103"/>
            <a:lumOff val="5686"/>
          </a:schemeClr>
        </a:fontRef>
        <a:schemeClr val="accent4">
          <a:hueOff val="-666666"/>
          <a:satOff val="-93103"/>
          <a:lumOff val="5686"/>
        </a:schemeClr>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12700" cap="flat">
              <a:solidFill>
                <a:schemeClr val="accent4">
                  <a:hueOff val="-666666"/>
                  <a:satOff val="-93103"/>
                  <a:lumOff val="5686"/>
                </a:schemeClr>
              </a:solidFill>
              <a:prstDash val="solid"/>
              <a:round/>
            </a:ln>
          </a:top>
          <a:bottom>
            <a:ln w="381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308B"/>
        </a:fontRef>
        <a:srgbClr val="00308B"/>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12700" cap="flat">
              <a:solidFill>
                <a:schemeClr val="accent4">
                  <a:hueOff val="-666666"/>
                  <a:satOff val="-93103"/>
                  <a:lumOff val="5686"/>
                </a:schemeClr>
              </a:solidFill>
              <a:prstDash val="solid"/>
              <a:round/>
            </a:ln>
          </a:top>
          <a:bottom>
            <a:ln w="127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rgbClr val="FFE2CA"/>
          </a:solidFill>
        </a:fill>
      </a:tcStyle>
    </a:wholeTbl>
    <a:band2H>
      <a:tcTxStyle/>
      <a:tcStyle>
        <a:tcBdr/>
        <a:fill>
          <a:solidFill>
            <a:srgbClr val="FFF1E6"/>
          </a:solidFill>
        </a:fill>
      </a:tcStyle>
    </a:band2H>
    <a:firstCol>
      <a:tcTxStyle b="on" i="off">
        <a:fontRef idx="major">
          <a:schemeClr val="accent4">
            <a:hueOff val="-666666"/>
            <a:satOff val="-93103"/>
            <a:lumOff val="5686"/>
          </a:schemeClr>
        </a:fontRef>
        <a:schemeClr val="accent4">
          <a:hueOff val="-666666"/>
          <a:satOff val="-93103"/>
          <a:lumOff val="5686"/>
        </a:schemeClr>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12700" cap="flat">
              <a:solidFill>
                <a:schemeClr val="accent4">
                  <a:hueOff val="-666666"/>
                  <a:satOff val="-93103"/>
                  <a:lumOff val="5686"/>
                </a:schemeClr>
              </a:solidFill>
              <a:prstDash val="solid"/>
              <a:round/>
            </a:ln>
          </a:top>
          <a:bottom>
            <a:ln w="127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chemeClr val="accent3"/>
          </a:solidFill>
        </a:fill>
      </a:tcStyle>
    </a:firstCol>
    <a:lastRow>
      <a:tcTxStyle b="on" i="off">
        <a:fontRef idx="major">
          <a:schemeClr val="accent4">
            <a:hueOff val="-666666"/>
            <a:satOff val="-93103"/>
            <a:lumOff val="5686"/>
          </a:schemeClr>
        </a:fontRef>
        <a:schemeClr val="accent4">
          <a:hueOff val="-666666"/>
          <a:satOff val="-93103"/>
          <a:lumOff val="5686"/>
        </a:schemeClr>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38100" cap="flat">
              <a:solidFill>
                <a:schemeClr val="accent4">
                  <a:hueOff val="-666666"/>
                  <a:satOff val="-93103"/>
                  <a:lumOff val="5686"/>
                </a:schemeClr>
              </a:solidFill>
              <a:prstDash val="solid"/>
              <a:round/>
            </a:ln>
          </a:top>
          <a:bottom>
            <a:ln w="127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chemeClr val="accent3"/>
          </a:solidFill>
        </a:fill>
      </a:tcStyle>
    </a:lastRow>
    <a:firstRow>
      <a:tcTxStyle b="on" i="off">
        <a:fontRef idx="major">
          <a:schemeClr val="accent4">
            <a:hueOff val="-666666"/>
            <a:satOff val="-93103"/>
            <a:lumOff val="5686"/>
          </a:schemeClr>
        </a:fontRef>
        <a:schemeClr val="accent4">
          <a:hueOff val="-666666"/>
          <a:satOff val="-93103"/>
          <a:lumOff val="5686"/>
        </a:schemeClr>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12700" cap="flat">
              <a:solidFill>
                <a:schemeClr val="accent4">
                  <a:hueOff val="-666666"/>
                  <a:satOff val="-93103"/>
                  <a:lumOff val="5686"/>
                </a:schemeClr>
              </a:solidFill>
              <a:prstDash val="solid"/>
              <a:round/>
            </a:ln>
          </a:top>
          <a:bottom>
            <a:ln w="381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00308B"/>
        </a:fontRef>
        <a:srgbClr val="00308B"/>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12700" cap="flat">
              <a:solidFill>
                <a:schemeClr val="accent4">
                  <a:hueOff val="-666666"/>
                  <a:satOff val="-93103"/>
                  <a:lumOff val="5686"/>
                </a:schemeClr>
              </a:solidFill>
              <a:prstDash val="solid"/>
              <a:round/>
            </a:ln>
          </a:top>
          <a:bottom>
            <a:ln w="127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rgbClr val="CADFDD"/>
          </a:solidFill>
        </a:fill>
      </a:tcStyle>
    </a:wholeTbl>
    <a:band2H>
      <a:tcTxStyle/>
      <a:tcStyle>
        <a:tcBdr/>
        <a:fill>
          <a:solidFill>
            <a:srgbClr val="E6F0EF"/>
          </a:solidFill>
        </a:fill>
      </a:tcStyle>
    </a:band2H>
    <a:firstCol>
      <a:tcTxStyle b="on" i="off">
        <a:fontRef idx="major">
          <a:schemeClr val="accent4">
            <a:hueOff val="-666666"/>
            <a:satOff val="-93103"/>
            <a:lumOff val="5686"/>
          </a:schemeClr>
        </a:fontRef>
        <a:schemeClr val="accent4">
          <a:hueOff val="-666666"/>
          <a:satOff val="-93103"/>
          <a:lumOff val="5686"/>
        </a:schemeClr>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12700" cap="flat">
              <a:solidFill>
                <a:schemeClr val="accent4">
                  <a:hueOff val="-666666"/>
                  <a:satOff val="-93103"/>
                  <a:lumOff val="5686"/>
                </a:schemeClr>
              </a:solidFill>
              <a:prstDash val="solid"/>
              <a:round/>
            </a:ln>
          </a:top>
          <a:bottom>
            <a:ln w="127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chemeClr val="accent6"/>
          </a:solidFill>
        </a:fill>
      </a:tcStyle>
    </a:firstCol>
    <a:lastRow>
      <a:tcTxStyle b="on" i="off">
        <a:fontRef idx="major">
          <a:schemeClr val="accent4">
            <a:hueOff val="-666666"/>
            <a:satOff val="-93103"/>
            <a:lumOff val="5686"/>
          </a:schemeClr>
        </a:fontRef>
        <a:schemeClr val="accent4">
          <a:hueOff val="-666666"/>
          <a:satOff val="-93103"/>
          <a:lumOff val="5686"/>
        </a:schemeClr>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38100" cap="flat">
              <a:solidFill>
                <a:schemeClr val="accent4">
                  <a:hueOff val="-666666"/>
                  <a:satOff val="-93103"/>
                  <a:lumOff val="5686"/>
                </a:schemeClr>
              </a:solidFill>
              <a:prstDash val="solid"/>
              <a:round/>
            </a:ln>
          </a:top>
          <a:bottom>
            <a:ln w="127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chemeClr val="accent6"/>
          </a:solidFill>
        </a:fill>
      </a:tcStyle>
    </a:lastRow>
    <a:firstRow>
      <a:tcTxStyle b="on" i="off">
        <a:fontRef idx="major">
          <a:schemeClr val="accent4">
            <a:hueOff val="-666666"/>
            <a:satOff val="-93103"/>
            <a:lumOff val="5686"/>
          </a:schemeClr>
        </a:fontRef>
        <a:schemeClr val="accent4">
          <a:hueOff val="-666666"/>
          <a:satOff val="-93103"/>
          <a:lumOff val="5686"/>
        </a:schemeClr>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12700" cap="flat">
              <a:solidFill>
                <a:schemeClr val="accent4">
                  <a:hueOff val="-666666"/>
                  <a:satOff val="-93103"/>
                  <a:lumOff val="5686"/>
                </a:schemeClr>
              </a:solidFill>
              <a:prstDash val="solid"/>
              <a:round/>
            </a:ln>
          </a:top>
          <a:bottom>
            <a:ln w="381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308B"/>
        </a:fontRef>
        <a:srgbClr val="00308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D"/>
          </a:solidFill>
        </a:fill>
      </a:tcStyle>
    </a:wholeTbl>
    <a:band2H>
      <a:tcTxStyle/>
      <a:tcStyle>
        <a:tcBdr/>
        <a:fill>
          <a:solidFill>
            <a:schemeClr val="accent4">
              <a:hueOff val="-666666"/>
              <a:satOff val="-93103"/>
              <a:lumOff val="5686"/>
            </a:schemeClr>
          </a:solidFill>
        </a:fill>
      </a:tcStyle>
    </a:band2H>
    <a:firstCol>
      <a:tcTxStyle b="on" i="off">
        <a:fontRef idx="major">
          <a:schemeClr val="accent4">
            <a:hueOff val="-666666"/>
            <a:satOff val="-93103"/>
            <a:lumOff val="5686"/>
          </a:schemeClr>
        </a:fontRef>
        <a:schemeClr val="accent4">
          <a:hueOff val="-666666"/>
          <a:satOff val="-93103"/>
          <a:lumOff val="5686"/>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308B"/>
        </a:fontRef>
        <a:srgbClr val="00308B"/>
      </a:tcTxStyle>
      <a:tcStyle>
        <a:tcBdr>
          <a:left>
            <a:ln w="12700" cap="flat">
              <a:noFill/>
              <a:miter lim="400000"/>
            </a:ln>
          </a:left>
          <a:right>
            <a:ln w="12700" cap="flat">
              <a:noFill/>
              <a:miter lim="400000"/>
            </a:ln>
          </a:right>
          <a:top>
            <a:ln w="50800" cap="flat">
              <a:solidFill>
                <a:srgbClr val="00308B"/>
              </a:solidFill>
              <a:prstDash val="solid"/>
              <a:round/>
            </a:ln>
          </a:top>
          <a:bottom>
            <a:ln w="25400" cap="flat">
              <a:solidFill>
                <a:srgbClr val="00308B"/>
              </a:solidFill>
              <a:prstDash val="solid"/>
              <a:round/>
            </a:ln>
          </a:bottom>
          <a:insideH>
            <a:ln w="12700" cap="flat">
              <a:noFill/>
              <a:miter lim="400000"/>
            </a:ln>
          </a:insideH>
          <a:insideV>
            <a:ln w="12700" cap="flat">
              <a:noFill/>
              <a:miter lim="400000"/>
            </a:ln>
          </a:insideV>
        </a:tcBdr>
        <a:fill>
          <a:solidFill>
            <a:schemeClr val="accent4">
              <a:hueOff val="-666666"/>
              <a:satOff val="-93103"/>
              <a:lumOff val="5686"/>
            </a:schemeClr>
          </a:solidFill>
        </a:fill>
      </a:tcStyle>
    </a:lastRow>
    <a:firstRow>
      <a:tcTxStyle b="on" i="off">
        <a:fontRef idx="major">
          <a:schemeClr val="accent4">
            <a:hueOff val="-666666"/>
            <a:satOff val="-93103"/>
            <a:lumOff val="5686"/>
          </a:schemeClr>
        </a:fontRef>
        <a:schemeClr val="accent4">
          <a:hueOff val="-666666"/>
          <a:satOff val="-93103"/>
          <a:lumOff val="5686"/>
        </a:schemeClr>
      </a:tcTxStyle>
      <a:tcStyle>
        <a:tcBdr>
          <a:left>
            <a:ln w="12700" cap="flat">
              <a:noFill/>
              <a:miter lim="400000"/>
            </a:ln>
          </a:left>
          <a:right>
            <a:ln w="12700" cap="flat">
              <a:noFill/>
              <a:miter lim="400000"/>
            </a:ln>
          </a:right>
          <a:top>
            <a:ln w="25400" cap="flat">
              <a:solidFill>
                <a:srgbClr val="00308B"/>
              </a:solidFill>
              <a:prstDash val="solid"/>
              <a:round/>
            </a:ln>
          </a:top>
          <a:bottom>
            <a:ln w="25400" cap="flat">
              <a:solidFill>
                <a:srgbClr val="00308B"/>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308B"/>
        </a:fontRef>
        <a:srgbClr val="00308B"/>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12700" cap="flat">
              <a:solidFill>
                <a:schemeClr val="accent4">
                  <a:hueOff val="-666666"/>
                  <a:satOff val="-93103"/>
                  <a:lumOff val="5686"/>
                </a:schemeClr>
              </a:solidFill>
              <a:prstDash val="solid"/>
              <a:round/>
            </a:ln>
          </a:top>
          <a:bottom>
            <a:ln w="127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rgbClr val="CACCDA"/>
          </a:solidFill>
        </a:fill>
      </a:tcStyle>
    </a:wholeTbl>
    <a:band2H>
      <a:tcTxStyle/>
      <a:tcStyle>
        <a:tcBdr/>
        <a:fill>
          <a:solidFill>
            <a:srgbClr val="E6E7ED"/>
          </a:solidFill>
        </a:fill>
      </a:tcStyle>
    </a:band2H>
    <a:firstCol>
      <a:tcTxStyle b="on" i="off">
        <a:fontRef idx="major">
          <a:schemeClr val="accent4">
            <a:hueOff val="-666666"/>
            <a:satOff val="-93103"/>
            <a:lumOff val="5686"/>
          </a:schemeClr>
        </a:fontRef>
        <a:schemeClr val="accent4">
          <a:hueOff val="-666666"/>
          <a:satOff val="-93103"/>
          <a:lumOff val="5686"/>
        </a:schemeClr>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12700" cap="flat">
              <a:solidFill>
                <a:schemeClr val="accent4">
                  <a:hueOff val="-666666"/>
                  <a:satOff val="-93103"/>
                  <a:lumOff val="5686"/>
                </a:schemeClr>
              </a:solidFill>
              <a:prstDash val="solid"/>
              <a:round/>
            </a:ln>
          </a:top>
          <a:bottom>
            <a:ln w="127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rgbClr val="00308B"/>
          </a:solidFill>
        </a:fill>
      </a:tcStyle>
    </a:firstCol>
    <a:lastRow>
      <a:tcTxStyle b="on" i="off">
        <a:fontRef idx="major">
          <a:schemeClr val="accent4">
            <a:hueOff val="-666666"/>
            <a:satOff val="-93103"/>
            <a:lumOff val="5686"/>
          </a:schemeClr>
        </a:fontRef>
        <a:schemeClr val="accent4">
          <a:hueOff val="-666666"/>
          <a:satOff val="-93103"/>
          <a:lumOff val="5686"/>
        </a:schemeClr>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38100" cap="flat">
              <a:solidFill>
                <a:schemeClr val="accent4">
                  <a:hueOff val="-666666"/>
                  <a:satOff val="-93103"/>
                  <a:lumOff val="5686"/>
                </a:schemeClr>
              </a:solidFill>
              <a:prstDash val="solid"/>
              <a:round/>
            </a:ln>
          </a:top>
          <a:bottom>
            <a:ln w="127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rgbClr val="00308B"/>
          </a:solidFill>
        </a:fill>
      </a:tcStyle>
    </a:lastRow>
    <a:firstRow>
      <a:tcTxStyle b="on" i="off">
        <a:fontRef idx="major">
          <a:schemeClr val="accent4">
            <a:hueOff val="-666666"/>
            <a:satOff val="-93103"/>
            <a:lumOff val="5686"/>
          </a:schemeClr>
        </a:fontRef>
        <a:schemeClr val="accent4">
          <a:hueOff val="-666666"/>
          <a:satOff val="-93103"/>
          <a:lumOff val="5686"/>
        </a:schemeClr>
      </a:tcTxStyle>
      <a:tcStyle>
        <a:tcBdr>
          <a:left>
            <a:ln w="12700" cap="flat">
              <a:solidFill>
                <a:schemeClr val="accent4">
                  <a:hueOff val="-666666"/>
                  <a:satOff val="-93103"/>
                  <a:lumOff val="5686"/>
                </a:schemeClr>
              </a:solidFill>
              <a:prstDash val="solid"/>
              <a:round/>
            </a:ln>
          </a:left>
          <a:right>
            <a:ln w="12700" cap="flat">
              <a:solidFill>
                <a:schemeClr val="accent4">
                  <a:hueOff val="-666666"/>
                  <a:satOff val="-93103"/>
                  <a:lumOff val="5686"/>
                </a:schemeClr>
              </a:solidFill>
              <a:prstDash val="solid"/>
              <a:round/>
            </a:ln>
          </a:right>
          <a:top>
            <a:ln w="12700" cap="flat">
              <a:solidFill>
                <a:schemeClr val="accent4">
                  <a:hueOff val="-666666"/>
                  <a:satOff val="-93103"/>
                  <a:lumOff val="5686"/>
                </a:schemeClr>
              </a:solidFill>
              <a:prstDash val="solid"/>
              <a:round/>
            </a:ln>
          </a:top>
          <a:bottom>
            <a:ln w="38100" cap="flat">
              <a:solidFill>
                <a:schemeClr val="accent4">
                  <a:hueOff val="-666666"/>
                  <a:satOff val="-93103"/>
                  <a:lumOff val="5686"/>
                </a:schemeClr>
              </a:solidFill>
              <a:prstDash val="solid"/>
              <a:round/>
            </a:ln>
          </a:bottom>
          <a:insideH>
            <a:ln w="12700" cap="flat">
              <a:solidFill>
                <a:schemeClr val="accent4">
                  <a:hueOff val="-666666"/>
                  <a:satOff val="-93103"/>
                  <a:lumOff val="5686"/>
                </a:schemeClr>
              </a:solidFill>
              <a:prstDash val="solid"/>
              <a:round/>
            </a:ln>
          </a:insideH>
          <a:insideV>
            <a:ln w="12700" cap="flat">
              <a:solidFill>
                <a:schemeClr val="accent4">
                  <a:hueOff val="-666666"/>
                  <a:satOff val="-93103"/>
                  <a:lumOff val="5686"/>
                </a:schemeClr>
              </a:solidFill>
              <a:prstDash val="solid"/>
              <a:round/>
            </a:ln>
          </a:insideV>
        </a:tcBdr>
        <a:fill>
          <a:solidFill>
            <a:srgbClr val="00308B"/>
          </a:solidFill>
        </a:fill>
      </a:tcStyle>
    </a:firstRow>
  </a:tblStyle>
  <a:tblStyle styleId="{2708684C-4D16-4618-839F-0558EEFCDFE6}" styleName="">
    <a:tblBg/>
    <a:wholeTbl>
      <a:tcTxStyle b="off" i="off">
        <a:fontRef idx="major">
          <a:srgbClr val="00308B"/>
        </a:fontRef>
        <a:srgbClr val="00308B"/>
      </a:tcTxStyle>
      <a:tcStyle>
        <a:tcBdr>
          <a:left>
            <a:ln w="12700" cap="flat">
              <a:solidFill>
                <a:srgbClr val="00308B"/>
              </a:solidFill>
              <a:prstDash val="solid"/>
              <a:round/>
            </a:ln>
          </a:left>
          <a:right>
            <a:ln w="12700" cap="flat">
              <a:solidFill>
                <a:srgbClr val="00308B"/>
              </a:solidFill>
              <a:prstDash val="solid"/>
              <a:round/>
            </a:ln>
          </a:right>
          <a:top>
            <a:ln w="12700" cap="flat">
              <a:solidFill>
                <a:srgbClr val="00308B"/>
              </a:solidFill>
              <a:prstDash val="solid"/>
              <a:round/>
            </a:ln>
          </a:top>
          <a:bottom>
            <a:ln w="12700" cap="flat">
              <a:solidFill>
                <a:srgbClr val="00308B"/>
              </a:solidFill>
              <a:prstDash val="solid"/>
              <a:round/>
            </a:ln>
          </a:bottom>
          <a:insideH>
            <a:ln w="12700" cap="flat">
              <a:solidFill>
                <a:srgbClr val="00308B"/>
              </a:solidFill>
              <a:prstDash val="solid"/>
              <a:round/>
            </a:ln>
          </a:insideH>
          <a:insideV>
            <a:ln w="12700" cap="flat">
              <a:solidFill>
                <a:srgbClr val="00308B"/>
              </a:solidFill>
              <a:prstDash val="solid"/>
              <a:round/>
            </a:ln>
          </a:insideV>
        </a:tcBdr>
        <a:fill>
          <a:solidFill>
            <a:srgbClr val="00308B">
              <a:alpha val="20000"/>
            </a:srgbClr>
          </a:solidFill>
        </a:fill>
      </a:tcStyle>
    </a:wholeTbl>
    <a:band2H>
      <a:tcTxStyle/>
      <a:tcStyle>
        <a:tcBdr/>
        <a:fill>
          <a:solidFill>
            <a:schemeClr val="accent4">
              <a:hueOff val="-666666"/>
              <a:satOff val="-93103"/>
              <a:lumOff val="5686"/>
            </a:schemeClr>
          </a:solidFill>
        </a:fill>
      </a:tcStyle>
    </a:band2H>
    <a:firstCol>
      <a:tcTxStyle b="on" i="off">
        <a:fontRef idx="major">
          <a:srgbClr val="00308B"/>
        </a:fontRef>
        <a:srgbClr val="00308B"/>
      </a:tcTxStyle>
      <a:tcStyle>
        <a:tcBdr>
          <a:left>
            <a:ln w="12700" cap="flat">
              <a:solidFill>
                <a:srgbClr val="00308B"/>
              </a:solidFill>
              <a:prstDash val="solid"/>
              <a:round/>
            </a:ln>
          </a:left>
          <a:right>
            <a:ln w="12700" cap="flat">
              <a:solidFill>
                <a:srgbClr val="00308B"/>
              </a:solidFill>
              <a:prstDash val="solid"/>
              <a:round/>
            </a:ln>
          </a:right>
          <a:top>
            <a:ln w="12700" cap="flat">
              <a:solidFill>
                <a:srgbClr val="00308B"/>
              </a:solidFill>
              <a:prstDash val="solid"/>
              <a:round/>
            </a:ln>
          </a:top>
          <a:bottom>
            <a:ln w="12700" cap="flat">
              <a:solidFill>
                <a:srgbClr val="00308B"/>
              </a:solidFill>
              <a:prstDash val="solid"/>
              <a:round/>
            </a:ln>
          </a:bottom>
          <a:insideH>
            <a:ln w="12700" cap="flat">
              <a:solidFill>
                <a:srgbClr val="00308B"/>
              </a:solidFill>
              <a:prstDash val="solid"/>
              <a:round/>
            </a:ln>
          </a:insideH>
          <a:insideV>
            <a:ln w="12700" cap="flat">
              <a:solidFill>
                <a:srgbClr val="00308B"/>
              </a:solidFill>
              <a:prstDash val="solid"/>
              <a:round/>
            </a:ln>
          </a:insideV>
        </a:tcBdr>
        <a:fill>
          <a:solidFill>
            <a:srgbClr val="00308B">
              <a:alpha val="20000"/>
            </a:srgbClr>
          </a:solidFill>
        </a:fill>
      </a:tcStyle>
    </a:firstCol>
    <a:lastRow>
      <a:tcTxStyle b="on" i="off">
        <a:fontRef idx="major">
          <a:srgbClr val="00308B"/>
        </a:fontRef>
        <a:srgbClr val="00308B"/>
      </a:tcTxStyle>
      <a:tcStyle>
        <a:tcBdr>
          <a:left>
            <a:ln w="12700" cap="flat">
              <a:solidFill>
                <a:srgbClr val="00308B"/>
              </a:solidFill>
              <a:prstDash val="solid"/>
              <a:round/>
            </a:ln>
          </a:left>
          <a:right>
            <a:ln w="12700" cap="flat">
              <a:solidFill>
                <a:srgbClr val="00308B"/>
              </a:solidFill>
              <a:prstDash val="solid"/>
              <a:round/>
            </a:ln>
          </a:right>
          <a:top>
            <a:ln w="50800" cap="flat">
              <a:solidFill>
                <a:srgbClr val="00308B"/>
              </a:solidFill>
              <a:prstDash val="solid"/>
              <a:round/>
            </a:ln>
          </a:top>
          <a:bottom>
            <a:ln w="12700" cap="flat">
              <a:solidFill>
                <a:srgbClr val="00308B"/>
              </a:solidFill>
              <a:prstDash val="solid"/>
              <a:round/>
            </a:ln>
          </a:bottom>
          <a:insideH>
            <a:ln w="12700" cap="flat">
              <a:solidFill>
                <a:srgbClr val="00308B"/>
              </a:solidFill>
              <a:prstDash val="solid"/>
              <a:round/>
            </a:ln>
          </a:insideH>
          <a:insideV>
            <a:ln w="12700" cap="flat">
              <a:solidFill>
                <a:srgbClr val="00308B"/>
              </a:solidFill>
              <a:prstDash val="solid"/>
              <a:round/>
            </a:ln>
          </a:insideV>
        </a:tcBdr>
        <a:fill>
          <a:noFill/>
        </a:fill>
      </a:tcStyle>
    </a:lastRow>
    <a:firstRow>
      <a:tcTxStyle b="on" i="off">
        <a:fontRef idx="major">
          <a:srgbClr val="00308B"/>
        </a:fontRef>
        <a:srgbClr val="00308B"/>
      </a:tcTxStyle>
      <a:tcStyle>
        <a:tcBdr>
          <a:left>
            <a:ln w="12700" cap="flat">
              <a:solidFill>
                <a:srgbClr val="00308B"/>
              </a:solidFill>
              <a:prstDash val="solid"/>
              <a:round/>
            </a:ln>
          </a:left>
          <a:right>
            <a:ln w="12700" cap="flat">
              <a:solidFill>
                <a:srgbClr val="00308B"/>
              </a:solidFill>
              <a:prstDash val="solid"/>
              <a:round/>
            </a:ln>
          </a:right>
          <a:top>
            <a:ln w="12700" cap="flat">
              <a:solidFill>
                <a:srgbClr val="00308B"/>
              </a:solidFill>
              <a:prstDash val="solid"/>
              <a:round/>
            </a:ln>
          </a:top>
          <a:bottom>
            <a:ln w="25400" cap="flat">
              <a:solidFill>
                <a:srgbClr val="00308B"/>
              </a:solidFill>
              <a:prstDash val="solid"/>
              <a:round/>
            </a:ln>
          </a:bottom>
          <a:insideH>
            <a:ln w="12700" cap="flat">
              <a:solidFill>
                <a:srgbClr val="00308B"/>
              </a:solidFill>
              <a:prstDash val="solid"/>
              <a:round/>
            </a:ln>
          </a:insideH>
          <a:insideV>
            <a:ln w="12700" cap="flat">
              <a:solidFill>
                <a:srgbClr val="00308B"/>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35"/>
    <p:restoredTop sz="94699"/>
  </p:normalViewPr>
  <p:slideViewPr>
    <p:cSldViewPr snapToGrid="0">
      <p:cViewPr varScale="1">
        <p:scale>
          <a:sx n="104" d="100"/>
          <a:sy n="104" d="100"/>
        </p:scale>
        <p:origin x="52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1143000" y="685800"/>
            <a:ext cx="4572000" cy="3429000"/>
          </a:xfrm>
          <a:prstGeom prst="rect">
            <a:avLst/>
          </a:prstGeom>
        </p:spPr>
        <p:txBody>
          <a:bodyPr/>
          <a:lstStyle/>
          <a:p>
            <a:endParaRPr/>
          </a:p>
        </p:txBody>
      </p:sp>
      <p:sp>
        <p:nvSpPr>
          <p:cNvPr id="324" name="Shape 3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noRot="1" noChangeAspect="1"/>
          </p:cNvSpPr>
          <p:nvPr>
            <p:ph type="sldImg"/>
          </p:nvPr>
        </p:nvSpPr>
        <p:spPr>
          <a:xfrm>
            <a:off x="381000" y="685800"/>
            <a:ext cx="6096000" cy="3429000"/>
          </a:xfrm>
          <a:prstGeom prst="rect">
            <a:avLst/>
          </a:prstGeom>
        </p:spPr>
        <p:txBody>
          <a:bodyPr/>
          <a:lstStyle/>
          <a:p>
            <a:endParaRPr/>
          </a:p>
        </p:txBody>
      </p:sp>
      <p:sp>
        <p:nvSpPr>
          <p:cNvPr id="368" name="Shape 368"/>
          <p:cNvSpPr>
            <a:spLocks noGrp="1"/>
          </p:cNvSpPr>
          <p:nvPr>
            <p:ph type="body" sz="quarter" idx="1"/>
          </p:nvPr>
        </p:nvSpPr>
        <p:spPr>
          <a:prstGeom prst="rect">
            <a:avLst/>
          </a:prstGeom>
        </p:spPr>
        <p:txBody>
          <a:bodyPr/>
          <a:lstStyle/>
          <a:p>
            <a:pPr>
              <a:lnSpc>
                <a:spcPct val="110000"/>
              </a:lnSpc>
            </a:pPr>
            <a:br/>
            <a:r>
              <a:t>1. </a:t>
            </a:r>
            <a:r>
              <a:rPr b="1"/>
              <a:t>Use a unique voice</a:t>
            </a:r>
            <a:r>
              <a:t>: Write in a way that’s reflective of the organizarion, whether it's a specific tone, style, or way of expression. This can help content stand out and feel authentic to the audience.</a:t>
            </a:r>
          </a:p>
          <a:p>
            <a:pPr>
              <a:buSzPct val="100000"/>
              <a:buAutoNum type="arabicPeriod"/>
            </a:pPr>
            <a:endParaRPr/>
          </a:p>
          <a:p>
            <a:pPr>
              <a:defRPr b="1"/>
            </a:pPr>
            <a:r>
              <a:t>2. Respond to comments and engage with the audience: </a:t>
            </a:r>
            <a:r>
              <a:rPr b="0"/>
              <a:t>Interacting with audiences is a great way to build relationships and personalize content. </a:t>
            </a:r>
            <a:br>
              <a:rPr b="0"/>
            </a:br>
            <a:endParaRPr b="0"/>
          </a:p>
          <a:p>
            <a:pPr>
              <a:defRPr b="1"/>
            </a:pPr>
            <a:r>
              <a:t>4. Use local references: </a:t>
            </a:r>
            <a:r>
              <a:rPr b="0"/>
              <a:t>If targeting a local audience, use references and terminology that are specific to that area. This can help to make content more relevant and engaging.</a:t>
            </a:r>
          </a:p>
          <a:p>
            <a:endParaRPr b="0"/>
          </a:p>
          <a:p>
            <a:pPr>
              <a:defRPr b="1"/>
            </a:pPr>
            <a:r>
              <a:t>5. Incorporate trending topics: </a:t>
            </a:r>
            <a:r>
              <a:rPr b="0"/>
              <a:t>Staying up-to-date with the latest trends and news can help create content that is relevant and timely. This can also help to show that the organization is in tune with the audience's interests and concerns.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accent4">
            <a:hueOff val="-666666"/>
            <a:satOff val="-93103"/>
            <a:lumOff val="5686"/>
          </a:schemeClr>
        </a:solidFill>
        <a:effectLst/>
      </p:bgPr>
    </p:bg>
    <p:spTree>
      <p:nvGrpSpPr>
        <p:cNvPr id="1" name=""/>
        <p:cNvGrpSpPr/>
        <p:nvPr/>
      </p:nvGrpSpPr>
      <p:grpSpPr>
        <a:xfrm>
          <a:off x="0" y="0"/>
          <a:ext cx="0" cy="0"/>
          <a:chOff x="0" y="0"/>
          <a:chExt cx="0" cy="0"/>
        </a:xfrm>
      </p:grpSpPr>
      <p:pic>
        <p:nvPicPr>
          <p:cNvPr id="12" name="Picture 10" descr="Picture 10"/>
          <p:cNvPicPr>
            <a:picLocks noChangeAspect="1"/>
          </p:cNvPicPr>
          <p:nvPr/>
        </p:nvPicPr>
        <p:blipFill>
          <a:blip r:embed="rId2"/>
          <a:stretch>
            <a:fillRect/>
          </a:stretch>
        </p:blipFill>
        <p:spPr>
          <a:xfrm>
            <a:off x="5847312" y="5517572"/>
            <a:ext cx="6344688" cy="1340428"/>
          </a:xfrm>
          <a:prstGeom prst="rect">
            <a:avLst/>
          </a:prstGeom>
          <a:ln w="12700">
            <a:miter lim="400000"/>
          </a:ln>
        </p:spPr>
      </p:pic>
      <p:sp>
        <p:nvSpPr>
          <p:cNvPr id="13" name="Click to edit title"/>
          <p:cNvSpPr txBox="1">
            <a:spLocks noGrp="1"/>
          </p:cNvSpPr>
          <p:nvPr>
            <p:ph type="title" hasCustomPrompt="1"/>
          </p:nvPr>
        </p:nvSpPr>
        <p:spPr>
          <a:xfrm>
            <a:off x="838200" y="1122362"/>
            <a:ext cx="6080760" cy="2387601"/>
          </a:xfrm>
          <a:prstGeom prst="rect">
            <a:avLst/>
          </a:prstGeom>
        </p:spPr>
        <p:txBody>
          <a:bodyPr/>
          <a:lstStyle>
            <a:lvl1pPr>
              <a:defRPr sz="6600"/>
            </a:lvl1pPr>
          </a:lstStyle>
          <a:p>
            <a:r>
              <a:t>Click to edit title</a:t>
            </a:r>
          </a:p>
        </p:txBody>
      </p:sp>
      <p:sp>
        <p:nvSpPr>
          <p:cNvPr id="14" name="Nivel de texto 1…"/>
          <p:cNvSpPr txBox="1">
            <a:spLocks noGrp="1"/>
          </p:cNvSpPr>
          <p:nvPr>
            <p:ph type="body" sz="quarter" idx="1" hasCustomPrompt="1"/>
          </p:nvPr>
        </p:nvSpPr>
        <p:spPr>
          <a:xfrm>
            <a:off x="838200" y="3602037"/>
            <a:ext cx="6080760" cy="1071563"/>
          </a:xfrm>
          <a:prstGeom prst="rect">
            <a:avLst/>
          </a:prstGeom>
        </p:spPr>
        <p:txBody>
          <a:bodyPr/>
          <a:lstStyle>
            <a:lvl1pPr marL="0" indent="0">
              <a:buSzTx/>
              <a:buFontTx/>
              <a:buNone/>
              <a:defRPr sz="3200" b="1">
                <a:solidFill>
                  <a:srgbClr val="00308B"/>
                </a:solidFill>
                <a:latin typeface="Fira Sans SemiBold"/>
                <a:ea typeface="Fira Sans SemiBold"/>
                <a:cs typeface="Fira Sans SemiBold"/>
                <a:sym typeface="Fira Sans SemiBold"/>
              </a:defRPr>
            </a:lvl1pPr>
            <a:lvl2pPr marL="0" indent="457200">
              <a:buSzTx/>
              <a:buFontTx/>
              <a:buNone/>
              <a:defRPr sz="3200" b="1">
                <a:solidFill>
                  <a:srgbClr val="00308B"/>
                </a:solidFill>
                <a:latin typeface="Fira Sans SemiBold"/>
                <a:ea typeface="Fira Sans SemiBold"/>
                <a:cs typeface="Fira Sans SemiBold"/>
                <a:sym typeface="Fira Sans SemiBold"/>
              </a:defRPr>
            </a:lvl2pPr>
            <a:lvl3pPr marL="0" indent="914400">
              <a:buSzTx/>
              <a:buFontTx/>
              <a:buNone/>
              <a:defRPr sz="3200" b="1">
                <a:solidFill>
                  <a:srgbClr val="00308B"/>
                </a:solidFill>
                <a:latin typeface="Fira Sans SemiBold"/>
                <a:ea typeface="Fira Sans SemiBold"/>
                <a:cs typeface="Fira Sans SemiBold"/>
                <a:sym typeface="Fira Sans SemiBold"/>
              </a:defRPr>
            </a:lvl3pPr>
            <a:lvl4pPr marL="0" indent="1371600">
              <a:buSzTx/>
              <a:buFontTx/>
              <a:buNone/>
              <a:defRPr sz="3200" b="1">
                <a:solidFill>
                  <a:srgbClr val="00308B"/>
                </a:solidFill>
                <a:latin typeface="Fira Sans SemiBold"/>
                <a:ea typeface="Fira Sans SemiBold"/>
                <a:cs typeface="Fira Sans SemiBold"/>
                <a:sym typeface="Fira Sans SemiBold"/>
              </a:defRPr>
            </a:lvl4pPr>
            <a:lvl5pPr marL="0" indent="1828800">
              <a:buSzTx/>
              <a:buFontTx/>
              <a:buNone/>
              <a:defRPr sz="3200" b="1">
                <a:solidFill>
                  <a:srgbClr val="00308B"/>
                </a:solidFill>
                <a:latin typeface="Fira Sans SemiBold"/>
                <a:ea typeface="Fira Sans SemiBold"/>
                <a:cs typeface="Fira Sans SemiBold"/>
                <a:sym typeface="Fira Sans SemiBold"/>
              </a:defRPr>
            </a:lvl5pPr>
          </a:lstStyle>
          <a:p>
            <a:r>
              <a:t>CLICK TO EDIT MASTER SUBTITLE STYLE</a:t>
            </a:r>
          </a:p>
          <a:p>
            <a:pPr lvl="1"/>
            <a:endParaRPr/>
          </a:p>
          <a:p>
            <a:pPr lvl="2"/>
            <a:endParaRPr/>
          </a:p>
          <a:p>
            <a:pPr lvl="3"/>
            <a:endParaRPr/>
          </a:p>
          <a:p>
            <a:pPr lvl="4"/>
            <a:endParaRPr/>
          </a:p>
        </p:txBody>
      </p:sp>
      <p:pic>
        <p:nvPicPr>
          <p:cNvPr id="15" name="Picture 8" descr="Picture 8"/>
          <p:cNvPicPr>
            <a:picLocks noChangeAspect="1"/>
          </p:cNvPicPr>
          <p:nvPr/>
        </p:nvPicPr>
        <p:blipFill>
          <a:blip r:embed="rId3"/>
          <a:stretch>
            <a:fillRect/>
          </a:stretch>
        </p:blipFill>
        <p:spPr>
          <a:xfrm>
            <a:off x="8395854" y="5958573"/>
            <a:ext cx="3433698" cy="653150"/>
          </a:xfrm>
          <a:prstGeom prst="rect">
            <a:avLst/>
          </a:prstGeom>
          <a:ln w="12700">
            <a:miter lim="400000"/>
          </a:ln>
        </p:spPr>
      </p:pic>
      <p:sp>
        <p:nvSpPr>
          <p:cNvPr id="16"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0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6" name="Texto del título"/>
          <p:cNvSpPr txBox="1">
            <a:spLocks noGrp="1"/>
          </p:cNvSpPr>
          <p:nvPr>
            <p:ph type="title"/>
          </p:nvPr>
        </p:nvSpPr>
        <p:spPr>
          <a:prstGeom prst="rect">
            <a:avLst/>
          </a:prstGeom>
        </p:spPr>
        <p:txBody>
          <a:bodyPr/>
          <a:lstStyle/>
          <a:p>
            <a:r>
              <a:t>Texto del título</a:t>
            </a:r>
          </a:p>
        </p:txBody>
      </p:sp>
      <p:pic>
        <p:nvPicPr>
          <p:cNvPr id="117" name="Picture 3" descr="Picture 3"/>
          <p:cNvPicPr>
            <a:picLocks noChangeAspect="1"/>
          </p:cNvPicPr>
          <p:nvPr/>
        </p:nvPicPr>
        <p:blipFill>
          <a:blip r:embed="rId3"/>
          <a:stretch>
            <a:fillRect/>
          </a:stretch>
        </p:blipFill>
        <p:spPr>
          <a:xfrm>
            <a:off x="8838179" y="6091587"/>
            <a:ext cx="3084892" cy="586801"/>
          </a:xfrm>
          <a:prstGeom prst="rect">
            <a:avLst/>
          </a:prstGeom>
          <a:ln w="12700">
            <a:miter lim="400000"/>
          </a:ln>
        </p:spPr>
      </p:pic>
      <p:sp>
        <p:nvSpPr>
          <p:cNvPr id="11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5_Title and Content">
    <p:bg>
      <p:bgPr>
        <a:solidFill>
          <a:srgbClr val="C8EFEA"/>
        </a:solidFill>
        <a:effectLst/>
      </p:bgPr>
    </p:bg>
    <p:spTree>
      <p:nvGrpSpPr>
        <p:cNvPr id="1" name=""/>
        <p:cNvGrpSpPr/>
        <p:nvPr/>
      </p:nvGrpSpPr>
      <p:grpSpPr>
        <a:xfrm>
          <a:off x="0" y="0"/>
          <a:ext cx="0" cy="0"/>
          <a:chOff x="0" y="0"/>
          <a:chExt cx="0" cy="0"/>
        </a:xfrm>
      </p:grpSpPr>
      <p:sp>
        <p:nvSpPr>
          <p:cNvPr id="125" name="Texto del título"/>
          <p:cNvSpPr txBox="1">
            <a:spLocks noGrp="1"/>
          </p:cNvSpPr>
          <p:nvPr>
            <p:ph type="title"/>
          </p:nvPr>
        </p:nvSpPr>
        <p:spPr>
          <a:prstGeom prst="rect">
            <a:avLst/>
          </a:prstGeom>
        </p:spPr>
        <p:txBody>
          <a:bodyPr/>
          <a:lstStyle/>
          <a:p>
            <a:r>
              <a:t>Texto del título</a:t>
            </a:r>
          </a:p>
        </p:txBody>
      </p:sp>
      <p:sp>
        <p:nvSpPr>
          <p:cNvPr id="126" name="Nivel de texto 1…"/>
          <p:cNvSpPr txBox="1">
            <a:spLocks noGrp="1"/>
          </p:cNvSpPr>
          <p:nvPr>
            <p:ph type="body" idx="1"/>
          </p:nvPr>
        </p:nvSpPr>
        <p:spPr>
          <a:prstGeom prst="rect">
            <a:avLst/>
          </a:prstGeom>
        </p:spPr>
        <p:txBody>
          <a:bodyPr/>
          <a:lstStyle>
            <a:lvl1pPr>
              <a:defRPr>
                <a:solidFill>
                  <a:srgbClr val="00308B"/>
                </a:solidFill>
              </a:defRPr>
            </a:lvl1pPr>
            <a:lvl2pPr>
              <a:defRPr>
                <a:solidFill>
                  <a:srgbClr val="00308B"/>
                </a:solidFill>
              </a:defRPr>
            </a:lvl2pPr>
            <a:lvl3pPr>
              <a:defRPr>
                <a:solidFill>
                  <a:srgbClr val="00308B"/>
                </a:solidFill>
              </a:defRPr>
            </a:lvl3pPr>
            <a:lvl4pPr>
              <a:defRPr>
                <a:solidFill>
                  <a:srgbClr val="00308B"/>
                </a:solidFill>
              </a:defRPr>
            </a:lvl4pPr>
            <a:lvl5pPr>
              <a:defRPr>
                <a:solidFill>
                  <a:srgbClr val="00308B"/>
                </a:solidFill>
              </a:defRPr>
            </a:lvl5pPr>
          </a:lstStyle>
          <a:p>
            <a:r>
              <a:t>Nivel de texto 1</a:t>
            </a:r>
          </a:p>
          <a:p>
            <a:pPr lvl="1"/>
            <a:r>
              <a:t>Nivel de texto 2</a:t>
            </a:r>
          </a:p>
          <a:p>
            <a:pPr lvl="2"/>
            <a:r>
              <a:t>Nivel de texto 3</a:t>
            </a:r>
          </a:p>
          <a:p>
            <a:pPr lvl="3"/>
            <a:r>
              <a:t>Nivel de texto 4</a:t>
            </a:r>
          </a:p>
          <a:p>
            <a:pPr lvl="4"/>
            <a:r>
              <a:t>Nivel de texto 5</a:t>
            </a:r>
          </a:p>
        </p:txBody>
      </p:sp>
      <p:pic>
        <p:nvPicPr>
          <p:cNvPr id="127" name="Picture 3" descr="Picture 3"/>
          <p:cNvPicPr>
            <a:picLocks noChangeAspect="1"/>
          </p:cNvPicPr>
          <p:nvPr/>
        </p:nvPicPr>
        <p:blipFill>
          <a:blip r:embed="rId2"/>
          <a:stretch>
            <a:fillRect/>
          </a:stretch>
        </p:blipFill>
        <p:spPr>
          <a:xfrm>
            <a:off x="8838179" y="6091289"/>
            <a:ext cx="3049995" cy="586801"/>
          </a:xfrm>
          <a:prstGeom prst="rect">
            <a:avLst/>
          </a:prstGeom>
          <a:ln w="12700">
            <a:miter lim="400000"/>
          </a:ln>
        </p:spPr>
      </p:pic>
      <p:sp>
        <p:nvSpPr>
          <p:cNvPr id="12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1_Title and Content">
    <p:bg>
      <p:bgPr>
        <a:solidFill>
          <a:schemeClr val="accent6"/>
        </a:solidFill>
        <a:effectLst/>
      </p:bgPr>
    </p:bg>
    <p:spTree>
      <p:nvGrpSpPr>
        <p:cNvPr id="1" name=""/>
        <p:cNvGrpSpPr/>
        <p:nvPr/>
      </p:nvGrpSpPr>
      <p:grpSpPr>
        <a:xfrm>
          <a:off x="0" y="0"/>
          <a:ext cx="0" cy="0"/>
          <a:chOff x="0" y="0"/>
          <a:chExt cx="0" cy="0"/>
        </a:xfrm>
      </p:grpSpPr>
      <p:sp>
        <p:nvSpPr>
          <p:cNvPr id="135" name="Texto del título"/>
          <p:cNvSpPr txBox="1">
            <a:spLocks noGrp="1"/>
          </p:cNvSpPr>
          <p:nvPr>
            <p:ph type="title"/>
          </p:nvPr>
        </p:nvSpPr>
        <p:spPr>
          <a:prstGeom prst="rect">
            <a:avLst/>
          </a:prstGeom>
        </p:spPr>
        <p:txBody>
          <a:bodyPr/>
          <a:lstStyle>
            <a:lvl1pPr>
              <a:defRPr>
                <a:solidFill>
                  <a:schemeClr val="accent4">
                    <a:hueOff val="-666666"/>
                    <a:satOff val="-93103"/>
                    <a:lumOff val="5686"/>
                  </a:schemeClr>
                </a:solidFill>
              </a:defRPr>
            </a:lvl1pPr>
          </a:lstStyle>
          <a:p>
            <a:r>
              <a:t>Texto del título</a:t>
            </a:r>
          </a:p>
        </p:txBody>
      </p:sp>
      <p:sp>
        <p:nvSpPr>
          <p:cNvPr id="136" name="Nivel de texto 1…"/>
          <p:cNvSpPr txBox="1">
            <a:spLocks noGrp="1"/>
          </p:cNvSpPr>
          <p:nvPr>
            <p:ph type="body" idx="1"/>
          </p:nvPr>
        </p:nvSpPr>
        <p:spPr>
          <a:prstGeom prst="rect">
            <a:avLst/>
          </a:prstGeom>
        </p:spPr>
        <p:txBody>
          <a:bodyPr/>
          <a:lstStyle>
            <a:lvl1pPr>
              <a:defRPr>
                <a:solidFill>
                  <a:schemeClr val="accent4">
                    <a:hueOff val="-666666"/>
                    <a:satOff val="-93103"/>
                    <a:lumOff val="5686"/>
                  </a:schemeClr>
                </a:solidFill>
              </a:defRPr>
            </a:lvl1pPr>
            <a:lvl2pPr>
              <a:defRPr>
                <a:solidFill>
                  <a:schemeClr val="accent4">
                    <a:hueOff val="-666666"/>
                    <a:satOff val="-93103"/>
                    <a:lumOff val="5686"/>
                  </a:schemeClr>
                </a:solidFill>
              </a:defRPr>
            </a:lvl2pPr>
            <a:lvl3pPr>
              <a:defRPr>
                <a:solidFill>
                  <a:schemeClr val="accent4">
                    <a:hueOff val="-666666"/>
                    <a:satOff val="-93103"/>
                    <a:lumOff val="5686"/>
                  </a:schemeClr>
                </a:solidFill>
              </a:defRPr>
            </a:lvl3pPr>
            <a:lvl4pPr>
              <a:defRPr>
                <a:solidFill>
                  <a:schemeClr val="accent4">
                    <a:hueOff val="-666666"/>
                    <a:satOff val="-93103"/>
                    <a:lumOff val="5686"/>
                  </a:schemeClr>
                </a:solidFill>
              </a:defRPr>
            </a:lvl4pPr>
            <a:lvl5pPr>
              <a:defRPr>
                <a:solidFill>
                  <a:schemeClr val="accent4">
                    <a:hueOff val="-666666"/>
                    <a:satOff val="-93103"/>
                    <a:lumOff val="5686"/>
                  </a:schemeClr>
                </a:solidFill>
              </a:defRPr>
            </a:lvl5pPr>
          </a:lstStyle>
          <a:p>
            <a:r>
              <a:t>Nivel de texto 1</a:t>
            </a:r>
          </a:p>
          <a:p>
            <a:pPr lvl="1"/>
            <a:r>
              <a:t>Nivel de texto 2</a:t>
            </a:r>
          </a:p>
          <a:p>
            <a:pPr lvl="2"/>
            <a:r>
              <a:t>Nivel de texto 3</a:t>
            </a:r>
          </a:p>
          <a:p>
            <a:pPr lvl="3"/>
            <a:r>
              <a:t>Nivel de texto 4</a:t>
            </a:r>
          </a:p>
          <a:p>
            <a:pPr lvl="4"/>
            <a:r>
              <a:t>Nivel de texto 5</a:t>
            </a:r>
          </a:p>
        </p:txBody>
      </p:sp>
      <p:pic>
        <p:nvPicPr>
          <p:cNvPr id="137" name="Picture 5" descr="Picture 5"/>
          <p:cNvPicPr>
            <a:picLocks noChangeAspect="1"/>
          </p:cNvPicPr>
          <p:nvPr/>
        </p:nvPicPr>
        <p:blipFill>
          <a:blip r:embed="rId2"/>
          <a:stretch>
            <a:fillRect/>
          </a:stretch>
        </p:blipFill>
        <p:spPr>
          <a:xfrm>
            <a:off x="8838179" y="6091587"/>
            <a:ext cx="3084892" cy="586801"/>
          </a:xfrm>
          <a:prstGeom prst="rect">
            <a:avLst/>
          </a:prstGeom>
          <a:ln w="12700">
            <a:miter lim="400000"/>
          </a:ln>
        </p:spPr>
      </p:pic>
      <p:sp>
        <p:nvSpPr>
          <p:cNvPr id="13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3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5" name="Texto del título"/>
          <p:cNvSpPr txBox="1">
            <a:spLocks noGrp="1"/>
          </p:cNvSpPr>
          <p:nvPr>
            <p:ph type="title"/>
          </p:nvPr>
        </p:nvSpPr>
        <p:spPr>
          <a:prstGeom prst="rect">
            <a:avLst/>
          </a:prstGeom>
        </p:spPr>
        <p:txBody>
          <a:bodyPr/>
          <a:lstStyle/>
          <a:p>
            <a:r>
              <a:t>Texto del título</a:t>
            </a:r>
          </a:p>
        </p:txBody>
      </p:sp>
      <p:sp>
        <p:nvSpPr>
          <p:cNvPr id="146" name="Nivel de texto 1…"/>
          <p:cNvSpPr txBox="1">
            <a:spLocks noGrp="1"/>
          </p:cNvSpPr>
          <p:nvPr>
            <p:ph type="body" idx="1"/>
          </p:nvPr>
        </p:nvSpPr>
        <p:spPr>
          <a:xfrm>
            <a:off x="838200" y="1825625"/>
            <a:ext cx="10515600" cy="4133049"/>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pic>
        <p:nvPicPr>
          <p:cNvPr id="147" name="Picture 5" descr="Picture 5"/>
          <p:cNvPicPr>
            <a:picLocks noChangeAspect="1"/>
          </p:cNvPicPr>
          <p:nvPr/>
        </p:nvPicPr>
        <p:blipFill>
          <a:blip r:embed="rId3"/>
          <a:stretch>
            <a:fillRect/>
          </a:stretch>
        </p:blipFill>
        <p:spPr>
          <a:xfrm>
            <a:off x="8838179" y="6091289"/>
            <a:ext cx="3049995" cy="586801"/>
          </a:xfrm>
          <a:prstGeom prst="rect">
            <a:avLst/>
          </a:prstGeom>
          <a:ln w="12700">
            <a:miter lim="400000"/>
          </a:ln>
        </p:spPr>
      </p:pic>
      <p:sp>
        <p:nvSpPr>
          <p:cNvPr id="14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4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5" name="Texto del título"/>
          <p:cNvSpPr txBox="1">
            <a:spLocks noGrp="1"/>
          </p:cNvSpPr>
          <p:nvPr>
            <p:ph type="title"/>
          </p:nvPr>
        </p:nvSpPr>
        <p:spPr>
          <a:prstGeom prst="rect">
            <a:avLst/>
          </a:prstGeom>
        </p:spPr>
        <p:txBody>
          <a:bodyPr/>
          <a:lstStyle/>
          <a:p>
            <a:r>
              <a:t>Texto del título</a:t>
            </a:r>
          </a:p>
        </p:txBody>
      </p:sp>
      <p:sp>
        <p:nvSpPr>
          <p:cNvPr id="156" name="Nivel de texto 1…"/>
          <p:cNvSpPr txBox="1">
            <a:spLocks noGrp="1"/>
          </p:cNvSpPr>
          <p:nvPr>
            <p:ph type="body" idx="1"/>
          </p:nvPr>
        </p:nvSpPr>
        <p:spPr>
          <a:xfrm>
            <a:off x="838200" y="1825625"/>
            <a:ext cx="10515600" cy="417284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pic>
        <p:nvPicPr>
          <p:cNvPr id="157" name="Picture 5" descr="Picture 5"/>
          <p:cNvPicPr>
            <a:picLocks noChangeAspect="1"/>
          </p:cNvPicPr>
          <p:nvPr/>
        </p:nvPicPr>
        <p:blipFill>
          <a:blip r:embed="rId3"/>
          <a:stretch>
            <a:fillRect/>
          </a:stretch>
        </p:blipFill>
        <p:spPr>
          <a:xfrm>
            <a:off x="8838179" y="6091289"/>
            <a:ext cx="3049995" cy="586801"/>
          </a:xfrm>
          <a:prstGeom prst="rect">
            <a:avLst/>
          </a:prstGeom>
          <a:ln w="12700">
            <a:miter lim="400000"/>
          </a:ln>
        </p:spPr>
      </p:pic>
      <p:sp>
        <p:nvSpPr>
          <p:cNvPr id="15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ection Header—gree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Section Header"/>
          <p:cNvSpPr txBox="1">
            <a:spLocks noGrp="1"/>
          </p:cNvSpPr>
          <p:nvPr>
            <p:ph type="title" hasCustomPrompt="1"/>
          </p:nvPr>
        </p:nvSpPr>
        <p:spPr>
          <a:xfrm>
            <a:off x="831850" y="1709738"/>
            <a:ext cx="10515600" cy="2852737"/>
          </a:xfrm>
          <a:prstGeom prst="rect">
            <a:avLst/>
          </a:prstGeom>
        </p:spPr>
        <p:txBody>
          <a:bodyPr/>
          <a:lstStyle>
            <a:lvl1pPr>
              <a:defRPr sz="6000">
                <a:solidFill>
                  <a:schemeClr val="accent4">
                    <a:hueOff val="-666666"/>
                    <a:satOff val="-93103"/>
                    <a:lumOff val="5686"/>
                  </a:schemeClr>
                </a:solidFill>
              </a:defRPr>
            </a:lvl1pPr>
          </a:lstStyle>
          <a:p>
            <a:r>
              <a:t>Section Header</a:t>
            </a:r>
          </a:p>
        </p:txBody>
      </p:sp>
      <p:sp>
        <p:nvSpPr>
          <p:cNvPr id="166" name="Nivel de texto 1…"/>
          <p:cNvSpPr txBox="1">
            <a:spLocks noGrp="1"/>
          </p:cNvSpPr>
          <p:nvPr>
            <p:ph type="body" sz="quarter" idx="1"/>
          </p:nvPr>
        </p:nvSpPr>
        <p:spPr>
          <a:xfrm>
            <a:off x="831850" y="4589462"/>
            <a:ext cx="10515600" cy="1399356"/>
          </a:xfrm>
          <a:prstGeom prst="rect">
            <a:avLst/>
          </a:prstGeom>
        </p:spPr>
        <p:txBody>
          <a:bodyPr/>
          <a:lstStyle>
            <a:lvl1pPr marL="0" indent="0">
              <a:buSzTx/>
              <a:buFontTx/>
              <a:buNone/>
              <a:defRPr sz="3200">
                <a:solidFill>
                  <a:schemeClr val="accent4">
                    <a:hueOff val="-666666"/>
                    <a:satOff val="-93103"/>
                    <a:lumOff val="5686"/>
                  </a:schemeClr>
                </a:solidFill>
              </a:defRPr>
            </a:lvl1pPr>
            <a:lvl2pPr marL="0" indent="457200">
              <a:buSzTx/>
              <a:buFontTx/>
              <a:buNone/>
              <a:defRPr sz="3200">
                <a:solidFill>
                  <a:schemeClr val="accent4">
                    <a:hueOff val="-666666"/>
                    <a:satOff val="-93103"/>
                    <a:lumOff val="5686"/>
                  </a:schemeClr>
                </a:solidFill>
              </a:defRPr>
            </a:lvl2pPr>
            <a:lvl3pPr marL="0" indent="914400">
              <a:buSzTx/>
              <a:buFontTx/>
              <a:buNone/>
              <a:defRPr sz="3200">
                <a:solidFill>
                  <a:schemeClr val="accent4">
                    <a:hueOff val="-666666"/>
                    <a:satOff val="-93103"/>
                    <a:lumOff val="5686"/>
                  </a:schemeClr>
                </a:solidFill>
              </a:defRPr>
            </a:lvl3pPr>
            <a:lvl4pPr marL="0" indent="1371600">
              <a:buSzTx/>
              <a:buFontTx/>
              <a:buNone/>
              <a:defRPr sz="3200">
                <a:solidFill>
                  <a:schemeClr val="accent4">
                    <a:hueOff val="-666666"/>
                    <a:satOff val="-93103"/>
                    <a:lumOff val="5686"/>
                  </a:schemeClr>
                </a:solidFill>
              </a:defRPr>
            </a:lvl4pPr>
            <a:lvl5pPr marL="0" indent="1828800">
              <a:buSzTx/>
              <a:buFontTx/>
              <a:buNone/>
              <a:defRPr sz="3200">
                <a:solidFill>
                  <a:schemeClr val="accent4">
                    <a:hueOff val="-666666"/>
                    <a:satOff val="-93103"/>
                    <a:lumOff val="5686"/>
                  </a:schemeClr>
                </a:solidFill>
              </a:defRPr>
            </a:lvl5pPr>
          </a:lstStyle>
          <a:p>
            <a:r>
              <a:t>Nivel de texto 1</a:t>
            </a:r>
          </a:p>
          <a:p>
            <a:pPr lvl="1"/>
            <a:r>
              <a:t>Nivel de texto 2</a:t>
            </a:r>
          </a:p>
          <a:p>
            <a:pPr lvl="2"/>
            <a:r>
              <a:t>Nivel de texto 3</a:t>
            </a:r>
          </a:p>
          <a:p>
            <a:pPr lvl="3"/>
            <a:r>
              <a:t>Nivel de texto 4</a:t>
            </a:r>
          </a:p>
          <a:p>
            <a:pPr lvl="4"/>
            <a:r>
              <a:t>Nivel de texto 5</a:t>
            </a:r>
          </a:p>
        </p:txBody>
      </p:sp>
      <p:pic>
        <p:nvPicPr>
          <p:cNvPr id="167" name="Picture 6" descr="Picture 6"/>
          <p:cNvPicPr>
            <a:picLocks noChangeAspect="1"/>
          </p:cNvPicPr>
          <p:nvPr/>
        </p:nvPicPr>
        <p:blipFill>
          <a:blip r:embed="rId3"/>
          <a:stretch>
            <a:fillRect/>
          </a:stretch>
        </p:blipFill>
        <p:spPr>
          <a:xfrm>
            <a:off x="8838179" y="6091587"/>
            <a:ext cx="3084892" cy="586801"/>
          </a:xfrm>
          <a:prstGeom prst="rect">
            <a:avLst/>
          </a:prstGeom>
          <a:ln w="12700">
            <a:miter lim="400000"/>
          </a:ln>
        </p:spPr>
      </p:pic>
      <p:sp>
        <p:nvSpPr>
          <p:cNvPr id="16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Section Header–blu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5" name="Section Header"/>
          <p:cNvSpPr txBox="1">
            <a:spLocks noGrp="1"/>
          </p:cNvSpPr>
          <p:nvPr>
            <p:ph type="title" hasCustomPrompt="1"/>
          </p:nvPr>
        </p:nvSpPr>
        <p:spPr>
          <a:xfrm>
            <a:off x="831850" y="1709738"/>
            <a:ext cx="10515600" cy="2852737"/>
          </a:xfrm>
          <a:prstGeom prst="rect">
            <a:avLst/>
          </a:prstGeom>
        </p:spPr>
        <p:txBody>
          <a:bodyPr/>
          <a:lstStyle>
            <a:lvl1pPr>
              <a:defRPr sz="6000">
                <a:solidFill>
                  <a:srgbClr val="B5CEFF"/>
                </a:solidFill>
              </a:defRPr>
            </a:lvl1pPr>
          </a:lstStyle>
          <a:p>
            <a:r>
              <a:t>Section Header</a:t>
            </a:r>
          </a:p>
        </p:txBody>
      </p:sp>
      <p:sp>
        <p:nvSpPr>
          <p:cNvPr id="176" name="Nivel de texto 1…"/>
          <p:cNvSpPr txBox="1">
            <a:spLocks noGrp="1"/>
          </p:cNvSpPr>
          <p:nvPr>
            <p:ph type="body" sz="quarter" idx="1"/>
          </p:nvPr>
        </p:nvSpPr>
        <p:spPr>
          <a:xfrm>
            <a:off x="831850" y="4589464"/>
            <a:ext cx="10515600" cy="1379258"/>
          </a:xfrm>
          <a:prstGeom prst="rect">
            <a:avLst/>
          </a:prstGeom>
        </p:spPr>
        <p:txBody>
          <a:bodyPr/>
          <a:lstStyle>
            <a:lvl1pPr marL="0" indent="0">
              <a:buSzTx/>
              <a:buFontTx/>
              <a:buNone/>
              <a:defRPr>
                <a:solidFill>
                  <a:schemeClr val="accent4">
                    <a:hueOff val="-666666"/>
                    <a:satOff val="-93103"/>
                    <a:lumOff val="5686"/>
                  </a:schemeClr>
                </a:solidFill>
              </a:defRPr>
            </a:lvl1pPr>
            <a:lvl2pPr marL="0" indent="457200">
              <a:buSzTx/>
              <a:buFontTx/>
              <a:buNone/>
              <a:defRPr>
                <a:solidFill>
                  <a:schemeClr val="accent4">
                    <a:hueOff val="-666666"/>
                    <a:satOff val="-93103"/>
                    <a:lumOff val="5686"/>
                  </a:schemeClr>
                </a:solidFill>
              </a:defRPr>
            </a:lvl2pPr>
            <a:lvl3pPr marL="0" indent="914400">
              <a:buSzTx/>
              <a:buFontTx/>
              <a:buNone/>
              <a:defRPr>
                <a:solidFill>
                  <a:schemeClr val="accent4">
                    <a:hueOff val="-666666"/>
                    <a:satOff val="-93103"/>
                    <a:lumOff val="5686"/>
                  </a:schemeClr>
                </a:solidFill>
              </a:defRPr>
            </a:lvl3pPr>
            <a:lvl4pPr marL="0" indent="1371600">
              <a:buSzTx/>
              <a:buFontTx/>
              <a:buNone/>
              <a:defRPr>
                <a:solidFill>
                  <a:schemeClr val="accent4">
                    <a:hueOff val="-666666"/>
                    <a:satOff val="-93103"/>
                    <a:lumOff val="5686"/>
                  </a:schemeClr>
                </a:solidFill>
              </a:defRPr>
            </a:lvl4pPr>
            <a:lvl5pPr marL="0" indent="1828800">
              <a:buSzTx/>
              <a:buFontTx/>
              <a:buNone/>
              <a:defRPr>
                <a:solidFill>
                  <a:schemeClr val="accent4">
                    <a:hueOff val="-666666"/>
                    <a:satOff val="-93103"/>
                    <a:lumOff val="5686"/>
                  </a:schemeClr>
                </a:solidFill>
              </a:defRPr>
            </a:lvl5pPr>
          </a:lstStyle>
          <a:p>
            <a:r>
              <a:t>Nivel de texto 1</a:t>
            </a:r>
          </a:p>
          <a:p>
            <a:pPr lvl="1"/>
            <a:r>
              <a:t>Nivel de texto 2</a:t>
            </a:r>
          </a:p>
          <a:p>
            <a:pPr lvl="2"/>
            <a:r>
              <a:t>Nivel de texto 3</a:t>
            </a:r>
          </a:p>
          <a:p>
            <a:pPr lvl="3"/>
            <a:r>
              <a:t>Nivel de texto 4</a:t>
            </a:r>
          </a:p>
          <a:p>
            <a:pPr lvl="4"/>
            <a:r>
              <a:t>Nivel de texto 5</a:t>
            </a:r>
          </a:p>
        </p:txBody>
      </p:sp>
      <p:pic>
        <p:nvPicPr>
          <p:cNvPr id="177" name="Picture 6" descr="Picture 6"/>
          <p:cNvPicPr>
            <a:picLocks noChangeAspect="1"/>
          </p:cNvPicPr>
          <p:nvPr/>
        </p:nvPicPr>
        <p:blipFill>
          <a:blip r:embed="rId3"/>
          <a:stretch>
            <a:fillRect/>
          </a:stretch>
        </p:blipFill>
        <p:spPr>
          <a:xfrm>
            <a:off x="9743434" y="6311760"/>
            <a:ext cx="2153926" cy="409715"/>
          </a:xfrm>
          <a:prstGeom prst="rect">
            <a:avLst/>
          </a:prstGeom>
          <a:ln w="12700">
            <a:miter lim="400000"/>
          </a:ln>
        </p:spPr>
      </p:pic>
      <p:pic>
        <p:nvPicPr>
          <p:cNvPr id="178" name="Picture 5" descr="Picture 5"/>
          <p:cNvPicPr>
            <a:picLocks noChangeAspect="1"/>
          </p:cNvPicPr>
          <p:nvPr/>
        </p:nvPicPr>
        <p:blipFill>
          <a:blip r:embed="rId4"/>
          <a:stretch>
            <a:fillRect/>
          </a:stretch>
        </p:blipFill>
        <p:spPr>
          <a:xfrm>
            <a:off x="8838179" y="6091587"/>
            <a:ext cx="3084892" cy="586801"/>
          </a:xfrm>
          <a:prstGeom prst="rect">
            <a:avLst/>
          </a:prstGeom>
          <a:ln w="12700">
            <a:miter lim="400000"/>
          </a:ln>
        </p:spPr>
      </p:pic>
      <p:sp>
        <p:nvSpPr>
          <p:cNvPr id="17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Section Header–blue">
    <p:bg>
      <p:bgPr>
        <a:solidFill>
          <a:srgbClr val="D8E4F1"/>
        </a:solidFill>
        <a:effectLst/>
      </p:bgPr>
    </p:bg>
    <p:spTree>
      <p:nvGrpSpPr>
        <p:cNvPr id="1" name=""/>
        <p:cNvGrpSpPr/>
        <p:nvPr/>
      </p:nvGrpSpPr>
      <p:grpSpPr>
        <a:xfrm>
          <a:off x="0" y="0"/>
          <a:ext cx="0" cy="0"/>
          <a:chOff x="0" y="0"/>
          <a:chExt cx="0" cy="0"/>
        </a:xfrm>
      </p:grpSpPr>
      <p:sp>
        <p:nvSpPr>
          <p:cNvPr id="186" name="Section Header"/>
          <p:cNvSpPr txBox="1">
            <a:spLocks noGrp="1"/>
          </p:cNvSpPr>
          <p:nvPr>
            <p:ph type="title" hasCustomPrompt="1"/>
          </p:nvPr>
        </p:nvSpPr>
        <p:spPr>
          <a:xfrm>
            <a:off x="831849" y="1709738"/>
            <a:ext cx="4918022" cy="2852737"/>
          </a:xfrm>
          <a:prstGeom prst="rect">
            <a:avLst/>
          </a:prstGeom>
        </p:spPr>
        <p:txBody>
          <a:bodyPr/>
          <a:lstStyle>
            <a:lvl1pPr>
              <a:defRPr sz="6000"/>
            </a:lvl1pPr>
          </a:lstStyle>
          <a:p>
            <a:r>
              <a:t>Section Header</a:t>
            </a:r>
          </a:p>
        </p:txBody>
      </p:sp>
      <p:sp>
        <p:nvSpPr>
          <p:cNvPr id="187" name="Nivel de texto 1…"/>
          <p:cNvSpPr txBox="1">
            <a:spLocks noGrp="1"/>
          </p:cNvSpPr>
          <p:nvPr>
            <p:ph type="body" sz="quarter" idx="1"/>
          </p:nvPr>
        </p:nvSpPr>
        <p:spPr>
          <a:xfrm>
            <a:off x="831849" y="4589462"/>
            <a:ext cx="4918022" cy="1500188"/>
          </a:xfrm>
          <a:prstGeom prst="rect">
            <a:avLst/>
          </a:prstGeom>
        </p:spPr>
        <p:txBody>
          <a:bodyPr/>
          <a:lstStyle>
            <a:lvl1pPr marL="0" indent="0">
              <a:buSzTx/>
              <a:buFontTx/>
              <a:buNone/>
              <a:defRPr>
                <a:solidFill>
                  <a:srgbClr val="00308B"/>
                </a:solidFill>
              </a:defRPr>
            </a:lvl1pPr>
            <a:lvl2pPr marL="0" indent="457200">
              <a:buSzTx/>
              <a:buFontTx/>
              <a:buNone/>
              <a:defRPr>
                <a:solidFill>
                  <a:srgbClr val="00308B"/>
                </a:solidFill>
              </a:defRPr>
            </a:lvl2pPr>
            <a:lvl3pPr marL="0" indent="914400">
              <a:buSzTx/>
              <a:buFontTx/>
              <a:buNone/>
              <a:defRPr>
                <a:solidFill>
                  <a:srgbClr val="00308B"/>
                </a:solidFill>
              </a:defRPr>
            </a:lvl3pPr>
            <a:lvl4pPr marL="0" indent="1371600">
              <a:buSzTx/>
              <a:buFontTx/>
              <a:buNone/>
              <a:defRPr>
                <a:solidFill>
                  <a:srgbClr val="00308B"/>
                </a:solidFill>
              </a:defRPr>
            </a:lvl4pPr>
            <a:lvl5pPr marL="0" indent="1828800">
              <a:buSzTx/>
              <a:buFontTx/>
              <a:buNone/>
              <a:defRPr>
                <a:solidFill>
                  <a:srgbClr val="00308B"/>
                </a:solidFill>
              </a:defRPr>
            </a:lvl5pPr>
          </a:lstStyle>
          <a:p>
            <a:r>
              <a:t>Nivel de texto 1</a:t>
            </a:r>
          </a:p>
          <a:p>
            <a:pPr lvl="1"/>
            <a:r>
              <a:t>Nivel de texto 2</a:t>
            </a:r>
          </a:p>
          <a:p>
            <a:pPr lvl="2"/>
            <a:r>
              <a:t>Nivel de texto 3</a:t>
            </a:r>
          </a:p>
          <a:p>
            <a:pPr lvl="3"/>
            <a:r>
              <a:t>Nivel de texto 4</a:t>
            </a:r>
          </a:p>
          <a:p>
            <a:pPr lvl="4"/>
            <a:r>
              <a:t>Nivel de texto 5</a:t>
            </a:r>
          </a:p>
        </p:txBody>
      </p:sp>
      <p:pic>
        <p:nvPicPr>
          <p:cNvPr id="188" name="Picture 6" descr="Picture 6"/>
          <p:cNvPicPr>
            <a:picLocks noChangeAspect="1"/>
          </p:cNvPicPr>
          <p:nvPr/>
        </p:nvPicPr>
        <p:blipFill>
          <a:blip r:embed="rId2"/>
          <a:stretch>
            <a:fillRect/>
          </a:stretch>
        </p:blipFill>
        <p:spPr>
          <a:xfrm>
            <a:off x="9743434" y="6311760"/>
            <a:ext cx="2153926" cy="409715"/>
          </a:xfrm>
          <a:prstGeom prst="rect">
            <a:avLst/>
          </a:prstGeom>
          <a:ln w="12700">
            <a:miter lim="400000"/>
          </a:ln>
        </p:spPr>
      </p:pic>
      <p:pic>
        <p:nvPicPr>
          <p:cNvPr id="189" name="Picture 8" descr="Picture 8"/>
          <p:cNvPicPr>
            <a:picLocks noChangeAspect="1"/>
          </p:cNvPicPr>
          <p:nvPr/>
        </p:nvPicPr>
        <p:blipFill>
          <a:blip r:embed="rId3"/>
          <a:stretch>
            <a:fillRect/>
          </a:stretch>
        </p:blipFill>
        <p:spPr>
          <a:xfrm>
            <a:off x="6587149" y="0"/>
            <a:ext cx="5603247" cy="6858000"/>
          </a:xfrm>
          <a:prstGeom prst="rect">
            <a:avLst/>
          </a:prstGeom>
          <a:ln w="12700">
            <a:miter lim="400000"/>
          </a:ln>
        </p:spPr>
      </p:pic>
      <p:sp>
        <p:nvSpPr>
          <p:cNvPr id="190" name="Marcador de posición de imagen 2"/>
          <p:cNvSpPr>
            <a:spLocks noGrp="1"/>
          </p:cNvSpPr>
          <p:nvPr>
            <p:ph type="pic" idx="21"/>
          </p:nvPr>
        </p:nvSpPr>
        <p:spPr>
          <a:xfrm>
            <a:off x="6588753" y="0"/>
            <a:ext cx="5603247" cy="6858000"/>
          </a:xfrm>
          <a:prstGeom prst="rect">
            <a:avLst/>
          </a:prstGeom>
        </p:spPr>
        <p:txBody>
          <a:bodyPr lIns="91439" tIns="45719" rIns="91439" bIns="45719">
            <a:noAutofit/>
          </a:bodyPr>
          <a:lstStyle/>
          <a:p>
            <a:endParaRPr/>
          </a:p>
        </p:txBody>
      </p:sp>
      <p:sp>
        <p:nvSpPr>
          <p:cNvPr id="19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2_Section Header–blue">
    <p:bg>
      <p:bgPr>
        <a:solidFill>
          <a:srgbClr val="00308B"/>
        </a:solidFill>
        <a:effectLst/>
      </p:bgPr>
    </p:bg>
    <p:spTree>
      <p:nvGrpSpPr>
        <p:cNvPr id="1" name=""/>
        <p:cNvGrpSpPr/>
        <p:nvPr/>
      </p:nvGrpSpPr>
      <p:grpSpPr>
        <a:xfrm>
          <a:off x="0" y="0"/>
          <a:ext cx="0" cy="0"/>
          <a:chOff x="0" y="0"/>
          <a:chExt cx="0" cy="0"/>
        </a:xfrm>
      </p:grpSpPr>
      <p:sp>
        <p:nvSpPr>
          <p:cNvPr id="198" name="Section Header"/>
          <p:cNvSpPr txBox="1">
            <a:spLocks noGrp="1"/>
          </p:cNvSpPr>
          <p:nvPr>
            <p:ph type="title" hasCustomPrompt="1"/>
          </p:nvPr>
        </p:nvSpPr>
        <p:spPr>
          <a:xfrm>
            <a:off x="831849" y="1709738"/>
            <a:ext cx="4918022" cy="2852737"/>
          </a:xfrm>
          <a:prstGeom prst="rect">
            <a:avLst/>
          </a:prstGeom>
        </p:spPr>
        <p:txBody>
          <a:bodyPr/>
          <a:lstStyle>
            <a:lvl1pPr>
              <a:defRPr sz="6000">
                <a:solidFill>
                  <a:srgbClr val="B5CEFF"/>
                </a:solidFill>
              </a:defRPr>
            </a:lvl1pPr>
          </a:lstStyle>
          <a:p>
            <a:r>
              <a:t>Section Header</a:t>
            </a:r>
          </a:p>
        </p:txBody>
      </p:sp>
      <p:sp>
        <p:nvSpPr>
          <p:cNvPr id="199" name="Nivel de texto 1…"/>
          <p:cNvSpPr txBox="1">
            <a:spLocks noGrp="1"/>
          </p:cNvSpPr>
          <p:nvPr>
            <p:ph type="body" sz="quarter" idx="1"/>
          </p:nvPr>
        </p:nvSpPr>
        <p:spPr>
          <a:xfrm>
            <a:off x="831849" y="4589462"/>
            <a:ext cx="4918022" cy="1500188"/>
          </a:xfrm>
          <a:prstGeom prst="rect">
            <a:avLst/>
          </a:prstGeom>
        </p:spPr>
        <p:txBody>
          <a:bodyPr/>
          <a:lstStyle>
            <a:lvl1pPr marL="0" indent="0">
              <a:buSzTx/>
              <a:buFontTx/>
              <a:buNone/>
              <a:defRPr>
                <a:solidFill>
                  <a:schemeClr val="accent4">
                    <a:hueOff val="-666666"/>
                    <a:satOff val="-93103"/>
                    <a:lumOff val="5686"/>
                  </a:schemeClr>
                </a:solidFill>
              </a:defRPr>
            </a:lvl1pPr>
            <a:lvl2pPr marL="0" indent="457200">
              <a:buSzTx/>
              <a:buFontTx/>
              <a:buNone/>
              <a:defRPr>
                <a:solidFill>
                  <a:schemeClr val="accent4">
                    <a:hueOff val="-666666"/>
                    <a:satOff val="-93103"/>
                    <a:lumOff val="5686"/>
                  </a:schemeClr>
                </a:solidFill>
              </a:defRPr>
            </a:lvl2pPr>
            <a:lvl3pPr marL="0" indent="914400">
              <a:buSzTx/>
              <a:buFontTx/>
              <a:buNone/>
              <a:defRPr>
                <a:solidFill>
                  <a:schemeClr val="accent4">
                    <a:hueOff val="-666666"/>
                    <a:satOff val="-93103"/>
                    <a:lumOff val="5686"/>
                  </a:schemeClr>
                </a:solidFill>
              </a:defRPr>
            </a:lvl3pPr>
            <a:lvl4pPr marL="0" indent="1371600">
              <a:buSzTx/>
              <a:buFontTx/>
              <a:buNone/>
              <a:defRPr>
                <a:solidFill>
                  <a:schemeClr val="accent4">
                    <a:hueOff val="-666666"/>
                    <a:satOff val="-93103"/>
                    <a:lumOff val="5686"/>
                  </a:schemeClr>
                </a:solidFill>
              </a:defRPr>
            </a:lvl4pPr>
            <a:lvl5pPr marL="0" indent="1828800">
              <a:buSzTx/>
              <a:buFontTx/>
              <a:buNone/>
              <a:defRPr>
                <a:solidFill>
                  <a:schemeClr val="accent4">
                    <a:hueOff val="-666666"/>
                    <a:satOff val="-93103"/>
                    <a:lumOff val="5686"/>
                  </a:schemeClr>
                </a:solidFill>
              </a:defRPr>
            </a:lvl5pPr>
          </a:lstStyle>
          <a:p>
            <a:r>
              <a:t>Nivel de texto 1</a:t>
            </a:r>
          </a:p>
          <a:p>
            <a:pPr lvl="1"/>
            <a:r>
              <a:t>Nivel de texto 2</a:t>
            </a:r>
          </a:p>
          <a:p>
            <a:pPr lvl="2"/>
            <a:r>
              <a:t>Nivel de texto 3</a:t>
            </a:r>
          </a:p>
          <a:p>
            <a:pPr lvl="3"/>
            <a:r>
              <a:t>Nivel de texto 4</a:t>
            </a:r>
          </a:p>
          <a:p>
            <a:pPr lvl="4"/>
            <a:r>
              <a:t>Nivel de texto 5</a:t>
            </a:r>
          </a:p>
        </p:txBody>
      </p:sp>
      <p:pic>
        <p:nvPicPr>
          <p:cNvPr id="200" name="Picture 6" descr="Picture 6"/>
          <p:cNvPicPr>
            <a:picLocks noChangeAspect="1"/>
          </p:cNvPicPr>
          <p:nvPr/>
        </p:nvPicPr>
        <p:blipFill>
          <a:blip r:embed="rId2"/>
          <a:stretch>
            <a:fillRect/>
          </a:stretch>
        </p:blipFill>
        <p:spPr>
          <a:xfrm>
            <a:off x="9743434" y="6311760"/>
            <a:ext cx="2153926" cy="409715"/>
          </a:xfrm>
          <a:prstGeom prst="rect">
            <a:avLst/>
          </a:prstGeom>
          <a:ln w="12700">
            <a:miter lim="400000"/>
          </a:ln>
        </p:spPr>
      </p:pic>
      <p:pic>
        <p:nvPicPr>
          <p:cNvPr id="201" name="Picture 8" descr="Picture 8"/>
          <p:cNvPicPr>
            <a:picLocks noChangeAspect="1"/>
          </p:cNvPicPr>
          <p:nvPr/>
        </p:nvPicPr>
        <p:blipFill>
          <a:blip r:embed="rId3"/>
          <a:stretch>
            <a:fillRect/>
          </a:stretch>
        </p:blipFill>
        <p:spPr>
          <a:xfrm>
            <a:off x="6587149" y="0"/>
            <a:ext cx="5603247" cy="6858000"/>
          </a:xfrm>
          <a:prstGeom prst="rect">
            <a:avLst/>
          </a:prstGeom>
          <a:ln w="12700">
            <a:miter lim="400000"/>
          </a:ln>
        </p:spPr>
      </p:pic>
      <p:sp>
        <p:nvSpPr>
          <p:cNvPr id="202" name="Marcador de posición de imagen 2"/>
          <p:cNvSpPr>
            <a:spLocks noGrp="1"/>
          </p:cNvSpPr>
          <p:nvPr>
            <p:ph type="pic" idx="21"/>
          </p:nvPr>
        </p:nvSpPr>
        <p:spPr>
          <a:xfrm>
            <a:off x="6588753" y="0"/>
            <a:ext cx="5603247" cy="6858000"/>
          </a:xfrm>
          <a:prstGeom prst="rect">
            <a:avLst/>
          </a:prstGeom>
        </p:spPr>
        <p:txBody>
          <a:bodyPr lIns="91439" tIns="45719" rIns="91439" bIns="45719">
            <a:noAutofit/>
          </a:bodyPr>
          <a:lstStyle/>
          <a:p>
            <a:endParaRPr/>
          </a:p>
        </p:txBody>
      </p:sp>
      <p:sp>
        <p:nvSpPr>
          <p:cNvPr id="203"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3_Section Header–blue">
    <p:bg>
      <p:bgPr>
        <a:solidFill>
          <a:schemeClr val="accent6"/>
        </a:solidFill>
        <a:effectLst/>
      </p:bgPr>
    </p:bg>
    <p:spTree>
      <p:nvGrpSpPr>
        <p:cNvPr id="1" name=""/>
        <p:cNvGrpSpPr/>
        <p:nvPr/>
      </p:nvGrpSpPr>
      <p:grpSpPr>
        <a:xfrm>
          <a:off x="0" y="0"/>
          <a:ext cx="0" cy="0"/>
          <a:chOff x="0" y="0"/>
          <a:chExt cx="0" cy="0"/>
        </a:xfrm>
      </p:grpSpPr>
      <p:sp>
        <p:nvSpPr>
          <p:cNvPr id="210" name="Section Header"/>
          <p:cNvSpPr txBox="1">
            <a:spLocks noGrp="1"/>
          </p:cNvSpPr>
          <p:nvPr>
            <p:ph type="title" hasCustomPrompt="1"/>
          </p:nvPr>
        </p:nvSpPr>
        <p:spPr>
          <a:xfrm>
            <a:off x="831849" y="1709738"/>
            <a:ext cx="4918022" cy="2852737"/>
          </a:xfrm>
          <a:prstGeom prst="rect">
            <a:avLst/>
          </a:prstGeom>
        </p:spPr>
        <p:txBody>
          <a:bodyPr/>
          <a:lstStyle>
            <a:lvl1pPr>
              <a:defRPr sz="6000">
                <a:solidFill>
                  <a:schemeClr val="accent4">
                    <a:hueOff val="-666666"/>
                    <a:satOff val="-93103"/>
                    <a:lumOff val="5686"/>
                  </a:schemeClr>
                </a:solidFill>
              </a:defRPr>
            </a:lvl1pPr>
          </a:lstStyle>
          <a:p>
            <a:r>
              <a:t>Section Header</a:t>
            </a:r>
          </a:p>
        </p:txBody>
      </p:sp>
      <p:sp>
        <p:nvSpPr>
          <p:cNvPr id="211" name="Nivel de texto 1…"/>
          <p:cNvSpPr txBox="1">
            <a:spLocks noGrp="1"/>
          </p:cNvSpPr>
          <p:nvPr>
            <p:ph type="body" sz="quarter" idx="1"/>
          </p:nvPr>
        </p:nvSpPr>
        <p:spPr>
          <a:xfrm>
            <a:off x="831849" y="4589462"/>
            <a:ext cx="4918022" cy="1500188"/>
          </a:xfrm>
          <a:prstGeom prst="rect">
            <a:avLst/>
          </a:prstGeom>
        </p:spPr>
        <p:txBody>
          <a:bodyPr/>
          <a:lstStyle>
            <a:lvl1pPr marL="0" indent="0">
              <a:buSzTx/>
              <a:buFontTx/>
              <a:buNone/>
              <a:defRPr>
                <a:solidFill>
                  <a:schemeClr val="accent4">
                    <a:hueOff val="-666666"/>
                    <a:satOff val="-93103"/>
                    <a:lumOff val="5686"/>
                  </a:schemeClr>
                </a:solidFill>
              </a:defRPr>
            </a:lvl1pPr>
            <a:lvl2pPr marL="0" indent="457200">
              <a:buSzTx/>
              <a:buFontTx/>
              <a:buNone/>
              <a:defRPr>
                <a:solidFill>
                  <a:schemeClr val="accent4">
                    <a:hueOff val="-666666"/>
                    <a:satOff val="-93103"/>
                    <a:lumOff val="5686"/>
                  </a:schemeClr>
                </a:solidFill>
              </a:defRPr>
            </a:lvl2pPr>
            <a:lvl3pPr marL="0" indent="914400">
              <a:buSzTx/>
              <a:buFontTx/>
              <a:buNone/>
              <a:defRPr>
                <a:solidFill>
                  <a:schemeClr val="accent4">
                    <a:hueOff val="-666666"/>
                    <a:satOff val="-93103"/>
                    <a:lumOff val="5686"/>
                  </a:schemeClr>
                </a:solidFill>
              </a:defRPr>
            </a:lvl3pPr>
            <a:lvl4pPr marL="0" indent="1371600">
              <a:buSzTx/>
              <a:buFontTx/>
              <a:buNone/>
              <a:defRPr>
                <a:solidFill>
                  <a:schemeClr val="accent4">
                    <a:hueOff val="-666666"/>
                    <a:satOff val="-93103"/>
                    <a:lumOff val="5686"/>
                  </a:schemeClr>
                </a:solidFill>
              </a:defRPr>
            </a:lvl4pPr>
            <a:lvl5pPr marL="0" indent="1828800">
              <a:buSzTx/>
              <a:buFontTx/>
              <a:buNone/>
              <a:defRPr>
                <a:solidFill>
                  <a:schemeClr val="accent4">
                    <a:hueOff val="-666666"/>
                    <a:satOff val="-93103"/>
                    <a:lumOff val="5686"/>
                  </a:schemeClr>
                </a:solidFill>
              </a:defRPr>
            </a:lvl5pPr>
          </a:lstStyle>
          <a:p>
            <a:r>
              <a:t>Nivel de texto 1</a:t>
            </a:r>
          </a:p>
          <a:p>
            <a:pPr lvl="1"/>
            <a:r>
              <a:t>Nivel de texto 2</a:t>
            </a:r>
          </a:p>
          <a:p>
            <a:pPr lvl="2"/>
            <a:r>
              <a:t>Nivel de texto 3</a:t>
            </a:r>
          </a:p>
          <a:p>
            <a:pPr lvl="3"/>
            <a:r>
              <a:t>Nivel de texto 4</a:t>
            </a:r>
          </a:p>
          <a:p>
            <a:pPr lvl="4"/>
            <a:r>
              <a:t>Nivel de texto 5</a:t>
            </a:r>
          </a:p>
        </p:txBody>
      </p:sp>
      <p:pic>
        <p:nvPicPr>
          <p:cNvPr id="212" name="Picture 6" descr="Picture 6"/>
          <p:cNvPicPr>
            <a:picLocks noChangeAspect="1"/>
          </p:cNvPicPr>
          <p:nvPr/>
        </p:nvPicPr>
        <p:blipFill>
          <a:blip r:embed="rId2"/>
          <a:stretch>
            <a:fillRect/>
          </a:stretch>
        </p:blipFill>
        <p:spPr>
          <a:xfrm>
            <a:off x="9743434" y="6311760"/>
            <a:ext cx="2153926" cy="409715"/>
          </a:xfrm>
          <a:prstGeom prst="rect">
            <a:avLst/>
          </a:prstGeom>
          <a:ln w="12700">
            <a:miter lim="400000"/>
          </a:ln>
        </p:spPr>
      </p:pic>
      <p:pic>
        <p:nvPicPr>
          <p:cNvPr id="213" name="Picture 8" descr="Picture 8"/>
          <p:cNvPicPr>
            <a:picLocks noChangeAspect="1"/>
          </p:cNvPicPr>
          <p:nvPr/>
        </p:nvPicPr>
        <p:blipFill>
          <a:blip r:embed="rId3"/>
          <a:stretch>
            <a:fillRect/>
          </a:stretch>
        </p:blipFill>
        <p:spPr>
          <a:xfrm>
            <a:off x="6587149" y="0"/>
            <a:ext cx="5603247" cy="6858000"/>
          </a:xfrm>
          <a:prstGeom prst="rect">
            <a:avLst/>
          </a:prstGeom>
          <a:ln w="12700">
            <a:miter lim="400000"/>
          </a:ln>
        </p:spPr>
      </p:pic>
      <p:sp>
        <p:nvSpPr>
          <p:cNvPr id="214" name="Marcador de posición de imagen 2"/>
          <p:cNvSpPr>
            <a:spLocks noGrp="1"/>
          </p:cNvSpPr>
          <p:nvPr>
            <p:ph type="pic" idx="21"/>
          </p:nvPr>
        </p:nvSpPr>
        <p:spPr>
          <a:xfrm>
            <a:off x="6588753" y="0"/>
            <a:ext cx="5603247" cy="6858000"/>
          </a:xfrm>
          <a:prstGeom prst="rect">
            <a:avLst/>
          </a:prstGeom>
        </p:spPr>
        <p:txBody>
          <a:bodyPr lIns="91439" tIns="45719" rIns="91439" bIns="45719">
            <a:noAutofit/>
          </a:bodyPr>
          <a:lstStyle/>
          <a:p>
            <a:endParaRPr/>
          </a:p>
        </p:txBody>
      </p:sp>
      <p:sp>
        <p:nvSpPr>
          <p:cNvPr id="215"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 Slide">
    <p:bg>
      <p:bgPr>
        <a:solidFill>
          <a:srgbClr val="DDEEFA"/>
        </a:solidFill>
        <a:effectLst/>
      </p:bgPr>
    </p:bg>
    <p:spTree>
      <p:nvGrpSpPr>
        <p:cNvPr id="1" name=""/>
        <p:cNvGrpSpPr/>
        <p:nvPr/>
      </p:nvGrpSpPr>
      <p:grpSpPr>
        <a:xfrm>
          <a:off x="0" y="0"/>
          <a:ext cx="0" cy="0"/>
          <a:chOff x="0" y="0"/>
          <a:chExt cx="0" cy="0"/>
        </a:xfrm>
      </p:grpSpPr>
      <p:pic>
        <p:nvPicPr>
          <p:cNvPr id="23" name="Picture 3" descr="Picture 3"/>
          <p:cNvPicPr>
            <a:picLocks noChangeAspect="1"/>
          </p:cNvPicPr>
          <p:nvPr/>
        </p:nvPicPr>
        <p:blipFill>
          <a:blip r:embed="rId2"/>
          <a:stretch>
            <a:fillRect/>
          </a:stretch>
        </p:blipFill>
        <p:spPr>
          <a:xfrm>
            <a:off x="5038380" y="0"/>
            <a:ext cx="7152016" cy="6858000"/>
          </a:xfrm>
          <a:prstGeom prst="rect">
            <a:avLst/>
          </a:prstGeom>
          <a:ln w="12700">
            <a:miter lim="400000"/>
          </a:ln>
        </p:spPr>
      </p:pic>
      <p:sp>
        <p:nvSpPr>
          <p:cNvPr id="24" name="Texto del título"/>
          <p:cNvSpPr txBox="1">
            <a:spLocks noGrp="1"/>
          </p:cNvSpPr>
          <p:nvPr>
            <p:ph type="title"/>
          </p:nvPr>
        </p:nvSpPr>
        <p:spPr>
          <a:xfrm>
            <a:off x="522513" y="599847"/>
            <a:ext cx="4125688" cy="2387601"/>
          </a:xfrm>
          <a:prstGeom prst="rect">
            <a:avLst/>
          </a:prstGeom>
        </p:spPr>
        <p:txBody>
          <a:bodyPr/>
          <a:lstStyle>
            <a:lvl1pPr>
              <a:defRPr sz="6000"/>
            </a:lvl1pPr>
          </a:lstStyle>
          <a:p>
            <a:r>
              <a:t>Texto del título</a:t>
            </a:r>
          </a:p>
        </p:txBody>
      </p:sp>
      <p:sp>
        <p:nvSpPr>
          <p:cNvPr id="25" name="Nivel de texto 1…"/>
          <p:cNvSpPr txBox="1">
            <a:spLocks noGrp="1"/>
          </p:cNvSpPr>
          <p:nvPr>
            <p:ph type="body" sz="quarter" idx="1" hasCustomPrompt="1"/>
          </p:nvPr>
        </p:nvSpPr>
        <p:spPr>
          <a:xfrm>
            <a:off x="522513" y="3079523"/>
            <a:ext cx="4125688" cy="1071563"/>
          </a:xfrm>
          <a:prstGeom prst="rect">
            <a:avLst/>
          </a:prstGeom>
        </p:spPr>
        <p:txBody>
          <a:bodyPr anchor="ctr"/>
          <a:lstStyle>
            <a:lvl1pPr marL="0" indent="0">
              <a:buSzTx/>
              <a:buFontTx/>
              <a:buNone/>
              <a:defRPr b="1">
                <a:solidFill>
                  <a:srgbClr val="00308B"/>
                </a:solidFill>
                <a:latin typeface="Fira Sans SemiBold"/>
                <a:ea typeface="Fira Sans SemiBold"/>
                <a:cs typeface="Fira Sans SemiBold"/>
                <a:sym typeface="Fira Sans SemiBold"/>
              </a:defRPr>
            </a:lvl1pPr>
            <a:lvl2pPr marL="0" indent="457200">
              <a:buSzTx/>
              <a:buFontTx/>
              <a:buNone/>
              <a:defRPr b="1">
                <a:solidFill>
                  <a:srgbClr val="00308B"/>
                </a:solidFill>
                <a:latin typeface="Fira Sans SemiBold"/>
                <a:ea typeface="Fira Sans SemiBold"/>
                <a:cs typeface="Fira Sans SemiBold"/>
                <a:sym typeface="Fira Sans SemiBold"/>
              </a:defRPr>
            </a:lvl2pPr>
            <a:lvl3pPr marL="0" indent="914400">
              <a:buSzTx/>
              <a:buFontTx/>
              <a:buNone/>
              <a:defRPr b="1">
                <a:solidFill>
                  <a:srgbClr val="00308B"/>
                </a:solidFill>
                <a:latin typeface="Fira Sans SemiBold"/>
                <a:ea typeface="Fira Sans SemiBold"/>
                <a:cs typeface="Fira Sans SemiBold"/>
                <a:sym typeface="Fira Sans SemiBold"/>
              </a:defRPr>
            </a:lvl3pPr>
            <a:lvl4pPr marL="0" indent="1371600">
              <a:buSzTx/>
              <a:buFontTx/>
              <a:buNone/>
              <a:defRPr b="1">
                <a:solidFill>
                  <a:srgbClr val="00308B"/>
                </a:solidFill>
                <a:latin typeface="Fira Sans SemiBold"/>
                <a:ea typeface="Fira Sans SemiBold"/>
                <a:cs typeface="Fira Sans SemiBold"/>
                <a:sym typeface="Fira Sans SemiBold"/>
              </a:defRPr>
            </a:lvl4pPr>
            <a:lvl5pPr marL="0" indent="1828800">
              <a:buSzTx/>
              <a:buFontTx/>
              <a:buNone/>
              <a:defRPr b="1">
                <a:solidFill>
                  <a:srgbClr val="00308B"/>
                </a:solidFill>
                <a:latin typeface="Fira Sans SemiBold"/>
                <a:ea typeface="Fira Sans SemiBold"/>
                <a:cs typeface="Fira Sans SemiBold"/>
                <a:sym typeface="Fira Sans SemiBold"/>
              </a:defRPr>
            </a:lvl5pPr>
          </a:lstStyle>
          <a:p>
            <a:r>
              <a:t>CLICK TO EDIT MASTER SUBTITLE STYLE</a:t>
            </a:r>
          </a:p>
          <a:p>
            <a:pPr lvl="1"/>
            <a:endParaRPr/>
          </a:p>
          <a:p>
            <a:pPr lvl="2"/>
            <a:endParaRPr/>
          </a:p>
          <a:p>
            <a:pPr lvl="3"/>
            <a:endParaRPr/>
          </a:p>
          <a:p>
            <a:pPr lvl="4"/>
            <a:endParaRPr/>
          </a:p>
        </p:txBody>
      </p:sp>
      <p:pic>
        <p:nvPicPr>
          <p:cNvPr id="26" name="Picture 8" descr="Picture 8"/>
          <p:cNvPicPr>
            <a:picLocks noChangeAspect="1"/>
          </p:cNvPicPr>
          <p:nvPr/>
        </p:nvPicPr>
        <p:blipFill>
          <a:blip r:embed="rId3"/>
          <a:stretch>
            <a:fillRect/>
          </a:stretch>
        </p:blipFill>
        <p:spPr>
          <a:xfrm>
            <a:off x="404385" y="6063343"/>
            <a:ext cx="3089330" cy="586801"/>
          </a:xfrm>
          <a:prstGeom prst="rect">
            <a:avLst/>
          </a:prstGeom>
          <a:ln w="12700">
            <a:miter lim="400000"/>
          </a:ln>
        </p:spPr>
      </p:pic>
      <p:sp>
        <p:nvSpPr>
          <p:cNvPr id="27" name="Marcador de posición de imagen 2"/>
          <p:cNvSpPr>
            <a:spLocks noGrp="1"/>
          </p:cNvSpPr>
          <p:nvPr>
            <p:ph type="pic" idx="21"/>
          </p:nvPr>
        </p:nvSpPr>
        <p:spPr>
          <a:xfrm>
            <a:off x="5038378" y="0"/>
            <a:ext cx="7152017" cy="6858000"/>
          </a:xfrm>
          <a:prstGeom prst="rect">
            <a:avLst/>
          </a:prstGeom>
        </p:spPr>
        <p:txBody>
          <a:bodyPr lIns="91439" tIns="45719" rIns="91439" bIns="45719">
            <a:noAutofit/>
          </a:bodyPr>
          <a:lstStyle/>
          <a:p>
            <a:endParaRPr/>
          </a:p>
        </p:txBody>
      </p:sp>
      <p:sp>
        <p:nvSpPr>
          <p:cNvPr id="2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22" name="Texto del título"/>
          <p:cNvSpPr txBox="1">
            <a:spLocks noGrp="1"/>
          </p:cNvSpPr>
          <p:nvPr>
            <p:ph type="title"/>
          </p:nvPr>
        </p:nvSpPr>
        <p:spPr>
          <a:prstGeom prst="rect">
            <a:avLst/>
          </a:prstGeom>
        </p:spPr>
        <p:txBody>
          <a:bodyPr/>
          <a:lstStyle/>
          <a:p>
            <a:r>
              <a:t>Texto del título</a:t>
            </a:r>
          </a:p>
        </p:txBody>
      </p:sp>
      <p:sp>
        <p:nvSpPr>
          <p:cNvPr id="223" name="Nivel de texto 1…"/>
          <p:cNvSpPr txBox="1">
            <a:spLocks noGrp="1"/>
          </p:cNvSpPr>
          <p:nvPr>
            <p:ph type="body" sz="half" idx="1"/>
          </p:nvPr>
        </p:nvSpPr>
        <p:spPr>
          <a:xfrm>
            <a:off x="838200" y="1825625"/>
            <a:ext cx="5181600" cy="4236847"/>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24"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31" name="Texto del título"/>
          <p:cNvSpPr txBox="1">
            <a:spLocks noGrp="1"/>
          </p:cNvSpPr>
          <p:nvPr>
            <p:ph type="title"/>
          </p:nvPr>
        </p:nvSpPr>
        <p:spPr>
          <a:xfrm>
            <a:off x="839787" y="365125"/>
            <a:ext cx="10515601" cy="1325563"/>
          </a:xfrm>
          <a:prstGeom prst="rect">
            <a:avLst/>
          </a:prstGeom>
        </p:spPr>
        <p:txBody>
          <a:bodyPr/>
          <a:lstStyle/>
          <a:p>
            <a:r>
              <a:t>Texto del título</a:t>
            </a:r>
          </a:p>
        </p:txBody>
      </p:sp>
      <p:sp>
        <p:nvSpPr>
          <p:cNvPr id="232" name="Nivel de texto 1…"/>
          <p:cNvSpPr txBox="1">
            <a:spLocks noGrp="1"/>
          </p:cNvSpPr>
          <p:nvPr>
            <p:ph type="body" sz="quarter" idx="1"/>
          </p:nvPr>
        </p:nvSpPr>
        <p:spPr>
          <a:xfrm>
            <a:off x="839787" y="1780608"/>
            <a:ext cx="5157789" cy="717662"/>
          </a:xfrm>
          <a:prstGeom prst="rect">
            <a:avLst/>
          </a:prstGeom>
        </p:spPr>
        <p:txBody>
          <a:bodyPr anchor="ctr"/>
          <a:lstStyle>
            <a:lvl1pPr marL="0" indent="0">
              <a:buSzTx/>
              <a:buFontTx/>
              <a:buNone/>
              <a:defRPr b="1"/>
            </a:lvl1pPr>
            <a:lvl2pPr marL="0" indent="457200">
              <a:buSzTx/>
              <a:buFontTx/>
              <a:buNone/>
              <a:defRPr b="1"/>
            </a:lvl2pPr>
            <a:lvl3pPr marL="0" indent="914400">
              <a:buSzTx/>
              <a:buFontTx/>
              <a:buNone/>
              <a:defRPr b="1"/>
            </a:lvl3pPr>
            <a:lvl4pPr marL="0" indent="1371600">
              <a:buSzTx/>
              <a:buFontTx/>
              <a:buNone/>
              <a:defRPr b="1"/>
            </a:lvl4pPr>
            <a:lvl5pPr marL="0" indent="1828800">
              <a:buSzTx/>
              <a:buFontTx/>
              <a:buNone/>
              <a:defRPr b="1"/>
            </a:lvl5pPr>
          </a:lstStyle>
          <a:p>
            <a:r>
              <a:t>Nivel de texto 1</a:t>
            </a:r>
          </a:p>
          <a:p>
            <a:pPr lvl="1"/>
            <a:r>
              <a:t>Nivel de texto 2</a:t>
            </a:r>
          </a:p>
          <a:p>
            <a:pPr lvl="2"/>
            <a:r>
              <a:t>Nivel de texto 3</a:t>
            </a:r>
          </a:p>
          <a:p>
            <a:pPr lvl="3"/>
            <a:r>
              <a:t>Nivel de texto 4</a:t>
            </a:r>
          </a:p>
          <a:p>
            <a:pPr lvl="4"/>
            <a:r>
              <a:t>Nivel de texto 5</a:t>
            </a:r>
          </a:p>
        </p:txBody>
      </p:sp>
      <p:sp>
        <p:nvSpPr>
          <p:cNvPr id="233" name="Text Placeholder 4"/>
          <p:cNvSpPr>
            <a:spLocks noGrp="1"/>
          </p:cNvSpPr>
          <p:nvPr>
            <p:ph type="body" sz="quarter" idx="21"/>
          </p:nvPr>
        </p:nvSpPr>
        <p:spPr>
          <a:xfrm>
            <a:off x="6172200" y="1780608"/>
            <a:ext cx="5183188" cy="717662"/>
          </a:xfrm>
          <a:prstGeom prst="rect">
            <a:avLst/>
          </a:prstGeom>
        </p:spPr>
        <p:txBody>
          <a:bodyPr anchor="ctr"/>
          <a:lstStyle/>
          <a:p>
            <a:pPr marL="0" indent="0">
              <a:buSzTx/>
              <a:buFontTx/>
              <a:buNone/>
              <a:defRPr b="1"/>
            </a:pPr>
            <a:endParaRPr/>
          </a:p>
        </p:txBody>
      </p:sp>
      <p:sp>
        <p:nvSpPr>
          <p:cNvPr id="234"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pic>
        <p:nvPicPr>
          <p:cNvPr id="241" name="Picture 16" descr="Picture 16"/>
          <p:cNvPicPr>
            <a:picLocks noChangeAspect="1"/>
          </p:cNvPicPr>
          <p:nvPr/>
        </p:nvPicPr>
        <p:blipFill>
          <a:blip r:embed="rId2"/>
          <a:stretch>
            <a:fillRect/>
          </a:stretch>
        </p:blipFill>
        <p:spPr>
          <a:xfrm>
            <a:off x="6587149" y="0"/>
            <a:ext cx="5603247" cy="6858000"/>
          </a:xfrm>
          <a:prstGeom prst="rect">
            <a:avLst/>
          </a:prstGeom>
          <a:ln w="12700">
            <a:miter lim="400000"/>
          </a:ln>
        </p:spPr>
      </p:pic>
      <p:sp>
        <p:nvSpPr>
          <p:cNvPr id="242" name="Marcador de posición de imagen 2"/>
          <p:cNvSpPr>
            <a:spLocks noGrp="1"/>
          </p:cNvSpPr>
          <p:nvPr>
            <p:ph type="pic" idx="21"/>
          </p:nvPr>
        </p:nvSpPr>
        <p:spPr>
          <a:xfrm>
            <a:off x="6588753" y="0"/>
            <a:ext cx="5603247" cy="6858000"/>
          </a:xfrm>
          <a:prstGeom prst="rect">
            <a:avLst/>
          </a:prstGeom>
        </p:spPr>
        <p:txBody>
          <a:bodyPr lIns="91439" tIns="45719" rIns="91439" bIns="45719">
            <a:noAutofit/>
          </a:bodyPr>
          <a:lstStyle/>
          <a:p>
            <a:endParaRPr/>
          </a:p>
        </p:txBody>
      </p:sp>
      <p:sp>
        <p:nvSpPr>
          <p:cNvPr id="243" name="Texto del título"/>
          <p:cNvSpPr txBox="1">
            <a:spLocks noGrp="1"/>
          </p:cNvSpPr>
          <p:nvPr>
            <p:ph type="title"/>
          </p:nvPr>
        </p:nvSpPr>
        <p:spPr>
          <a:xfrm>
            <a:off x="839787" y="365125"/>
            <a:ext cx="5157789" cy="1325563"/>
          </a:xfrm>
          <a:prstGeom prst="rect">
            <a:avLst/>
          </a:prstGeom>
        </p:spPr>
        <p:txBody>
          <a:bodyPr/>
          <a:lstStyle/>
          <a:p>
            <a:r>
              <a:t>Texto del título</a:t>
            </a:r>
          </a:p>
        </p:txBody>
      </p:sp>
      <p:sp>
        <p:nvSpPr>
          <p:cNvPr id="244" name="Nivel de texto 1…"/>
          <p:cNvSpPr txBox="1">
            <a:spLocks noGrp="1"/>
          </p:cNvSpPr>
          <p:nvPr>
            <p:ph type="body" sz="quarter" idx="1"/>
          </p:nvPr>
        </p:nvSpPr>
        <p:spPr>
          <a:xfrm>
            <a:off x="839787" y="1681163"/>
            <a:ext cx="5157789" cy="823913"/>
          </a:xfrm>
          <a:prstGeom prst="rect">
            <a:avLst/>
          </a:prstGeom>
        </p:spPr>
        <p:txBody>
          <a:bodyPr anchor="ctr"/>
          <a:lstStyle>
            <a:lvl1pPr marL="0" indent="0">
              <a:buSzTx/>
              <a:buFontTx/>
              <a:buNone/>
              <a:defRPr b="1"/>
            </a:lvl1pPr>
            <a:lvl2pPr marL="0" indent="457200">
              <a:buSzTx/>
              <a:buFontTx/>
              <a:buNone/>
              <a:defRPr b="1"/>
            </a:lvl2pPr>
            <a:lvl3pPr marL="0" indent="914400">
              <a:buSzTx/>
              <a:buFontTx/>
              <a:buNone/>
              <a:defRPr b="1"/>
            </a:lvl3pPr>
            <a:lvl4pPr marL="0" indent="1371600">
              <a:buSzTx/>
              <a:buFontTx/>
              <a:buNone/>
              <a:defRPr b="1"/>
            </a:lvl4pPr>
            <a:lvl5pPr marL="0" indent="1828800">
              <a:buSzTx/>
              <a:buFontTx/>
              <a:buNone/>
              <a:defRPr b="1"/>
            </a:lvl5pPr>
          </a:lstStyle>
          <a:p>
            <a:r>
              <a:t>Nivel de texto 1</a:t>
            </a:r>
          </a:p>
          <a:p>
            <a:pPr lvl="1"/>
            <a:r>
              <a:t>Nivel de texto 2</a:t>
            </a:r>
          </a:p>
          <a:p>
            <a:pPr lvl="2"/>
            <a:r>
              <a:t>Nivel de texto 3</a:t>
            </a:r>
          </a:p>
          <a:p>
            <a:pPr lvl="3"/>
            <a:r>
              <a:t>Nivel de texto 4</a:t>
            </a:r>
          </a:p>
          <a:p>
            <a:pPr lvl="4"/>
            <a:r>
              <a:t>Nivel de texto 5</a:t>
            </a:r>
          </a:p>
        </p:txBody>
      </p:sp>
      <p:sp>
        <p:nvSpPr>
          <p:cNvPr id="245"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252" name="Picture 15" descr="Picture 15"/>
          <p:cNvPicPr>
            <a:picLocks noChangeAspect="1"/>
          </p:cNvPicPr>
          <p:nvPr/>
        </p:nvPicPr>
        <p:blipFill>
          <a:blip r:embed="rId2"/>
          <a:stretch>
            <a:fillRect/>
          </a:stretch>
        </p:blipFill>
        <p:spPr>
          <a:xfrm>
            <a:off x="-34711" y="4490809"/>
            <a:ext cx="6109242" cy="2367191"/>
          </a:xfrm>
          <a:prstGeom prst="rect">
            <a:avLst/>
          </a:prstGeom>
          <a:ln w="12700">
            <a:miter lim="400000"/>
          </a:ln>
        </p:spPr>
      </p:pic>
      <p:pic>
        <p:nvPicPr>
          <p:cNvPr id="253" name="Picture 17" descr="Picture 17"/>
          <p:cNvPicPr>
            <a:picLocks noChangeAspect="1"/>
          </p:cNvPicPr>
          <p:nvPr/>
        </p:nvPicPr>
        <p:blipFill>
          <a:blip r:embed="rId3"/>
          <a:stretch>
            <a:fillRect/>
          </a:stretch>
        </p:blipFill>
        <p:spPr>
          <a:xfrm>
            <a:off x="6074531" y="4490809"/>
            <a:ext cx="6109242" cy="2367191"/>
          </a:xfrm>
          <a:prstGeom prst="rect">
            <a:avLst/>
          </a:prstGeom>
          <a:ln w="12700">
            <a:miter lim="400000"/>
          </a:ln>
        </p:spPr>
      </p:pic>
      <p:sp>
        <p:nvSpPr>
          <p:cNvPr id="254" name="Texto del título"/>
          <p:cNvSpPr txBox="1">
            <a:spLocks noGrp="1"/>
          </p:cNvSpPr>
          <p:nvPr>
            <p:ph type="title"/>
          </p:nvPr>
        </p:nvSpPr>
        <p:spPr>
          <a:prstGeom prst="rect">
            <a:avLst/>
          </a:prstGeom>
        </p:spPr>
        <p:txBody>
          <a:bodyPr/>
          <a:lstStyle/>
          <a:p>
            <a:r>
              <a:t>Texto del título</a:t>
            </a:r>
          </a:p>
        </p:txBody>
      </p:sp>
      <p:sp>
        <p:nvSpPr>
          <p:cNvPr id="255" name="Nivel de texto 1…"/>
          <p:cNvSpPr txBox="1">
            <a:spLocks noGrp="1"/>
          </p:cNvSpPr>
          <p:nvPr>
            <p:ph type="body" sz="half" idx="1"/>
          </p:nvPr>
        </p:nvSpPr>
        <p:spPr>
          <a:xfrm>
            <a:off x="838200" y="1825625"/>
            <a:ext cx="10515600" cy="2366962"/>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56" name="Marcador de posición de imagen 2"/>
          <p:cNvSpPr>
            <a:spLocks noGrp="1"/>
          </p:cNvSpPr>
          <p:nvPr>
            <p:ph type="pic" sz="quarter" idx="21"/>
          </p:nvPr>
        </p:nvSpPr>
        <p:spPr>
          <a:xfrm>
            <a:off x="0" y="4490811"/>
            <a:ext cx="6096000" cy="2367190"/>
          </a:xfrm>
          <a:prstGeom prst="rect">
            <a:avLst/>
          </a:prstGeom>
        </p:spPr>
        <p:txBody>
          <a:bodyPr lIns="91439" tIns="45719" rIns="91439" bIns="45719">
            <a:noAutofit/>
          </a:bodyPr>
          <a:lstStyle/>
          <a:p>
            <a:endParaRPr/>
          </a:p>
        </p:txBody>
      </p:sp>
      <p:sp>
        <p:nvSpPr>
          <p:cNvPr id="257" name="Marcador de posición de imagen 11"/>
          <p:cNvSpPr>
            <a:spLocks noGrp="1"/>
          </p:cNvSpPr>
          <p:nvPr>
            <p:ph type="pic" sz="quarter" idx="22"/>
          </p:nvPr>
        </p:nvSpPr>
        <p:spPr>
          <a:xfrm>
            <a:off x="6096000" y="4491037"/>
            <a:ext cx="6096000" cy="2366963"/>
          </a:xfrm>
          <a:prstGeom prst="rect">
            <a:avLst/>
          </a:prstGeom>
        </p:spPr>
        <p:txBody>
          <a:bodyPr lIns="91439" tIns="45719" rIns="91439" bIns="45719">
            <a:noAutofit/>
          </a:bodyPr>
          <a:lstStyle/>
          <a:p>
            <a:endParaRPr/>
          </a:p>
        </p:txBody>
      </p:sp>
      <p:sp>
        <p:nvSpPr>
          <p:cNvPr id="25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65" name="Texto del título"/>
          <p:cNvSpPr txBox="1">
            <a:spLocks noGrp="1"/>
          </p:cNvSpPr>
          <p:nvPr>
            <p:ph type="title"/>
          </p:nvPr>
        </p:nvSpPr>
        <p:spPr>
          <a:prstGeom prst="rect">
            <a:avLst/>
          </a:prstGeom>
        </p:spPr>
        <p:txBody>
          <a:bodyPr/>
          <a:lstStyle/>
          <a:p>
            <a:r>
              <a:t>Texto del título</a:t>
            </a:r>
          </a:p>
        </p:txBody>
      </p:sp>
      <p:pic>
        <p:nvPicPr>
          <p:cNvPr id="266" name="Picture 4" descr="Picture 4"/>
          <p:cNvPicPr>
            <a:picLocks noChangeAspect="1"/>
          </p:cNvPicPr>
          <p:nvPr/>
        </p:nvPicPr>
        <p:blipFill>
          <a:blip r:embed="rId2"/>
          <a:stretch>
            <a:fillRect/>
          </a:stretch>
        </p:blipFill>
        <p:spPr>
          <a:xfrm>
            <a:off x="8838179" y="6091289"/>
            <a:ext cx="3049995" cy="586801"/>
          </a:xfrm>
          <a:prstGeom prst="rect">
            <a:avLst/>
          </a:prstGeom>
          <a:ln w="12700">
            <a:miter lim="400000"/>
          </a:ln>
        </p:spPr>
      </p:pic>
      <p:sp>
        <p:nvSpPr>
          <p:cNvPr id="26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74" name="Picture 3" descr="Picture 3"/>
          <p:cNvPicPr>
            <a:picLocks noChangeAspect="1"/>
          </p:cNvPicPr>
          <p:nvPr/>
        </p:nvPicPr>
        <p:blipFill>
          <a:blip r:embed="rId2"/>
          <a:stretch>
            <a:fillRect/>
          </a:stretch>
        </p:blipFill>
        <p:spPr>
          <a:xfrm>
            <a:off x="8838179" y="6091289"/>
            <a:ext cx="3049995" cy="586801"/>
          </a:xfrm>
          <a:prstGeom prst="rect">
            <a:avLst/>
          </a:prstGeom>
          <a:ln w="12700">
            <a:miter lim="400000"/>
          </a:ln>
        </p:spPr>
      </p:pic>
      <p:sp>
        <p:nvSpPr>
          <p:cNvPr id="275"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82" name="Texto del título"/>
          <p:cNvSpPr txBox="1">
            <a:spLocks noGrp="1"/>
          </p:cNvSpPr>
          <p:nvPr>
            <p:ph type="title"/>
          </p:nvPr>
        </p:nvSpPr>
        <p:spPr>
          <a:xfrm>
            <a:off x="839787" y="457200"/>
            <a:ext cx="3932239" cy="1600200"/>
          </a:xfrm>
          <a:prstGeom prst="rect">
            <a:avLst/>
          </a:prstGeom>
        </p:spPr>
        <p:txBody>
          <a:bodyPr/>
          <a:lstStyle/>
          <a:p>
            <a:r>
              <a:t>Texto del título</a:t>
            </a:r>
          </a:p>
        </p:txBody>
      </p:sp>
      <p:sp>
        <p:nvSpPr>
          <p:cNvPr id="283" name="Nivel de texto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Nivel de texto 1</a:t>
            </a:r>
          </a:p>
          <a:p>
            <a:pPr lvl="1"/>
            <a:r>
              <a:t>Nivel de texto 2</a:t>
            </a:r>
          </a:p>
          <a:p>
            <a:pPr lvl="2"/>
            <a:r>
              <a:t>Nivel de texto 3</a:t>
            </a:r>
          </a:p>
          <a:p>
            <a:pPr lvl="3"/>
            <a:r>
              <a:t>Nivel de texto 4</a:t>
            </a:r>
          </a:p>
          <a:p>
            <a:pPr lvl="4"/>
            <a:r>
              <a:t>Nivel de texto 5</a:t>
            </a:r>
          </a:p>
        </p:txBody>
      </p:sp>
      <p:sp>
        <p:nvSpPr>
          <p:cNvPr id="284" name="Text Placeholder 3"/>
          <p:cNvSpPr>
            <a:spLocks noGrp="1"/>
          </p:cNvSpPr>
          <p:nvPr>
            <p:ph type="body" sz="quarter" idx="21"/>
          </p:nvPr>
        </p:nvSpPr>
        <p:spPr>
          <a:xfrm>
            <a:off x="839787" y="2163535"/>
            <a:ext cx="3932238" cy="3705454"/>
          </a:xfrm>
          <a:prstGeom prst="rect">
            <a:avLst/>
          </a:prstGeom>
        </p:spPr>
        <p:txBody>
          <a:bodyPr/>
          <a:lstStyle/>
          <a:p>
            <a:pPr marL="0" indent="0">
              <a:buSzTx/>
              <a:buFontTx/>
              <a:buNone/>
              <a:defRPr sz="2000"/>
            </a:pPr>
            <a:endParaRPr/>
          </a:p>
        </p:txBody>
      </p:sp>
      <p:pic>
        <p:nvPicPr>
          <p:cNvPr id="285" name="Picture 6" descr="Picture 6"/>
          <p:cNvPicPr>
            <a:picLocks noChangeAspect="1"/>
          </p:cNvPicPr>
          <p:nvPr/>
        </p:nvPicPr>
        <p:blipFill>
          <a:blip r:embed="rId2"/>
          <a:stretch>
            <a:fillRect/>
          </a:stretch>
        </p:blipFill>
        <p:spPr>
          <a:xfrm>
            <a:off x="8838179" y="6091289"/>
            <a:ext cx="3049995" cy="586801"/>
          </a:xfrm>
          <a:prstGeom prst="rect">
            <a:avLst/>
          </a:prstGeom>
          <a:ln w="12700">
            <a:miter lim="400000"/>
          </a:ln>
        </p:spPr>
      </p:pic>
      <p:sp>
        <p:nvSpPr>
          <p:cNvPr id="286"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293" name="Picture 9" descr="Picture 9"/>
          <p:cNvPicPr>
            <a:picLocks noChangeAspect="1"/>
          </p:cNvPicPr>
          <p:nvPr/>
        </p:nvPicPr>
        <p:blipFill>
          <a:blip r:embed="rId2"/>
          <a:stretch>
            <a:fillRect/>
          </a:stretch>
        </p:blipFill>
        <p:spPr>
          <a:xfrm>
            <a:off x="5183189" y="987424"/>
            <a:ext cx="6169024" cy="4873626"/>
          </a:xfrm>
          <a:prstGeom prst="rect">
            <a:avLst/>
          </a:prstGeom>
          <a:ln w="12700">
            <a:miter lim="400000"/>
          </a:ln>
        </p:spPr>
      </p:pic>
      <p:sp>
        <p:nvSpPr>
          <p:cNvPr id="294" name="Texto del título"/>
          <p:cNvSpPr txBox="1">
            <a:spLocks noGrp="1"/>
          </p:cNvSpPr>
          <p:nvPr>
            <p:ph type="title"/>
          </p:nvPr>
        </p:nvSpPr>
        <p:spPr>
          <a:xfrm>
            <a:off x="839787" y="457200"/>
            <a:ext cx="3932239" cy="1600200"/>
          </a:xfrm>
          <a:prstGeom prst="rect">
            <a:avLst/>
          </a:prstGeom>
        </p:spPr>
        <p:txBody>
          <a:bodyPr/>
          <a:lstStyle/>
          <a:p>
            <a:r>
              <a:t>Texto del título</a:t>
            </a:r>
          </a:p>
        </p:txBody>
      </p:sp>
      <p:sp>
        <p:nvSpPr>
          <p:cNvPr id="295" name="Picture Placeholder 2"/>
          <p:cNvSpPr>
            <a:spLocks noGrp="1"/>
          </p:cNvSpPr>
          <p:nvPr>
            <p:ph type="pic" sz="half" idx="21"/>
          </p:nvPr>
        </p:nvSpPr>
        <p:spPr>
          <a:xfrm>
            <a:off x="5183187" y="987425"/>
            <a:ext cx="6172201" cy="4873625"/>
          </a:xfrm>
          <a:prstGeom prst="rect">
            <a:avLst/>
          </a:prstGeom>
        </p:spPr>
        <p:txBody>
          <a:bodyPr lIns="91439" tIns="45719" rIns="91439" bIns="45719">
            <a:noAutofit/>
          </a:bodyPr>
          <a:lstStyle/>
          <a:p>
            <a:endParaRPr/>
          </a:p>
        </p:txBody>
      </p:sp>
      <p:sp>
        <p:nvSpPr>
          <p:cNvPr id="296" name="Nivel de texto 1…"/>
          <p:cNvSpPr txBox="1">
            <a:spLocks noGrp="1"/>
          </p:cNvSpPr>
          <p:nvPr>
            <p:ph type="body" sz="quarter" idx="1"/>
          </p:nvPr>
        </p:nvSpPr>
        <p:spPr>
          <a:xfrm>
            <a:off x="839787" y="2188028"/>
            <a:ext cx="3932239" cy="3680960"/>
          </a:xfrm>
          <a:prstGeom prst="rect">
            <a:avLst/>
          </a:prstGeom>
        </p:spPr>
        <p:txBody>
          <a:bodyPr/>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r>
              <a:t>Nivel de texto 1</a:t>
            </a:r>
          </a:p>
          <a:p>
            <a:pPr lvl="1"/>
            <a:r>
              <a:t>Nivel de texto 2</a:t>
            </a:r>
          </a:p>
          <a:p>
            <a:pPr lvl="2"/>
            <a:r>
              <a:t>Nivel de texto 3</a:t>
            </a:r>
          </a:p>
          <a:p>
            <a:pPr lvl="3"/>
            <a:r>
              <a:t>Nivel de texto 4</a:t>
            </a:r>
          </a:p>
          <a:p>
            <a:pPr lvl="4"/>
            <a:r>
              <a:t>Nivel de texto 5</a:t>
            </a:r>
          </a:p>
        </p:txBody>
      </p:sp>
      <p:pic>
        <p:nvPicPr>
          <p:cNvPr id="297" name="Picture 5" descr="Picture 5"/>
          <p:cNvPicPr>
            <a:picLocks noChangeAspect="1"/>
          </p:cNvPicPr>
          <p:nvPr/>
        </p:nvPicPr>
        <p:blipFill>
          <a:blip r:embed="rId3"/>
          <a:stretch>
            <a:fillRect/>
          </a:stretch>
        </p:blipFill>
        <p:spPr>
          <a:xfrm>
            <a:off x="8838179" y="6091289"/>
            <a:ext cx="3049995" cy="586801"/>
          </a:xfrm>
          <a:prstGeom prst="rect">
            <a:avLst/>
          </a:prstGeom>
          <a:ln w="12700">
            <a:miter lim="400000"/>
          </a:ln>
        </p:spPr>
      </p:pic>
      <p:sp>
        <p:nvSpPr>
          <p:cNvPr id="29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Custom Layou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5" name="Thank you!"/>
          <p:cNvSpPr txBox="1">
            <a:spLocks noGrp="1"/>
          </p:cNvSpPr>
          <p:nvPr>
            <p:ph type="title" hasCustomPrompt="1"/>
          </p:nvPr>
        </p:nvSpPr>
        <p:spPr>
          <a:xfrm>
            <a:off x="838200" y="3270694"/>
            <a:ext cx="10515600" cy="715656"/>
          </a:xfrm>
          <a:prstGeom prst="rect">
            <a:avLst/>
          </a:prstGeom>
        </p:spPr>
        <p:txBody>
          <a:bodyPr/>
          <a:lstStyle>
            <a:lvl1pPr algn="ctr">
              <a:defRPr sz="6600"/>
            </a:lvl1pPr>
          </a:lstStyle>
          <a:p>
            <a:r>
              <a:t>Thank you!</a:t>
            </a:r>
          </a:p>
        </p:txBody>
      </p:sp>
      <p:pic>
        <p:nvPicPr>
          <p:cNvPr id="306" name="Picture 6" descr="Picture 6"/>
          <p:cNvPicPr>
            <a:picLocks noChangeAspect="1"/>
          </p:cNvPicPr>
          <p:nvPr/>
        </p:nvPicPr>
        <p:blipFill>
          <a:blip r:embed="rId3"/>
          <a:stretch>
            <a:fillRect/>
          </a:stretch>
        </p:blipFill>
        <p:spPr>
          <a:xfrm>
            <a:off x="4214850" y="5698633"/>
            <a:ext cx="3762300" cy="715656"/>
          </a:xfrm>
          <a:prstGeom prst="rect">
            <a:avLst/>
          </a:prstGeom>
          <a:ln w="12700">
            <a:miter lim="400000"/>
          </a:ln>
        </p:spPr>
      </p:pic>
      <p:sp>
        <p:nvSpPr>
          <p:cNvPr id="307" name="Nivel de texto 1…"/>
          <p:cNvSpPr txBox="1">
            <a:spLocks noGrp="1"/>
          </p:cNvSpPr>
          <p:nvPr>
            <p:ph type="body" sz="quarter" idx="1"/>
          </p:nvPr>
        </p:nvSpPr>
        <p:spPr>
          <a:xfrm>
            <a:off x="838200" y="4416247"/>
            <a:ext cx="10515600" cy="852489"/>
          </a:xfrm>
          <a:prstGeom prst="rect">
            <a:avLst/>
          </a:prstGeom>
        </p:spPr>
        <p:txBody>
          <a:bodyPr anchor="ctr"/>
          <a:lstStyle>
            <a:lvl1pPr algn="ctr">
              <a:buSzTx/>
              <a:buFontTx/>
              <a:buNone/>
              <a:defRPr sz="3200">
                <a:solidFill>
                  <a:srgbClr val="00308B"/>
                </a:solidFill>
              </a:defRPr>
            </a:lvl1pPr>
            <a:lvl2pPr marL="762000" indent="-304800" algn="ctr">
              <a:buFontTx/>
              <a:defRPr sz="3200">
                <a:solidFill>
                  <a:srgbClr val="00308B"/>
                </a:solidFill>
              </a:defRPr>
            </a:lvl2pPr>
            <a:lvl3pPr marL="1280160" indent="-365760" algn="ctr">
              <a:buFontTx/>
              <a:defRPr sz="3200">
                <a:solidFill>
                  <a:srgbClr val="00308B"/>
                </a:solidFill>
              </a:defRPr>
            </a:lvl3pPr>
            <a:lvl4pPr marL="1737360" indent="-365760" algn="ctr">
              <a:buFontTx/>
              <a:defRPr sz="3200">
                <a:solidFill>
                  <a:srgbClr val="00308B"/>
                </a:solidFill>
              </a:defRPr>
            </a:lvl4pPr>
            <a:lvl5pPr marL="2194560" indent="-365760" algn="ctr">
              <a:buFontTx/>
              <a:defRPr sz="3200">
                <a:solidFill>
                  <a:srgbClr val="00308B"/>
                </a:solidFill>
              </a:defRPr>
            </a:lvl5pPr>
          </a:lstStyle>
          <a:p>
            <a:r>
              <a:t>Nivel de texto 1</a:t>
            </a:r>
          </a:p>
          <a:p>
            <a:pPr lvl="1"/>
            <a:r>
              <a:t>Nivel de texto 2</a:t>
            </a:r>
          </a:p>
          <a:p>
            <a:pPr lvl="2"/>
            <a:r>
              <a:t>Nivel de texto 3</a:t>
            </a:r>
          </a:p>
          <a:p>
            <a:pPr lvl="3"/>
            <a:r>
              <a:t>Nivel de texto 4</a:t>
            </a:r>
          </a:p>
          <a:p>
            <a:pPr lvl="4"/>
            <a:r>
              <a:t>Nivel de texto 5</a:t>
            </a:r>
          </a:p>
        </p:txBody>
      </p:sp>
      <p:sp>
        <p:nvSpPr>
          <p:cNvPr id="30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Content-dark blue background">
    <p:bg>
      <p:bgPr>
        <a:solidFill>
          <a:srgbClr val="002060"/>
        </a:solidFill>
        <a:effectLst/>
      </p:bgPr>
    </p:bg>
    <p:spTree>
      <p:nvGrpSpPr>
        <p:cNvPr id="1" name=""/>
        <p:cNvGrpSpPr/>
        <p:nvPr/>
      </p:nvGrpSpPr>
      <p:grpSpPr>
        <a:xfrm>
          <a:off x="0" y="0"/>
          <a:ext cx="0" cy="0"/>
          <a:chOff x="0" y="0"/>
          <a:chExt cx="0" cy="0"/>
        </a:xfrm>
      </p:grpSpPr>
      <p:sp>
        <p:nvSpPr>
          <p:cNvPr id="315" name="Nivel de texto 1…"/>
          <p:cNvSpPr txBox="1">
            <a:spLocks noGrp="1"/>
          </p:cNvSpPr>
          <p:nvPr>
            <p:ph type="body" idx="1"/>
          </p:nvPr>
        </p:nvSpPr>
        <p:spPr>
          <a:xfrm>
            <a:off x="493484" y="1812925"/>
            <a:ext cx="11184002" cy="4345992"/>
          </a:xfrm>
          <a:prstGeom prst="rect">
            <a:avLst/>
          </a:prstGeom>
        </p:spPr>
        <p:txBody>
          <a:bodyPr/>
          <a:lstStyle>
            <a:lvl1pPr marL="228577" indent="0">
              <a:spcBef>
                <a:spcPts val="2100"/>
              </a:spcBef>
              <a:buSzTx/>
              <a:buFontTx/>
              <a:buNone/>
              <a:defRPr sz="2100">
                <a:solidFill>
                  <a:schemeClr val="accent4">
                    <a:hueOff val="-666666"/>
                    <a:satOff val="-93103"/>
                    <a:lumOff val="5686"/>
                  </a:schemeClr>
                </a:solidFill>
              </a:defRPr>
            </a:lvl1pPr>
            <a:lvl2pPr marL="914309" indent="-365087">
              <a:spcBef>
                <a:spcPts val="2100"/>
              </a:spcBef>
              <a:buSzPts val="2100"/>
              <a:buFontTx/>
              <a:defRPr sz="2100">
                <a:solidFill>
                  <a:schemeClr val="accent4">
                    <a:hueOff val="-666666"/>
                    <a:satOff val="-93103"/>
                    <a:lumOff val="5686"/>
                  </a:schemeClr>
                </a:solidFill>
              </a:defRPr>
            </a:lvl2pPr>
            <a:lvl3pPr marL="1371462" indent="-365087">
              <a:spcBef>
                <a:spcPts val="2100"/>
              </a:spcBef>
              <a:buSzPts val="2100"/>
              <a:buFontTx/>
              <a:defRPr sz="2100">
                <a:solidFill>
                  <a:schemeClr val="accent4">
                    <a:hueOff val="-666666"/>
                    <a:satOff val="-93103"/>
                    <a:lumOff val="5686"/>
                  </a:schemeClr>
                </a:solidFill>
              </a:defRPr>
            </a:lvl3pPr>
            <a:lvl4pPr marL="1828617" indent="-365087">
              <a:spcBef>
                <a:spcPts val="2100"/>
              </a:spcBef>
              <a:buSzPts val="2100"/>
              <a:buFontTx/>
              <a:buChar char="−"/>
              <a:defRPr sz="2100">
                <a:solidFill>
                  <a:schemeClr val="accent4">
                    <a:hueOff val="-666666"/>
                    <a:satOff val="-93103"/>
                    <a:lumOff val="5686"/>
                  </a:schemeClr>
                </a:solidFill>
              </a:defRPr>
            </a:lvl4pPr>
            <a:lvl5pPr marL="2285770" indent="-365087">
              <a:spcBef>
                <a:spcPts val="2100"/>
              </a:spcBef>
              <a:buSzPts val="2100"/>
              <a:buFontTx/>
              <a:buChar char="−"/>
              <a:defRPr sz="2100">
                <a:solidFill>
                  <a:schemeClr val="accent4">
                    <a:hueOff val="-666666"/>
                    <a:satOff val="-93103"/>
                    <a:lumOff val="5686"/>
                  </a:schemeClr>
                </a:solidFill>
              </a:defRPr>
            </a:lvl5pPr>
          </a:lstStyle>
          <a:p>
            <a:r>
              <a:t>Nivel de texto 1</a:t>
            </a:r>
          </a:p>
          <a:p>
            <a:pPr lvl="1"/>
            <a:r>
              <a:t>Nivel de texto 2</a:t>
            </a:r>
          </a:p>
          <a:p>
            <a:pPr lvl="2"/>
            <a:r>
              <a:t>Nivel de texto 3</a:t>
            </a:r>
          </a:p>
          <a:p>
            <a:pPr lvl="3"/>
            <a:r>
              <a:t>Nivel de texto 4</a:t>
            </a:r>
          </a:p>
          <a:p>
            <a:pPr lvl="4"/>
            <a:r>
              <a:t>Nivel de texto 5</a:t>
            </a:r>
          </a:p>
        </p:txBody>
      </p:sp>
      <p:sp>
        <p:nvSpPr>
          <p:cNvPr id="316" name="Texto del título"/>
          <p:cNvSpPr txBox="1">
            <a:spLocks noGrp="1"/>
          </p:cNvSpPr>
          <p:nvPr>
            <p:ph type="title"/>
          </p:nvPr>
        </p:nvSpPr>
        <p:spPr>
          <a:xfrm>
            <a:off x="493484" y="699083"/>
            <a:ext cx="11184002" cy="1037527"/>
          </a:xfrm>
          <a:prstGeom prst="rect">
            <a:avLst/>
          </a:prstGeom>
        </p:spPr>
        <p:txBody>
          <a:bodyPr anchor="t"/>
          <a:lstStyle>
            <a:lvl1pPr>
              <a:lnSpc>
                <a:spcPct val="100000"/>
              </a:lnSpc>
              <a:defRPr sz="3500">
                <a:solidFill>
                  <a:schemeClr val="accent3"/>
                </a:solidFill>
              </a:defRPr>
            </a:lvl1pPr>
          </a:lstStyle>
          <a:p>
            <a:r>
              <a:t>Texto del título</a:t>
            </a:r>
          </a:p>
        </p:txBody>
      </p:sp>
      <p:sp>
        <p:nvSpPr>
          <p:cNvPr id="317" name="Número de diapositiva"/>
          <p:cNvSpPr txBox="1">
            <a:spLocks noGrp="1"/>
          </p:cNvSpPr>
          <p:nvPr>
            <p:ph type="sldNum" sz="quarter" idx="2"/>
          </p:nvPr>
        </p:nvSpPr>
        <p:spPr>
          <a:xfrm>
            <a:off x="11547205" y="6469604"/>
            <a:ext cx="139837" cy="127001"/>
          </a:xfrm>
          <a:prstGeom prst="rect">
            <a:avLst/>
          </a:prstGeom>
        </p:spPr>
        <p:txBody>
          <a:bodyPr lIns="0" tIns="0" rIns="0" bIns="0"/>
          <a:lstStyle>
            <a:lvl1pPr>
              <a:defRPr sz="900">
                <a:solidFill>
                  <a:schemeClr val="accent4">
                    <a:hueOff val="-666666"/>
                    <a:satOff val="-93103"/>
                    <a:lumOff val="5686"/>
                  </a:schemeClr>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Title Slide">
    <p:bg>
      <p:bgPr>
        <a:solidFill>
          <a:srgbClr val="00308B"/>
        </a:solidFill>
        <a:effectLst/>
      </p:bgPr>
    </p:bg>
    <p:spTree>
      <p:nvGrpSpPr>
        <p:cNvPr id="1" name=""/>
        <p:cNvGrpSpPr/>
        <p:nvPr/>
      </p:nvGrpSpPr>
      <p:grpSpPr>
        <a:xfrm>
          <a:off x="0" y="0"/>
          <a:ext cx="0" cy="0"/>
          <a:chOff x="0" y="0"/>
          <a:chExt cx="0" cy="0"/>
        </a:xfrm>
      </p:grpSpPr>
      <p:pic>
        <p:nvPicPr>
          <p:cNvPr id="35" name="Picture 3" descr="Picture 3"/>
          <p:cNvPicPr>
            <a:picLocks noChangeAspect="1"/>
          </p:cNvPicPr>
          <p:nvPr/>
        </p:nvPicPr>
        <p:blipFill>
          <a:blip r:embed="rId2"/>
          <a:stretch>
            <a:fillRect/>
          </a:stretch>
        </p:blipFill>
        <p:spPr>
          <a:xfrm>
            <a:off x="8838179" y="6091587"/>
            <a:ext cx="3084892" cy="586801"/>
          </a:xfrm>
          <a:prstGeom prst="rect">
            <a:avLst/>
          </a:prstGeom>
          <a:ln w="12700">
            <a:miter lim="400000"/>
          </a:ln>
        </p:spPr>
      </p:pic>
      <p:pic>
        <p:nvPicPr>
          <p:cNvPr id="36" name="Picture 9" descr="Picture 9"/>
          <p:cNvPicPr>
            <a:picLocks noChangeAspect="1"/>
          </p:cNvPicPr>
          <p:nvPr/>
        </p:nvPicPr>
        <p:blipFill>
          <a:blip r:embed="rId3"/>
          <a:stretch>
            <a:fillRect/>
          </a:stretch>
        </p:blipFill>
        <p:spPr>
          <a:xfrm>
            <a:off x="-1" y="0"/>
            <a:ext cx="12191880" cy="4458611"/>
          </a:xfrm>
          <a:prstGeom prst="rect">
            <a:avLst/>
          </a:prstGeom>
          <a:ln w="12700">
            <a:miter lim="400000"/>
          </a:ln>
        </p:spPr>
      </p:pic>
      <p:sp>
        <p:nvSpPr>
          <p:cNvPr id="37" name="Texto del título"/>
          <p:cNvSpPr txBox="1">
            <a:spLocks noGrp="1"/>
          </p:cNvSpPr>
          <p:nvPr>
            <p:ph type="title"/>
          </p:nvPr>
        </p:nvSpPr>
        <p:spPr>
          <a:xfrm>
            <a:off x="522513" y="4680270"/>
            <a:ext cx="11136088" cy="810306"/>
          </a:xfrm>
          <a:prstGeom prst="rect">
            <a:avLst/>
          </a:prstGeom>
        </p:spPr>
        <p:txBody>
          <a:bodyPr/>
          <a:lstStyle>
            <a:lvl1pPr algn="ctr">
              <a:defRPr sz="4400">
                <a:solidFill>
                  <a:schemeClr val="accent4">
                    <a:hueOff val="-666666"/>
                    <a:satOff val="-93103"/>
                    <a:lumOff val="5686"/>
                  </a:schemeClr>
                </a:solidFill>
              </a:defRPr>
            </a:lvl1pPr>
          </a:lstStyle>
          <a:p>
            <a:r>
              <a:t>Texto del título</a:t>
            </a:r>
          </a:p>
        </p:txBody>
      </p:sp>
      <p:sp>
        <p:nvSpPr>
          <p:cNvPr id="38" name="Nivel de texto 1…"/>
          <p:cNvSpPr txBox="1">
            <a:spLocks noGrp="1"/>
          </p:cNvSpPr>
          <p:nvPr>
            <p:ph type="body" sz="quarter" idx="1" hasCustomPrompt="1"/>
          </p:nvPr>
        </p:nvSpPr>
        <p:spPr>
          <a:xfrm>
            <a:off x="522513" y="5580850"/>
            <a:ext cx="11136088" cy="363668"/>
          </a:xfrm>
          <a:prstGeom prst="rect">
            <a:avLst/>
          </a:prstGeom>
        </p:spPr>
        <p:txBody>
          <a:bodyPr anchor="ctr"/>
          <a:lstStyle>
            <a:lvl1pPr marL="0" indent="0" algn="ctr">
              <a:buSzTx/>
              <a:buFontTx/>
              <a:buNone/>
              <a:defRPr b="1">
                <a:solidFill>
                  <a:srgbClr val="B5CEFF"/>
                </a:solidFill>
                <a:latin typeface="Fira Sans SemiBold"/>
                <a:ea typeface="Fira Sans SemiBold"/>
                <a:cs typeface="Fira Sans SemiBold"/>
                <a:sym typeface="Fira Sans SemiBold"/>
              </a:defRPr>
            </a:lvl1pPr>
            <a:lvl2pPr marL="0" indent="457200" algn="ctr">
              <a:buSzTx/>
              <a:buFontTx/>
              <a:buNone/>
              <a:defRPr b="1">
                <a:solidFill>
                  <a:srgbClr val="B5CEFF"/>
                </a:solidFill>
                <a:latin typeface="Fira Sans SemiBold"/>
                <a:ea typeface="Fira Sans SemiBold"/>
                <a:cs typeface="Fira Sans SemiBold"/>
                <a:sym typeface="Fira Sans SemiBold"/>
              </a:defRPr>
            </a:lvl2pPr>
            <a:lvl3pPr marL="0" indent="914400" algn="ctr">
              <a:buSzTx/>
              <a:buFontTx/>
              <a:buNone/>
              <a:defRPr b="1">
                <a:solidFill>
                  <a:srgbClr val="B5CEFF"/>
                </a:solidFill>
                <a:latin typeface="Fira Sans SemiBold"/>
                <a:ea typeface="Fira Sans SemiBold"/>
                <a:cs typeface="Fira Sans SemiBold"/>
                <a:sym typeface="Fira Sans SemiBold"/>
              </a:defRPr>
            </a:lvl3pPr>
            <a:lvl4pPr marL="0" indent="1371600" algn="ctr">
              <a:buSzTx/>
              <a:buFontTx/>
              <a:buNone/>
              <a:defRPr b="1">
                <a:solidFill>
                  <a:srgbClr val="B5CEFF"/>
                </a:solidFill>
                <a:latin typeface="Fira Sans SemiBold"/>
                <a:ea typeface="Fira Sans SemiBold"/>
                <a:cs typeface="Fira Sans SemiBold"/>
                <a:sym typeface="Fira Sans SemiBold"/>
              </a:defRPr>
            </a:lvl4pPr>
            <a:lvl5pPr marL="0" indent="1828800" algn="ctr">
              <a:buSzTx/>
              <a:buFontTx/>
              <a:buNone/>
              <a:defRPr b="1">
                <a:solidFill>
                  <a:srgbClr val="B5CEFF"/>
                </a:solidFill>
                <a:latin typeface="Fira Sans SemiBold"/>
                <a:ea typeface="Fira Sans SemiBold"/>
                <a:cs typeface="Fira Sans SemiBold"/>
                <a:sym typeface="Fira Sans SemiBold"/>
              </a:defRPr>
            </a:lvl5pPr>
          </a:lstStyle>
          <a:p>
            <a:r>
              <a:t>CLICK TO EDIT MASTER SUBTITLE STYLE</a:t>
            </a:r>
          </a:p>
          <a:p>
            <a:pPr lvl="1"/>
            <a:endParaRPr/>
          </a:p>
          <a:p>
            <a:pPr lvl="2"/>
            <a:endParaRPr/>
          </a:p>
          <a:p>
            <a:pPr lvl="3"/>
            <a:endParaRPr/>
          </a:p>
          <a:p>
            <a:pPr lvl="4"/>
            <a:endParaRPr/>
          </a:p>
        </p:txBody>
      </p:sp>
      <p:sp>
        <p:nvSpPr>
          <p:cNvPr id="39" name="Marcador de posición de imagen 2"/>
          <p:cNvSpPr>
            <a:spLocks noGrp="1"/>
          </p:cNvSpPr>
          <p:nvPr>
            <p:ph type="pic" idx="21"/>
          </p:nvPr>
        </p:nvSpPr>
        <p:spPr>
          <a:xfrm>
            <a:off x="0" y="0"/>
            <a:ext cx="12192001" cy="4458611"/>
          </a:xfrm>
          <a:prstGeom prst="rect">
            <a:avLst/>
          </a:prstGeom>
        </p:spPr>
        <p:txBody>
          <a:bodyPr lIns="91439" tIns="45719" rIns="91439" bIns="45719">
            <a:noAutofit/>
          </a:bodyPr>
          <a:lstStyle/>
          <a:p>
            <a:endParaRPr/>
          </a:p>
        </p:txBody>
      </p:sp>
      <p:sp>
        <p:nvSpPr>
          <p:cNvPr id="40"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7" name="Texto del título"/>
          <p:cNvSpPr txBox="1">
            <a:spLocks noGrp="1"/>
          </p:cNvSpPr>
          <p:nvPr>
            <p:ph type="title"/>
          </p:nvPr>
        </p:nvSpPr>
        <p:spPr>
          <a:prstGeom prst="rect">
            <a:avLst/>
          </a:prstGeom>
        </p:spPr>
        <p:txBody>
          <a:bodyPr/>
          <a:lstStyle/>
          <a:p>
            <a:r>
              <a:t>Texto del título</a:t>
            </a:r>
          </a:p>
        </p:txBody>
      </p:sp>
      <p:sp>
        <p:nvSpPr>
          <p:cNvPr id="48"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sp>
        <p:nvSpPr>
          <p:cNvPr id="56" name="Google Shape;307;p13"/>
          <p:cNvSpPr/>
          <p:nvPr/>
        </p:nvSpPr>
        <p:spPr>
          <a:xfrm>
            <a:off x="0" y="-1"/>
            <a:ext cx="6173259" cy="3429000"/>
          </a:xfrm>
          <a:prstGeom prst="rect">
            <a:avLst/>
          </a:prstGeom>
          <a:solidFill>
            <a:srgbClr val="00308B"/>
          </a:solidFill>
          <a:ln w="12700">
            <a:miter lim="400000"/>
          </a:ln>
        </p:spPr>
        <p:txBody>
          <a:bodyPr lIns="45719" rIns="45719"/>
          <a:lstStyle/>
          <a:p>
            <a:endParaRPr/>
          </a:p>
        </p:txBody>
      </p:sp>
      <p:sp>
        <p:nvSpPr>
          <p:cNvPr id="57" name="Texto del título"/>
          <p:cNvSpPr txBox="1">
            <a:spLocks noGrp="1"/>
          </p:cNvSpPr>
          <p:nvPr>
            <p:ph type="title"/>
          </p:nvPr>
        </p:nvSpPr>
        <p:spPr>
          <a:xfrm>
            <a:off x="838200" y="787078"/>
            <a:ext cx="4219937" cy="2500133"/>
          </a:xfrm>
          <a:prstGeom prst="rect">
            <a:avLst/>
          </a:prstGeom>
        </p:spPr>
        <p:txBody>
          <a:bodyPr anchor="t"/>
          <a:lstStyle>
            <a:lvl1pPr>
              <a:defRPr>
                <a:solidFill>
                  <a:srgbClr val="B5CEFF"/>
                </a:solidFill>
              </a:defRPr>
            </a:lvl1pPr>
          </a:lstStyle>
          <a:p>
            <a:r>
              <a:t>Texto del título</a:t>
            </a:r>
          </a:p>
        </p:txBody>
      </p:sp>
      <p:sp>
        <p:nvSpPr>
          <p:cNvPr id="58" name="Nivel de texto 1…"/>
          <p:cNvSpPr txBox="1">
            <a:spLocks noGrp="1"/>
          </p:cNvSpPr>
          <p:nvPr>
            <p:ph type="body" sz="half" idx="1"/>
          </p:nvPr>
        </p:nvSpPr>
        <p:spPr>
          <a:xfrm>
            <a:off x="6713315" y="1463263"/>
            <a:ext cx="4895128" cy="3931474"/>
          </a:xfrm>
          <a:prstGeom prst="rect">
            <a:avLst/>
          </a:prstGeom>
        </p:spPr>
        <p:txBody>
          <a:bodyPr anchor="ctr"/>
          <a:lstStyle/>
          <a:p>
            <a:r>
              <a:t>Nivel de texto 1</a:t>
            </a:r>
          </a:p>
          <a:p>
            <a:pPr lvl="1"/>
            <a:r>
              <a:t>Nivel de texto 2</a:t>
            </a:r>
          </a:p>
          <a:p>
            <a:pPr lvl="2"/>
            <a:r>
              <a:t>Nivel de texto 3</a:t>
            </a:r>
          </a:p>
          <a:p>
            <a:pPr lvl="3"/>
            <a:r>
              <a:t>Nivel de texto 4</a:t>
            </a:r>
          </a:p>
          <a:p>
            <a:pPr lvl="4"/>
            <a:r>
              <a:t>Nivel de texto 5</a:t>
            </a:r>
          </a:p>
        </p:txBody>
      </p:sp>
      <p:pic>
        <p:nvPicPr>
          <p:cNvPr id="59" name="Picture 11" descr="Picture 11"/>
          <p:cNvPicPr>
            <a:picLocks noChangeAspect="1"/>
          </p:cNvPicPr>
          <p:nvPr/>
        </p:nvPicPr>
        <p:blipFill>
          <a:blip r:embed="rId2"/>
          <a:stretch>
            <a:fillRect/>
          </a:stretch>
        </p:blipFill>
        <p:spPr>
          <a:xfrm>
            <a:off x="-1" y="3428998"/>
            <a:ext cx="6173199" cy="3429002"/>
          </a:xfrm>
          <a:prstGeom prst="rect">
            <a:avLst/>
          </a:prstGeom>
          <a:ln w="12700">
            <a:miter lim="400000"/>
          </a:ln>
        </p:spPr>
      </p:pic>
      <p:pic>
        <p:nvPicPr>
          <p:cNvPr id="60" name="Picture 6" descr="Picture 6"/>
          <p:cNvPicPr>
            <a:picLocks noChangeAspect="1"/>
          </p:cNvPicPr>
          <p:nvPr/>
        </p:nvPicPr>
        <p:blipFill>
          <a:blip r:embed="rId3"/>
          <a:stretch>
            <a:fillRect/>
          </a:stretch>
        </p:blipFill>
        <p:spPr>
          <a:xfrm>
            <a:off x="8838179" y="6091289"/>
            <a:ext cx="3049995" cy="586801"/>
          </a:xfrm>
          <a:prstGeom prst="rect">
            <a:avLst/>
          </a:prstGeom>
          <a:ln w="12700">
            <a:miter lim="400000"/>
          </a:ln>
        </p:spPr>
      </p:pic>
      <p:sp>
        <p:nvSpPr>
          <p:cNvPr id="61" name="Marcador de posición de imagen 2"/>
          <p:cNvSpPr>
            <a:spLocks noGrp="1"/>
          </p:cNvSpPr>
          <p:nvPr>
            <p:ph type="pic" sz="half" idx="21"/>
          </p:nvPr>
        </p:nvSpPr>
        <p:spPr>
          <a:xfrm>
            <a:off x="0" y="3428998"/>
            <a:ext cx="6173259" cy="3429002"/>
          </a:xfrm>
          <a:prstGeom prst="rect">
            <a:avLst/>
          </a:prstGeom>
        </p:spPr>
        <p:txBody>
          <a:bodyPr lIns="91439" tIns="45719" rIns="91439" bIns="45719">
            <a:noAutofit/>
          </a:bodyPr>
          <a:lstStyle/>
          <a:p>
            <a:endParaRPr/>
          </a:p>
        </p:txBody>
      </p:sp>
      <p:sp>
        <p:nvSpPr>
          <p:cNvPr id="62"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pic>
        <p:nvPicPr>
          <p:cNvPr id="69" name="Google Shape;354;p15" descr="Google Shape;354;p15"/>
          <p:cNvPicPr>
            <a:picLocks noChangeAspect="1"/>
          </p:cNvPicPr>
          <p:nvPr/>
        </p:nvPicPr>
        <p:blipFill>
          <a:blip r:embed="rId2"/>
          <a:stretch>
            <a:fillRect/>
          </a:stretch>
        </p:blipFill>
        <p:spPr>
          <a:xfrm>
            <a:off x="0" y="3474454"/>
            <a:ext cx="3413601" cy="3383548"/>
          </a:xfrm>
          <a:prstGeom prst="rect">
            <a:avLst/>
          </a:prstGeom>
          <a:ln w="12700">
            <a:miter lim="400000"/>
          </a:ln>
        </p:spPr>
      </p:pic>
      <p:sp>
        <p:nvSpPr>
          <p:cNvPr id="70" name="Google Shape;307;p13"/>
          <p:cNvSpPr/>
          <p:nvPr/>
        </p:nvSpPr>
        <p:spPr>
          <a:xfrm>
            <a:off x="-2" y="-1"/>
            <a:ext cx="3413602" cy="3429000"/>
          </a:xfrm>
          <a:prstGeom prst="rect">
            <a:avLst/>
          </a:prstGeom>
          <a:solidFill>
            <a:schemeClr val="accent6"/>
          </a:solidFill>
          <a:ln w="12700">
            <a:miter lim="400000"/>
          </a:ln>
        </p:spPr>
        <p:txBody>
          <a:bodyPr lIns="45719" rIns="45719"/>
          <a:lstStyle/>
          <a:p>
            <a:endParaRPr/>
          </a:p>
        </p:txBody>
      </p:sp>
      <p:sp>
        <p:nvSpPr>
          <p:cNvPr id="71" name="Texto del título"/>
          <p:cNvSpPr txBox="1">
            <a:spLocks noGrp="1"/>
          </p:cNvSpPr>
          <p:nvPr>
            <p:ph type="title"/>
          </p:nvPr>
        </p:nvSpPr>
        <p:spPr>
          <a:xfrm>
            <a:off x="3841860" y="547077"/>
            <a:ext cx="7766580" cy="714565"/>
          </a:xfrm>
          <a:prstGeom prst="rect">
            <a:avLst/>
          </a:prstGeom>
        </p:spPr>
        <p:txBody>
          <a:bodyPr anchor="t"/>
          <a:lstStyle/>
          <a:p>
            <a:r>
              <a:t>Texto del título</a:t>
            </a:r>
          </a:p>
        </p:txBody>
      </p:sp>
      <p:sp>
        <p:nvSpPr>
          <p:cNvPr id="72" name="Nivel de texto 1…"/>
          <p:cNvSpPr txBox="1">
            <a:spLocks noGrp="1"/>
          </p:cNvSpPr>
          <p:nvPr>
            <p:ph type="body" sz="half" idx="1"/>
          </p:nvPr>
        </p:nvSpPr>
        <p:spPr>
          <a:xfrm>
            <a:off x="3841863" y="1463263"/>
            <a:ext cx="7766579" cy="3931474"/>
          </a:xfrm>
          <a:prstGeom prst="rect">
            <a:avLst/>
          </a:prstGeom>
        </p:spPr>
        <p:txBody>
          <a:bodyPr anchor="ctr"/>
          <a:lstStyle/>
          <a:p>
            <a:r>
              <a:t>Nivel de texto 1</a:t>
            </a:r>
          </a:p>
          <a:p>
            <a:pPr lvl="1"/>
            <a:r>
              <a:t>Nivel de texto 2</a:t>
            </a:r>
          </a:p>
          <a:p>
            <a:pPr lvl="2"/>
            <a:r>
              <a:t>Nivel de texto 3</a:t>
            </a:r>
          </a:p>
          <a:p>
            <a:pPr lvl="3"/>
            <a:r>
              <a:t>Nivel de texto 4</a:t>
            </a:r>
          </a:p>
          <a:p>
            <a:pPr lvl="4"/>
            <a:r>
              <a:t>Nivel de texto 5</a:t>
            </a:r>
          </a:p>
        </p:txBody>
      </p:sp>
      <p:pic>
        <p:nvPicPr>
          <p:cNvPr id="73" name="Picture 11" descr="Picture 11"/>
          <p:cNvPicPr>
            <a:picLocks noChangeAspect="1"/>
          </p:cNvPicPr>
          <p:nvPr/>
        </p:nvPicPr>
        <p:blipFill>
          <a:blip r:embed="rId3"/>
          <a:stretch>
            <a:fillRect/>
          </a:stretch>
        </p:blipFill>
        <p:spPr>
          <a:xfrm>
            <a:off x="0" y="3436699"/>
            <a:ext cx="3413601" cy="3413601"/>
          </a:xfrm>
          <a:prstGeom prst="rect">
            <a:avLst/>
          </a:prstGeom>
          <a:ln w="12700">
            <a:miter lim="400000"/>
          </a:ln>
        </p:spPr>
      </p:pic>
      <p:pic>
        <p:nvPicPr>
          <p:cNvPr id="74" name="Picture 9" descr="Picture 9"/>
          <p:cNvPicPr>
            <a:picLocks noChangeAspect="1"/>
          </p:cNvPicPr>
          <p:nvPr/>
        </p:nvPicPr>
        <p:blipFill>
          <a:blip r:embed="rId4"/>
          <a:stretch>
            <a:fillRect/>
          </a:stretch>
        </p:blipFill>
        <p:spPr>
          <a:xfrm>
            <a:off x="8838179" y="6091289"/>
            <a:ext cx="3049995" cy="586801"/>
          </a:xfrm>
          <a:prstGeom prst="rect">
            <a:avLst/>
          </a:prstGeom>
          <a:ln w="12700">
            <a:miter lim="400000"/>
          </a:ln>
        </p:spPr>
      </p:pic>
      <p:sp>
        <p:nvSpPr>
          <p:cNvPr id="75" name="Marcador de posición de imagen 2"/>
          <p:cNvSpPr>
            <a:spLocks noGrp="1"/>
          </p:cNvSpPr>
          <p:nvPr>
            <p:ph type="pic" sz="quarter" idx="21"/>
          </p:nvPr>
        </p:nvSpPr>
        <p:spPr>
          <a:xfrm>
            <a:off x="0" y="3428998"/>
            <a:ext cx="3413601" cy="3429002"/>
          </a:xfrm>
          <a:prstGeom prst="rect">
            <a:avLst/>
          </a:prstGeom>
        </p:spPr>
        <p:txBody>
          <a:bodyPr lIns="91439" tIns="45719" rIns="91439" bIns="45719">
            <a:noAutofit/>
          </a:bodyPr>
          <a:lstStyle/>
          <a:p>
            <a:endParaRP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sp>
        <p:nvSpPr>
          <p:cNvPr id="83" name="Google Shape;328;p14"/>
          <p:cNvSpPr/>
          <p:nvPr/>
        </p:nvSpPr>
        <p:spPr>
          <a:xfrm>
            <a:off x="5949386" y="2"/>
            <a:ext cx="6242614" cy="2554146"/>
          </a:xfrm>
          <a:prstGeom prst="rect">
            <a:avLst/>
          </a:prstGeom>
          <a:solidFill>
            <a:srgbClr val="9ACCF1"/>
          </a:solidFill>
          <a:ln w="12700">
            <a:miter lim="400000"/>
          </a:ln>
        </p:spPr>
        <p:txBody>
          <a:bodyPr lIns="45719" rIns="45719"/>
          <a:lstStyle/>
          <a:p>
            <a:endParaRPr/>
          </a:p>
        </p:txBody>
      </p:sp>
      <p:sp>
        <p:nvSpPr>
          <p:cNvPr id="84" name="Texto del título"/>
          <p:cNvSpPr txBox="1">
            <a:spLocks noGrp="1"/>
          </p:cNvSpPr>
          <p:nvPr>
            <p:ph type="title"/>
          </p:nvPr>
        </p:nvSpPr>
        <p:spPr>
          <a:xfrm>
            <a:off x="6493397" y="578734"/>
            <a:ext cx="5115046" cy="1435262"/>
          </a:xfrm>
          <a:prstGeom prst="rect">
            <a:avLst/>
          </a:prstGeom>
        </p:spPr>
        <p:txBody>
          <a:bodyPr anchor="t"/>
          <a:lstStyle/>
          <a:p>
            <a:r>
              <a:t>Texto del título</a:t>
            </a:r>
          </a:p>
        </p:txBody>
      </p:sp>
      <p:sp>
        <p:nvSpPr>
          <p:cNvPr id="85" name="Nivel de texto 1…"/>
          <p:cNvSpPr txBox="1">
            <a:spLocks noGrp="1"/>
          </p:cNvSpPr>
          <p:nvPr>
            <p:ph type="body" sz="half" idx="1" hasCustomPrompt="1"/>
          </p:nvPr>
        </p:nvSpPr>
        <p:spPr>
          <a:xfrm>
            <a:off x="685801" y="3009418"/>
            <a:ext cx="6895618" cy="2999497"/>
          </a:xfrm>
          <a:prstGeom prst="rect">
            <a:avLst/>
          </a:prstGeom>
        </p:spPr>
        <p:txBody>
          <a:bodyPr anchor="ctr"/>
          <a:lstStyle>
            <a:lvl1pPr marL="0" indent="0">
              <a:lnSpc>
                <a:spcPct val="150000"/>
              </a:lnSpc>
              <a:buSzTx/>
              <a:buFontTx/>
              <a:buNone/>
              <a:defRPr sz="2000" b="1">
                <a:solidFill>
                  <a:srgbClr val="00308B"/>
                </a:solidFill>
                <a:latin typeface="Fira Sans"/>
                <a:ea typeface="Fira Sans"/>
                <a:cs typeface="Fira Sans"/>
                <a:sym typeface="Fira Sans"/>
              </a:defRPr>
            </a:lvl1pPr>
            <a:lvl2pPr>
              <a:lnSpc>
                <a:spcPct val="150000"/>
              </a:lnSpc>
              <a:buFontTx/>
              <a:defRPr sz="2000" b="1">
                <a:solidFill>
                  <a:srgbClr val="00308B"/>
                </a:solidFill>
                <a:latin typeface="Fira Sans"/>
                <a:ea typeface="Fira Sans"/>
                <a:cs typeface="Fira Sans"/>
                <a:sym typeface="Fira Sans"/>
              </a:defRPr>
            </a:lvl2pPr>
            <a:lvl3pPr marL="1168400" indent="-254000">
              <a:lnSpc>
                <a:spcPct val="150000"/>
              </a:lnSpc>
              <a:buFontTx/>
              <a:defRPr sz="2000" b="1">
                <a:solidFill>
                  <a:srgbClr val="00308B"/>
                </a:solidFill>
                <a:latin typeface="Fira Sans"/>
                <a:ea typeface="Fira Sans"/>
                <a:cs typeface="Fira Sans"/>
                <a:sym typeface="Fira Sans"/>
              </a:defRPr>
            </a:lvl3pPr>
            <a:lvl4pPr marL="1657350" indent="-285750">
              <a:lnSpc>
                <a:spcPct val="150000"/>
              </a:lnSpc>
              <a:buFontTx/>
              <a:defRPr sz="2000" b="1">
                <a:solidFill>
                  <a:srgbClr val="00308B"/>
                </a:solidFill>
                <a:latin typeface="Fira Sans"/>
                <a:ea typeface="Fira Sans"/>
                <a:cs typeface="Fira Sans"/>
                <a:sym typeface="Fira Sans"/>
              </a:defRPr>
            </a:lvl4pPr>
            <a:lvl5pPr marL="2114550" indent="-285750">
              <a:lnSpc>
                <a:spcPct val="150000"/>
              </a:lnSpc>
              <a:buFontTx/>
              <a:defRPr sz="2000" b="1">
                <a:solidFill>
                  <a:srgbClr val="00308B"/>
                </a:solidFill>
                <a:latin typeface="Fira Sans"/>
                <a:ea typeface="Fira Sans"/>
                <a:cs typeface="Fira Sans"/>
                <a:sym typeface="Fira Sans"/>
              </a:defRPr>
            </a:lvl5pPr>
          </a:lstStyle>
          <a:p>
            <a:r>
              <a:t>Lorem ipsum dolor sit amet, consectetur adipiscing elit, sed do eiusmod tempor incididunt ut labore et dolore magna aliqua. Ut enim ad minim veniam, quis nostrud exercitation ullamco laboris nisi ut aliquip.</a:t>
            </a:r>
          </a:p>
          <a:p>
            <a:pPr lvl="1"/>
            <a:endParaRPr/>
          </a:p>
          <a:p>
            <a:pPr lvl="2"/>
            <a:endParaRPr/>
          </a:p>
          <a:p>
            <a:pPr lvl="3"/>
            <a:endParaRPr/>
          </a:p>
          <a:p>
            <a:pPr lvl="4"/>
            <a:endParaRPr/>
          </a:p>
        </p:txBody>
      </p:sp>
      <p:pic>
        <p:nvPicPr>
          <p:cNvPr id="86" name="Picture 11" descr="Picture 11"/>
          <p:cNvPicPr>
            <a:picLocks noChangeAspect="1"/>
          </p:cNvPicPr>
          <p:nvPr/>
        </p:nvPicPr>
        <p:blipFill>
          <a:blip r:embed="rId2"/>
          <a:stretch>
            <a:fillRect/>
          </a:stretch>
        </p:blipFill>
        <p:spPr>
          <a:xfrm>
            <a:off x="1" y="-3"/>
            <a:ext cx="5949387" cy="2554147"/>
          </a:xfrm>
          <a:prstGeom prst="rect">
            <a:avLst/>
          </a:prstGeom>
          <a:ln w="12700">
            <a:miter lim="400000"/>
          </a:ln>
        </p:spPr>
      </p:pic>
      <p:sp>
        <p:nvSpPr>
          <p:cNvPr id="87" name="Marcador de posición de imagen 2"/>
          <p:cNvSpPr>
            <a:spLocks noGrp="1"/>
          </p:cNvSpPr>
          <p:nvPr>
            <p:ph type="pic" sz="quarter" idx="21"/>
          </p:nvPr>
        </p:nvSpPr>
        <p:spPr>
          <a:xfrm>
            <a:off x="0" y="-3"/>
            <a:ext cx="5949387" cy="2554146"/>
          </a:xfrm>
          <a:prstGeom prst="rect">
            <a:avLst/>
          </a:prstGeom>
        </p:spPr>
        <p:txBody>
          <a:bodyPr lIns="91439" tIns="45719" rIns="91439" bIns="45719">
            <a:noAutofit/>
          </a:bodyPr>
          <a:lstStyle/>
          <a:p>
            <a:endParaRPr/>
          </a:p>
        </p:txBody>
      </p:sp>
      <p:pic>
        <p:nvPicPr>
          <p:cNvPr id="88" name="Picture 5" descr="Picture 5"/>
          <p:cNvPicPr>
            <a:picLocks noChangeAspect="1"/>
          </p:cNvPicPr>
          <p:nvPr/>
        </p:nvPicPr>
        <p:blipFill>
          <a:blip r:embed="rId3"/>
          <a:stretch>
            <a:fillRect/>
          </a:stretch>
        </p:blipFill>
        <p:spPr>
          <a:xfrm>
            <a:off x="8838179" y="6091289"/>
            <a:ext cx="3049995" cy="586801"/>
          </a:xfrm>
          <a:prstGeom prst="rect">
            <a:avLst/>
          </a:prstGeom>
          <a:ln w="12700">
            <a:miter lim="400000"/>
          </a:ln>
        </p:spPr>
      </p:pic>
      <p:sp>
        <p:nvSpPr>
          <p:cNvPr id="8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6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6" name="Texto del título"/>
          <p:cNvSpPr txBox="1">
            <a:spLocks noGrp="1"/>
          </p:cNvSpPr>
          <p:nvPr>
            <p:ph type="title"/>
          </p:nvPr>
        </p:nvSpPr>
        <p:spPr>
          <a:prstGeom prst="rect">
            <a:avLst/>
          </a:prstGeom>
        </p:spPr>
        <p:txBody>
          <a:bodyPr/>
          <a:lstStyle/>
          <a:p>
            <a:r>
              <a:t>Texto del título</a:t>
            </a:r>
          </a:p>
        </p:txBody>
      </p:sp>
      <p:sp>
        <p:nvSpPr>
          <p:cNvPr id="97" name="Nivel de texto 1…"/>
          <p:cNvSpPr txBox="1">
            <a:spLocks noGrp="1"/>
          </p:cNvSpPr>
          <p:nvPr>
            <p:ph type="body" idx="1"/>
          </p:nvPr>
        </p:nvSpPr>
        <p:spPr>
          <a:xfrm>
            <a:off x="838200" y="1825625"/>
            <a:ext cx="10515600" cy="4183289"/>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pic>
        <p:nvPicPr>
          <p:cNvPr id="98" name="Picture 10" descr="Picture 10"/>
          <p:cNvPicPr>
            <a:picLocks noChangeAspect="1"/>
          </p:cNvPicPr>
          <p:nvPr/>
        </p:nvPicPr>
        <p:blipFill>
          <a:blip r:embed="rId3"/>
          <a:stretch>
            <a:fillRect/>
          </a:stretch>
        </p:blipFill>
        <p:spPr>
          <a:xfrm>
            <a:off x="8838179" y="6091289"/>
            <a:ext cx="3049995" cy="586801"/>
          </a:xfrm>
          <a:prstGeom prst="rect">
            <a:avLst/>
          </a:prstGeom>
          <a:ln w="12700">
            <a:miter lim="400000"/>
          </a:ln>
        </p:spPr>
      </p:pic>
      <p:sp>
        <p:nvSpPr>
          <p:cNvPr id="9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2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6" name="Texto del título"/>
          <p:cNvSpPr txBox="1">
            <a:spLocks noGrp="1"/>
          </p:cNvSpPr>
          <p:nvPr>
            <p:ph type="title"/>
          </p:nvPr>
        </p:nvSpPr>
        <p:spPr>
          <a:prstGeom prst="rect">
            <a:avLst/>
          </a:prstGeom>
        </p:spPr>
        <p:txBody>
          <a:bodyPr/>
          <a:lstStyle>
            <a:lvl1pPr>
              <a:defRPr>
                <a:solidFill>
                  <a:srgbClr val="B5CEFF"/>
                </a:solidFill>
              </a:defRPr>
            </a:lvl1pPr>
          </a:lstStyle>
          <a:p>
            <a:r>
              <a:t>Texto del título</a:t>
            </a:r>
          </a:p>
        </p:txBody>
      </p:sp>
      <p:sp>
        <p:nvSpPr>
          <p:cNvPr id="107" name="Nivel de texto 1…"/>
          <p:cNvSpPr txBox="1">
            <a:spLocks noGrp="1"/>
          </p:cNvSpPr>
          <p:nvPr>
            <p:ph type="body" idx="1"/>
          </p:nvPr>
        </p:nvSpPr>
        <p:spPr>
          <a:xfrm>
            <a:off x="838200" y="1825625"/>
            <a:ext cx="10515600" cy="4227704"/>
          </a:xfrm>
          <a:prstGeom prst="rect">
            <a:avLst/>
          </a:prstGeom>
        </p:spPr>
        <p:txBody>
          <a:bodyPr/>
          <a:lstStyle>
            <a:lvl1pPr>
              <a:defRPr>
                <a:solidFill>
                  <a:schemeClr val="accent4">
                    <a:hueOff val="-666666"/>
                    <a:satOff val="-93103"/>
                    <a:lumOff val="5686"/>
                  </a:schemeClr>
                </a:solidFill>
              </a:defRPr>
            </a:lvl1pPr>
            <a:lvl2pPr>
              <a:defRPr>
                <a:solidFill>
                  <a:schemeClr val="accent4">
                    <a:hueOff val="-666666"/>
                    <a:satOff val="-93103"/>
                    <a:lumOff val="5686"/>
                  </a:schemeClr>
                </a:solidFill>
              </a:defRPr>
            </a:lvl2pPr>
            <a:lvl3pPr>
              <a:defRPr>
                <a:solidFill>
                  <a:schemeClr val="accent4">
                    <a:hueOff val="-666666"/>
                    <a:satOff val="-93103"/>
                    <a:lumOff val="5686"/>
                  </a:schemeClr>
                </a:solidFill>
              </a:defRPr>
            </a:lvl3pPr>
            <a:lvl4pPr>
              <a:defRPr>
                <a:solidFill>
                  <a:schemeClr val="accent4">
                    <a:hueOff val="-666666"/>
                    <a:satOff val="-93103"/>
                    <a:lumOff val="5686"/>
                  </a:schemeClr>
                </a:solidFill>
              </a:defRPr>
            </a:lvl4pPr>
            <a:lvl5pPr>
              <a:defRPr>
                <a:solidFill>
                  <a:schemeClr val="accent4">
                    <a:hueOff val="-666666"/>
                    <a:satOff val="-93103"/>
                    <a:lumOff val="5686"/>
                  </a:schemeClr>
                </a:solidFill>
              </a:defRPr>
            </a:lvl5pPr>
          </a:lstStyle>
          <a:p>
            <a:r>
              <a:t>Nivel de texto 1</a:t>
            </a:r>
          </a:p>
          <a:p>
            <a:pPr lvl="1"/>
            <a:r>
              <a:t>Nivel de texto 2</a:t>
            </a:r>
          </a:p>
          <a:p>
            <a:pPr lvl="2"/>
            <a:r>
              <a:t>Nivel de texto 3</a:t>
            </a:r>
          </a:p>
          <a:p>
            <a:pPr lvl="3"/>
            <a:r>
              <a:t>Nivel de texto 4</a:t>
            </a:r>
          </a:p>
          <a:p>
            <a:pPr lvl="4"/>
            <a:r>
              <a:t>Nivel de texto 5</a:t>
            </a:r>
          </a:p>
        </p:txBody>
      </p:sp>
      <p:pic>
        <p:nvPicPr>
          <p:cNvPr id="108" name="Picture 5" descr="Picture 5"/>
          <p:cNvPicPr>
            <a:picLocks noChangeAspect="1"/>
          </p:cNvPicPr>
          <p:nvPr/>
        </p:nvPicPr>
        <p:blipFill>
          <a:blip r:embed="rId3"/>
          <a:stretch>
            <a:fillRect/>
          </a:stretch>
        </p:blipFill>
        <p:spPr>
          <a:xfrm>
            <a:off x="8838179" y="6091587"/>
            <a:ext cx="3084892" cy="586801"/>
          </a:xfrm>
          <a:prstGeom prst="rect">
            <a:avLst/>
          </a:prstGeom>
          <a:ln w="12700">
            <a:miter lim="400000"/>
          </a:ln>
        </p:spPr>
      </p:pic>
      <p:sp>
        <p:nvSpPr>
          <p:cNvPr id="10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1"/>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r>
              <a:t>Texto del título</a:t>
            </a:r>
          </a:p>
        </p:txBody>
      </p:sp>
      <p:pic>
        <p:nvPicPr>
          <p:cNvPr id="3" name="Picture 6" descr="Picture 6"/>
          <p:cNvPicPr>
            <a:picLocks noChangeAspect="1"/>
          </p:cNvPicPr>
          <p:nvPr/>
        </p:nvPicPr>
        <p:blipFill>
          <a:blip r:embed="rId32"/>
          <a:stretch>
            <a:fillRect/>
          </a:stretch>
        </p:blipFill>
        <p:spPr>
          <a:xfrm>
            <a:off x="8838179" y="6091289"/>
            <a:ext cx="3049995" cy="586801"/>
          </a:xfrm>
          <a:prstGeom prst="rect">
            <a:avLst/>
          </a:prstGeom>
          <a:ln w="12700">
            <a:miter lim="400000"/>
          </a:ln>
        </p:spPr>
      </p:pic>
      <p:sp>
        <p:nvSpPr>
          <p:cNvPr id="4" name="Nivel de texto 1…"/>
          <p:cNvSpPr txBox="1">
            <a:spLocks noGrp="1"/>
          </p:cNvSpPr>
          <p:nvPr>
            <p:ph type="body" idx="1"/>
          </p:nvPr>
        </p:nvSpPr>
        <p:spPr>
          <a:xfrm>
            <a:off x="838200" y="1825625"/>
            <a:ext cx="10515600" cy="4138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Nivel de texto 1</a:t>
            </a:r>
          </a:p>
          <a:p>
            <a:pPr lvl="1"/>
            <a:r>
              <a:t>Nivel de texto 2</a:t>
            </a:r>
          </a:p>
          <a:p>
            <a:pPr lvl="2"/>
            <a:r>
              <a:t>Nivel de texto 3</a:t>
            </a:r>
          </a:p>
          <a:p>
            <a:pPr lvl="3"/>
            <a:r>
              <a:t>Nivel de texto 4</a:t>
            </a:r>
          </a:p>
          <a:p>
            <a:pPr lvl="4"/>
            <a:r>
              <a:t>Nivel de texto 5</a:t>
            </a:r>
          </a:p>
        </p:txBody>
      </p:sp>
      <p:sp>
        <p:nvSpPr>
          <p:cNvPr id="5" name="Número de diapositiva"/>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308B"/>
          </a:solidFill>
          <a:uFillTx/>
          <a:latin typeface="Fira Sans"/>
          <a:ea typeface="Fira Sans"/>
          <a:cs typeface="Fira Sans"/>
          <a:sym typeface="Fira Sans"/>
        </a:defRPr>
      </a:lvl1pPr>
      <a:lvl2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308B"/>
          </a:solidFill>
          <a:uFillTx/>
          <a:latin typeface="Fira Sans"/>
          <a:ea typeface="Fira Sans"/>
          <a:cs typeface="Fira Sans"/>
          <a:sym typeface="Fira Sans"/>
        </a:defRPr>
      </a:lvl2pPr>
      <a:lvl3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308B"/>
          </a:solidFill>
          <a:uFillTx/>
          <a:latin typeface="Fira Sans"/>
          <a:ea typeface="Fira Sans"/>
          <a:cs typeface="Fira Sans"/>
          <a:sym typeface="Fira Sans"/>
        </a:defRPr>
      </a:lvl3pPr>
      <a:lvl4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308B"/>
          </a:solidFill>
          <a:uFillTx/>
          <a:latin typeface="Fira Sans"/>
          <a:ea typeface="Fira Sans"/>
          <a:cs typeface="Fira Sans"/>
          <a:sym typeface="Fira Sans"/>
        </a:defRPr>
      </a:lvl4pPr>
      <a:lvl5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308B"/>
          </a:solidFill>
          <a:uFillTx/>
          <a:latin typeface="Fira Sans"/>
          <a:ea typeface="Fira Sans"/>
          <a:cs typeface="Fira Sans"/>
          <a:sym typeface="Fira Sans"/>
        </a:defRPr>
      </a:lvl5pPr>
      <a:lvl6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308B"/>
          </a:solidFill>
          <a:uFillTx/>
          <a:latin typeface="Fira Sans"/>
          <a:ea typeface="Fira Sans"/>
          <a:cs typeface="Fira Sans"/>
          <a:sym typeface="Fira Sans"/>
        </a:defRPr>
      </a:lvl6pPr>
      <a:lvl7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308B"/>
          </a:solidFill>
          <a:uFillTx/>
          <a:latin typeface="Fira Sans"/>
          <a:ea typeface="Fira Sans"/>
          <a:cs typeface="Fira Sans"/>
          <a:sym typeface="Fira Sans"/>
        </a:defRPr>
      </a:lvl7pPr>
      <a:lvl8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308B"/>
          </a:solidFill>
          <a:uFillTx/>
          <a:latin typeface="Fira Sans"/>
          <a:ea typeface="Fira Sans"/>
          <a:cs typeface="Fira Sans"/>
          <a:sym typeface="Fira Sans"/>
        </a:defRPr>
      </a:lvl8pPr>
      <a:lvl9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308B"/>
          </a:solidFill>
          <a:uFillTx/>
          <a:latin typeface="Fira Sans"/>
          <a:ea typeface="Fira Sans"/>
          <a:cs typeface="Fira Sans"/>
          <a:sym typeface="Fira Sans"/>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333333"/>
          </a:solidFill>
          <a:uFillTx/>
          <a:latin typeface="+mj-lt"/>
          <a:ea typeface="+mj-ea"/>
          <a:cs typeface="+mj-cs"/>
          <a:sym typeface="Calibri"/>
        </a:defRPr>
      </a:lvl1pPr>
      <a:lvl2pPr marL="6858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333333"/>
          </a:solidFill>
          <a:uFillTx/>
          <a:latin typeface="+mj-lt"/>
          <a:ea typeface="+mj-ea"/>
          <a:cs typeface="+mj-cs"/>
          <a:sym typeface="Calibri"/>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333333"/>
          </a:solidFill>
          <a:uFillTx/>
          <a:latin typeface="+mj-lt"/>
          <a:ea typeface="+mj-ea"/>
          <a:cs typeface="+mj-cs"/>
          <a:sym typeface="Calibri"/>
        </a:defRPr>
      </a:lvl3pPr>
      <a:lvl4pPr marL="1645920" marR="0" indent="-27432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333333"/>
          </a:solidFill>
          <a:uFillTx/>
          <a:latin typeface="+mj-lt"/>
          <a:ea typeface="+mj-ea"/>
          <a:cs typeface="+mj-cs"/>
          <a:sym typeface="Calibri"/>
        </a:defRPr>
      </a:lvl4pPr>
      <a:lvl5pPr marL="2103120" marR="0" indent="-27432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333333"/>
          </a:solidFill>
          <a:uFillTx/>
          <a:latin typeface="+mj-lt"/>
          <a:ea typeface="+mj-ea"/>
          <a:cs typeface="+mj-cs"/>
          <a:sym typeface="Calibri"/>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333333"/>
          </a:solidFill>
          <a:uFillTx/>
          <a:latin typeface="+mj-lt"/>
          <a:ea typeface="+mj-ea"/>
          <a:cs typeface="+mj-cs"/>
          <a:sym typeface="Calibri"/>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333333"/>
          </a:solidFill>
          <a:uFillTx/>
          <a:latin typeface="+mj-lt"/>
          <a:ea typeface="+mj-ea"/>
          <a:cs typeface="+mj-cs"/>
          <a:sym typeface="Calibri"/>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333333"/>
          </a:solidFill>
          <a:uFillTx/>
          <a:latin typeface="+mj-lt"/>
          <a:ea typeface="+mj-ea"/>
          <a:cs typeface="+mj-cs"/>
          <a:sym typeface="Calibri"/>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333333"/>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www.dshs.texas.gov/es/maternal-child-health/programs-activities-maternal-child-health/moms-to-be/after-delivery" TargetMode="External"/><Relationship Id="rId7" Type="http://schemas.openxmlformats.org/officeDocument/2006/relationships/image" Target="../media/image27.jpeg"/><Relationship Id="rId2" Type="http://schemas.openxmlformats.org/officeDocument/2006/relationships/hyperlink" Target="https://www.dshs.texas.gov/maternal-child-health/healthy-texas-mothers-babies/moms-to-be/safe-infant-sleep/safe-infant-sleep-social-media-toolkit#Images" TargetMode="Externa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hyperlink" Target="https://www.dshs.texas.gov/maternal-child-health/healthy-texas-mothers-babies/moms-to-be/safe-infant-sleep#info" TargetMode="External"/><Relationship Id="rId4" Type="http://schemas.openxmlformats.org/officeDocument/2006/relationships/hyperlink" Target="https://www.dshs.texas.gov/maternal-child-health/healthy-texas-mothers-babies/moms-to-be/safe-infant-sleep/safe-infant-sleep-social-media-toolkit#Video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dshs.texas.gov/sites/default/files/healthytexasbabies/Safe%20Infant%20Sleep/Social%20Media%20Kit/Social%20Media%20Calendar%20Template_ENG_SPN-9-1-23.xlsx"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health.gov/news/category/national-health-observances"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6" name="Rectangle 7">
            <a:extLst>
              <a:ext uri="{C183D7F6-B498-43B3-948B-1728B52AA6E4}">
                <adec:decorative xmlns:adec="http://schemas.microsoft.com/office/drawing/2017/decorative" val="1"/>
              </a:ext>
            </a:extLst>
          </p:cNvPr>
          <p:cNvSpPr/>
          <p:nvPr/>
        </p:nvSpPr>
        <p:spPr>
          <a:xfrm>
            <a:off x="226243" y="424205"/>
            <a:ext cx="5467547" cy="2516959"/>
          </a:xfrm>
          <a:prstGeom prst="rect">
            <a:avLst/>
          </a:prstGeom>
          <a:solidFill>
            <a:schemeClr val="accent4">
              <a:hueOff val="-666666"/>
              <a:satOff val="-93103"/>
              <a:lumOff val="5686"/>
            </a:schemeClr>
          </a:solidFill>
          <a:ln w="38100">
            <a:solidFill>
              <a:srgbClr val="2A978E"/>
            </a:solidFill>
            <a:miter/>
          </a:ln>
        </p:spPr>
        <p:txBody>
          <a:bodyPr lIns="45719" rIns="45719" anchor="ctr"/>
          <a:lstStyle/>
          <a:p>
            <a:pPr algn="ctr">
              <a:defRPr>
                <a:solidFill>
                  <a:schemeClr val="accent4">
                    <a:hueOff val="-666666"/>
                    <a:satOff val="-93103"/>
                    <a:lumOff val="5686"/>
                  </a:schemeClr>
                </a:solidFill>
              </a:defRPr>
            </a:pPr>
            <a:endParaRPr/>
          </a:p>
        </p:txBody>
      </p:sp>
      <p:sp>
        <p:nvSpPr>
          <p:cNvPr id="327" name="Title 1"/>
          <p:cNvSpPr txBox="1">
            <a:spLocks noGrp="1"/>
          </p:cNvSpPr>
          <p:nvPr>
            <p:ph type="ctrTitle"/>
          </p:nvPr>
        </p:nvSpPr>
        <p:spPr>
          <a:xfrm>
            <a:off x="450364" y="951154"/>
            <a:ext cx="5019305" cy="1463061"/>
          </a:xfrm>
          <a:prstGeom prst="rect">
            <a:avLst/>
          </a:prstGeom>
        </p:spPr>
        <p:txBody>
          <a:bodyPr>
            <a:noAutofit/>
          </a:bodyPr>
          <a:lstStyle>
            <a:lvl1pPr defTabSz="530351">
              <a:defRPr sz="3480">
                <a:solidFill>
                  <a:srgbClr val="003087"/>
                </a:solidFill>
                <a:latin typeface="+mj-lt"/>
                <a:ea typeface="+mj-ea"/>
                <a:cs typeface="+mj-cs"/>
                <a:sym typeface="Calibri"/>
              </a:defRPr>
            </a:lvl1pPr>
          </a:lstStyle>
          <a:p>
            <a:r>
              <a:rPr sz="4000" dirty="0"/>
              <a:t>Kit De </a:t>
            </a:r>
            <a:r>
              <a:rPr sz="4000" dirty="0" err="1"/>
              <a:t>Herramientas</a:t>
            </a:r>
            <a:r>
              <a:rPr sz="4000" dirty="0"/>
              <a:t> Para Redes </a:t>
            </a:r>
            <a:r>
              <a:rPr sz="4000" dirty="0" err="1"/>
              <a:t>Sociales</a:t>
            </a:r>
            <a:r>
              <a:rPr sz="4000" dirty="0"/>
              <a:t> De </a:t>
            </a:r>
            <a:r>
              <a:rPr sz="4000" dirty="0" err="1"/>
              <a:t>Sueño</a:t>
            </a:r>
            <a:r>
              <a:rPr sz="4000" dirty="0"/>
              <a:t> </a:t>
            </a:r>
            <a:r>
              <a:rPr sz="4000" dirty="0" err="1"/>
              <a:t>Infantil</a:t>
            </a:r>
            <a:r>
              <a:rPr sz="4000" dirty="0"/>
              <a:t> Seguro </a:t>
            </a:r>
          </a:p>
        </p:txBody>
      </p:sp>
      <p:sp>
        <p:nvSpPr>
          <p:cNvPr id="328" name="Subtitle 3"/>
          <p:cNvSpPr txBox="1">
            <a:spLocks noGrp="1"/>
          </p:cNvSpPr>
          <p:nvPr>
            <p:ph type="subTitle" sz="quarter" idx="1"/>
          </p:nvPr>
        </p:nvSpPr>
        <p:spPr>
          <a:xfrm>
            <a:off x="226242" y="3255960"/>
            <a:ext cx="4528129" cy="1934875"/>
          </a:xfrm>
          <a:prstGeom prst="rect">
            <a:avLst/>
          </a:prstGeom>
        </p:spPr>
        <p:txBody>
          <a:bodyPr/>
          <a:lstStyle>
            <a:lvl1pPr>
              <a:defRPr sz="2400"/>
            </a:lvl1pPr>
          </a:lstStyle>
          <a:p>
            <a:r>
              <a:rPr dirty="0" err="1"/>
              <a:t>Departamento</a:t>
            </a:r>
            <a:r>
              <a:rPr dirty="0"/>
              <a:t> de</a:t>
            </a:r>
            <a:r>
              <a:rPr lang="es-ES" dirty="0"/>
              <a:t> Servicios </a:t>
            </a:r>
            <a:br>
              <a:rPr lang="es-ES" dirty="0"/>
            </a:br>
            <a:r>
              <a:rPr lang="es-ES" dirty="0"/>
              <a:t>de </a:t>
            </a:r>
            <a:r>
              <a:rPr dirty="0"/>
              <a:t> </a:t>
            </a:r>
            <a:r>
              <a:rPr dirty="0" err="1"/>
              <a:t>Salud</a:t>
            </a:r>
            <a:r>
              <a:rPr dirty="0"/>
              <a:t> </a:t>
            </a:r>
            <a:r>
              <a:rPr lang="es-ES" dirty="0"/>
              <a:t>del Estado </a:t>
            </a:r>
            <a:r>
              <a:rPr dirty="0"/>
              <a:t>de </a:t>
            </a:r>
            <a:br>
              <a:rPr lang="en-US" dirty="0"/>
            </a:br>
            <a:r>
              <a:rPr dirty="0"/>
              <a:t>Texas</a:t>
            </a:r>
            <a:r>
              <a:rPr lang="es-ES" dirty="0"/>
              <a:t> (DSHS)</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1"/>
          <p:cNvSpPr txBox="1">
            <a:spLocks noGrp="1"/>
          </p:cNvSpPr>
          <p:nvPr>
            <p:ph type="title"/>
          </p:nvPr>
        </p:nvSpPr>
        <p:spPr>
          <a:xfrm>
            <a:off x="838200" y="309157"/>
            <a:ext cx="10515600" cy="991029"/>
          </a:xfrm>
          <a:prstGeom prst="rect">
            <a:avLst/>
          </a:prstGeom>
        </p:spPr>
        <p:txBody>
          <a:bodyPr/>
          <a:lstStyle/>
          <a:p>
            <a:r>
              <a:t>Elementos Generales</a:t>
            </a:r>
          </a:p>
        </p:txBody>
      </p:sp>
      <p:sp>
        <p:nvSpPr>
          <p:cNvPr id="330" name="Footer Placeholder 3"/>
          <p:cNvSpPr txBox="1"/>
          <p:nvPr/>
        </p:nvSpPr>
        <p:spPr>
          <a:xfrm>
            <a:off x="838200" y="6399212"/>
            <a:ext cx="4114800"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b="1" spc="300">
                <a:solidFill>
                  <a:schemeClr val="accent4">
                    <a:hueOff val="-666666"/>
                    <a:satOff val="-93103"/>
                    <a:lumOff val="5686"/>
                  </a:schemeClr>
                </a:solidFill>
                <a:latin typeface="Fira Sans SemiBold"/>
                <a:ea typeface="Fira Sans SemiBold"/>
                <a:cs typeface="Fira Sans SemiBold"/>
                <a:sym typeface="Fira Sans SemiBold"/>
              </a:defRPr>
            </a:lvl1pPr>
          </a:lstStyle>
          <a:p>
            <a:r>
              <a:t>SUEÑO INFANTIL SEGURO</a:t>
            </a:r>
          </a:p>
        </p:txBody>
      </p:sp>
      <p:sp>
        <p:nvSpPr>
          <p:cNvPr id="332" name="Content Placeholder 2"/>
          <p:cNvSpPr txBox="1">
            <a:spLocks noGrp="1"/>
          </p:cNvSpPr>
          <p:nvPr>
            <p:ph type="body" idx="1"/>
          </p:nvPr>
        </p:nvSpPr>
        <p:spPr>
          <a:prstGeom prst="rect">
            <a:avLst/>
          </a:prstGeom>
        </p:spPr>
        <p:txBody>
          <a:bodyPr/>
          <a:lstStyle/>
          <a:p>
            <a:pPr>
              <a:lnSpc>
                <a:spcPct val="150000"/>
              </a:lnSpc>
              <a:defRPr sz="3200"/>
            </a:pPr>
            <a:r>
              <a:t>Plan de contenido para redes sociales</a:t>
            </a:r>
          </a:p>
          <a:p>
            <a:pPr>
              <a:lnSpc>
                <a:spcPct val="150000"/>
              </a:lnSpc>
              <a:defRPr sz="3200"/>
            </a:pPr>
            <a:r>
              <a:t>Personalización de contenido</a:t>
            </a:r>
          </a:p>
          <a:p>
            <a:pPr>
              <a:lnSpc>
                <a:spcPct val="150000"/>
              </a:lnSpc>
              <a:defRPr sz="3200"/>
            </a:pPr>
            <a:r>
              <a:t>Fechas especiales</a:t>
            </a:r>
          </a:p>
          <a:p>
            <a:pPr>
              <a:lnSpc>
                <a:spcPct val="150000"/>
              </a:lnSpc>
              <a:defRPr sz="3200"/>
            </a:pPr>
            <a:r>
              <a:t>Contenido perenne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itle 1"/>
          <p:cNvSpPr txBox="1">
            <a:spLocks noGrp="1"/>
          </p:cNvSpPr>
          <p:nvPr>
            <p:ph type="title"/>
          </p:nvPr>
        </p:nvSpPr>
        <p:spPr>
          <a:xfrm>
            <a:off x="838200" y="2169"/>
            <a:ext cx="10515600" cy="1325563"/>
          </a:xfrm>
          <a:prstGeom prst="rect">
            <a:avLst/>
          </a:prstGeom>
        </p:spPr>
        <p:txBody>
          <a:bodyPr/>
          <a:lstStyle/>
          <a:p>
            <a:r>
              <a:rPr dirty="0"/>
              <a:t>Plan de </a:t>
            </a:r>
            <a:r>
              <a:rPr lang="en-US" dirty="0" err="1"/>
              <a:t>Contenido</a:t>
            </a:r>
            <a:r>
              <a:rPr lang="en-US" dirty="0"/>
              <a:t> Para Redes </a:t>
            </a:r>
            <a:r>
              <a:rPr lang="en-US" dirty="0" err="1"/>
              <a:t>Sociales</a:t>
            </a:r>
          </a:p>
        </p:txBody>
      </p:sp>
      <p:sp>
        <p:nvSpPr>
          <p:cNvPr id="336" name="Text Placeholder 3"/>
          <p:cNvSpPr txBox="1"/>
          <p:nvPr/>
        </p:nvSpPr>
        <p:spPr>
          <a:xfrm>
            <a:off x="838199" y="1005025"/>
            <a:ext cx="5157789" cy="41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rmAutofit/>
          </a:bodyPr>
          <a:lstStyle>
            <a:lvl1pPr>
              <a:lnSpc>
                <a:spcPct val="90000"/>
              </a:lnSpc>
              <a:spcBef>
                <a:spcPts val="1000"/>
              </a:spcBef>
              <a:defRPr sz="2400" b="1">
                <a:solidFill>
                  <a:srgbClr val="333333"/>
                </a:solidFill>
              </a:defRPr>
            </a:lvl1pPr>
          </a:lstStyle>
          <a:p>
            <a:r>
              <a:rPr dirty="0"/>
              <a:t>Ha</a:t>
            </a:r>
            <a:r>
              <a:rPr lang="es-ES" dirty="0" err="1"/>
              <a:t>ga</a:t>
            </a:r>
            <a:r>
              <a:rPr lang="es-ES" dirty="0"/>
              <a:t> </a:t>
            </a:r>
            <a:r>
              <a:rPr lang="en-US" dirty="0" err="1"/>
              <a:t>Clic</a:t>
            </a:r>
            <a:r>
              <a:rPr dirty="0"/>
              <a:t> </a:t>
            </a:r>
            <a:r>
              <a:rPr dirty="0" err="1"/>
              <a:t>en</a:t>
            </a:r>
            <a:r>
              <a:rPr lang="en-US" dirty="0"/>
              <a:t> Cada </a:t>
            </a:r>
            <a:r>
              <a:rPr lang="en-US" dirty="0" err="1"/>
              <a:t>Botón</a:t>
            </a:r>
            <a:r>
              <a:rPr lang="en-US" dirty="0"/>
              <a:t> Para </a:t>
            </a:r>
            <a:r>
              <a:rPr lang="en-US" dirty="0" err="1"/>
              <a:t>Descargar</a:t>
            </a:r>
            <a:endParaRPr dirty="0" err="1"/>
          </a:p>
        </p:txBody>
      </p:sp>
      <p:sp>
        <p:nvSpPr>
          <p:cNvPr id="337" name="Google Shape;416;g1cf8959e19e_0_129"/>
          <p:cNvSpPr txBox="1"/>
          <p:nvPr/>
        </p:nvSpPr>
        <p:spPr>
          <a:xfrm>
            <a:off x="770993" y="1588845"/>
            <a:ext cx="3192897" cy="80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lnSpc>
                <a:spcPct val="90000"/>
              </a:lnSpc>
              <a:defRPr sz="2000" b="1">
                <a:solidFill>
                  <a:srgbClr val="008E8B"/>
                </a:solidFill>
              </a:defRPr>
            </a:pPr>
            <a:r>
              <a:t>Facebook, Instagram, </a:t>
            </a:r>
            <a:br/>
            <a:r>
              <a:t>LinkedIn &amp; X (Twitter)</a:t>
            </a:r>
          </a:p>
        </p:txBody>
      </p:sp>
      <p:grpSp>
        <p:nvGrpSpPr>
          <p:cNvPr id="340" name="Google Shape;415;g1cf8959e19e_0_129">
            <a:extLst>
              <a:ext uri="{C183D7F6-B498-43B3-948B-1728B52AA6E4}">
                <adec:decorative xmlns:adec="http://schemas.microsoft.com/office/drawing/2017/decorative" val="1"/>
              </a:ext>
            </a:extLst>
          </p:cNvPr>
          <p:cNvGrpSpPr/>
          <p:nvPr/>
        </p:nvGrpSpPr>
        <p:grpSpPr>
          <a:xfrm>
            <a:off x="1070735" y="2265907"/>
            <a:ext cx="2593416" cy="660983"/>
            <a:chOff x="0" y="0"/>
            <a:chExt cx="2593414" cy="660982"/>
          </a:xfrm>
        </p:grpSpPr>
        <p:sp>
          <p:nvSpPr>
            <p:cNvPr id="338" name="Rectángulo redondeado"/>
            <p:cNvSpPr/>
            <p:nvPr/>
          </p:nvSpPr>
          <p:spPr>
            <a:xfrm>
              <a:off x="0" y="0"/>
              <a:ext cx="2593414" cy="660982"/>
            </a:xfrm>
            <a:prstGeom prst="roundRect">
              <a:avLst>
                <a:gd name="adj" fmla="val 43167"/>
              </a:avLst>
            </a:prstGeom>
            <a:noFill/>
            <a:ln w="28575" cap="flat">
              <a:solidFill>
                <a:srgbClr val="002060"/>
              </a:solidFill>
              <a:prstDash val="solid"/>
              <a:round/>
            </a:ln>
            <a:effectLst/>
          </p:spPr>
          <p:txBody>
            <a:bodyPr wrap="square" lIns="45719" tIns="45719" rIns="45719" bIns="45719" numCol="1" anchor="ctr">
              <a:noAutofit/>
            </a:bodyPr>
            <a:lstStyle/>
            <a:p>
              <a:pPr algn="ctr">
                <a:defRPr>
                  <a:solidFill>
                    <a:srgbClr val="002060"/>
                  </a:solidFill>
                </a:defRPr>
              </a:pPr>
              <a:endParaRPr/>
            </a:p>
          </p:txBody>
        </p:sp>
        <p:sp>
          <p:nvSpPr>
            <p:cNvPr id="339" name="GIFs Descargables"/>
            <p:cNvSpPr txBox="1"/>
            <p:nvPr/>
          </p:nvSpPr>
          <p:spPr>
            <a:xfrm>
              <a:off x="97856" y="99675"/>
              <a:ext cx="2397702" cy="4616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lgn="ctr">
                <a:defRPr u="sng">
                  <a:solidFill>
                    <a:srgbClr val="5695D4"/>
                  </a:solidFill>
                  <a:uFill>
                    <a:solidFill>
                      <a:srgbClr val="5695D4"/>
                    </a:solidFill>
                  </a:uFill>
                  <a:hlinkClick r:id="rId2"/>
                </a:defRPr>
              </a:lvl1pPr>
            </a:lstStyle>
            <a:p>
              <a:pPr>
                <a:defRPr u="none">
                  <a:solidFill>
                    <a:srgbClr val="002060"/>
                  </a:solidFill>
                  <a:uFillTx/>
                </a:defRPr>
              </a:pPr>
              <a:r>
                <a:rPr u="sng" dirty="0">
                  <a:solidFill>
                    <a:srgbClr val="5695D4"/>
                  </a:solidFill>
                  <a:uFill>
                    <a:solidFill>
                      <a:srgbClr val="5695D4"/>
                    </a:solidFill>
                  </a:uFill>
                  <a:hlinkClick r:id="rId3"/>
                </a:rPr>
                <a:t>GIFs Descargables</a:t>
              </a:r>
              <a:endParaRPr u="sng" dirty="0">
                <a:solidFill>
                  <a:srgbClr val="5695D4"/>
                </a:solidFill>
                <a:uFill>
                  <a:solidFill>
                    <a:srgbClr val="5695D4"/>
                  </a:solidFill>
                </a:uFill>
                <a:hlinkClick r:id="rId2"/>
              </a:endParaRPr>
            </a:p>
          </p:txBody>
        </p:sp>
      </p:grpSp>
      <p:sp>
        <p:nvSpPr>
          <p:cNvPr id="341" name="Google Shape;419;g1cf8959e19e_0_129"/>
          <p:cNvSpPr txBox="1"/>
          <p:nvPr/>
        </p:nvSpPr>
        <p:spPr>
          <a:xfrm>
            <a:off x="5014836" y="1870276"/>
            <a:ext cx="1962301" cy="300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ctr">
              <a:lnSpc>
                <a:spcPct val="90000"/>
              </a:lnSpc>
              <a:defRPr sz="2000" b="1">
                <a:solidFill>
                  <a:srgbClr val="008E8B"/>
                </a:solidFill>
              </a:defRPr>
            </a:lvl1pPr>
          </a:lstStyle>
          <a:p>
            <a:r>
              <a:t>15s &amp; 30s Videos</a:t>
            </a:r>
          </a:p>
        </p:txBody>
      </p:sp>
      <p:grpSp>
        <p:nvGrpSpPr>
          <p:cNvPr id="344" name="Google Shape;418;g1cf8959e19e_0_129">
            <a:extLst>
              <a:ext uri="{C183D7F6-B498-43B3-948B-1728B52AA6E4}">
                <adec:decorative xmlns:adec="http://schemas.microsoft.com/office/drawing/2017/decorative" val="1"/>
              </a:ext>
            </a:extLst>
          </p:cNvPr>
          <p:cNvGrpSpPr/>
          <p:nvPr/>
        </p:nvGrpSpPr>
        <p:grpSpPr>
          <a:xfrm>
            <a:off x="4799293" y="2277129"/>
            <a:ext cx="2593415" cy="638539"/>
            <a:chOff x="0" y="0"/>
            <a:chExt cx="2593414" cy="638537"/>
          </a:xfrm>
        </p:grpSpPr>
        <p:sp>
          <p:nvSpPr>
            <p:cNvPr id="342" name="Rectángulo redondeado"/>
            <p:cNvSpPr/>
            <p:nvPr/>
          </p:nvSpPr>
          <p:spPr>
            <a:xfrm>
              <a:off x="0" y="0"/>
              <a:ext cx="2593414" cy="638537"/>
            </a:xfrm>
            <a:prstGeom prst="roundRect">
              <a:avLst>
                <a:gd name="adj" fmla="val 43167"/>
              </a:avLst>
            </a:prstGeom>
            <a:noFill/>
            <a:ln w="28575" cap="flat">
              <a:solidFill>
                <a:srgbClr val="002060"/>
              </a:solidFill>
              <a:prstDash val="solid"/>
              <a:round/>
            </a:ln>
            <a:effectLst/>
          </p:spPr>
          <p:txBody>
            <a:bodyPr wrap="square" lIns="45719" tIns="45719" rIns="45719" bIns="45719" numCol="1" anchor="ctr">
              <a:noAutofit/>
            </a:bodyPr>
            <a:lstStyle/>
            <a:p>
              <a:pPr algn="ctr">
                <a:defRPr>
                  <a:solidFill>
                    <a:srgbClr val="002060"/>
                  </a:solidFill>
                </a:defRPr>
              </a:pPr>
              <a:endParaRPr/>
            </a:p>
          </p:txBody>
        </p:sp>
        <p:sp>
          <p:nvSpPr>
            <p:cNvPr id="343" name="Videos Descargables"/>
            <p:cNvSpPr txBox="1"/>
            <p:nvPr/>
          </p:nvSpPr>
          <p:spPr>
            <a:xfrm>
              <a:off x="95018" y="88453"/>
              <a:ext cx="2403377" cy="4616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lgn="ctr">
                <a:defRPr u="sng">
                  <a:solidFill>
                    <a:srgbClr val="5695D4"/>
                  </a:solidFill>
                  <a:uFill>
                    <a:solidFill>
                      <a:srgbClr val="5695D4"/>
                    </a:solidFill>
                  </a:uFill>
                  <a:hlinkClick r:id="rId4"/>
                </a:defRPr>
              </a:lvl1pPr>
            </a:lstStyle>
            <a:p>
              <a:pPr>
                <a:defRPr u="none">
                  <a:solidFill>
                    <a:srgbClr val="002060"/>
                  </a:solidFill>
                  <a:uFillTx/>
                </a:defRPr>
              </a:pPr>
              <a:r>
                <a:rPr u="sng" dirty="0">
                  <a:solidFill>
                    <a:srgbClr val="5695D4"/>
                  </a:solidFill>
                  <a:uFill>
                    <a:solidFill>
                      <a:srgbClr val="5695D4"/>
                    </a:solidFill>
                  </a:uFill>
                  <a:hlinkClick r:id="rId3"/>
                </a:rPr>
                <a:t>Videos Descargables</a:t>
              </a:r>
              <a:endParaRPr u="sng" dirty="0">
                <a:solidFill>
                  <a:srgbClr val="5695D4"/>
                </a:solidFill>
                <a:uFill>
                  <a:solidFill>
                    <a:srgbClr val="5695D4"/>
                  </a:solidFill>
                </a:uFill>
                <a:hlinkClick r:id="rId4"/>
              </a:endParaRPr>
            </a:p>
          </p:txBody>
        </p:sp>
      </p:grpSp>
      <p:sp>
        <p:nvSpPr>
          <p:cNvPr id="345" name="Google Shape;421;g1cf8959e19e_0_129"/>
          <p:cNvSpPr txBox="1"/>
          <p:nvPr/>
        </p:nvSpPr>
        <p:spPr>
          <a:xfrm>
            <a:off x="8848276" y="1855679"/>
            <a:ext cx="1962301" cy="300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ctr">
              <a:lnSpc>
                <a:spcPct val="90000"/>
              </a:lnSpc>
              <a:defRPr sz="2000" b="1">
                <a:solidFill>
                  <a:srgbClr val="008E8B"/>
                </a:solidFill>
              </a:defRPr>
            </a:lvl1pPr>
          </a:lstStyle>
          <a:p>
            <a:r>
              <a:rPr dirty="0"/>
              <a:t>Infogra</a:t>
            </a:r>
            <a:r>
              <a:rPr lang="es-ES" dirty="0"/>
              <a:t>fía</a:t>
            </a:r>
            <a:endParaRPr dirty="0"/>
          </a:p>
        </p:txBody>
      </p:sp>
      <p:grpSp>
        <p:nvGrpSpPr>
          <p:cNvPr id="348" name="Google Shape;420;g1cf8959e19e_0_129">
            <a:extLst>
              <a:ext uri="{C183D7F6-B498-43B3-948B-1728B52AA6E4}">
                <adec:decorative xmlns:adec="http://schemas.microsoft.com/office/drawing/2017/decorative" val="1"/>
              </a:ext>
            </a:extLst>
          </p:cNvPr>
          <p:cNvGrpSpPr/>
          <p:nvPr/>
        </p:nvGrpSpPr>
        <p:grpSpPr>
          <a:xfrm>
            <a:off x="8537586" y="2275978"/>
            <a:ext cx="2593415" cy="640839"/>
            <a:chOff x="0" y="0"/>
            <a:chExt cx="2593414" cy="640837"/>
          </a:xfrm>
        </p:grpSpPr>
        <p:sp>
          <p:nvSpPr>
            <p:cNvPr id="346" name="Rectángulo redondeado"/>
            <p:cNvSpPr/>
            <p:nvPr/>
          </p:nvSpPr>
          <p:spPr>
            <a:xfrm>
              <a:off x="0" y="0"/>
              <a:ext cx="2593414" cy="640837"/>
            </a:xfrm>
            <a:prstGeom prst="roundRect">
              <a:avLst>
                <a:gd name="adj" fmla="val 43167"/>
              </a:avLst>
            </a:prstGeom>
            <a:noFill/>
            <a:ln w="28575" cap="flat">
              <a:solidFill>
                <a:srgbClr val="002060"/>
              </a:solidFill>
              <a:prstDash val="solid"/>
              <a:round/>
            </a:ln>
            <a:effectLst/>
          </p:spPr>
          <p:txBody>
            <a:bodyPr wrap="square" lIns="45719" tIns="45719" rIns="45719" bIns="45719" numCol="1" anchor="ctr">
              <a:noAutofit/>
            </a:bodyPr>
            <a:lstStyle/>
            <a:p>
              <a:pPr algn="ctr">
                <a:defRPr>
                  <a:solidFill>
                    <a:srgbClr val="002060"/>
                  </a:solidFill>
                </a:defRPr>
              </a:pPr>
              <a:endParaRPr/>
            </a:p>
          </p:txBody>
        </p:sp>
        <p:sp>
          <p:nvSpPr>
            <p:cNvPr id="347" name="Gráficos Descargables"/>
            <p:cNvSpPr txBox="1"/>
            <p:nvPr/>
          </p:nvSpPr>
          <p:spPr>
            <a:xfrm>
              <a:off x="95309" y="89603"/>
              <a:ext cx="2402795" cy="4616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lgn="ctr">
                <a:defRPr u="sng">
                  <a:solidFill>
                    <a:srgbClr val="5695D4"/>
                  </a:solidFill>
                  <a:uFill>
                    <a:solidFill>
                      <a:srgbClr val="5695D4"/>
                    </a:solidFill>
                  </a:uFill>
                  <a:hlinkClick r:id="rId5"/>
                </a:defRPr>
              </a:lvl1pPr>
            </a:lstStyle>
            <a:p>
              <a:pPr>
                <a:defRPr u="none">
                  <a:solidFill>
                    <a:srgbClr val="002060"/>
                  </a:solidFill>
                  <a:uFillTx/>
                </a:defRPr>
              </a:pPr>
              <a:r>
                <a:rPr dirty="0">
                  <a:hlinkClick r:id="rId3"/>
                </a:rPr>
                <a:t>Gráficos Descargables  </a:t>
              </a:r>
              <a:endParaRPr dirty="0">
                <a:hlinkClick r:id="rId5">
                  <a:extLst>
                    <a:ext uri="{A12FA001-AC4F-418D-AE19-62706E023703}">
                      <ahyp:hlinkClr xmlns:ahyp="http://schemas.microsoft.com/office/drawing/2018/hyperlinkcolor" val="tx"/>
                    </a:ext>
                  </a:extLst>
                </a:hlinkClick>
              </a:endParaRPr>
            </a:p>
          </p:txBody>
        </p:sp>
      </p:grpSp>
      <p:pic>
        <p:nvPicPr>
          <p:cNvPr id="1026" name="Picture 2" descr="Bebé durmiendo Anuncio">
            <a:extLst>
              <a:ext uri="{FF2B5EF4-FFF2-40B4-BE49-F238E27FC236}">
                <a16:creationId xmlns:a16="http://schemas.microsoft.com/office/drawing/2014/main" id="{089BD76F-A73A-2F25-B867-1DCE79CCA0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0735" y="3267407"/>
            <a:ext cx="2593415" cy="2593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uncio de bebe en cuna">
            <a:extLst>
              <a:ext uri="{FF2B5EF4-FFF2-40B4-BE49-F238E27FC236}">
                <a16:creationId xmlns:a16="http://schemas.microsoft.com/office/drawing/2014/main" id="{1F0A3100-A2C5-43D4-DD65-8B9519BEF5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4427" y="3249827"/>
            <a:ext cx="2603148" cy="26031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uncio de bebe en moisés">
            <a:extLst>
              <a:ext uri="{FF2B5EF4-FFF2-40B4-BE49-F238E27FC236}">
                <a16:creationId xmlns:a16="http://schemas.microsoft.com/office/drawing/2014/main" id="{EEDE79DB-FDD5-2B3C-B7E8-CBD536EDA7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37586" y="3267407"/>
            <a:ext cx="2603148" cy="2603148"/>
          </a:xfrm>
          <a:prstGeom prst="rect">
            <a:avLst/>
          </a:prstGeom>
          <a:noFill/>
          <a:extLst>
            <a:ext uri="{909E8E84-426E-40DD-AFC4-6F175D3DCCD1}">
              <a14:hiddenFill xmlns:a14="http://schemas.microsoft.com/office/drawing/2010/main">
                <a:solidFill>
                  <a:srgbClr val="FFFFFF"/>
                </a:solidFill>
              </a14:hiddenFill>
            </a:ext>
          </a:extLst>
        </p:spPr>
      </p:pic>
      <p:sp>
        <p:nvSpPr>
          <p:cNvPr id="334" name="Footer Placeholder 2"/>
          <p:cNvSpPr txBox="1"/>
          <p:nvPr/>
        </p:nvSpPr>
        <p:spPr>
          <a:xfrm>
            <a:off x="838200" y="6399212"/>
            <a:ext cx="4114800"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b="1" spc="300">
                <a:latin typeface="Fira Sans SemiBold"/>
                <a:ea typeface="Fira Sans SemiBold"/>
                <a:cs typeface="Fira Sans SemiBold"/>
                <a:sym typeface="Fira Sans SemiBold"/>
              </a:defRPr>
            </a:lvl1pPr>
          </a:lstStyle>
          <a:p>
            <a:r>
              <a:t>SUEÑO INFANTIL SEGURO</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itle 2"/>
          <p:cNvSpPr txBox="1">
            <a:spLocks noGrp="1"/>
          </p:cNvSpPr>
          <p:nvPr>
            <p:ph type="title"/>
          </p:nvPr>
        </p:nvSpPr>
        <p:spPr>
          <a:xfrm>
            <a:off x="820290" y="300655"/>
            <a:ext cx="10040351" cy="954453"/>
          </a:xfrm>
          <a:prstGeom prst="rect">
            <a:avLst/>
          </a:prstGeom>
        </p:spPr>
        <p:txBody>
          <a:bodyPr>
            <a:normAutofit/>
          </a:bodyPr>
          <a:lstStyle/>
          <a:p>
            <a:r>
              <a:rPr dirty="0"/>
              <a:t>Plan de </a:t>
            </a:r>
            <a:r>
              <a:rPr lang="en-US" dirty="0" err="1"/>
              <a:t>Contenido</a:t>
            </a:r>
            <a:r>
              <a:rPr lang="en-US" dirty="0"/>
              <a:t> Para Redes </a:t>
            </a:r>
            <a:r>
              <a:rPr lang="en-US" dirty="0" err="1"/>
              <a:t>Sociales</a:t>
            </a:r>
            <a:r>
              <a:rPr lang="en-US" dirty="0"/>
              <a:t> </a:t>
            </a:r>
            <a:r>
              <a:rPr lang="en-US" sz="2000" dirty="0"/>
              <a:t>cont.</a:t>
            </a:r>
          </a:p>
        </p:txBody>
      </p:sp>
      <p:sp>
        <p:nvSpPr>
          <p:cNvPr id="355" name="Text Placeholder 3"/>
          <p:cNvSpPr txBox="1"/>
          <p:nvPr/>
        </p:nvSpPr>
        <p:spPr>
          <a:xfrm>
            <a:off x="819614" y="1102062"/>
            <a:ext cx="5678178" cy="405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rmAutofit/>
          </a:bodyPr>
          <a:lstStyle>
            <a:lvl1pPr defTabSz="886968">
              <a:lnSpc>
                <a:spcPct val="90000"/>
              </a:lnSpc>
              <a:spcBef>
                <a:spcPts val="900"/>
              </a:spcBef>
              <a:defRPr sz="2328" b="1">
                <a:solidFill>
                  <a:srgbClr val="333333"/>
                </a:solidFill>
              </a:defRPr>
            </a:lvl1pPr>
          </a:lstStyle>
          <a:p>
            <a:r>
              <a:rPr sz="2400" dirty="0"/>
              <a:t>Plantilla de </a:t>
            </a:r>
            <a:r>
              <a:rPr lang="en-US" sz="2400" dirty="0"/>
              <a:t>Calendario Para Redes </a:t>
            </a:r>
            <a:r>
              <a:rPr lang="en-US" sz="2400" dirty="0" err="1"/>
              <a:t>Sociales</a:t>
            </a:r>
          </a:p>
        </p:txBody>
      </p:sp>
      <p:sp>
        <p:nvSpPr>
          <p:cNvPr id="356" name="Content Placeholder 4"/>
          <p:cNvSpPr txBox="1">
            <a:spLocks noGrp="1"/>
          </p:cNvSpPr>
          <p:nvPr>
            <p:ph type="body" sz="half" idx="1"/>
          </p:nvPr>
        </p:nvSpPr>
        <p:spPr>
          <a:xfrm>
            <a:off x="867888" y="1634170"/>
            <a:ext cx="5098411" cy="3324386"/>
          </a:xfrm>
          <a:prstGeom prst="rect">
            <a:avLst/>
          </a:prstGeom>
        </p:spPr>
        <p:txBody>
          <a:bodyPr>
            <a:normAutofit lnSpcReduction="10000"/>
          </a:bodyPr>
          <a:lstStyle/>
          <a:p>
            <a:pPr marL="210311" indent="-210311" defTabSz="841247">
              <a:lnSpc>
                <a:spcPct val="120000"/>
              </a:lnSpc>
              <a:spcBef>
                <a:spcPts val="900"/>
              </a:spcBef>
              <a:defRPr sz="1840"/>
            </a:pPr>
            <a:r>
              <a:rPr lang="es-ES_tradnl" dirty="0"/>
              <a:t>Una plantilla de calendario para redes sociales es una herramienta que ayuda a planear las diferentes publicaciones en las diferentes plataformas, como LinkedIn, Twitter, Facebook, </a:t>
            </a:r>
            <a:br>
              <a:rPr lang="es-ES_tradnl" dirty="0"/>
            </a:br>
            <a:r>
              <a:rPr lang="es-ES_tradnl" dirty="0"/>
              <a:t>e Instagram.</a:t>
            </a:r>
          </a:p>
          <a:p>
            <a:pPr marL="210311" indent="-210311" defTabSz="841247">
              <a:lnSpc>
                <a:spcPct val="120000"/>
              </a:lnSpc>
              <a:spcBef>
                <a:spcPts val="900"/>
              </a:spcBef>
              <a:defRPr sz="1840"/>
            </a:pPr>
            <a:r>
              <a:rPr lang="es-ES_tradnl" dirty="0"/>
              <a:t>La plantilla de calendario ayudará a planear y programar publicaciones con antelación. Garantizando la entrega de contenido relevante y de alta calidad para las audiencias, incluyendo las leyendas y etiquetas de la campaña. </a:t>
            </a:r>
          </a:p>
        </p:txBody>
      </p:sp>
      <p:grpSp>
        <p:nvGrpSpPr>
          <p:cNvPr id="359" name="Google Shape;414;g1cf8959e19e_0_129" descr="Haga clic para descargar">
            <a:extLst>
              <a:ext uri="{C183D7F6-B498-43B3-948B-1728B52AA6E4}">
                <adec:decorative xmlns:adec="http://schemas.microsoft.com/office/drawing/2017/decorative" val="0"/>
              </a:ext>
            </a:extLst>
          </p:cNvPr>
          <p:cNvGrpSpPr/>
          <p:nvPr/>
        </p:nvGrpSpPr>
        <p:grpSpPr>
          <a:xfrm>
            <a:off x="2212728" y="5115700"/>
            <a:ext cx="2408730" cy="738609"/>
            <a:chOff x="0" y="-66287"/>
            <a:chExt cx="2408728" cy="738607"/>
          </a:xfrm>
        </p:grpSpPr>
        <p:sp>
          <p:nvSpPr>
            <p:cNvPr id="357" name="Rectángulo redondeado"/>
            <p:cNvSpPr/>
            <p:nvPr/>
          </p:nvSpPr>
          <p:spPr>
            <a:xfrm>
              <a:off x="0" y="0"/>
              <a:ext cx="2408728" cy="606034"/>
            </a:xfrm>
            <a:prstGeom prst="roundRect">
              <a:avLst>
                <a:gd name="adj" fmla="val 40215"/>
              </a:avLst>
            </a:prstGeom>
            <a:solidFill>
              <a:srgbClr val="005CB9"/>
            </a:solidFill>
            <a:ln w="12700" cap="flat">
              <a:noFill/>
              <a:miter lim="400000"/>
            </a:ln>
            <a:effectLst/>
          </p:spPr>
          <p:txBody>
            <a:bodyPr wrap="square" lIns="45719" tIns="45719" rIns="45719" bIns="45719" numCol="1" anchor="ctr">
              <a:noAutofit/>
            </a:bodyPr>
            <a:lstStyle/>
            <a:p>
              <a:pPr algn="ctr">
                <a:defRPr sz="2000" b="1">
                  <a:solidFill>
                    <a:schemeClr val="accent4">
                      <a:hueOff val="-666666"/>
                      <a:satOff val="-93103"/>
                      <a:lumOff val="5686"/>
                    </a:schemeClr>
                  </a:solidFill>
                </a:defRPr>
              </a:pPr>
              <a:endParaRPr/>
            </a:p>
          </p:txBody>
        </p:sp>
        <p:sp>
          <p:nvSpPr>
            <p:cNvPr id="358" name="Haz clic para descargar"/>
            <p:cNvSpPr txBox="1"/>
            <p:nvPr/>
          </p:nvSpPr>
          <p:spPr>
            <a:xfrm>
              <a:off x="71381" y="-66287"/>
              <a:ext cx="2265966" cy="7386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13" tIns="91413" rIns="91413" bIns="91413" numCol="1" anchor="ctr">
              <a:spAutoFit/>
            </a:bodyPr>
            <a:lstStyle>
              <a:lvl1pPr algn="ctr">
                <a:defRPr sz="2000" b="1" u="sng">
                  <a:solidFill>
                    <a:srgbClr val="5695D4"/>
                  </a:solidFill>
                  <a:uFill>
                    <a:solidFill>
                      <a:srgbClr val="5695D4"/>
                    </a:solidFill>
                  </a:uFill>
                  <a:hlinkClick r:id="rId2"/>
                </a:defRPr>
              </a:lvl1pPr>
            </a:lstStyle>
            <a:p>
              <a:pPr>
                <a:defRPr u="none">
                  <a:solidFill>
                    <a:schemeClr val="accent4">
                      <a:hueOff val="-666666"/>
                      <a:satOff val="-93103"/>
                      <a:lumOff val="5686"/>
                    </a:schemeClr>
                  </a:solidFill>
                  <a:uFillTx/>
                </a:defRPr>
              </a:pPr>
              <a:r>
                <a:rPr sz="1800" dirty="0">
                  <a:solidFill>
                    <a:srgbClr val="FFFFFF"/>
                  </a:solidFill>
                  <a:uFill>
                    <a:solidFill>
                      <a:srgbClr val="5695D4"/>
                    </a:solidFill>
                  </a:uFill>
                  <a:hlinkClick r:id="rId2">
                    <a:extLst>
                      <a:ext uri="{A12FA001-AC4F-418D-AE19-62706E023703}">
                        <ahyp:hlinkClr xmlns:ahyp="http://schemas.microsoft.com/office/drawing/2018/hyperlinkcolor" val="tx"/>
                      </a:ext>
                    </a:extLst>
                  </a:hlinkClick>
                </a:rPr>
                <a:t>Ha</a:t>
              </a:r>
              <a:r>
                <a:rPr lang="es-ES" sz="1800" dirty="0">
                  <a:solidFill>
                    <a:srgbClr val="FFFFFF"/>
                  </a:solidFill>
                  <a:uFill>
                    <a:solidFill>
                      <a:srgbClr val="5695D4"/>
                    </a:solidFill>
                  </a:uFill>
                  <a:hlinkClick r:id="rId2">
                    <a:extLst>
                      <a:ext uri="{A12FA001-AC4F-418D-AE19-62706E023703}">
                        <ahyp:hlinkClr xmlns:ahyp="http://schemas.microsoft.com/office/drawing/2018/hyperlinkcolor" val="tx"/>
                      </a:ext>
                    </a:extLst>
                  </a:hlinkClick>
                </a:rPr>
                <a:t>ga</a:t>
              </a:r>
              <a:r>
                <a:rPr sz="1800" dirty="0">
                  <a:solidFill>
                    <a:srgbClr val="FFFFFF"/>
                  </a:solidFill>
                  <a:uFill>
                    <a:solidFill>
                      <a:srgbClr val="5695D4"/>
                    </a:solidFill>
                  </a:uFill>
                  <a:hlinkClick r:id="rId2">
                    <a:extLst>
                      <a:ext uri="{A12FA001-AC4F-418D-AE19-62706E023703}">
                        <ahyp:hlinkClr xmlns:ahyp="http://schemas.microsoft.com/office/drawing/2018/hyperlinkcolor" val="tx"/>
                      </a:ext>
                    </a:extLst>
                  </a:hlinkClick>
                </a:rPr>
                <a:t> clic para descargar</a:t>
              </a:r>
            </a:p>
          </p:txBody>
        </p:sp>
      </p:grpSp>
      <p:pic>
        <p:nvPicPr>
          <p:cNvPr id="3" name="Picture 2" descr="Plantilla de calendario para redes sociales">
            <a:extLst>
              <a:ext uri="{FF2B5EF4-FFF2-40B4-BE49-F238E27FC236}">
                <a16:creationId xmlns:a16="http://schemas.microsoft.com/office/drawing/2014/main" id="{FC6A5F7A-E644-5D7A-2F67-A114952A2709}"/>
              </a:ext>
            </a:extLst>
          </p:cNvPr>
          <p:cNvPicPr>
            <a:picLocks noChangeAspect="1"/>
          </p:cNvPicPr>
          <p:nvPr/>
        </p:nvPicPr>
        <p:blipFill>
          <a:blip r:embed="rId3"/>
          <a:stretch>
            <a:fillRect/>
          </a:stretch>
        </p:blipFill>
        <p:spPr>
          <a:xfrm>
            <a:off x="6442425" y="1452049"/>
            <a:ext cx="5707563" cy="3860115"/>
          </a:xfrm>
          <a:prstGeom prst="rect">
            <a:avLst/>
          </a:prstGeom>
        </p:spPr>
      </p:pic>
      <p:sp>
        <p:nvSpPr>
          <p:cNvPr id="353" name="Footer Placeholder 5"/>
          <p:cNvSpPr txBox="1"/>
          <p:nvPr/>
        </p:nvSpPr>
        <p:spPr>
          <a:xfrm>
            <a:off x="838200" y="6399212"/>
            <a:ext cx="4114800"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b="1" spc="300">
                <a:latin typeface="Fira Sans SemiBold"/>
                <a:ea typeface="Fira Sans SemiBold"/>
                <a:cs typeface="Fira Sans SemiBold"/>
                <a:sym typeface="Fira Sans SemiBold"/>
              </a:defRPr>
            </a:lvl1pPr>
          </a:lstStyle>
          <a:p>
            <a:r>
              <a:t>SUEÑO INFANTIL SEGURO</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le 1"/>
          <p:cNvSpPr txBox="1">
            <a:spLocks noGrp="1"/>
          </p:cNvSpPr>
          <p:nvPr>
            <p:ph type="title"/>
          </p:nvPr>
        </p:nvSpPr>
        <p:spPr>
          <a:xfrm>
            <a:off x="838200" y="210455"/>
            <a:ext cx="10515600" cy="717662"/>
          </a:xfrm>
          <a:prstGeom prst="rect">
            <a:avLst/>
          </a:prstGeom>
        </p:spPr>
        <p:txBody>
          <a:bodyPr/>
          <a:lstStyle/>
          <a:p>
            <a:r>
              <a:rPr dirty="0" err="1"/>
              <a:t>Personalización</a:t>
            </a:r>
            <a:r>
              <a:rPr dirty="0"/>
              <a:t> de </a:t>
            </a:r>
            <a:r>
              <a:rPr lang="en-US" dirty="0" err="1"/>
              <a:t>Contenido</a:t>
            </a:r>
          </a:p>
        </p:txBody>
      </p:sp>
      <p:sp>
        <p:nvSpPr>
          <p:cNvPr id="364" name="Text Placeholder 3"/>
          <p:cNvSpPr txBox="1"/>
          <p:nvPr/>
        </p:nvSpPr>
        <p:spPr>
          <a:xfrm>
            <a:off x="838199" y="1040828"/>
            <a:ext cx="5157789" cy="823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rmAutofit/>
          </a:bodyPr>
          <a:lstStyle>
            <a:lvl1pPr>
              <a:lnSpc>
                <a:spcPct val="90000"/>
              </a:lnSpc>
              <a:spcBef>
                <a:spcPts val="1000"/>
              </a:spcBef>
              <a:defRPr sz="2400" b="1">
                <a:solidFill>
                  <a:srgbClr val="333333"/>
                </a:solidFill>
              </a:defRPr>
            </a:lvl1pPr>
          </a:lstStyle>
          <a:p>
            <a:r>
              <a:rPr dirty="0" err="1"/>
              <a:t>Técnicas</a:t>
            </a:r>
            <a:r>
              <a:rPr dirty="0"/>
              <a:t> y </a:t>
            </a:r>
            <a:r>
              <a:rPr lang="en-US" dirty="0" err="1"/>
              <a:t>Tácticas</a:t>
            </a:r>
            <a:r>
              <a:rPr dirty="0"/>
              <a:t> </a:t>
            </a:r>
            <a:endParaRPr sz="1200" dirty="0">
              <a:latin typeface="Times Roman"/>
              <a:ea typeface="Times Roman"/>
              <a:cs typeface="Times Roman"/>
              <a:sym typeface="Times Roman"/>
            </a:endParaRPr>
          </a:p>
        </p:txBody>
      </p:sp>
      <p:sp>
        <p:nvSpPr>
          <p:cNvPr id="365" name="Text Placeholder 8"/>
          <p:cNvSpPr txBox="1">
            <a:spLocks noGrp="1"/>
          </p:cNvSpPr>
          <p:nvPr>
            <p:ph type="body" sz="quarter" idx="1"/>
          </p:nvPr>
        </p:nvSpPr>
        <p:spPr>
          <a:xfrm>
            <a:off x="838200" y="1726425"/>
            <a:ext cx="10515600" cy="717662"/>
          </a:xfrm>
          <a:prstGeom prst="rect">
            <a:avLst/>
          </a:prstGeom>
        </p:spPr>
        <p:txBody>
          <a:bodyPr>
            <a:normAutofit fontScale="92500"/>
          </a:bodyPr>
          <a:lstStyle>
            <a:lvl1pPr defTabSz="822959">
              <a:spcBef>
                <a:spcPts val="900"/>
              </a:spcBef>
              <a:defRPr sz="1979" i="1">
                <a:solidFill>
                  <a:srgbClr val="008E8B"/>
                </a:solidFill>
              </a:defRPr>
            </a:lvl1pPr>
          </a:lstStyle>
          <a:p>
            <a:r>
              <a:rPr lang="en-GB" err="1"/>
              <a:t>Personalizar</a:t>
            </a:r>
            <a:r>
              <a:rPr lang="en-GB"/>
              <a:t> </a:t>
            </a:r>
            <a:r>
              <a:rPr lang="en-GB" err="1"/>
              <a:t>su</a:t>
            </a:r>
            <a:r>
              <a:rPr lang="en-GB"/>
              <a:t> </a:t>
            </a:r>
            <a:r>
              <a:rPr lang="en-GB" err="1"/>
              <a:t>contenido</a:t>
            </a:r>
            <a:r>
              <a:rPr lang="en-GB"/>
              <a:t> </a:t>
            </a:r>
            <a:r>
              <a:rPr lang="en-GB" err="1"/>
              <a:t>implica</a:t>
            </a:r>
            <a:r>
              <a:rPr lang="en-GB"/>
              <a:t> </a:t>
            </a:r>
            <a:r>
              <a:rPr lang="en-GB" err="1"/>
              <a:t>añadir</a:t>
            </a:r>
            <a:r>
              <a:rPr lang="en-GB"/>
              <a:t> </a:t>
            </a:r>
            <a:r>
              <a:rPr lang="en-GB" err="1"/>
              <a:t>una</a:t>
            </a:r>
            <a:r>
              <a:rPr lang="en-GB"/>
              <a:t> </a:t>
            </a:r>
            <a:r>
              <a:rPr lang="en-GB" err="1"/>
              <a:t>voz</a:t>
            </a:r>
            <a:r>
              <a:rPr lang="en-GB"/>
              <a:t> y </a:t>
            </a:r>
            <a:r>
              <a:rPr lang="en-GB" err="1"/>
              <a:t>perspectiva</a:t>
            </a:r>
            <a:r>
              <a:rPr lang="en-GB"/>
              <a:t> </a:t>
            </a:r>
            <a:r>
              <a:rPr lang="en-GB" err="1"/>
              <a:t>únicas</a:t>
            </a:r>
            <a:r>
              <a:rPr lang="en-GB"/>
              <a:t> a </a:t>
            </a:r>
            <a:r>
              <a:rPr lang="en-GB" err="1"/>
              <a:t>su</a:t>
            </a:r>
            <a:r>
              <a:rPr lang="en-GB"/>
              <a:t> </a:t>
            </a:r>
            <a:r>
              <a:rPr lang="en-GB" err="1"/>
              <a:t>mensaje</a:t>
            </a:r>
            <a:r>
              <a:rPr lang="en-GB"/>
              <a:t>, lo que </a:t>
            </a:r>
            <a:r>
              <a:rPr lang="en-GB" err="1"/>
              <a:t>puede</a:t>
            </a:r>
            <a:r>
              <a:rPr lang="en-GB"/>
              <a:t> </a:t>
            </a:r>
            <a:r>
              <a:rPr lang="en-GB" err="1"/>
              <a:t>generar</a:t>
            </a:r>
            <a:r>
              <a:rPr lang="en-GB"/>
              <a:t> </a:t>
            </a:r>
            <a:r>
              <a:rPr lang="en-GB" err="1"/>
              <a:t>confianza</a:t>
            </a:r>
            <a:r>
              <a:rPr lang="en-GB"/>
              <a:t> con </a:t>
            </a:r>
            <a:r>
              <a:rPr lang="en-GB" err="1"/>
              <a:t>su</a:t>
            </a:r>
            <a:r>
              <a:rPr lang="en-GB"/>
              <a:t> audiencia. </a:t>
            </a:r>
            <a:r>
              <a:rPr lang="en-GB" err="1"/>
              <a:t>Haga</a:t>
            </a:r>
            <a:r>
              <a:rPr lang="en-GB"/>
              <a:t> que sus </a:t>
            </a:r>
            <a:r>
              <a:rPr lang="en-GB" err="1"/>
              <a:t>publicaciones</a:t>
            </a:r>
            <a:r>
              <a:rPr lang="en-GB"/>
              <a:t> </a:t>
            </a:r>
            <a:r>
              <a:rPr lang="en-GB" err="1"/>
              <a:t>en</a:t>
            </a:r>
            <a:r>
              <a:rPr lang="en-GB"/>
              <a:t> redes </a:t>
            </a:r>
            <a:r>
              <a:rPr lang="en-GB" err="1"/>
              <a:t>sociales</a:t>
            </a:r>
            <a:r>
              <a:rPr lang="en-GB"/>
              <a:t> </a:t>
            </a:r>
            <a:r>
              <a:rPr lang="en-GB" err="1"/>
              <a:t>destaquen</a:t>
            </a:r>
            <a:r>
              <a:rPr lang="en-GB"/>
              <a:t> al </a:t>
            </a:r>
            <a:r>
              <a:rPr lang="en-GB" err="1"/>
              <a:t>personalizarlas</a:t>
            </a:r>
            <a:r>
              <a:rPr lang="en-GB"/>
              <a:t>.</a:t>
            </a:r>
          </a:p>
        </p:txBody>
      </p:sp>
      <p:sp>
        <p:nvSpPr>
          <p:cNvPr id="366" name="Content Placeholder 2"/>
          <p:cNvSpPr txBox="1"/>
          <p:nvPr/>
        </p:nvSpPr>
        <p:spPr>
          <a:xfrm>
            <a:off x="852488" y="2301920"/>
            <a:ext cx="6817157" cy="3392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pPr marL="457200" indent="-457200">
              <a:lnSpc>
                <a:spcPct val="150000"/>
              </a:lnSpc>
              <a:spcBef>
                <a:spcPts val="1000"/>
              </a:spcBef>
              <a:buSzPct val="100000"/>
              <a:buAutoNum type="arabicPeriod"/>
              <a:defRPr sz="2200" b="1">
                <a:solidFill>
                  <a:srgbClr val="333333"/>
                </a:solidFill>
              </a:defRPr>
            </a:pPr>
            <a:r>
              <a:t>Us</a:t>
            </a:r>
            <a:r>
              <a:rPr lang="es-ES"/>
              <a:t>e</a:t>
            </a:r>
            <a:r>
              <a:t> </a:t>
            </a:r>
            <a:r>
              <a:rPr err="1"/>
              <a:t>una</a:t>
            </a:r>
            <a:r>
              <a:t> </a:t>
            </a:r>
            <a:r>
              <a:rPr err="1"/>
              <a:t>voz</a:t>
            </a:r>
            <a:r>
              <a:t> </a:t>
            </a:r>
            <a:r>
              <a:rPr err="1"/>
              <a:t>única</a:t>
            </a:r>
            <a:endParaRPr/>
          </a:p>
          <a:p>
            <a:pPr marL="457200" indent="-457200">
              <a:lnSpc>
                <a:spcPct val="150000"/>
              </a:lnSpc>
              <a:spcBef>
                <a:spcPts val="1000"/>
              </a:spcBef>
              <a:buSzPct val="100000"/>
              <a:buAutoNum type="arabicPeriod"/>
              <a:defRPr sz="2200" b="1">
                <a:solidFill>
                  <a:srgbClr val="333333"/>
                </a:solidFill>
              </a:defRPr>
            </a:pPr>
            <a:r>
              <a:t>Respond</a:t>
            </a:r>
            <a:r>
              <a:rPr lang="es-ES"/>
              <a:t>a</a:t>
            </a:r>
            <a:r>
              <a:t> a </a:t>
            </a:r>
            <a:r>
              <a:rPr err="1"/>
              <a:t>comentarios</a:t>
            </a:r>
            <a:r>
              <a:t> e </a:t>
            </a:r>
            <a:r>
              <a:rPr err="1"/>
              <a:t>interactúa</a:t>
            </a:r>
            <a:r>
              <a:t> con </a:t>
            </a:r>
            <a:r>
              <a:rPr err="1"/>
              <a:t>tu</a:t>
            </a:r>
            <a:r>
              <a:t> audiencia</a:t>
            </a:r>
          </a:p>
          <a:p>
            <a:pPr marL="457200" indent="-457200">
              <a:lnSpc>
                <a:spcPct val="150000"/>
              </a:lnSpc>
              <a:spcBef>
                <a:spcPts val="1000"/>
              </a:spcBef>
              <a:buSzPct val="100000"/>
              <a:buAutoNum type="arabicPeriod"/>
              <a:defRPr sz="2200" b="1">
                <a:solidFill>
                  <a:srgbClr val="333333"/>
                </a:solidFill>
              </a:defRPr>
            </a:pPr>
            <a:r>
              <a:rPr err="1"/>
              <a:t>Utili</a:t>
            </a:r>
            <a:r>
              <a:rPr lang="es-ES"/>
              <a:t>ce</a:t>
            </a:r>
            <a:r>
              <a:t> </a:t>
            </a:r>
            <a:r>
              <a:rPr err="1"/>
              <a:t>referencias</a:t>
            </a:r>
            <a:r>
              <a:t> locales</a:t>
            </a:r>
          </a:p>
          <a:p>
            <a:pPr marL="457200" indent="-457200">
              <a:lnSpc>
                <a:spcPct val="150000"/>
              </a:lnSpc>
              <a:spcBef>
                <a:spcPts val="1000"/>
              </a:spcBef>
              <a:buSzPct val="100000"/>
              <a:buAutoNum type="arabicPeriod"/>
              <a:defRPr sz="2200" b="1">
                <a:solidFill>
                  <a:srgbClr val="333333"/>
                </a:solidFill>
              </a:defRPr>
            </a:pPr>
            <a:r>
              <a:rPr err="1"/>
              <a:t>Incorpor</a:t>
            </a:r>
            <a:r>
              <a:rPr lang="es-ES"/>
              <a:t>e</a:t>
            </a:r>
            <a:r>
              <a:t> </a:t>
            </a:r>
            <a:r>
              <a:rPr err="1"/>
              <a:t>temas</a:t>
            </a:r>
            <a:r>
              <a:t> </a:t>
            </a:r>
            <a:r>
              <a:rPr err="1"/>
              <a:t>en</a:t>
            </a:r>
            <a:r>
              <a:t> </a:t>
            </a:r>
            <a:r>
              <a:rPr err="1"/>
              <a:t>tendencia</a:t>
            </a:r>
            <a:r>
              <a:t> </a:t>
            </a:r>
          </a:p>
        </p:txBody>
      </p:sp>
      <p:sp>
        <p:nvSpPr>
          <p:cNvPr id="362" name="Footer Placeholder 4"/>
          <p:cNvSpPr txBox="1"/>
          <p:nvPr/>
        </p:nvSpPr>
        <p:spPr>
          <a:xfrm>
            <a:off x="838200" y="6399212"/>
            <a:ext cx="4114800"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b="1" spc="300">
                <a:latin typeface="Fira Sans SemiBold"/>
                <a:ea typeface="Fira Sans SemiBold"/>
                <a:cs typeface="Fira Sans SemiBold"/>
                <a:sym typeface="Fira Sans SemiBold"/>
              </a:defRPr>
            </a:lvl1pPr>
          </a:lstStyle>
          <a:p>
            <a:r>
              <a:t>SUEÑO INFANTIL SEGURO</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itle 2"/>
          <p:cNvSpPr txBox="1">
            <a:spLocks noGrp="1"/>
          </p:cNvSpPr>
          <p:nvPr>
            <p:ph type="title"/>
          </p:nvPr>
        </p:nvSpPr>
        <p:spPr>
          <a:xfrm>
            <a:off x="838200" y="294300"/>
            <a:ext cx="8172520" cy="675860"/>
          </a:xfrm>
          <a:prstGeom prst="rect">
            <a:avLst/>
          </a:prstGeom>
        </p:spPr>
        <p:txBody>
          <a:bodyPr/>
          <a:lstStyle/>
          <a:p>
            <a:r>
              <a:rPr dirty="0" err="1"/>
              <a:t>Personalización</a:t>
            </a:r>
            <a:r>
              <a:rPr dirty="0"/>
              <a:t> de </a:t>
            </a:r>
            <a:r>
              <a:rPr lang="en-US" dirty="0" err="1"/>
              <a:t>Contenido</a:t>
            </a:r>
            <a:r>
              <a:rPr dirty="0"/>
              <a:t> </a:t>
            </a:r>
            <a:r>
              <a:rPr sz="2000" dirty="0"/>
              <a:t>cont.</a:t>
            </a:r>
          </a:p>
        </p:txBody>
      </p:sp>
      <p:sp>
        <p:nvSpPr>
          <p:cNvPr id="372" name="Text Placeholder 3"/>
          <p:cNvSpPr txBox="1"/>
          <p:nvPr/>
        </p:nvSpPr>
        <p:spPr>
          <a:xfrm>
            <a:off x="838199" y="1060858"/>
            <a:ext cx="5157789" cy="823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rmAutofit/>
          </a:bodyPr>
          <a:lstStyle>
            <a:lvl1pPr>
              <a:lnSpc>
                <a:spcPct val="90000"/>
              </a:lnSpc>
              <a:spcBef>
                <a:spcPts val="1000"/>
              </a:spcBef>
              <a:defRPr sz="2400" b="1">
                <a:solidFill>
                  <a:srgbClr val="333333"/>
                </a:solidFill>
              </a:defRPr>
            </a:lvl1pPr>
          </a:lstStyle>
          <a:p>
            <a:r>
              <a:rPr dirty="0" err="1"/>
              <a:t>Tipos</a:t>
            </a:r>
            <a:r>
              <a:rPr dirty="0"/>
              <a:t> de </a:t>
            </a:r>
            <a:r>
              <a:rPr lang="en-US" dirty="0" err="1"/>
              <a:t>Contenido</a:t>
            </a:r>
          </a:p>
        </p:txBody>
      </p:sp>
      <p:sp>
        <p:nvSpPr>
          <p:cNvPr id="373" name="Content Placeholder 4"/>
          <p:cNvSpPr txBox="1">
            <a:spLocks noGrp="1"/>
          </p:cNvSpPr>
          <p:nvPr>
            <p:ph type="body" sz="half" idx="1"/>
          </p:nvPr>
        </p:nvSpPr>
        <p:spPr>
          <a:xfrm>
            <a:off x="838198" y="1920495"/>
            <a:ext cx="6566453" cy="3552285"/>
          </a:xfrm>
          <a:prstGeom prst="rect">
            <a:avLst/>
          </a:prstGeom>
        </p:spPr>
        <p:txBody>
          <a:bodyPr/>
          <a:lstStyle/>
          <a:p>
            <a:pPr marL="208026" indent="-208026" defTabSz="832104">
              <a:spcBef>
                <a:spcPts val="900"/>
              </a:spcBef>
              <a:defRPr sz="2002"/>
            </a:pPr>
            <a:r>
              <a:rPr dirty="0"/>
              <a:t>Las redes </a:t>
            </a:r>
            <a:r>
              <a:rPr dirty="0" err="1"/>
              <a:t>sociales</a:t>
            </a:r>
            <a:r>
              <a:rPr dirty="0"/>
              <a:t> son </a:t>
            </a:r>
            <a:r>
              <a:rPr dirty="0" err="1"/>
              <a:t>plataformas</a:t>
            </a:r>
            <a:r>
              <a:rPr dirty="0"/>
              <a:t> que </a:t>
            </a:r>
            <a:r>
              <a:rPr dirty="0" err="1"/>
              <a:t>están</a:t>
            </a:r>
            <a:r>
              <a:rPr dirty="0"/>
              <a:t> </a:t>
            </a:r>
            <a:r>
              <a:rPr dirty="0" err="1"/>
              <a:t>en</a:t>
            </a:r>
            <a:r>
              <a:rPr dirty="0"/>
              <a:t> </a:t>
            </a:r>
            <a:r>
              <a:rPr dirty="0" err="1"/>
              <a:t>constante</a:t>
            </a:r>
            <a:r>
              <a:rPr dirty="0"/>
              <a:t> </a:t>
            </a:r>
            <a:r>
              <a:rPr dirty="0" err="1"/>
              <a:t>evolución</a:t>
            </a:r>
            <a:r>
              <a:rPr dirty="0"/>
              <a:t>, y </a:t>
            </a:r>
            <a:r>
              <a:rPr dirty="0" err="1"/>
              <a:t>ofrecen</a:t>
            </a:r>
            <a:r>
              <a:rPr dirty="0"/>
              <a:t> </a:t>
            </a:r>
            <a:r>
              <a:rPr dirty="0" err="1"/>
              <a:t>diversos</a:t>
            </a:r>
            <a:r>
              <a:rPr dirty="0"/>
              <a:t> </a:t>
            </a:r>
            <a:r>
              <a:rPr dirty="0" err="1"/>
              <a:t>tipos</a:t>
            </a:r>
            <a:r>
              <a:rPr dirty="0"/>
              <a:t> de </a:t>
            </a:r>
            <a:r>
              <a:rPr dirty="0" err="1"/>
              <a:t>contenido</a:t>
            </a:r>
            <a:r>
              <a:rPr dirty="0"/>
              <a:t>. Entre </a:t>
            </a:r>
            <a:r>
              <a:rPr dirty="0" err="1"/>
              <a:t>ellos</a:t>
            </a:r>
            <a:r>
              <a:rPr dirty="0"/>
              <a:t> </a:t>
            </a:r>
            <a:r>
              <a:rPr dirty="0" err="1"/>
              <a:t>está</a:t>
            </a:r>
            <a:r>
              <a:rPr dirty="0"/>
              <a:t> </a:t>
            </a:r>
            <a:r>
              <a:rPr dirty="0" err="1"/>
              <a:t>el</a:t>
            </a:r>
            <a:r>
              <a:rPr dirty="0"/>
              <a:t> </a:t>
            </a:r>
            <a:r>
              <a:rPr dirty="0" err="1"/>
              <a:t>contenido</a:t>
            </a:r>
            <a:r>
              <a:rPr dirty="0"/>
              <a:t> </a:t>
            </a:r>
            <a:r>
              <a:rPr dirty="0" err="1"/>
              <a:t>informativo</a:t>
            </a:r>
            <a:r>
              <a:rPr dirty="0"/>
              <a:t>, que </a:t>
            </a:r>
            <a:r>
              <a:rPr dirty="0" err="1"/>
              <a:t>incluye</a:t>
            </a:r>
            <a:r>
              <a:rPr dirty="0"/>
              <a:t> </a:t>
            </a:r>
            <a:r>
              <a:rPr dirty="0" err="1"/>
              <a:t>guías</a:t>
            </a:r>
            <a:r>
              <a:rPr dirty="0"/>
              <a:t> paso a paso, </a:t>
            </a:r>
            <a:r>
              <a:rPr dirty="0" err="1"/>
              <a:t>artículos</a:t>
            </a:r>
            <a:r>
              <a:rPr dirty="0"/>
              <a:t> e ideas. </a:t>
            </a:r>
            <a:r>
              <a:rPr dirty="0" err="1"/>
              <a:t>Otro</a:t>
            </a:r>
            <a:r>
              <a:rPr dirty="0"/>
              <a:t> </a:t>
            </a:r>
            <a:r>
              <a:rPr dirty="0" err="1"/>
              <a:t>tipo</a:t>
            </a:r>
            <a:r>
              <a:rPr dirty="0"/>
              <a:t> es </a:t>
            </a:r>
            <a:r>
              <a:rPr dirty="0" err="1"/>
              <a:t>el</a:t>
            </a:r>
            <a:r>
              <a:rPr dirty="0"/>
              <a:t> que es </a:t>
            </a:r>
            <a:r>
              <a:rPr dirty="0" err="1"/>
              <a:t>relevante</a:t>
            </a:r>
            <a:r>
              <a:rPr dirty="0"/>
              <a:t> y </a:t>
            </a:r>
            <a:r>
              <a:rPr dirty="0" err="1"/>
              <a:t>oportuno</a:t>
            </a:r>
            <a:r>
              <a:rPr dirty="0"/>
              <a:t>, </a:t>
            </a:r>
            <a:r>
              <a:rPr dirty="0" err="1"/>
              <a:t>este</a:t>
            </a:r>
            <a:r>
              <a:rPr dirty="0"/>
              <a:t> </a:t>
            </a:r>
            <a:r>
              <a:rPr dirty="0" err="1"/>
              <a:t>incluye</a:t>
            </a:r>
            <a:r>
              <a:rPr dirty="0"/>
              <a:t> </a:t>
            </a:r>
            <a:r>
              <a:rPr dirty="0" err="1"/>
              <a:t>noticias</a:t>
            </a:r>
            <a:r>
              <a:rPr dirty="0"/>
              <a:t>, </a:t>
            </a:r>
            <a:r>
              <a:rPr dirty="0" err="1"/>
              <a:t>tendencias</a:t>
            </a:r>
            <a:r>
              <a:rPr dirty="0"/>
              <a:t> y </a:t>
            </a:r>
            <a:r>
              <a:rPr dirty="0" err="1"/>
              <a:t>actualizaciones</a:t>
            </a:r>
            <a:r>
              <a:rPr dirty="0"/>
              <a:t>.</a:t>
            </a:r>
          </a:p>
          <a:p>
            <a:pPr marL="208026" indent="-208026" defTabSz="832104">
              <a:spcBef>
                <a:spcPts val="900"/>
              </a:spcBef>
              <a:defRPr sz="2002"/>
            </a:pPr>
            <a:r>
              <a:rPr dirty="0"/>
              <a:t>Las redes </a:t>
            </a:r>
            <a:r>
              <a:rPr dirty="0" err="1"/>
              <a:t>sociales</a:t>
            </a:r>
            <a:r>
              <a:rPr dirty="0"/>
              <a:t> </a:t>
            </a:r>
            <a:r>
              <a:rPr dirty="0" err="1"/>
              <a:t>también</a:t>
            </a:r>
            <a:r>
              <a:rPr dirty="0"/>
              <a:t> </a:t>
            </a:r>
            <a:r>
              <a:rPr dirty="0" err="1"/>
              <a:t>cuentan</a:t>
            </a:r>
            <a:r>
              <a:rPr dirty="0"/>
              <a:t> con </a:t>
            </a:r>
            <a:r>
              <a:rPr dirty="0" err="1"/>
              <a:t>una</a:t>
            </a:r>
            <a:r>
              <a:rPr dirty="0"/>
              <a:t> </a:t>
            </a:r>
            <a:r>
              <a:rPr lang="es-ES" dirty="0"/>
              <a:t>l</a:t>
            </a:r>
            <a:r>
              <a:rPr dirty="0" err="1"/>
              <a:t>lamada</a:t>
            </a:r>
            <a:r>
              <a:rPr dirty="0"/>
              <a:t> a la </a:t>
            </a:r>
            <a:r>
              <a:rPr dirty="0" err="1"/>
              <a:t>Acción</a:t>
            </a:r>
            <a:r>
              <a:rPr dirty="0"/>
              <a:t> (CTA, </a:t>
            </a:r>
            <a:r>
              <a:rPr dirty="0" err="1"/>
              <a:t>por</a:t>
            </a:r>
            <a:r>
              <a:rPr dirty="0"/>
              <a:t> sus </a:t>
            </a:r>
            <a:r>
              <a:rPr dirty="0" err="1"/>
              <a:t>siglas</a:t>
            </a:r>
            <a:r>
              <a:rPr dirty="0"/>
              <a:t> </a:t>
            </a:r>
            <a:r>
              <a:rPr dirty="0" err="1"/>
              <a:t>en</a:t>
            </a:r>
            <a:r>
              <a:rPr dirty="0"/>
              <a:t> </a:t>
            </a:r>
            <a:r>
              <a:rPr dirty="0" err="1"/>
              <a:t>inglés</a:t>
            </a:r>
            <a:r>
              <a:rPr dirty="0"/>
              <a:t>), </a:t>
            </a:r>
            <a:r>
              <a:rPr dirty="0" err="1"/>
              <a:t>como</a:t>
            </a:r>
            <a:r>
              <a:rPr dirty="0"/>
              <a:t> </a:t>
            </a:r>
            <a:r>
              <a:rPr dirty="0" err="1"/>
              <a:t>promociones</a:t>
            </a:r>
            <a:r>
              <a:rPr dirty="0"/>
              <a:t> y </a:t>
            </a:r>
            <a:r>
              <a:rPr dirty="0" err="1"/>
              <a:t>desafíos</a:t>
            </a:r>
            <a:r>
              <a:rPr dirty="0"/>
              <a:t> que </a:t>
            </a:r>
            <a:r>
              <a:rPr dirty="0" err="1"/>
              <a:t>animan</a:t>
            </a:r>
            <a:r>
              <a:rPr dirty="0"/>
              <a:t> a </a:t>
            </a:r>
            <a:r>
              <a:rPr dirty="0" err="1"/>
              <a:t>los</a:t>
            </a:r>
            <a:r>
              <a:rPr dirty="0"/>
              <a:t> </a:t>
            </a:r>
            <a:r>
              <a:rPr dirty="0" err="1"/>
              <a:t>usuarios</a:t>
            </a:r>
            <a:r>
              <a:rPr dirty="0"/>
              <a:t> a </a:t>
            </a:r>
            <a:r>
              <a:rPr dirty="0" err="1"/>
              <a:t>tomar</a:t>
            </a:r>
            <a:r>
              <a:rPr dirty="0"/>
              <a:t> </a:t>
            </a:r>
            <a:r>
              <a:rPr dirty="0" err="1"/>
              <a:t>medidas</a:t>
            </a:r>
            <a:r>
              <a:rPr dirty="0"/>
              <a:t>. Se </a:t>
            </a:r>
            <a:r>
              <a:rPr dirty="0" err="1"/>
              <a:t>adaptan</a:t>
            </a:r>
            <a:r>
              <a:rPr dirty="0"/>
              <a:t> a </a:t>
            </a:r>
            <a:r>
              <a:rPr dirty="0" err="1"/>
              <a:t>diferentes</a:t>
            </a:r>
            <a:r>
              <a:rPr dirty="0"/>
              <a:t> </a:t>
            </a:r>
            <a:r>
              <a:rPr dirty="0" err="1"/>
              <a:t>intereses</a:t>
            </a:r>
            <a:r>
              <a:rPr dirty="0"/>
              <a:t> y </a:t>
            </a:r>
            <a:r>
              <a:rPr dirty="0" err="1"/>
              <a:t>preferencias</a:t>
            </a:r>
            <a:r>
              <a:rPr dirty="0"/>
              <a:t>, </a:t>
            </a:r>
            <a:r>
              <a:rPr dirty="0" err="1"/>
              <a:t>proporcionando</a:t>
            </a:r>
            <a:r>
              <a:rPr dirty="0"/>
              <a:t> </a:t>
            </a:r>
            <a:r>
              <a:rPr dirty="0" err="1"/>
              <a:t>una</a:t>
            </a:r>
            <a:r>
              <a:rPr dirty="0"/>
              <a:t> </a:t>
            </a:r>
            <a:r>
              <a:rPr dirty="0" err="1"/>
              <a:t>variedad</a:t>
            </a:r>
            <a:r>
              <a:rPr dirty="0"/>
              <a:t> de </a:t>
            </a:r>
            <a:r>
              <a:rPr dirty="0" err="1"/>
              <a:t>contenido</a:t>
            </a:r>
            <a:r>
              <a:rPr dirty="0"/>
              <a:t> </a:t>
            </a:r>
            <a:r>
              <a:rPr dirty="0" err="1"/>
              <a:t>amplio</a:t>
            </a:r>
            <a:r>
              <a:rPr dirty="0"/>
              <a:t> para </a:t>
            </a:r>
            <a:r>
              <a:rPr dirty="0" err="1"/>
              <a:t>entretener</a:t>
            </a:r>
            <a:r>
              <a:rPr dirty="0"/>
              <a:t>, </a:t>
            </a:r>
            <a:r>
              <a:rPr dirty="0" err="1"/>
              <a:t>educar</a:t>
            </a:r>
            <a:r>
              <a:rPr dirty="0"/>
              <a:t>, </a:t>
            </a:r>
            <a:r>
              <a:rPr dirty="0" err="1"/>
              <a:t>informar</a:t>
            </a:r>
            <a:r>
              <a:rPr dirty="0"/>
              <a:t> e </a:t>
            </a:r>
            <a:r>
              <a:rPr dirty="0" err="1"/>
              <a:t>involucrar</a:t>
            </a:r>
            <a:r>
              <a:rPr dirty="0"/>
              <a:t> a la audiencia.</a:t>
            </a:r>
          </a:p>
        </p:txBody>
      </p:sp>
      <p:grpSp>
        <p:nvGrpSpPr>
          <p:cNvPr id="2" name="Group 1" descr="Captura de pantalla del anuncio de teléfono móvil.">
            <a:extLst>
              <a:ext uri="{FF2B5EF4-FFF2-40B4-BE49-F238E27FC236}">
                <a16:creationId xmlns:a16="http://schemas.microsoft.com/office/drawing/2014/main" id="{DA79FF14-E948-1DFF-65EB-358F838CAD4A}"/>
              </a:ext>
            </a:extLst>
          </p:cNvPr>
          <p:cNvGrpSpPr/>
          <p:nvPr/>
        </p:nvGrpSpPr>
        <p:grpSpPr>
          <a:xfrm>
            <a:off x="7804325" y="1148710"/>
            <a:ext cx="3413126" cy="4572001"/>
            <a:chOff x="7287490" y="1027905"/>
            <a:chExt cx="3413126" cy="4572001"/>
          </a:xfrm>
        </p:grpSpPr>
        <p:grpSp>
          <p:nvGrpSpPr>
            <p:cNvPr id="376" name="Picture Placeholder 10"/>
            <p:cNvGrpSpPr/>
            <p:nvPr/>
          </p:nvGrpSpPr>
          <p:grpSpPr>
            <a:xfrm>
              <a:off x="7287490" y="1027905"/>
              <a:ext cx="3413126" cy="4572001"/>
              <a:chOff x="0" y="0"/>
              <a:chExt cx="3413125" cy="4572000"/>
            </a:xfrm>
          </p:grpSpPr>
          <p:sp>
            <p:nvSpPr>
              <p:cNvPr id="374" name="Rectángulo"/>
              <p:cNvSpPr/>
              <p:nvPr/>
            </p:nvSpPr>
            <p:spPr>
              <a:xfrm>
                <a:off x="0" y="0"/>
                <a:ext cx="3413125" cy="4572000"/>
              </a:xfrm>
              <a:prstGeom prst="rect">
                <a:avLst/>
              </a:prstGeom>
              <a:solidFill>
                <a:schemeClr val="accent4">
                  <a:hueOff val="-666666"/>
                  <a:satOff val="-93103"/>
                  <a:lumOff val="5686"/>
                </a:schemeClr>
              </a:solidFill>
              <a:ln w="12700" cap="flat">
                <a:noFill/>
                <a:miter lim="400000"/>
              </a:ln>
              <a:effectLst/>
            </p:spPr>
            <p:txBody>
              <a:bodyPr wrap="square" lIns="45719" tIns="45719" rIns="45719" bIns="45719" numCol="1" anchor="ctr">
                <a:noAutofit/>
              </a:bodyPr>
              <a:lstStyle/>
              <a:p>
                <a:endParaRPr/>
              </a:p>
            </p:txBody>
          </p:sp>
          <p:pic>
            <p:nvPicPr>
              <p:cNvPr id="375" name="image30.png" descr="image30.png"/>
              <p:cNvPicPr>
                <a:picLocks noChangeAspect="1"/>
              </p:cNvPicPr>
              <p:nvPr/>
            </p:nvPicPr>
            <p:blipFill>
              <a:blip r:embed="rId2"/>
              <a:stretch>
                <a:fillRect/>
              </a:stretch>
            </p:blipFill>
            <p:spPr>
              <a:xfrm>
                <a:off x="0" y="0"/>
                <a:ext cx="3413125" cy="4572000"/>
              </a:xfrm>
              <a:prstGeom prst="rect">
                <a:avLst/>
              </a:prstGeom>
              <a:ln w="12700" cap="flat">
                <a:noFill/>
                <a:miter lim="400000"/>
              </a:ln>
              <a:effectLst/>
            </p:spPr>
          </p:pic>
        </p:grpSp>
        <p:pic>
          <p:nvPicPr>
            <p:cNvPr id="3076" name="Picture 4">
              <a:extLst>
                <a:ext uri="{FF2B5EF4-FFF2-40B4-BE49-F238E27FC236}">
                  <a16:creationId xmlns:a16="http://schemas.microsoft.com/office/drawing/2014/main" id="{DA672B68-47F7-3597-DD41-2CEEA4D5775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32"/>
            <a:stretch/>
          </p:blipFill>
          <p:spPr bwMode="auto">
            <a:xfrm>
              <a:off x="7588669" y="2501374"/>
              <a:ext cx="2802240" cy="2567425"/>
            </a:xfrm>
            <a:prstGeom prst="rect">
              <a:avLst/>
            </a:prstGeom>
            <a:noFill/>
            <a:extLst>
              <a:ext uri="{909E8E84-426E-40DD-AFC4-6F175D3DCCD1}">
                <a14:hiddenFill xmlns:a14="http://schemas.microsoft.com/office/drawing/2010/main">
                  <a:solidFill>
                    <a:srgbClr val="FFFFFF"/>
                  </a:solidFill>
                </a14:hiddenFill>
              </a:ext>
            </a:extLst>
          </p:spPr>
        </p:pic>
      </p:grpSp>
      <p:sp>
        <p:nvSpPr>
          <p:cNvPr id="370" name="Footer Placeholder 5"/>
          <p:cNvSpPr txBox="1"/>
          <p:nvPr/>
        </p:nvSpPr>
        <p:spPr>
          <a:xfrm>
            <a:off x="838200" y="6356350"/>
            <a:ext cx="4114800" cy="365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spcBef>
                <a:spcPts val="600"/>
              </a:spcBef>
              <a:defRPr b="1" spc="300">
                <a:latin typeface="Fira Sans SemiBold"/>
                <a:ea typeface="Fira Sans SemiBold"/>
                <a:cs typeface="Fira Sans SemiBold"/>
                <a:sym typeface="Fira Sans SemiBold"/>
              </a:defRPr>
            </a:lvl1pPr>
          </a:lstStyle>
          <a:p>
            <a:r>
              <a:t>SUEÑO INFANTIL SEGURO</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itle 1"/>
          <p:cNvSpPr txBox="1">
            <a:spLocks noGrp="1"/>
          </p:cNvSpPr>
          <p:nvPr>
            <p:ph type="title"/>
          </p:nvPr>
        </p:nvSpPr>
        <p:spPr>
          <a:xfrm>
            <a:off x="676800" y="222850"/>
            <a:ext cx="10515601" cy="1167590"/>
          </a:xfrm>
          <a:prstGeom prst="rect">
            <a:avLst/>
          </a:prstGeom>
        </p:spPr>
        <p:txBody>
          <a:bodyPr/>
          <a:lstStyle/>
          <a:p>
            <a:r>
              <a:rPr dirty="0" err="1"/>
              <a:t>Fechas</a:t>
            </a:r>
            <a:r>
              <a:rPr lang="en-US" dirty="0"/>
              <a:t> Especiales</a:t>
            </a:r>
          </a:p>
        </p:txBody>
      </p:sp>
      <p:sp>
        <p:nvSpPr>
          <p:cNvPr id="381" name="Content Placeholder 6"/>
          <p:cNvSpPr txBox="1"/>
          <p:nvPr/>
        </p:nvSpPr>
        <p:spPr>
          <a:xfrm>
            <a:off x="677394" y="1390438"/>
            <a:ext cx="10905894" cy="11795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defTabSz="777240">
              <a:lnSpc>
                <a:spcPct val="120000"/>
              </a:lnSpc>
              <a:spcBef>
                <a:spcPts val="800"/>
              </a:spcBef>
              <a:defRPr sz="2040" b="1">
                <a:solidFill>
                  <a:srgbClr val="008E8B"/>
                </a:solidFill>
              </a:defRPr>
            </a:lvl1pPr>
          </a:lstStyle>
          <a:p>
            <a:r>
              <a:rPr sz="2200" dirty="0" err="1"/>
              <a:t>Asociaciones</a:t>
            </a:r>
            <a:r>
              <a:rPr sz="2200" dirty="0"/>
              <a:t> </a:t>
            </a:r>
            <a:r>
              <a:rPr sz="2200" dirty="0" err="1"/>
              <a:t>pueden</a:t>
            </a:r>
            <a:r>
              <a:rPr sz="2200" dirty="0"/>
              <a:t> </a:t>
            </a:r>
            <a:r>
              <a:rPr sz="2200" dirty="0" err="1"/>
              <a:t>llegar</a:t>
            </a:r>
            <a:r>
              <a:rPr sz="2200" dirty="0"/>
              <a:t> a </a:t>
            </a:r>
            <a:r>
              <a:rPr sz="2200" dirty="0" err="1"/>
              <a:t>una</a:t>
            </a:r>
            <a:r>
              <a:rPr sz="2200" dirty="0"/>
              <a:t> audiencia </a:t>
            </a:r>
            <a:r>
              <a:rPr sz="2200" dirty="0" err="1"/>
              <a:t>más</a:t>
            </a:r>
            <a:r>
              <a:rPr sz="2200" dirty="0"/>
              <a:t> </a:t>
            </a:r>
            <a:r>
              <a:rPr sz="2200" dirty="0" err="1"/>
              <a:t>amplia</a:t>
            </a:r>
            <a:r>
              <a:rPr sz="2200" dirty="0"/>
              <a:t>, y </a:t>
            </a:r>
            <a:r>
              <a:rPr sz="2200" dirty="0" err="1"/>
              <a:t>crear</a:t>
            </a:r>
            <a:r>
              <a:rPr sz="2200" dirty="0"/>
              <a:t> </a:t>
            </a:r>
            <a:r>
              <a:rPr sz="2200" dirty="0" err="1"/>
              <a:t>contenido</a:t>
            </a:r>
            <a:r>
              <a:rPr sz="2200" dirty="0"/>
              <a:t> </a:t>
            </a:r>
            <a:r>
              <a:rPr sz="2200" dirty="0" err="1"/>
              <a:t>relevante</a:t>
            </a:r>
            <a:r>
              <a:rPr sz="2200" dirty="0"/>
              <a:t> y </a:t>
            </a:r>
            <a:r>
              <a:rPr sz="2200" dirty="0" err="1"/>
              <a:t>duradero</a:t>
            </a:r>
            <a:r>
              <a:rPr sz="2200" dirty="0"/>
              <a:t> al </a:t>
            </a:r>
            <a:r>
              <a:rPr sz="2200" dirty="0" err="1"/>
              <a:t>publicar</a:t>
            </a:r>
            <a:r>
              <a:rPr sz="2200" dirty="0"/>
              <a:t> </a:t>
            </a:r>
            <a:r>
              <a:rPr sz="2200" dirty="0" err="1"/>
              <a:t>en</a:t>
            </a:r>
            <a:r>
              <a:rPr sz="2200" dirty="0"/>
              <a:t> </a:t>
            </a:r>
            <a:r>
              <a:rPr sz="2200" dirty="0" err="1"/>
              <a:t>fechas</a:t>
            </a:r>
            <a:r>
              <a:rPr sz="2200" dirty="0"/>
              <a:t> de </a:t>
            </a:r>
            <a:r>
              <a:rPr sz="2200" dirty="0" err="1"/>
              <a:t>concienciación</a:t>
            </a:r>
            <a:r>
              <a:rPr sz="2200" dirty="0"/>
              <a:t> </a:t>
            </a:r>
            <a:r>
              <a:rPr sz="2200" dirty="0" err="1"/>
              <a:t>nacional</a:t>
            </a:r>
            <a:r>
              <a:rPr sz="2200" dirty="0"/>
              <a:t>. </a:t>
            </a:r>
            <a:r>
              <a:rPr sz="2200" dirty="0" err="1"/>
              <a:t>Estas</a:t>
            </a:r>
            <a:r>
              <a:rPr sz="2200" dirty="0"/>
              <a:t> </a:t>
            </a:r>
            <a:r>
              <a:rPr sz="2200" dirty="0" err="1"/>
              <a:t>publicaciones</a:t>
            </a:r>
            <a:r>
              <a:rPr sz="2200" dirty="0"/>
              <a:t> </a:t>
            </a:r>
            <a:r>
              <a:rPr sz="2200" dirty="0" err="1"/>
              <a:t>también</a:t>
            </a:r>
            <a:r>
              <a:rPr sz="2200" dirty="0"/>
              <a:t> </a:t>
            </a:r>
            <a:r>
              <a:rPr sz="2200" dirty="0" err="1"/>
              <a:t>pueden</a:t>
            </a:r>
            <a:r>
              <a:rPr sz="2200" dirty="0"/>
              <a:t> ser </a:t>
            </a:r>
            <a:r>
              <a:rPr sz="2200" dirty="0" err="1"/>
              <a:t>una</a:t>
            </a:r>
            <a:r>
              <a:rPr sz="2200" dirty="0"/>
              <a:t> forma de </a:t>
            </a:r>
            <a:r>
              <a:rPr sz="2200" dirty="0" err="1"/>
              <a:t>mostrar</a:t>
            </a:r>
            <a:r>
              <a:rPr sz="2200" dirty="0"/>
              <a:t> </a:t>
            </a:r>
            <a:r>
              <a:rPr sz="2200" dirty="0" err="1"/>
              <a:t>apoyo</a:t>
            </a:r>
            <a:r>
              <a:rPr sz="2200" dirty="0"/>
              <a:t> a </a:t>
            </a:r>
            <a:r>
              <a:rPr sz="2200" dirty="0" err="1"/>
              <a:t>causas</a:t>
            </a:r>
            <a:r>
              <a:rPr sz="2200" dirty="0"/>
              <a:t> y </a:t>
            </a:r>
            <a:r>
              <a:rPr sz="2200" dirty="0" err="1"/>
              <a:t>eventos</a:t>
            </a:r>
            <a:r>
              <a:rPr sz="2200" dirty="0"/>
              <a:t> </a:t>
            </a:r>
            <a:r>
              <a:rPr sz="2200" dirty="0" err="1"/>
              <a:t>importantes</a:t>
            </a:r>
            <a:r>
              <a:rPr sz="2200" dirty="0"/>
              <a:t>, </a:t>
            </a:r>
            <a:r>
              <a:rPr sz="2200" dirty="0" err="1"/>
              <a:t>así</a:t>
            </a:r>
            <a:r>
              <a:rPr sz="2200" dirty="0"/>
              <a:t> </a:t>
            </a:r>
            <a:r>
              <a:rPr sz="2200" dirty="0" err="1"/>
              <a:t>como</a:t>
            </a:r>
            <a:r>
              <a:rPr sz="2200" dirty="0"/>
              <a:t> </a:t>
            </a:r>
            <a:r>
              <a:rPr sz="2200" dirty="0" err="1"/>
              <a:t>fomentar</a:t>
            </a:r>
            <a:r>
              <a:rPr sz="2200" dirty="0"/>
              <a:t> la </a:t>
            </a:r>
            <a:r>
              <a:rPr sz="2200" dirty="0" err="1"/>
              <a:t>interacción</a:t>
            </a:r>
            <a:r>
              <a:rPr sz="2200" dirty="0"/>
              <a:t> con </a:t>
            </a:r>
            <a:r>
              <a:rPr sz="2200" dirty="0" err="1"/>
              <a:t>los</a:t>
            </a:r>
            <a:r>
              <a:rPr sz="2200" dirty="0"/>
              <a:t> </a:t>
            </a:r>
            <a:r>
              <a:rPr sz="2200" dirty="0" err="1"/>
              <a:t>seguidores</a:t>
            </a:r>
            <a:r>
              <a:rPr sz="2200" dirty="0"/>
              <a:t>.</a:t>
            </a:r>
            <a:endParaRPr lang="en-US" sz="2200" dirty="0"/>
          </a:p>
        </p:txBody>
      </p:sp>
      <p:sp>
        <p:nvSpPr>
          <p:cNvPr id="380" name="Content Placeholder 2"/>
          <p:cNvSpPr txBox="1">
            <a:spLocks noGrp="1"/>
          </p:cNvSpPr>
          <p:nvPr>
            <p:ph type="body" sz="half" idx="1"/>
          </p:nvPr>
        </p:nvSpPr>
        <p:spPr>
          <a:xfrm>
            <a:off x="710112" y="2775093"/>
            <a:ext cx="7658496" cy="2954574"/>
          </a:xfrm>
          <a:prstGeom prst="rect">
            <a:avLst/>
          </a:prstGeom>
        </p:spPr>
        <p:txBody>
          <a:bodyPr anchor="b"/>
          <a:lstStyle/>
          <a:p>
            <a:pPr marL="0" indent="0" defTabSz="685800">
              <a:spcBef>
                <a:spcPts val="700"/>
              </a:spcBef>
              <a:buSzTx/>
              <a:buNone/>
              <a:defRPr sz="1800" b="1"/>
            </a:pPr>
            <a:r>
              <a:rPr sz="2000" err="1"/>
              <a:t>Algunas</a:t>
            </a:r>
            <a:r>
              <a:rPr sz="2000" dirty="0"/>
              <a:t> </a:t>
            </a:r>
            <a:r>
              <a:rPr sz="2000" err="1"/>
              <a:t>fechas</a:t>
            </a:r>
            <a:r>
              <a:rPr sz="2000" dirty="0"/>
              <a:t> </a:t>
            </a:r>
            <a:r>
              <a:rPr sz="2000" err="1"/>
              <a:t>especiales</a:t>
            </a:r>
            <a:r>
              <a:rPr sz="2000" dirty="0"/>
              <a:t> son:</a:t>
            </a:r>
            <a:endParaRPr lang="en-US" sz="2000" dirty="0">
              <a:latin typeface="Times Roman"/>
              <a:ea typeface="Times Roman"/>
              <a:cs typeface="Times Roman"/>
            </a:endParaRPr>
          </a:p>
          <a:p>
            <a:pPr marL="171450" indent="-171450" defTabSz="685800">
              <a:spcBef>
                <a:spcPts val="700"/>
              </a:spcBef>
              <a:defRPr sz="1650"/>
            </a:pPr>
            <a:r>
              <a:rPr sz="2000" dirty="0"/>
              <a:t>Mes Nacional de la </a:t>
            </a:r>
            <a:r>
              <a:rPr sz="2000" err="1"/>
              <a:t>Lactancia</a:t>
            </a:r>
            <a:r>
              <a:rPr sz="2000" dirty="0"/>
              <a:t> Materna - Agosto</a:t>
            </a:r>
          </a:p>
          <a:p>
            <a:pPr marL="171450" indent="-171450" defTabSz="685800">
              <a:spcBef>
                <a:spcPts val="700"/>
              </a:spcBef>
              <a:defRPr sz="1650"/>
            </a:pPr>
            <a:r>
              <a:rPr sz="2000" dirty="0"/>
              <a:t>Semana Mundial de la </a:t>
            </a:r>
            <a:r>
              <a:rPr sz="2000" err="1"/>
              <a:t>Lactancia</a:t>
            </a:r>
            <a:r>
              <a:rPr sz="2000" dirty="0"/>
              <a:t> Materna - del 1 al 7 de Agosto</a:t>
            </a:r>
          </a:p>
          <a:p>
            <a:pPr marL="171450" indent="-171450" defTabSz="685800">
              <a:spcBef>
                <a:spcPts val="700"/>
              </a:spcBef>
              <a:defRPr sz="1650"/>
            </a:pPr>
            <a:r>
              <a:rPr sz="2000" dirty="0"/>
              <a:t>Mes de </a:t>
            </a:r>
            <a:r>
              <a:rPr sz="2000" err="1"/>
              <a:t>Concientización</a:t>
            </a:r>
            <a:r>
              <a:rPr sz="2000" dirty="0"/>
              <a:t> </a:t>
            </a:r>
            <a:r>
              <a:rPr sz="2000" err="1"/>
              <a:t>Sobre</a:t>
            </a:r>
            <a:r>
              <a:rPr sz="2000" dirty="0"/>
              <a:t> </a:t>
            </a:r>
            <a:r>
              <a:rPr sz="2000" err="1"/>
              <a:t>el</a:t>
            </a:r>
            <a:r>
              <a:rPr sz="2000" dirty="0"/>
              <a:t> </a:t>
            </a:r>
            <a:r>
              <a:rPr sz="2000" err="1"/>
              <a:t>Síndrome</a:t>
            </a:r>
            <a:r>
              <a:rPr sz="2000" dirty="0"/>
              <a:t> de Muerte </a:t>
            </a:r>
            <a:r>
              <a:rPr sz="2000" err="1"/>
              <a:t>Súbita</a:t>
            </a:r>
            <a:r>
              <a:rPr sz="2000" dirty="0"/>
              <a:t> </a:t>
            </a:r>
            <a:r>
              <a:rPr sz="2000" err="1"/>
              <a:t>Infantil</a:t>
            </a:r>
            <a:r>
              <a:rPr sz="2000" dirty="0"/>
              <a:t> - </a:t>
            </a:r>
            <a:r>
              <a:rPr sz="2000" err="1"/>
              <a:t>Octubre</a:t>
            </a:r>
            <a:endParaRPr sz="2000"/>
          </a:p>
          <a:p>
            <a:pPr marL="171450" indent="-171450" defTabSz="685800">
              <a:spcBef>
                <a:spcPts val="700"/>
              </a:spcBef>
              <a:defRPr sz="1650"/>
            </a:pPr>
            <a:r>
              <a:rPr sz="2000" dirty="0"/>
              <a:t>Día del </a:t>
            </a:r>
            <a:r>
              <a:rPr sz="2000" dirty="0" err="1"/>
              <a:t>Síndrome</a:t>
            </a:r>
            <a:r>
              <a:rPr sz="2000" dirty="0"/>
              <a:t> de Muerte </a:t>
            </a:r>
            <a:r>
              <a:rPr sz="2000" dirty="0" err="1"/>
              <a:t>Súbita</a:t>
            </a:r>
            <a:r>
              <a:rPr sz="2000" dirty="0"/>
              <a:t> </a:t>
            </a:r>
            <a:r>
              <a:rPr sz="2000" dirty="0" err="1"/>
              <a:t>Infantil</a:t>
            </a:r>
            <a:r>
              <a:rPr sz="2000" dirty="0"/>
              <a:t> - 15 de </a:t>
            </a:r>
            <a:r>
              <a:rPr sz="2000" dirty="0" err="1"/>
              <a:t>Octubre</a:t>
            </a:r>
            <a:endParaRPr sz="2000" b="1" dirty="0" err="1"/>
          </a:p>
          <a:p>
            <a:pPr marL="171450" indent="-171450" defTabSz="685800">
              <a:spcBef>
                <a:spcPts val="700"/>
              </a:spcBef>
              <a:defRPr sz="1800" b="1"/>
            </a:pPr>
            <a:endParaRPr sz="1650" b="1"/>
          </a:p>
        </p:txBody>
      </p:sp>
      <p:sp>
        <p:nvSpPr>
          <p:cNvPr id="378" name="Footer Placeholder 3"/>
          <p:cNvSpPr txBox="1"/>
          <p:nvPr/>
        </p:nvSpPr>
        <p:spPr>
          <a:xfrm>
            <a:off x="838200" y="6399212"/>
            <a:ext cx="4114800"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b="1" spc="300">
                <a:latin typeface="Fira Sans SemiBold"/>
                <a:ea typeface="Fira Sans SemiBold"/>
                <a:cs typeface="Fira Sans SemiBold"/>
                <a:sym typeface="Fira Sans SemiBold"/>
              </a:defRPr>
            </a:lvl1pPr>
          </a:lstStyle>
          <a:p>
            <a:r>
              <a:t>SUEÑO INFANTIL SEGURO</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itle 1"/>
          <p:cNvSpPr txBox="1">
            <a:spLocks noGrp="1"/>
          </p:cNvSpPr>
          <p:nvPr>
            <p:ph type="title"/>
          </p:nvPr>
        </p:nvSpPr>
        <p:spPr>
          <a:xfrm>
            <a:off x="838200" y="243468"/>
            <a:ext cx="10515600" cy="1167590"/>
          </a:xfrm>
          <a:prstGeom prst="rect">
            <a:avLst/>
          </a:prstGeom>
        </p:spPr>
        <p:txBody>
          <a:bodyPr/>
          <a:lstStyle/>
          <a:p>
            <a:r>
              <a:rPr dirty="0" err="1"/>
              <a:t>Fechas</a:t>
            </a:r>
            <a:r>
              <a:rPr lang="en-US" dirty="0"/>
              <a:t> Especiales</a:t>
            </a:r>
            <a:r>
              <a:rPr dirty="0"/>
              <a:t> </a:t>
            </a:r>
            <a:r>
              <a:rPr sz="2000" dirty="0"/>
              <a:t>cont.</a:t>
            </a:r>
          </a:p>
        </p:txBody>
      </p:sp>
      <p:sp>
        <p:nvSpPr>
          <p:cNvPr id="385" name="Content Placeholder 6"/>
          <p:cNvSpPr txBox="1">
            <a:spLocks noGrp="1"/>
          </p:cNvSpPr>
          <p:nvPr>
            <p:ph type="body" sz="quarter" idx="1"/>
          </p:nvPr>
        </p:nvSpPr>
        <p:spPr>
          <a:xfrm>
            <a:off x="838200" y="1751283"/>
            <a:ext cx="4806239" cy="3355434"/>
          </a:xfrm>
          <a:prstGeom prst="rect">
            <a:avLst/>
          </a:prstGeom>
        </p:spPr>
        <p:txBody>
          <a:bodyPr lIns="0" tIns="0" rIns="0" bIns="0" anchor="t">
            <a:noAutofit/>
          </a:bodyPr>
          <a:lstStyle/>
          <a:p>
            <a:pPr marL="198755" indent="-198755" defTabSz="795527">
              <a:defRPr sz="1914"/>
            </a:pPr>
            <a:r>
              <a:rPr sz="2000" dirty="0" err="1"/>
              <a:t>Públi</a:t>
            </a:r>
            <a:r>
              <a:rPr lang="es-ES" sz="2000" dirty="0"/>
              <a:t>que</a:t>
            </a:r>
            <a:r>
              <a:rPr sz="2000" dirty="0"/>
              <a:t> </a:t>
            </a:r>
            <a:r>
              <a:rPr sz="2000" dirty="0" err="1"/>
              <a:t>durante</a:t>
            </a:r>
            <a:r>
              <a:rPr sz="2000" dirty="0"/>
              <a:t> la Semana Mundial de la </a:t>
            </a:r>
            <a:r>
              <a:rPr sz="2000" dirty="0" err="1"/>
              <a:t>Lactancia</a:t>
            </a:r>
            <a:r>
              <a:rPr sz="2000" dirty="0"/>
              <a:t> Materna para </a:t>
            </a:r>
            <a:r>
              <a:rPr sz="2000" dirty="0" err="1"/>
              <a:t>generar</a:t>
            </a:r>
            <a:r>
              <a:rPr sz="2000" dirty="0"/>
              <a:t> </a:t>
            </a:r>
            <a:r>
              <a:rPr sz="2000" dirty="0" err="1"/>
              <a:t>conciencia</a:t>
            </a:r>
            <a:r>
              <a:rPr sz="2000" dirty="0"/>
              <a:t> y </a:t>
            </a:r>
            <a:r>
              <a:rPr sz="2000" dirty="0" err="1"/>
              <a:t>apoyar</a:t>
            </a:r>
            <a:r>
              <a:rPr sz="2000" dirty="0"/>
              <a:t> la </a:t>
            </a:r>
            <a:r>
              <a:rPr sz="2000" dirty="0" err="1"/>
              <a:t>lactancia</a:t>
            </a:r>
            <a:r>
              <a:rPr sz="2000" dirty="0"/>
              <a:t> </a:t>
            </a:r>
            <a:r>
              <a:rPr sz="2000" dirty="0" err="1"/>
              <a:t>materna</a:t>
            </a:r>
            <a:r>
              <a:rPr sz="2000" dirty="0"/>
              <a:t> y la </a:t>
            </a:r>
            <a:r>
              <a:rPr sz="2000" dirty="0" err="1"/>
              <a:t>salud</a:t>
            </a:r>
            <a:r>
              <a:rPr sz="2000" dirty="0"/>
              <a:t> </a:t>
            </a:r>
            <a:r>
              <a:rPr sz="2000" dirty="0" err="1"/>
              <a:t>materno-infantil</a:t>
            </a:r>
            <a:r>
              <a:rPr sz="2000" dirty="0"/>
              <a:t>.</a:t>
            </a:r>
            <a:endParaRPr lang="en-US" sz="2000" dirty="0"/>
          </a:p>
          <a:p>
            <a:pPr marL="198755" indent="-198755" defTabSz="795527">
              <a:defRPr sz="1914"/>
            </a:pPr>
            <a:r>
              <a:rPr sz="2000" dirty="0"/>
              <a:t>En </a:t>
            </a:r>
            <a:r>
              <a:rPr sz="2000" dirty="0" err="1"/>
              <a:t>el</a:t>
            </a:r>
            <a:r>
              <a:rPr sz="2000" dirty="0"/>
              <a:t> Día del </a:t>
            </a:r>
            <a:r>
              <a:rPr sz="2000" dirty="0" err="1"/>
              <a:t>Síndrome</a:t>
            </a:r>
            <a:r>
              <a:rPr sz="2000" dirty="0"/>
              <a:t> de Muerte </a:t>
            </a:r>
            <a:r>
              <a:rPr sz="2000" dirty="0" err="1"/>
              <a:t>Súbita</a:t>
            </a:r>
            <a:r>
              <a:rPr sz="2000" dirty="0"/>
              <a:t> </a:t>
            </a:r>
            <a:r>
              <a:rPr sz="2000" dirty="0" err="1"/>
              <a:t>Infantil</a:t>
            </a:r>
            <a:r>
              <a:rPr sz="2000" dirty="0"/>
              <a:t>  y </a:t>
            </a:r>
            <a:r>
              <a:rPr sz="2000" dirty="0" err="1"/>
              <a:t>durante</a:t>
            </a:r>
            <a:r>
              <a:rPr sz="2000" dirty="0"/>
              <a:t> </a:t>
            </a:r>
            <a:r>
              <a:rPr sz="2000" dirty="0" err="1"/>
              <a:t>el</a:t>
            </a:r>
            <a:r>
              <a:rPr sz="2000" dirty="0"/>
              <a:t> Mes de </a:t>
            </a:r>
            <a:r>
              <a:rPr sz="2000" dirty="0" err="1"/>
              <a:t>Concienciación</a:t>
            </a:r>
            <a:r>
              <a:rPr sz="2000" dirty="0"/>
              <a:t> </a:t>
            </a:r>
            <a:r>
              <a:rPr sz="2000" dirty="0" err="1"/>
              <a:t>sobre</a:t>
            </a:r>
            <a:r>
              <a:rPr sz="2000" dirty="0"/>
              <a:t> </a:t>
            </a:r>
            <a:r>
              <a:rPr sz="2000" dirty="0" err="1"/>
              <a:t>el</a:t>
            </a:r>
            <a:r>
              <a:rPr sz="2000" dirty="0"/>
              <a:t> </a:t>
            </a:r>
            <a:r>
              <a:rPr sz="2000" dirty="0" err="1"/>
              <a:t>Síndrome</a:t>
            </a:r>
            <a:r>
              <a:rPr sz="2000" dirty="0"/>
              <a:t> de Muerte </a:t>
            </a:r>
            <a:r>
              <a:rPr sz="2000" dirty="0" err="1"/>
              <a:t>Súbita</a:t>
            </a:r>
            <a:r>
              <a:rPr sz="2000" dirty="0"/>
              <a:t> </a:t>
            </a:r>
            <a:r>
              <a:rPr sz="2000" dirty="0" err="1"/>
              <a:t>Infantil</a:t>
            </a:r>
            <a:r>
              <a:rPr sz="2000" dirty="0"/>
              <a:t>, </a:t>
            </a:r>
            <a:r>
              <a:rPr sz="2000" dirty="0" err="1"/>
              <a:t>pública</a:t>
            </a:r>
            <a:r>
              <a:rPr sz="2000" dirty="0"/>
              <a:t> para </a:t>
            </a:r>
            <a:r>
              <a:rPr sz="2000" dirty="0" err="1"/>
              <a:t>generar</a:t>
            </a:r>
            <a:r>
              <a:rPr sz="2000" dirty="0"/>
              <a:t> </a:t>
            </a:r>
            <a:r>
              <a:rPr sz="2000" dirty="0" err="1"/>
              <a:t>conciencia</a:t>
            </a:r>
            <a:r>
              <a:rPr sz="2000" dirty="0"/>
              <a:t> y </a:t>
            </a:r>
            <a:r>
              <a:rPr sz="2000" dirty="0" err="1"/>
              <a:t>educar</a:t>
            </a:r>
            <a:r>
              <a:rPr sz="2000" dirty="0"/>
              <a:t> a </a:t>
            </a:r>
            <a:r>
              <a:rPr sz="2000" dirty="0" err="1"/>
              <a:t>los</a:t>
            </a:r>
            <a:r>
              <a:rPr sz="2000" dirty="0"/>
              <a:t> padres y </a:t>
            </a:r>
            <a:r>
              <a:rPr sz="2000" dirty="0" err="1"/>
              <a:t>cuidadores</a:t>
            </a:r>
            <a:r>
              <a:rPr sz="2000" dirty="0"/>
              <a:t> </a:t>
            </a:r>
            <a:r>
              <a:rPr sz="2000" dirty="0" err="1"/>
              <a:t>sobre</a:t>
            </a:r>
            <a:r>
              <a:rPr sz="2000" dirty="0"/>
              <a:t> las </a:t>
            </a:r>
            <a:r>
              <a:rPr sz="2000" dirty="0" err="1"/>
              <a:t>prácticas</a:t>
            </a:r>
            <a:r>
              <a:rPr sz="2000" dirty="0"/>
              <a:t> </a:t>
            </a:r>
            <a:r>
              <a:rPr sz="2000" dirty="0" err="1"/>
              <a:t>seguras</a:t>
            </a:r>
            <a:r>
              <a:rPr sz="2000" dirty="0"/>
              <a:t> para </a:t>
            </a:r>
            <a:r>
              <a:rPr sz="2000" dirty="0" err="1"/>
              <a:t>el</a:t>
            </a:r>
            <a:r>
              <a:rPr sz="2000" dirty="0"/>
              <a:t> </a:t>
            </a:r>
            <a:r>
              <a:rPr sz="2000" dirty="0" err="1"/>
              <a:t>sueño</a:t>
            </a:r>
            <a:r>
              <a:rPr sz="2000" dirty="0"/>
              <a:t> </a:t>
            </a:r>
            <a:r>
              <a:rPr sz="2000" dirty="0" err="1"/>
              <a:t>infantil</a:t>
            </a:r>
            <a:r>
              <a:rPr sz="2000" dirty="0"/>
              <a:t> </a:t>
            </a:r>
            <a:r>
              <a:rPr sz="2000" dirty="0" err="1"/>
              <a:t>seguro</a:t>
            </a:r>
            <a:r>
              <a:rPr sz="2000" dirty="0"/>
              <a:t>, lo que </a:t>
            </a:r>
            <a:r>
              <a:rPr sz="2000" dirty="0" err="1"/>
              <a:t>puede</a:t>
            </a:r>
            <a:r>
              <a:rPr sz="2000" dirty="0"/>
              <a:t> </a:t>
            </a:r>
            <a:r>
              <a:rPr sz="2000" dirty="0" err="1"/>
              <a:t>reducir</a:t>
            </a:r>
            <a:r>
              <a:rPr sz="2000" dirty="0"/>
              <a:t> </a:t>
            </a:r>
            <a:r>
              <a:rPr sz="2000" dirty="0" err="1"/>
              <a:t>el</a:t>
            </a:r>
            <a:r>
              <a:rPr sz="2000" dirty="0"/>
              <a:t> </a:t>
            </a:r>
            <a:r>
              <a:rPr sz="2000" dirty="0" err="1"/>
              <a:t>riesgo</a:t>
            </a:r>
            <a:r>
              <a:rPr sz="2000" dirty="0"/>
              <a:t> del </a:t>
            </a:r>
            <a:r>
              <a:rPr sz="2000" dirty="0" err="1"/>
              <a:t>síndrome</a:t>
            </a:r>
            <a:r>
              <a:rPr sz="2000" dirty="0"/>
              <a:t> de </a:t>
            </a:r>
            <a:r>
              <a:rPr sz="2000" dirty="0" err="1"/>
              <a:t>muerte</a:t>
            </a:r>
            <a:r>
              <a:rPr sz="2000" dirty="0"/>
              <a:t> </a:t>
            </a:r>
            <a:r>
              <a:rPr sz="2000" dirty="0" err="1"/>
              <a:t>súbita</a:t>
            </a:r>
            <a:r>
              <a:rPr sz="2000" dirty="0"/>
              <a:t> </a:t>
            </a:r>
            <a:r>
              <a:rPr sz="2000" dirty="0" err="1"/>
              <a:t>Infantil</a:t>
            </a:r>
            <a:r>
              <a:rPr sz="2000" dirty="0"/>
              <a:t> (SMSI).</a:t>
            </a:r>
          </a:p>
        </p:txBody>
      </p:sp>
      <p:sp>
        <p:nvSpPr>
          <p:cNvPr id="386" name="Content Placeholder 12"/>
          <p:cNvSpPr txBox="1"/>
          <p:nvPr/>
        </p:nvSpPr>
        <p:spPr>
          <a:xfrm>
            <a:off x="6172200" y="1243641"/>
            <a:ext cx="5181600" cy="4744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gn="ctr" defTabSz="905255">
              <a:lnSpc>
                <a:spcPct val="90000"/>
              </a:lnSpc>
              <a:spcBef>
                <a:spcPts val="900"/>
              </a:spcBef>
              <a:defRPr sz="2376" b="1">
                <a:solidFill>
                  <a:srgbClr val="008E8B"/>
                </a:solidFill>
              </a:defRPr>
            </a:pPr>
            <a:r>
              <a:rPr dirty="0"/>
              <a:t>Ha</a:t>
            </a:r>
            <a:r>
              <a:rPr lang="es-ES" dirty="0" err="1"/>
              <a:t>ga</a:t>
            </a:r>
            <a:r>
              <a:rPr dirty="0"/>
              <a:t> </a:t>
            </a:r>
            <a:r>
              <a:rPr dirty="0" err="1"/>
              <a:t>clic</a:t>
            </a:r>
            <a:r>
              <a:rPr dirty="0"/>
              <a:t> </a:t>
            </a:r>
            <a:r>
              <a:rPr dirty="0" err="1"/>
              <a:t>en</a:t>
            </a:r>
            <a:r>
              <a:rPr dirty="0"/>
              <a:t> </a:t>
            </a:r>
            <a:r>
              <a:rPr dirty="0" err="1"/>
              <a:t>el</a:t>
            </a:r>
            <a:r>
              <a:rPr dirty="0"/>
              <a:t> enlace de </a:t>
            </a:r>
            <a:r>
              <a:rPr dirty="0" err="1"/>
              <a:t>abajo</a:t>
            </a:r>
            <a:r>
              <a:rPr dirty="0"/>
              <a:t> para </a:t>
            </a:r>
            <a:r>
              <a:rPr dirty="0" err="1"/>
              <a:t>obtener</a:t>
            </a:r>
            <a:r>
              <a:rPr dirty="0"/>
              <a:t> </a:t>
            </a:r>
            <a:r>
              <a:rPr dirty="0" err="1"/>
              <a:t>más</a:t>
            </a:r>
            <a:r>
              <a:rPr dirty="0"/>
              <a:t> </a:t>
            </a:r>
            <a:r>
              <a:rPr dirty="0" err="1"/>
              <a:t>información</a:t>
            </a:r>
            <a:r>
              <a:rPr dirty="0"/>
              <a:t> </a:t>
            </a:r>
            <a:r>
              <a:rPr dirty="0" err="1"/>
              <a:t>sobre</a:t>
            </a:r>
            <a:r>
              <a:rPr dirty="0"/>
              <a:t> </a:t>
            </a:r>
            <a:r>
              <a:rPr dirty="0" err="1"/>
              <a:t>fechas</a:t>
            </a:r>
            <a:r>
              <a:rPr dirty="0"/>
              <a:t> </a:t>
            </a:r>
            <a:r>
              <a:rPr dirty="0" err="1"/>
              <a:t>especiales</a:t>
            </a:r>
            <a:r>
              <a:rPr dirty="0"/>
              <a:t>:</a:t>
            </a:r>
            <a:endParaRPr sz="1188" dirty="0">
              <a:latin typeface="Times Roman"/>
              <a:ea typeface="Times Roman"/>
              <a:cs typeface="Times Roman"/>
              <a:sym typeface="Times Roman"/>
            </a:endParaRPr>
          </a:p>
          <a:p>
            <a:pPr defTabSz="905255">
              <a:lnSpc>
                <a:spcPct val="90000"/>
              </a:lnSpc>
              <a:spcBef>
                <a:spcPts val="900"/>
              </a:spcBef>
              <a:defRPr sz="2376" b="1">
                <a:solidFill>
                  <a:srgbClr val="333333"/>
                </a:solidFill>
              </a:defRPr>
            </a:pPr>
            <a:endParaRPr sz="1188" dirty="0">
              <a:latin typeface="Times Roman"/>
              <a:ea typeface="Times Roman"/>
              <a:cs typeface="Times Roman"/>
              <a:sym typeface="Times Roman"/>
            </a:endParaRPr>
          </a:p>
          <a:p>
            <a:pPr defTabSz="905255">
              <a:lnSpc>
                <a:spcPct val="90000"/>
              </a:lnSpc>
              <a:spcBef>
                <a:spcPts val="900"/>
              </a:spcBef>
              <a:defRPr sz="2376">
                <a:solidFill>
                  <a:srgbClr val="333333"/>
                </a:solidFill>
              </a:defRPr>
            </a:pPr>
            <a:endParaRPr sz="1188" dirty="0">
              <a:latin typeface="Times Roman"/>
              <a:ea typeface="Times Roman"/>
              <a:cs typeface="Times Roman"/>
              <a:sym typeface="Times Roman"/>
            </a:endParaRPr>
          </a:p>
          <a:p>
            <a:pPr algn="ctr" defTabSz="905255">
              <a:lnSpc>
                <a:spcPct val="90000"/>
              </a:lnSpc>
              <a:spcBef>
                <a:spcPts val="900"/>
              </a:spcBef>
              <a:defRPr sz="1782" i="1">
                <a:solidFill>
                  <a:srgbClr val="333333"/>
                </a:solidFill>
              </a:defRPr>
            </a:pPr>
            <a:endParaRPr sz="1188" dirty="0">
              <a:latin typeface="Times Roman"/>
              <a:ea typeface="Times Roman"/>
              <a:cs typeface="Times Roman"/>
              <a:sym typeface="Times Roman"/>
            </a:endParaRPr>
          </a:p>
          <a:p>
            <a:pPr algn="ctr" defTabSz="905255">
              <a:lnSpc>
                <a:spcPct val="90000"/>
              </a:lnSpc>
              <a:spcBef>
                <a:spcPts val="900"/>
              </a:spcBef>
              <a:defRPr sz="1782" i="1">
                <a:solidFill>
                  <a:srgbClr val="333333"/>
                </a:solidFill>
              </a:defRPr>
            </a:pPr>
            <a:endParaRPr lang="en-US" dirty="0"/>
          </a:p>
          <a:p>
            <a:pPr algn="ctr" defTabSz="905255">
              <a:lnSpc>
                <a:spcPct val="90000"/>
              </a:lnSpc>
              <a:spcBef>
                <a:spcPts val="900"/>
              </a:spcBef>
              <a:defRPr sz="1782" i="1">
                <a:solidFill>
                  <a:srgbClr val="333333"/>
                </a:solidFill>
              </a:defRPr>
            </a:pPr>
            <a:r>
              <a:rPr dirty="0"/>
              <a:t>O </a:t>
            </a:r>
            <a:r>
              <a:rPr dirty="0" err="1"/>
              <a:t>copi</a:t>
            </a:r>
            <a:r>
              <a:rPr lang="es-ES" dirty="0"/>
              <a:t>e</a:t>
            </a:r>
            <a:r>
              <a:rPr dirty="0"/>
              <a:t> </a:t>
            </a:r>
            <a:r>
              <a:rPr dirty="0" err="1"/>
              <a:t>este</a:t>
            </a:r>
            <a:r>
              <a:rPr dirty="0"/>
              <a:t> enlace </a:t>
            </a:r>
            <a:r>
              <a:rPr dirty="0" err="1"/>
              <a:t>en</a:t>
            </a:r>
            <a:r>
              <a:rPr dirty="0"/>
              <a:t> la barra de </a:t>
            </a:r>
            <a:r>
              <a:rPr dirty="0" err="1"/>
              <a:t>direcciones</a:t>
            </a:r>
            <a:r>
              <a:rPr dirty="0"/>
              <a:t> del</a:t>
            </a:r>
            <a:r>
              <a:rPr lang="en-US" dirty="0"/>
              <a:t> </a:t>
            </a:r>
            <a:r>
              <a:rPr dirty="0" err="1"/>
              <a:t>navegador</a:t>
            </a:r>
            <a:r>
              <a:rPr dirty="0"/>
              <a:t>: </a:t>
            </a:r>
            <a:r>
              <a:rPr u="sng" dirty="0">
                <a:solidFill>
                  <a:srgbClr val="5695D4"/>
                </a:solidFill>
                <a:uFill>
                  <a:solidFill>
                    <a:srgbClr val="5695D4"/>
                  </a:solidFill>
                </a:uFill>
                <a:hlinkClick r:id="rId2"/>
              </a:rPr>
              <a:t>https://health.gov/news/category/national-health-observances</a:t>
            </a:r>
            <a:r>
              <a:rPr dirty="0"/>
              <a:t> </a:t>
            </a:r>
          </a:p>
          <a:p>
            <a:pPr defTabSz="905255">
              <a:lnSpc>
                <a:spcPct val="90000"/>
              </a:lnSpc>
              <a:spcBef>
                <a:spcPts val="900"/>
              </a:spcBef>
              <a:defRPr sz="2376" b="1">
                <a:solidFill>
                  <a:srgbClr val="008E8B"/>
                </a:solidFill>
              </a:defRPr>
            </a:pPr>
            <a:endParaRPr dirty="0"/>
          </a:p>
          <a:p>
            <a:pPr algn="ctr" defTabSz="905255">
              <a:lnSpc>
                <a:spcPct val="90000"/>
              </a:lnSpc>
              <a:spcBef>
                <a:spcPts val="900"/>
              </a:spcBef>
              <a:defRPr sz="2376" b="1">
                <a:solidFill>
                  <a:srgbClr val="008E8B"/>
                </a:solidFill>
              </a:defRPr>
            </a:pPr>
            <a:r>
              <a:rPr dirty="0" err="1"/>
              <a:t>Puede</a:t>
            </a:r>
            <a:r>
              <a:rPr dirty="0"/>
              <a:t> </a:t>
            </a:r>
            <a:r>
              <a:rPr dirty="0" err="1"/>
              <a:t>poner</a:t>
            </a:r>
            <a:r>
              <a:rPr dirty="0"/>
              <a:t> </a:t>
            </a:r>
            <a:r>
              <a:rPr dirty="0" err="1"/>
              <a:t>en</a:t>
            </a:r>
            <a:r>
              <a:rPr dirty="0"/>
              <a:t> </a:t>
            </a:r>
            <a:r>
              <a:rPr dirty="0" err="1"/>
              <a:t>favoritos</a:t>
            </a:r>
            <a:r>
              <a:rPr dirty="0"/>
              <a:t> </a:t>
            </a:r>
            <a:r>
              <a:rPr dirty="0" err="1"/>
              <a:t>el</a:t>
            </a:r>
            <a:r>
              <a:rPr dirty="0"/>
              <a:t> enlace para </a:t>
            </a:r>
            <a:r>
              <a:rPr dirty="0" err="1"/>
              <a:t>consultar</a:t>
            </a:r>
            <a:r>
              <a:rPr dirty="0"/>
              <a:t> </a:t>
            </a:r>
            <a:r>
              <a:rPr dirty="0" err="1"/>
              <a:t>regularmente</a:t>
            </a:r>
            <a:r>
              <a:rPr dirty="0"/>
              <a:t> las </a:t>
            </a:r>
            <a:r>
              <a:rPr dirty="0" err="1"/>
              <a:t>observaciones</a:t>
            </a:r>
            <a:r>
              <a:rPr dirty="0"/>
              <a:t> </a:t>
            </a:r>
            <a:r>
              <a:rPr dirty="0" err="1"/>
              <a:t>actualizadas</a:t>
            </a:r>
            <a:r>
              <a:rPr dirty="0"/>
              <a:t>.</a:t>
            </a:r>
          </a:p>
        </p:txBody>
      </p:sp>
      <p:grpSp>
        <p:nvGrpSpPr>
          <p:cNvPr id="389" name="Google Shape;414;g1cf8959e19e_0_129" descr="Fechas de Observancia Nacional de la Salud">
            <a:extLst>
              <a:ext uri="{C183D7F6-B498-43B3-948B-1728B52AA6E4}">
                <adec:decorative xmlns:adec="http://schemas.microsoft.com/office/drawing/2017/decorative" val="0"/>
              </a:ext>
            </a:extLst>
          </p:cNvPr>
          <p:cNvGrpSpPr/>
          <p:nvPr/>
        </p:nvGrpSpPr>
        <p:grpSpPr>
          <a:xfrm>
            <a:off x="6821308" y="2294399"/>
            <a:ext cx="3883384" cy="800187"/>
            <a:chOff x="0" y="-80824"/>
            <a:chExt cx="3883382" cy="800185"/>
          </a:xfrm>
        </p:grpSpPr>
        <p:sp>
          <p:nvSpPr>
            <p:cNvPr id="387" name="Rectángulo redondeado"/>
            <p:cNvSpPr/>
            <p:nvPr/>
          </p:nvSpPr>
          <p:spPr>
            <a:xfrm>
              <a:off x="0" y="0"/>
              <a:ext cx="3883382" cy="638537"/>
            </a:xfrm>
            <a:prstGeom prst="roundRect">
              <a:avLst>
                <a:gd name="adj" fmla="val 40215"/>
              </a:avLst>
            </a:prstGeom>
            <a:noFill/>
            <a:ln w="28575" cap="flat">
              <a:solidFill>
                <a:srgbClr val="002060"/>
              </a:solidFill>
              <a:prstDash val="solid"/>
              <a:round/>
            </a:ln>
            <a:effectLst/>
          </p:spPr>
          <p:txBody>
            <a:bodyPr wrap="square" lIns="45719" tIns="45719" rIns="45719" bIns="45719" numCol="1" anchor="ctr">
              <a:noAutofit/>
            </a:bodyPr>
            <a:lstStyle/>
            <a:p>
              <a:pPr algn="ctr">
                <a:defRPr sz="2200" b="1"/>
              </a:pPr>
              <a:endParaRPr/>
            </a:p>
          </p:txBody>
        </p:sp>
        <p:sp>
          <p:nvSpPr>
            <p:cNvPr id="388" name="Fechas de Observancia Nacional de la Salud"/>
            <p:cNvSpPr txBox="1"/>
            <p:nvPr/>
          </p:nvSpPr>
          <p:spPr>
            <a:xfrm>
              <a:off x="89498" y="-80824"/>
              <a:ext cx="3704386" cy="8001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lgn="ctr">
                <a:defRPr sz="2200" b="1" u="sng">
                  <a:solidFill>
                    <a:srgbClr val="5695D4"/>
                  </a:solidFill>
                  <a:uFill>
                    <a:solidFill>
                      <a:srgbClr val="5695D4"/>
                    </a:solidFill>
                  </a:uFill>
                  <a:hlinkClick r:id="rId2"/>
                </a:defRPr>
              </a:lvl1pPr>
            </a:lstStyle>
            <a:p>
              <a:pPr>
                <a:defRPr u="none">
                  <a:solidFill>
                    <a:srgbClr val="00308B"/>
                  </a:solidFill>
                  <a:uFillTx/>
                </a:defRPr>
              </a:pPr>
              <a:r>
                <a:rPr sz="2000" u="sng" dirty="0" err="1">
                  <a:solidFill>
                    <a:srgbClr val="5695D4"/>
                  </a:solidFill>
                  <a:uFill>
                    <a:solidFill>
                      <a:srgbClr val="5695D4"/>
                    </a:solidFill>
                  </a:uFill>
                  <a:hlinkClick r:id="rId2"/>
                </a:rPr>
                <a:t>Fechas</a:t>
              </a:r>
              <a:r>
                <a:rPr sz="2000" u="sng" dirty="0">
                  <a:solidFill>
                    <a:srgbClr val="5695D4"/>
                  </a:solidFill>
                  <a:uFill>
                    <a:solidFill>
                      <a:srgbClr val="5695D4"/>
                    </a:solidFill>
                  </a:uFill>
                  <a:hlinkClick r:id="rId2"/>
                </a:rPr>
                <a:t> de </a:t>
              </a:r>
              <a:r>
                <a:rPr sz="2000" u="sng" dirty="0" err="1">
                  <a:solidFill>
                    <a:srgbClr val="5695D4"/>
                  </a:solidFill>
                  <a:uFill>
                    <a:solidFill>
                      <a:srgbClr val="5695D4"/>
                    </a:solidFill>
                  </a:uFill>
                  <a:hlinkClick r:id="rId2"/>
                </a:rPr>
                <a:t>Observancia</a:t>
              </a:r>
              <a:r>
                <a:rPr sz="2000" u="sng" dirty="0">
                  <a:solidFill>
                    <a:srgbClr val="5695D4"/>
                  </a:solidFill>
                  <a:uFill>
                    <a:solidFill>
                      <a:srgbClr val="5695D4"/>
                    </a:solidFill>
                  </a:uFill>
                  <a:hlinkClick r:id="rId2"/>
                </a:rPr>
                <a:t> </a:t>
              </a:r>
              <a:br>
                <a:rPr lang="en-US" sz="2000" u="sng" dirty="0">
                  <a:solidFill>
                    <a:srgbClr val="5695D4"/>
                  </a:solidFill>
                  <a:uFill>
                    <a:solidFill>
                      <a:srgbClr val="5695D4"/>
                    </a:solidFill>
                  </a:uFill>
                  <a:hlinkClick r:id="rId2"/>
                </a:rPr>
              </a:br>
              <a:r>
                <a:rPr sz="2000" u="sng" dirty="0">
                  <a:solidFill>
                    <a:srgbClr val="5695D4"/>
                  </a:solidFill>
                  <a:uFill>
                    <a:solidFill>
                      <a:srgbClr val="5695D4"/>
                    </a:solidFill>
                  </a:uFill>
                  <a:hlinkClick r:id="rId2"/>
                </a:rPr>
                <a:t>Nacional de la </a:t>
              </a:r>
              <a:r>
                <a:rPr sz="2000" u="sng" dirty="0" err="1">
                  <a:solidFill>
                    <a:srgbClr val="5695D4"/>
                  </a:solidFill>
                  <a:uFill>
                    <a:solidFill>
                      <a:srgbClr val="5695D4"/>
                    </a:solidFill>
                  </a:uFill>
                  <a:hlinkClick r:id="rId2"/>
                </a:rPr>
                <a:t>Salud</a:t>
              </a:r>
              <a:r>
                <a:rPr sz="2000" u="sng" dirty="0">
                  <a:solidFill>
                    <a:srgbClr val="5695D4"/>
                  </a:solidFill>
                  <a:uFill>
                    <a:solidFill>
                      <a:srgbClr val="5695D4"/>
                    </a:solidFill>
                  </a:uFill>
                  <a:hlinkClick r:id="rId2"/>
                </a:rPr>
                <a:t> </a:t>
              </a:r>
            </a:p>
          </p:txBody>
        </p:sp>
      </p:grpSp>
      <p:pic>
        <p:nvPicPr>
          <p:cNvPr id="390" name="Graphic 14" descr="Graphic 14"/>
          <p:cNvPicPr>
            <a:picLocks noChangeAspect="1"/>
          </p:cNvPicPr>
          <p:nvPr/>
        </p:nvPicPr>
        <p:blipFill>
          <a:blip r:embed="rId3"/>
          <a:stretch>
            <a:fillRect/>
          </a:stretch>
        </p:blipFill>
        <p:spPr>
          <a:xfrm>
            <a:off x="10615194" y="2457184"/>
            <a:ext cx="914401" cy="914401"/>
          </a:xfrm>
          <a:prstGeom prst="rect">
            <a:avLst/>
          </a:prstGeom>
          <a:ln w="12700">
            <a:miter lim="400000"/>
          </a:ln>
        </p:spPr>
      </p:pic>
      <p:sp>
        <p:nvSpPr>
          <p:cNvPr id="383" name="Footer Placeholder 3"/>
          <p:cNvSpPr txBox="1"/>
          <p:nvPr/>
        </p:nvSpPr>
        <p:spPr>
          <a:xfrm>
            <a:off x="838200" y="6399212"/>
            <a:ext cx="4114800"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b="1" spc="300">
                <a:latin typeface="Fira Sans SemiBold"/>
                <a:ea typeface="Fira Sans SemiBold"/>
                <a:cs typeface="Fira Sans SemiBold"/>
                <a:sym typeface="Fira Sans SemiBold"/>
              </a:defRPr>
            </a:lvl1pPr>
          </a:lstStyle>
          <a:p>
            <a:r>
              <a:t>SUEÑO INFANTIL SEGURO</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itle 5"/>
          <p:cNvSpPr txBox="1">
            <a:spLocks noGrp="1"/>
          </p:cNvSpPr>
          <p:nvPr>
            <p:ph type="title"/>
          </p:nvPr>
        </p:nvSpPr>
        <p:spPr>
          <a:xfrm>
            <a:off x="838199" y="185931"/>
            <a:ext cx="5157789" cy="1186175"/>
          </a:xfrm>
          <a:prstGeom prst="rect">
            <a:avLst/>
          </a:prstGeom>
        </p:spPr>
        <p:txBody>
          <a:bodyPr/>
          <a:lstStyle/>
          <a:p>
            <a:r>
              <a:t>Contenido Perenne</a:t>
            </a:r>
          </a:p>
        </p:txBody>
      </p:sp>
      <p:sp>
        <p:nvSpPr>
          <p:cNvPr id="394" name="Text Placeholder 6"/>
          <p:cNvSpPr txBox="1">
            <a:spLocks noGrp="1"/>
          </p:cNvSpPr>
          <p:nvPr>
            <p:ph type="body" sz="quarter" idx="1"/>
          </p:nvPr>
        </p:nvSpPr>
        <p:spPr>
          <a:xfrm>
            <a:off x="839783" y="1132766"/>
            <a:ext cx="5687471" cy="823914"/>
          </a:xfrm>
          <a:prstGeom prst="rect">
            <a:avLst/>
          </a:prstGeom>
        </p:spPr>
        <p:txBody>
          <a:bodyPr/>
          <a:lstStyle/>
          <a:p>
            <a:r>
              <a:t>Se recomienda compartir contenido perenne.</a:t>
            </a:r>
          </a:p>
        </p:txBody>
      </p:sp>
      <p:sp>
        <p:nvSpPr>
          <p:cNvPr id="395" name="Content Placeholder 7"/>
          <p:cNvSpPr txBox="1"/>
          <p:nvPr/>
        </p:nvSpPr>
        <p:spPr>
          <a:xfrm>
            <a:off x="839787" y="2272757"/>
            <a:ext cx="5892341" cy="3684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ct val="90000"/>
              </a:lnSpc>
              <a:spcBef>
                <a:spcPts val="1000"/>
              </a:spcBef>
              <a:defRPr sz="2200">
                <a:solidFill>
                  <a:srgbClr val="333333"/>
                </a:solidFill>
              </a:defRPr>
            </a:pPr>
            <a:r>
              <a:t>El contenido perenne es información útil y relevante que no caduca.</a:t>
            </a:r>
          </a:p>
          <a:p>
            <a:pPr>
              <a:lnSpc>
                <a:spcPct val="90000"/>
              </a:lnSpc>
              <a:spcBef>
                <a:spcPts val="1000"/>
              </a:spcBef>
              <a:defRPr sz="2200" b="1">
                <a:solidFill>
                  <a:srgbClr val="333333"/>
                </a:solidFill>
              </a:defRPr>
            </a:pPr>
            <a:r>
              <a:t>Algunos ejemplos de contenido perenne son:</a:t>
            </a:r>
            <a:endParaRPr sz="1200">
              <a:latin typeface="Times Roman"/>
              <a:ea typeface="Times Roman"/>
              <a:cs typeface="Times Roman"/>
              <a:sym typeface="Times Roman"/>
            </a:endParaRPr>
          </a:p>
          <a:p>
            <a:pPr marL="342900" indent="-342900">
              <a:lnSpc>
                <a:spcPct val="90000"/>
              </a:lnSpc>
              <a:spcBef>
                <a:spcPts val="1000"/>
              </a:spcBef>
              <a:buSzPct val="100000"/>
              <a:buFont typeface="Arial"/>
              <a:buChar char="•"/>
              <a:defRPr sz="2200">
                <a:solidFill>
                  <a:srgbClr val="333333"/>
                </a:solidFill>
              </a:defRPr>
            </a:pPr>
            <a:r>
              <a:t>Guías paso a paso </a:t>
            </a:r>
          </a:p>
          <a:p>
            <a:pPr marL="342265" indent="-342265">
              <a:lnSpc>
                <a:spcPct val="90000"/>
              </a:lnSpc>
              <a:spcBef>
                <a:spcPts val="1000"/>
              </a:spcBef>
              <a:buSzPct val="100000"/>
              <a:buFont typeface="Arial"/>
              <a:buChar char="•"/>
              <a:defRPr sz="2200">
                <a:solidFill>
                  <a:srgbClr val="333333"/>
                </a:solidFill>
              </a:defRPr>
            </a:pPr>
            <a:r>
              <a:t>Tutoriales</a:t>
            </a:r>
          </a:p>
          <a:p>
            <a:pPr marL="342265" indent="-342265">
              <a:lnSpc>
                <a:spcPct val="90000"/>
              </a:lnSpc>
              <a:spcBef>
                <a:spcPts val="1000"/>
              </a:spcBef>
              <a:buSzPct val="100000"/>
              <a:buFont typeface="Arial"/>
              <a:buChar char="•"/>
              <a:defRPr sz="2200">
                <a:solidFill>
                  <a:srgbClr val="333333"/>
                </a:solidFill>
              </a:defRPr>
            </a:pPr>
            <a:r>
              <a:t>Consejos</a:t>
            </a:r>
          </a:p>
          <a:p>
            <a:pPr marL="342265" indent="-342265">
              <a:lnSpc>
                <a:spcPct val="90000"/>
              </a:lnSpc>
              <a:spcBef>
                <a:spcPts val="1000"/>
              </a:spcBef>
              <a:buSzPct val="100000"/>
              <a:buFont typeface="Arial"/>
              <a:buChar char="•"/>
              <a:defRPr sz="2200">
                <a:solidFill>
                  <a:srgbClr val="333333"/>
                </a:solidFill>
              </a:defRPr>
            </a:pPr>
            <a:r>
              <a:t>Listas de recomendaciones</a:t>
            </a:r>
          </a:p>
        </p:txBody>
      </p:sp>
      <p:sp>
        <p:nvSpPr>
          <p:cNvPr id="396" name="Rectangle 1">
            <a:extLst>
              <a:ext uri="{C183D7F6-B498-43B3-948B-1728B52AA6E4}">
                <adec:decorative xmlns:adec="http://schemas.microsoft.com/office/drawing/2017/decorative" val="1"/>
              </a:ext>
            </a:extLst>
          </p:cNvPr>
          <p:cNvSpPr/>
          <p:nvPr/>
        </p:nvSpPr>
        <p:spPr>
          <a:xfrm>
            <a:off x="6527256" y="-2"/>
            <a:ext cx="5664743" cy="6858001"/>
          </a:xfrm>
          <a:prstGeom prst="rect">
            <a:avLst/>
          </a:prstGeom>
          <a:solidFill>
            <a:schemeClr val="accent4">
              <a:hueOff val="-666666"/>
              <a:satOff val="-93103"/>
              <a:lumOff val="5686"/>
            </a:schemeClr>
          </a:solidFill>
          <a:ln w="12700">
            <a:miter lim="400000"/>
          </a:ln>
        </p:spPr>
        <p:txBody>
          <a:bodyPr lIns="45719" rIns="45719" anchor="ctr"/>
          <a:lstStyle/>
          <a:p>
            <a:pPr algn="ctr">
              <a:defRPr>
                <a:solidFill>
                  <a:schemeClr val="accent4">
                    <a:hueOff val="-666666"/>
                    <a:satOff val="-93103"/>
                    <a:lumOff val="5686"/>
                  </a:schemeClr>
                </a:solidFill>
              </a:defRPr>
            </a:pPr>
            <a:endParaRPr/>
          </a:p>
        </p:txBody>
      </p:sp>
      <p:sp>
        <p:nvSpPr>
          <p:cNvPr id="3" name="Picture Placeholder 2">
            <a:extLst>
              <a:ext uri="{FF2B5EF4-FFF2-40B4-BE49-F238E27FC236}">
                <a16:creationId xmlns:a16="http://schemas.microsoft.com/office/drawing/2014/main" id="{3193FED7-01E2-CBFB-2457-DF65DAEB612B}"/>
              </a:ext>
              <a:ext uri="{C183D7F6-B498-43B3-948B-1728B52AA6E4}">
                <adec:decorative xmlns:adec="http://schemas.microsoft.com/office/drawing/2017/decorative" val="1"/>
              </a:ext>
            </a:extLst>
          </p:cNvPr>
          <p:cNvSpPr>
            <a:spLocks noGrp="1"/>
          </p:cNvSpPr>
          <p:nvPr>
            <p:ph type="pic" idx="21"/>
          </p:nvPr>
        </p:nvSpPr>
        <p:spPr/>
      </p:sp>
      <p:pic>
        <p:nvPicPr>
          <p:cNvPr id="4" name="Picture 3">
            <a:extLst>
              <a:ext uri="{FF2B5EF4-FFF2-40B4-BE49-F238E27FC236}">
                <a16:creationId xmlns:a16="http://schemas.microsoft.com/office/drawing/2014/main" id="{7ACCDC02-1AA6-D40D-CA5F-FAF29276001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27255" y="-1"/>
            <a:ext cx="5359945" cy="6879517"/>
          </a:xfrm>
          <a:prstGeom prst="rect">
            <a:avLst/>
          </a:prstGeom>
        </p:spPr>
      </p:pic>
      <p:sp>
        <p:nvSpPr>
          <p:cNvPr id="392" name="Footer Placeholder 4"/>
          <p:cNvSpPr txBox="1"/>
          <p:nvPr/>
        </p:nvSpPr>
        <p:spPr>
          <a:xfrm>
            <a:off x="838200" y="6399212"/>
            <a:ext cx="4114800"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b="1" spc="300">
                <a:latin typeface="Fira Sans SemiBold"/>
                <a:ea typeface="Fira Sans SemiBold"/>
                <a:cs typeface="Fira Sans SemiBold"/>
                <a:sym typeface="Fira Sans SemiBold"/>
              </a:defRPr>
            </a:lvl1pPr>
          </a:lstStyle>
          <a:p>
            <a:r>
              <a:t>SUEÑO INFANTIL SEGURO</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DDEEFA"/>
      </a:dk1>
      <a:lt1>
        <a:srgbClr val="00308B"/>
      </a:lt1>
      <a:dk2>
        <a:srgbClr val="A7A7A7"/>
      </a:dk2>
      <a:lt2>
        <a:srgbClr val="535353"/>
      </a:lt2>
      <a:accent1>
        <a:srgbClr val="39CFC2"/>
      </a:accent1>
      <a:accent2>
        <a:srgbClr val="57AAE8"/>
      </a:accent2>
      <a:accent3>
        <a:srgbClr val="FFAD00"/>
      </a:accent3>
      <a:accent4>
        <a:srgbClr val="FEE8E3"/>
      </a:accent4>
      <a:accent5>
        <a:srgbClr val="4176B2"/>
      </a:accent5>
      <a:accent6>
        <a:srgbClr val="05A29A"/>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666666"/>
            <a:satOff val="-93103"/>
            <a:lumOff val="5686"/>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B"/>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B"/>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39CFC2"/>
      </a:accent1>
      <a:accent2>
        <a:srgbClr val="57AAE8"/>
      </a:accent2>
      <a:accent3>
        <a:srgbClr val="FFAD00"/>
      </a:accent3>
      <a:accent4>
        <a:srgbClr val="FEE8E3"/>
      </a:accent4>
      <a:accent5>
        <a:srgbClr val="4176B2"/>
      </a:accent5>
      <a:accent6>
        <a:srgbClr val="05A29A"/>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666666"/>
            <a:satOff val="-93103"/>
            <a:lumOff val="5686"/>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B"/>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B"/>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51C67D5B880C4EA56AF2DA25B52E9F" ma:contentTypeVersion="13" ma:contentTypeDescription="Create a new document." ma:contentTypeScope="" ma:versionID="9301d3beddc3abe28b31f207ba8af0b3">
  <xsd:schema xmlns:xsd="http://www.w3.org/2001/XMLSchema" xmlns:xs="http://www.w3.org/2001/XMLSchema" xmlns:p="http://schemas.microsoft.com/office/2006/metadata/properties" xmlns:ns2="697b5633-c6d3-4fd0-85bc-c57fd8b3eb46" xmlns:ns3="3d6094a0-a459-4b78-9763-5b6e174eeb52" xmlns:ns4="d853a810-d2a2-4c28-9ad9-9100c9a22e04" targetNamespace="http://schemas.microsoft.com/office/2006/metadata/properties" ma:root="true" ma:fieldsID="a456c88f1c2e51e286be76cd2215f102" ns2:_="" ns3:_="" ns4:_="">
    <xsd:import namespace="697b5633-c6d3-4fd0-85bc-c57fd8b3eb46"/>
    <xsd:import namespace="3d6094a0-a459-4b78-9763-5b6e174eeb52"/>
    <xsd:import namespace="d853a810-d2a2-4c28-9ad9-9100c9a22e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b5633-c6d3-4fd0-85bc-c57fd8b3eb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c590b57-b2b8-4f92-a7a2-a2c14f8ff43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6094a0-a459-4b78-9763-5b6e174eeb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53a810-d2a2-4c28-9ad9-9100c9a22e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2d1f42a-5674-4295-968d-12f9d571ae97}" ma:internalName="TaxCatchAll" ma:showField="CatchAllData" ma:web="3d6094a0-a459-4b78-9763-5b6e174ee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853a810-d2a2-4c28-9ad9-9100c9a22e04" xsi:nil="true"/>
    <lcf76f155ced4ddcb4097134ff3c332f xmlns="697b5633-c6d3-4fd0-85bc-c57fd8b3eb46">
      <Terms xmlns="http://schemas.microsoft.com/office/infopath/2007/PartnerControls"/>
    </lcf76f155ced4ddcb4097134ff3c332f>
    <SharedWithUsers xmlns="3d6094a0-a459-4b78-9763-5b6e174eeb52">
      <UserInfo>
        <DisplayName>Rodriguez,Yahaira (DSHS)</DisplayName>
        <AccountId>257</AccountId>
        <AccountType/>
      </UserInfo>
    </SharedWithUsers>
  </documentManagement>
</p:properties>
</file>

<file path=customXml/itemProps1.xml><?xml version="1.0" encoding="utf-8"?>
<ds:datastoreItem xmlns:ds="http://schemas.openxmlformats.org/officeDocument/2006/customXml" ds:itemID="{7D721A51-0D85-4EAB-AA9B-10B813C515AA}">
  <ds:schemaRefs>
    <ds:schemaRef ds:uri="http://schemas.microsoft.com/sharepoint/v3/contenttype/forms"/>
  </ds:schemaRefs>
</ds:datastoreItem>
</file>

<file path=customXml/itemProps2.xml><?xml version="1.0" encoding="utf-8"?>
<ds:datastoreItem xmlns:ds="http://schemas.openxmlformats.org/officeDocument/2006/customXml" ds:itemID="{8E4608D0-C219-402A-820E-8890BE17571C}">
  <ds:schemaRefs>
    <ds:schemaRef ds:uri="3d6094a0-a459-4b78-9763-5b6e174eeb52"/>
    <ds:schemaRef ds:uri="697b5633-c6d3-4fd0-85bc-c57fd8b3eb46"/>
    <ds:schemaRef ds:uri="d853a810-d2a2-4c28-9ad9-9100c9a22e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3CE7D2-F07F-4C82-8D44-BFDD00063011}">
  <ds:schemaRefs>
    <ds:schemaRef ds:uri="http://purl.org/dc/terms/"/>
    <ds:schemaRef ds:uri="697b5633-c6d3-4fd0-85bc-c57fd8b3eb46"/>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d853a810-d2a2-4c28-9ad9-9100c9a22e04"/>
    <ds:schemaRef ds:uri="3d6094a0-a459-4b78-9763-5b6e174eeb5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152</TotalTime>
  <Words>802</Words>
  <Application>Microsoft Office PowerPoint</Application>
  <PresentationFormat>Widescreen</PresentationFormat>
  <Paragraphs>72</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Fira Sans</vt:lpstr>
      <vt:lpstr>Fira Sans SemiBold</vt:lpstr>
      <vt:lpstr>Times Roman</vt:lpstr>
      <vt:lpstr>Office Theme</vt:lpstr>
      <vt:lpstr>Kit De Herramientas Para Redes Sociales De Sueño Infantil Seguro </vt:lpstr>
      <vt:lpstr>Elementos Generales</vt:lpstr>
      <vt:lpstr>Plan de Contenido Para Redes Sociales</vt:lpstr>
      <vt:lpstr>Plan de Contenido Para Redes Sociales cont.</vt:lpstr>
      <vt:lpstr>Personalización de Contenido</vt:lpstr>
      <vt:lpstr>Personalización de Contenido cont.</vt:lpstr>
      <vt:lpstr>Fechas Especiales</vt:lpstr>
      <vt:lpstr>Fechas Especiales cont.</vt:lpstr>
      <vt:lpstr>Contenido Perenne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 De Herramientas Para Redes Sociales De Sueño Infantil Seguro</dc:title>
  <dc:creator>DSHS</dc:creator>
  <cp:lastModifiedBy>Zamora,Esteban  (DSHS)</cp:lastModifiedBy>
  <cp:revision>47</cp:revision>
  <dcterms:modified xsi:type="dcterms:W3CDTF">2023-10-27T19:21:20Z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0x0101005F51C67D5B880C4EA56AF2DA25B52E9F</vt:lpwstr>
  </property>
  <property fmtid="{D5CDD505-2E9C-101B-9397-08002B2CF9AE}" pid="3" name="MediaServiceImageTags">
    <vt:lpwstr/>
  </property>
</Properties>
</file>