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modifyVerifier cryptProviderType="rsaAES" cryptAlgorithmClass="hash" cryptAlgorithmType="typeAny" cryptAlgorithmSid="14" spinCount="100000" saltData="AfPnja6HtPAbxI2DOzsSdg==" hashData="yGghze56ovce8xaKgzdEmN/lINEe2p5NeLM06r2naRyrTLi3Ec+V8damFoVDq37OEYtaHouU6kh4S7KDCNKK+Q=="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74B664-4AB6-A930-6B38-A6D487EA6E10}" name="Scott,Shannon  (DSHS)" initials="S(" userId="S::shannon.scott2@dshs.texas.gov::15a8b867-f237-4341-b91d-2afb8e3fc1b5" providerId="AD"/>
  <p188:author id="{9540A1BA-8EEC-C481-9E29-C9D83EB50976}" name="Rodriguez,Yahaira (DSHS)" initials="R(" userId="S::yahaira.rodriguez@dshs.texas.gov::f71c12b7-3923-4f2f-af66-198baaa784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15463-564D-4CDC-B89A-79F9880BF278}" v="4" dt="2023-10-23T16:59:35.508"/>
    <p1510:client id="{8A8E4BB3-6F7D-26D2-2A37-676EA028037C}" v="24" dt="2023-10-23T14:08:04.138"/>
    <p1510:client id="{C10E0B9E-9883-0C1C-6C33-9625865D4B15}" v="55" dt="2023-10-23T14:26:38.50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4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E5"/>
          </a:solidFill>
        </a:fill>
      </a:tcStyle>
    </a:wholeTbl>
    <a:band2H>
      <a:tcTxStyle/>
      <a:tcStyle>
        <a:tcBdr/>
        <a:fill>
          <a:solidFill>
            <a:srgbClr val="E7EA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,Shannon  (DSHS)" userId="15a8b867-f237-4341-b91d-2afb8e3fc1b5" providerId="ADAL" clId="{C6509D0A-3397-4308-88B0-82427C4E7BF7}"/>
    <pc:docChg chg="modSld">
      <pc:chgData name="Scott,Shannon  (DSHS)" userId="15a8b867-f237-4341-b91d-2afb8e3fc1b5" providerId="ADAL" clId="{C6509D0A-3397-4308-88B0-82427C4E7BF7}" dt="2023-10-27T15:48:43.784" v="14" actId="20577"/>
      <pc:docMkLst>
        <pc:docMk/>
      </pc:docMkLst>
      <pc:sldChg chg="modSp mod">
        <pc:chgData name="Scott,Shannon  (DSHS)" userId="15a8b867-f237-4341-b91d-2afb8e3fc1b5" providerId="ADAL" clId="{C6509D0A-3397-4308-88B0-82427C4E7BF7}" dt="2023-10-27T15:47:45.297" v="1" actId="20577"/>
        <pc:sldMkLst>
          <pc:docMk/>
          <pc:sldMk cId="0" sldId="257"/>
        </pc:sldMkLst>
        <pc:spChg chg="mod">
          <ac:chgData name="Scott,Shannon  (DSHS)" userId="15a8b867-f237-4341-b91d-2afb8e3fc1b5" providerId="ADAL" clId="{C6509D0A-3397-4308-88B0-82427C4E7BF7}" dt="2023-10-27T15:47:45.297" v="1" actId="20577"/>
          <ac:spMkLst>
            <pc:docMk/>
            <pc:sldMk cId="0" sldId="257"/>
            <ac:spMk id="216" creationId="{00000000-0000-0000-0000-000000000000}"/>
          </ac:spMkLst>
        </pc:spChg>
      </pc:sldChg>
      <pc:sldChg chg="modSp mod">
        <pc:chgData name="Scott,Shannon  (DSHS)" userId="15a8b867-f237-4341-b91d-2afb8e3fc1b5" providerId="ADAL" clId="{C6509D0A-3397-4308-88B0-82427C4E7BF7}" dt="2023-10-27T15:48:33.288" v="13" actId="20577"/>
        <pc:sldMkLst>
          <pc:docMk/>
          <pc:sldMk cId="0" sldId="261"/>
        </pc:sldMkLst>
        <pc:spChg chg="mod">
          <ac:chgData name="Scott,Shannon  (DSHS)" userId="15a8b867-f237-4341-b91d-2afb8e3fc1b5" providerId="ADAL" clId="{C6509D0A-3397-4308-88B0-82427C4E7BF7}" dt="2023-10-27T15:48:33.288" v="13" actId="20577"/>
          <ac:spMkLst>
            <pc:docMk/>
            <pc:sldMk cId="0" sldId="261"/>
            <ac:spMk id="243" creationId="{00000000-0000-0000-0000-000000000000}"/>
          </ac:spMkLst>
        </pc:spChg>
      </pc:sldChg>
      <pc:sldChg chg="modSp mod">
        <pc:chgData name="Scott,Shannon  (DSHS)" userId="15a8b867-f237-4341-b91d-2afb8e3fc1b5" providerId="ADAL" clId="{C6509D0A-3397-4308-88B0-82427C4E7BF7}" dt="2023-10-27T15:47:59.355" v="5" actId="20577"/>
        <pc:sldMkLst>
          <pc:docMk/>
          <pc:sldMk cId="0" sldId="265"/>
        </pc:sldMkLst>
        <pc:spChg chg="mod">
          <ac:chgData name="Scott,Shannon  (DSHS)" userId="15a8b867-f237-4341-b91d-2afb8e3fc1b5" providerId="ADAL" clId="{C6509D0A-3397-4308-88B0-82427C4E7BF7}" dt="2023-10-27T15:47:59.355" v="5" actId="20577"/>
          <ac:spMkLst>
            <pc:docMk/>
            <pc:sldMk cId="0" sldId="265"/>
            <ac:spMk id="278" creationId="{00000000-0000-0000-0000-000000000000}"/>
          </ac:spMkLst>
        </pc:spChg>
        <pc:spChg chg="mod">
          <ac:chgData name="Scott,Shannon  (DSHS)" userId="15a8b867-f237-4341-b91d-2afb8e3fc1b5" providerId="ADAL" clId="{C6509D0A-3397-4308-88B0-82427C4E7BF7}" dt="2023-10-27T15:47:56.956" v="3" actId="20577"/>
          <ac:spMkLst>
            <pc:docMk/>
            <pc:sldMk cId="0" sldId="265"/>
            <ac:spMk id="282" creationId="{00000000-0000-0000-0000-000000000000}"/>
          </ac:spMkLst>
        </pc:spChg>
      </pc:sldChg>
      <pc:sldChg chg="modSp mod">
        <pc:chgData name="Scott,Shannon  (DSHS)" userId="15a8b867-f237-4341-b91d-2afb8e3fc1b5" providerId="ADAL" clId="{C6509D0A-3397-4308-88B0-82427C4E7BF7}" dt="2023-10-27T15:48:43.784" v="14" actId="20577"/>
        <pc:sldMkLst>
          <pc:docMk/>
          <pc:sldMk cId="0" sldId="267"/>
        </pc:sldMkLst>
        <pc:spChg chg="mod">
          <ac:chgData name="Scott,Shannon  (DSHS)" userId="15a8b867-f237-4341-b91d-2afb8e3fc1b5" providerId="ADAL" clId="{C6509D0A-3397-4308-88B0-82427C4E7BF7}" dt="2023-10-27T15:48:43.784" v="14" actId="20577"/>
          <ac:spMkLst>
            <pc:docMk/>
            <pc:sldMk cId="0" sldId="267"/>
            <ac:spMk id="307" creationId="{00000000-0000-0000-0000-000000000000}"/>
          </ac:spMkLst>
        </pc:spChg>
      </pc:sldChg>
      <pc:sldChg chg="modSp mod">
        <pc:chgData name="Scott,Shannon  (DSHS)" userId="15a8b867-f237-4341-b91d-2afb8e3fc1b5" providerId="ADAL" clId="{C6509D0A-3397-4308-88B0-82427C4E7BF7}" dt="2023-10-27T15:48:16.672" v="9" actId="20577"/>
        <pc:sldMkLst>
          <pc:docMk/>
          <pc:sldMk cId="0" sldId="276"/>
        </pc:sldMkLst>
        <pc:spChg chg="mod">
          <ac:chgData name="Scott,Shannon  (DSHS)" userId="15a8b867-f237-4341-b91d-2afb8e3fc1b5" providerId="ADAL" clId="{C6509D0A-3397-4308-88B0-82427C4E7BF7}" dt="2023-10-27T15:48:12.788" v="7" actId="20577"/>
          <ac:spMkLst>
            <pc:docMk/>
            <pc:sldMk cId="0" sldId="276"/>
            <ac:spMk id="553" creationId="{00000000-0000-0000-0000-000000000000}"/>
          </ac:spMkLst>
        </pc:spChg>
        <pc:spChg chg="mod">
          <ac:chgData name="Scott,Shannon  (DSHS)" userId="15a8b867-f237-4341-b91d-2afb8e3fc1b5" providerId="ADAL" clId="{C6509D0A-3397-4308-88B0-82427C4E7BF7}" dt="2023-10-27T15:48:16.672" v="9" actId="20577"/>
          <ac:spMkLst>
            <pc:docMk/>
            <pc:sldMk cId="0" sldId="276"/>
            <ac:spMk id="5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usiness.instagram.com/instagram-post-tips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usiness.instagram.com/instagram-post-tips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witter.com/en/basics/what-to-tweet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S"/>
          </a:p>
        </p:txBody>
      </p:sp>
    </p:spTree>
    <p:extLst>
      <p:ext uri="{BB962C8B-B14F-4D97-AF65-F5344CB8AC3E}">
        <p14:creationId xmlns:p14="http://schemas.microsoft.com/office/powerpoint/2010/main" val="422273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5" name="Shape 5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https://aofund.org/resource/choosing-right-social-media-platform-your-business/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>
              <a:spcBef>
                <a:spcPts val="400"/>
              </a:spcBef>
              <a:defRPr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Instagram Business. (n.d.). Instagram Post Tips. [Website]. Retrieved from </a:t>
            </a: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3"/>
              </a:rPr>
              <a:t>https://business.instagram.com/instagram-post-tips on 4th February 2023</a:t>
            </a:r>
            <a:r>
              <a:rPr>
                <a:solidFill>
                  <a:srgbClr val="4BACC6"/>
                </a:solidFill>
              </a:rPr>
              <a:t>.</a:t>
            </a:r>
          </a:p>
          <a:p>
            <a:pPr marL="228600">
              <a:spcBef>
                <a:spcPts val="400"/>
              </a:spcBef>
              <a:defRPr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Media. (n.d.). Best Practices for Facebook and Instagram. [Blog post]. Retrieved from </a:t>
            </a: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4"/>
              </a:rPr>
              <a:t>https://www.facebook.com/formedia/blog/best-practices-for-facebook-and-instagram</a:t>
            </a:r>
            <a:r>
              <a:rPr>
                <a:solidFill>
                  <a:srgbClr val="4BACC6"/>
                </a:solidFill>
              </a:rPr>
              <a:t> </a:t>
            </a:r>
            <a:r>
              <a:t>on 4th February 2023.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Insert a call-to-action (CTA) to drive a response: announcement of classes, community health events, email newsletter signups, website visits, page likes, comments, etc. </a:t>
            </a:r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5"/>
              </a:rPr>
              <a:t>https://business.instagram.com/instagram-post-tips</a:t>
            </a:r>
            <a:br>
              <a:rPr/>
            </a:br>
            <a:r>
              <a:rPr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4"/>
              </a:rPr>
              <a:t>https://www.facebook.com/formedia/blog/best-practices-for-facebook-and-instagram</a:t>
            </a:r>
            <a:br>
              <a:rPr/>
            </a:b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>
              <a:spcBef>
                <a:spcPts val="400"/>
              </a:spcBef>
              <a:defRPr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Instagram Business. (n.d.). Instagram Post Tips. [Website]. Retrieved from </a:t>
            </a: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3"/>
              </a:rPr>
              <a:t>https://business.instagram.com/instagram-post-tips on 4th February 2023</a:t>
            </a:r>
            <a:r>
              <a:rPr>
                <a:solidFill>
                  <a:srgbClr val="4BACC6"/>
                </a:solidFill>
              </a:rPr>
              <a:t>.</a:t>
            </a:r>
          </a:p>
          <a:p>
            <a:pPr marL="228600">
              <a:spcBef>
                <a:spcPts val="400"/>
              </a:spcBef>
              <a:defRPr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Media. (n.d.). Best Practices for Facebook and Instagram. [Blog post]. Retrieved from </a:t>
            </a: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4"/>
              </a:rPr>
              <a:t>https://www.facebook.com/formedia/blog/best-practices-for-facebook-and-instagram</a:t>
            </a:r>
            <a:r>
              <a:rPr>
                <a:solidFill>
                  <a:srgbClr val="4BACC6"/>
                </a:solidFill>
              </a:rPr>
              <a:t> </a:t>
            </a:r>
            <a:r>
              <a:t>on 4th February 2023.</a:t>
            </a:r>
            <a:endParaRPr u="sng">
              <a:solidFill>
                <a:srgbClr val="0000FF"/>
              </a:solidFill>
            </a:endParaRPr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u="sng">
              <a:solidFill>
                <a:srgbClr val="0000FF"/>
              </a:solidFill>
            </a:endParaRPr>
          </a:p>
          <a:p>
            <a:pPr>
              <a:defRPr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5"/>
              </a:rPr>
              <a:t>https://business.instagram.com/instagram-post-tips</a:t>
            </a:r>
            <a:br>
              <a:rPr/>
            </a:br>
            <a:r>
              <a:rPr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4"/>
              </a:rPr>
              <a:t>https://www.facebook.com/formedia/blog/best-practices-for-facebook-and-instagram</a:t>
            </a:r>
            <a:br>
              <a:rPr/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https://business.twitter.com/en/basics/what-to-tweet.html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3BA9E0"/>
                </a:solidFill>
                <a:uFill>
                  <a:solidFill>
                    <a:srgbClr val="3BA9E0"/>
                  </a:solidFill>
                </a:uFill>
                <a:hlinkClick r:id="rId3"/>
              </a:rPr>
              <a:t>https://business.twitter.com/en/basics/what-to-tweet.html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u="sng">
              <a:solidFill>
                <a:srgbClr val="3BA9E0"/>
              </a:solidFill>
              <a:uFill>
                <a:solidFill>
                  <a:srgbClr val="3BA9E0"/>
                </a:solidFill>
              </a:uFill>
              <a:hlinkClick r:id="rId3"/>
            </a:endParaRP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Avoid images with heavy text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Ask Questions. Drive conversations with your community where possible.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Limit to 1-2 hashtags per tweet. Make sure they are timely and relevant.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Check the meaning of hashtags</a:t>
            </a:r>
            <a:r>
              <a:rPr b="1"/>
              <a:t> </a:t>
            </a:r>
            <a:r>
              <a:t>before posting to avoid misinterpretations.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Plan your tweets. Prioritize planning and preparation for your tweets by brainstorming ideas and perfecting them before releasing them for maximum impact.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1400"/>
              <a:buFont typeface="Helvetica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Follow….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5;p44" descr="Google Shape;15;p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3589" cy="685889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9265" y="5571459"/>
            <a:ext cx="6171686" cy="31747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1800"/>
            </a:lvl1pPr>
            <a:lvl2pPr marL="878839" indent="-320039">
              <a:spcBef>
                <a:spcPts val="1400"/>
              </a:spcBef>
              <a:buSzPts val="1800"/>
              <a:defRPr sz="1800"/>
            </a:lvl2pPr>
            <a:lvl3pPr indent="-342900">
              <a:spcBef>
                <a:spcPts val="1400"/>
              </a:spcBef>
              <a:buSzPts val="1800"/>
              <a:defRPr sz="1800"/>
            </a:lvl3pPr>
            <a:lvl4pPr indent="-342900">
              <a:spcBef>
                <a:spcPts val="1400"/>
              </a:spcBef>
              <a:buSzPts val="1800"/>
              <a:defRPr sz="1800"/>
            </a:lvl4pPr>
            <a:lvl5pPr indent="-342900">
              <a:spcBef>
                <a:spcPts val="1400"/>
              </a:spcBef>
              <a:buSzPts val="1800"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" name="Google Shape;18;p44"/>
          <p:cNvSpPr txBox="1">
            <a:spLocks noGrp="1"/>
          </p:cNvSpPr>
          <p:nvPr>
            <p:ph type="body" sz="quarter" idx="21"/>
          </p:nvPr>
        </p:nvSpPr>
        <p:spPr>
          <a:xfrm>
            <a:off x="499265" y="2579484"/>
            <a:ext cx="6175526" cy="169903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pic>
        <p:nvPicPr>
          <p:cNvPr id="15" name="Google Shape;19;p44" descr="Google Shape;19;p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580" y="4987325"/>
            <a:ext cx="2935225" cy="142871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o del título"/>
          <p:cNvSpPr txBox="1">
            <a:spLocks noGrp="1"/>
          </p:cNvSpPr>
          <p:nvPr>
            <p:ph type="title"/>
          </p:nvPr>
        </p:nvSpPr>
        <p:spPr>
          <a:xfrm>
            <a:off x="493506" y="969066"/>
            <a:ext cx="6179366" cy="13667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7" name="Google Shape;21;p44"/>
          <p:cNvSpPr txBox="1">
            <a:spLocks noGrp="1"/>
          </p:cNvSpPr>
          <p:nvPr>
            <p:ph type="body" sz="quarter" idx="22"/>
          </p:nvPr>
        </p:nvSpPr>
        <p:spPr>
          <a:xfrm>
            <a:off x="493712" y="6070699"/>
            <a:ext cx="6178551" cy="30321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18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 w/picture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81;p53" descr="Google Shape;81;p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3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82;p5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3587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Google Shape;83;p53"/>
          <p:cNvSpPr/>
          <p:nvPr/>
        </p:nvSpPr>
        <p:spPr>
          <a:xfrm>
            <a:off x="520390" y="856545"/>
            <a:ext cx="6586457" cy="50731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56579" y="2023209"/>
            <a:ext cx="6160162" cy="359654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000">
                <a:solidFill>
                  <a:srgbClr val="595A5A"/>
                </a:solidFill>
              </a:defRPr>
            </a:lvl1pPr>
            <a:lvl2pPr indent="-3429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2pPr>
            <a:lvl3pPr marL="14097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3pPr>
            <a:lvl4pPr marL="18669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4pPr>
            <a:lvl5pPr marL="23241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0" name="Google Shape;85;p53"/>
          <p:cNvSpPr txBox="1">
            <a:spLocks noGrp="1"/>
          </p:cNvSpPr>
          <p:nvPr>
            <p:ph type="body" sz="quarter" idx="22"/>
          </p:nvPr>
        </p:nvSpPr>
        <p:spPr>
          <a:xfrm>
            <a:off x="756579" y="1066800"/>
            <a:ext cx="6160162" cy="74615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sp>
        <p:nvSpPr>
          <p:cNvPr id="1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tor w/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89;p54" descr="Google Shape;89;p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6312" y="5185897"/>
            <a:ext cx="11241004" cy="1022311"/>
          </a:xfrm>
          <a:prstGeom prst="rect">
            <a:avLst/>
          </a:prstGeom>
        </p:spPr>
        <p:txBody>
          <a:bodyPr/>
          <a:lstStyle>
            <a:lvl1pPr algn="r">
              <a:spcBef>
                <a:spcPts val="1400"/>
              </a:spcBef>
              <a:defRPr sz="4000"/>
            </a:lvl1pPr>
            <a:lvl2pPr marL="1257300" indent="-685800" algn="r">
              <a:spcBef>
                <a:spcPts val="1400"/>
              </a:spcBef>
              <a:buSzPts val="4000"/>
              <a:defRPr sz="4000"/>
            </a:lvl2pPr>
            <a:lvl3pPr marL="1790700" indent="-762000" algn="r">
              <a:spcBef>
                <a:spcPts val="1400"/>
              </a:spcBef>
              <a:buSzPts val="4000"/>
              <a:defRPr sz="4000"/>
            </a:lvl3pPr>
            <a:lvl4pPr marL="2247900" indent="-762000" algn="r">
              <a:spcBef>
                <a:spcPts val="1400"/>
              </a:spcBef>
              <a:buSzPts val="4000"/>
              <a:defRPr sz="4000"/>
            </a:lvl4pPr>
            <a:lvl5pPr marL="2705100" indent="-762000" algn="r">
              <a:spcBef>
                <a:spcPts val="1400"/>
              </a:spcBef>
              <a:buSzPts val="4000"/>
              <a:defRPr sz="4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1" name="Texto del título"/>
          <p:cNvSpPr txBox="1">
            <a:spLocks noGrp="1"/>
          </p:cNvSpPr>
          <p:nvPr>
            <p:ph type="title"/>
          </p:nvPr>
        </p:nvSpPr>
        <p:spPr>
          <a:xfrm>
            <a:off x="476343" y="4315745"/>
            <a:ext cx="11240973" cy="700587"/>
          </a:xfrm>
          <a:prstGeom prst="rect">
            <a:avLst/>
          </a:prstGeom>
        </p:spPr>
        <p:txBody>
          <a:bodyPr/>
          <a:lstStyle>
            <a:lvl1pPr algn="r">
              <a:defRPr sz="5400" b="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tor-light blue">
    <p:bg>
      <p:bgPr>
        <a:solidFill>
          <a:srgbClr val="3B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o del título"/>
          <p:cNvSpPr txBox="1">
            <a:spLocks noGrp="1"/>
          </p:cNvSpPr>
          <p:nvPr>
            <p:ph type="title"/>
          </p:nvPr>
        </p:nvSpPr>
        <p:spPr>
          <a:xfrm>
            <a:off x="476343" y="2085474"/>
            <a:ext cx="11240973" cy="930443"/>
          </a:xfrm>
          <a:prstGeom prst="rect">
            <a:avLst/>
          </a:prstGeom>
        </p:spPr>
        <p:txBody>
          <a:bodyPr/>
          <a:lstStyle>
            <a:lvl1pPr algn="r">
              <a:defRPr sz="7100" b="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76312" y="3128210"/>
            <a:ext cx="11241004" cy="2859640"/>
          </a:xfrm>
          <a:prstGeom prst="rect">
            <a:avLst/>
          </a:prstGeom>
        </p:spPr>
        <p:txBody>
          <a:bodyPr/>
          <a:lstStyle>
            <a:lvl1pPr algn="r">
              <a:spcBef>
                <a:spcPts val="1400"/>
              </a:spcBef>
              <a:defRPr sz="6000"/>
            </a:lvl1pPr>
            <a:lvl2pPr marL="1600200" indent="-1028700" algn="r">
              <a:spcBef>
                <a:spcPts val="1400"/>
              </a:spcBef>
              <a:buSzPts val="6000"/>
              <a:defRPr sz="6000"/>
            </a:lvl2pPr>
            <a:lvl3pPr marL="2171700" indent="-1143000" algn="r">
              <a:spcBef>
                <a:spcPts val="1400"/>
              </a:spcBef>
              <a:buSzPts val="6000"/>
              <a:defRPr sz="6000"/>
            </a:lvl3pPr>
            <a:lvl4pPr marL="2628900" indent="-1143000" algn="r">
              <a:spcBef>
                <a:spcPts val="1400"/>
              </a:spcBef>
              <a:buSzPts val="6000"/>
              <a:defRPr sz="6000"/>
            </a:lvl4pPr>
            <a:lvl5pPr marL="3086100" indent="-1143000" algn="r">
              <a:spcBef>
                <a:spcPts val="1400"/>
              </a:spcBef>
              <a:buSzPts val="6000"/>
              <a:defRPr sz="6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tor w/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10;p58" descr="Google Shape;110;p58"/>
          <p:cNvPicPr>
            <a:picLocks noChangeAspect="1"/>
          </p:cNvPicPr>
          <p:nvPr/>
        </p:nvPicPr>
        <p:blipFill>
          <a:blip r:embed="rId2"/>
          <a:srcRect l="28008" r="21985"/>
          <a:stretch>
            <a:fillRect/>
          </a:stretch>
        </p:blipFill>
        <p:spPr>
          <a:xfrm>
            <a:off x="11519" y="0"/>
            <a:ext cx="609679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98704" y="3818020"/>
            <a:ext cx="5189858" cy="1796715"/>
          </a:xfrm>
          <a:prstGeom prst="rect">
            <a:avLst/>
          </a:prstGeom>
        </p:spPr>
        <p:txBody>
          <a:bodyPr/>
          <a:lstStyle>
            <a:lvl1pPr algn="r">
              <a:spcBef>
                <a:spcPts val="1400"/>
              </a:spcBef>
              <a:defRPr sz="4800">
                <a:solidFill>
                  <a:srgbClr val="575757"/>
                </a:solidFill>
              </a:defRPr>
            </a:lvl1pPr>
            <a:lvl2pPr marL="1394460" indent="-822960" algn="r">
              <a:spcBef>
                <a:spcPts val="1400"/>
              </a:spcBef>
              <a:buSzPts val="4800"/>
              <a:defRPr sz="4800">
                <a:solidFill>
                  <a:srgbClr val="575757"/>
                </a:solidFill>
              </a:defRPr>
            </a:lvl2pPr>
            <a:lvl3pPr marL="1943100" indent="-914400" algn="r">
              <a:spcBef>
                <a:spcPts val="1400"/>
              </a:spcBef>
              <a:buSzPts val="4800"/>
              <a:defRPr sz="4800">
                <a:solidFill>
                  <a:srgbClr val="575757"/>
                </a:solidFill>
              </a:defRPr>
            </a:lvl3pPr>
            <a:lvl4pPr marL="2400300" indent="-914400" algn="r">
              <a:spcBef>
                <a:spcPts val="1400"/>
              </a:spcBef>
              <a:buSzPts val="4800"/>
              <a:defRPr sz="4800">
                <a:solidFill>
                  <a:srgbClr val="575757"/>
                </a:solidFill>
              </a:defRPr>
            </a:lvl4pPr>
            <a:lvl5pPr marL="2857500" indent="-914400" algn="r">
              <a:spcBef>
                <a:spcPts val="1400"/>
              </a:spcBef>
              <a:buSzPts val="4800"/>
              <a:defRPr sz="4800">
                <a:solidFill>
                  <a:srgbClr val="575757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A5A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50" name="Texto del título"/>
          <p:cNvSpPr txBox="1">
            <a:spLocks noGrp="1"/>
          </p:cNvSpPr>
          <p:nvPr>
            <p:ph type="title"/>
          </p:nvPr>
        </p:nvSpPr>
        <p:spPr>
          <a:xfrm>
            <a:off x="6498706" y="1275349"/>
            <a:ext cx="5189859" cy="2344359"/>
          </a:xfrm>
          <a:prstGeom prst="rect">
            <a:avLst/>
          </a:prstGeom>
        </p:spPr>
        <p:txBody>
          <a:bodyPr/>
          <a:lstStyle>
            <a:lvl1pPr algn="r">
              <a:defRPr sz="7100" b="0">
                <a:solidFill>
                  <a:srgbClr val="3BA9E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51" name="Google Shape;115;p58"/>
          <p:cNvSpPr>
            <a:spLocks noGrp="1"/>
          </p:cNvSpPr>
          <p:nvPr>
            <p:ph type="pic" idx="21"/>
          </p:nvPr>
        </p:nvSpPr>
        <p:spPr>
          <a:xfrm>
            <a:off x="-11519" y="0"/>
            <a:ext cx="609679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ide text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94464" y="1805666"/>
            <a:ext cx="11185457" cy="2480584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000">
                <a:solidFill>
                  <a:srgbClr val="595A5A"/>
                </a:solidFill>
              </a:defRPr>
            </a:lvl1pPr>
            <a:lvl2pPr indent="-3556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2pPr>
            <a:lvl3pPr marL="14097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3pPr>
            <a:lvl4pPr marL="18669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4pPr>
            <a:lvl5pPr marL="23241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60" name="Google Shape;120;p59"/>
          <p:cNvSpPr txBox="1">
            <a:spLocks noGrp="1"/>
          </p:cNvSpPr>
          <p:nvPr>
            <p:ph type="body" sz="quarter" idx="21"/>
          </p:nvPr>
        </p:nvSpPr>
        <p:spPr>
          <a:xfrm>
            <a:off x="493548" y="951966"/>
            <a:ext cx="5450727" cy="64914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sp>
        <p:nvSpPr>
          <p:cNvPr id="161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45072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or background-light blue">
    <p:bg>
      <p:bgPr>
        <a:solidFill>
          <a:srgbClr val="3B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ivel de texto 1…"/>
          <p:cNvSpPr txBox="1">
            <a:spLocks noGrp="1"/>
          </p:cNvSpPr>
          <p:nvPr>
            <p:ph type="body" idx="1"/>
          </p:nvPr>
        </p:nvSpPr>
        <p:spPr>
          <a:xfrm>
            <a:off x="493548" y="1072055"/>
            <a:ext cx="9127982" cy="521158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/>
            </a:lvl1pPr>
            <a:lvl2pPr marL="228600" indent="457200">
              <a:spcBef>
                <a:spcPts val="1400"/>
              </a:spcBef>
              <a:buSzTx/>
              <a:buNone/>
              <a:defRPr sz="3200"/>
            </a:lvl2pPr>
            <a:lvl3pPr marL="1332683" indent="-415108">
              <a:spcBef>
                <a:spcPts val="1400"/>
              </a:spcBef>
              <a:buSzPts val="3200"/>
              <a:defRPr sz="3200"/>
            </a:lvl3pPr>
            <a:lvl4pPr marL="1789883" indent="-415108">
              <a:spcBef>
                <a:spcPts val="1400"/>
              </a:spcBef>
              <a:buSzPts val="3200"/>
              <a:defRPr sz="3200"/>
            </a:lvl4pPr>
            <a:lvl5pPr marL="2247083" indent="-415108">
              <a:spcBef>
                <a:spcPts val="1400"/>
              </a:spcBef>
              <a:buSzPts val="3200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or background-main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77" name="Nivel de texto 1…"/>
          <p:cNvSpPr txBox="1">
            <a:spLocks noGrp="1"/>
          </p:cNvSpPr>
          <p:nvPr>
            <p:ph type="body" idx="1"/>
          </p:nvPr>
        </p:nvSpPr>
        <p:spPr>
          <a:xfrm>
            <a:off x="493548" y="1072055"/>
            <a:ext cx="9127982" cy="521158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/>
            </a:lvl1pPr>
            <a:lvl2pPr marL="228600" indent="457200">
              <a:spcBef>
                <a:spcPts val="1400"/>
              </a:spcBef>
              <a:buSzTx/>
              <a:buNone/>
              <a:defRPr sz="3200"/>
            </a:lvl2pPr>
            <a:lvl3pPr marL="1332683" indent="-415108">
              <a:spcBef>
                <a:spcPts val="1400"/>
              </a:spcBef>
              <a:buSzPts val="3200"/>
              <a:defRPr sz="3200"/>
            </a:lvl3pPr>
            <a:lvl4pPr marL="1789883" indent="-415108">
              <a:spcBef>
                <a:spcPts val="1400"/>
              </a:spcBef>
              <a:buSzPts val="3200"/>
              <a:defRPr sz="3200"/>
            </a:lvl4pPr>
            <a:lvl5pPr marL="2247083" indent="-415108">
              <a:spcBef>
                <a:spcPts val="1400"/>
              </a:spcBef>
              <a:buSzPts val="3200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or background-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85" name="Nivel de texto 1…"/>
          <p:cNvSpPr txBox="1">
            <a:spLocks noGrp="1"/>
          </p:cNvSpPr>
          <p:nvPr>
            <p:ph type="body" idx="1"/>
          </p:nvPr>
        </p:nvSpPr>
        <p:spPr>
          <a:xfrm>
            <a:off x="493548" y="1072055"/>
            <a:ext cx="9127982" cy="521158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/>
            </a:lvl1pPr>
            <a:lvl2pPr marL="228600" indent="457200">
              <a:spcBef>
                <a:spcPts val="1400"/>
              </a:spcBef>
              <a:buSzTx/>
              <a:buNone/>
              <a:defRPr sz="3200"/>
            </a:lvl2pPr>
            <a:lvl3pPr marL="1332683" indent="-415108">
              <a:spcBef>
                <a:spcPts val="1400"/>
              </a:spcBef>
              <a:buSzPts val="3200"/>
              <a:defRPr sz="3200"/>
            </a:lvl3pPr>
            <a:lvl4pPr marL="1789883" indent="-415108">
              <a:spcBef>
                <a:spcPts val="1400"/>
              </a:spcBef>
              <a:buSzPts val="3200"/>
              <a:defRPr sz="3200"/>
            </a:lvl4pPr>
            <a:lvl5pPr marL="2247083" indent="-415108">
              <a:spcBef>
                <a:spcPts val="1400"/>
              </a:spcBef>
              <a:buSzPts val="3200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o del título"/>
          <p:cNvSpPr txBox="1">
            <a:spLocks noGrp="1"/>
          </p:cNvSpPr>
          <p:nvPr>
            <p:ph type="title"/>
          </p:nvPr>
        </p:nvSpPr>
        <p:spPr>
          <a:xfrm>
            <a:off x="1339794" y="1235867"/>
            <a:ext cx="5095201" cy="8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lnSpc>
                <a:spcPct val="90000"/>
              </a:lnSpc>
              <a:defRPr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0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39794" y="2314575"/>
            <a:ext cx="4895102" cy="3289201"/>
          </a:xfrm>
          <a:prstGeom prst="rect">
            <a:avLst/>
          </a:prstGeom>
        </p:spPr>
        <p:txBody>
          <a:bodyPr lIns="45699" tIns="45699" rIns="45699" bIns="45699"/>
          <a:lstStyle>
            <a:lvl1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7900" indent="-4445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3839" indent="-49783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1" name="Google Shape;140;g1ccd99c5300_0_63"/>
          <p:cNvSpPr>
            <a:spLocks noGrp="1"/>
          </p:cNvSpPr>
          <p:nvPr>
            <p:ph type="pic" sz="half" idx="21"/>
          </p:nvPr>
        </p:nvSpPr>
        <p:spPr>
          <a:xfrm>
            <a:off x="6435197" y="1235867"/>
            <a:ext cx="4418101" cy="43863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3;p45" descr="Google Shape;23;p45"/>
          <p:cNvPicPr>
            <a:picLocks noChangeAspect="1"/>
          </p:cNvPicPr>
          <p:nvPr/>
        </p:nvPicPr>
        <p:blipFill>
          <a:blip r:embed="rId2"/>
          <a:srcRect l="16648" r="17203"/>
          <a:stretch>
            <a:fillRect/>
          </a:stretch>
        </p:blipFill>
        <p:spPr>
          <a:xfrm>
            <a:off x="4124697" y="68"/>
            <a:ext cx="8065052" cy="685786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6" name="Texto del título"/>
          <p:cNvSpPr txBox="1">
            <a:spLocks noGrp="1"/>
          </p:cNvSpPr>
          <p:nvPr>
            <p:ph type="title"/>
          </p:nvPr>
        </p:nvSpPr>
        <p:spPr>
          <a:xfrm>
            <a:off x="501186" y="660479"/>
            <a:ext cx="3623512" cy="199072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Texto del título</a:t>
            </a:r>
          </a:p>
        </p:txBody>
      </p:sp>
      <p:sp>
        <p:nvSpPr>
          <p:cNvPr id="2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9268" y="4745602"/>
            <a:ext cx="3198942" cy="1134883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1800">
                <a:solidFill>
                  <a:srgbClr val="595A5A"/>
                </a:solidFill>
              </a:defRPr>
            </a:lvl1pPr>
            <a:lvl2pPr marL="878839" indent="-320039">
              <a:spcBef>
                <a:spcPts val="1400"/>
              </a:spcBef>
              <a:buSzPts val="1800"/>
              <a:defRPr sz="1800">
                <a:solidFill>
                  <a:srgbClr val="595A5A"/>
                </a:solidFill>
              </a:defRPr>
            </a:lvl2pPr>
            <a:lvl3pPr indent="-342900">
              <a:spcBef>
                <a:spcPts val="1400"/>
              </a:spcBef>
              <a:buSzPts val="1800"/>
              <a:defRPr sz="1800">
                <a:solidFill>
                  <a:srgbClr val="595A5A"/>
                </a:solidFill>
              </a:defRPr>
            </a:lvl3pPr>
            <a:lvl4pPr indent="-342900">
              <a:spcBef>
                <a:spcPts val="1400"/>
              </a:spcBef>
              <a:buSzPts val="1800"/>
              <a:defRPr sz="1800">
                <a:solidFill>
                  <a:srgbClr val="595A5A"/>
                </a:solidFill>
              </a:defRPr>
            </a:lvl4pPr>
            <a:lvl5pPr indent="-342900">
              <a:spcBef>
                <a:spcPts val="1400"/>
              </a:spcBef>
              <a:buSzPts val="1800"/>
              <a:defRPr sz="1800">
                <a:solidFill>
                  <a:srgbClr val="595A5A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" name="Google Shape;27;p45"/>
          <p:cNvSpPr txBox="1">
            <a:spLocks noGrp="1"/>
          </p:cNvSpPr>
          <p:nvPr>
            <p:ph type="body" sz="quarter" idx="21"/>
          </p:nvPr>
        </p:nvSpPr>
        <p:spPr>
          <a:xfrm>
            <a:off x="499265" y="2891713"/>
            <a:ext cx="3198945" cy="16133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pic>
        <p:nvPicPr>
          <p:cNvPr id="29" name="Google Shape;28;p45" descr="Google Shape;28;p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78" y="5693431"/>
            <a:ext cx="2049750" cy="81631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Google Shape;29;p45"/>
          <p:cNvSpPr>
            <a:spLocks noGrp="1"/>
          </p:cNvSpPr>
          <p:nvPr>
            <p:ph type="pic" idx="22"/>
          </p:nvPr>
        </p:nvSpPr>
        <p:spPr>
          <a:xfrm>
            <a:off x="4126617" y="0"/>
            <a:ext cx="8066972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1;p46" descr="Google Shape;31;p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32;p4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358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Google Shape;33;p46"/>
          <p:cNvSpPr/>
          <p:nvPr/>
        </p:nvSpPr>
        <p:spPr>
          <a:xfrm>
            <a:off x="6096794" y="3155795"/>
            <a:ext cx="5744724" cy="37022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90010" y="4852651"/>
            <a:ext cx="4971298" cy="816317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>
                <a:solidFill>
                  <a:srgbClr val="3BA9E0"/>
                </a:solidFill>
              </a:defRPr>
            </a:lvl1pPr>
            <a:lvl2pPr marL="1120139" indent="-548639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2pPr>
            <a:lvl3pPr marL="16383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3pPr>
            <a:lvl4pPr marL="20955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4pPr>
            <a:lvl5pPr marL="25527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41" name="Google Shape;35;p46" descr="Google Shape;35;p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464" y="5760337"/>
            <a:ext cx="2049749" cy="81631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o del título"/>
          <p:cNvSpPr txBox="1">
            <a:spLocks noGrp="1"/>
          </p:cNvSpPr>
          <p:nvPr>
            <p:ph type="title"/>
          </p:nvPr>
        </p:nvSpPr>
        <p:spPr>
          <a:xfrm>
            <a:off x="6490010" y="3462452"/>
            <a:ext cx="5038203" cy="117575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-dar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1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-white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44;p48"/>
          <p:cNvSpPr/>
          <p:nvPr/>
        </p:nvSpPr>
        <p:spPr>
          <a:xfrm>
            <a:off x="1" y="0"/>
            <a:ext cx="981247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ngle text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3548" y="951966"/>
            <a:ext cx="5603247" cy="64914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>
                <a:solidFill>
                  <a:srgbClr val="3BA9E0"/>
                </a:solidFill>
              </a:defRPr>
            </a:lvl1pPr>
            <a:lvl2pPr marL="1120139" indent="-548639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2pPr>
            <a:lvl3pPr marL="16383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3pPr>
            <a:lvl4pPr marL="20955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4pPr>
            <a:lvl5pPr marL="25527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0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60324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71" name="Google Shape;52;p49"/>
          <p:cNvSpPr txBox="1">
            <a:spLocks noGrp="1"/>
          </p:cNvSpPr>
          <p:nvPr>
            <p:ph type="body" sz="half" idx="21"/>
          </p:nvPr>
        </p:nvSpPr>
        <p:spPr>
          <a:xfrm>
            <a:off x="494464" y="1803543"/>
            <a:ext cx="5602332" cy="4536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2000">
                <a:solidFill>
                  <a:srgbClr val="595A5A"/>
                </a:solidFill>
              </a:defRPr>
            </a:pPr>
            <a:endParaRPr/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text box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3548" y="951966"/>
            <a:ext cx="5450727" cy="64914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>
                <a:solidFill>
                  <a:srgbClr val="3BA9E0"/>
                </a:solidFill>
              </a:defRPr>
            </a:lvl1pPr>
            <a:lvl2pPr marL="1120139" indent="-548639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2pPr>
            <a:lvl3pPr marL="16383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3pPr>
            <a:lvl4pPr marL="20955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4pPr>
            <a:lvl5pPr marL="25527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0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45072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81" name="Google Shape;58;p50"/>
          <p:cNvSpPr txBox="1">
            <a:spLocks noGrp="1"/>
          </p:cNvSpPr>
          <p:nvPr>
            <p:ph type="body" sz="half" idx="21"/>
          </p:nvPr>
        </p:nvSpPr>
        <p:spPr>
          <a:xfrm>
            <a:off x="494465" y="1803543"/>
            <a:ext cx="5450726" cy="4536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2000">
                <a:solidFill>
                  <a:srgbClr val="595A5A"/>
                </a:solidFill>
              </a:defRPr>
            </a:pPr>
            <a:endParaRPr/>
          </a:p>
        </p:txBody>
      </p:sp>
      <p:sp>
        <p:nvSpPr>
          <p:cNvPr id="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83" name="Google Shape;61;p50"/>
          <p:cNvSpPr txBox="1">
            <a:spLocks noGrp="1"/>
          </p:cNvSpPr>
          <p:nvPr>
            <p:ph type="body" sz="half" idx="22"/>
          </p:nvPr>
        </p:nvSpPr>
        <p:spPr>
          <a:xfrm>
            <a:off x="6248398" y="1803543"/>
            <a:ext cx="5468146" cy="4536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2000">
                <a:solidFill>
                  <a:srgbClr val="595A5A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 an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63;p51" descr="Google Shape;63;p51"/>
          <p:cNvPicPr>
            <a:picLocks noChangeAspect="1"/>
          </p:cNvPicPr>
          <p:nvPr/>
        </p:nvPicPr>
        <p:blipFill>
          <a:blip r:embed="rId2"/>
          <a:srcRect l="39889" r="14145"/>
          <a:stretch>
            <a:fillRect/>
          </a:stretch>
        </p:blipFill>
        <p:spPr>
          <a:xfrm>
            <a:off x="6589713" y="0"/>
            <a:ext cx="56038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Google Shape;64;p51"/>
          <p:cNvSpPr>
            <a:spLocks noGrp="1"/>
          </p:cNvSpPr>
          <p:nvPr>
            <p:ph type="pic" idx="21"/>
          </p:nvPr>
        </p:nvSpPr>
        <p:spPr>
          <a:xfrm>
            <a:off x="6590341" y="0"/>
            <a:ext cx="5603247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3548" y="951966"/>
            <a:ext cx="5603247" cy="64914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3200">
                <a:solidFill>
                  <a:srgbClr val="3BA9E0"/>
                </a:solidFill>
              </a:defRPr>
            </a:lvl1pPr>
            <a:lvl2pPr marL="1120139" indent="-548639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2pPr>
            <a:lvl3pPr marL="16383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3pPr>
            <a:lvl4pPr marL="20955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4pPr>
            <a:lvl5pPr marL="2552700" indent="-609600">
              <a:spcBef>
                <a:spcPts val="1400"/>
              </a:spcBef>
              <a:buSzPts val="3200"/>
              <a:defRPr sz="3200">
                <a:solidFill>
                  <a:srgbClr val="3BA9E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3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60324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94" name="Google Shape;67;p51"/>
          <p:cNvSpPr txBox="1">
            <a:spLocks noGrp="1"/>
          </p:cNvSpPr>
          <p:nvPr>
            <p:ph type="body" sz="half" idx="22"/>
          </p:nvPr>
        </p:nvSpPr>
        <p:spPr>
          <a:xfrm>
            <a:off x="494464" y="1803543"/>
            <a:ext cx="5602332" cy="4536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2000">
                <a:solidFill>
                  <a:srgbClr val="595A5A"/>
                </a:solidFill>
              </a:defRPr>
            </a:pPr>
            <a:endParaRPr/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ide text box, two wid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71;p52" descr="Google Shape;71;p52"/>
          <p:cNvPicPr>
            <a:picLocks noChangeAspect="1"/>
          </p:cNvPicPr>
          <p:nvPr/>
        </p:nvPicPr>
        <p:blipFill>
          <a:blip r:embed="rId2"/>
          <a:srcRect t="27388" b="14447"/>
          <a:stretch>
            <a:fillRect/>
          </a:stretch>
        </p:blipFill>
        <p:spPr>
          <a:xfrm>
            <a:off x="0" y="4490807"/>
            <a:ext cx="6096000" cy="2367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oogle Shape;72;p52" descr="Google Shape;72;p52"/>
          <p:cNvPicPr>
            <a:picLocks noChangeAspect="1"/>
          </p:cNvPicPr>
          <p:nvPr/>
        </p:nvPicPr>
        <p:blipFill>
          <a:blip r:embed="rId3"/>
          <a:srcRect t="21788" b="20049"/>
          <a:stretch>
            <a:fillRect/>
          </a:stretch>
        </p:blipFill>
        <p:spPr>
          <a:xfrm>
            <a:off x="6096000" y="4490809"/>
            <a:ext cx="6096000" cy="236719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Google Shape;73;p52"/>
          <p:cNvSpPr>
            <a:spLocks noGrp="1"/>
          </p:cNvSpPr>
          <p:nvPr>
            <p:ph type="pic" sz="quarter" idx="21"/>
          </p:nvPr>
        </p:nvSpPr>
        <p:spPr>
          <a:xfrm>
            <a:off x="0" y="4490811"/>
            <a:ext cx="6096000" cy="23671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94464" y="1805666"/>
            <a:ext cx="11185457" cy="2480584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000">
                <a:solidFill>
                  <a:srgbClr val="595A5A"/>
                </a:solidFill>
              </a:defRPr>
            </a:lvl1pPr>
            <a:lvl2pPr indent="-3556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2pPr>
            <a:lvl3pPr marL="14097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3pPr>
            <a:lvl4pPr marL="18669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4pPr>
            <a:lvl5pPr marL="2324100" indent="-381000">
              <a:spcBef>
                <a:spcPts val="1400"/>
              </a:spcBef>
              <a:buSzPts val="2000"/>
              <a:defRPr sz="2000">
                <a:solidFill>
                  <a:srgbClr val="595A5A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07" name="Google Shape;77;p52"/>
          <p:cNvSpPr txBox="1">
            <a:spLocks noGrp="1"/>
          </p:cNvSpPr>
          <p:nvPr>
            <p:ph type="body" sz="quarter" idx="22"/>
          </p:nvPr>
        </p:nvSpPr>
        <p:spPr>
          <a:xfrm>
            <a:off x="493548" y="951966"/>
            <a:ext cx="5450727" cy="64914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400"/>
              </a:spcBef>
              <a:defRPr sz="3200">
                <a:solidFill>
                  <a:srgbClr val="3BA9E0"/>
                </a:solidFill>
              </a:defRPr>
            </a:pPr>
            <a:endParaRPr/>
          </a:p>
        </p:txBody>
      </p:sp>
      <p:sp>
        <p:nvSpPr>
          <p:cNvPr id="108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295684"/>
            <a:ext cx="5450727" cy="469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109" name="Google Shape;79;p52"/>
          <p:cNvSpPr>
            <a:spLocks noGrp="1"/>
          </p:cNvSpPr>
          <p:nvPr>
            <p:ph type="pic" sz="quarter" idx="23"/>
          </p:nvPr>
        </p:nvSpPr>
        <p:spPr>
          <a:xfrm>
            <a:off x="6096000" y="4491037"/>
            <a:ext cx="6096000" cy="2366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/>
          </p:nvPr>
        </p:nvSpPr>
        <p:spPr>
          <a:xfrm>
            <a:off x="493548" y="1812925"/>
            <a:ext cx="11185458" cy="4345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493548" y="699083"/>
            <a:ext cx="11185458" cy="1037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48726" y="6469603"/>
            <a:ext cx="13983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chemeClr val="accent3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9pPr>
    </p:titleStyle>
    <p:bodyStyle>
      <a:lvl1pPr marL="228600" marR="0" indent="0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914400" marR="0" indent="-365125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1371600" marR="0" indent="-365125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1828800" marR="0" indent="-365125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−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2286000" marR="0" indent="-365125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−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2713382" marR="0" indent="-313082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3170582" marR="0" indent="-313082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3627782" marR="0" indent="-313082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4084982" marR="0" indent="-313082" algn="l" defTabSz="914400" rtl="0" latinLnBrk="0">
        <a:lnSpc>
          <a:spcPct val="100000"/>
        </a:lnSpc>
        <a:spcBef>
          <a:spcPts val="2100"/>
        </a:spcBef>
        <a:spcAft>
          <a:spcPts val="0"/>
        </a:spcAft>
        <a:buClrTx/>
        <a:buSzPts val="2100"/>
        <a:buFontTx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150;g1d96dbe6d56_12_0"/>
          <p:cNvSpPr txBox="1">
            <a:spLocks noGrp="1"/>
          </p:cNvSpPr>
          <p:nvPr>
            <p:ph type="title" idx="4294967295"/>
          </p:nvPr>
        </p:nvSpPr>
        <p:spPr>
          <a:xfrm>
            <a:off x="6290083" y="4043624"/>
            <a:ext cx="5901918" cy="1692438"/>
          </a:xfrm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Cómo</a:t>
            </a:r>
            <a:r>
              <a:rPr dirty="0"/>
              <a:t> Usar Las Redes</a:t>
            </a:r>
            <a:br>
              <a:rPr dirty="0"/>
            </a:br>
            <a:r>
              <a:rPr dirty="0" err="1"/>
              <a:t>Sociales</a:t>
            </a:r>
            <a:r>
              <a:rPr dirty="0"/>
              <a:t> -</a:t>
            </a:r>
            <a:r>
              <a:rPr lang="en-US" dirty="0"/>
              <a:t> </a:t>
            </a:r>
            <a:r>
              <a:rPr dirty="0"/>
              <a:t>DSHS </a:t>
            </a:r>
          </a:p>
        </p:txBody>
      </p:sp>
      <p:pic>
        <p:nvPicPr>
          <p:cNvPr id="212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723" y="5807030"/>
            <a:ext cx="3751944" cy="791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843" y="2607112"/>
            <a:ext cx="294064" cy="300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314406" y="566355"/>
            <a:ext cx="8976602" cy="4695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LinkedIn</a:t>
            </a:r>
          </a:p>
        </p:txBody>
      </p:sp>
      <p:pic>
        <p:nvPicPr>
          <p:cNvPr id="329" name="Google Shape;223;g1e0263d0129_0_25" descr="Google Shape;223;g1e0263d0129_0_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41" y="569486"/>
            <a:ext cx="404151" cy="4005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314407" y="1017287"/>
            <a:ext cx="3541200" cy="447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2400"/>
              <a:t>Mejores Prácticas</a:t>
            </a:r>
            <a:endParaRPr lang="en-US"/>
          </a:p>
        </p:txBody>
      </p:sp>
      <p:sp>
        <p:nvSpPr>
          <p:cNvPr id="331" name="Google Shape;208;g1e0263d0129_0_13"/>
          <p:cNvSpPr txBox="1"/>
          <p:nvPr/>
        </p:nvSpPr>
        <p:spPr>
          <a:xfrm>
            <a:off x="314406" y="1936270"/>
            <a:ext cx="6075884" cy="4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defTabSz="667512">
              <a:defRPr sz="1752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2400"/>
              <a:t>Para las </a:t>
            </a:r>
            <a:r>
              <a:rPr lang="en-GB" sz="2400" err="1"/>
              <a:t>publicaciones</a:t>
            </a:r>
            <a:r>
              <a:rPr lang="en-GB" sz="2400"/>
              <a:t>, </a:t>
            </a:r>
            <a:r>
              <a:rPr lang="en-GB" sz="2400" err="1"/>
              <a:t>realice</a:t>
            </a:r>
            <a:r>
              <a:rPr lang="en-GB" sz="2400"/>
              <a:t> lo </a:t>
            </a:r>
            <a:r>
              <a:rPr lang="en-GB" sz="2400" err="1"/>
              <a:t>siguiente</a:t>
            </a:r>
            <a:r>
              <a:rPr lang="en-GB" sz="2400"/>
              <a:t>:</a:t>
            </a:r>
          </a:p>
        </p:txBody>
      </p:sp>
      <p:sp>
        <p:nvSpPr>
          <p:cNvPr id="332" name="Google Shape;218;g1e0263d0129_0_25"/>
          <p:cNvSpPr txBox="1">
            <a:spLocks noGrp="1"/>
          </p:cNvSpPr>
          <p:nvPr>
            <p:ph type="body" idx="21"/>
          </p:nvPr>
        </p:nvSpPr>
        <p:spPr>
          <a:xfrm>
            <a:off x="314407" y="2453070"/>
            <a:ext cx="10300584" cy="275069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Autofit/>
          </a:bodyPr>
          <a:lstStyle/>
          <a:p>
            <a:pPr marL="453644" indent="-322325" defTabSz="859536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•"/>
              <a:defRPr sz="2256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Asoci</a:t>
            </a:r>
            <a:r>
              <a:rPr lang="es-ES" sz="2400" dirty="0">
                <a:solidFill>
                  <a:schemeClr val="tx1"/>
                </a:solidFill>
              </a:rPr>
              <a:t>e su </a:t>
            </a:r>
            <a:r>
              <a:rPr sz="2400" dirty="0" err="1">
                <a:solidFill>
                  <a:schemeClr val="tx1"/>
                </a:solidFill>
              </a:rPr>
              <a:t>contenido</a:t>
            </a:r>
            <a:r>
              <a:rPr sz="2400" dirty="0">
                <a:solidFill>
                  <a:schemeClr val="tx1"/>
                </a:solidFill>
              </a:rPr>
              <a:t> con </a:t>
            </a:r>
            <a:r>
              <a:rPr sz="2400" dirty="0" err="1">
                <a:solidFill>
                  <a:schemeClr val="tx1"/>
                </a:solidFill>
              </a:rPr>
              <a:t>conversaciones</a:t>
            </a:r>
            <a:r>
              <a:rPr sz="2400" dirty="0">
                <a:solidFill>
                  <a:schemeClr val="tx1"/>
                </a:solidFill>
              </a:rPr>
              <a:t> y </a:t>
            </a:r>
            <a:r>
              <a:rPr sz="2400" dirty="0" err="1">
                <a:solidFill>
                  <a:schemeClr val="tx1"/>
                </a:solidFill>
              </a:rPr>
              <a:t>comunidades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utilizando</a:t>
            </a:r>
            <a:r>
              <a:rPr sz="2400" dirty="0">
                <a:solidFill>
                  <a:schemeClr val="tx1"/>
                </a:solidFill>
              </a:rPr>
              <a:t> de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sz="2400" dirty="0">
                <a:solidFill>
                  <a:schemeClr val="tx1"/>
                </a:solidFill>
              </a:rPr>
              <a:t>3 a 5 hashtags.</a:t>
            </a:r>
          </a:p>
          <a:p>
            <a:pPr marL="453644" indent="-322325" defTabSz="859536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•"/>
              <a:defRPr sz="2256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>
                <a:solidFill>
                  <a:schemeClr val="tx1"/>
                </a:solidFill>
              </a:rPr>
              <a:t>Respond</a:t>
            </a:r>
            <a:r>
              <a:rPr lang="es-ES" sz="2400" dirty="0">
                <a:solidFill>
                  <a:schemeClr val="tx1"/>
                </a:solidFill>
              </a:rPr>
              <a:t>a</a:t>
            </a:r>
            <a:r>
              <a:rPr sz="2400" dirty="0">
                <a:solidFill>
                  <a:schemeClr val="tx1"/>
                </a:solidFill>
              </a:rPr>
              <a:t> a </a:t>
            </a:r>
            <a:r>
              <a:rPr sz="2400" dirty="0" err="1">
                <a:solidFill>
                  <a:schemeClr val="tx1"/>
                </a:solidFill>
              </a:rPr>
              <a:t>los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comentarios</a:t>
            </a:r>
            <a:r>
              <a:rPr sz="2400" dirty="0">
                <a:solidFill>
                  <a:schemeClr val="tx1"/>
                </a:solidFill>
              </a:rPr>
              <a:t> o </a:t>
            </a:r>
            <a:r>
              <a:rPr sz="2400" dirty="0" err="1">
                <a:solidFill>
                  <a:schemeClr val="tx1"/>
                </a:solidFill>
              </a:rPr>
              <a:t>interacciones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cuando</a:t>
            </a:r>
            <a:r>
              <a:rPr sz="2400" dirty="0">
                <a:solidFill>
                  <a:schemeClr val="tx1"/>
                </a:solidFill>
              </a:rPr>
              <a:t> sea </a:t>
            </a:r>
            <a:r>
              <a:rPr sz="2400" dirty="0" err="1">
                <a:solidFill>
                  <a:schemeClr val="tx1"/>
                </a:solidFill>
              </a:rPr>
              <a:t>posible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  <a:p>
            <a:pPr marL="453644" indent="-322325" defTabSz="859536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•"/>
              <a:defRPr sz="2256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Publi</a:t>
            </a:r>
            <a:r>
              <a:rPr lang="es-ES" sz="2400" dirty="0">
                <a:solidFill>
                  <a:schemeClr val="tx1"/>
                </a:solidFill>
              </a:rPr>
              <a:t>que</a:t>
            </a:r>
            <a:r>
              <a:rPr sz="2400" dirty="0">
                <a:solidFill>
                  <a:schemeClr val="tx1"/>
                </a:solidFill>
              </a:rPr>
              <a:t> al </a:t>
            </a:r>
            <a:r>
              <a:rPr sz="2400" dirty="0" err="1">
                <a:solidFill>
                  <a:schemeClr val="tx1"/>
                </a:solidFill>
              </a:rPr>
              <a:t>menos</a:t>
            </a:r>
            <a:r>
              <a:rPr sz="2400" dirty="0">
                <a:solidFill>
                  <a:schemeClr val="tx1"/>
                </a:solidFill>
              </a:rPr>
              <a:t> dos </a:t>
            </a:r>
            <a:r>
              <a:rPr sz="2400" dirty="0" err="1">
                <a:solidFill>
                  <a:schemeClr val="tx1"/>
                </a:solidFill>
              </a:rPr>
              <a:t>veces</a:t>
            </a:r>
            <a:r>
              <a:rPr sz="2400" dirty="0">
                <a:solidFill>
                  <a:schemeClr val="tx1"/>
                </a:solidFill>
              </a:rPr>
              <a:t> al </a:t>
            </a:r>
            <a:r>
              <a:rPr sz="2400" dirty="0" err="1">
                <a:solidFill>
                  <a:schemeClr val="tx1"/>
                </a:solidFill>
              </a:rPr>
              <a:t>mes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  <a:p>
            <a:pPr marL="453644" indent="-322325" defTabSz="859536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•"/>
              <a:defRPr sz="2256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Aument</a:t>
            </a:r>
            <a:r>
              <a:rPr lang="es-ES" sz="2400" dirty="0">
                <a:solidFill>
                  <a:schemeClr val="tx1"/>
                </a:solidFill>
              </a:rPr>
              <a:t>e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el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crecimiento</a:t>
            </a:r>
            <a:r>
              <a:rPr sz="2400" dirty="0">
                <a:solidFill>
                  <a:schemeClr val="tx1"/>
                </a:solidFill>
              </a:rPr>
              <a:t> de </a:t>
            </a:r>
            <a:r>
              <a:rPr sz="2400" dirty="0" err="1">
                <a:solidFill>
                  <a:schemeClr val="tx1"/>
                </a:solidFill>
              </a:rPr>
              <a:t>tu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comunidad</a:t>
            </a:r>
            <a:r>
              <a:rPr sz="2400" dirty="0">
                <a:solidFill>
                  <a:schemeClr val="tx1"/>
                </a:solidFill>
              </a:rPr>
              <a:t> con </a:t>
            </a:r>
            <a:r>
              <a:rPr sz="2400" dirty="0" err="1">
                <a:solidFill>
                  <a:schemeClr val="tx1"/>
                </a:solidFill>
              </a:rPr>
              <a:t>el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tiempo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publicando</a:t>
            </a:r>
            <a:r>
              <a:rPr sz="2400" dirty="0">
                <a:solidFill>
                  <a:schemeClr val="tx1"/>
                </a:solidFill>
              </a:rPr>
              <a:t> de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sz="2400" dirty="0">
                <a:solidFill>
                  <a:schemeClr val="tx1"/>
                </a:solidFill>
              </a:rPr>
              <a:t>1 a 2 </a:t>
            </a:r>
            <a:r>
              <a:rPr sz="2400" dirty="0" err="1">
                <a:solidFill>
                  <a:schemeClr val="tx1"/>
                </a:solidFill>
              </a:rPr>
              <a:t>veces</a:t>
            </a:r>
            <a:r>
              <a:rPr sz="2400" dirty="0">
                <a:solidFill>
                  <a:schemeClr val="tx1"/>
                </a:solidFill>
              </a:rPr>
              <a:t> a la </a:t>
            </a:r>
            <a:r>
              <a:rPr sz="2400" dirty="0" err="1">
                <a:solidFill>
                  <a:schemeClr val="tx1"/>
                </a:solidFill>
              </a:rPr>
              <a:t>semana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incluyendo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los</a:t>
            </a:r>
            <a:r>
              <a:rPr sz="2400" dirty="0">
                <a:solidFill>
                  <a:schemeClr val="tx1"/>
                </a:solidFill>
              </a:rPr>
              <a:t> fines de </a:t>
            </a:r>
            <a:r>
              <a:rPr sz="2400" dirty="0" err="1">
                <a:solidFill>
                  <a:schemeClr val="tx1"/>
                </a:solidFill>
              </a:rPr>
              <a:t>semana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3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83" y="326785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422042" y="602733"/>
            <a:ext cx="5673958" cy="4695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868680">
              <a:defRPr sz="285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000" err="1"/>
              <a:t>Plataformas</a:t>
            </a:r>
            <a:r>
              <a:rPr sz="3000"/>
              <a:t> de </a:t>
            </a:r>
            <a:r>
              <a:rPr lang="en-US" sz="3000"/>
              <a:t>Redes </a:t>
            </a:r>
            <a:r>
              <a:rPr lang="en-US" sz="3000" err="1"/>
              <a:t>Sociales</a:t>
            </a:r>
            <a:endParaRPr sz="3000" err="1"/>
          </a:p>
        </p:txBody>
      </p:sp>
      <p:sp>
        <p:nvSpPr>
          <p:cNvPr id="343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7" y="6084442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4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445540" y="1221873"/>
            <a:ext cx="5188033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Mejores</a:t>
            </a:r>
            <a:r>
              <a:rPr lang="en-US"/>
              <a:t> </a:t>
            </a:r>
            <a:r>
              <a:rPr lang="en-US" err="1"/>
              <a:t>Prácticas</a:t>
            </a:r>
            <a:r>
              <a:t> </a:t>
            </a:r>
            <a:r>
              <a:rPr err="1"/>
              <a:t>en</a:t>
            </a:r>
            <a:r>
              <a:rPr lang="en-US"/>
              <a:t> </a:t>
            </a:r>
            <a:r>
              <a:rPr lang="en-US" err="1"/>
              <a:t>Todas</a:t>
            </a:r>
            <a:r>
              <a:t> las </a:t>
            </a:r>
            <a:r>
              <a:rPr lang="en-US"/>
              <a:t>Plataformas</a:t>
            </a:r>
            <a:endParaRPr/>
          </a:p>
        </p:txBody>
      </p:sp>
      <p:sp>
        <p:nvSpPr>
          <p:cNvPr id="345" name="Google Shape;230;g1e0263d0129_0_317"/>
          <p:cNvSpPr txBox="1"/>
          <p:nvPr/>
        </p:nvSpPr>
        <p:spPr>
          <a:xfrm>
            <a:off x="445540" y="2321018"/>
            <a:ext cx="7471892" cy="16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El </a:t>
            </a:r>
            <a:r>
              <a:rPr dirty="0" err="1"/>
              <a:t>contenido</a:t>
            </a:r>
            <a:r>
              <a:rPr dirty="0"/>
              <a:t> </a:t>
            </a:r>
            <a:r>
              <a:rPr dirty="0" err="1"/>
              <a:t>constante</a:t>
            </a:r>
            <a:r>
              <a:rPr dirty="0"/>
              <a:t> y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apariencia</a:t>
            </a:r>
            <a:r>
              <a:rPr dirty="0"/>
              <a:t> </a:t>
            </a:r>
            <a:r>
              <a:rPr dirty="0" err="1"/>
              <a:t>profesional</a:t>
            </a:r>
            <a:r>
              <a:rPr dirty="0"/>
              <a:t> </a:t>
            </a:r>
            <a:r>
              <a:rPr dirty="0" err="1"/>
              <a:t>tiene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probabilidades</a:t>
            </a:r>
            <a:r>
              <a:rPr dirty="0"/>
              <a:t> de </a:t>
            </a:r>
            <a:r>
              <a:rPr dirty="0" err="1"/>
              <a:t>captar</a:t>
            </a:r>
            <a:r>
              <a:rPr dirty="0"/>
              <a:t> la </a:t>
            </a:r>
            <a:r>
              <a:rPr dirty="0" err="1"/>
              <a:t>atención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seguidores</a:t>
            </a:r>
            <a:r>
              <a:rPr dirty="0"/>
              <a:t>, lo que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resultar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un mayor </a:t>
            </a:r>
            <a:r>
              <a:rPr dirty="0" err="1"/>
              <a:t>número</a:t>
            </a:r>
            <a:r>
              <a:rPr dirty="0"/>
              <a:t> de </a:t>
            </a:r>
            <a:r>
              <a:rPr dirty="0" err="1"/>
              <a:t>interacciones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likes, </a:t>
            </a:r>
            <a:r>
              <a:rPr dirty="0" err="1"/>
              <a:t>comentarios</a:t>
            </a:r>
            <a:r>
              <a:rPr dirty="0"/>
              <a:t> y </a:t>
            </a:r>
            <a:r>
              <a:rPr dirty="0" err="1"/>
              <a:t>compartidos</a:t>
            </a:r>
            <a:r>
              <a:rPr dirty="0"/>
              <a:t>.</a:t>
            </a:r>
          </a:p>
        </p:txBody>
      </p:sp>
      <p:pic>
        <p:nvPicPr>
          <p:cNvPr id="346" name="Imagen 1" descr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81" y="352835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422041" y="602733"/>
            <a:ext cx="6297413" cy="4695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defTabSz="777240">
              <a:defRPr sz="255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err="1"/>
              <a:t>Plataformas</a:t>
            </a:r>
            <a:r>
              <a:rPr sz="3000"/>
              <a:t> de Redes </a:t>
            </a:r>
            <a:r>
              <a:rPr sz="3000" err="1"/>
              <a:t>Sociales</a:t>
            </a:r>
            <a:r>
              <a:rPr lang="es-ES" sz="3000"/>
              <a:t> cont.</a:t>
            </a:r>
            <a:endParaRPr sz="3000"/>
          </a:p>
        </p:txBody>
      </p:sp>
      <p:sp>
        <p:nvSpPr>
          <p:cNvPr id="351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445540" y="1131304"/>
            <a:ext cx="3804130" cy="3184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err="1"/>
              <a:t>Recomendaciones</a:t>
            </a:r>
            <a:r>
              <a:rPr sz="2400"/>
              <a:t> de </a:t>
            </a:r>
            <a:r>
              <a:rPr lang="en-US" sz="2400"/>
              <a:t>Tamaño</a:t>
            </a:r>
            <a:endParaRPr sz="2400"/>
          </a:p>
        </p:txBody>
      </p:sp>
      <p:sp>
        <p:nvSpPr>
          <p:cNvPr id="352" name="Google Shape;230;g1e0263d0129_0_317"/>
          <p:cNvSpPr txBox="1"/>
          <p:nvPr/>
        </p:nvSpPr>
        <p:spPr>
          <a:xfrm>
            <a:off x="322110" y="1735431"/>
            <a:ext cx="8334054" cy="4534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 err="1"/>
              <a:t>Siguiendo</a:t>
            </a:r>
            <a:r>
              <a:rPr lang="en-GB" sz="2400" dirty="0"/>
              <a:t> </a:t>
            </a:r>
            <a:r>
              <a:rPr lang="en-GB" sz="2400" dirty="0" err="1"/>
              <a:t>esta</a:t>
            </a:r>
            <a:r>
              <a:rPr lang="en-GB" sz="2400" dirty="0"/>
              <a:t> </a:t>
            </a:r>
            <a:r>
              <a:rPr lang="en-GB" sz="2400" dirty="0" err="1"/>
              <a:t>recomendación</a:t>
            </a:r>
            <a:r>
              <a:rPr lang="en-GB" sz="2400" dirty="0"/>
              <a:t> de </a:t>
            </a:r>
            <a:r>
              <a:rPr lang="en-GB" sz="2400" dirty="0" err="1"/>
              <a:t>tamaño</a:t>
            </a:r>
            <a:r>
              <a:rPr lang="en-GB" sz="2400" dirty="0"/>
              <a:t>, se </a:t>
            </a:r>
            <a:r>
              <a:rPr lang="en-GB" sz="2400" dirty="0" err="1"/>
              <a:t>asegura</a:t>
            </a:r>
            <a:r>
              <a:rPr lang="en-GB" sz="2400" dirty="0"/>
              <a:t> de que </a:t>
            </a:r>
            <a:r>
              <a:rPr lang="en-GB" sz="2400" dirty="0" err="1"/>
              <a:t>todas</a:t>
            </a:r>
            <a:r>
              <a:rPr lang="en-GB" sz="2400" dirty="0"/>
              <a:t> las </a:t>
            </a:r>
            <a:r>
              <a:rPr lang="en-GB" sz="2400" dirty="0" err="1"/>
              <a:t>imágenes</a:t>
            </a:r>
            <a:r>
              <a:rPr lang="en-GB" sz="2400" dirty="0"/>
              <a:t> y videos </a:t>
            </a:r>
            <a:r>
              <a:rPr lang="en-GB" sz="2400" dirty="0" err="1"/>
              <a:t>tengan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apariencia</a:t>
            </a:r>
            <a:r>
              <a:rPr lang="en-GB" sz="2400" dirty="0"/>
              <a:t> </a:t>
            </a:r>
            <a:r>
              <a:rPr lang="en-GB" sz="2400" dirty="0" err="1"/>
              <a:t>consistente</a:t>
            </a:r>
            <a:r>
              <a:rPr lang="en-GB" sz="2400" dirty="0"/>
              <a:t> y </a:t>
            </a:r>
            <a:r>
              <a:rPr lang="en-GB" sz="2400" dirty="0" err="1"/>
              <a:t>profesional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cuenta</a:t>
            </a:r>
            <a:r>
              <a:rPr lang="en-GB" sz="2400" dirty="0"/>
              <a:t> de Facebook.</a:t>
            </a:r>
            <a:endParaRPr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400" dirty="0"/>
              <a:t>El tamaño estándar y la recomendación de DSHS es utilizar publicaciones de 1080 x 1080 píxeles en todas las plataformas. No obstante, cada plataforma también está optimizada para los tamaños que se muestran en las siguientes diapositivas.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 err="1"/>
              <a:t>Siguiendo</a:t>
            </a:r>
            <a:r>
              <a:rPr lang="en-GB" sz="2400" dirty="0"/>
              <a:t> </a:t>
            </a:r>
            <a:r>
              <a:rPr lang="en-GB" sz="2400" dirty="0" err="1"/>
              <a:t>estas</a:t>
            </a:r>
            <a:r>
              <a:rPr lang="en-GB" sz="2400" dirty="0"/>
              <a:t> </a:t>
            </a:r>
            <a:r>
              <a:rPr lang="en-GB" sz="2400" dirty="0" err="1"/>
              <a:t>recomendaciones</a:t>
            </a:r>
            <a:r>
              <a:rPr lang="en-GB" sz="2400" dirty="0"/>
              <a:t>, </a:t>
            </a:r>
            <a:r>
              <a:rPr lang="en-GB" sz="2400" dirty="0" err="1"/>
              <a:t>también</a:t>
            </a:r>
            <a:r>
              <a:rPr lang="en-GB" sz="2400" dirty="0"/>
              <a:t> se </a:t>
            </a:r>
            <a:r>
              <a:rPr lang="en-GB" sz="2400" dirty="0" err="1"/>
              <a:t>pueden</a:t>
            </a:r>
            <a:r>
              <a:rPr lang="en-GB" sz="2400" dirty="0"/>
              <a:t> </a:t>
            </a:r>
            <a:r>
              <a:rPr lang="en-GB" sz="2400" dirty="0" err="1"/>
              <a:t>evitar</a:t>
            </a:r>
            <a:r>
              <a:rPr lang="en-GB" sz="2400" dirty="0"/>
              <a:t> </a:t>
            </a:r>
            <a:r>
              <a:rPr lang="en-GB" sz="2400" dirty="0" err="1"/>
              <a:t>problemas</a:t>
            </a:r>
            <a:r>
              <a:rPr lang="en-GB" sz="2400" dirty="0"/>
              <a:t> de </a:t>
            </a:r>
            <a:r>
              <a:rPr lang="en-GB" sz="2400" dirty="0" err="1"/>
              <a:t>recorte</a:t>
            </a:r>
            <a:r>
              <a:rPr lang="en-GB" sz="2400" dirty="0"/>
              <a:t>, </a:t>
            </a:r>
            <a:r>
              <a:rPr lang="en-GB" sz="2400" dirty="0" err="1"/>
              <a:t>desenfoque</a:t>
            </a:r>
            <a:r>
              <a:rPr lang="en-GB" sz="2400" dirty="0"/>
              <a:t> o </a:t>
            </a:r>
            <a:r>
              <a:rPr lang="en-GB" sz="2400" dirty="0" err="1"/>
              <a:t>desalineación</a:t>
            </a:r>
            <a:r>
              <a:rPr lang="en-GB" sz="2400" dirty="0"/>
              <a:t>, que </a:t>
            </a:r>
            <a:r>
              <a:rPr lang="en-GB" sz="2400" dirty="0" err="1"/>
              <a:t>pueden</a:t>
            </a:r>
            <a:r>
              <a:rPr lang="en-GB" sz="2400" dirty="0"/>
              <a:t> </a:t>
            </a:r>
            <a:r>
              <a:rPr lang="en-GB" sz="2400" dirty="0" err="1"/>
              <a:t>restar</a:t>
            </a:r>
            <a:r>
              <a:rPr lang="en-GB" sz="2400" dirty="0"/>
              <a:t> </a:t>
            </a:r>
            <a:r>
              <a:rPr lang="en-GB" sz="2400" dirty="0" err="1"/>
              <a:t>calidad</a:t>
            </a:r>
            <a:r>
              <a:rPr lang="en-GB" sz="2400" dirty="0"/>
              <a:t> al </a:t>
            </a:r>
            <a:r>
              <a:rPr lang="en-GB" sz="2400" dirty="0" err="1"/>
              <a:t>contenido</a:t>
            </a:r>
            <a:r>
              <a:rPr lang="en-GB" sz="2400" dirty="0"/>
              <a:t>.</a:t>
            </a:r>
            <a:endParaRPr sz="2400" dirty="0"/>
          </a:p>
        </p:txBody>
      </p:sp>
      <p:grpSp>
        <p:nvGrpSpPr>
          <p:cNvPr id="366" name="Google Shape;259;g1e0263d0129_0_317" descr="Teléfono móvil"/>
          <p:cNvGrpSpPr/>
          <p:nvPr/>
        </p:nvGrpSpPr>
        <p:grpSpPr>
          <a:xfrm>
            <a:off x="9405140" y="1735431"/>
            <a:ext cx="1568978" cy="2754508"/>
            <a:chOff x="0" y="0"/>
            <a:chExt cx="1568977" cy="2754507"/>
          </a:xfrm>
        </p:grpSpPr>
        <p:grpSp>
          <p:nvGrpSpPr>
            <p:cNvPr id="355" name="Google Shape;260;g1e0263d0129_0_317"/>
            <p:cNvGrpSpPr/>
            <p:nvPr/>
          </p:nvGrpSpPr>
          <p:grpSpPr>
            <a:xfrm>
              <a:off x="-1" y="-1"/>
              <a:ext cx="1568979" cy="2754509"/>
              <a:chOff x="0" y="0"/>
              <a:chExt cx="1568977" cy="2754507"/>
            </a:xfrm>
          </p:grpSpPr>
          <p:sp>
            <p:nvSpPr>
              <p:cNvPr id="353" name="Google Shape;261;g1e0263d0129_0_317"/>
              <p:cNvSpPr/>
              <p:nvPr/>
            </p:nvSpPr>
            <p:spPr>
              <a:xfrm>
                <a:off x="-1" y="-1"/>
                <a:ext cx="1568979" cy="275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4" name="Google Shape;262;g1e0263d0129_0_317"/>
              <p:cNvSpPr/>
              <p:nvPr/>
            </p:nvSpPr>
            <p:spPr>
              <a:xfrm>
                <a:off x="121712" y="184094"/>
                <a:ext cx="1325553" cy="2410912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60" name="Google Shape;263;g1e0263d0129_0_317"/>
            <p:cNvGrpSpPr/>
            <p:nvPr/>
          </p:nvGrpSpPr>
          <p:grpSpPr>
            <a:xfrm>
              <a:off x="203033" y="665738"/>
              <a:ext cx="1162910" cy="417916"/>
              <a:chOff x="0" y="0"/>
              <a:chExt cx="1162909" cy="417914"/>
            </a:xfrm>
          </p:grpSpPr>
          <p:sp>
            <p:nvSpPr>
              <p:cNvPr id="356" name="Google Shape;264;g1e0263d0129_0_317"/>
              <p:cNvSpPr/>
              <p:nvPr/>
            </p:nvSpPr>
            <p:spPr>
              <a:xfrm>
                <a:off x="-1" y="0"/>
                <a:ext cx="1162911" cy="41791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7" name="Google Shape;265;g1e0263d0129_0_317"/>
              <p:cNvSpPr/>
              <p:nvPr/>
            </p:nvSpPr>
            <p:spPr>
              <a:xfrm>
                <a:off x="44998" y="75217"/>
                <a:ext cx="229783" cy="22978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8" name="Google Shape;266;g1e0263d0129_0_317"/>
              <p:cNvSpPr/>
              <p:nvPr/>
            </p:nvSpPr>
            <p:spPr>
              <a:xfrm>
                <a:off x="368159" y="142835"/>
                <a:ext cx="527421" cy="405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9" name="Google Shape;267;g1e0263d0129_0_317"/>
              <p:cNvSpPr/>
              <p:nvPr/>
            </p:nvSpPr>
            <p:spPr>
              <a:xfrm>
                <a:off x="368159" y="216916"/>
                <a:ext cx="646261" cy="405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1" name="Google Shape;268;g1e0263d0129_0_317"/>
            <p:cNvSpPr/>
            <p:nvPr/>
          </p:nvSpPr>
          <p:spPr>
            <a:xfrm>
              <a:off x="203033" y="1053315"/>
              <a:ext cx="1162910" cy="894713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5" name="Google Shape;269;g1e0263d0129_0_317"/>
            <p:cNvGrpSpPr/>
            <p:nvPr/>
          </p:nvGrpSpPr>
          <p:grpSpPr>
            <a:xfrm>
              <a:off x="203033" y="1948027"/>
              <a:ext cx="1162910" cy="222242"/>
              <a:chOff x="0" y="0"/>
              <a:chExt cx="1162909" cy="222241"/>
            </a:xfrm>
          </p:grpSpPr>
          <p:sp>
            <p:nvSpPr>
              <p:cNvPr id="362" name="Google Shape;270;g1e0263d0129_0_317"/>
              <p:cNvSpPr/>
              <p:nvPr/>
            </p:nvSpPr>
            <p:spPr>
              <a:xfrm>
                <a:off x="-1" y="-1"/>
                <a:ext cx="1162911" cy="22224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3" name="Google Shape;271;g1e0263d0129_0_317"/>
              <p:cNvSpPr/>
              <p:nvPr/>
            </p:nvSpPr>
            <p:spPr>
              <a:xfrm>
                <a:off x="39913" y="118793"/>
                <a:ext cx="52439" cy="45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rgbClr val="3BA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4" name="Google Shape;272;g1e0263d0129_0_317"/>
              <p:cNvSpPr/>
              <p:nvPr/>
            </p:nvSpPr>
            <p:spPr>
              <a:xfrm flipH="1">
                <a:off x="118929" y="118714"/>
                <a:ext cx="52061" cy="42726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rgbClr val="3BA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67" name="Google Shape;275;g1e0263d0129_0_317"/>
          <p:cNvSpPr txBox="1"/>
          <p:nvPr/>
        </p:nvSpPr>
        <p:spPr>
          <a:xfrm>
            <a:off x="8906965" y="4504845"/>
            <a:ext cx="2565329" cy="137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Cuadrado</a:t>
            </a:r>
            <a:endParaRPr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1080 x 1080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Pixeles</a:t>
            </a:r>
            <a:endParaRPr/>
          </a:p>
          <a:p>
            <a:pPr algn="ctr">
              <a:lnSpc>
                <a:spcPct val="110000"/>
              </a:lnSpc>
              <a:defRPr sz="1800" b="1" i="1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Recomendado</a:t>
            </a:r>
            <a:r>
              <a:t> </a:t>
            </a:r>
            <a:r>
              <a:rPr err="1"/>
              <a:t>por</a:t>
            </a:r>
            <a:r>
              <a:t> DSHS</a:t>
            </a:r>
          </a:p>
        </p:txBody>
      </p:sp>
      <p:pic>
        <p:nvPicPr>
          <p:cNvPr id="368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81" y="352835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7" y="6084442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449920" y="602733"/>
            <a:ext cx="6631104" cy="469501"/>
          </a:xfrm>
          <a:prstGeom prst="rect">
            <a:avLst/>
          </a:prstGeom>
        </p:spPr>
        <p:txBody>
          <a:bodyPr lIns="0" tIns="0" rIns="0" bIns="0" anchor="t">
            <a:normAutofit fontScale="90000"/>
          </a:bodyPr>
          <a:lstStyle/>
          <a:p>
            <a:pPr defTabSz="905255">
              <a:defRPr sz="297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00" err="1"/>
              <a:t>Plataformas</a:t>
            </a:r>
            <a:r>
              <a:rPr sz="3300"/>
              <a:t> de Redes </a:t>
            </a:r>
            <a:r>
              <a:rPr sz="3300" err="1"/>
              <a:t>Sociales</a:t>
            </a:r>
            <a:r>
              <a:rPr sz="3300"/>
              <a:t> </a:t>
            </a:r>
            <a:r>
              <a:rPr sz="3000"/>
              <a:t>cont. 2</a:t>
            </a:r>
          </a:p>
        </p:txBody>
      </p:sp>
      <p:sp>
        <p:nvSpPr>
          <p:cNvPr id="374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445540" y="1131304"/>
            <a:ext cx="3804130" cy="3184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err="1"/>
              <a:t>Recomendaciones</a:t>
            </a:r>
            <a:r>
              <a:rPr sz="2400"/>
              <a:t> de </a:t>
            </a:r>
            <a:r>
              <a:rPr lang="en-US" sz="2400"/>
              <a:t>Tamaño</a:t>
            </a:r>
            <a:endParaRPr sz="2400"/>
          </a:p>
        </p:txBody>
      </p:sp>
      <p:pic>
        <p:nvPicPr>
          <p:cNvPr id="375" name="Google Shape;196;g1e0263d0129_0_0" descr="Google Shape;196;g1e0263d0129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57" y="1724136"/>
            <a:ext cx="641019" cy="641019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Google Shape;334;g1e0263d0129_0_317"/>
          <p:cNvSpPr txBox="1"/>
          <p:nvPr/>
        </p:nvSpPr>
        <p:spPr>
          <a:xfrm>
            <a:off x="963675" y="1749194"/>
            <a:ext cx="1901701" cy="57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Facebook</a:t>
            </a:r>
          </a:p>
        </p:txBody>
      </p:sp>
      <p:grpSp>
        <p:nvGrpSpPr>
          <p:cNvPr id="390" name="Google Shape;319;g1e0263d0129_0_317" descr="Teléfono móvil"/>
          <p:cNvGrpSpPr/>
          <p:nvPr/>
        </p:nvGrpSpPr>
        <p:grpSpPr>
          <a:xfrm>
            <a:off x="2534991" y="2777602"/>
            <a:ext cx="1042247" cy="1829774"/>
            <a:chOff x="0" y="0"/>
            <a:chExt cx="1042245" cy="1829773"/>
          </a:xfrm>
        </p:grpSpPr>
        <p:grpSp>
          <p:nvGrpSpPr>
            <p:cNvPr id="379" name="Google Shape;320;g1e0263d0129_0_317"/>
            <p:cNvGrpSpPr/>
            <p:nvPr/>
          </p:nvGrpSpPr>
          <p:grpSpPr>
            <a:xfrm>
              <a:off x="0" y="-1"/>
              <a:ext cx="1042246" cy="1829775"/>
              <a:chOff x="0" y="0"/>
              <a:chExt cx="1042245" cy="1829773"/>
            </a:xfrm>
          </p:grpSpPr>
          <p:sp>
            <p:nvSpPr>
              <p:cNvPr id="377" name="Google Shape;321;g1e0263d0129_0_317"/>
              <p:cNvSpPr/>
              <p:nvPr/>
            </p:nvSpPr>
            <p:spPr>
              <a:xfrm>
                <a:off x="0" y="-1"/>
                <a:ext cx="1042246" cy="1829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  <p:sp>
            <p:nvSpPr>
              <p:cNvPr id="378" name="Google Shape;322;g1e0263d0129_0_317"/>
              <p:cNvSpPr/>
              <p:nvPr/>
            </p:nvSpPr>
            <p:spPr>
              <a:xfrm>
                <a:off x="80851" y="122290"/>
                <a:ext cx="880543" cy="1601528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</p:grpSp>
        <p:grpSp>
          <p:nvGrpSpPr>
            <p:cNvPr id="389" name="Google Shape;323;g1e0263d0129_0_317"/>
            <p:cNvGrpSpPr/>
            <p:nvPr/>
          </p:nvGrpSpPr>
          <p:grpSpPr>
            <a:xfrm>
              <a:off x="134873" y="358419"/>
              <a:ext cx="772503" cy="923751"/>
              <a:chOff x="0" y="0"/>
              <a:chExt cx="772502" cy="923750"/>
            </a:xfrm>
          </p:grpSpPr>
          <p:sp>
            <p:nvSpPr>
              <p:cNvPr id="380" name="Google Shape;324;g1e0263d0129_0_317"/>
              <p:cNvSpPr/>
              <p:nvPr/>
            </p:nvSpPr>
            <p:spPr>
              <a:xfrm>
                <a:off x="-1" y="-1"/>
                <a:ext cx="772504" cy="9237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  <p:grpSp>
            <p:nvGrpSpPr>
              <p:cNvPr id="388" name="Google Shape;325;g1e0263d0129_0_317"/>
              <p:cNvGrpSpPr/>
              <p:nvPr/>
            </p:nvGrpSpPr>
            <p:grpSpPr>
              <a:xfrm>
                <a:off x="23720" y="55600"/>
                <a:ext cx="726453" cy="814522"/>
                <a:chOff x="0" y="0"/>
                <a:chExt cx="726451" cy="814521"/>
              </a:xfrm>
            </p:grpSpPr>
            <p:sp>
              <p:nvSpPr>
                <p:cNvPr id="381" name="Google Shape;326;g1e0263d0129_0_317"/>
                <p:cNvSpPr/>
                <p:nvPr/>
              </p:nvSpPr>
              <p:spPr>
                <a:xfrm>
                  <a:off x="171790" y="208264"/>
                  <a:ext cx="400510" cy="606258"/>
                </a:xfrm>
                <a:prstGeom prst="rect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2" name="Google Shape;327;g1e0263d0129_0_317"/>
                <p:cNvSpPr/>
                <p:nvPr/>
              </p:nvSpPr>
              <p:spPr>
                <a:xfrm>
                  <a:off x="0" y="0"/>
                  <a:ext cx="135195" cy="13519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3" name="Google Shape;328;g1e0263d0129_0_317"/>
                <p:cNvSpPr/>
                <p:nvPr/>
              </p:nvSpPr>
              <p:spPr>
                <a:xfrm>
                  <a:off x="5069" y="179958"/>
                  <a:ext cx="125055" cy="2387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4" name="Google Shape;329;g1e0263d0129_0_317"/>
                <p:cNvSpPr/>
                <p:nvPr/>
              </p:nvSpPr>
              <p:spPr>
                <a:xfrm>
                  <a:off x="171790" y="347429"/>
                  <a:ext cx="400510" cy="203847"/>
                </a:xfrm>
                <a:prstGeom prst="rect">
                  <a:avLst/>
                </a:pr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5" name="Google Shape;330;g1e0263d0129_0_317"/>
                <p:cNvSpPr/>
                <p:nvPr/>
              </p:nvSpPr>
              <p:spPr>
                <a:xfrm>
                  <a:off x="171790" y="15103"/>
                  <a:ext cx="400510" cy="162021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6" name="Google Shape;331;g1e0263d0129_0_317"/>
                <p:cNvSpPr/>
                <p:nvPr/>
              </p:nvSpPr>
              <p:spPr>
                <a:xfrm>
                  <a:off x="601398" y="15103"/>
                  <a:ext cx="125054" cy="114281"/>
                </a:xfrm>
                <a:prstGeom prst="rect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  <p:sp>
              <p:nvSpPr>
                <p:cNvPr id="387" name="Google Shape;332;g1e0263d0129_0_317"/>
                <p:cNvSpPr/>
                <p:nvPr/>
              </p:nvSpPr>
              <p:spPr>
                <a:xfrm>
                  <a:off x="601398" y="144188"/>
                  <a:ext cx="125054" cy="114281"/>
                </a:xfrm>
                <a:prstGeom prst="rect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391" name="Google Shape;297;g1e0263d0129_0_317"/>
          <p:cNvSpPr txBox="1"/>
          <p:nvPr/>
        </p:nvSpPr>
        <p:spPr>
          <a:xfrm>
            <a:off x="3691898" y="2775440"/>
            <a:ext cx="2942923" cy="169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0000"/>
              </a:lnSpc>
              <a:defRPr sz="1800" b="1">
                <a:latin typeface="Fira Sans"/>
                <a:ea typeface="Fira Sans"/>
                <a:cs typeface="Fira Sans"/>
                <a:sym typeface="Fira Sans"/>
              </a:defRPr>
            </a:pP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Publicaciones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fotos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Timeline</a:t>
            </a:r>
          </a:p>
          <a:p>
            <a:pPr>
              <a:lnSpc>
                <a:spcPct val="110000"/>
              </a:lnSpc>
              <a:defRPr sz="1800">
                <a:latin typeface="Fira Sans Light"/>
                <a:ea typeface="Fira Sans Light"/>
                <a:cs typeface="Fira Sans Light"/>
                <a:sym typeface="Fira Sans Light"/>
              </a:defRPr>
            </a:pP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Tamaño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recomendado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1200 x 630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pixeles</a:t>
            </a:r>
            <a:b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Tamaño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mínimo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: 600 x 315</a:t>
            </a:r>
          </a:p>
        </p:txBody>
      </p:sp>
      <p:grpSp>
        <p:nvGrpSpPr>
          <p:cNvPr id="411" name="Google Shape;277;g1e0263d0129_0_317" descr="Teléfono móvil Historias"/>
          <p:cNvGrpSpPr/>
          <p:nvPr/>
        </p:nvGrpSpPr>
        <p:grpSpPr>
          <a:xfrm>
            <a:off x="7028443" y="2752473"/>
            <a:ext cx="1043688" cy="1832305"/>
            <a:chOff x="0" y="0"/>
            <a:chExt cx="1043686" cy="1832304"/>
          </a:xfrm>
        </p:grpSpPr>
        <p:grpSp>
          <p:nvGrpSpPr>
            <p:cNvPr id="394" name="Google Shape;278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392" name="Google Shape;279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280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5" name="Google Shape;281;g1e0263d0129_0_317"/>
            <p:cNvSpPr/>
            <p:nvPr/>
          </p:nvSpPr>
          <p:spPr>
            <a:xfrm>
              <a:off x="135058" y="321524"/>
              <a:ext cx="773571" cy="1095753"/>
            </a:xfrm>
            <a:prstGeom prst="rect">
              <a:avLst/>
            </a:prstGeom>
            <a:solidFill>
              <a:srgbClr val="AFDC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6" name="Google Shape;282;g1e0263d0129_0_317"/>
            <p:cNvSpPr/>
            <p:nvPr/>
          </p:nvSpPr>
          <p:spPr>
            <a:xfrm>
              <a:off x="164991" y="432222"/>
              <a:ext cx="118699" cy="11869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7" name="Google Shape;283;g1e0263d0129_0_317"/>
            <p:cNvSpPr/>
            <p:nvPr/>
          </p:nvSpPr>
          <p:spPr>
            <a:xfrm>
              <a:off x="331870" y="467140"/>
              <a:ext cx="272268" cy="2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8" name="Google Shape;284;g1e0263d0129_0_317"/>
            <p:cNvSpPr/>
            <p:nvPr/>
          </p:nvSpPr>
          <p:spPr>
            <a:xfrm>
              <a:off x="331870" y="505395"/>
              <a:ext cx="333647" cy="2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405" name="Google Shape;285;g1e0263d0129_0_317"/>
            <p:cNvGrpSpPr/>
            <p:nvPr/>
          </p:nvGrpSpPr>
          <p:grpSpPr>
            <a:xfrm>
              <a:off x="149706" y="360174"/>
              <a:ext cx="744334" cy="12701"/>
              <a:chOff x="0" y="0"/>
              <a:chExt cx="744333" cy="12700"/>
            </a:xfrm>
          </p:grpSpPr>
          <p:sp>
            <p:nvSpPr>
              <p:cNvPr id="399" name="Google Shape;286;g1e0263d0129_0_317"/>
              <p:cNvSpPr/>
              <p:nvPr/>
            </p:nvSpPr>
            <p:spPr>
              <a:xfrm>
                <a:off x="0" y="0"/>
                <a:ext cx="118698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0" name="Google Shape;287;g1e0263d0129_0_317"/>
              <p:cNvSpPr/>
              <p:nvPr/>
            </p:nvSpPr>
            <p:spPr>
              <a:xfrm>
                <a:off x="125127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288;g1e0263d0129_0_317"/>
              <p:cNvSpPr/>
              <p:nvPr/>
            </p:nvSpPr>
            <p:spPr>
              <a:xfrm>
                <a:off x="250254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Google Shape;289;g1e0263d0129_0_317"/>
              <p:cNvSpPr/>
              <p:nvPr/>
            </p:nvSpPr>
            <p:spPr>
              <a:xfrm>
                <a:off x="375381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oogle Shape;290;g1e0263d0129_0_317"/>
              <p:cNvSpPr/>
              <p:nvPr/>
            </p:nvSpPr>
            <p:spPr>
              <a:xfrm>
                <a:off x="500508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oogle Shape;291;g1e0263d0129_0_317"/>
              <p:cNvSpPr/>
              <p:nvPr/>
            </p:nvSpPr>
            <p:spPr>
              <a:xfrm>
                <a:off x="625635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10" name="Google Shape;292;g1e0263d0129_0_317"/>
            <p:cNvGrpSpPr/>
            <p:nvPr/>
          </p:nvGrpSpPr>
          <p:grpSpPr>
            <a:xfrm>
              <a:off x="135058" y="1417157"/>
              <a:ext cx="773571" cy="183183"/>
              <a:chOff x="0" y="0"/>
              <a:chExt cx="773570" cy="183181"/>
            </a:xfrm>
          </p:grpSpPr>
          <p:grpSp>
            <p:nvGrpSpPr>
              <p:cNvPr id="408" name="Google Shape;293;g1e0263d0129_0_317"/>
              <p:cNvGrpSpPr/>
              <p:nvPr/>
            </p:nvGrpSpPr>
            <p:grpSpPr>
              <a:xfrm>
                <a:off x="-1" y="0"/>
                <a:ext cx="773572" cy="183182"/>
                <a:chOff x="0" y="0"/>
                <a:chExt cx="773570" cy="183181"/>
              </a:xfrm>
            </p:grpSpPr>
            <p:sp>
              <p:nvSpPr>
                <p:cNvPr id="406" name="Google Shape;294;g1e0263d0129_0_317"/>
                <p:cNvSpPr/>
                <p:nvPr/>
              </p:nvSpPr>
              <p:spPr>
                <a:xfrm>
                  <a:off x="-1" y="0"/>
                  <a:ext cx="773572" cy="183182"/>
                </a:xfrm>
                <a:prstGeom prst="rect">
                  <a:avLst/>
                </a:prstGeom>
                <a:solidFill>
                  <a:srgbClr val="0020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7" name="Google Shape;295;g1e0263d0129_0_317"/>
                <p:cNvSpPr/>
                <p:nvPr/>
              </p:nvSpPr>
              <p:spPr>
                <a:xfrm>
                  <a:off x="664465" y="58710"/>
                  <a:ext cx="34883" cy="30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0657" h="15999" extrusionOk="0">
                      <a:moveTo>
                        <a:pt x="5328" y="3849"/>
                      </a:moveTo>
                      <a:cubicBezTo>
                        <a:pt x="7532" y="-5601"/>
                        <a:pt x="16128" y="3849"/>
                        <a:pt x="5328" y="15999"/>
                      </a:cubicBezTo>
                      <a:cubicBezTo>
                        <a:pt x="-5472" y="3849"/>
                        <a:pt x="3124" y="-5601"/>
                        <a:pt x="5328" y="3849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9525" cap="flat">
                  <a:solidFill>
                    <a:schemeClr val="accent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409" name="Google Shape;296;g1e0263d0129_0_317"/>
              <p:cNvSpPr/>
              <p:nvPr/>
            </p:nvSpPr>
            <p:spPr>
              <a:xfrm>
                <a:off x="98656" y="55408"/>
                <a:ext cx="529965" cy="3702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9525" cap="flat">
                <a:solidFill>
                  <a:srgbClr val="3BA9E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12" name="Google Shape;298;g1e0263d0129_0_317"/>
          <p:cNvSpPr txBox="1"/>
          <p:nvPr/>
        </p:nvSpPr>
        <p:spPr>
          <a:xfrm>
            <a:off x="8465755" y="3007122"/>
            <a:ext cx="1968314" cy="142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0000"/>
              </a:lnSpc>
              <a:defRPr sz="1800" b="1">
                <a:latin typeface="Fira Sans"/>
                <a:ea typeface="Fira Sans"/>
                <a:cs typeface="Fira Sans"/>
                <a:sym typeface="Fira Sans"/>
              </a:defRPr>
            </a:pPr>
            <a:r>
              <a:rPr sz="1800" err="1">
                <a:latin typeface="Calibri" panose="020F0502020204030204" pitchFamily="34" charset="0"/>
                <a:cs typeface="Calibri" panose="020F0502020204030204" pitchFamily="34" charset="0"/>
              </a:rPr>
              <a:t>Historias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defRPr sz="1800">
                <a:latin typeface="Fira Sans Light"/>
                <a:ea typeface="Fira Sans Light"/>
                <a:cs typeface="Fira Sans Light"/>
                <a:sym typeface="Fira Sans Light"/>
              </a:defRPr>
            </a:pPr>
            <a:r>
              <a:rPr sz="1800">
                <a:latin typeface="Calibri" panose="020F0502020204030204" pitchFamily="34" charset="0"/>
                <a:cs typeface="Calibri" panose="020F0502020204030204" pitchFamily="34" charset="0"/>
              </a:rPr>
              <a:t>1080 x 1920 </a:t>
            </a:r>
            <a:r>
              <a:rPr sz="1800" err="1">
                <a:latin typeface="Calibri" panose="020F0502020204030204" pitchFamily="34" charset="0"/>
                <a:cs typeface="Calibri" panose="020F0502020204030204" pitchFamily="34" charset="0"/>
              </a:rPr>
              <a:t>Pixeles</a:t>
            </a:r>
            <a:br>
              <a:rPr sz="2000"/>
            </a:br>
            <a:endParaRPr sz="2000"/>
          </a:p>
        </p:txBody>
      </p:sp>
      <p:pic>
        <p:nvPicPr>
          <p:cNvPr id="413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881" y="352835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7" y="6084442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367528" y="572123"/>
            <a:ext cx="6843592" cy="46529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defTabSz="749808">
              <a:defRPr sz="246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err="1"/>
              <a:t>Plataformas</a:t>
            </a:r>
            <a:r>
              <a:rPr sz="3000"/>
              <a:t> de Redes </a:t>
            </a:r>
            <a:r>
              <a:rPr sz="3000" err="1"/>
              <a:t>Sociales</a:t>
            </a:r>
            <a:r>
              <a:rPr sz="3000"/>
              <a:t> cont. 3</a:t>
            </a:r>
          </a:p>
        </p:txBody>
      </p:sp>
      <p:sp>
        <p:nvSpPr>
          <p:cNvPr id="419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376821" y="1093659"/>
            <a:ext cx="3804131" cy="3184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>
              <a:spcBef>
                <a:spcPts val="0"/>
              </a:spcBef>
              <a:defRPr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err="1"/>
              <a:t>Recomendaciones</a:t>
            </a:r>
            <a:r>
              <a:rPr sz="2400"/>
              <a:t> de </a:t>
            </a:r>
            <a:r>
              <a:rPr lang="en-US" sz="2400"/>
              <a:t>Tamaño</a:t>
            </a:r>
            <a:endParaRPr lang="en-US" sz="2400" err="1"/>
          </a:p>
        </p:txBody>
      </p:sp>
      <p:pic>
        <p:nvPicPr>
          <p:cNvPr id="420" name="Google Shape;197;g1e0263d0129_0_0" descr="Google Shape;197;g1e0263d0129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65" y="1728841"/>
            <a:ext cx="641235" cy="665208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Google Shape;334;g1e0263d0129_0_317"/>
          <p:cNvSpPr txBox="1"/>
          <p:nvPr/>
        </p:nvSpPr>
        <p:spPr>
          <a:xfrm>
            <a:off x="1012198" y="1765996"/>
            <a:ext cx="1901701" cy="57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Instagram</a:t>
            </a:r>
          </a:p>
        </p:txBody>
      </p:sp>
      <p:grpSp>
        <p:nvGrpSpPr>
          <p:cNvPr id="435" name="Google Shape;231;g1e0263d0129_0_317" descr="Teléfono móvil Instagram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605076" y="2512847"/>
            <a:ext cx="1043688" cy="1832305"/>
            <a:chOff x="0" y="0"/>
            <a:chExt cx="1043686" cy="1832304"/>
          </a:xfrm>
        </p:grpSpPr>
        <p:grpSp>
          <p:nvGrpSpPr>
            <p:cNvPr id="424" name="Google Shape;232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22" name="Google Shape;233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3" name="Google Shape;234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34" name="Google Shape;235;g1e0263d0129_0_317"/>
            <p:cNvGrpSpPr/>
            <p:nvPr/>
          </p:nvGrpSpPr>
          <p:grpSpPr>
            <a:xfrm>
              <a:off x="135058" y="509185"/>
              <a:ext cx="773571" cy="758166"/>
              <a:chOff x="0" y="0"/>
              <a:chExt cx="773570" cy="758165"/>
            </a:xfrm>
          </p:grpSpPr>
          <p:grpSp>
            <p:nvGrpSpPr>
              <p:cNvPr id="429" name="Google Shape;236;g1e0263d0129_0_317"/>
              <p:cNvGrpSpPr/>
              <p:nvPr/>
            </p:nvGrpSpPr>
            <p:grpSpPr>
              <a:xfrm>
                <a:off x="-1" y="-1"/>
                <a:ext cx="773572" cy="277999"/>
                <a:chOff x="0" y="0"/>
                <a:chExt cx="773570" cy="277998"/>
              </a:xfrm>
            </p:grpSpPr>
            <p:sp>
              <p:nvSpPr>
                <p:cNvPr id="425" name="Google Shape;237;g1e0263d0129_0_317"/>
                <p:cNvSpPr/>
                <p:nvPr/>
              </p:nvSpPr>
              <p:spPr>
                <a:xfrm>
                  <a:off x="-1" y="-1"/>
                  <a:ext cx="773572" cy="278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6" name="Google Shape;238;g1e0263d0129_0_317"/>
                <p:cNvSpPr/>
                <p:nvPr/>
              </p:nvSpPr>
              <p:spPr>
                <a:xfrm>
                  <a:off x="29933" y="50034"/>
                  <a:ext cx="152853" cy="152853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7" name="Google Shape;239;g1e0263d0129_0_317"/>
                <p:cNvSpPr/>
                <p:nvPr/>
              </p:nvSpPr>
              <p:spPr>
                <a:xfrm>
                  <a:off x="244900" y="95014"/>
                  <a:ext cx="350842" cy="2698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8" name="Google Shape;240;g1e0263d0129_0_317"/>
                <p:cNvSpPr/>
                <p:nvPr/>
              </p:nvSpPr>
              <p:spPr>
                <a:xfrm>
                  <a:off x="244900" y="144293"/>
                  <a:ext cx="429895" cy="2698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430" name="Google Shape;241;g1e0263d0129_0_317"/>
              <p:cNvSpPr/>
              <p:nvPr/>
            </p:nvSpPr>
            <p:spPr>
              <a:xfrm>
                <a:off x="-1" y="257817"/>
                <a:ext cx="773572" cy="352514"/>
              </a:xfrm>
              <a:prstGeom prst="rect">
                <a:avLst/>
              </a:prstGeom>
              <a:solidFill>
                <a:srgbClr val="E0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1" name="Google Shape;242;g1e0263d0129_0_317"/>
              <p:cNvSpPr/>
              <p:nvPr/>
            </p:nvSpPr>
            <p:spPr>
              <a:xfrm>
                <a:off x="-1" y="610330"/>
                <a:ext cx="773572" cy="1478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2" name="Google Shape;243;g1e0263d0129_0_317"/>
              <p:cNvSpPr/>
              <p:nvPr/>
            </p:nvSpPr>
            <p:spPr>
              <a:xfrm>
                <a:off x="26550" y="689351"/>
                <a:ext cx="34883" cy="30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Google Shape;244;g1e0263d0129_0_317"/>
              <p:cNvSpPr/>
              <p:nvPr/>
            </p:nvSpPr>
            <p:spPr>
              <a:xfrm flipH="1">
                <a:off x="79112" y="689299"/>
                <a:ext cx="34631" cy="28422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436" name="Google Shape;273;g1e0263d0129_0_317"/>
          <p:cNvSpPr txBox="1"/>
          <p:nvPr/>
        </p:nvSpPr>
        <p:spPr>
          <a:xfrm>
            <a:off x="2332340" y="4408780"/>
            <a:ext cx="1656226" cy="1083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Paisaje</a:t>
            </a:r>
            <a:endParaRPr sz="1800"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/>
              <a:t>1080 x 566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pixeles</a:t>
            </a:r>
            <a:endParaRPr sz="1600"/>
          </a:p>
        </p:txBody>
      </p:sp>
      <p:grpSp>
        <p:nvGrpSpPr>
          <p:cNvPr id="450" name="Google Shape;245;g1e0263d0129_0_317" descr="Teléfono móvil Instagram"/>
          <p:cNvGrpSpPr/>
          <p:nvPr/>
        </p:nvGrpSpPr>
        <p:grpSpPr>
          <a:xfrm>
            <a:off x="4573780" y="2539955"/>
            <a:ext cx="1043688" cy="1832305"/>
            <a:chOff x="0" y="0"/>
            <a:chExt cx="1043686" cy="1832304"/>
          </a:xfrm>
        </p:grpSpPr>
        <p:grpSp>
          <p:nvGrpSpPr>
            <p:cNvPr id="439" name="Google Shape;246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37" name="Google Shape;247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8" name="Google Shape;248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44" name="Google Shape;249;g1e0263d0129_0_317"/>
            <p:cNvGrpSpPr/>
            <p:nvPr/>
          </p:nvGrpSpPr>
          <p:grpSpPr>
            <a:xfrm>
              <a:off x="135058" y="327197"/>
              <a:ext cx="773571" cy="277999"/>
              <a:chOff x="0" y="0"/>
              <a:chExt cx="773570" cy="277998"/>
            </a:xfrm>
          </p:grpSpPr>
          <p:sp>
            <p:nvSpPr>
              <p:cNvPr id="440" name="Google Shape;250;g1e0263d0129_0_317"/>
              <p:cNvSpPr/>
              <p:nvPr/>
            </p:nvSpPr>
            <p:spPr>
              <a:xfrm>
                <a:off x="-1" y="-1"/>
                <a:ext cx="773572" cy="278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1" name="Google Shape;251;g1e0263d0129_0_317"/>
              <p:cNvSpPr/>
              <p:nvPr/>
            </p:nvSpPr>
            <p:spPr>
              <a:xfrm>
                <a:off x="29933" y="50034"/>
                <a:ext cx="152853" cy="15285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2" name="Google Shape;252;g1e0263d0129_0_317"/>
              <p:cNvSpPr/>
              <p:nvPr/>
            </p:nvSpPr>
            <p:spPr>
              <a:xfrm>
                <a:off x="244900" y="95014"/>
                <a:ext cx="350842" cy="2698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3" name="Google Shape;253;g1e0263d0129_0_317"/>
              <p:cNvSpPr/>
              <p:nvPr/>
            </p:nvSpPr>
            <p:spPr>
              <a:xfrm>
                <a:off x="244900" y="144293"/>
                <a:ext cx="429895" cy="269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45" name="Google Shape;254;g1e0263d0129_0_317"/>
            <p:cNvSpPr/>
            <p:nvPr/>
          </p:nvSpPr>
          <p:spPr>
            <a:xfrm>
              <a:off x="135058" y="585014"/>
              <a:ext cx="773571" cy="777154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49" name="Google Shape;255;g1e0263d0129_0_317"/>
            <p:cNvGrpSpPr/>
            <p:nvPr/>
          </p:nvGrpSpPr>
          <p:grpSpPr>
            <a:xfrm>
              <a:off x="135058" y="1362167"/>
              <a:ext cx="773571" cy="147836"/>
              <a:chOff x="0" y="0"/>
              <a:chExt cx="773570" cy="147835"/>
            </a:xfrm>
          </p:grpSpPr>
          <p:sp>
            <p:nvSpPr>
              <p:cNvPr id="446" name="Google Shape;256;g1e0263d0129_0_317"/>
              <p:cNvSpPr/>
              <p:nvPr/>
            </p:nvSpPr>
            <p:spPr>
              <a:xfrm>
                <a:off x="-1" y="-1"/>
                <a:ext cx="773572" cy="14783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7" name="Google Shape;257;g1e0263d0129_0_317"/>
              <p:cNvSpPr/>
              <p:nvPr/>
            </p:nvSpPr>
            <p:spPr>
              <a:xfrm>
                <a:off x="26550" y="79020"/>
                <a:ext cx="34883" cy="30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8" name="Google Shape;258;g1e0263d0129_0_317"/>
              <p:cNvSpPr/>
              <p:nvPr/>
            </p:nvSpPr>
            <p:spPr>
              <a:xfrm flipH="1">
                <a:off x="79112" y="78969"/>
                <a:ext cx="34631" cy="28421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451" name="Google Shape;274;g1e0263d0129_0_317"/>
          <p:cNvSpPr txBox="1"/>
          <p:nvPr/>
        </p:nvSpPr>
        <p:spPr>
          <a:xfrm>
            <a:off x="4345059" y="4422090"/>
            <a:ext cx="1537764" cy="1083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Retrato</a:t>
            </a:r>
            <a:endParaRPr sz="1800"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/>
              <a:t>1080 x 1350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pixeles</a:t>
            </a:r>
            <a:endParaRPr sz="1800"/>
          </a:p>
        </p:txBody>
      </p:sp>
      <p:grpSp>
        <p:nvGrpSpPr>
          <p:cNvPr id="465" name="Google Shape;259;g1e0263d0129_0_317" descr="Teléfono móvil Instagram"/>
          <p:cNvGrpSpPr/>
          <p:nvPr/>
        </p:nvGrpSpPr>
        <p:grpSpPr>
          <a:xfrm>
            <a:off x="6538838" y="2539955"/>
            <a:ext cx="1043688" cy="1832305"/>
            <a:chOff x="0" y="0"/>
            <a:chExt cx="1043686" cy="1832304"/>
          </a:xfrm>
        </p:grpSpPr>
        <p:grpSp>
          <p:nvGrpSpPr>
            <p:cNvPr id="454" name="Google Shape;260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52" name="Google Shape;261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3" name="Google Shape;262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59" name="Google Shape;263;g1e0263d0129_0_317"/>
            <p:cNvGrpSpPr/>
            <p:nvPr/>
          </p:nvGrpSpPr>
          <p:grpSpPr>
            <a:xfrm>
              <a:off x="135058" y="442850"/>
              <a:ext cx="773571" cy="277999"/>
              <a:chOff x="0" y="0"/>
              <a:chExt cx="773570" cy="277998"/>
            </a:xfrm>
          </p:grpSpPr>
          <p:sp>
            <p:nvSpPr>
              <p:cNvPr id="455" name="Google Shape;264;g1e0263d0129_0_317"/>
              <p:cNvSpPr/>
              <p:nvPr/>
            </p:nvSpPr>
            <p:spPr>
              <a:xfrm>
                <a:off x="-1" y="-1"/>
                <a:ext cx="773572" cy="278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6" name="Google Shape;265;g1e0263d0129_0_317"/>
              <p:cNvSpPr/>
              <p:nvPr/>
            </p:nvSpPr>
            <p:spPr>
              <a:xfrm>
                <a:off x="29933" y="50034"/>
                <a:ext cx="152853" cy="15285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7" name="Google Shape;266;g1e0263d0129_0_317"/>
              <p:cNvSpPr/>
              <p:nvPr/>
            </p:nvSpPr>
            <p:spPr>
              <a:xfrm>
                <a:off x="244900" y="95014"/>
                <a:ext cx="350842" cy="2698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Google Shape;267;g1e0263d0129_0_317"/>
              <p:cNvSpPr/>
              <p:nvPr/>
            </p:nvSpPr>
            <p:spPr>
              <a:xfrm>
                <a:off x="244900" y="144293"/>
                <a:ext cx="429895" cy="269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60" name="Google Shape;268;g1e0263d0129_0_317"/>
            <p:cNvSpPr/>
            <p:nvPr/>
          </p:nvSpPr>
          <p:spPr>
            <a:xfrm>
              <a:off x="135058" y="700667"/>
              <a:ext cx="773571" cy="595165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64" name="Google Shape;269;g1e0263d0129_0_317"/>
            <p:cNvGrpSpPr/>
            <p:nvPr/>
          </p:nvGrpSpPr>
          <p:grpSpPr>
            <a:xfrm>
              <a:off x="135058" y="1295832"/>
              <a:ext cx="773571" cy="147836"/>
              <a:chOff x="0" y="0"/>
              <a:chExt cx="773570" cy="147835"/>
            </a:xfrm>
          </p:grpSpPr>
          <p:sp>
            <p:nvSpPr>
              <p:cNvPr id="461" name="Google Shape;270;g1e0263d0129_0_317"/>
              <p:cNvSpPr/>
              <p:nvPr/>
            </p:nvSpPr>
            <p:spPr>
              <a:xfrm>
                <a:off x="-1" y="-1"/>
                <a:ext cx="773572" cy="14783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2" name="Google Shape;271;g1e0263d0129_0_317"/>
              <p:cNvSpPr/>
              <p:nvPr/>
            </p:nvSpPr>
            <p:spPr>
              <a:xfrm>
                <a:off x="26550" y="79020"/>
                <a:ext cx="34883" cy="30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rgbClr val="3BA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3" name="Google Shape;272;g1e0263d0129_0_317"/>
              <p:cNvSpPr/>
              <p:nvPr/>
            </p:nvSpPr>
            <p:spPr>
              <a:xfrm flipH="1">
                <a:off x="79112" y="78969"/>
                <a:ext cx="34631" cy="28421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rgbClr val="3BA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466" name="Google Shape;275;g1e0263d0129_0_317"/>
          <p:cNvSpPr txBox="1"/>
          <p:nvPr/>
        </p:nvSpPr>
        <p:spPr>
          <a:xfrm>
            <a:off x="6351682" y="4431274"/>
            <a:ext cx="1418004" cy="1083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Cuadrado</a:t>
            </a:r>
            <a:endParaRPr sz="1800"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/>
              <a:t>1080 x 1080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pixeles</a:t>
            </a:r>
            <a:endParaRPr sz="1800"/>
          </a:p>
        </p:txBody>
      </p:sp>
      <p:grpSp>
        <p:nvGrpSpPr>
          <p:cNvPr id="486" name="Google Shape;277;g1e0263d0129_0_317" descr="Teléfono móvil Instagram Historia"/>
          <p:cNvGrpSpPr/>
          <p:nvPr/>
        </p:nvGrpSpPr>
        <p:grpSpPr>
          <a:xfrm>
            <a:off x="8503897" y="2548134"/>
            <a:ext cx="1043688" cy="1832305"/>
            <a:chOff x="0" y="0"/>
            <a:chExt cx="1043686" cy="1832304"/>
          </a:xfrm>
        </p:grpSpPr>
        <p:grpSp>
          <p:nvGrpSpPr>
            <p:cNvPr id="469" name="Google Shape;278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67" name="Google Shape;279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8" name="Google Shape;280;g1e0263d0129_0_317"/>
              <p:cNvSpPr/>
              <p:nvPr/>
            </p:nvSpPr>
            <p:spPr>
              <a:xfrm>
                <a:off x="80963" y="122460"/>
                <a:ext cx="881761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70" name="Google Shape;281;g1e0263d0129_0_317"/>
            <p:cNvSpPr/>
            <p:nvPr/>
          </p:nvSpPr>
          <p:spPr>
            <a:xfrm>
              <a:off x="135058" y="321524"/>
              <a:ext cx="773571" cy="1095753"/>
            </a:xfrm>
            <a:prstGeom prst="rect">
              <a:avLst/>
            </a:prstGeom>
            <a:solidFill>
              <a:srgbClr val="AFDC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1" name="Google Shape;282;g1e0263d0129_0_317"/>
            <p:cNvSpPr/>
            <p:nvPr/>
          </p:nvSpPr>
          <p:spPr>
            <a:xfrm>
              <a:off x="164991" y="432222"/>
              <a:ext cx="118699" cy="11869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2" name="Google Shape;283;g1e0263d0129_0_317"/>
            <p:cNvSpPr/>
            <p:nvPr/>
          </p:nvSpPr>
          <p:spPr>
            <a:xfrm>
              <a:off x="331870" y="467140"/>
              <a:ext cx="272268" cy="2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3" name="Google Shape;284;g1e0263d0129_0_317"/>
            <p:cNvSpPr/>
            <p:nvPr/>
          </p:nvSpPr>
          <p:spPr>
            <a:xfrm>
              <a:off x="331870" y="505395"/>
              <a:ext cx="333647" cy="2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80" name="Google Shape;285;g1e0263d0129_0_317"/>
            <p:cNvGrpSpPr/>
            <p:nvPr/>
          </p:nvGrpSpPr>
          <p:grpSpPr>
            <a:xfrm>
              <a:off x="149706" y="360174"/>
              <a:ext cx="744334" cy="12701"/>
              <a:chOff x="0" y="0"/>
              <a:chExt cx="744333" cy="12700"/>
            </a:xfrm>
          </p:grpSpPr>
          <p:sp>
            <p:nvSpPr>
              <p:cNvPr id="474" name="Google Shape;286;g1e0263d0129_0_317"/>
              <p:cNvSpPr/>
              <p:nvPr/>
            </p:nvSpPr>
            <p:spPr>
              <a:xfrm>
                <a:off x="0" y="0"/>
                <a:ext cx="118698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5" name="Google Shape;287;g1e0263d0129_0_317"/>
              <p:cNvSpPr/>
              <p:nvPr/>
            </p:nvSpPr>
            <p:spPr>
              <a:xfrm>
                <a:off x="125127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6" name="Google Shape;288;g1e0263d0129_0_317"/>
              <p:cNvSpPr/>
              <p:nvPr/>
            </p:nvSpPr>
            <p:spPr>
              <a:xfrm>
                <a:off x="250254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7" name="Google Shape;289;g1e0263d0129_0_317"/>
              <p:cNvSpPr/>
              <p:nvPr/>
            </p:nvSpPr>
            <p:spPr>
              <a:xfrm>
                <a:off x="375381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8" name="Google Shape;290;g1e0263d0129_0_317"/>
              <p:cNvSpPr/>
              <p:nvPr/>
            </p:nvSpPr>
            <p:spPr>
              <a:xfrm>
                <a:off x="500508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9" name="Google Shape;291;g1e0263d0129_0_317"/>
              <p:cNvSpPr/>
              <p:nvPr/>
            </p:nvSpPr>
            <p:spPr>
              <a:xfrm>
                <a:off x="625635" y="0"/>
                <a:ext cx="11869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2"/>
                    </a:moveTo>
                    <a:cubicBezTo>
                      <a:pt x="0" y="1612"/>
                      <a:pt x="91" y="0"/>
                      <a:pt x="203" y="0"/>
                    </a:cubicBezTo>
                    <a:lnTo>
                      <a:pt x="21397" y="0"/>
                    </a:lnTo>
                    <a:cubicBezTo>
                      <a:pt x="21509" y="0"/>
                      <a:pt x="21600" y="1612"/>
                      <a:pt x="21600" y="3602"/>
                    </a:cubicBezTo>
                    <a:lnTo>
                      <a:pt x="21600" y="17998"/>
                    </a:lnTo>
                    <a:cubicBezTo>
                      <a:pt x="21600" y="19988"/>
                      <a:pt x="21509" y="21600"/>
                      <a:pt x="21397" y="21600"/>
                    </a:cubicBezTo>
                    <a:lnTo>
                      <a:pt x="203" y="21600"/>
                    </a:lnTo>
                    <a:cubicBezTo>
                      <a:pt x="91" y="21600"/>
                      <a:pt x="0" y="19988"/>
                      <a:pt x="0" y="17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85" name="Google Shape;292;g1e0263d0129_0_317"/>
            <p:cNvGrpSpPr/>
            <p:nvPr/>
          </p:nvGrpSpPr>
          <p:grpSpPr>
            <a:xfrm>
              <a:off x="135058" y="1417157"/>
              <a:ext cx="773571" cy="183183"/>
              <a:chOff x="0" y="0"/>
              <a:chExt cx="773570" cy="183181"/>
            </a:xfrm>
          </p:grpSpPr>
          <p:grpSp>
            <p:nvGrpSpPr>
              <p:cNvPr id="483" name="Google Shape;293;g1e0263d0129_0_317"/>
              <p:cNvGrpSpPr/>
              <p:nvPr/>
            </p:nvGrpSpPr>
            <p:grpSpPr>
              <a:xfrm>
                <a:off x="-1" y="0"/>
                <a:ext cx="773572" cy="183182"/>
                <a:chOff x="0" y="0"/>
                <a:chExt cx="773570" cy="183181"/>
              </a:xfrm>
            </p:grpSpPr>
            <p:sp>
              <p:nvSpPr>
                <p:cNvPr id="481" name="Google Shape;294;g1e0263d0129_0_317"/>
                <p:cNvSpPr/>
                <p:nvPr/>
              </p:nvSpPr>
              <p:spPr>
                <a:xfrm>
                  <a:off x="-1" y="0"/>
                  <a:ext cx="773572" cy="183182"/>
                </a:xfrm>
                <a:prstGeom prst="rect">
                  <a:avLst/>
                </a:prstGeom>
                <a:solidFill>
                  <a:srgbClr val="0020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82" name="Google Shape;295;g1e0263d0129_0_317"/>
                <p:cNvSpPr/>
                <p:nvPr/>
              </p:nvSpPr>
              <p:spPr>
                <a:xfrm>
                  <a:off x="664465" y="58710"/>
                  <a:ext cx="34883" cy="30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0657" h="15999" extrusionOk="0">
                      <a:moveTo>
                        <a:pt x="5328" y="3849"/>
                      </a:moveTo>
                      <a:cubicBezTo>
                        <a:pt x="7532" y="-5601"/>
                        <a:pt x="16128" y="3849"/>
                        <a:pt x="5328" y="15999"/>
                      </a:cubicBezTo>
                      <a:cubicBezTo>
                        <a:pt x="-5472" y="3849"/>
                        <a:pt x="3124" y="-5601"/>
                        <a:pt x="5328" y="3849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9525" cap="flat">
                  <a:solidFill>
                    <a:schemeClr val="accent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484" name="Google Shape;296;g1e0263d0129_0_317"/>
              <p:cNvSpPr/>
              <p:nvPr/>
            </p:nvSpPr>
            <p:spPr>
              <a:xfrm>
                <a:off x="98656" y="55408"/>
                <a:ext cx="529965" cy="3702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9525" cap="flat">
                <a:solidFill>
                  <a:srgbClr val="3BA9E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487" name="Google Shape;276;g1e0263d0129_0_317"/>
          <p:cNvSpPr txBox="1"/>
          <p:nvPr/>
        </p:nvSpPr>
        <p:spPr>
          <a:xfrm>
            <a:off x="8299335" y="4421494"/>
            <a:ext cx="1578001" cy="1083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Historias</a:t>
            </a:r>
            <a:endParaRPr sz="1800"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/>
              <a:t>1080 x 1920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800" err="1"/>
              <a:t>pixeles</a:t>
            </a:r>
            <a:endParaRPr sz="1800"/>
          </a:p>
        </p:txBody>
      </p:sp>
      <p:pic>
        <p:nvPicPr>
          <p:cNvPr id="488" name="Imagen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37" y="112733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333" y="6077048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418931" y="534570"/>
            <a:ext cx="6753318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defTabSz="749808">
              <a:defRPr sz="246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err="1"/>
              <a:t>Plataformas</a:t>
            </a:r>
            <a:r>
              <a:rPr sz="3000"/>
              <a:t> de Redes </a:t>
            </a:r>
            <a:r>
              <a:rPr sz="3000" err="1"/>
              <a:t>Sociales</a:t>
            </a:r>
            <a:r>
              <a:rPr sz="3000"/>
              <a:t> cont. 4</a:t>
            </a:r>
          </a:p>
        </p:txBody>
      </p:sp>
      <p:sp>
        <p:nvSpPr>
          <p:cNvPr id="494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418931" y="1056466"/>
            <a:ext cx="3804131" cy="318403"/>
          </a:xfrm>
          <a:prstGeom prst="rect">
            <a:avLst/>
          </a:prstGeom>
        </p:spPr>
        <p:txBody>
          <a:bodyPr lIns="0" tIns="0" rIns="0" bIns="0" anchor="t">
            <a:normAutofit fontScale="92500" lnSpcReduction="10000"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Recomendaciones</a:t>
            </a:r>
            <a:r>
              <a:t> de </a:t>
            </a:r>
            <a:r>
              <a:rPr lang="en-US" err="1"/>
              <a:t>Tamaño</a:t>
            </a:r>
            <a:endParaRPr lang="en-US"/>
          </a:p>
        </p:txBody>
      </p:sp>
      <p:pic>
        <p:nvPicPr>
          <p:cNvPr id="495" name="Google Shape;223;g1e0263d0129_0_25" descr="Google Shape;223;g1e0263d0129_0_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31" y="1730413"/>
            <a:ext cx="601650" cy="607568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Google Shape;361;g1e0263d0129_0_317"/>
          <p:cNvSpPr txBox="1"/>
          <p:nvPr/>
        </p:nvSpPr>
        <p:spPr>
          <a:xfrm>
            <a:off x="1020579" y="1738747"/>
            <a:ext cx="1901701" cy="48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LinkedIn</a:t>
            </a:r>
          </a:p>
        </p:txBody>
      </p:sp>
      <p:grpSp>
        <p:nvGrpSpPr>
          <p:cNvPr id="510" name="Google Shape;376;g1e0263d0129_0_317" descr="LinkedIn Teléfono móvil "/>
          <p:cNvGrpSpPr/>
          <p:nvPr/>
        </p:nvGrpSpPr>
        <p:grpSpPr>
          <a:xfrm>
            <a:off x="3452812" y="2374221"/>
            <a:ext cx="1043688" cy="1832305"/>
            <a:chOff x="0" y="0"/>
            <a:chExt cx="1043686" cy="1832304"/>
          </a:xfrm>
        </p:grpSpPr>
        <p:grpSp>
          <p:nvGrpSpPr>
            <p:cNvPr id="499" name="Google Shape;377;g1e0263d0129_0_317"/>
            <p:cNvGrpSpPr/>
            <p:nvPr/>
          </p:nvGrpSpPr>
          <p:grpSpPr>
            <a:xfrm>
              <a:off x="0" y="-1"/>
              <a:ext cx="1043687" cy="1832306"/>
              <a:chOff x="0" y="0"/>
              <a:chExt cx="1043686" cy="1832304"/>
            </a:xfrm>
          </p:grpSpPr>
          <p:sp>
            <p:nvSpPr>
              <p:cNvPr id="497" name="Google Shape;378;g1e0263d0129_0_317"/>
              <p:cNvSpPr/>
              <p:nvPr/>
            </p:nvSpPr>
            <p:spPr>
              <a:xfrm>
                <a:off x="0" y="-1"/>
                <a:ext cx="1043687" cy="183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8" name="Google Shape;379;g1e0263d0129_0_317"/>
              <p:cNvSpPr/>
              <p:nvPr/>
            </p:nvSpPr>
            <p:spPr>
              <a:xfrm>
                <a:off x="80964" y="122460"/>
                <a:ext cx="881762" cy="1603744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04" name="Google Shape;380;g1e0263d0129_0_317"/>
            <p:cNvGrpSpPr/>
            <p:nvPr/>
          </p:nvGrpSpPr>
          <p:grpSpPr>
            <a:xfrm>
              <a:off x="135058" y="327197"/>
              <a:ext cx="773571" cy="277999"/>
              <a:chOff x="0" y="0"/>
              <a:chExt cx="773570" cy="277998"/>
            </a:xfrm>
          </p:grpSpPr>
          <p:sp>
            <p:nvSpPr>
              <p:cNvPr id="500" name="Google Shape;381;g1e0263d0129_0_317"/>
              <p:cNvSpPr/>
              <p:nvPr/>
            </p:nvSpPr>
            <p:spPr>
              <a:xfrm>
                <a:off x="-1" y="-1"/>
                <a:ext cx="773572" cy="278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1" name="Google Shape;382;g1e0263d0129_0_317"/>
              <p:cNvSpPr/>
              <p:nvPr/>
            </p:nvSpPr>
            <p:spPr>
              <a:xfrm>
                <a:off x="29933" y="50034"/>
                <a:ext cx="152851" cy="15285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2" name="Google Shape;383;g1e0263d0129_0_317"/>
              <p:cNvSpPr/>
              <p:nvPr/>
            </p:nvSpPr>
            <p:spPr>
              <a:xfrm>
                <a:off x="244900" y="95013"/>
                <a:ext cx="350842" cy="2699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3" name="Google Shape;384;g1e0263d0129_0_317"/>
              <p:cNvSpPr/>
              <p:nvPr/>
            </p:nvSpPr>
            <p:spPr>
              <a:xfrm>
                <a:off x="244900" y="144292"/>
                <a:ext cx="429895" cy="2698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05" name="Google Shape;385;g1e0263d0129_0_317"/>
            <p:cNvSpPr/>
            <p:nvPr/>
          </p:nvSpPr>
          <p:spPr>
            <a:xfrm>
              <a:off x="135058" y="585014"/>
              <a:ext cx="773570" cy="777154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09" name="Google Shape;386;g1e0263d0129_0_317"/>
            <p:cNvGrpSpPr/>
            <p:nvPr/>
          </p:nvGrpSpPr>
          <p:grpSpPr>
            <a:xfrm>
              <a:off x="148789" y="1362167"/>
              <a:ext cx="773571" cy="147836"/>
              <a:chOff x="0" y="0"/>
              <a:chExt cx="773570" cy="147835"/>
            </a:xfrm>
          </p:grpSpPr>
          <p:sp>
            <p:nvSpPr>
              <p:cNvPr id="506" name="Google Shape;387;g1e0263d0129_0_317"/>
              <p:cNvSpPr/>
              <p:nvPr/>
            </p:nvSpPr>
            <p:spPr>
              <a:xfrm>
                <a:off x="-1" y="-1"/>
                <a:ext cx="773572" cy="14783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7" name="Google Shape;388;g1e0263d0129_0_317"/>
              <p:cNvSpPr/>
              <p:nvPr/>
            </p:nvSpPr>
            <p:spPr>
              <a:xfrm>
                <a:off x="12819" y="79020"/>
                <a:ext cx="34883" cy="30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Google Shape;389;g1e0263d0129_0_317"/>
              <p:cNvSpPr/>
              <p:nvPr/>
            </p:nvSpPr>
            <p:spPr>
              <a:xfrm flipH="1">
                <a:off x="65381" y="78969"/>
                <a:ext cx="34631" cy="28421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511" name="Google Shape;404;g1e0263d0129_0_317"/>
          <p:cNvSpPr txBox="1"/>
          <p:nvPr/>
        </p:nvSpPr>
        <p:spPr>
          <a:xfrm>
            <a:off x="3069312" y="4167625"/>
            <a:ext cx="1699694" cy="105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Paisaje</a:t>
            </a:r>
            <a:endParaRPr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1200 x 627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Pixeles</a:t>
            </a:r>
            <a:endParaRPr/>
          </a:p>
        </p:txBody>
      </p:sp>
      <p:grpSp>
        <p:nvGrpSpPr>
          <p:cNvPr id="525" name="Google Shape;390;g1e0263d0129_0_317" descr="LinkedIn Teléfono móvil "/>
          <p:cNvGrpSpPr/>
          <p:nvPr/>
        </p:nvGrpSpPr>
        <p:grpSpPr>
          <a:xfrm>
            <a:off x="5574950" y="2337980"/>
            <a:ext cx="1043688" cy="1832304"/>
            <a:chOff x="0" y="0"/>
            <a:chExt cx="1043686" cy="1832303"/>
          </a:xfrm>
        </p:grpSpPr>
        <p:grpSp>
          <p:nvGrpSpPr>
            <p:cNvPr id="514" name="Google Shape;391;g1e0263d0129_0_317"/>
            <p:cNvGrpSpPr/>
            <p:nvPr/>
          </p:nvGrpSpPr>
          <p:grpSpPr>
            <a:xfrm>
              <a:off x="0" y="-1"/>
              <a:ext cx="1043687" cy="1832305"/>
              <a:chOff x="0" y="0"/>
              <a:chExt cx="1043686" cy="1832303"/>
            </a:xfrm>
          </p:grpSpPr>
          <p:sp>
            <p:nvSpPr>
              <p:cNvPr id="512" name="Google Shape;392;g1e0263d0129_0_317"/>
              <p:cNvSpPr/>
              <p:nvPr/>
            </p:nvSpPr>
            <p:spPr>
              <a:xfrm>
                <a:off x="0" y="-1"/>
                <a:ext cx="1043687" cy="1832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3" name="Google Shape;393;g1e0263d0129_0_317"/>
              <p:cNvSpPr/>
              <p:nvPr/>
            </p:nvSpPr>
            <p:spPr>
              <a:xfrm>
                <a:off x="80963" y="122460"/>
                <a:ext cx="881761" cy="1603743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19" name="Google Shape;394;g1e0263d0129_0_317"/>
            <p:cNvGrpSpPr/>
            <p:nvPr/>
          </p:nvGrpSpPr>
          <p:grpSpPr>
            <a:xfrm>
              <a:off x="135058" y="442850"/>
              <a:ext cx="773571" cy="277999"/>
              <a:chOff x="0" y="0"/>
              <a:chExt cx="773570" cy="277998"/>
            </a:xfrm>
          </p:grpSpPr>
          <p:sp>
            <p:nvSpPr>
              <p:cNvPr id="515" name="Google Shape;395;g1e0263d0129_0_317"/>
              <p:cNvSpPr/>
              <p:nvPr/>
            </p:nvSpPr>
            <p:spPr>
              <a:xfrm>
                <a:off x="-1" y="-1"/>
                <a:ext cx="773572" cy="278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6" name="Google Shape;396;g1e0263d0129_0_317"/>
              <p:cNvSpPr/>
              <p:nvPr/>
            </p:nvSpPr>
            <p:spPr>
              <a:xfrm>
                <a:off x="29933" y="50034"/>
                <a:ext cx="152853" cy="15285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7" name="Google Shape;397;g1e0263d0129_0_317"/>
              <p:cNvSpPr/>
              <p:nvPr/>
            </p:nvSpPr>
            <p:spPr>
              <a:xfrm>
                <a:off x="244900" y="95014"/>
                <a:ext cx="350842" cy="2698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8" name="Google Shape;398;g1e0263d0129_0_317"/>
              <p:cNvSpPr/>
              <p:nvPr/>
            </p:nvSpPr>
            <p:spPr>
              <a:xfrm>
                <a:off x="244900" y="144293"/>
                <a:ext cx="429895" cy="269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0" name="Google Shape;399;g1e0263d0129_0_317"/>
            <p:cNvSpPr/>
            <p:nvPr/>
          </p:nvSpPr>
          <p:spPr>
            <a:xfrm>
              <a:off x="135058" y="700667"/>
              <a:ext cx="773571" cy="595165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4" name="Google Shape;400;g1e0263d0129_0_317"/>
            <p:cNvGrpSpPr/>
            <p:nvPr/>
          </p:nvGrpSpPr>
          <p:grpSpPr>
            <a:xfrm>
              <a:off x="135058" y="1295831"/>
              <a:ext cx="773571" cy="147836"/>
              <a:chOff x="0" y="0"/>
              <a:chExt cx="773570" cy="147835"/>
            </a:xfrm>
          </p:grpSpPr>
          <p:sp>
            <p:nvSpPr>
              <p:cNvPr id="521" name="Google Shape;401;g1e0263d0129_0_317"/>
              <p:cNvSpPr/>
              <p:nvPr/>
            </p:nvSpPr>
            <p:spPr>
              <a:xfrm>
                <a:off x="-1" y="-1"/>
                <a:ext cx="773572" cy="14783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2" name="Google Shape;402;g1e0263d0129_0_317"/>
              <p:cNvSpPr/>
              <p:nvPr/>
            </p:nvSpPr>
            <p:spPr>
              <a:xfrm>
                <a:off x="26550" y="79020"/>
                <a:ext cx="34883" cy="30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3" name="Google Shape;403;g1e0263d0129_0_317"/>
              <p:cNvSpPr/>
              <p:nvPr/>
            </p:nvSpPr>
            <p:spPr>
              <a:xfrm flipH="1">
                <a:off x="79112" y="78969"/>
                <a:ext cx="34631" cy="28421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526" name="Google Shape;405;g1e0263d0129_0_317"/>
          <p:cNvSpPr txBox="1"/>
          <p:nvPr/>
        </p:nvSpPr>
        <p:spPr>
          <a:xfrm>
            <a:off x="5329997" y="4185142"/>
            <a:ext cx="1664021" cy="1689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Retrato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1080 x 1850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Pixeles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40" name="Google Shape;362;g1e0263d0129_0_317" descr="LinkedIn Teléfono móvil "/>
          <p:cNvGrpSpPr/>
          <p:nvPr/>
        </p:nvGrpSpPr>
        <p:grpSpPr>
          <a:xfrm>
            <a:off x="7791381" y="2352839"/>
            <a:ext cx="1043688" cy="1832304"/>
            <a:chOff x="0" y="0"/>
            <a:chExt cx="1043686" cy="1832303"/>
          </a:xfrm>
        </p:grpSpPr>
        <p:grpSp>
          <p:nvGrpSpPr>
            <p:cNvPr id="529" name="Google Shape;363;g1e0263d0129_0_317"/>
            <p:cNvGrpSpPr/>
            <p:nvPr/>
          </p:nvGrpSpPr>
          <p:grpSpPr>
            <a:xfrm>
              <a:off x="0" y="-1"/>
              <a:ext cx="1043687" cy="1832305"/>
              <a:chOff x="0" y="0"/>
              <a:chExt cx="1043686" cy="1832303"/>
            </a:xfrm>
          </p:grpSpPr>
          <p:sp>
            <p:nvSpPr>
              <p:cNvPr id="527" name="Google Shape;364;g1e0263d0129_0_317"/>
              <p:cNvSpPr/>
              <p:nvPr/>
            </p:nvSpPr>
            <p:spPr>
              <a:xfrm>
                <a:off x="0" y="-1"/>
                <a:ext cx="1043687" cy="1832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1"/>
                    </a:moveTo>
                    <a:cubicBezTo>
                      <a:pt x="0" y="918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18"/>
                      <a:pt x="21600" y="2051"/>
                    </a:cubicBezTo>
                    <a:lnTo>
                      <a:pt x="21600" y="19549"/>
                    </a:lnTo>
                    <a:cubicBezTo>
                      <a:pt x="21600" y="20682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82"/>
                      <a:pt x="0" y="1954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8" name="Google Shape;365;g1e0263d0129_0_317"/>
              <p:cNvSpPr/>
              <p:nvPr/>
            </p:nvSpPr>
            <p:spPr>
              <a:xfrm>
                <a:off x="80963" y="122460"/>
                <a:ext cx="881761" cy="1603743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39" name="Google Shape;366;g1e0263d0129_0_317"/>
            <p:cNvGrpSpPr/>
            <p:nvPr/>
          </p:nvGrpSpPr>
          <p:grpSpPr>
            <a:xfrm>
              <a:off x="135058" y="509185"/>
              <a:ext cx="773571" cy="758166"/>
              <a:chOff x="0" y="0"/>
              <a:chExt cx="773570" cy="758164"/>
            </a:xfrm>
          </p:grpSpPr>
          <p:grpSp>
            <p:nvGrpSpPr>
              <p:cNvPr id="534" name="Google Shape;367;g1e0263d0129_0_317"/>
              <p:cNvGrpSpPr/>
              <p:nvPr/>
            </p:nvGrpSpPr>
            <p:grpSpPr>
              <a:xfrm>
                <a:off x="-1" y="-1"/>
                <a:ext cx="773572" cy="277999"/>
                <a:chOff x="0" y="0"/>
                <a:chExt cx="773570" cy="277998"/>
              </a:xfrm>
            </p:grpSpPr>
            <p:sp>
              <p:nvSpPr>
                <p:cNvPr id="530" name="Google Shape;368;g1e0263d0129_0_317"/>
                <p:cNvSpPr/>
                <p:nvPr/>
              </p:nvSpPr>
              <p:spPr>
                <a:xfrm>
                  <a:off x="-1" y="-1"/>
                  <a:ext cx="773572" cy="278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31" name="Google Shape;369;g1e0263d0129_0_317"/>
                <p:cNvSpPr/>
                <p:nvPr/>
              </p:nvSpPr>
              <p:spPr>
                <a:xfrm>
                  <a:off x="29933" y="50034"/>
                  <a:ext cx="152853" cy="152853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32" name="Google Shape;370;g1e0263d0129_0_317"/>
                <p:cNvSpPr/>
                <p:nvPr/>
              </p:nvSpPr>
              <p:spPr>
                <a:xfrm>
                  <a:off x="244900" y="95014"/>
                  <a:ext cx="350842" cy="2698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33" name="Google Shape;371;g1e0263d0129_0_317"/>
                <p:cNvSpPr/>
                <p:nvPr/>
              </p:nvSpPr>
              <p:spPr>
                <a:xfrm>
                  <a:off x="244900" y="144293"/>
                  <a:ext cx="429895" cy="2698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535" name="Google Shape;372;g1e0263d0129_0_317"/>
              <p:cNvSpPr/>
              <p:nvPr/>
            </p:nvSpPr>
            <p:spPr>
              <a:xfrm>
                <a:off x="-1" y="257816"/>
                <a:ext cx="773572" cy="352513"/>
              </a:xfrm>
              <a:prstGeom prst="rect">
                <a:avLst/>
              </a:prstGeom>
              <a:solidFill>
                <a:srgbClr val="E0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6" name="Google Shape;373;g1e0263d0129_0_317"/>
              <p:cNvSpPr/>
              <p:nvPr/>
            </p:nvSpPr>
            <p:spPr>
              <a:xfrm>
                <a:off x="-1" y="610329"/>
                <a:ext cx="773572" cy="1478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7" name="Google Shape;374;g1e0263d0129_0_317"/>
              <p:cNvSpPr/>
              <p:nvPr/>
            </p:nvSpPr>
            <p:spPr>
              <a:xfrm>
                <a:off x="26550" y="689350"/>
                <a:ext cx="34883" cy="30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0657" h="15999" extrusionOk="0">
                    <a:moveTo>
                      <a:pt x="5328" y="3849"/>
                    </a:moveTo>
                    <a:cubicBezTo>
                      <a:pt x="7532" y="-5601"/>
                      <a:pt x="16128" y="3849"/>
                      <a:pt x="5328" y="15999"/>
                    </a:cubicBezTo>
                    <a:cubicBezTo>
                      <a:pt x="-5472" y="3849"/>
                      <a:pt x="3124" y="-5601"/>
                      <a:pt x="5328" y="3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8" name="Google Shape;375;g1e0263d0129_0_317"/>
              <p:cNvSpPr/>
              <p:nvPr/>
            </p:nvSpPr>
            <p:spPr>
              <a:xfrm flipH="1">
                <a:off x="79112" y="689298"/>
                <a:ext cx="34631" cy="28422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541" name="Google Shape;406;g1e0263d0129_0_317"/>
          <p:cNvSpPr txBox="1"/>
          <p:nvPr/>
        </p:nvSpPr>
        <p:spPr>
          <a:xfrm>
            <a:off x="7543200" y="4147068"/>
            <a:ext cx="1699694" cy="10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Cuadrado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1200 x 1200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Pixeles</a:t>
            </a:r>
          </a:p>
        </p:txBody>
      </p:sp>
      <p:pic>
        <p:nvPicPr>
          <p:cNvPr id="542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37" y="78345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333" y="6063820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395406" y="560507"/>
            <a:ext cx="6703155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defTabSz="768095">
              <a:defRPr sz="252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err="1"/>
              <a:t>Plataformas</a:t>
            </a:r>
            <a:r>
              <a:rPr sz="3000"/>
              <a:t> de Redes </a:t>
            </a:r>
            <a:r>
              <a:rPr sz="3000" err="1"/>
              <a:t>Sociales</a:t>
            </a:r>
            <a:r>
              <a:rPr sz="3000"/>
              <a:t> cont. 5</a:t>
            </a:r>
          </a:p>
        </p:txBody>
      </p:sp>
      <p:sp>
        <p:nvSpPr>
          <p:cNvPr id="552" name="Google Shape;221;g1e0263d0129_0_25"/>
          <p:cNvSpPr txBox="1">
            <a:spLocks noGrp="1"/>
          </p:cNvSpPr>
          <p:nvPr>
            <p:ph type="body" sz="quarter" idx="1"/>
          </p:nvPr>
        </p:nvSpPr>
        <p:spPr>
          <a:xfrm>
            <a:off x="376821" y="1037386"/>
            <a:ext cx="3804131" cy="3184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Recomendaciones</a:t>
            </a:r>
            <a:r>
              <a:t> de </a:t>
            </a:r>
            <a:r>
              <a:rPr lang="en-US"/>
              <a:t>Tamaño</a:t>
            </a:r>
            <a:endParaRPr/>
          </a:p>
        </p:txBody>
      </p:sp>
      <p:grpSp>
        <p:nvGrpSpPr>
          <p:cNvPr id="550" name="Group 5" descr="X Logo"/>
          <p:cNvGrpSpPr/>
          <p:nvPr/>
        </p:nvGrpSpPr>
        <p:grpSpPr>
          <a:xfrm>
            <a:off x="390847" y="1598026"/>
            <a:ext cx="1705787" cy="703137"/>
            <a:chOff x="0" y="0"/>
            <a:chExt cx="1705786" cy="703136"/>
          </a:xfrm>
        </p:grpSpPr>
        <p:pic>
          <p:nvPicPr>
            <p:cNvPr id="547" name="Picture 7" descr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06935"/>
              <a:ext cx="478501" cy="489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" name="Google Shape;210;g1e0263d0129_0_13" descr="Google Shape;210;g1e0263d0129_0_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831" y="0"/>
              <a:ext cx="659956" cy="70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9" name="TextBox 28"/>
            <p:cNvSpPr txBox="1"/>
            <p:nvPr/>
          </p:nvSpPr>
          <p:spPr>
            <a:xfrm>
              <a:off x="612425" y="136834"/>
              <a:ext cx="329988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r>
                <a:t>or</a:t>
              </a:r>
            </a:p>
          </p:txBody>
        </p:sp>
      </p:grpSp>
      <p:sp>
        <p:nvSpPr>
          <p:cNvPr id="553" name="Google Shape;334;g1e0263d0129_0_317"/>
          <p:cNvSpPr txBox="1"/>
          <p:nvPr/>
        </p:nvSpPr>
        <p:spPr>
          <a:xfrm>
            <a:off x="2278887" y="1656842"/>
            <a:ext cx="1901701" cy="57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rgbClr val="002060"/>
                </a:solidFill>
              </a:rPr>
              <a:t>X (</a:t>
            </a:r>
            <a:r>
              <a:rPr lang="en-US" dirty="0">
                <a:solidFill>
                  <a:srgbClr val="002060"/>
                </a:solidFill>
              </a:rPr>
              <a:t>o </a:t>
            </a:r>
            <a:r>
              <a:rPr dirty="0">
                <a:solidFill>
                  <a:srgbClr val="002060"/>
                </a:solidFill>
              </a:rPr>
              <a:t>Twitter)</a:t>
            </a:r>
          </a:p>
        </p:txBody>
      </p:sp>
      <p:sp>
        <p:nvSpPr>
          <p:cNvPr id="554" name="Google Shape;230;g1e0263d0129_0_317"/>
          <p:cNvSpPr txBox="1"/>
          <p:nvPr/>
        </p:nvSpPr>
        <p:spPr>
          <a:xfrm>
            <a:off x="326187" y="2626943"/>
            <a:ext cx="5154203" cy="2195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Al </a:t>
            </a:r>
            <a:r>
              <a:rPr lang="en-GB" dirty="0" err="1">
                <a:solidFill>
                  <a:srgbClr val="000000"/>
                </a:solidFill>
              </a:rPr>
              <a:t>utilizar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los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tamaños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recomendados</a:t>
            </a:r>
            <a:r>
              <a:rPr lang="en-GB" dirty="0">
                <a:solidFill>
                  <a:srgbClr val="000000"/>
                </a:solidFill>
              </a:rPr>
              <a:t> para </a:t>
            </a:r>
            <a:r>
              <a:rPr lang="en-GB" dirty="0" err="1">
                <a:solidFill>
                  <a:srgbClr val="000000"/>
                </a:solidFill>
              </a:rPr>
              <a:t>imágenes</a:t>
            </a:r>
            <a:r>
              <a:rPr lang="en-GB" dirty="0">
                <a:solidFill>
                  <a:srgbClr val="000000"/>
                </a:solidFill>
              </a:rPr>
              <a:t> y videos </a:t>
            </a:r>
            <a:r>
              <a:rPr lang="en-GB" dirty="0" err="1">
                <a:solidFill>
                  <a:srgbClr val="000000"/>
                </a:solidFill>
              </a:rPr>
              <a:t>en</a:t>
            </a:r>
            <a:r>
              <a:rPr lang="en-GB" dirty="0">
                <a:solidFill>
                  <a:srgbClr val="000000"/>
                </a:solidFill>
              </a:rPr>
              <a:t> X (o Twitter), se </a:t>
            </a:r>
            <a:r>
              <a:rPr lang="en-GB" dirty="0" err="1">
                <a:solidFill>
                  <a:srgbClr val="000000"/>
                </a:solidFill>
              </a:rPr>
              <a:t>pueden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obtener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mejores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resultados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términos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dirty="0" err="1">
                <a:solidFill>
                  <a:srgbClr val="000000"/>
                </a:solidFill>
              </a:rPr>
              <a:t>apariencia</a:t>
            </a:r>
            <a:r>
              <a:rPr lang="en-GB" dirty="0">
                <a:solidFill>
                  <a:srgbClr val="000000"/>
                </a:solidFill>
              </a:rPr>
              <a:t> y </a:t>
            </a:r>
            <a:r>
              <a:rPr lang="en-GB" dirty="0" err="1">
                <a:solidFill>
                  <a:srgbClr val="000000"/>
                </a:solidFill>
              </a:rPr>
              <a:t>participación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564" name="Google Shape;349;g1e0263d0129_0_317" descr="Teléfono móvil X Twitter"/>
          <p:cNvGrpSpPr/>
          <p:nvPr/>
        </p:nvGrpSpPr>
        <p:grpSpPr>
          <a:xfrm>
            <a:off x="6312846" y="2280410"/>
            <a:ext cx="1131374" cy="1940342"/>
            <a:chOff x="0" y="0"/>
            <a:chExt cx="1131372" cy="1940341"/>
          </a:xfrm>
        </p:grpSpPr>
        <p:grpSp>
          <p:nvGrpSpPr>
            <p:cNvPr id="557" name="Google Shape;350;g1e0263d0129_0_317"/>
            <p:cNvGrpSpPr/>
            <p:nvPr/>
          </p:nvGrpSpPr>
          <p:grpSpPr>
            <a:xfrm>
              <a:off x="-1" y="-1"/>
              <a:ext cx="1131374" cy="1940343"/>
              <a:chOff x="0" y="0"/>
              <a:chExt cx="1131372" cy="1940341"/>
            </a:xfrm>
          </p:grpSpPr>
          <p:sp>
            <p:nvSpPr>
              <p:cNvPr id="555" name="Google Shape;351;g1e0263d0129_0_317"/>
              <p:cNvSpPr/>
              <p:nvPr/>
            </p:nvSpPr>
            <p:spPr>
              <a:xfrm>
                <a:off x="-1" y="-1"/>
                <a:ext cx="1131374" cy="1940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99"/>
                    </a:moveTo>
                    <a:cubicBezTo>
                      <a:pt x="0" y="940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40"/>
                      <a:pt x="21600" y="2099"/>
                    </a:cubicBezTo>
                    <a:lnTo>
                      <a:pt x="21600" y="19501"/>
                    </a:lnTo>
                    <a:cubicBezTo>
                      <a:pt x="21600" y="20660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60"/>
                      <a:pt x="0" y="19501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6" name="Google Shape;352;g1e0263d0129_0_317"/>
              <p:cNvSpPr/>
              <p:nvPr/>
            </p:nvSpPr>
            <p:spPr>
              <a:xfrm>
                <a:off x="87765" y="129680"/>
                <a:ext cx="955842" cy="1698305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62" name="Google Shape;353;g1e0263d0129_0_317"/>
            <p:cNvGrpSpPr/>
            <p:nvPr/>
          </p:nvGrpSpPr>
          <p:grpSpPr>
            <a:xfrm>
              <a:off x="146484" y="346534"/>
              <a:ext cx="838576" cy="854350"/>
              <a:chOff x="0" y="0"/>
              <a:chExt cx="838574" cy="854349"/>
            </a:xfrm>
          </p:grpSpPr>
          <p:sp>
            <p:nvSpPr>
              <p:cNvPr id="558" name="Google Shape;354;g1e0263d0129_0_317"/>
              <p:cNvSpPr/>
              <p:nvPr/>
            </p:nvSpPr>
            <p:spPr>
              <a:xfrm>
                <a:off x="0" y="-1"/>
                <a:ext cx="838575" cy="85435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9" name="Google Shape;355;g1e0263d0129_0_317"/>
              <p:cNvSpPr/>
              <p:nvPr/>
            </p:nvSpPr>
            <p:spPr>
              <a:xfrm>
                <a:off x="32448" y="52985"/>
                <a:ext cx="165697" cy="161867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0" name="Google Shape;356;g1e0263d0129_0_317"/>
              <p:cNvSpPr/>
              <p:nvPr/>
            </p:nvSpPr>
            <p:spPr>
              <a:xfrm>
                <a:off x="265479" y="100618"/>
                <a:ext cx="380324" cy="2858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1" name="Google Shape;357;g1e0263d0129_0_317"/>
              <p:cNvSpPr/>
              <p:nvPr/>
            </p:nvSpPr>
            <p:spPr>
              <a:xfrm>
                <a:off x="265479" y="152803"/>
                <a:ext cx="466020" cy="2858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63" name="Google Shape;358;g1e0263d0129_0_317"/>
            <p:cNvSpPr/>
            <p:nvPr/>
          </p:nvSpPr>
          <p:spPr>
            <a:xfrm>
              <a:off x="414898" y="586255"/>
              <a:ext cx="301275" cy="294312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65" name="Google Shape;348;g1e0263d0129_0_317"/>
          <p:cNvSpPr txBox="1"/>
          <p:nvPr/>
        </p:nvSpPr>
        <p:spPr>
          <a:xfrm>
            <a:off x="5927683" y="4248160"/>
            <a:ext cx="1901701" cy="137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Imagen de </a:t>
            </a:r>
            <a:r>
              <a:rPr err="1"/>
              <a:t>tarjeta</a:t>
            </a:r>
            <a:endParaRPr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120 x 120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Pixeles</a:t>
            </a:r>
            <a:br>
              <a:rPr/>
            </a:br>
            <a:r>
              <a:t>(</a:t>
            </a:r>
            <a:r>
              <a:rPr err="1"/>
              <a:t>Tamaño</a:t>
            </a:r>
            <a:r>
              <a:t> </a:t>
            </a:r>
            <a:r>
              <a:rPr err="1"/>
              <a:t>mínimo</a:t>
            </a:r>
            <a:r>
              <a:t>)</a:t>
            </a:r>
          </a:p>
        </p:txBody>
      </p:sp>
      <p:grpSp>
        <p:nvGrpSpPr>
          <p:cNvPr id="575" name="Google Shape;337;g1e0263d0129_0_317" descr="Teléfono móvil X Twitter"/>
          <p:cNvGrpSpPr/>
          <p:nvPr/>
        </p:nvGrpSpPr>
        <p:grpSpPr>
          <a:xfrm>
            <a:off x="8316427" y="2290989"/>
            <a:ext cx="1131374" cy="1977635"/>
            <a:chOff x="0" y="0"/>
            <a:chExt cx="1131372" cy="1977633"/>
          </a:xfrm>
        </p:grpSpPr>
        <p:grpSp>
          <p:nvGrpSpPr>
            <p:cNvPr id="568" name="Google Shape;338;g1e0263d0129_0_317"/>
            <p:cNvGrpSpPr/>
            <p:nvPr/>
          </p:nvGrpSpPr>
          <p:grpSpPr>
            <a:xfrm>
              <a:off x="-1" y="0"/>
              <a:ext cx="1131374" cy="1977634"/>
              <a:chOff x="0" y="0"/>
              <a:chExt cx="1131372" cy="1977633"/>
            </a:xfrm>
          </p:grpSpPr>
          <p:sp>
            <p:nvSpPr>
              <p:cNvPr id="566" name="Google Shape;339;g1e0263d0129_0_317"/>
              <p:cNvSpPr/>
              <p:nvPr/>
            </p:nvSpPr>
            <p:spPr>
              <a:xfrm>
                <a:off x="-1" y="0"/>
                <a:ext cx="1131374" cy="1977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60"/>
                    </a:moveTo>
                    <a:cubicBezTo>
                      <a:pt x="0" y="92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22"/>
                      <a:pt x="21600" y="2060"/>
                    </a:cubicBezTo>
                    <a:lnTo>
                      <a:pt x="21600" y="19540"/>
                    </a:lnTo>
                    <a:cubicBezTo>
                      <a:pt x="21600" y="2067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78"/>
                      <a:pt x="0" y="19540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7" name="Google Shape;340;g1e0263d0129_0_317"/>
              <p:cNvSpPr/>
              <p:nvPr/>
            </p:nvSpPr>
            <p:spPr>
              <a:xfrm>
                <a:off x="87765" y="132173"/>
                <a:ext cx="955842" cy="1730947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73" name="Google Shape;341;g1e0263d0129_0_317"/>
            <p:cNvGrpSpPr/>
            <p:nvPr/>
          </p:nvGrpSpPr>
          <p:grpSpPr>
            <a:xfrm>
              <a:off x="146405" y="353151"/>
              <a:ext cx="838563" cy="870758"/>
              <a:chOff x="0" y="0"/>
              <a:chExt cx="838561" cy="870757"/>
            </a:xfrm>
          </p:grpSpPr>
          <p:sp>
            <p:nvSpPr>
              <p:cNvPr id="569" name="Google Shape;342;g1e0263d0129_0_317"/>
              <p:cNvSpPr/>
              <p:nvPr/>
            </p:nvSpPr>
            <p:spPr>
              <a:xfrm>
                <a:off x="0" y="-1"/>
                <a:ext cx="838562" cy="8707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0" name="Google Shape;343;g1e0263d0129_0_317"/>
              <p:cNvSpPr/>
              <p:nvPr/>
            </p:nvSpPr>
            <p:spPr>
              <a:xfrm>
                <a:off x="32448" y="54003"/>
                <a:ext cx="165695" cy="16497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1" name="Google Shape;344;g1e0263d0129_0_317"/>
              <p:cNvSpPr/>
              <p:nvPr/>
            </p:nvSpPr>
            <p:spPr>
              <a:xfrm>
                <a:off x="265475" y="102550"/>
                <a:ext cx="380319" cy="291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2" name="Google Shape;345;g1e0263d0129_0_317"/>
              <p:cNvSpPr/>
              <p:nvPr/>
            </p:nvSpPr>
            <p:spPr>
              <a:xfrm>
                <a:off x="265475" y="155737"/>
                <a:ext cx="466013" cy="291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74" name="Google Shape;346;g1e0263d0129_0_317"/>
            <p:cNvSpPr/>
            <p:nvPr/>
          </p:nvSpPr>
          <p:spPr>
            <a:xfrm>
              <a:off x="379886" y="653089"/>
              <a:ext cx="550574" cy="238422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76" name="Google Shape;347;g1e0263d0129_0_317"/>
          <p:cNvSpPr txBox="1"/>
          <p:nvPr/>
        </p:nvSpPr>
        <p:spPr>
          <a:xfrm>
            <a:off x="7586260" y="4248160"/>
            <a:ext cx="2570240" cy="137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Fotos</a:t>
            </a:r>
            <a:r>
              <a:t> </a:t>
            </a:r>
            <a:r>
              <a:rPr err="1"/>
              <a:t>en</a:t>
            </a:r>
            <a:r>
              <a:t> </a:t>
            </a:r>
            <a:r>
              <a:rPr err="1"/>
              <a:t>el</a:t>
            </a:r>
            <a:r>
              <a:t> </a:t>
            </a:r>
            <a:r>
              <a:rPr err="1"/>
              <a:t>flujo</a:t>
            </a:r>
            <a:endParaRPr/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1600 x 900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Pixeles</a:t>
            </a:r>
            <a:br>
              <a:rPr/>
            </a:br>
            <a:r>
              <a:t>(</a:t>
            </a:r>
            <a:r>
              <a:rPr err="1"/>
              <a:t>Tamaño</a:t>
            </a:r>
            <a:r>
              <a:t> </a:t>
            </a:r>
            <a:r>
              <a:rPr err="1"/>
              <a:t>mínimo</a:t>
            </a:r>
            <a:r>
              <a:t>)</a:t>
            </a:r>
          </a:p>
        </p:txBody>
      </p:sp>
      <p:grpSp>
        <p:nvGrpSpPr>
          <p:cNvPr id="586" name="Google Shape;337;g1e0263d0129_0_317" descr="Teléfono móvil X Twitter"/>
          <p:cNvGrpSpPr/>
          <p:nvPr/>
        </p:nvGrpSpPr>
        <p:grpSpPr>
          <a:xfrm>
            <a:off x="10351347" y="2310235"/>
            <a:ext cx="1131374" cy="1977635"/>
            <a:chOff x="0" y="0"/>
            <a:chExt cx="1131372" cy="1977633"/>
          </a:xfrm>
        </p:grpSpPr>
        <p:grpSp>
          <p:nvGrpSpPr>
            <p:cNvPr id="579" name="Google Shape;338;g1e0263d0129_0_317"/>
            <p:cNvGrpSpPr/>
            <p:nvPr/>
          </p:nvGrpSpPr>
          <p:grpSpPr>
            <a:xfrm>
              <a:off x="-1" y="0"/>
              <a:ext cx="1131374" cy="1977634"/>
              <a:chOff x="0" y="0"/>
              <a:chExt cx="1131372" cy="1977633"/>
            </a:xfrm>
          </p:grpSpPr>
          <p:sp>
            <p:nvSpPr>
              <p:cNvPr id="577" name="Google Shape;339;g1e0263d0129_0_317"/>
              <p:cNvSpPr/>
              <p:nvPr/>
            </p:nvSpPr>
            <p:spPr>
              <a:xfrm>
                <a:off x="-1" y="0"/>
                <a:ext cx="1131374" cy="1977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60"/>
                    </a:moveTo>
                    <a:cubicBezTo>
                      <a:pt x="0" y="922"/>
                      <a:pt x="1612" y="0"/>
                      <a:pt x="3600" y="0"/>
                    </a:cubicBezTo>
                    <a:lnTo>
                      <a:pt x="18000" y="0"/>
                    </a:lnTo>
                    <a:cubicBezTo>
                      <a:pt x="19988" y="0"/>
                      <a:pt x="21600" y="922"/>
                      <a:pt x="21600" y="2060"/>
                    </a:cubicBezTo>
                    <a:lnTo>
                      <a:pt x="21600" y="19540"/>
                    </a:lnTo>
                    <a:cubicBezTo>
                      <a:pt x="21600" y="20678"/>
                      <a:pt x="19988" y="21600"/>
                      <a:pt x="18000" y="21600"/>
                    </a:cubicBezTo>
                    <a:lnTo>
                      <a:pt x="3600" y="21600"/>
                    </a:lnTo>
                    <a:cubicBezTo>
                      <a:pt x="1612" y="21600"/>
                      <a:pt x="0" y="20678"/>
                      <a:pt x="0" y="19540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8" name="Google Shape;340;g1e0263d0129_0_317"/>
              <p:cNvSpPr/>
              <p:nvPr/>
            </p:nvSpPr>
            <p:spPr>
              <a:xfrm>
                <a:off x="87765" y="132173"/>
                <a:ext cx="955842" cy="1730947"/>
              </a:xfrm>
              <a:prstGeom prst="rect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84" name="Google Shape;341;g1e0263d0129_0_317"/>
            <p:cNvGrpSpPr/>
            <p:nvPr/>
          </p:nvGrpSpPr>
          <p:grpSpPr>
            <a:xfrm>
              <a:off x="146405" y="353151"/>
              <a:ext cx="838563" cy="870758"/>
              <a:chOff x="0" y="0"/>
              <a:chExt cx="838561" cy="870757"/>
            </a:xfrm>
          </p:grpSpPr>
          <p:sp>
            <p:nvSpPr>
              <p:cNvPr id="580" name="Google Shape;342;g1e0263d0129_0_317"/>
              <p:cNvSpPr/>
              <p:nvPr/>
            </p:nvSpPr>
            <p:spPr>
              <a:xfrm>
                <a:off x="0" y="-1"/>
                <a:ext cx="838562" cy="8707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1" name="Google Shape;343;g1e0263d0129_0_317"/>
              <p:cNvSpPr/>
              <p:nvPr/>
            </p:nvSpPr>
            <p:spPr>
              <a:xfrm>
                <a:off x="32448" y="54003"/>
                <a:ext cx="165695" cy="16497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2" name="Google Shape;344;g1e0263d0129_0_317"/>
              <p:cNvSpPr/>
              <p:nvPr/>
            </p:nvSpPr>
            <p:spPr>
              <a:xfrm>
                <a:off x="265475" y="102550"/>
                <a:ext cx="380319" cy="291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3" name="Google Shape;345;g1e0263d0129_0_317"/>
              <p:cNvSpPr/>
              <p:nvPr/>
            </p:nvSpPr>
            <p:spPr>
              <a:xfrm>
                <a:off x="265475" y="155737"/>
                <a:ext cx="466013" cy="291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85" name="Google Shape;346;g1e0263d0129_0_317"/>
            <p:cNvSpPr/>
            <p:nvPr/>
          </p:nvSpPr>
          <p:spPr>
            <a:xfrm>
              <a:off x="379886" y="653089"/>
              <a:ext cx="550574" cy="317778"/>
            </a:xfrm>
            <a:prstGeom prst="rect">
              <a:avLst/>
            </a:prstGeom>
            <a:solidFill>
              <a:srgbClr val="E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87" name="Google Shape;347;g1e0263d0129_0_317"/>
          <p:cNvSpPr txBox="1"/>
          <p:nvPr/>
        </p:nvSpPr>
        <p:spPr>
          <a:xfrm>
            <a:off x="9631915" y="4269726"/>
            <a:ext cx="2570239" cy="137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10000"/>
              </a:lnSpc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Video</a:t>
            </a:r>
          </a:p>
          <a:p>
            <a:pPr algn="ctr">
              <a:lnSpc>
                <a:spcPct val="11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1920 x 1200</a:t>
            </a:r>
            <a:br>
              <a:rPr/>
            </a:br>
            <a:r>
              <a:rPr err="1"/>
              <a:t>Pixeles</a:t>
            </a:r>
            <a:br>
              <a:rPr/>
            </a:br>
            <a:r>
              <a:t>(</a:t>
            </a:r>
            <a:r>
              <a:rPr err="1"/>
              <a:t>Tamaño</a:t>
            </a:r>
            <a:r>
              <a:t> </a:t>
            </a:r>
            <a:r>
              <a:rPr err="1"/>
              <a:t>máximo</a:t>
            </a:r>
            <a:r>
              <a:t>)</a:t>
            </a:r>
          </a:p>
        </p:txBody>
      </p:sp>
      <p:pic>
        <p:nvPicPr>
          <p:cNvPr id="588" name="Imagen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645" y="280596"/>
            <a:ext cx="3751944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Google Shape;229;g1e0263d0129_0_3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7" y="6084442"/>
            <a:ext cx="12225922" cy="8153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150;g1d96dbe6d56_12_0"/>
          <p:cNvSpPr txBox="1">
            <a:spLocks noGrp="1"/>
          </p:cNvSpPr>
          <p:nvPr>
            <p:ph type="title" idx="4294967295"/>
          </p:nvPr>
        </p:nvSpPr>
        <p:spPr>
          <a:xfrm>
            <a:off x="5100926" y="3846364"/>
            <a:ext cx="1990147" cy="5826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68680">
              <a:defRPr sz="456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i="0" u="none" strike="noStrike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t>Gracias!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E494020-A7E2-5A55-90E6-C8337C4D629B}"/>
              </a:ext>
            </a:extLst>
          </p:cNvPr>
          <p:cNvSpPr txBox="1"/>
          <p:nvPr/>
        </p:nvSpPr>
        <p:spPr>
          <a:xfrm>
            <a:off x="149110" y="6367892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10/23/2023    1.1</a:t>
            </a:r>
          </a:p>
        </p:txBody>
      </p:sp>
      <p:pic>
        <p:nvPicPr>
          <p:cNvPr id="594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946" y="5807030"/>
            <a:ext cx="3751944" cy="791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E391D-1C3D-61A6-E8C9-28AFD19C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843" y="2607112"/>
            <a:ext cx="294064" cy="300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59;g1e0263d0129_0_618"/>
          <p:cNvSpPr txBox="1">
            <a:spLocks noGrp="1"/>
          </p:cNvSpPr>
          <p:nvPr>
            <p:ph type="title" idx="4294967295"/>
          </p:nvPr>
        </p:nvSpPr>
        <p:spPr>
          <a:xfrm>
            <a:off x="375088" y="569934"/>
            <a:ext cx="7508147" cy="5484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defTabSz="758951">
              <a:defRPr sz="2739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000"/>
              <a:t>Kit </a:t>
            </a:r>
            <a:r>
              <a:rPr lang="en-US" sz="3000"/>
              <a:t>de</a:t>
            </a:r>
            <a:r>
              <a:rPr sz="3000"/>
              <a:t> Herramientas Para </a:t>
            </a:r>
            <a:r>
              <a:rPr lang="en-US" sz="3000"/>
              <a:t>las</a:t>
            </a:r>
            <a:r>
              <a:rPr sz="3000"/>
              <a:t> Redes </a:t>
            </a:r>
            <a:r>
              <a:rPr sz="3000" err="1"/>
              <a:t>Sociales</a:t>
            </a:r>
            <a:endParaRPr sz="3000"/>
          </a:p>
        </p:txBody>
      </p:sp>
      <p:sp>
        <p:nvSpPr>
          <p:cNvPr id="216" name="Google Shape;158;g1e0263d0129_0_618"/>
          <p:cNvSpPr txBox="1">
            <a:spLocks noGrp="1"/>
          </p:cNvSpPr>
          <p:nvPr>
            <p:ph type="body" sz="half" idx="4294967295"/>
          </p:nvPr>
        </p:nvSpPr>
        <p:spPr>
          <a:xfrm>
            <a:off x="504044" y="2149051"/>
            <a:ext cx="11108836" cy="2889294"/>
          </a:xfrm>
          <a:prstGeom prst="rect">
            <a:avLst/>
          </a:prstGeom>
        </p:spPr>
        <p:txBody>
          <a:bodyPr/>
          <a:lstStyle/>
          <a:p>
            <a:pPr marL="0" defTabSz="749808">
              <a:lnSpc>
                <a:spcPct val="110000"/>
              </a:lnSpc>
              <a:spcBef>
                <a:spcPts val="0"/>
              </a:spcBef>
              <a:defRPr sz="246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Estas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herramientas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tienen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como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objetivo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ayudar</a:t>
            </a:r>
            <a:r>
              <a:rPr sz="2400" dirty="0">
                <a:solidFill>
                  <a:schemeClr val="tx1"/>
                </a:solidFill>
              </a:rPr>
              <a:t> a </a:t>
            </a:r>
            <a:r>
              <a:rPr sz="2400" dirty="0" err="1">
                <a:solidFill>
                  <a:schemeClr val="tx1"/>
                </a:solidFill>
              </a:rPr>
              <a:t>los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socios</a:t>
            </a:r>
            <a:r>
              <a:rPr sz="2400" dirty="0">
                <a:solidFill>
                  <a:schemeClr val="tx1"/>
                </a:solidFill>
              </a:rPr>
              <a:t> de </a:t>
            </a:r>
            <a:r>
              <a:rPr lang="es-ES" sz="2400" dirty="0">
                <a:solidFill>
                  <a:schemeClr val="tx1"/>
                </a:solidFill>
              </a:rPr>
              <a:t>Salud Materna e Infantil (</a:t>
            </a:r>
            <a:r>
              <a:rPr sz="2400" dirty="0">
                <a:solidFill>
                  <a:schemeClr val="tx1"/>
                </a:solidFill>
              </a:rPr>
              <a:t>MCH</a:t>
            </a:r>
            <a:r>
              <a:rPr lang="es-ES" sz="2400" dirty="0">
                <a:solidFill>
                  <a:schemeClr val="tx1"/>
                </a:solidFill>
              </a:rPr>
              <a:t>, en inglés)</a:t>
            </a:r>
            <a:r>
              <a:rPr sz="2400" dirty="0">
                <a:solidFill>
                  <a:schemeClr val="tx1"/>
                </a:solidFill>
              </a:rPr>
              <a:t> a </a:t>
            </a:r>
            <a:r>
              <a:rPr sz="2400" dirty="0" err="1">
                <a:solidFill>
                  <a:schemeClr val="tx1"/>
                </a:solidFill>
              </a:rPr>
              <a:t>compartir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mensajes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verificados</a:t>
            </a:r>
            <a:r>
              <a:rPr sz="2400" dirty="0">
                <a:solidFill>
                  <a:schemeClr val="tx1"/>
                </a:solidFill>
              </a:rPr>
              <a:t> a </a:t>
            </a:r>
            <a:r>
              <a:rPr lang="es-ES" sz="2400" dirty="0">
                <a:solidFill>
                  <a:schemeClr val="tx1"/>
                </a:solidFill>
              </a:rPr>
              <a:t>tu </a:t>
            </a:r>
            <a:r>
              <a:rPr sz="2400" dirty="0">
                <a:solidFill>
                  <a:schemeClr val="tx1"/>
                </a:solidFill>
              </a:rPr>
              <a:t>audiencia.</a:t>
            </a:r>
          </a:p>
          <a:p>
            <a:pPr marL="0" defTabSz="749808">
              <a:lnSpc>
                <a:spcPct val="110000"/>
              </a:lnSpc>
              <a:spcBef>
                <a:spcPts val="0"/>
              </a:spcBef>
              <a:defRPr sz="246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dirty="0">
              <a:solidFill>
                <a:schemeClr val="tx1"/>
              </a:solidFill>
            </a:endParaRPr>
          </a:p>
          <a:p>
            <a:pPr marL="0" defTabSz="749808">
              <a:lnSpc>
                <a:spcPct val="110000"/>
              </a:lnSpc>
              <a:spcBef>
                <a:spcPts val="0"/>
              </a:spcBef>
              <a:defRPr sz="246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tx1"/>
                </a:solidFill>
              </a:rPr>
              <a:t>Ofrece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orientación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sobre</a:t>
            </a:r>
            <a:r>
              <a:rPr sz="2400" dirty="0">
                <a:solidFill>
                  <a:schemeClr val="tx1"/>
                </a:solidFill>
              </a:rPr>
              <a:t> las </a:t>
            </a:r>
            <a:r>
              <a:rPr sz="2400" dirty="0" err="1">
                <a:solidFill>
                  <a:schemeClr val="tx1"/>
                </a:solidFill>
              </a:rPr>
              <a:t>mejores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prácticas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pautas</a:t>
            </a:r>
            <a:r>
              <a:rPr sz="2400" dirty="0">
                <a:solidFill>
                  <a:schemeClr val="tx1"/>
                </a:solidFill>
              </a:rPr>
              <a:t> y </a:t>
            </a:r>
            <a:r>
              <a:rPr sz="2400" dirty="0" err="1">
                <a:solidFill>
                  <a:schemeClr val="tx1"/>
                </a:solidFill>
              </a:rPr>
              <a:t>recursos</a:t>
            </a:r>
            <a:r>
              <a:rPr sz="2400" dirty="0">
                <a:solidFill>
                  <a:schemeClr val="tx1"/>
                </a:solidFill>
              </a:rPr>
              <a:t> de </a:t>
            </a:r>
            <a:r>
              <a:rPr sz="2400" dirty="0" err="1">
                <a:solidFill>
                  <a:schemeClr val="tx1"/>
                </a:solidFill>
              </a:rPr>
              <a:t>diseño</a:t>
            </a:r>
            <a:r>
              <a:rPr sz="2400" dirty="0">
                <a:solidFill>
                  <a:schemeClr val="tx1"/>
                </a:solidFill>
              </a:rPr>
              <a:t> para </a:t>
            </a:r>
            <a:r>
              <a:rPr lang="es-ES" sz="2400" dirty="0">
                <a:solidFill>
                  <a:schemeClr val="tx1"/>
                </a:solidFill>
              </a:rPr>
              <a:t>el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uso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en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plataformas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populares</a:t>
            </a:r>
            <a:r>
              <a:rPr sz="2400" dirty="0">
                <a:solidFill>
                  <a:schemeClr val="tx1"/>
                </a:solidFill>
              </a:rPr>
              <a:t> de redes </a:t>
            </a:r>
            <a:r>
              <a:rPr sz="2400" dirty="0" err="1">
                <a:solidFill>
                  <a:schemeClr val="tx1"/>
                </a:solidFill>
              </a:rPr>
              <a:t>sociales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como</a:t>
            </a:r>
            <a:r>
              <a:rPr sz="2400" dirty="0">
                <a:solidFill>
                  <a:schemeClr val="tx1"/>
                </a:solidFill>
              </a:rPr>
              <a:t> Facebook, Instagram, X (</a:t>
            </a:r>
            <a:r>
              <a:rPr lang="en-US" sz="2400" dirty="0">
                <a:solidFill>
                  <a:schemeClr val="tx1"/>
                </a:solidFill>
              </a:rPr>
              <a:t>o </a:t>
            </a:r>
            <a:r>
              <a:rPr sz="2400" dirty="0">
                <a:solidFill>
                  <a:schemeClr val="tx1"/>
                </a:solidFill>
              </a:rPr>
              <a:t>Twitter) y LinkedIn.</a:t>
            </a:r>
          </a:p>
          <a:p>
            <a:pPr marL="0" defTabSz="749808">
              <a:spcBef>
                <a:spcPts val="0"/>
              </a:spcBef>
              <a:defRPr sz="246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217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45" y="386933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66;p4"/>
          <p:cNvSpPr txBox="1">
            <a:spLocks noGrp="1"/>
          </p:cNvSpPr>
          <p:nvPr>
            <p:ph type="title"/>
          </p:nvPr>
        </p:nvSpPr>
        <p:spPr>
          <a:xfrm>
            <a:off x="379829" y="265876"/>
            <a:ext cx="5588400" cy="1037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3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Elementos</a:t>
            </a:r>
            <a:r>
              <a:t> </a:t>
            </a:r>
            <a:r>
              <a:rPr err="1"/>
              <a:t>Generales</a:t>
            </a:r>
            <a:endParaRPr/>
          </a:p>
        </p:txBody>
      </p:sp>
      <p:sp>
        <p:nvSpPr>
          <p:cNvPr id="220" name="Google Shape;165;p4"/>
          <p:cNvSpPr txBox="1">
            <a:spLocks noGrp="1"/>
          </p:cNvSpPr>
          <p:nvPr>
            <p:ph type="body" sz="half" idx="1"/>
          </p:nvPr>
        </p:nvSpPr>
        <p:spPr>
          <a:xfrm>
            <a:off x="497031" y="1748372"/>
            <a:ext cx="6731455" cy="3864312"/>
          </a:xfrm>
          <a:prstGeom prst="rect">
            <a:avLst/>
          </a:prstGeom>
        </p:spPr>
        <p:txBody>
          <a:bodyPr/>
          <a:lstStyle/>
          <a:p>
            <a:pPr marL="549275" indent="-45720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2800"/>
              <a:buFont typeface="Arial" panose="020B0604020202020204" pitchFamily="34" charset="0"/>
              <a:buChar char="•"/>
              <a:defRPr sz="2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Introducción</a:t>
            </a:r>
            <a:r>
              <a:rPr dirty="0">
                <a:solidFill>
                  <a:schemeClr val="tx1"/>
                </a:solidFill>
              </a:rPr>
              <a:t> a Redes </a:t>
            </a:r>
            <a:r>
              <a:rPr dirty="0" err="1">
                <a:solidFill>
                  <a:schemeClr val="tx1"/>
                </a:solidFill>
              </a:rPr>
              <a:t>Sociales</a:t>
            </a:r>
            <a:br>
              <a:rPr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  <a:p>
            <a:pPr marL="549275" indent="-45720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2800"/>
              <a:buFont typeface="Arial" panose="020B0604020202020204" pitchFamily="34" charset="0"/>
              <a:buChar char="•"/>
              <a:defRPr sz="2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Plataformas</a:t>
            </a:r>
            <a:r>
              <a:rPr dirty="0">
                <a:solidFill>
                  <a:schemeClr val="tx1"/>
                </a:solidFill>
              </a:rPr>
              <a:t> de Redes </a:t>
            </a:r>
            <a:r>
              <a:rPr dirty="0" err="1">
                <a:solidFill>
                  <a:schemeClr val="tx1"/>
                </a:solidFill>
              </a:rPr>
              <a:t>Sociales</a:t>
            </a:r>
            <a:br>
              <a:rPr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  <a:p>
            <a:pPr marL="549275" indent="-45720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2800"/>
              <a:buFont typeface="Arial" panose="020B0604020202020204" pitchFamily="34" charset="0"/>
              <a:buChar char="•"/>
              <a:defRPr sz="2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Mejores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Prácticas</a:t>
            </a:r>
            <a:r>
              <a:rPr dirty="0">
                <a:solidFill>
                  <a:schemeClr val="tx1"/>
                </a:solidFill>
              </a:rPr>
              <a:t> Para Redes </a:t>
            </a:r>
            <a:r>
              <a:rPr dirty="0" err="1">
                <a:solidFill>
                  <a:schemeClr val="tx1"/>
                </a:solidFill>
              </a:rPr>
              <a:t>Sociales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21" name="Imagen 1" descr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645" y="388876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7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5" y="-1"/>
            <a:ext cx="12193500" cy="1155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4" name="Google Shape;166;p4"/>
          <p:cNvSpPr txBox="1">
            <a:spLocks noGrp="1"/>
          </p:cNvSpPr>
          <p:nvPr>
            <p:ph type="title"/>
          </p:nvPr>
        </p:nvSpPr>
        <p:spPr>
          <a:xfrm>
            <a:off x="361566" y="204830"/>
            <a:ext cx="5588401" cy="10373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3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000" err="1"/>
              <a:t>Introducción</a:t>
            </a:r>
            <a:r>
              <a:rPr sz="3000"/>
              <a:t> </a:t>
            </a:r>
          </a:p>
        </p:txBody>
      </p:sp>
      <p:sp>
        <p:nvSpPr>
          <p:cNvPr id="225" name="Google Shape;173;p12"/>
          <p:cNvSpPr txBox="1"/>
          <p:nvPr/>
        </p:nvSpPr>
        <p:spPr>
          <a:xfrm>
            <a:off x="2108227" y="2188629"/>
            <a:ext cx="7683476" cy="3959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Las </a:t>
            </a:r>
            <a:r>
              <a:rPr err="1"/>
              <a:t>plataformas</a:t>
            </a:r>
            <a:r>
              <a:t> de redes </a:t>
            </a:r>
            <a:r>
              <a:rPr err="1"/>
              <a:t>sociales</a:t>
            </a:r>
            <a:r>
              <a:t> se </a:t>
            </a:r>
            <a:r>
              <a:rPr err="1"/>
              <a:t>han</a:t>
            </a:r>
            <a:r>
              <a:t> </a:t>
            </a:r>
            <a:r>
              <a:rPr err="1"/>
              <a:t>convertido</a:t>
            </a:r>
            <a:r>
              <a:t> </a:t>
            </a:r>
            <a:r>
              <a:rPr err="1"/>
              <a:t>en</a:t>
            </a:r>
            <a:r>
              <a:t> </a:t>
            </a:r>
            <a:r>
              <a:rPr err="1"/>
              <a:t>herramientas</a:t>
            </a:r>
            <a:r>
              <a:t> </a:t>
            </a:r>
            <a:r>
              <a:rPr err="1"/>
              <a:t>esenciales</a:t>
            </a:r>
            <a:r>
              <a:t> para la </a:t>
            </a:r>
            <a:r>
              <a:rPr err="1"/>
              <a:t>comunicación</a:t>
            </a:r>
            <a:r>
              <a:t>, </a:t>
            </a:r>
            <a:r>
              <a:rPr err="1"/>
              <a:t>especialmente</a:t>
            </a:r>
            <a:r>
              <a:t> para las </a:t>
            </a:r>
            <a:r>
              <a:rPr err="1"/>
              <a:t>organizaciones</a:t>
            </a:r>
            <a:r>
              <a:t> de </a:t>
            </a:r>
            <a:r>
              <a:rPr err="1"/>
              <a:t>salud</a:t>
            </a:r>
            <a:r>
              <a:t> </a:t>
            </a:r>
            <a:r>
              <a:rPr err="1"/>
              <a:t>pública</a:t>
            </a:r>
            <a:r>
              <a:t> y </a:t>
            </a:r>
            <a:r>
              <a:rPr err="1"/>
              <a:t>atención</a:t>
            </a:r>
            <a:r>
              <a:t> </a:t>
            </a:r>
            <a:r>
              <a:rPr err="1"/>
              <a:t>médica</a:t>
            </a:r>
            <a:r>
              <a:t>, que </a:t>
            </a:r>
            <a:r>
              <a:rPr err="1"/>
              <a:t>buscan</a:t>
            </a:r>
            <a:r>
              <a:t> </a:t>
            </a:r>
            <a:r>
              <a:rPr err="1"/>
              <a:t>conectar</a:t>
            </a:r>
            <a:r>
              <a:t> con la </a:t>
            </a:r>
            <a:r>
              <a:rPr err="1"/>
              <a:t>comunidad</a:t>
            </a:r>
            <a:r>
              <a:t>. </a:t>
            </a:r>
            <a:r>
              <a:rPr err="1"/>
              <a:t>Permiten</a:t>
            </a:r>
            <a:r>
              <a:t> </a:t>
            </a:r>
            <a:r>
              <a:rPr err="1"/>
              <a:t>compartir</a:t>
            </a:r>
            <a:r>
              <a:t> </a:t>
            </a:r>
            <a:r>
              <a:rPr err="1"/>
              <a:t>noticias</a:t>
            </a:r>
            <a:r>
              <a:t>, </a:t>
            </a:r>
            <a:r>
              <a:rPr err="1"/>
              <a:t>información</a:t>
            </a:r>
            <a:r>
              <a:t> y </a:t>
            </a:r>
            <a:r>
              <a:rPr err="1"/>
              <a:t>contenido</a:t>
            </a:r>
            <a:r>
              <a:t> </a:t>
            </a:r>
            <a:r>
              <a:rPr err="1"/>
              <a:t>en</a:t>
            </a:r>
            <a:r>
              <a:t> </a:t>
            </a:r>
            <a:r>
              <a:rPr err="1"/>
              <a:t>tiempo</a:t>
            </a:r>
            <a:r>
              <a:t> real que son </a:t>
            </a:r>
            <a:r>
              <a:rPr err="1"/>
              <a:t>fácilmente</a:t>
            </a:r>
            <a:r>
              <a:t> </a:t>
            </a:r>
            <a:r>
              <a:rPr err="1"/>
              <a:t>accesibles</a:t>
            </a:r>
            <a:r>
              <a:t>. </a:t>
            </a:r>
          </a:p>
        </p:txBody>
      </p:sp>
      <p:pic>
        <p:nvPicPr>
          <p:cNvPr id="226" name="Imagen 1" descr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432" y="266329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159;g1e0263d0129_0_618"/>
          <p:cNvSpPr txBox="1">
            <a:spLocks noGrp="1"/>
          </p:cNvSpPr>
          <p:nvPr>
            <p:ph type="title"/>
          </p:nvPr>
        </p:nvSpPr>
        <p:spPr>
          <a:xfrm>
            <a:off x="312949" y="571128"/>
            <a:ext cx="6364802" cy="100741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22959">
              <a:defRPr sz="297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00" err="1"/>
              <a:t>Plataformas</a:t>
            </a:r>
            <a:r>
              <a:rPr sz="3300"/>
              <a:t> de Redes </a:t>
            </a:r>
            <a:r>
              <a:rPr sz="3300" err="1"/>
              <a:t>Sociales</a:t>
            </a:r>
            <a:br>
              <a:rPr/>
            </a:br>
            <a:r>
              <a:rPr sz="2200" err="1"/>
              <a:t>Elegir</a:t>
            </a:r>
            <a:r>
              <a:rPr sz="2200"/>
              <a:t> la Plataforma </a:t>
            </a:r>
            <a:r>
              <a:rPr sz="2200" err="1"/>
              <a:t>Correcta</a:t>
            </a:r>
            <a:br>
              <a:rPr sz="1800"/>
            </a:br>
            <a:endParaRPr sz="1800"/>
          </a:p>
        </p:txBody>
      </p:sp>
      <p:sp>
        <p:nvSpPr>
          <p:cNvPr id="230" name="Rectangle 6" descr="X Logo&#10;"/>
          <p:cNvSpPr/>
          <p:nvPr/>
        </p:nvSpPr>
        <p:spPr>
          <a:xfrm>
            <a:off x="5645913" y="1837944"/>
            <a:ext cx="901764" cy="67665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1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45" y="388129"/>
            <a:ext cx="3751944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group of social media platforms and information &#10;&#10;Un grupo de plataformas de redes sociales e información.&#10;">
            <a:extLst>
              <a:ext uri="{FF2B5EF4-FFF2-40B4-BE49-F238E27FC236}">
                <a16:creationId xmlns:a16="http://schemas.microsoft.com/office/drawing/2014/main" id="{DA183DC5-0214-34E5-5897-11F27E065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" y="1302530"/>
            <a:ext cx="9659008" cy="54331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89;g1e0263d0129_0_0"/>
          <p:cNvSpPr txBox="1">
            <a:spLocks noGrp="1"/>
          </p:cNvSpPr>
          <p:nvPr>
            <p:ph type="title"/>
          </p:nvPr>
        </p:nvSpPr>
        <p:spPr>
          <a:xfrm>
            <a:off x="397029" y="656465"/>
            <a:ext cx="5100426" cy="4695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Facebook &amp; Instagram</a:t>
            </a:r>
          </a:p>
        </p:txBody>
      </p:sp>
      <p:pic>
        <p:nvPicPr>
          <p:cNvPr id="239" name="Google Shape;196;g1e0263d0129_0_0" descr="Google Shape;196;g1e0263d0129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450" y="636263"/>
            <a:ext cx="449207" cy="44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Google Shape;197;g1e0263d0129_0_0" descr="Google Shape;197;g1e0263d0129_0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20" y="670587"/>
            <a:ext cx="425355" cy="44125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Google Shape;194;g1e0263d0129_0_0"/>
          <p:cNvSpPr txBox="1">
            <a:spLocks noGrp="1"/>
          </p:cNvSpPr>
          <p:nvPr>
            <p:ph type="body" sz="quarter" idx="1"/>
          </p:nvPr>
        </p:nvSpPr>
        <p:spPr>
          <a:xfrm>
            <a:off x="384328" y="1103440"/>
            <a:ext cx="5603102" cy="4412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/>
              <a:t>Mejores Prácticas</a:t>
            </a:r>
          </a:p>
        </p:txBody>
      </p:sp>
      <p:sp>
        <p:nvSpPr>
          <p:cNvPr id="242" name="Google Shape;208;g1e0263d0129_0_13"/>
          <p:cNvSpPr txBox="1"/>
          <p:nvPr/>
        </p:nvSpPr>
        <p:spPr>
          <a:xfrm>
            <a:off x="397028" y="1901350"/>
            <a:ext cx="5320599" cy="46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defTabSz="667512">
              <a:defRPr sz="1752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/>
              <a:t>Para las </a:t>
            </a:r>
            <a:r>
              <a:rPr lang="es-ES_tradnl" sz="2400"/>
              <a:t>publicaciones, realice lo siguiente:</a:t>
            </a:r>
          </a:p>
        </p:txBody>
      </p:sp>
      <p:sp>
        <p:nvSpPr>
          <p:cNvPr id="243" name="Google Shape;192;g1e0263d0129_0_0"/>
          <p:cNvSpPr txBox="1">
            <a:spLocks noGrp="1"/>
          </p:cNvSpPr>
          <p:nvPr>
            <p:ph type="body" idx="21"/>
          </p:nvPr>
        </p:nvSpPr>
        <p:spPr>
          <a:xfrm>
            <a:off x="281013" y="2474685"/>
            <a:ext cx="10220939" cy="253421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/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Utilice medios de alta resolución. Evite la </a:t>
            </a:r>
            <a:r>
              <a:rPr lang="es-ES_tradnl" dirty="0" err="1">
                <a:solidFill>
                  <a:schemeClr val="tx1"/>
                </a:solidFill>
              </a:rPr>
              <a:t>pixelización</a:t>
            </a:r>
            <a:r>
              <a:rPr lang="es-ES_tradnl" dirty="0">
                <a:solidFill>
                  <a:schemeClr val="tx1"/>
                </a:solidFill>
              </a:rPr>
              <a:t> de imágenes.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Escriba titulares atractivos, concisos y cortos.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Mantenga 80% de la imagen libre de texto.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Cree leyendas significativas e informativas.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_tradnl" dirty="0">
                <a:solidFill>
                  <a:schemeClr val="tx1"/>
                </a:solidFill>
              </a:rPr>
              <a:t>Incluya una llamada a la acción (CTA, por sus siglas en inglés) para impulsar una respuesta.</a:t>
            </a:r>
          </a:p>
        </p:txBody>
      </p:sp>
      <p:pic>
        <p:nvPicPr>
          <p:cNvPr id="244" name="Imagen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645" y="430491"/>
            <a:ext cx="3751944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189;g1e0263d0129_0_0"/>
          <p:cNvSpPr txBox="1">
            <a:spLocks noGrp="1"/>
          </p:cNvSpPr>
          <p:nvPr>
            <p:ph type="title"/>
          </p:nvPr>
        </p:nvSpPr>
        <p:spPr>
          <a:xfrm>
            <a:off x="378640" y="586004"/>
            <a:ext cx="5100426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Facebook &amp; Instagram </a:t>
            </a:r>
            <a:r>
              <a:rPr lang="es-ES" sz="3000" dirty="0"/>
              <a:t>cont. </a:t>
            </a:r>
            <a:endParaRPr sz="3000" dirty="0"/>
          </a:p>
        </p:txBody>
      </p:sp>
      <p:pic>
        <p:nvPicPr>
          <p:cNvPr id="269" name="Google Shape;196;g1e0263d0129_0_0" descr="Google Shape;196;g1e0263d0129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47" y="606298"/>
            <a:ext cx="449207" cy="449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Google Shape;197;g1e0263d0129_0_0" descr="Google Shape;197;g1e0263d0129_0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437" y="622742"/>
            <a:ext cx="425355" cy="441258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194;g1e0263d0129_0_0"/>
          <p:cNvSpPr txBox="1">
            <a:spLocks noGrp="1"/>
          </p:cNvSpPr>
          <p:nvPr>
            <p:ph type="body" sz="quarter" idx="1"/>
          </p:nvPr>
        </p:nvSpPr>
        <p:spPr>
          <a:xfrm>
            <a:off x="378639" y="1103034"/>
            <a:ext cx="5603102" cy="4412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/>
              <a:t>Mejores Prácticas</a:t>
            </a:r>
          </a:p>
        </p:txBody>
      </p:sp>
      <p:sp>
        <p:nvSpPr>
          <p:cNvPr id="272" name="Google Shape;208;g1e0263d0129_0_13"/>
          <p:cNvSpPr txBox="1"/>
          <p:nvPr/>
        </p:nvSpPr>
        <p:spPr>
          <a:xfrm>
            <a:off x="397028" y="1973055"/>
            <a:ext cx="5698971" cy="4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defTabSz="667512">
              <a:defRPr sz="1752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2400"/>
              <a:t>Para las </a:t>
            </a:r>
            <a:r>
              <a:rPr lang="en-GB" sz="2400" err="1"/>
              <a:t>publicaciones</a:t>
            </a:r>
            <a:r>
              <a:rPr lang="en-GB" sz="2400"/>
              <a:t>, </a:t>
            </a:r>
            <a:r>
              <a:rPr lang="en-GB" sz="2400" err="1"/>
              <a:t>realice</a:t>
            </a:r>
            <a:r>
              <a:rPr lang="en-GB" sz="2400"/>
              <a:t> lo </a:t>
            </a:r>
            <a:r>
              <a:rPr lang="en-GB" sz="2400" err="1"/>
              <a:t>siguiente</a:t>
            </a:r>
            <a:r>
              <a:rPr lang="en-GB" sz="2400"/>
              <a:t>:</a:t>
            </a:r>
          </a:p>
        </p:txBody>
      </p:sp>
      <p:sp>
        <p:nvSpPr>
          <p:cNvPr id="273" name="Google Shape;193;g1e0263d0129_0_0"/>
          <p:cNvSpPr txBox="1"/>
          <p:nvPr/>
        </p:nvSpPr>
        <p:spPr>
          <a:xfrm>
            <a:off x="292120" y="2474330"/>
            <a:ext cx="8706106" cy="3229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/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Utili</a:t>
            </a:r>
            <a:r>
              <a:rPr lang="es-ES" dirty="0">
                <a:solidFill>
                  <a:schemeClr val="tx1"/>
                </a:solidFill>
              </a:rPr>
              <a:t>ce</a:t>
            </a:r>
            <a:r>
              <a:rPr dirty="0">
                <a:solidFill>
                  <a:schemeClr val="tx1"/>
                </a:solidFill>
              </a:rPr>
              <a:t> hashtags </a:t>
            </a:r>
            <a:r>
              <a:rPr dirty="0" err="1">
                <a:solidFill>
                  <a:schemeClr val="tx1"/>
                </a:solidFill>
              </a:rPr>
              <a:t>relevantes</a:t>
            </a:r>
            <a:r>
              <a:rPr dirty="0">
                <a:solidFill>
                  <a:schemeClr val="tx1"/>
                </a:solidFill>
              </a:rPr>
              <a:t> que </a:t>
            </a:r>
            <a:r>
              <a:rPr dirty="0" err="1">
                <a:solidFill>
                  <a:schemeClr val="tx1"/>
                </a:solidFill>
              </a:rPr>
              <a:t>estén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relacionados</a:t>
            </a:r>
            <a:r>
              <a:rPr dirty="0">
                <a:solidFill>
                  <a:schemeClr val="tx1"/>
                </a:solidFill>
              </a:rPr>
              <a:t> con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tema</a:t>
            </a:r>
            <a:r>
              <a:rPr dirty="0">
                <a:solidFill>
                  <a:schemeClr val="tx1"/>
                </a:solidFill>
              </a:rPr>
              <a:t> principal para </a:t>
            </a:r>
            <a:r>
              <a:rPr dirty="0" err="1">
                <a:solidFill>
                  <a:schemeClr val="tx1"/>
                </a:solidFill>
              </a:rPr>
              <a:t>aumentar</a:t>
            </a:r>
            <a:r>
              <a:rPr dirty="0">
                <a:solidFill>
                  <a:schemeClr val="tx1"/>
                </a:solidFill>
              </a:rPr>
              <a:t> las vistas de la </a:t>
            </a:r>
            <a:r>
              <a:rPr dirty="0" err="1">
                <a:solidFill>
                  <a:schemeClr val="tx1"/>
                </a:solidFill>
              </a:rPr>
              <a:t>publicación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Asegú</a:t>
            </a:r>
            <a:r>
              <a:rPr lang="es-ES" dirty="0">
                <a:solidFill>
                  <a:schemeClr val="tx1"/>
                </a:solidFill>
              </a:rPr>
              <a:t>rece</a:t>
            </a:r>
            <a:r>
              <a:rPr dirty="0">
                <a:solidFill>
                  <a:schemeClr val="tx1"/>
                </a:solidFill>
              </a:rPr>
              <a:t> de que la </a:t>
            </a:r>
            <a:r>
              <a:rPr dirty="0" err="1">
                <a:solidFill>
                  <a:schemeClr val="tx1"/>
                </a:solidFill>
              </a:rPr>
              <a:t>publicación</a:t>
            </a:r>
            <a:r>
              <a:rPr dirty="0">
                <a:solidFill>
                  <a:schemeClr val="tx1"/>
                </a:solidFill>
              </a:rPr>
              <a:t> se </a:t>
            </a:r>
            <a:r>
              <a:rPr dirty="0" err="1">
                <a:solidFill>
                  <a:schemeClr val="tx1"/>
                </a:solidFill>
              </a:rPr>
              <a:t>dirija</a:t>
            </a:r>
            <a:r>
              <a:rPr dirty="0">
                <a:solidFill>
                  <a:schemeClr val="tx1"/>
                </a:solidFill>
              </a:rPr>
              <a:t> a un sitio web que </a:t>
            </a:r>
            <a:r>
              <a:rPr dirty="0" err="1">
                <a:solidFill>
                  <a:schemeClr val="tx1"/>
                </a:solidFill>
              </a:rPr>
              <a:t>refleje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contenido</a:t>
            </a:r>
            <a:r>
              <a:rPr dirty="0">
                <a:solidFill>
                  <a:schemeClr val="tx1"/>
                </a:solidFill>
              </a:rPr>
              <a:t> que se </a:t>
            </a:r>
            <a:r>
              <a:rPr dirty="0" err="1">
                <a:solidFill>
                  <a:schemeClr val="tx1"/>
                </a:solidFill>
              </a:rPr>
              <a:t>está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compartiendo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Recuerd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siempre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citar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adecuadamente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declaraciones</a:t>
            </a:r>
            <a:r>
              <a:rPr dirty="0">
                <a:solidFill>
                  <a:schemeClr val="tx1"/>
                </a:solidFill>
              </a:rPr>
              <a:t> y </a:t>
            </a:r>
            <a:r>
              <a:rPr dirty="0" err="1">
                <a:solidFill>
                  <a:schemeClr val="tx1"/>
                </a:solidFill>
              </a:rPr>
              <a:t>datos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Publi</a:t>
            </a:r>
            <a:r>
              <a:rPr lang="es-ES" dirty="0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de 2 a 3 </a:t>
            </a:r>
            <a:r>
              <a:rPr dirty="0" err="1">
                <a:solidFill>
                  <a:schemeClr val="tx1"/>
                </a:solidFill>
              </a:rPr>
              <a:t>publicaciones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semana</a:t>
            </a:r>
            <a:r>
              <a:rPr dirty="0">
                <a:solidFill>
                  <a:schemeClr val="tx1"/>
                </a:solidFill>
              </a:rPr>
              <a:t> y de 5 a 7 </a:t>
            </a:r>
            <a:r>
              <a:rPr dirty="0" err="1">
                <a:solidFill>
                  <a:schemeClr val="tx1"/>
                </a:solidFill>
              </a:rPr>
              <a:t>historias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semana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Cre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 un </a:t>
            </a:r>
            <a:r>
              <a:rPr dirty="0" err="1">
                <a:solidFill>
                  <a:schemeClr val="tx1"/>
                </a:solidFill>
              </a:rPr>
              <a:t>calendario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contenido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mensual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4" name="Imagen 2" descr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242" y="360623"/>
            <a:ext cx="3751945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07;g1e0263d0129_0_13"/>
          <p:cNvSpPr txBox="1">
            <a:spLocks noGrp="1"/>
          </p:cNvSpPr>
          <p:nvPr>
            <p:ph type="title"/>
          </p:nvPr>
        </p:nvSpPr>
        <p:spPr>
          <a:xfrm>
            <a:off x="442747" y="547319"/>
            <a:ext cx="2741173" cy="4695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X (</a:t>
            </a:r>
            <a:r>
              <a:rPr lang="en-US" dirty="0"/>
              <a:t>o </a:t>
            </a:r>
            <a:r>
              <a:rPr dirty="0"/>
              <a:t>Twitter)</a:t>
            </a:r>
          </a:p>
        </p:txBody>
      </p:sp>
      <p:grpSp>
        <p:nvGrpSpPr>
          <p:cNvPr id="287" name="Group 7" descr="X logo"/>
          <p:cNvGrpSpPr/>
          <p:nvPr/>
        </p:nvGrpSpPr>
        <p:grpSpPr>
          <a:xfrm>
            <a:off x="3183919" y="512918"/>
            <a:ext cx="1222447" cy="503901"/>
            <a:chOff x="0" y="0"/>
            <a:chExt cx="1222446" cy="503900"/>
          </a:xfrm>
        </p:grpSpPr>
        <p:pic>
          <p:nvPicPr>
            <p:cNvPr id="284" name="Picture 3" descr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6635"/>
              <a:ext cx="342916" cy="350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Google Shape;210;g1e0263d0129_0_13" descr="Google Shape;210;g1e0263d0129_0_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491" y="0"/>
              <a:ext cx="472956" cy="50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6" name="TextBox 6"/>
            <p:cNvSpPr txBox="1"/>
            <p:nvPr/>
          </p:nvSpPr>
          <p:spPr>
            <a:xfrm>
              <a:off x="451848" y="98062"/>
              <a:ext cx="262233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or</a:t>
              </a:r>
            </a:p>
          </p:txBody>
        </p:sp>
      </p:grpSp>
      <p:sp>
        <p:nvSpPr>
          <p:cNvPr id="279" name="Google Shape;208;g1e0263d0129_0_13"/>
          <p:cNvSpPr txBox="1">
            <a:spLocks noGrp="1"/>
          </p:cNvSpPr>
          <p:nvPr>
            <p:ph type="body" sz="quarter" idx="1"/>
          </p:nvPr>
        </p:nvSpPr>
        <p:spPr>
          <a:xfrm>
            <a:off x="431142" y="1100667"/>
            <a:ext cx="3541200" cy="6492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Mejores</a:t>
            </a:r>
            <a:r>
              <a:rPr lang="en-US"/>
              <a:t> </a:t>
            </a:r>
            <a:r>
              <a:rPr lang="en-US" err="1"/>
              <a:t>Prácticas</a:t>
            </a:r>
            <a:endParaRPr err="1"/>
          </a:p>
        </p:txBody>
      </p:sp>
      <p:sp>
        <p:nvSpPr>
          <p:cNvPr id="280" name="CuadroTexto 11"/>
          <p:cNvSpPr txBox="1"/>
          <p:nvPr/>
        </p:nvSpPr>
        <p:spPr>
          <a:xfrm>
            <a:off x="488468" y="1761090"/>
            <a:ext cx="1144938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X (o Twitter) es </a:t>
            </a:r>
            <a:r>
              <a:rPr dirty="0" err="1">
                <a:solidFill>
                  <a:schemeClr val="tx1"/>
                </a:solidFill>
              </a:rPr>
              <a:t>una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plataforma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tiempo</a:t>
            </a:r>
            <a:r>
              <a:rPr dirty="0">
                <a:solidFill>
                  <a:schemeClr val="tx1"/>
                </a:solidFill>
              </a:rPr>
              <a:t> real, lo que </a:t>
            </a:r>
            <a:r>
              <a:rPr dirty="0" err="1">
                <a:solidFill>
                  <a:schemeClr val="tx1"/>
                </a:solidFill>
              </a:rPr>
              <a:t>significa</a:t>
            </a:r>
            <a:r>
              <a:rPr dirty="0">
                <a:solidFill>
                  <a:schemeClr val="tx1"/>
                </a:solidFill>
              </a:rPr>
              <a:t> que la </a:t>
            </a:r>
            <a:r>
              <a:rPr dirty="0" err="1">
                <a:solidFill>
                  <a:schemeClr val="tx1"/>
                </a:solidFill>
              </a:rPr>
              <a:t>información</a:t>
            </a:r>
            <a:r>
              <a:rPr dirty="0">
                <a:solidFill>
                  <a:schemeClr val="tx1"/>
                </a:solidFill>
              </a:rPr>
              <a:t> y las </a:t>
            </a:r>
            <a:r>
              <a:rPr dirty="0" err="1">
                <a:solidFill>
                  <a:schemeClr val="tx1"/>
                </a:solidFill>
              </a:rPr>
              <a:t>conversaciones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sitio se </a:t>
            </a:r>
            <a:r>
              <a:rPr dirty="0" err="1">
                <a:solidFill>
                  <a:schemeClr val="tx1"/>
                </a:solidFill>
              </a:rPr>
              <a:t>actualizan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constantemente</a:t>
            </a:r>
            <a:r>
              <a:rPr dirty="0">
                <a:solidFill>
                  <a:schemeClr val="tx1"/>
                </a:solidFill>
              </a:rPr>
              <a:t> y </a:t>
            </a:r>
            <a:r>
              <a:rPr dirty="0" err="1">
                <a:solidFill>
                  <a:schemeClr val="tx1"/>
                </a:solidFill>
              </a:rPr>
              <a:t>ocurren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momento</a:t>
            </a:r>
            <a:r>
              <a:rPr dirty="0">
                <a:solidFill>
                  <a:schemeClr val="tx1"/>
                </a:solidFill>
              </a:rPr>
              <a:t>. </a:t>
            </a:r>
            <a:r>
              <a:rPr dirty="0" err="1">
                <a:solidFill>
                  <a:schemeClr val="tx1"/>
                </a:solidFill>
              </a:rPr>
              <a:t>También</a:t>
            </a:r>
            <a:r>
              <a:rPr dirty="0">
                <a:solidFill>
                  <a:schemeClr val="tx1"/>
                </a:solidFill>
              </a:rPr>
              <a:t> es </a:t>
            </a:r>
            <a:r>
              <a:rPr dirty="0" err="1">
                <a:solidFill>
                  <a:schemeClr val="tx1"/>
                </a:solidFill>
              </a:rPr>
              <a:t>una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buena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manera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llegar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periodistas</a:t>
            </a:r>
            <a:r>
              <a:rPr dirty="0">
                <a:solidFill>
                  <a:schemeClr val="tx1"/>
                </a:solidFill>
              </a:rPr>
              <a:t> y </a:t>
            </a:r>
            <a:r>
              <a:rPr dirty="0" err="1">
                <a:solidFill>
                  <a:schemeClr val="tx1"/>
                </a:solidFill>
              </a:rPr>
              <a:t>líderes</a:t>
            </a:r>
            <a:r>
              <a:rPr dirty="0">
                <a:solidFill>
                  <a:schemeClr val="tx1"/>
                </a:solidFill>
              </a:rPr>
              <a:t> de la </a:t>
            </a:r>
            <a:r>
              <a:rPr dirty="0" err="1">
                <a:solidFill>
                  <a:schemeClr val="tx1"/>
                </a:solidFill>
              </a:rPr>
              <a:t>industria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1" name="Google Shape;208;g1e0263d0129_0_13"/>
          <p:cNvSpPr txBox="1"/>
          <p:nvPr/>
        </p:nvSpPr>
        <p:spPr>
          <a:xfrm>
            <a:off x="544349" y="3194250"/>
            <a:ext cx="6686768" cy="4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defTabSz="868680">
              <a:defRPr sz="228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2400"/>
              <a:t>Para las </a:t>
            </a:r>
            <a:r>
              <a:rPr lang="en-GB" sz="2400" err="1"/>
              <a:t>publicaciones</a:t>
            </a:r>
            <a:r>
              <a:rPr lang="en-GB" sz="2400"/>
              <a:t>, </a:t>
            </a:r>
            <a:r>
              <a:rPr lang="en-GB" sz="2400" err="1"/>
              <a:t>realice</a:t>
            </a:r>
            <a:r>
              <a:rPr lang="en-GB" sz="2400"/>
              <a:t> lo </a:t>
            </a:r>
            <a:r>
              <a:rPr lang="en-GB" sz="2400" err="1"/>
              <a:t>siguiente</a:t>
            </a:r>
            <a:r>
              <a:rPr lang="en-GB" sz="2400"/>
              <a:t>:</a:t>
            </a:r>
          </a:p>
        </p:txBody>
      </p:sp>
      <p:sp>
        <p:nvSpPr>
          <p:cNvPr id="282" name="Google Shape;205;g1e0263d0129_0_13"/>
          <p:cNvSpPr txBox="1">
            <a:spLocks noGrp="1"/>
          </p:cNvSpPr>
          <p:nvPr>
            <p:ph type="body" idx="21"/>
          </p:nvPr>
        </p:nvSpPr>
        <p:spPr>
          <a:xfrm>
            <a:off x="314163" y="3789044"/>
            <a:ext cx="9843628" cy="33198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pPr marL="48260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Mant</a:t>
            </a:r>
            <a:r>
              <a:rPr lang="es-ES" dirty="0" err="1">
                <a:solidFill>
                  <a:schemeClr val="tx1"/>
                </a:solidFill>
              </a:rPr>
              <a:t>enga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texto</a:t>
            </a:r>
            <a:r>
              <a:rPr dirty="0">
                <a:solidFill>
                  <a:schemeClr val="tx1"/>
                </a:solidFill>
              </a:rPr>
              <a:t> breve y </a:t>
            </a:r>
            <a:r>
              <a:rPr dirty="0" err="1">
                <a:solidFill>
                  <a:schemeClr val="tx1"/>
                </a:solidFill>
              </a:rPr>
              <a:t>conciso</a:t>
            </a:r>
            <a:r>
              <a:rPr dirty="0">
                <a:solidFill>
                  <a:schemeClr val="tx1"/>
                </a:solidFill>
              </a:rPr>
              <a:t>. X (</a:t>
            </a:r>
            <a:r>
              <a:rPr lang="en-US" dirty="0">
                <a:solidFill>
                  <a:schemeClr val="tx1"/>
                </a:solidFill>
              </a:rPr>
              <a:t>o </a:t>
            </a:r>
            <a:r>
              <a:rPr dirty="0">
                <a:solidFill>
                  <a:schemeClr val="tx1"/>
                </a:solidFill>
              </a:rPr>
              <a:t>Twitter) </a:t>
            </a:r>
            <a:r>
              <a:rPr dirty="0" err="1">
                <a:solidFill>
                  <a:schemeClr val="tx1"/>
                </a:solidFill>
              </a:rPr>
              <a:t>tiene</a:t>
            </a:r>
            <a:r>
              <a:rPr dirty="0">
                <a:solidFill>
                  <a:schemeClr val="tx1"/>
                </a:solidFill>
              </a:rPr>
              <a:t> un </a:t>
            </a:r>
            <a:r>
              <a:rPr dirty="0" err="1">
                <a:solidFill>
                  <a:schemeClr val="tx1"/>
                </a:solidFill>
              </a:rPr>
              <a:t>límite</a:t>
            </a:r>
            <a:r>
              <a:rPr dirty="0">
                <a:solidFill>
                  <a:schemeClr val="tx1"/>
                </a:solidFill>
              </a:rPr>
              <a:t> de 280 </a:t>
            </a:r>
            <a:r>
              <a:rPr dirty="0" err="1">
                <a:solidFill>
                  <a:schemeClr val="tx1"/>
                </a:solidFill>
              </a:rPr>
              <a:t>caracteres</a:t>
            </a:r>
            <a:r>
              <a:rPr dirty="0">
                <a:solidFill>
                  <a:schemeClr val="tx1"/>
                </a:solidFill>
              </a:rPr>
              <a:t> para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tweets,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lo que es </a:t>
            </a:r>
            <a:r>
              <a:rPr dirty="0" err="1">
                <a:solidFill>
                  <a:schemeClr val="tx1"/>
                </a:solidFill>
              </a:rPr>
              <a:t>importante</a:t>
            </a:r>
            <a:r>
              <a:rPr dirty="0">
                <a:solidFill>
                  <a:schemeClr val="tx1"/>
                </a:solidFill>
              </a:rPr>
              <a:t> ser claro y </a:t>
            </a:r>
            <a:r>
              <a:rPr dirty="0" err="1">
                <a:solidFill>
                  <a:schemeClr val="tx1"/>
                </a:solidFill>
              </a:rPr>
              <a:t>directo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Añad</a:t>
            </a:r>
            <a:r>
              <a:rPr lang="es-ES" dirty="0">
                <a:solidFill>
                  <a:schemeClr val="tx1"/>
                </a:solidFill>
              </a:rPr>
              <a:t>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elementos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visuales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como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fotos</a:t>
            </a:r>
            <a:r>
              <a:rPr dirty="0">
                <a:solidFill>
                  <a:schemeClr val="tx1"/>
                </a:solidFill>
              </a:rPr>
              <a:t>, GIFs y/o videos. </a:t>
            </a:r>
            <a:r>
              <a:rPr dirty="0" err="1">
                <a:solidFill>
                  <a:schemeClr val="tx1"/>
                </a:solidFill>
              </a:rPr>
              <a:t>Mant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n</a:t>
            </a:r>
            <a:r>
              <a:rPr lang="es-ES" dirty="0" err="1">
                <a:solidFill>
                  <a:schemeClr val="tx1"/>
                </a:solidFill>
              </a:rPr>
              <a:t>ga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videos a 15 </a:t>
            </a:r>
            <a:r>
              <a:rPr dirty="0" err="1">
                <a:solidFill>
                  <a:schemeClr val="tx1"/>
                </a:solidFill>
              </a:rPr>
              <a:t>segundos</a:t>
            </a:r>
            <a:r>
              <a:rPr dirty="0">
                <a:solidFill>
                  <a:schemeClr val="tx1"/>
                </a:solidFill>
              </a:rPr>
              <a:t> o </a:t>
            </a:r>
            <a:r>
              <a:rPr dirty="0" err="1">
                <a:solidFill>
                  <a:schemeClr val="tx1"/>
                </a:solidFill>
              </a:rPr>
              <a:t>menos</a:t>
            </a:r>
            <a:r>
              <a:rPr dirty="0">
                <a:solidFill>
                  <a:schemeClr val="tx1"/>
                </a:solidFill>
              </a:rPr>
              <a:t>. Los tweets con </a:t>
            </a:r>
            <a:r>
              <a:rPr dirty="0" err="1">
                <a:solidFill>
                  <a:schemeClr val="tx1"/>
                </a:solidFill>
              </a:rPr>
              <a:t>imágenes</a:t>
            </a:r>
            <a:r>
              <a:rPr dirty="0">
                <a:solidFill>
                  <a:schemeClr val="tx1"/>
                </a:solidFill>
              </a:rPr>
              <a:t> o videos </a:t>
            </a:r>
            <a:r>
              <a:rPr dirty="0" err="1">
                <a:solidFill>
                  <a:schemeClr val="tx1"/>
                </a:solidFill>
              </a:rPr>
              <a:t>tienden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generar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más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participación</a:t>
            </a:r>
            <a:r>
              <a:rPr dirty="0">
                <a:solidFill>
                  <a:schemeClr val="tx1"/>
                </a:solidFill>
              </a:rPr>
              <a:t> que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tweets solo de </a:t>
            </a:r>
            <a:r>
              <a:rPr dirty="0" err="1">
                <a:solidFill>
                  <a:schemeClr val="tx1"/>
                </a:solidFill>
              </a:rPr>
              <a:t>texto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83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042" y="438242"/>
            <a:ext cx="3751945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207;g1e0263d0129_0_13"/>
          <p:cNvSpPr txBox="1">
            <a:spLocks noGrp="1"/>
          </p:cNvSpPr>
          <p:nvPr>
            <p:ph type="title"/>
          </p:nvPr>
        </p:nvSpPr>
        <p:spPr>
          <a:xfrm>
            <a:off x="442747" y="547319"/>
            <a:ext cx="2741173" cy="469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>
              <a:defRPr sz="3000">
                <a:solidFill>
                  <a:srgbClr val="005CB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X (Twitter)</a:t>
            </a:r>
            <a:r>
              <a:rPr lang="es-ES"/>
              <a:t> </a:t>
            </a:r>
            <a:r>
              <a:rPr lang="es-ES" sz="3000"/>
              <a:t>cont.</a:t>
            </a:r>
            <a:r>
              <a:rPr lang="es-ES"/>
              <a:t> </a:t>
            </a:r>
            <a:endParaRPr sz="1200"/>
          </a:p>
        </p:txBody>
      </p:sp>
      <p:grpSp>
        <p:nvGrpSpPr>
          <p:cNvPr id="312" name="Group 15" descr="X Logo"/>
          <p:cNvGrpSpPr/>
          <p:nvPr/>
        </p:nvGrpSpPr>
        <p:grpSpPr>
          <a:xfrm>
            <a:off x="3607252" y="512918"/>
            <a:ext cx="1222447" cy="503901"/>
            <a:chOff x="0" y="0"/>
            <a:chExt cx="1222446" cy="503900"/>
          </a:xfrm>
        </p:grpSpPr>
        <p:pic>
          <p:nvPicPr>
            <p:cNvPr id="309" name="Picture 16" descr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6635"/>
              <a:ext cx="342916" cy="350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Google Shape;210;g1e0263d0129_0_13" descr="Google Shape;210;g1e0263d0129_0_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491" y="0"/>
              <a:ext cx="472956" cy="50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1" name="TextBox 18"/>
            <p:cNvSpPr txBox="1"/>
            <p:nvPr/>
          </p:nvSpPr>
          <p:spPr>
            <a:xfrm>
              <a:off x="451848" y="98062"/>
              <a:ext cx="262233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or</a:t>
              </a:r>
            </a:p>
          </p:txBody>
        </p:sp>
      </p:grpSp>
      <p:sp>
        <p:nvSpPr>
          <p:cNvPr id="305" name="Google Shape;208;g1e0263d0129_0_13"/>
          <p:cNvSpPr txBox="1">
            <a:spLocks noGrp="1"/>
          </p:cNvSpPr>
          <p:nvPr>
            <p:ph type="body" sz="quarter" idx="1"/>
          </p:nvPr>
        </p:nvSpPr>
        <p:spPr>
          <a:xfrm>
            <a:off x="431142" y="1100667"/>
            <a:ext cx="3541200" cy="6492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>
              <a:spcBef>
                <a:spcPts val="0"/>
              </a:spcBef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/>
              <a:t>Mejores Prácticas</a:t>
            </a:r>
          </a:p>
        </p:txBody>
      </p:sp>
      <p:sp>
        <p:nvSpPr>
          <p:cNvPr id="306" name="Google Shape;208;g1e0263d0129_0_13"/>
          <p:cNvSpPr txBox="1"/>
          <p:nvPr/>
        </p:nvSpPr>
        <p:spPr>
          <a:xfrm>
            <a:off x="431140" y="1933300"/>
            <a:ext cx="5370570" cy="46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defTabSz="649223">
              <a:defRPr sz="1703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2400"/>
              <a:t>Para las </a:t>
            </a:r>
            <a:r>
              <a:rPr lang="en-GB" sz="2400" err="1"/>
              <a:t>publicaciones</a:t>
            </a:r>
            <a:r>
              <a:rPr lang="en-GB" sz="2400"/>
              <a:t>, </a:t>
            </a:r>
            <a:r>
              <a:rPr lang="en-GB" sz="2400" err="1"/>
              <a:t>realice</a:t>
            </a:r>
            <a:r>
              <a:rPr lang="en-GB" sz="2400"/>
              <a:t> lo </a:t>
            </a:r>
            <a:r>
              <a:rPr lang="en-GB" sz="2400" err="1"/>
              <a:t>siguiente</a:t>
            </a:r>
            <a:r>
              <a:rPr lang="en-GB" sz="2400"/>
              <a:t>:</a:t>
            </a:r>
          </a:p>
        </p:txBody>
      </p:sp>
      <p:sp>
        <p:nvSpPr>
          <p:cNvPr id="307" name="Google Shape;205;g1e0263d0129_0_13"/>
          <p:cNvSpPr txBox="1">
            <a:spLocks noGrp="1"/>
          </p:cNvSpPr>
          <p:nvPr>
            <p:ph type="body" idx="21"/>
          </p:nvPr>
        </p:nvSpPr>
        <p:spPr>
          <a:xfrm>
            <a:off x="368755" y="2465597"/>
            <a:ext cx="9843628" cy="33198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Evit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imágenes</a:t>
            </a:r>
            <a:r>
              <a:rPr dirty="0">
                <a:solidFill>
                  <a:schemeClr val="tx1"/>
                </a:solidFill>
              </a:rPr>
              <a:t> con </a:t>
            </a:r>
            <a:r>
              <a:rPr dirty="0" err="1">
                <a:solidFill>
                  <a:schemeClr val="tx1"/>
                </a:solidFill>
              </a:rPr>
              <a:t>mucho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texto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Ha</a:t>
            </a:r>
            <a:r>
              <a:rPr lang="es-ES" dirty="0" err="1">
                <a:solidFill>
                  <a:schemeClr val="tx1"/>
                </a:solidFill>
              </a:rPr>
              <a:t>ga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preguntas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Limit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hashtags a 1-2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tweet.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Verifi</a:t>
            </a:r>
            <a:r>
              <a:rPr lang="es-ES" dirty="0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significado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los</a:t>
            </a:r>
            <a:r>
              <a:rPr dirty="0">
                <a:solidFill>
                  <a:schemeClr val="tx1"/>
                </a:solidFill>
              </a:rPr>
              <a:t> hashtags antes de </a:t>
            </a:r>
            <a:r>
              <a:rPr dirty="0" err="1">
                <a:solidFill>
                  <a:schemeClr val="tx1"/>
                </a:solidFill>
              </a:rPr>
              <a:t>publicar</a:t>
            </a:r>
            <a:r>
              <a:rPr lang="en-US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Arial"/>
              <a:buChar char="•"/>
              <a:defRPr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Planifi</a:t>
            </a:r>
            <a:r>
              <a:rPr lang="es-ES" dirty="0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tus</a:t>
            </a:r>
            <a:r>
              <a:rPr dirty="0">
                <a:solidFill>
                  <a:schemeClr val="tx1"/>
                </a:solidFill>
              </a:rPr>
              <a:t> tweets. </a:t>
            </a:r>
          </a:p>
        </p:txBody>
      </p:sp>
      <p:pic>
        <p:nvPicPr>
          <p:cNvPr id="308" name="Imagen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042" y="438242"/>
            <a:ext cx="3751945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aster slide OS">
  <a:themeElements>
    <a:clrScheme name="Master slide O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4336E"/>
      </a:accent1>
      <a:accent2>
        <a:srgbClr val="3AA9E0"/>
      </a:accent2>
      <a:accent3>
        <a:srgbClr val="1D6CB5"/>
      </a:accent3>
      <a:accent4>
        <a:srgbClr val="205F7D"/>
      </a:accent4>
      <a:accent5>
        <a:srgbClr val="103C65"/>
      </a:accent5>
      <a:accent6>
        <a:srgbClr val="C0C0C0"/>
      </a:accent6>
      <a:hlink>
        <a:srgbClr val="0000FF"/>
      </a:hlink>
      <a:folHlink>
        <a:srgbClr val="FF00FF"/>
      </a:folHlink>
    </a:clrScheme>
    <a:fontScheme name="Master slide O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ster slide 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ster slide OS">
  <a:themeElements>
    <a:clrScheme name="Master slide O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4336E"/>
      </a:accent1>
      <a:accent2>
        <a:srgbClr val="3AA9E0"/>
      </a:accent2>
      <a:accent3>
        <a:srgbClr val="1D6CB5"/>
      </a:accent3>
      <a:accent4>
        <a:srgbClr val="205F7D"/>
      </a:accent4>
      <a:accent5>
        <a:srgbClr val="103C65"/>
      </a:accent5>
      <a:accent6>
        <a:srgbClr val="C0C0C0"/>
      </a:accent6>
      <a:hlink>
        <a:srgbClr val="0000FF"/>
      </a:hlink>
      <a:folHlink>
        <a:srgbClr val="FF00FF"/>
      </a:folHlink>
    </a:clrScheme>
    <a:fontScheme name="Master slide O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ster slide 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1C67D5B880C4EA56AF2DA25B52E9F" ma:contentTypeVersion="13" ma:contentTypeDescription="Create a new document." ma:contentTypeScope="" ma:versionID="9301d3beddc3abe28b31f207ba8af0b3">
  <xsd:schema xmlns:xsd="http://www.w3.org/2001/XMLSchema" xmlns:xs="http://www.w3.org/2001/XMLSchema" xmlns:p="http://schemas.microsoft.com/office/2006/metadata/properties" xmlns:ns2="697b5633-c6d3-4fd0-85bc-c57fd8b3eb46" xmlns:ns3="3d6094a0-a459-4b78-9763-5b6e174eeb52" xmlns:ns4="d853a810-d2a2-4c28-9ad9-9100c9a22e04" targetNamespace="http://schemas.microsoft.com/office/2006/metadata/properties" ma:root="true" ma:fieldsID="a456c88f1c2e51e286be76cd2215f102" ns2:_="" ns3:_="" ns4:_="">
    <xsd:import namespace="697b5633-c6d3-4fd0-85bc-c57fd8b3eb46"/>
    <xsd:import namespace="3d6094a0-a459-4b78-9763-5b6e174eeb52"/>
    <xsd:import namespace="d853a810-d2a2-4c28-9ad9-9100c9a22e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b5633-c6d3-4fd0-85bc-c57fd8b3e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094a0-a459-4b78-9763-5b6e174ee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a810-d2a2-4c28-9ad9-9100c9a22e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2d1f42a-5674-4295-968d-12f9d571ae97}" ma:internalName="TaxCatchAll" ma:showField="CatchAllData" ma:web="3d6094a0-a459-4b78-9763-5b6e174ee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53a810-d2a2-4c28-9ad9-9100c9a22e04" xsi:nil="true"/>
    <lcf76f155ced4ddcb4097134ff3c332f xmlns="697b5633-c6d3-4fd0-85bc-c57fd8b3eb46">
      <Terms xmlns="http://schemas.microsoft.com/office/infopath/2007/PartnerControls"/>
    </lcf76f155ced4ddcb4097134ff3c332f>
    <SharedWithUsers xmlns="3d6094a0-a459-4b78-9763-5b6e174eeb52">
      <UserInfo>
        <DisplayName>Rodriguez,Yahaira (DSHS)</DisplayName>
        <AccountId>257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039FD7-BE93-4594-9600-F29CAADD444E}">
  <ds:schemaRefs>
    <ds:schemaRef ds:uri="3d6094a0-a459-4b78-9763-5b6e174eeb52"/>
    <ds:schemaRef ds:uri="697b5633-c6d3-4fd0-85bc-c57fd8b3eb46"/>
    <ds:schemaRef ds:uri="d853a810-d2a2-4c28-9ad9-9100c9a22e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2249D8-BB99-4B0C-9FDC-94EF39F30E30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d853a810-d2a2-4c28-9ad9-9100c9a22e04"/>
    <ds:schemaRef ds:uri="3d6094a0-a459-4b78-9763-5b6e174eeb52"/>
    <ds:schemaRef ds:uri="697b5633-c6d3-4fd0-85bc-c57fd8b3eb46"/>
  </ds:schemaRefs>
</ds:datastoreItem>
</file>

<file path=customXml/itemProps3.xml><?xml version="1.0" encoding="utf-8"?>
<ds:datastoreItem xmlns:ds="http://schemas.openxmlformats.org/officeDocument/2006/customXml" ds:itemID="{324D50F4-7B1C-41D6-A75E-A79B118BBD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1252</Words>
  <Application>Microsoft Office PowerPoint</Application>
  <PresentationFormat>Widescreen</PresentationFormat>
  <Paragraphs>137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Fira Sans Light</vt:lpstr>
      <vt:lpstr>Helvetica</vt:lpstr>
      <vt:lpstr>Open Sans</vt:lpstr>
      <vt:lpstr>Open Sans ExtraBold</vt:lpstr>
      <vt:lpstr>Open Sans Light</vt:lpstr>
      <vt:lpstr>Master slide OS</vt:lpstr>
      <vt:lpstr>Cómo Usar Las Redes Sociales - DSHS </vt:lpstr>
      <vt:lpstr>Kit de Herramientas Para las Redes Sociales</vt:lpstr>
      <vt:lpstr>Elementos Generales</vt:lpstr>
      <vt:lpstr>Introducción </vt:lpstr>
      <vt:lpstr>Plataformas de Redes Sociales Elegir la Plataforma Correcta </vt:lpstr>
      <vt:lpstr>Facebook &amp; Instagram</vt:lpstr>
      <vt:lpstr>Facebook &amp; Instagram cont. </vt:lpstr>
      <vt:lpstr>X (o Twitter)</vt:lpstr>
      <vt:lpstr>X (Twitter) cont. </vt:lpstr>
      <vt:lpstr>LinkedIn</vt:lpstr>
      <vt:lpstr>Plataformas de Redes Sociales</vt:lpstr>
      <vt:lpstr>Plataformas de Redes Sociales cont.</vt:lpstr>
      <vt:lpstr>Plataformas de Redes Sociales cont. 2</vt:lpstr>
      <vt:lpstr>Plataformas de Redes Sociales cont. 3</vt:lpstr>
      <vt:lpstr>Plataformas de Redes Sociales cont. 4</vt:lpstr>
      <vt:lpstr>Plataformas de Redes Sociales cont. 5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Usar Las Redes Sociales -DSHS</dc:title>
  <dc:creator>DSHS</dc:creator>
  <cp:lastModifiedBy>Scott,Shannon  (DSHS)</cp:lastModifiedBy>
  <cp:revision>10</cp:revision>
  <dcterms:modified xsi:type="dcterms:W3CDTF">2023-10-27T15:48:45Z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0x0101005F51C67D5B880C4EA56AF2DA25B52E9F</vt:lpwstr>
  </property>
  <property fmtid="{D5CDD505-2E9C-101B-9397-08002B2CF9AE}" pid="3" name="MediaServiceImageTags">
    <vt:lpwstr/>
  </property>
</Properties>
</file>