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</p:sldMasterIdLst>
  <p:notesMasterIdLst>
    <p:notesMasterId r:id="rId9"/>
  </p:notesMasterIdLst>
  <p:sldIdLst>
    <p:sldId id="257" r:id="rId4"/>
    <p:sldId id="259" r:id="rId5"/>
    <p:sldId id="260" r:id="rId6"/>
    <p:sldId id="261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4" autoAdjust="0"/>
    <p:restoredTop sz="90229" autoAdjust="0"/>
  </p:normalViewPr>
  <p:slideViewPr>
    <p:cSldViewPr snapToGrid="0">
      <p:cViewPr varScale="1">
        <p:scale>
          <a:sx n="104" d="100"/>
          <a:sy n="104" d="100"/>
        </p:scale>
        <p:origin x="-120" y="-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23B3C-BDEE-452C-A8CF-596D700C11A0}" type="datetimeFigureOut">
              <a:rPr lang="en-US" smtClean="0"/>
              <a:t>2/23/16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DFD96-1829-4F68-AB24-2F3C6B850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26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74971E-6D79-4348-8CBB-2D1E1CE43B9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2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E84A77-54C4-4F20-946F-89941952E97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54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E84A77-54C4-4F20-946F-89941952E97E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647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74971E-6D79-4348-8CBB-2D1E1CE43B9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138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A6470-B8D8-4C74-A6AD-47D816EEBD5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515046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B8BE1-0C30-408D-AB50-78FA5EA19C2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882414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0A8D4-09B9-4044-8524-EB166BDD6E9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49720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80237-C296-43DB-B787-D4259910F90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914934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22EC8-FE3B-4A40-B374-540CEF8641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970555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24260-39B0-4696-A56B-1ED25D8A8BE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533715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A6470-B8D8-4C74-A6AD-47D816EEBD5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70965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2548-2C9D-4A76-924E-D8A3F55E3C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354402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4FEE6-1EEC-4E78-B4C2-23FB75F740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09647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999D-B1A1-415A-841B-E45FC602023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351572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3017F-246E-4AEC-850B-43D7B19A9F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00538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2548-2C9D-4A76-924E-D8A3F55E3C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747486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BB39C-CE9A-4332-B202-14C4995B2E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9125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9B17A-98B5-4DFA-9E04-1BFA3B795AA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134718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279C5-0743-4CCE-8F89-27235ACE280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8578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28C0C-FE89-4092-B8DC-B1FE517B8E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66959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B8BE1-0C30-408D-AB50-78FA5EA19C2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33943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0A8D4-09B9-4044-8524-EB166BDD6E9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83389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80237-C296-43DB-B787-D4259910F90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97902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22EC8-FE3B-4A40-B374-540CEF8641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96865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24260-39B0-4696-A56B-1ED25D8A8BE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893171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A6470-B8D8-4C74-A6AD-47D816EEBD5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800870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4FEE6-1EEC-4E78-B4C2-23FB75F740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859019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2548-2C9D-4A76-924E-D8A3F55E3CF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55784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4FEE6-1EEC-4E78-B4C2-23FB75F740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07279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999D-B1A1-415A-841B-E45FC602023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06674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3017F-246E-4AEC-850B-43D7B19A9F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39024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BB39C-CE9A-4332-B202-14C4995B2E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778036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9B17A-98B5-4DFA-9E04-1BFA3B795AA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697971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279C5-0743-4CCE-8F89-27235ACE280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718480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28C0C-FE89-4092-B8DC-B1FE517B8E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4885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B8BE1-0C30-408D-AB50-78FA5EA19C2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701933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0A8D4-09B9-4044-8524-EB166BDD6E9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294506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D999D-B1A1-415A-841B-E45FC602023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1565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80237-C296-43DB-B787-D4259910F90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06519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22EC8-FE3B-4A40-B374-540CEF8641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082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24260-39B0-4696-A56B-1ED25D8A8BE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05468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3017F-246E-4AEC-850B-43D7B19A9F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844497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BB39C-CE9A-4332-B202-14C4995B2E0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65039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9B17A-98B5-4DFA-9E04-1BFA3B795AA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58818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279C5-0743-4CCE-8F89-27235ACE280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696442"/>
      </p:ext>
    </p:extLst>
  </p:cSld>
  <p:clrMapOvr>
    <a:masterClrMapping/>
  </p:clrMapOvr>
  <p:transition xmlns:p14="http://schemas.microsoft.com/office/powerpoint/2010/main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28C0C-FE89-4092-B8DC-B1FE517B8E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438908"/>
      </p:ext>
    </p:extLst>
  </p:cSld>
  <p:clrMapOvr>
    <a:masterClrMapping/>
  </p:clrMapOvr>
  <p:transition xmlns:p14="http://schemas.microsoft.com/office/powerpoint/2010/main">
    <p:wip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2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chemeClr val="accent2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FFDD0-4BC3-4FC3-9D09-A731D389C99F}" type="slidenum">
              <a:rPr lang="en-US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05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xmlns:p14="http://schemas.microsoft.com/office/powerpoint/2010/main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chemeClr val="accent2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FFDD0-4BC3-4FC3-9D09-A731D389C99F}" type="slidenum">
              <a:rPr lang="en-US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45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ransition xmlns:p14="http://schemas.microsoft.com/office/powerpoint/2010/main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50000">
              <a:schemeClr val="accent2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FFDD0-4BC3-4FC3-9D09-A731D389C99F}" type="slidenum">
              <a:rPr lang="en-US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3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ransition xmlns:p14="http://schemas.microsoft.com/office/powerpoint/2010/main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eric.garza@dshs.state.tx.us" TargetMode="External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3048000" y="917912"/>
            <a:ext cx="62484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b="1" dirty="0">
              <a:solidFill>
                <a:srgbClr val="FFFF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b="1" dirty="0">
              <a:solidFill>
                <a:srgbClr val="FFFF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 smtClean="0">
                <a:solidFill>
                  <a:srgbClr val="FFFF00"/>
                </a:solidFill>
                <a:latin typeface="Arial" charset="0"/>
              </a:rPr>
              <a:t>Local Health Department Contract Overview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800" b="1" dirty="0">
              <a:solidFill>
                <a:srgbClr val="FFFF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800" b="1" dirty="0" smtClean="0">
                <a:solidFill>
                  <a:srgbClr val="FFFF00"/>
                </a:solidFill>
                <a:latin typeface="Arial" charset="0"/>
              </a:rPr>
              <a:t>Epidemiology &amp; Laboratory Capacity Workshop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2800" b="1" dirty="0">
              <a:solidFill>
                <a:srgbClr val="FFFF00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Eric Garza, MPH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latin typeface="Arial" charset="0"/>
              </a:rPr>
              <a:t>Emerging &amp; Acute Infectious Disease Branch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489451" y="6461126"/>
            <a:ext cx="38544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000" dirty="0" smtClean="0">
                <a:solidFill>
                  <a:srgbClr val="FFFFFF"/>
                </a:solidFill>
                <a:latin typeface="Arial" charset="0"/>
              </a:rPr>
              <a:t>www.dshs.state.tx.us/idcu</a:t>
            </a:r>
            <a:r>
              <a:rPr lang="en-US" altLang="en-US" sz="2000" dirty="0">
                <a:solidFill>
                  <a:srgbClr val="FFFFFF"/>
                </a:solidFill>
                <a:latin typeface="Arial" charset="0"/>
              </a:rPr>
              <a:t>/</a:t>
            </a:r>
          </a:p>
        </p:txBody>
      </p:sp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687449"/>
              </p:ext>
            </p:extLst>
          </p:nvPr>
        </p:nvGraphicFramePr>
        <p:xfrm>
          <a:off x="10134600" y="5867400"/>
          <a:ext cx="2057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hoto Editor Photo" r:id="rId4" imgW="4761905" imgH="2038095" progId="MSPhotoEd.3">
                  <p:embed/>
                </p:oleObj>
              </mc:Choice>
              <mc:Fallback>
                <p:oleObj name="Photo Editor Photo" r:id="rId4" imgW="4761905" imgH="203809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34600" y="5867400"/>
                        <a:ext cx="20574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WordArt 7"/>
          <p:cNvSpPr>
            <a:spLocks noChangeArrowheads="1" noChangeShapeType="1" noTextEdit="1"/>
          </p:cNvSpPr>
          <p:nvPr/>
        </p:nvSpPr>
        <p:spPr bwMode="auto">
          <a:xfrm>
            <a:off x="2171700" y="685800"/>
            <a:ext cx="7848600" cy="6553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24612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kern="10" dirty="0">
                <a:ln w="95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CCCCFF"/>
                </a:solidFill>
                <a:latin typeface="Arial Black"/>
              </a:rPr>
              <a:t>Texas Department of State Health Services</a:t>
            </a:r>
          </a:p>
        </p:txBody>
      </p:sp>
    </p:spTree>
    <p:extLst>
      <p:ext uri="{BB962C8B-B14F-4D97-AF65-F5344CB8AC3E}">
        <p14:creationId xmlns:p14="http://schemas.microsoft.com/office/powerpoint/2010/main" val="3469075571"/>
      </p:ext>
    </p:extLst>
  </p:cSld>
  <p:clrMapOvr>
    <a:masterClrMapping/>
  </p:clrMapOvr>
  <p:transition xmlns:p14="http://schemas.microsoft.com/office/powerpoint/2010/main">
    <p:rand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1407" y="152400"/>
            <a:ext cx="7772400" cy="83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r>
              <a:rPr lang="en-US" dirty="0" smtClean="0">
                <a:latin typeface="Verdana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Exceptional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143000"/>
            <a:ext cx="7772400" cy="4953000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Texas Legislative Session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Disease Outbreaks and Disaster Response</a:t>
            </a:r>
          </a:p>
          <a:p>
            <a:pPr lvl="2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oodborne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epidemiologists positions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local health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departments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Transitioned into general epidemiologist positions</a:t>
            </a:r>
          </a:p>
          <a:p>
            <a:pPr lvl="0"/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r>
              <a:rPr lang="en-US" baseline="30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Legislative Session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Ebola</a:t>
            </a:r>
          </a:p>
          <a:p>
            <a:pPr lvl="2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Epidemiologists positions for 28 local health departments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2362200" y="990600"/>
            <a:ext cx="7620000" cy="0"/>
          </a:xfrm>
          <a:prstGeom prst="line">
            <a:avLst/>
          </a:prstGeom>
          <a:solidFill>
            <a:schemeClr val="tx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2" r="23166"/>
          <a:stretch/>
        </p:blipFill>
        <p:spPr>
          <a:xfrm>
            <a:off x="0" y="0"/>
            <a:ext cx="2070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68998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91407" y="152400"/>
            <a:ext cx="7772400" cy="83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r>
              <a:rPr lang="en-US" dirty="0" smtClean="0">
                <a:latin typeface="Verdana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Health Departments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942" y="0"/>
            <a:ext cx="8875058" cy="6858000"/>
          </a:xfrm>
        </p:spPr>
      </p:pic>
    </p:spTree>
    <p:extLst>
      <p:ext uri="{BB962C8B-B14F-4D97-AF65-F5344CB8AC3E}">
        <p14:creationId xmlns:p14="http://schemas.microsoft.com/office/powerpoint/2010/main" val="381725445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3733800"/>
            <a:ext cx="8534400" cy="2209800"/>
          </a:xfrm>
        </p:spPr>
        <p:txBody>
          <a:bodyPr/>
          <a:lstStyle/>
          <a:p>
            <a:pPr algn="ctr"/>
            <a:r>
              <a:rPr lang="en-US" sz="3600" b="0" cap="none" dirty="0"/>
              <a:t>Eric Garza, MPH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0" cap="none" dirty="0" smtClean="0"/>
              <a:t>Epidemiologist</a:t>
            </a:r>
            <a:r>
              <a:rPr lang="en-US" sz="3600" b="0" dirty="0" smtClean="0"/>
              <a:t>, </a:t>
            </a:r>
            <a:r>
              <a:rPr lang="en-US" sz="3600" b="0" dirty="0"/>
              <a:t>dshs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0" cap="none" dirty="0">
                <a:hlinkClick r:id="rId3"/>
              </a:rPr>
              <a:t>eric.garza@dshs.state.tx.us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b="0" dirty="0"/>
              <a:t>512-776-6825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209800" y="1828801"/>
            <a:ext cx="7772400" cy="1142999"/>
          </a:xfrm>
        </p:spPr>
        <p:txBody>
          <a:bodyPr/>
          <a:lstStyle/>
          <a:p>
            <a:pPr algn="ctr"/>
            <a:r>
              <a:rPr lang="en-US" sz="5400" dirty="0"/>
              <a:t>Thank you!</a:t>
            </a:r>
          </a:p>
        </p:txBody>
      </p:sp>
      <p:pic>
        <p:nvPicPr>
          <p:cNvPr id="2" name="Picture 1" descr="thumb_DSC00156_1024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5" r="16201"/>
          <a:stretch/>
        </p:blipFill>
        <p:spPr>
          <a:xfrm>
            <a:off x="9151251" y="0"/>
            <a:ext cx="30407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75038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7311224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FFFFFF"/>
      </a:dk1>
      <a:lt1>
        <a:srgbClr val="FFFFFF"/>
      </a:lt1>
      <a:dk2>
        <a:srgbClr val="FFFF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">
      <a:dk1>
        <a:srgbClr val="FFFFFF"/>
      </a:dk1>
      <a:lt1>
        <a:srgbClr val="FFFFFF"/>
      </a:lt1>
      <a:dk2>
        <a:srgbClr val="FFFF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Blank Presentation">
  <a:themeElements>
    <a:clrScheme name="">
      <a:dk1>
        <a:srgbClr val="FFFFFF"/>
      </a:dk1>
      <a:lt1>
        <a:srgbClr val="FFFFFF"/>
      </a:lt1>
      <a:dk2>
        <a:srgbClr val="FFFF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DADADA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81</Words>
  <Application>Microsoft Macintosh PowerPoint</Application>
  <PresentationFormat>Custom</PresentationFormat>
  <Paragraphs>25</Paragraphs>
  <Slides>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Blank Presentation</vt:lpstr>
      <vt:lpstr>1_Blank Presentation</vt:lpstr>
      <vt:lpstr>2_Blank Presentation</vt:lpstr>
      <vt:lpstr>Photo Editor Photo</vt:lpstr>
      <vt:lpstr>PowerPoint Presentation</vt:lpstr>
      <vt:lpstr> Exceptional Items</vt:lpstr>
      <vt:lpstr> Local Health Departments</vt:lpstr>
      <vt:lpstr>Eric Garza, MPH Epidemiologist, dshs eric.garza@dshs.state.tx.us 512-776-6825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Garza,Eric (DSHS)</dc:creator>
  <cp:lastModifiedBy>teamgarza</cp:lastModifiedBy>
  <cp:revision>18</cp:revision>
  <dcterms:created xsi:type="dcterms:W3CDTF">2016-02-18T19:10:55Z</dcterms:created>
  <dcterms:modified xsi:type="dcterms:W3CDTF">2016-02-24T04:25:06Z</dcterms:modified>
</cp:coreProperties>
</file>