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 id="2147483808" r:id="rId2"/>
    <p:sldMasterId id="2147483897" r:id="rId3"/>
  </p:sldMasterIdLst>
  <p:notesMasterIdLst>
    <p:notesMasterId r:id="rId20"/>
  </p:notesMasterIdLst>
  <p:handoutMasterIdLst>
    <p:handoutMasterId r:id="rId21"/>
  </p:handoutMasterIdLst>
  <p:sldIdLst>
    <p:sldId id="256" r:id="rId4"/>
    <p:sldId id="423" r:id="rId5"/>
    <p:sldId id="424" r:id="rId6"/>
    <p:sldId id="426" r:id="rId7"/>
    <p:sldId id="390" r:id="rId8"/>
    <p:sldId id="398" r:id="rId9"/>
    <p:sldId id="308" r:id="rId10"/>
    <p:sldId id="393" r:id="rId11"/>
    <p:sldId id="425" r:id="rId12"/>
    <p:sldId id="338" r:id="rId13"/>
    <p:sldId id="422" r:id="rId14"/>
    <p:sldId id="412" r:id="rId15"/>
    <p:sldId id="382" r:id="rId16"/>
    <p:sldId id="420" r:id="rId17"/>
    <p:sldId id="421" r:id="rId18"/>
    <p:sldId id="383" r:id="rId19"/>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p15:clr>
            <a:srgbClr val="A4A3A4"/>
          </p15:clr>
        </p15:guide>
        <p15:guide id="2"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FF99"/>
    <a:srgbClr val="99FF99"/>
    <a:srgbClr val="FFFF66"/>
    <a:srgbClr val="CCFFCC"/>
    <a:srgbClr val="3333FF"/>
    <a:srgbClr val="C0C0C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89292" autoAdjust="0"/>
  </p:normalViewPr>
  <p:slideViewPr>
    <p:cSldViewPr snapToGrid="0">
      <p:cViewPr varScale="1">
        <p:scale>
          <a:sx n="109" d="100"/>
          <a:sy n="109" d="100"/>
        </p:scale>
        <p:origin x="1684"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622"/>
    </p:cViewPr>
  </p:sorterViewPr>
  <p:notesViewPr>
    <p:cSldViewPr snapToGrid="0">
      <p:cViewPr varScale="1">
        <p:scale>
          <a:sx n="55" d="100"/>
          <a:sy n="55" d="100"/>
        </p:scale>
        <p:origin x="-1830" y="-102"/>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shs4dvhivfe01\HIV3Share$\datashare\Data_Analysis\Analysis%20Group%20Reports%20Code\TB%20Slideset\TBSlide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dshs4dvhivfe01\HIV3Share$\datashare\Data_Analysis\Analysis%20Group%20Reports%20Code\TB%20Slideset\TBSlides.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dshs4dvhivfe01\HIV3Share$\datashare\Data_Analysis\Analysis%20Group%20Reports%20Code\TB%20Slideset\TBSlides.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79670566343321"/>
          <c:y val="0.21211241136294429"/>
          <c:w val="0.74489608711383726"/>
          <c:h val="0.60451524774872756"/>
        </c:manualLayout>
      </c:layout>
      <c:barChart>
        <c:barDir val="col"/>
        <c:grouping val="clustered"/>
        <c:varyColors val="0"/>
        <c:ser>
          <c:idx val="1"/>
          <c:order val="0"/>
          <c:spPr>
            <a:solidFill>
              <a:schemeClr val="accent1"/>
            </a:solidFill>
            <a:ln w="14025">
              <a:solidFill>
                <a:schemeClr val="tx1"/>
              </a:solidFill>
              <a:prstDash val="solid"/>
            </a:ln>
          </c:spPr>
          <c:invertIfNegative val="0"/>
          <c:cat>
            <c:numRef>
              <c:f>Slide2!$B$1:$K$1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Slide2!$B$2:$K$2</c:f>
              <c:numCache>
                <c:formatCode>General</c:formatCode>
                <c:ptCount val="10"/>
                <c:pt idx="0">
                  <c:v>1310</c:v>
                </c:pt>
                <c:pt idx="1">
                  <c:v>1232</c:v>
                </c:pt>
                <c:pt idx="2">
                  <c:v>1217</c:v>
                </c:pt>
                <c:pt idx="3">
                  <c:v>1260</c:v>
                </c:pt>
                <c:pt idx="4">
                  <c:v>1323</c:v>
                </c:pt>
                <c:pt idx="5">
                  <c:v>1247</c:v>
                </c:pt>
                <c:pt idx="6">
                  <c:v>1118</c:v>
                </c:pt>
                <c:pt idx="7">
                  <c:v>1130</c:v>
                </c:pt>
                <c:pt idx="8">
                  <c:v>1162</c:v>
                </c:pt>
                <c:pt idx="9">
                  <c:v>888</c:v>
                </c:pt>
              </c:numCache>
            </c:numRef>
          </c:val>
          <c:extLst>
            <c:ext xmlns:c16="http://schemas.microsoft.com/office/drawing/2014/chart" uri="{C3380CC4-5D6E-409C-BE32-E72D297353CC}">
              <c16:uniqueId val="{00000000-1513-4B4A-9D83-60529CB52281}"/>
            </c:ext>
          </c:extLst>
        </c:ser>
        <c:dLbls>
          <c:showLegendKey val="0"/>
          <c:showVal val="0"/>
          <c:showCatName val="0"/>
          <c:showSerName val="0"/>
          <c:showPercent val="0"/>
          <c:showBubbleSize val="0"/>
        </c:dLbls>
        <c:gapWidth val="70"/>
        <c:axId val="301894496"/>
        <c:axId val="301895056"/>
      </c:barChart>
      <c:lineChart>
        <c:grouping val="standard"/>
        <c:varyColors val="0"/>
        <c:ser>
          <c:idx val="0"/>
          <c:order val="1"/>
          <c:spPr>
            <a:ln w="42076">
              <a:solidFill>
                <a:srgbClr val="FF0000"/>
              </a:solidFill>
              <a:prstDash val="solid"/>
            </a:ln>
          </c:spPr>
          <c:marker>
            <c:symbol val="diamond"/>
            <c:size val="9"/>
            <c:spPr>
              <a:solidFill>
                <a:srgbClr val="FF0000"/>
              </a:solidFill>
              <a:ln>
                <a:solidFill>
                  <a:srgbClr val="FF0000"/>
                </a:solidFill>
                <a:prstDash val="solid"/>
              </a:ln>
            </c:spPr>
          </c:marker>
          <c:val>
            <c:numRef>
              <c:f>Slide2!$B$3:$K$3</c:f>
              <c:numCache>
                <c:formatCode>General</c:formatCode>
                <c:ptCount val="10"/>
                <c:pt idx="0">
                  <c:v>5.0999999999999996</c:v>
                </c:pt>
                <c:pt idx="1">
                  <c:v>4.7</c:v>
                </c:pt>
                <c:pt idx="2">
                  <c:v>4.5999999999999996</c:v>
                </c:pt>
                <c:pt idx="3">
                  <c:v>4.7</c:v>
                </c:pt>
                <c:pt idx="4">
                  <c:v>4.8</c:v>
                </c:pt>
                <c:pt idx="5">
                  <c:v>4.5</c:v>
                </c:pt>
                <c:pt idx="6">
                  <c:v>4</c:v>
                </c:pt>
                <c:pt idx="7">
                  <c:v>3.9</c:v>
                </c:pt>
                <c:pt idx="8">
                  <c:v>4</c:v>
                </c:pt>
              </c:numCache>
            </c:numRef>
          </c:val>
          <c:smooth val="0"/>
          <c:extLst>
            <c:ext xmlns:c16="http://schemas.microsoft.com/office/drawing/2014/chart" uri="{C3380CC4-5D6E-409C-BE32-E72D297353CC}">
              <c16:uniqueId val="{00000001-1513-4B4A-9D83-60529CB52281}"/>
            </c:ext>
          </c:extLst>
        </c:ser>
        <c:dLbls>
          <c:showLegendKey val="0"/>
          <c:showVal val="0"/>
          <c:showCatName val="0"/>
          <c:showSerName val="0"/>
          <c:showPercent val="0"/>
          <c:showBubbleSize val="0"/>
        </c:dLbls>
        <c:marker val="1"/>
        <c:smooth val="0"/>
        <c:axId val="301895616"/>
        <c:axId val="301896176"/>
      </c:lineChart>
      <c:catAx>
        <c:axId val="301894496"/>
        <c:scaling>
          <c:orientation val="minMax"/>
        </c:scaling>
        <c:delete val="0"/>
        <c:axPos val="b"/>
        <c:numFmt formatCode="General" sourceLinked="1"/>
        <c:majorTickMark val="cross"/>
        <c:minorTickMark val="none"/>
        <c:tickLblPos val="nextTo"/>
        <c:spPr>
          <a:ln w="3506">
            <a:solidFill>
              <a:schemeClr val="tx1"/>
            </a:solidFill>
            <a:prstDash val="solid"/>
          </a:ln>
        </c:spPr>
        <c:txPr>
          <a:bodyPr rot="0" vert="horz"/>
          <a:lstStyle/>
          <a:p>
            <a:pPr>
              <a:defRPr sz="1400" b="1"/>
            </a:pPr>
            <a:endParaRPr lang="en-US"/>
          </a:p>
        </c:txPr>
        <c:crossAx val="301895056"/>
        <c:crosses val="autoZero"/>
        <c:auto val="0"/>
        <c:lblAlgn val="ctr"/>
        <c:lblOffset val="100"/>
        <c:tickLblSkip val="1"/>
        <c:tickMarkSkip val="1"/>
        <c:noMultiLvlLbl val="0"/>
      </c:catAx>
      <c:valAx>
        <c:axId val="301895056"/>
        <c:scaling>
          <c:orientation val="minMax"/>
        </c:scaling>
        <c:delete val="0"/>
        <c:axPos val="l"/>
        <c:majorGridlines/>
        <c:title>
          <c:tx>
            <c:rich>
              <a:bodyPr/>
              <a:lstStyle/>
              <a:p>
                <a:pPr>
                  <a:defRPr b="1"/>
                </a:pPr>
                <a:r>
                  <a:rPr lang="en-US" sz="1400" b="1" dirty="0"/>
                  <a:t>Cases</a:t>
                </a:r>
              </a:p>
            </c:rich>
          </c:tx>
          <c:layout>
            <c:manualLayout>
              <c:xMode val="edge"/>
              <c:yMode val="edge"/>
              <c:x val="1.4066541463498681E-2"/>
              <c:y val="0.41490051473523643"/>
            </c:manualLayout>
          </c:layout>
          <c:overlay val="0"/>
          <c:spPr>
            <a:noFill/>
            <a:ln w="28051">
              <a:noFill/>
            </a:ln>
          </c:spPr>
        </c:title>
        <c:numFmt formatCode="#,##0" sourceLinked="0"/>
        <c:majorTickMark val="cross"/>
        <c:minorTickMark val="none"/>
        <c:tickLblPos val="nextTo"/>
        <c:spPr>
          <a:ln w="3506">
            <a:solidFill>
              <a:schemeClr val="tx1"/>
            </a:solidFill>
            <a:prstDash val="solid"/>
          </a:ln>
        </c:spPr>
        <c:txPr>
          <a:bodyPr rot="0" vert="horz"/>
          <a:lstStyle/>
          <a:p>
            <a:pPr>
              <a:defRPr sz="1400" b="1"/>
            </a:pPr>
            <a:endParaRPr lang="en-US"/>
          </a:p>
        </c:txPr>
        <c:crossAx val="301894496"/>
        <c:crosses val="autoZero"/>
        <c:crossBetween val="between"/>
      </c:valAx>
      <c:catAx>
        <c:axId val="301895616"/>
        <c:scaling>
          <c:orientation val="minMax"/>
        </c:scaling>
        <c:delete val="1"/>
        <c:axPos val="b"/>
        <c:title>
          <c:tx>
            <c:rich>
              <a:bodyPr/>
              <a:lstStyle/>
              <a:p>
                <a:pPr>
                  <a:defRPr b="1"/>
                </a:pPr>
                <a:r>
                  <a:rPr lang="en-US" sz="1400" b="1" dirty="0"/>
                  <a:t>Year</a:t>
                </a:r>
              </a:p>
            </c:rich>
          </c:tx>
          <c:layout>
            <c:manualLayout>
              <c:xMode val="edge"/>
              <c:yMode val="edge"/>
              <c:x val="0.45679394889643171"/>
              <c:y val="0.87930471207419592"/>
            </c:manualLayout>
          </c:layout>
          <c:overlay val="0"/>
        </c:title>
        <c:numFmt formatCode="General" sourceLinked="1"/>
        <c:majorTickMark val="out"/>
        <c:minorTickMark val="none"/>
        <c:tickLblPos val="nextTo"/>
        <c:crossAx val="301896176"/>
        <c:crosses val="autoZero"/>
        <c:auto val="0"/>
        <c:lblAlgn val="ctr"/>
        <c:lblOffset val="100"/>
        <c:noMultiLvlLbl val="0"/>
      </c:catAx>
      <c:valAx>
        <c:axId val="301896176"/>
        <c:scaling>
          <c:orientation val="minMax"/>
        </c:scaling>
        <c:delete val="0"/>
        <c:axPos val="r"/>
        <c:title>
          <c:tx>
            <c:rich>
              <a:bodyPr/>
              <a:lstStyle/>
              <a:p>
                <a:pPr>
                  <a:defRPr b="1"/>
                </a:pPr>
                <a:r>
                  <a:rPr lang="en-US" sz="1400" b="1" dirty="0"/>
                  <a:t>Rate*</a:t>
                </a:r>
              </a:p>
            </c:rich>
          </c:tx>
          <c:layout>
            <c:manualLayout>
              <c:xMode val="edge"/>
              <c:yMode val="edge"/>
              <c:x val="0.90575592274160477"/>
              <c:y val="0.39974928594709164"/>
            </c:manualLayout>
          </c:layout>
          <c:overlay val="0"/>
          <c:spPr>
            <a:noFill/>
            <a:ln w="28051">
              <a:noFill/>
            </a:ln>
          </c:spPr>
        </c:title>
        <c:numFmt formatCode="General" sourceLinked="1"/>
        <c:majorTickMark val="cross"/>
        <c:minorTickMark val="none"/>
        <c:tickLblPos val="nextTo"/>
        <c:spPr>
          <a:ln w="3506">
            <a:solidFill>
              <a:schemeClr val="tx1"/>
            </a:solidFill>
            <a:prstDash val="solid"/>
          </a:ln>
        </c:spPr>
        <c:txPr>
          <a:bodyPr rot="0" vert="horz"/>
          <a:lstStyle/>
          <a:p>
            <a:pPr>
              <a:defRPr/>
            </a:pPr>
            <a:endParaRPr lang="en-US"/>
          </a:p>
        </c:txPr>
        <c:crossAx val="301895616"/>
        <c:crosses val="max"/>
        <c:crossBetween val="between"/>
      </c:valAx>
      <c:spPr>
        <a:noFill/>
        <a:ln w="14025">
          <a:solidFill>
            <a:schemeClr val="tx1"/>
          </a:solidFill>
          <a:prstDash val="solid"/>
        </a:ln>
      </c:spPr>
    </c:plotArea>
    <c:plotVisOnly val="1"/>
    <c:dispBlanksAs val="gap"/>
    <c:showDLblsOverMax val="0"/>
  </c:chart>
  <c:spPr>
    <a:noFill/>
    <a:ln>
      <a:noFill/>
    </a:ln>
  </c:spPr>
  <c:txPr>
    <a:bodyPr/>
    <a:lstStyle/>
    <a:p>
      <a:pPr>
        <a:defRPr sz="1104" b="0" i="0" u="none" strike="noStrike" baseline="0">
          <a:solidFill>
            <a:schemeClr val="bg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DDBF-4D2D-8236-0BF730210E51}"/>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DDBF-4D2D-8236-0BF730210E51}"/>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DDBF-4D2D-8236-0BF730210E51}"/>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DDBF-4D2D-8236-0BF730210E51}"/>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DDBF-4D2D-8236-0BF730210E51}"/>
              </c:ext>
            </c:extLst>
          </c:dPt>
          <c:dPt>
            <c:idx val="5"/>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B-DDBF-4D2D-8236-0BF730210E51}"/>
              </c:ext>
            </c:extLst>
          </c:dPt>
          <c:dPt>
            <c:idx val="6"/>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0D-DDBF-4D2D-8236-0BF730210E51}"/>
              </c:ext>
            </c:extLst>
          </c:dPt>
          <c:dLbls>
            <c:dLbl>
              <c:idx val="0"/>
              <c:layout>
                <c:manualLayout>
                  <c:x val="-0.20836146041900999"/>
                  <c:y val="-0.119837775508933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DBF-4D2D-8236-0BF730210E51}"/>
                </c:ext>
              </c:extLst>
            </c:dLbl>
            <c:dLbl>
              <c:idx val="1"/>
              <c:layout>
                <c:manualLayout>
                  <c:x val="0.20362205732564637"/>
                  <c:y val="-8.788648731051110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DBF-4D2D-8236-0BF730210E51}"/>
                </c:ext>
              </c:extLst>
            </c:dLbl>
            <c:dLbl>
              <c:idx val="2"/>
              <c:layout>
                <c:manualLayout>
                  <c:x val="0.10122211645107917"/>
                  <c:y val="0.1682337841037025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DBF-4D2D-8236-0BF730210E51}"/>
                </c:ext>
              </c:extLst>
            </c:dLbl>
            <c:dLbl>
              <c:idx val="3"/>
              <c:layout>
                <c:manualLayout>
                  <c:x val="-1.7932575782794874E-3"/>
                  <c:y val="6.891443683950682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DBF-4D2D-8236-0BF730210E51}"/>
                </c:ext>
              </c:extLst>
            </c:dLbl>
            <c:dLbl>
              <c:idx val="4"/>
              <c:layout>
                <c:manualLayout>
                  <c:x val="-7.6330540865732308E-2"/>
                  <c:y val="-0.1872806874457631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DBF-4D2D-8236-0BF730210E51}"/>
                </c:ext>
              </c:extLst>
            </c:dLbl>
            <c:dLbl>
              <c:idx val="5"/>
              <c:layout>
                <c:manualLayout>
                  <c:x val="0.21004739403093364"/>
                  <c:y val="-0.1124732566749011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DBF-4D2D-8236-0BF730210E51}"/>
                </c:ext>
              </c:extLst>
            </c:dLbl>
            <c:dLbl>
              <c:idx val="6"/>
              <c:layout>
                <c:manualLayout>
                  <c:x val="0.11221277315160803"/>
                  <c:y val="0.1911761699388197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DDBF-4D2D-8236-0BF730210E51}"/>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Slide6!$A$1:$A$3</c:f>
              <c:strCache>
                <c:ptCount val="3"/>
                <c:pt idx="0">
                  <c:v>Metro</c:v>
                </c:pt>
                <c:pt idx="1">
                  <c:v>Non-Metro</c:v>
                </c:pt>
                <c:pt idx="2">
                  <c:v>Border</c:v>
                </c:pt>
              </c:strCache>
            </c:strRef>
          </c:cat>
          <c:val>
            <c:numRef>
              <c:f>Slide6!$B$1:$B$3</c:f>
              <c:numCache>
                <c:formatCode>General</c:formatCode>
                <c:ptCount val="3"/>
                <c:pt idx="0">
                  <c:v>57</c:v>
                </c:pt>
                <c:pt idx="1">
                  <c:v>28</c:v>
                </c:pt>
                <c:pt idx="2">
                  <c:v>15</c:v>
                </c:pt>
              </c:numCache>
            </c:numRef>
          </c:val>
          <c:extLst>
            <c:ext xmlns:c16="http://schemas.microsoft.com/office/drawing/2014/chart" uri="{C3380CC4-5D6E-409C-BE32-E72D297353CC}">
              <c16:uniqueId val="{0000000E-DDBF-4D2D-8236-0BF730210E5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400" b="1">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848-40DE-A09E-37FC9A794AE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848-40DE-A09E-37FC9A794AE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848-40DE-A09E-37FC9A794AE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848-40DE-A09E-37FC9A794AE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848-40DE-A09E-37FC9A794AE4}"/>
              </c:ext>
            </c:extLst>
          </c:dPt>
          <c:dLbls>
            <c:dLbl>
              <c:idx val="3"/>
              <c:tx>
                <c:rich>
                  <a:bodyPr/>
                  <a:lstStyle/>
                  <a:p>
                    <a:fld id="{592B3DB7-21DF-48F9-8E02-8CE563964BAD}" type="CATEGORYNAME">
                      <a:rPr lang="en-US" smtClean="0"/>
                      <a:pPr/>
                      <a:t>[CATEGORY NAME]</a:t>
                    </a:fld>
                    <a:r>
                      <a:rPr lang="en-US"/>
                      <a:t> *</a:t>
                    </a:r>
                    <a:r>
                      <a:rPr lang="en-US" baseline="0" dirty="0"/>
                      <a:t>
</a:t>
                    </a:r>
                    <a:fld id="{42A0A414-A43E-47BE-A867-8BCA8847DC44}"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848-40DE-A09E-37FC9A794AE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White</c:v>
                </c:pt>
                <c:pt idx="1">
                  <c:v>Black</c:v>
                </c:pt>
                <c:pt idx="2">
                  <c:v>Hispanic</c:v>
                </c:pt>
                <c:pt idx="3">
                  <c:v>Other</c:v>
                </c:pt>
                <c:pt idx="4">
                  <c:v>Asian</c:v>
                </c:pt>
              </c:strCache>
            </c:strRef>
          </c:cat>
          <c:val>
            <c:numRef>
              <c:f>Sheet1!$B$2:$B$6</c:f>
              <c:numCache>
                <c:formatCode>General</c:formatCode>
                <c:ptCount val="5"/>
                <c:pt idx="0">
                  <c:v>9</c:v>
                </c:pt>
                <c:pt idx="1">
                  <c:v>19</c:v>
                </c:pt>
                <c:pt idx="2">
                  <c:v>50</c:v>
                </c:pt>
                <c:pt idx="3">
                  <c:v>1</c:v>
                </c:pt>
                <c:pt idx="4">
                  <c:v>22</c:v>
                </c:pt>
              </c:numCache>
            </c:numRef>
          </c:val>
          <c:extLst>
            <c:ext xmlns:c16="http://schemas.microsoft.com/office/drawing/2014/chart" uri="{C3380CC4-5D6E-409C-BE32-E72D297353CC}">
              <c16:uniqueId val="{00000000-18B5-4043-AC68-6AF9774F25C6}"/>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848-40DE-A09E-37FC9A794AE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848-40DE-A09E-37FC9A794AE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848-40DE-A09E-37FC9A794AE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848-40DE-A09E-37FC9A794AE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848-40DE-A09E-37FC9A794AE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470-4320-9EAD-999C658533E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0-4</c:v>
                </c:pt>
                <c:pt idx="1">
                  <c:v>5-14</c:v>
                </c:pt>
                <c:pt idx="2">
                  <c:v>15-24</c:v>
                </c:pt>
                <c:pt idx="3">
                  <c:v>25-44</c:v>
                </c:pt>
                <c:pt idx="4">
                  <c:v>45-64</c:v>
                </c:pt>
                <c:pt idx="5">
                  <c:v>65+</c:v>
                </c:pt>
              </c:strCache>
            </c:strRef>
          </c:cat>
          <c:val>
            <c:numRef>
              <c:f>Sheet1!$B$2:$B$7</c:f>
              <c:numCache>
                <c:formatCode>General</c:formatCode>
                <c:ptCount val="6"/>
                <c:pt idx="0">
                  <c:v>3</c:v>
                </c:pt>
                <c:pt idx="1">
                  <c:v>3</c:v>
                </c:pt>
                <c:pt idx="2">
                  <c:v>11</c:v>
                </c:pt>
                <c:pt idx="3">
                  <c:v>30</c:v>
                </c:pt>
                <c:pt idx="4">
                  <c:v>32</c:v>
                </c:pt>
                <c:pt idx="5">
                  <c:v>21</c:v>
                </c:pt>
              </c:numCache>
            </c:numRef>
          </c:val>
          <c:extLst>
            <c:ext xmlns:c16="http://schemas.microsoft.com/office/drawing/2014/chart" uri="{C3380CC4-5D6E-409C-BE32-E72D297353CC}">
              <c16:uniqueId val="{00000000-18B5-4043-AC68-6AF9774F25C6}"/>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Year</c:v>
                </c:pt>
              </c:strCache>
            </c:strRef>
          </c:tx>
          <c:spPr>
            <a:solidFill>
              <a:schemeClr val="accent1"/>
            </a:solidFill>
            <a:ln>
              <a:noFill/>
            </a:ln>
            <a:effectLst/>
          </c:spPr>
          <c:invertIfNegative val="0"/>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General</c:formatCode>
                <c:ptCount val="10"/>
                <c:pt idx="0">
                  <c:v>0.53400000000000003</c:v>
                </c:pt>
                <c:pt idx="1">
                  <c:v>0.53700000000000003</c:v>
                </c:pt>
                <c:pt idx="2">
                  <c:v>0.55200000000000005</c:v>
                </c:pt>
                <c:pt idx="3">
                  <c:v>0.60399999999999998</c:v>
                </c:pt>
                <c:pt idx="4">
                  <c:v>0.58199999999999996</c:v>
                </c:pt>
                <c:pt idx="5">
                  <c:v>0.59099999999999997</c:v>
                </c:pt>
                <c:pt idx="6">
                  <c:v>0.61799999999999999</c:v>
                </c:pt>
                <c:pt idx="7">
                  <c:v>0.627</c:v>
                </c:pt>
                <c:pt idx="8">
                  <c:v>0.626</c:v>
                </c:pt>
                <c:pt idx="9">
                  <c:v>0.627</c:v>
                </c:pt>
              </c:numCache>
            </c:numRef>
          </c:val>
          <c:extLst>
            <c:ext xmlns:c16="http://schemas.microsoft.com/office/drawing/2014/chart" uri="{C3380CC4-5D6E-409C-BE32-E72D297353CC}">
              <c16:uniqueId val="{00000000-0924-4296-A70B-F44045B3703B}"/>
            </c:ext>
          </c:extLst>
        </c:ser>
        <c:dLbls>
          <c:showLegendKey val="0"/>
          <c:showVal val="0"/>
          <c:showCatName val="0"/>
          <c:showSerName val="0"/>
          <c:showPercent val="0"/>
          <c:showBubbleSize val="0"/>
        </c:dLbls>
        <c:gapWidth val="219"/>
        <c:overlap val="-27"/>
        <c:axId val="802616824"/>
        <c:axId val="802617480"/>
      </c:barChart>
      <c:catAx>
        <c:axId val="802616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02617480"/>
        <c:crosses val="autoZero"/>
        <c:auto val="1"/>
        <c:lblAlgn val="ctr"/>
        <c:lblOffset val="100"/>
        <c:noMultiLvlLbl val="0"/>
      </c:catAx>
      <c:valAx>
        <c:axId val="80261748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r>
                  <a:rPr lang="en-US" sz="1400" b="1" dirty="0">
                    <a:solidFill>
                      <a:schemeClr val="bg1"/>
                    </a:solidFill>
                    <a:latin typeface="Arial" panose="020B0604020202020204" pitchFamily="34" charset="0"/>
                    <a:cs typeface="Arial" panose="020B0604020202020204" pitchFamily="34" charset="0"/>
                  </a:rPr>
                  <a:t>Percentage</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0261682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9229558694968"/>
          <c:y val="5.0925925925925923E-2"/>
          <c:w val="0.73812370991455623"/>
          <c:h val="0.74778144994025508"/>
        </c:manualLayout>
      </c:layout>
      <c:barChart>
        <c:barDir val="col"/>
        <c:grouping val="clustered"/>
        <c:varyColors val="0"/>
        <c:ser>
          <c:idx val="1"/>
          <c:order val="1"/>
          <c:tx>
            <c:strRef>
              <c:f>Slide19!$A$4</c:f>
              <c:strCache>
                <c:ptCount val="1"/>
                <c:pt idx="0">
                  <c:v>Cases</c:v>
                </c:pt>
              </c:strCache>
            </c:strRef>
          </c:tx>
          <c:spPr>
            <a:solidFill>
              <a:schemeClr val="accent1"/>
            </a:solidFill>
            <a:ln>
              <a:noFill/>
            </a:ln>
            <a:effectLst/>
          </c:spPr>
          <c:invertIfNegative val="0"/>
          <c:cat>
            <c:numRef>
              <c:f>Slide19!$B$2:$K$2</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Slide19!$B$4:$K$4</c:f>
              <c:numCache>
                <c:formatCode>General</c:formatCode>
                <c:ptCount val="10"/>
                <c:pt idx="0">
                  <c:v>89</c:v>
                </c:pt>
                <c:pt idx="1">
                  <c:v>82</c:v>
                </c:pt>
                <c:pt idx="2">
                  <c:v>70</c:v>
                </c:pt>
                <c:pt idx="3">
                  <c:v>84</c:v>
                </c:pt>
                <c:pt idx="4">
                  <c:v>87</c:v>
                </c:pt>
                <c:pt idx="5">
                  <c:v>74</c:v>
                </c:pt>
                <c:pt idx="6">
                  <c:v>60</c:v>
                </c:pt>
                <c:pt idx="7">
                  <c:v>74</c:v>
                </c:pt>
                <c:pt idx="8">
                  <c:v>88</c:v>
                </c:pt>
                <c:pt idx="9">
                  <c:v>50</c:v>
                </c:pt>
              </c:numCache>
            </c:numRef>
          </c:val>
          <c:extLst>
            <c:ext xmlns:c16="http://schemas.microsoft.com/office/drawing/2014/chart" uri="{C3380CC4-5D6E-409C-BE32-E72D297353CC}">
              <c16:uniqueId val="{00000000-DE2C-4277-8FE5-54D0D59983B9}"/>
            </c:ext>
          </c:extLst>
        </c:ser>
        <c:dLbls>
          <c:showLegendKey val="0"/>
          <c:showVal val="0"/>
          <c:showCatName val="0"/>
          <c:showSerName val="0"/>
          <c:showPercent val="0"/>
          <c:showBubbleSize val="0"/>
        </c:dLbls>
        <c:gapWidth val="219"/>
        <c:axId val="1824417519"/>
        <c:axId val="1824418351"/>
      </c:barChart>
      <c:lineChart>
        <c:grouping val="standard"/>
        <c:varyColors val="0"/>
        <c:ser>
          <c:idx val="0"/>
          <c:order val="0"/>
          <c:tx>
            <c:strRef>
              <c:f>Slide19!$A$3</c:f>
              <c:strCache>
                <c:ptCount val="1"/>
                <c:pt idx="0">
                  <c:v>%</c:v>
                </c:pt>
              </c:strCache>
            </c:strRef>
          </c:tx>
          <c:spPr>
            <a:ln w="28575" cap="rnd">
              <a:solidFill>
                <a:srgbClr val="FF0000"/>
              </a:solidFill>
              <a:round/>
            </a:ln>
            <a:effectLst/>
          </c:spPr>
          <c:marker>
            <c:symbol val="none"/>
          </c:marker>
          <c:cat>
            <c:numRef>
              <c:f>Slide19!$B$2:$K$2</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Slide19!$B$3:$K$3</c:f>
              <c:numCache>
                <c:formatCode>0.0%</c:formatCode>
                <c:ptCount val="10"/>
                <c:pt idx="0">
                  <c:v>6.8000000000000005E-2</c:v>
                </c:pt>
                <c:pt idx="1">
                  <c:v>6.6558441558441553E-2</c:v>
                </c:pt>
                <c:pt idx="2">
                  <c:v>5.7518488085456038E-2</c:v>
                </c:pt>
                <c:pt idx="3">
                  <c:v>6.6666666666666666E-2</c:v>
                </c:pt>
                <c:pt idx="4">
                  <c:v>6.5759637188208611E-2</c:v>
                </c:pt>
                <c:pt idx="5">
                  <c:v>5.9342421812349638E-2</c:v>
                </c:pt>
                <c:pt idx="6">
                  <c:v>5.3667262969588549E-2</c:v>
                </c:pt>
                <c:pt idx="7">
                  <c:v>6.5486725663716813E-2</c:v>
                </c:pt>
                <c:pt idx="8">
                  <c:v>7.5731497418244406E-2</c:v>
                </c:pt>
                <c:pt idx="9">
                  <c:v>5.6306306306306307E-2</c:v>
                </c:pt>
              </c:numCache>
            </c:numRef>
          </c:val>
          <c:smooth val="0"/>
          <c:extLst>
            <c:ext xmlns:c16="http://schemas.microsoft.com/office/drawing/2014/chart" uri="{C3380CC4-5D6E-409C-BE32-E72D297353CC}">
              <c16:uniqueId val="{00000001-DE2C-4277-8FE5-54D0D59983B9}"/>
            </c:ext>
          </c:extLst>
        </c:ser>
        <c:dLbls>
          <c:showLegendKey val="0"/>
          <c:showVal val="0"/>
          <c:showCatName val="0"/>
          <c:showSerName val="0"/>
          <c:showPercent val="0"/>
          <c:showBubbleSize val="0"/>
        </c:dLbls>
        <c:marker val="1"/>
        <c:smooth val="0"/>
        <c:axId val="1819555343"/>
        <c:axId val="1819554927"/>
      </c:lineChart>
      <c:catAx>
        <c:axId val="1824417519"/>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r>
                  <a:rPr lang="en-US"/>
                  <a:t>Year</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12700" cap="flat" cmpd="sng" algn="ctr">
            <a:solidFill>
              <a:schemeClr val="bg1">
                <a:lumMod val="75000"/>
              </a:schemeClr>
            </a:solidFill>
            <a:round/>
          </a:ln>
          <a:effectLst/>
        </c:spPr>
        <c:txPr>
          <a:bodyPr rot="-6000000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824418351"/>
        <c:crosses val="autoZero"/>
        <c:auto val="1"/>
        <c:lblAlgn val="ctr"/>
        <c:lblOffset val="100"/>
        <c:noMultiLvlLbl val="0"/>
      </c:catAx>
      <c:valAx>
        <c:axId val="1824418351"/>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r>
                  <a:rPr lang="en-US"/>
                  <a:t>Cases</a:t>
                </a:r>
              </a:p>
            </c:rich>
          </c:tx>
          <c:layout>
            <c:manualLayout>
              <c:xMode val="edge"/>
              <c:yMode val="edge"/>
              <c:x val="3.4036011708388028E-3"/>
              <c:y val="0.3203160279901370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2700">
            <a:noFill/>
          </a:ln>
          <a:effectLst/>
        </c:spPr>
        <c:txPr>
          <a:bodyPr rot="-6000000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824417519"/>
        <c:crosses val="autoZero"/>
        <c:crossBetween val="between"/>
      </c:valAx>
      <c:valAx>
        <c:axId val="1819554927"/>
        <c:scaling>
          <c:orientation val="minMax"/>
        </c:scaling>
        <c:delete val="0"/>
        <c:axPos val="r"/>
        <c:title>
          <c:tx>
            <c:rich>
              <a:bodyPr rot="-540000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r>
                  <a:rPr lang="en-US"/>
                  <a:t>Percentage</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819555343"/>
        <c:crosses val="max"/>
        <c:crossBetween val="between"/>
      </c:valAx>
      <c:catAx>
        <c:axId val="1819555343"/>
        <c:scaling>
          <c:orientation val="minMax"/>
        </c:scaling>
        <c:delete val="1"/>
        <c:axPos val="b"/>
        <c:numFmt formatCode="General" sourceLinked="1"/>
        <c:majorTickMark val="out"/>
        <c:minorTickMark val="none"/>
        <c:tickLblPos val="nextTo"/>
        <c:crossAx val="1819554927"/>
        <c:crosses val="autoZero"/>
        <c:auto val="1"/>
        <c:lblAlgn val="ctr"/>
        <c:lblOffset val="100"/>
        <c:noMultiLvlLbl val="0"/>
      </c:catAx>
      <c:spPr>
        <a:noFill/>
        <a:ln>
          <a:noFill/>
        </a:ln>
        <a:effectLst/>
      </c:spPr>
    </c:plotArea>
    <c:legend>
      <c:legendPos val="b"/>
      <c:layout>
        <c:manualLayout>
          <c:xMode val="edge"/>
          <c:yMode val="edge"/>
          <c:x val="0.33272814445848176"/>
          <c:y val="0.92912668694126632"/>
          <c:w val="0.23583927712871133"/>
          <c:h val="6.833565785214461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430570908658019E-2"/>
          <c:y val="2.7309074737750804E-2"/>
          <c:w val="0.75899185388003609"/>
          <c:h val="0.75305537970544378"/>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General</c:formatCode>
                <c:ptCount val="10"/>
                <c:pt idx="0">
                  <c:v>11</c:v>
                </c:pt>
                <c:pt idx="1">
                  <c:v>7</c:v>
                </c:pt>
                <c:pt idx="2">
                  <c:v>5</c:v>
                </c:pt>
                <c:pt idx="3">
                  <c:v>6</c:v>
                </c:pt>
                <c:pt idx="4">
                  <c:v>9</c:v>
                </c:pt>
                <c:pt idx="5">
                  <c:v>9</c:v>
                </c:pt>
                <c:pt idx="6">
                  <c:v>8</c:v>
                </c:pt>
                <c:pt idx="7">
                  <c:v>7</c:v>
                </c:pt>
                <c:pt idx="8">
                  <c:v>8</c:v>
                </c:pt>
                <c:pt idx="9">
                  <c:v>6</c:v>
                </c:pt>
              </c:numCache>
            </c:numRef>
          </c:val>
          <c:extLst>
            <c:ext xmlns:c16="http://schemas.microsoft.com/office/drawing/2014/chart" uri="{C3380CC4-5D6E-409C-BE32-E72D297353CC}">
              <c16:uniqueId val="{00000000-BF9E-496E-91AB-2E7E0A120B36}"/>
            </c:ext>
          </c:extLst>
        </c:ser>
        <c:dLbls>
          <c:showLegendKey val="0"/>
          <c:showVal val="0"/>
          <c:showCatName val="0"/>
          <c:showSerName val="0"/>
          <c:showPercent val="0"/>
          <c:showBubbleSize val="0"/>
        </c:dLbls>
        <c:gapWidth val="219"/>
        <c:axId val="800982472"/>
        <c:axId val="800979520"/>
      </c:barChart>
      <c:catAx>
        <c:axId val="800982472"/>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r>
                  <a:rPr lang="en-US" sz="1400" b="1" dirty="0">
                    <a:solidFill>
                      <a:schemeClr val="bg1"/>
                    </a:solidFill>
                    <a:latin typeface="Arial" panose="020B0604020202020204" pitchFamily="34" charset="0"/>
                    <a:cs typeface="Arial" panose="020B0604020202020204" pitchFamily="34" charset="0"/>
                  </a:rPr>
                  <a:t>Year</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00979520"/>
        <c:crosses val="autoZero"/>
        <c:auto val="1"/>
        <c:lblAlgn val="ctr"/>
        <c:lblOffset val="100"/>
        <c:noMultiLvlLbl val="0"/>
      </c:catAx>
      <c:valAx>
        <c:axId val="800979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b="1" dirty="0">
                    <a:solidFill>
                      <a:schemeClr val="bg1"/>
                    </a:solidFill>
                    <a:latin typeface="Arial" panose="020B0604020202020204" pitchFamily="34" charset="0"/>
                    <a:cs typeface="Arial" panose="020B0604020202020204" pitchFamily="34" charset="0"/>
                  </a:rPr>
                  <a:t>Cases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00982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14" tIns="46558" rIns="93114" bIns="46558" numCol="1" anchor="t" anchorCtr="0" compatLnSpc="1">
            <a:prstTxWarp prst="textNoShape">
              <a:avLst/>
            </a:prstTxWarp>
          </a:bodyPr>
          <a:lstStyle>
            <a:lvl1pPr defTabSz="931863">
              <a:defRPr sz="1200"/>
            </a:lvl1pPr>
          </a:lstStyle>
          <a:p>
            <a:pPr>
              <a:defRPr/>
            </a:pPr>
            <a:endParaRPr lang="en-US"/>
          </a:p>
        </p:txBody>
      </p:sp>
      <p:sp>
        <p:nvSpPr>
          <p:cNvPr id="135171" name="Rectangle 3"/>
          <p:cNvSpPr>
            <a:spLocks noGrp="1" noChangeArrowheads="1"/>
          </p:cNvSpPr>
          <p:nvPr>
            <p:ph type="dt" sz="quarter" idx="1"/>
          </p:nvPr>
        </p:nvSpPr>
        <p:spPr bwMode="auto">
          <a:xfrm>
            <a:off x="3978275"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14" tIns="46558" rIns="93114" bIns="46558" numCol="1" anchor="t" anchorCtr="0" compatLnSpc="1">
            <a:prstTxWarp prst="textNoShape">
              <a:avLst/>
            </a:prstTxWarp>
          </a:bodyPr>
          <a:lstStyle>
            <a:lvl1pPr algn="r" defTabSz="931863">
              <a:defRPr sz="1200"/>
            </a:lvl1pPr>
          </a:lstStyle>
          <a:p>
            <a:pPr>
              <a:defRPr/>
            </a:pPr>
            <a:endParaRPr lang="en-US"/>
          </a:p>
        </p:txBody>
      </p:sp>
      <p:sp>
        <p:nvSpPr>
          <p:cNvPr id="135172" name="Rectangle 4"/>
          <p:cNvSpPr>
            <a:spLocks noGrp="1" noChangeArrowheads="1"/>
          </p:cNvSpPr>
          <p:nvPr>
            <p:ph type="ftr" sz="quarter" idx="2"/>
          </p:nvPr>
        </p:nvSpPr>
        <p:spPr bwMode="auto">
          <a:xfrm>
            <a:off x="0" y="8840788"/>
            <a:ext cx="304165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14" tIns="46558" rIns="93114" bIns="46558" numCol="1" anchor="b" anchorCtr="0" compatLnSpc="1">
            <a:prstTxWarp prst="textNoShape">
              <a:avLst/>
            </a:prstTxWarp>
          </a:bodyPr>
          <a:lstStyle>
            <a:lvl1pPr defTabSz="931863">
              <a:defRPr sz="1200"/>
            </a:lvl1pPr>
          </a:lstStyle>
          <a:p>
            <a:pPr>
              <a:defRPr/>
            </a:pPr>
            <a:endParaRPr lang="en-US"/>
          </a:p>
        </p:txBody>
      </p:sp>
      <p:sp>
        <p:nvSpPr>
          <p:cNvPr id="135173" name="Rectangle 5"/>
          <p:cNvSpPr>
            <a:spLocks noGrp="1" noChangeArrowheads="1"/>
          </p:cNvSpPr>
          <p:nvPr>
            <p:ph type="sldNum" sz="quarter" idx="3"/>
          </p:nvPr>
        </p:nvSpPr>
        <p:spPr bwMode="auto">
          <a:xfrm>
            <a:off x="3978275" y="8840788"/>
            <a:ext cx="304165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14" tIns="46558" rIns="93114" bIns="46558" numCol="1" anchor="b" anchorCtr="0" compatLnSpc="1">
            <a:prstTxWarp prst="textNoShape">
              <a:avLst/>
            </a:prstTxWarp>
          </a:bodyPr>
          <a:lstStyle>
            <a:lvl1pPr algn="r" defTabSz="931863">
              <a:defRPr sz="1200"/>
            </a:lvl1pPr>
          </a:lstStyle>
          <a:p>
            <a:pPr>
              <a:defRPr/>
            </a:pPr>
            <a:fld id="{B305E510-A304-44E7-8E06-5AE840A17B67}" type="slidenum">
              <a:rPr lang="en-US"/>
              <a:pPr>
                <a:defRPr/>
              </a:pPr>
              <a:t>‹#›</a:t>
            </a:fld>
            <a:endParaRPr lang="en-US"/>
          </a:p>
        </p:txBody>
      </p:sp>
    </p:spTree>
    <p:extLst>
      <p:ext uri="{BB962C8B-B14F-4D97-AF65-F5344CB8AC3E}">
        <p14:creationId xmlns:p14="http://schemas.microsoft.com/office/powerpoint/2010/main" val="1775997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14" tIns="46558" rIns="93114" bIns="46558" numCol="1" anchor="t" anchorCtr="0" compatLnSpc="1">
            <a:prstTxWarp prst="textNoShape">
              <a:avLst/>
            </a:prstTxWarp>
          </a:bodyPr>
          <a:lstStyle>
            <a:lvl1pPr defTabSz="931863">
              <a:defRPr sz="1200"/>
            </a:lvl1pPr>
          </a:lstStyle>
          <a:p>
            <a:pPr>
              <a:defRPr/>
            </a:pPr>
            <a:endParaRPr lang="en-US"/>
          </a:p>
        </p:txBody>
      </p:sp>
      <p:sp>
        <p:nvSpPr>
          <p:cNvPr id="125955" name="Rectangle 3"/>
          <p:cNvSpPr>
            <a:spLocks noGrp="1" noChangeArrowheads="1"/>
          </p:cNvSpPr>
          <p:nvPr>
            <p:ph type="dt" idx="1"/>
          </p:nvPr>
        </p:nvSpPr>
        <p:spPr bwMode="auto">
          <a:xfrm>
            <a:off x="3978275"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14" tIns="46558" rIns="93114" bIns="46558" numCol="1" anchor="t" anchorCtr="0" compatLnSpc="1">
            <a:prstTxWarp prst="textNoShape">
              <a:avLst/>
            </a:prstTxWarp>
          </a:bodyPr>
          <a:lstStyle>
            <a:lvl1pPr algn="r" defTabSz="931863">
              <a:defRPr sz="1200"/>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84275" y="698500"/>
            <a:ext cx="4652963" cy="34893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5957" name="Rectangle 5"/>
          <p:cNvSpPr>
            <a:spLocks noGrp="1" noChangeArrowheads="1"/>
          </p:cNvSpPr>
          <p:nvPr>
            <p:ph type="body" sz="quarter" idx="3"/>
          </p:nvPr>
        </p:nvSpPr>
        <p:spPr bwMode="auto">
          <a:xfrm>
            <a:off x="936625" y="4419600"/>
            <a:ext cx="5146675" cy="418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14" tIns="46558" rIns="93114" bIns="4655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5958" name="Rectangle 6"/>
          <p:cNvSpPr>
            <a:spLocks noGrp="1" noChangeArrowheads="1"/>
          </p:cNvSpPr>
          <p:nvPr>
            <p:ph type="ftr" sz="quarter" idx="4"/>
          </p:nvPr>
        </p:nvSpPr>
        <p:spPr bwMode="auto">
          <a:xfrm>
            <a:off x="0" y="8840788"/>
            <a:ext cx="304165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14" tIns="46558" rIns="93114" bIns="46558" numCol="1" anchor="b" anchorCtr="0" compatLnSpc="1">
            <a:prstTxWarp prst="textNoShape">
              <a:avLst/>
            </a:prstTxWarp>
          </a:bodyPr>
          <a:lstStyle>
            <a:lvl1pPr defTabSz="931863">
              <a:defRPr sz="1200"/>
            </a:lvl1pPr>
          </a:lstStyle>
          <a:p>
            <a:pPr>
              <a:defRPr/>
            </a:pPr>
            <a:endParaRPr lang="en-US"/>
          </a:p>
        </p:txBody>
      </p:sp>
      <p:sp>
        <p:nvSpPr>
          <p:cNvPr id="125959" name="Rectangle 7"/>
          <p:cNvSpPr>
            <a:spLocks noGrp="1" noChangeArrowheads="1"/>
          </p:cNvSpPr>
          <p:nvPr>
            <p:ph type="sldNum" sz="quarter" idx="5"/>
          </p:nvPr>
        </p:nvSpPr>
        <p:spPr bwMode="auto">
          <a:xfrm>
            <a:off x="3978275" y="8840788"/>
            <a:ext cx="304165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14" tIns="46558" rIns="93114" bIns="46558" numCol="1" anchor="b" anchorCtr="0" compatLnSpc="1">
            <a:prstTxWarp prst="textNoShape">
              <a:avLst/>
            </a:prstTxWarp>
          </a:bodyPr>
          <a:lstStyle>
            <a:lvl1pPr algn="r" defTabSz="931863">
              <a:defRPr sz="1200"/>
            </a:lvl1pPr>
          </a:lstStyle>
          <a:p>
            <a:pPr>
              <a:defRPr/>
            </a:pPr>
            <a:fld id="{570913C8-E2F8-4C40-8F4C-E5AA7740057F}" type="slidenum">
              <a:rPr lang="en-US"/>
              <a:pPr>
                <a:defRPr/>
              </a:pPr>
              <a:t>‹#›</a:t>
            </a:fld>
            <a:endParaRPr lang="en-US"/>
          </a:p>
        </p:txBody>
      </p:sp>
    </p:spTree>
    <p:extLst>
      <p:ext uri="{BB962C8B-B14F-4D97-AF65-F5344CB8AC3E}">
        <p14:creationId xmlns:p14="http://schemas.microsoft.com/office/powerpoint/2010/main" val="42321694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6D52A767-6AB0-4BE7-8FFE-133C262B2326}" type="slidenum">
              <a:rPr kumimoji="0" lang="en-US" altLang="en-US" smtClean="0">
                <a:latin typeface="Times New Roman" pitchFamily="18" charset="0"/>
              </a:rPr>
              <a:pPr eaLnBrk="1" hangingPunct="1">
                <a:spcBef>
                  <a:spcPct val="0"/>
                </a:spcBef>
              </a:pPr>
              <a:t>1</a:t>
            </a:fld>
            <a:endParaRPr kumimoji="0" lang="en-US" altLang="en-US">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2208780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88EB97BC-330C-4395-B8F4-9C8A04F74A2C}" type="slidenum">
              <a:rPr kumimoji="0" lang="en-US" altLang="en-US" smtClean="0">
                <a:latin typeface="Times New Roman" pitchFamily="18" charset="0"/>
              </a:rPr>
              <a:pPr eaLnBrk="1" hangingPunct="1">
                <a:spcBef>
                  <a:spcPct val="0"/>
                </a:spcBef>
              </a:pPr>
              <a:t>10</a:t>
            </a:fld>
            <a:endParaRPr kumimoji="0" lang="en-US" altLang="en-US">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125737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73D8091D-68FB-400C-A45F-175DD982CCC5}" type="slidenum">
              <a:rPr kumimoji="0" lang="en-US" altLang="en-US" smtClean="0">
                <a:latin typeface="Times New Roman" pitchFamily="18" charset="0"/>
              </a:rPr>
              <a:pPr eaLnBrk="1" hangingPunct="1">
                <a:spcBef>
                  <a:spcPct val="0"/>
                </a:spcBef>
              </a:pPr>
              <a:t>11</a:t>
            </a:fld>
            <a:endParaRPr kumimoji="0" lang="en-US" altLang="en-US">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773367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3677BF02-B100-4933-A378-36D8DE8F4268}" type="slidenum">
              <a:rPr kumimoji="0" lang="en-US" altLang="en-US" smtClean="0">
                <a:latin typeface="Times New Roman" pitchFamily="18" charset="0"/>
              </a:rPr>
              <a:pPr eaLnBrk="1" hangingPunct="1">
                <a:spcBef>
                  <a:spcPct val="0"/>
                </a:spcBef>
              </a:pPr>
              <a:t>12</a:t>
            </a:fld>
            <a:endParaRPr kumimoji="0" lang="en-US" altLang="en-US">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266191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EFB69BD2-C5DC-49B6-88E5-C401314A32FE}" type="slidenum">
              <a:rPr kumimoji="0" lang="en-US" altLang="en-US" smtClean="0">
                <a:latin typeface="Times New Roman" pitchFamily="18" charset="0"/>
              </a:rPr>
              <a:pPr eaLnBrk="1" hangingPunct="1">
                <a:spcBef>
                  <a:spcPct val="0"/>
                </a:spcBef>
              </a:pPr>
              <a:t>13</a:t>
            </a:fld>
            <a:endParaRPr kumimoji="0" lang="en-US" altLang="en-US">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1107683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58DD36B4-B0B9-4E4C-BFC9-31E899006256}" type="slidenum">
              <a:rPr kumimoji="0" lang="en-US" altLang="en-US" smtClean="0">
                <a:latin typeface="Times New Roman" pitchFamily="18" charset="0"/>
              </a:rPr>
              <a:pPr eaLnBrk="1" hangingPunct="1">
                <a:spcBef>
                  <a:spcPct val="0"/>
                </a:spcBef>
              </a:pPr>
              <a:t>14</a:t>
            </a:fld>
            <a:endParaRPr kumimoji="0" lang="en-US" altLang="en-US">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2175500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8E336385-43EC-4F98-9023-2FA6EFACE4B7}" type="slidenum">
              <a:rPr kumimoji="0" lang="en-US" altLang="en-US" smtClean="0">
                <a:latin typeface="Times New Roman" pitchFamily="18" charset="0"/>
              </a:rPr>
              <a:pPr eaLnBrk="1" hangingPunct="1">
                <a:spcBef>
                  <a:spcPct val="0"/>
                </a:spcBef>
              </a:pPr>
              <a:t>15</a:t>
            </a:fld>
            <a:endParaRPr kumimoji="0" lang="en-US" altLang="en-US">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3677375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2FE2276B-D7B3-4C37-980A-4892E6F02DE4}" type="slidenum">
              <a:rPr kumimoji="0" lang="en-US" altLang="en-US" smtClean="0">
                <a:latin typeface="Times New Roman" pitchFamily="18" charset="0"/>
              </a:rPr>
              <a:pPr eaLnBrk="1" hangingPunct="1">
                <a:spcBef>
                  <a:spcPct val="0"/>
                </a:spcBef>
              </a:pPr>
              <a:t>16</a:t>
            </a:fld>
            <a:endParaRPr kumimoji="0" lang="en-US" altLang="en-US">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224289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0913C8-E2F8-4C40-8F4C-E5AA7740057F}" type="slidenum">
              <a:rPr lang="en-US" smtClean="0"/>
              <a:pPr>
                <a:defRPr/>
              </a:pPr>
              <a:t>2</a:t>
            </a:fld>
            <a:endParaRPr lang="en-US"/>
          </a:p>
        </p:txBody>
      </p:sp>
    </p:spTree>
    <p:extLst>
      <p:ext uri="{BB962C8B-B14F-4D97-AF65-F5344CB8AC3E}">
        <p14:creationId xmlns:p14="http://schemas.microsoft.com/office/powerpoint/2010/main" val="7315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2AFB2B65-C225-4AE1-90E5-8158B2F36677}" type="slidenum">
              <a:rPr kumimoji="0" lang="en-US" altLang="en-US" smtClean="0">
                <a:latin typeface="Times New Roman" pitchFamily="18" charset="0"/>
              </a:rPr>
              <a:pPr eaLnBrk="1" hangingPunct="1">
                <a:spcBef>
                  <a:spcPct val="0"/>
                </a:spcBef>
              </a:pPr>
              <a:t>3</a:t>
            </a:fld>
            <a:endParaRPr kumimoji="0" lang="en-US" altLang="en-US">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altLang="en-US">
              <a:latin typeface="Arial" pitchFamily="34" charset="0"/>
            </a:endParaRPr>
          </a:p>
        </p:txBody>
      </p:sp>
    </p:spTree>
    <p:extLst>
      <p:ext uri="{BB962C8B-B14F-4D97-AF65-F5344CB8AC3E}">
        <p14:creationId xmlns:p14="http://schemas.microsoft.com/office/powerpoint/2010/main" val="4203201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02953D74-E2F9-43D3-874F-AE3E2D68924B}" type="slidenum">
              <a:rPr kumimoji="0" lang="en-US" altLang="en-US" smtClean="0">
                <a:latin typeface="Times New Roman" pitchFamily="18" charset="0"/>
              </a:rPr>
              <a:pPr eaLnBrk="1" hangingPunct="1">
                <a:spcBef>
                  <a:spcPct val="0"/>
                </a:spcBef>
              </a:pPr>
              <a:t>4</a:t>
            </a:fld>
            <a:endParaRPr kumimoji="0" lang="en-US" altLang="en-US">
              <a:latin typeface="Times New Roman" pitchFamily="18" charset="0"/>
            </a:endParaRPr>
          </a:p>
        </p:txBody>
      </p:sp>
      <p:sp>
        <p:nvSpPr>
          <p:cNvPr id="54275" name="Rectangle 2"/>
          <p:cNvSpPr>
            <a:spLocks noGrp="1" noRot="1" noChangeAspect="1" noChangeArrowheads="1" noTextEdit="1"/>
          </p:cNvSpPr>
          <p:nvPr>
            <p:ph type="sldImg"/>
          </p:nvPr>
        </p:nvSpPr>
        <p:spPr>
          <a:xfrm>
            <a:off x="1185863" y="700088"/>
            <a:ext cx="4648200" cy="3486150"/>
          </a:xfrm>
          <a:ln w="12700" cap="flat"/>
        </p:spPr>
      </p:sp>
      <p:sp>
        <p:nvSpPr>
          <p:cNvPr id="54276" name="Rectangle 3"/>
          <p:cNvSpPr>
            <a:spLocks noGrp="1" noChangeArrowheads="1"/>
          </p:cNvSpPr>
          <p:nvPr>
            <p:ph type="body" idx="1"/>
          </p:nvPr>
        </p:nvSpPr>
        <p:spPr>
          <a:noFill/>
        </p:spPr>
        <p:txBody>
          <a:bodyPr lIns="92316" tIns="46968" rIns="92316" bIns="46968"/>
          <a:lstStyle/>
          <a:p>
            <a:endParaRPr lang="en-US" altLang="en-US" dirty="0">
              <a:latin typeface="Arial" pitchFamily="34" charset="0"/>
            </a:endParaRPr>
          </a:p>
        </p:txBody>
      </p:sp>
    </p:spTree>
    <p:extLst>
      <p:ext uri="{BB962C8B-B14F-4D97-AF65-F5344CB8AC3E}">
        <p14:creationId xmlns:p14="http://schemas.microsoft.com/office/powerpoint/2010/main" val="1386235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CE394CFA-4B41-4668-9BFF-00EEE016BD9B}" type="slidenum">
              <a:rPr kumimoji="0" lang="en-US" altLang="en-US" smtClean="0">
                <a:latin typeface="Times New Roman" pitchFamily="18" charset="0"/>
              </a:rPr>
              <a:pPr eaLnBrk="1" hangingPunct="1">
                <a:spcBef>
                  <a:spcPct val="0"/>
                </a:spcBef>
              </a:pPr>
              <a:t>5</a:t>
            </a:fld>
            <a:endParaRPr kumimoji="0" lang="en-US" altLang="en-US">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2390106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B75FF8E2-6FAB-4231-8E69-88707B2AC793}" type="slidenum">
              <a:rPr kumimoji="0" lang="en-US" altLang="en-US" smtClean="0">
                <a:latin typeface="Times New Roman" pitchFamily="18" charset="0"/>
              </a:rPr>
              <a:pPr eaLnBrk="1" hangingPunct="1">
                <a:spcBef>
                  <a:spcPct val="0"/>
                </a:spcBef>
              </a:pPr>
              <a:t>6</a:t>
            </a:fld>
            <a:endParaRPr kumimoji="0" lang="en-US" altLang="en-US">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2196687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2AFB2B65-C225-4AE1-90E5-8158B2F36677}" type="slidenum">
              <a:rPr kumimoji="0" lang="en-US" altLang="en-US" smtClean="0">
                <a:latin typeface="Times New Roman" pitchFamily="18" charset="0"/>
              </a:rPr>
              <a:pPr eaLnBrk="1" hangingPunct="1">
                <a:spcBef>
                  <a:spcPct val="0"/>
                </a:spcBef>
              </a:pPr>
              <a:t>7</a:t>
            </a:fld>
            <a:endParaRPr kumimoji="0" lang="en-US" altLang="en-US">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altLang="en-US">
              <a:latin typeface="Arial" pitchFamily="34" charset="0"/>
            </a:endParaRPr>
          </a:p>
        </p:txBody>
      </p:sp>
    </p:spTree>
    <p:extLst>
      <p:ext uri="{BB962C8B-B14F-4D97-AF65-F5344CB8AC3E}">
        <p14:creationId xmlns:p14="http://schemas.microsoft.com/office/powerpoint/2010/main" val="2188484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4726975F-FCEE-4C03-B838-9CD644CA8800}" type="slidenum">
              <a:rPr kumimoji="0" lang="en-US" altLang="en-US" smtClean="0">
                <a:latin typeface="Times New Roman" pitchFamily="18" charset="0"/>
              </a:rPr>
              <a:pPr eaLnBrk="1" hangingPunct="1">
                <a:spcBef>
                  <a:spcPct val="0"/>
                </a:spcBef>
              </a:pPr>
              <a:t>8</a:t>
            </a:fld>
            <a:endParaRPr kumimoji="0" lang="en-US" altLang="en-US">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lIns="91673" tIns="45837" rIns="91673" bIns="45837"/>
          <a:lstStyle/>
          <a:p>
            <a:endParaRPr lang="en-US" altLang="en-US" dirty="0">
              <a:latin typeface="Arial" pitchFamily="34" charset="0"/>
            </a:endParaRPr>
          </a:p>
        </p:txBody>
      </p:sp>
    </p:spTree>
    <p:extLst>
      <p:ext uri="{BB962C8B-B14F-4D97-AF65-F5344CB8AC3E}">
        <p14:creationId xmlns:p14="http://schemas.microsoft.com/office/powerpoint/2010/main" val="668600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4726975F-FCEE-4C03-B838-9CD644CA8800}" type="slidenum">
              <a:rPr kumimoji="0" lang="en-US" altLang="en-US" smtClean="0">
                <a:latin typeface="Times New Roman" pitchFamily="18" charset="0"/>
              </a:rPr>
              <a:pPr eaLnBrk="1" hangingPunct="1">
                <a:spcBef>
                  <a:spcPct val="0"/>
                </a:spcBef>
              </a:pPr>
              <a:t>9</a:t>
            </a:fld>
            <a:endParaRPr kumimoji="0" lang="en-US" altLang="en-US">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lIns="91673" tIns="45837" rIns="91673" bIns="45837"/>
          <a:lstStyle/>
          <a:p>
            <a:endParaRPr lang="en-US" altLang="en-US" dirty="0">
              <a:latin typeface="Arial" pitchFamily="34" charset="0"/>
            </a:endParaRPr>
          </a:p>
        </p:txBody>
      </p:sp>
    </p:spTree>
    <p:extLst>
      <p:ext uri="{BB962C8B-B14F-4D97-AF65-F5344CB8AC3E}">
        <p14:creationId xmlns:p14="http://schemas.microsoft.com/office/powerpoint/2010/main" val="2578495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2691" y="2707636"/>
            <a:ext cx="6738738" cy="1855167"/>
          </a:xfrm>
        </p:spPr>
        <p:txBody>
          <a:bodyPr anchor="b">
            <a:noAutofit/>
          </a:bodyPr>
          <a:lstStyle>
            <a:lvl1pPr algn="l">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22691" y="4909354"/>
            <a:ext cx="6738738" cy="1100447"/>
          </a:xfrm>
        </p:spPr>
        <p:txBody>
          <a:bodyPr anchor="t"/>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AD5BB4C-A2C6-4BD7-AFFA-192554E05E3C}" type="slidenum">
              <a:rPr lang="en-US" smtClean="0"/>
              <a:pPr>
                <a:defRPr/>
              </a:pPr>
              <a:t>‹#›</a:t>
            </a:fld>
            <a:endParaRPr lang="en-US"/>
          </a:p>
        </p:txBody>
      </p:sp>
      <p:cxnSp>
        <p:nvCxnSpPr>
          <p:cNvPr id="15" name="Rule 14"/>
          <p:cNvCxnSpPr/>
          <p:nvPr/>
        </p:nvCxnSpPr>
        <p:spPr>
          <a:xfrm>
            <a:off x="922691" y="4776186"/>
            <a:ext cx="6738738" cy="0"/>
          </a:xfrm>
          <a:prstGeom prst="line">
            <a:avLst/>
          </a:prstGeom>
          <a:ln w="381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8" name="Group 2"/>
          <p:cNvGrpSpPr>
            <a:grpSpLocks/>
          </p:cNvGrpSpPr>
          <p:nvPr userDrawn="1"/>
        </p:nvGrpSpPr>
        <p:grpSpPr bwMode="auto">
          <a:xfrm>
            <a:off x="0" y="0"/>
            <a:ext cx="9144000" cy="6858000"/>
            <a:chOff x="-6" y="-13"/>
            <a:chExt cx="5766" cy="4333"/>
          </a:xfrm>
        </p:grpSpPr>
        <p:sp>
          <p:nvSpPr>
            <p:cNvPr id="9" name="Rectangle 3"/>
            <p:cNvSpPr>
              <a:spLocks noChangeArrowheads="1"/>
            </p:cNvSpPr>
            <p:nvPr userDrawn="1"/>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p>
          </p:txBody>
        </p:sp>
        <p:sp>
          <p:nvSpPr>
            <p:cNvPr id="10" name="Freeform 4"/>
            <p:cNvSpPr>
              <a:spLocks/>
            </p:cNvSpPr>
            <p:nvPr userDrawn="1"/>
          </p:nvSpPr>
          <p:spPr bwMode="white">
            <a:xfrm>
              <a:off x="-6" y="2828"/>
              <a:ext cx="3625" cy="1492"/>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 name="Freeform 5"/>
            <p:cNvSpPr>
              <a:spLocks/>
            </p:cNvSpPr>
            <p:nvPr userDrawn="1"/>
          </p:nvSpPr>
          <p:spPr bwMode="white">
            <a:xfrm>
              <a:off x="0" y="2405"/>
              <a:ext cx="5143" cy="1902"/>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 name="Freeform 6"/>
            <p:cNvSpPr>
              <a:spLocks/>
            </p:cNvSpPr>
            <p:nvPr userDrawn="1"/>
          </p:nvSpPr>
          <p:spPr bwMode="white">
            <a:xfrm>
              <a:off x="0" y="1982"/>
              <a:ext cx="5760" cy="2325"/>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 name="Freeform 7"/>
            <p:cNvSpPr>
              <a:spLocks/>
            </p:cNvSpPr>
            <p:nvPr userDrawn="1"/>
          </p:nvSpPr>
          <p:spPr bwMode="white">
            <a:xfrm>
              <a:off x="0" y="1550"/>
              <a:ext cx="5760" cy="1573"/>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 name="Freeform 8"/>
            <p:cNvSpPr>
              <a:spLocks/>
            </p:cNvSpPr>
            <p:nvPr userDrawn="1"/>
          </p:nvSpPr>
          <p:spPr bwMode="white">
            <a:xfrm>
              <a:off x="0" y="1130"/>
              <a:ext cx="5760" cy="970"/>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 name="Freeform 9"/>
            <p:cNvSpPr>
              <a:spLocks/>
            </p:cNvSpPr>
            <p:nvPr userDrawn="1"/>
          </p:nvSpPr>
          <p:spPr bwMode="white">
            <a:xfrm>
              <a:off x="0" y="-13"/>
              <a:ext cx="5760" cy="1060"/>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 name="Freeform 10"/>
            <p:cNvSpPr>
              <a:spLocks/>
            </p:cNvSpPr>
            <p:nvPr userDrawn="1"/>
          </p:nvSpPr>
          <p:spPr bwMode="white">
            <a:xfrm>
              <a:off x="0" y="-13"/>
              <a:ext cx="5284" cy="673"/>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 name="Freeform 11"/>
            <p:cNvSpPr>
              <a:spLocks/>
            </p:cNvSpPr>
            <p:nvPr userDrawn="1"/>
          </p:nvSpPr>
          <p:spPr bwMode="white">
            <a:xfrm>
              <a:off x="0" y="-13"/>
              <a:ext cx="2884" cy="28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extLst>
      <p:ext uri="{BB962C8B-B14F-4D97-AF65-F5344CB8AC3E}">
        <p14:creationId xmlns:p14="http://schemas.microsoft.com/office/powerpoint/2010/main" val="3555760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197506"/>
            <a:ext cx="7886700" cy="1114960"/>
          </a:xfrm>
        </p:spPr>
        <p:txBody>
          <a:bodyPr anchor="b">
            <a:normAutofit/>
          </a:bodyPr>
          <a:lstStyle>
            <a:lvl1pPr algn="ctr">
              <a:defRPr sz="7000" b="1" baseline="0">
                <a:solidFill>
                  <a:schemeClr val="bg1"/>
                </a:solidFill>
              </a:defRPr>
            </a:lvl1pPr>
          </a:lstStyle>
          <a:p>
            <a:r>
              <a:rPr lang="en-US" dirty="0"/>
              <a:t>Thank you</a:t>
            </a:r>
          </a:p>
        </p:txBody>
      </p:sp>
      <p:sp>
        <p:nvSpPr>
          <p:cNvPr id="7" name="Text Placeholder 6"/>
          <p:cNvSpPr>
            <a:spLocks noGrp="1"/>
          </p:cNvSpPr>
          <p:nvPr>
            <p:ph type="body" sz="quarter" idx="13"/>
          </p:nvPr>
        </p:nvSpPr>
        <p:spPr>
          <a:xfrm>
            <a:off x="1573562" y="4580175"/>
            <a:ext cx="5913088" cy="1527661"/>
          </a:xfrm>
        </p:spPr>
        <p:txBody>
          <a:bodyPr>
            <a:normAutofit/>
          </a:bodyPr>
          <a:lstStyle>
            <a:lvl1pPr marL="0" indent="0" algn="ctr">
              <a:buNone/>
              <a:defRPr sz="2400" b="1">
                <a:solidFill>
                  <a:schemeClr val="bg1"/>
                </a:solidFill>
              </a:defRPr>
            </a:lvl1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37DB919-CFB0-4306-B1C4-64503A240AA8}" type="slidenum">
              <a:rPr lang="en-US" smtClean="0"/>
              <a:pPr>
                <a:defRPr/>
              </a:pPr>
              <a:t>‹#›</a:t>
            </a:fld>
            <a:endParaRPr lang="en-US"/>
          </a:p>
        </p:txBody>
      </p:sp>
      <p:cxnSp>
        <p:nvCxnSpPr>
          <p:cNvPr id="13" name="Line 1"/>
          <p:cNvCxnSpPr/>
          <p:nvPr/>
        </p:nvCxnSpPr>
        <p:spPr>
          <a:xfrm>
            <a:off x="586756" y="4431069"/>
            <a:ext cx="7886700" cy="262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72441518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FC3417B5-5D6C-48E5-A90B-545D29845CE2}" type="slidenum">
              <a:rPr lang="en-US"/>
              <a:pPr>
                <a:defRPr/>
              </a:pPr>
              <a:t>‹#›</a:t>
            </a:fld>
            <a:endParaRPr lang="en-US"/>
          </a:p>
        </p:txBody>
      </p:sp>
    </p:spTree>
    <p:extLst>
      <p:ext uri="{BB962C8B-B14F-4D97-AF65-F5344CB8AC3E}">
        <p14:creationId xmlns:p14="http://schemas.microsoft.com/office/powerpoint/2010/main" val="1972005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
          <p:cNvSpPr>
            <a:spLocks noGrp="1" noChangeArrowheads="1"/>
          </p:cNvSpPr>
          <p:nvPr>
            <p:ph type="dt" sz="half" idx="10"/>
          </p:nvPr>
        </p:nvSpPr>
        <p:spPr>
          <a:ln/>
        </p:spPr>
        <p:txBody>
          <a:bodyPr/>
          <a:lstStyle>
            <a:lvl1pPr>
              <a:defRPr/>
            </a:lvl1pPr>
          </a:lstStyle>
          <a:p>
            <a:pPr>
              <a:defRPr/>
            </a:pPr>
            <a:endParaRPr lang="en-US"/>
          </a:p>
        </p:txBody>
      </p:sp>
      <p:sp>
        <p:nvSpPr>
          <p:cNvPr id="4" name="Rectangle 15"/>
          <p:cNvSpPr>
            <a:spLocks noGrp="1" noChangeArrowheads="1"/>
          </p:cNvSpPr>
          <p:nvPr>
            <p:ph type="ftr" sz="quarter" idx="11"/>
          </p:nvPr>
        </p:nvSpPr>
        <p:spPr>
          <a:ln/>
        </p:spPr>
        <p:txBody>
          <a:bodyPr/>
          <a:lstStyle>
            <a:lvl1pPr>
              <a:defRPr/>
            </a:lvl1pPr>
          </a:lstStyle>
          <a:p>
            <a:pPr>
              <a:defRPr/>
            </a:pPr>
            <a:endParaRPr lang="en-US"/>
          </a:p>
        </p:txBody>
      </p:sp>
      <p:sp>
        <p:nvSpPr>
          <p:cNvPr id="5" name="Rectangle 16"/>
          <p:cNvSpPr>
            <a:spLocks noGrp="1" noChangeArrowheads="1"/>
          </p:cNvSpPr>
          <p:nvPr>
            <p:ph type="sldNum" sz="quarter" idx="12"/>
          </p:nvPr>
        </p:nvSpPr>
        <p:spPr>
          <a:ln/>
        </p:spPr>
        <p:txBody>
          <a:bodyPr/>
          <a:lstStyle>
            <a:lvl1pPr>
              <a:defRPr/>
            </a:lvl1pPr>
          </a:lstStyle>
          <a:p>
            <a:pPr>
              <a:defRPr/>
            </a:pPr>
            <a:fld id="{F33DCFD8-8EFD-4865-ABE8-68E67549687E}" type="slidenum">
              <a:rPr lang="en-US"/>
              <a:pPr>
                <a:defRPr/>
              </a:pPr>
              <a:t>‹#›</a:t>
            </a:fld>
            <a:endParaRPr lang="en-US"/>
          </a:p>
        </p:txBody>
      </p:sp>
    </p:spTree>
    <p:extLst>
      <p:ext uri="{BB962C8B-B14F-4D97-AF65-F5344CB8AC3E}">
        <p14:creationId xmlns:p14="http://schemas.microsoft.com/office/powerpoint/2010/main" val="312184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0EFDC671-1224-4284-ACD1-4EF0ECF8284A}" type="slidenum">
              <a:rPr lang="en-US"/>
              <a:pPr>
                <a:defRPr/>
              </a:pPr>
              <a:t>‹#›</a:t>
            </a:fld>
            <a:endParaRPr lang="en-US"/>
          </a:p>
        </p:txBody>
      </p:sp>
    </p:spTree>
    <p:extLst>
      <p:ext uri="{BB962C8B-B14F-4D97-AF65-F5344CB8AC3E}">
        <p14:creationId xmlns:p14="http://schemas.microsoft.com/office/powerpoint/2010/main" val="1558261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p>
        </p:txBody>
      </p:sp>
      <p:sp>
        <p:nvSpPr>
          <p:cNvPr id="3" name="Rectangle 15"/>
          <p:cNvSpPr>
            <a:spLocks noGrp="1" noChangeArrowheads="1"/>
          </p:cNvSpPr>
          <p:nvPr>
            <p:ph type="ftr" sz="quarter" idx="11"/>
          </p:nvPr>
        </p:nvSpPr>
        <p:spPr>
          <a:ln/>
        </p:spPr>
        <p:txBody>
          <a:bodyPr/>
          <a:lstStyle>
            <a:lvl1pPr>
              <a:defRPr/>
            </a:lvl1pPr>
          </a:lstStyle>
          <a:p>
            <a:pPr>
              <a:defRPr/>
            </a:pPr>
            <a:endParaRPr lang="en-US"/>
          </a:p>
        </p:txBody>
      </p:sp>
      <p:sp>
        <p:nvSpPr>
          <p:cNvPr id="4" name="Rectangle 16"/>
          <p:cNvSpPr>
            <a:spLocks noGrp="1" noChangeArrowheads="1"/>
          </p:cNvSpPr>
          <p:nvPr>
            <p:ph type="sldNum" sz="quarter" idx="12"/>
          </p:nvPr>
        </p:nvSpPr>
        <p:spPr>
          <a:ln/>
        </p:spPr>
        <p:txBody>
          <a:bodyPr/>
          <a:lstStyle>
            <a:lvl1pPr>
              <a:defRPr/>
            </a:lvl1pPr>
          </a:lstStyle>
          <a:p>
            <a:pPr>
              <a:defRPr/>
            </a:pPr>
            <a:fld id="{8AC028F1-9E40-41DC-A347-30AAD9C5962D}" type="slidenum">
              <a:rPr lang="en-US"/>
              <a:pPr>
                <a:defRPr/>
              </a:pPr>
              <a:t>‹#›</a:t>
            </a:fld>
            <a:endParaRPr lang="en-US"/>
          </a:p>
        </p:txBody>
      </p:sp>
    </p:spTree>
    <p:extLst>
      <p:ext uri="{BB962C8B-B14F-4D97-AF65-F5344CB8AC3E}">
        <p14:creationId xmlns:p14="http://schemas.microsoft.com/office/powerpoint/2010/main" val="1718969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2691" y="2707636"/>
            <a:ext cx="6738738" cy="1855167"/>
          </a:xfrm>
        </p:spPr>
        <p:txBody>
          <a:bodyPr anchor="b">
            <a:noAutofit/>
          </a:bodyPr>
          <a:lstStyle>
            <a:lvl1pPr algn="l">
              <a:defRPr sz="7000"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22691" y="4909354"/>
            <a:ext cx="6738738" cy="1100447"/>
          </a:xfrm>
        </p:spPr>
        <p:txBody>
          <a:bodyPr anchor="t"/>
          <a:lstStyle>
            <a:lvl1pPr marL="0" indent="0" algn="l">
              <a:buNone/>
              <a:defRPr sz="36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6F5874-E0A9-44EE-AB08-3A28A532A9A5}" type="datetime1">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5" name="Line 14"/>
          <p:cNvCxnSpPr/>
          <p:nvPr userDrawn="1"/>
        </p:nvCxnSpPr>
        <p:spPr>
          <a:xfrm>
            <a:off x="922691" y="4776186"/>
            <a:ext cx="673873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761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03199"/>
            <a:ext cx="5266122" cy="1418711"/>
          </a:xfrm>
          <a:ln>
            <a:noFill/>
          </a:ln>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3" y="2235199"/>
            <a:ext cx="5949702" cy="3819371"/>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6850163" y="2589742"/>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a:xfrm>
            <a:off x="433343" y="6356352"/>
            <a:ext cx="2057400" cy="365125"/>
          </a:xfrm>
        </p:spPr>
        <p:txBody>
          <a:bodyPr/>
          <a:lstStyle/>
          <a:p>
            <a:fld id="{23623378-446C-497B-838C-B24E6FDDFE81}" type="datetime1">
              <a:rPr lang="en-US" smtClean="0"/>
              <a:t>3/19/2021</a:t>
            </a:fld>
            <a:endParaRPr lang="en-US"/>
          </a:p>
        </p:txBody>
      </p:sp>
      <p:sp>
        <p:nvSpPr>
          <p:cNvPr id="5" name="Footer Placeholder 4"/>
          <p:cNvSpPr>
            <a:spLocks noGrp="1"/>
          </p:cNvSpPr>
          <p:nvPr>
            <p:ph type="ftr" sz="quarter" idx="11"/>
          </p:nvPr>
        </p:nvSpPr>
        <p:spPr>
          <a:xfrm>
            <a:off x="2831977" y="6356352"/>
            <a:ext cx="3283073"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575287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8604" y="509003"/>
            <a:ext cx="6630895" cy="798296"/>
          </a:xfrm>
          <a:noFill/>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068605" y="1551074"/>
            <a:ext cx="6630895" cy="549117"/>
          </a:xfrm>
        </p:spPr>
        <p:txBody>
          <a:bodyPr>
            <a:normAutofit/>
          </a:bodyPr>
          <a:lstStyle>
            <a:lvl1pPr marL="0" indent="0">
              <a:buNone/>
              <a:defRPr sz="3200" b="1">
                <a:solidFill>
                  <a:schemeClr val="accent5"/>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hasCustomPrompt="1"/>
          </p:nvPr>
        </p:nvSpPr>
        <p:spPr>
          <a:xfrm>
            <a:off x="2068604" y="2223450"/>
            <a:ext cx="6630895" cy="3418886"/>
          </a:xfrm>
          <a:noFill/>
        </p:spPr>
        <p:txBody>
          <a:bodyPr>
            <a:normAutofit/>
          </a:bodyPr>
          <a:lstStyle>
            <a:lvl1pPr marL="342900" indent="-342900">
              <a:buFont typeface="Arial" panose="020B0604020202020204" pitchFamily="34" charset="0"/>
              <a:buChar char="•"/>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068604" y="6352778"/>
            <a:ext cx="1283378" cy="365125"/>
          </a:xfrm>
        </p:spPr>
        <p:txBody>
          <a:bodyPr/>
          <a:lstStyle/>
          <a:p>
            <a:fld id="{B94F94E2-85F5-4BE5-813E-555336E46351}" type="datetime1">
              <a:rPr lang="en-US" smtClean="0"/>
              <a:t>3/19/2021</a:t>
            </a:fld>
            <a:endParaRPr lang="en-US"/>
          </a:p>
        </p:txBody>
      </p:sp>
      <p:sp>
        <p:nvSpPr>
          <p:cNvPr id="5" name="Footer Placeholder 4"/>
          <p:cNvSpPr>
            <a:spLocks noGrp="1"/>
          </p:cNvSpPr>
          <p:nvPr>
            <p:ph type="ftr" sz="quarter" idx="11"/>
          </p:nvPr>
        </p:nvSpPr>
        <p:spPr>
          <a:xfrm>
            <a:off x="3576644" y="6352778"/>
            <a:ext cx="3593791" cy="365125"/>
          </a:xfrm>
        </p:spPr>
        <p:txBody>
          <a:bodyPr/>
          <a:lstStyle/>
          <a:p>
            <a:endParaRPr lang="en-US"/>
          </a:p>
        </p:txBody>
      </p:sp>
      <p:sp>
        <p:nvSpPr>
          <p:cNvPr id="6" name="Slide Number Placeholder 5"/>
          <p:cNvSpPr>
            <a:spLocks noGrp="1"/>
          </p:cNvSpPr>
          <p:nvPr>
            <p:ph type="sldNum" sz="quarter" idx="12"/>
          </p:nvPr>
        </p:nvSpPr>
        <p:spPr>
          <a:xfrm>
            <a:off x="7395098" y="6356352"/>
            <a:ext cx="1120251" cy="365125"/>
          </a:xfrm>
        </p:spPr>
        <p:txBody>
          <a:bodyPr/>
          <a:lstStyle/>
          <a:p>
            <a:fld id="{3264D530-B60B-4A5A-91C0-C766C58A4783}" type="slidenum">
              <a:rPr lang="en-US" smtClean="0"/>
              <a:t>‹#›</a:t>
            </a:fld>
            <a:endParaRPr lang="en-US"/>
          </a:p>
        </p:txBody>
      </p:sp>
      <p:cxnSp>
        <p:nvCxnSpPr>
          <p:cNvPr id="16" name="Line 15"/>
          <p:cNvCxnSpPr/>
          <p:nvPr userDrawn="1"/>
        </p:nvCxnSpPr>
        <p:spPr>
          <a:xfrm flipV="1">
            <a:off x="2068604" y="1387961"/>
            <a:ext cx="6639773"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5227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4007" y="613102"/>
            <a:ext cx="6291343"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221006" y="1677880"/>
            <a:ext cx="6317592" cy="4541951"/>
          </a:xfrm>
        </p:spPr>
        <p:txBody>
          <a:bodyPr>
            <a:norm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a:xfrm>
            <a:off x="1411550" y="6356352"/>
            <a:ext cx="1274500" cy="365125"/>
          </a:xfrm>
        </p:spPr>
        <p:txBody>
          <a:bodyPr/>
          <a:lstStyle/>
          <a:p>
            <a:fld id="{A739885D-35F9-4D52-AC34-F9452E408474}" type="datetime1">
              <a:rPr lang="en-US" smtClean="0"/>
              <a:t>3/19/2021</a:t>
            </a:fld>
            <a:endParaRPr lang="en-US"/>
          </a:p>
        </p:txBody>
      </p:sp>
      <p:sp>
        <p:nvSpPr>
          <p:cNvPr id="6" name="Footer Placeholder 5"/>
          <p:cNvSpPr>
            <a:spLocks noGrp="1"/>
          </p:cNvSpPr>
          <p:nvPr>
            <p:ph type="ftr" sz="quarter" idx="11"/>
          </p:nvPr>
        </p:nvSpPr>
        <p:spPr>
          <a:xfrm>
            <a:off x="2909934" y="6356352"/>
            <a:ext cx="3844030" cy="365125"/>
          </a:xfrm>
        </p:spPr>
        <p:txBody>
          <a:bodyPr/>
          <a:lstStyle/>
          <a:p>
            <a:endParaRPr lang="en-US" dirty="0"/>
          </a:p>
        </p:txBody>
      </p:sp>
      <p:sp>
        <p:nvSpPr>
          <p:cNvPr id="7" name="Slide Number Placeholder 6"/>
          <p:cNvSpPr>
            <a:spLocks noGrp="1"/>
          </p:cNvSpPr>
          <p:nvPr>
            <p:ph type="sldNum" sz="quarter" idx="12"/>
          </p:nvPr>
        </p:nvSpPr>
        <p:spPr>
          <a:xfrm>
            <a:off x="6977848" y="6356352"/>
            <a:ext cx="1537501" cy="365125"/>
          </a:xfrm>
        </p:spPr>
        <p:txBody>
          <a:bodyPr/>
          <a:lstStyle/>
          <a:p>
            <a:fld id="{3264D530-B60B-4A5A-91C0-C766C58A4783}" type="slidenum">
              <a:rPr lang="en-US" smtClean="0"/>
              <a:t>‹#›</a:t>
            </a:fld>
            <a:endParaRPr lang="en-US"/>
          </a:p>
        </p:txBody>
      </p:sp>
      <p:cxnSp>
        <p:nvCxnSpPr>
          <p:cNvPr id="10" name="Line 9"/>
          <p:cNvCxnSpPr/>
          <p:nvPr userDrawn="1"/>
        </p:nvCxnSpPr>
        <p:spPr>
          <a:xfrm flipV="1">
            <a:off x="2221005" y="1407912"/>
            <a:ext cx="630936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9174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4" y="159658"/>
            <a:ext cx="5115201" cy="1480980"/>
          </a:xfrm>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4" y="2220686"/>
            <a:ext cx="5981969" cy="3882315"/>
          </a:xfrm>
        </p:spPr>
        <p:txBody>
          <a:bodyPr>
            <a:normAutofit/>
          </a:bodyPr>
          <a:lstStyle>
            <a:lvl1pPr>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a:p>
            <a:pPr lvl="1"/>
            <a:r>
              <a:rPr lang="en-US"/>
              <a:t>Second level</a:t>
            </a:r>
          </a:p>
        </p:txBody>
      </p:sp>
      <p:sp>
        <p:nvSpPr>
          <p:cNvPr id="12" name="Picture Placeholder 14"/>
          <p:cNvSpPr>
            <a:spLocks noGrp="1"/>
          </p:cNvSpPr>
          <p:nvPr>
            <p:ph type="pic" sz="quarter" idx="13"/>
          </p:nvPr>
        </p:nvSpPr>
        <p:spPr>
          <a:xfrm>
            <a:off x="6904774" y="2608344"/>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a:xfrm>
            <a:off x="433345" y="6356352"/>
            <a:ext cx="1501987" cy="365125"/>
          </a:xfrm>
        </p:spPr>
        <p:txBody>
          <a:bodyPr/>
          <a:lstStyle/>
          <a:p>
            <a:fld id="{8D27AE92-589F-4A4D-963D-6DF80804A2FF}" type="datetime1">
              <a:rPr lang="en-US" smtClean="0"/>
              <a:t>3/19/2021</a:t>
            </a:fld>
            <a:endParaRPr lang="en-US"/>
          </a:p>
        </p:txBody>
      </p:sp>
      <p:sp>
        <p:nvSpPr>
          <p:cNvPr id="5" name="Footer Placeholder 4"/>
          <p:cNvSpPr>
            <a:spLocks noGrp="1"/>
          </p:cNvSpPr>
          <p:nvPr>
            <p:ph type="ftr" sz="quarter" idx="11"/>
          </p:nvPr>
        </p:nvSpPr>
        <p:spPr>
          <a:xfrm>
            <a:off x="2159216" y="6356352"/>
            <a:ext cx="4735566" cy="365125"/>
          </a:xfrm>
        </p:spPr>
        <p:txBody>
          <a:bodyPr/>
          <a:lstStyle/>
          <a:p>
            <a:endParaRPr lang="en-US" dirty="0"/>
          </a:p>
        </p:txBody>
      </p:sp>
      <p:sp>
        <p:nvSpPr>
          <p:cNvPr id="6" name="Slide Number Placeholder 5"/>
          <p:cNvSpPr>
            <a:spLocks noGrp="1"/>
          </p:cNvSpPr>
          <p:nvPr>
            <p:ph type="sldNum" sz="quarter" idx="12"/>
          </p:nvPr>
        </p:nvSpPr>
        <p:spPr>
          <a:xfrm>
            <a:off x="7075502" y="6356352"/>
            <a:ext cx="1439847"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921772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03199"/>
            <a:ext cx="5266122" cy="1418711"/>
          </a:xfrm>
          <a:ln>
            <a:noFill/>
          </a:ln>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3" y="2235199"/>
            <a:ext cx="5949702" cy="3819371"/>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6850163" y="2589742"/>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a:xfrm>
            <a:off x="433343" y="6356352"/>
            <a:ext cx="2057400" cy="365125"/>
          </a:xfrm>
        </p:spPr>
        <p:txBody>
          <a:bodyPr/>
          <a:lstStyle/>
          <a:p>
            <a:pPr>
              <a:defRPr/>
            </a:pPr>
            <a:endParaRPr lang="en-US"/>
          </a:p>
        </p:txBody>
      </p:sp>
      <p:sp>
        <p:nvSpPr>
          <p:cNvPr id="5" name="Footer Placeholder 4"/>
          <p:cNvSpPr>
            <a:spLocks noGrp="1"/>
          </p:cNvSpPr>
          <p:nvPr>
            <p:ph type="ftr" sz="quarter" idx="11"/>
          </p:nvPr>
        </p:nvSpPr>
        <p:spPr>
          <a:xfrm>
            <a:off x="2831977" y="6356352"/>
            <a:ext cx="3283073" cy="365125"/>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7DB919-CFB0-4306-B1C4-64503A240AA8}" type="slidenum">
              <a:rPr lang="en-US" smtClean="0"/>
              <a:pPr>
                <a:defRPr/>
              </a:pPr>
              <a:t>‹#›</a:t>
            </a:fld>
            <a:endParaRPr lang="en-US"/>
          </a:p>
        </p:txBody>
      </p:sp>
    </p:spTree>
    <p:extLst>
      <p:ext uri="{BB962C8B-B14F-4D97-AF65-F5344CB8AC3E}">
        <p14:creationId xmlns:p14="http://schemas.microsoft.com/office/powerpoint/2010/main" val="27313807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260627" y="19389"/>
            <a:ext cx="7254722" cy="1325563"/>
          </a:xfrm>
        </p:spPr>
        <p:txBody>
          <a:bodyPr/>
          <a:lstStyle>
            <a:lvl1pPr>
              <a:defRPr>
                <a:solidFill>
                  <a:schemeClr val="bg1"/>
                </a:solidFill>
              </a:defRPr>
            </a:lvl1pPr>
          </a:lstStyle>
          <a:p>
            <a:r>
              <a:rPr lang="en-US"/>
              <a:t>Click to edit Master title style</a:t>
            </a:r>
            <a:endParaRPr lang="en-US" dirty="0"/>
          </a:p>
        </p:txBody>
      </p:sp>
      <p:sp>
        <p:nvSpPr>
          <p:cNvPr id="7" name="Chart Placeholder 6"/>
          <p:cNvSpPr>
            <a:spLocks noGrp="1"/>
          </p:cNvSpPr>
          <p:nvPr>
            <p:ph type="chart" sz="quarter" idx="13"/>
          </p:nvPr>
        </p:nvSpPr>
        <p:spPr>
          <a:xfrm>
            <a:off x="1260628" y="493486"/>
            <a:ext cx="7254721" cy="5732691"/>
          </a:xfrm>
        </p:spPr>
        <p:txBody>
          <a:bodyPr anchor="ctr"/>
          <a:lstStyle>
            <a:lvl1pPr algn="ctr">
              <a:defRPr/>
            </a:lvl1pPr>
          </a:lstStyle>
          <a:p>
            <a:r>
              <a:rPr lang="en-US"/>
              <a:t>Click icon to add chart</a:t>
            </a:r>
            <a:endParaRPr lang="en-US" dirty="0"/>
          </a:p>
        </p:txBody>
      </p:sp>
      <p:sp>
        <p:nvSpPr>
          <p:cNvPr id="3" name="Date Placeholder 2"/>
          <p:cNvSpPr>
            <a:spLocks noGrp="1"/>
          </p:cNvSpPr>
          <p:nvPr>
            <p:ph type="dt" sz="half" idx="10"/>
          </p:nvPr>
        </p:nvSpPr>
        <p:spPr>
          <a:xfrm>
            <a:off x="905522" y="6356352"/>
            <a:ext cx="1269507" cy="365125"/>
          </a:xfrm>
        </p:spPr>
        <p:txBody>
          <a:bodyPr/>
          <a:lstStyle/>
          <a:p>
            <a:fld id="{E85607ED-8E83-49CF-B67F-464756B84873}" type="datetime1">
              <a:rPr lang="en-US" smtClean="0"/>
              <a:t>3/19/2021</a:t>
            </a:fld>
            <a:endParaRPr lang="en-US"/>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1077268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6" name="Content Placeholder 5"/>
          <p:cNvSpPr>
            <a:spLocks noGrp="1"/>
          </p:cNvSpPr>
          <p:nvPr>
            <p:ph sz="quarter" idx="13"/>
          </p:nvPr>
        </p:nvSpPr>
        <p:spPr>
          <a:xfrm>
            <a:off x="1376039" y="1669002"/>
            <a:ext cx="7139311"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fld id="{E85607ED-8E83-49CF-B67F-464756B84873}" type="datetime1">
              <a:rPr lang="en-US" smtClean="0"/>
              <a:t>3/19/2021</a:t>
            </a:fld>
            <a:endParaRPr lang="en-US"/>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24014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12" name="Content Placeholder 5"/>
          <p:cNvSpPr>
            <a:spLocks noGrp="1"/>
          </p:cNvSpPr>
          <p:nvPr>
            <p:ph sz="quarter" idx="15"/>
          </p:nvPr>
        </p:nvSpPr>
        <p:spPr>
          <a:xfrm>
            <a:off x="1376039" y="1668978"/>
            <a:ext cx="3455078"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5060273" y="1669001"/>
            <a:ext cx="3455078"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fld id="{E85607ED-8E83-49CF-B67F-464756B84873}" type="datetime1">
              <a:rPr lang="en-US" smtClean="0"/>
              <a:t>3/19/2021</a:t>
            </a:fld>
            <a:endParaRPr lang="en-US"/>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1614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17714"/>
            <a:ext cx="5266122" cy="1418711"/>
          </a:xfrm>
          <a:ln>
            <a:noFill/>
          </a:ln>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3" y="2206171"/>
            <a:ext cx="5949702" cy="3848400"/>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6734049" y="2446066"/>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11" name="Text Placeholder 6"/>
          <p:cNvSpPr>
            <a:spLocks noGrp="1"/>
          </p:cNvSpPr>
          <p:nvPr>
            <p:ph type="body" sz="quarter" idx="15" hasCustomPrompt="1"/>
          </p:nvPr>
        </p:nvSpPr>
        <p:spPr>
          <a:xfrm>
            <a:off x="6188942" y="5486857"/>
            <a:ext cx="2460624" cy="503238"/>
          </a:xfrm>
        </p:spPr>
        <p:txBody>
          <a:bodyPr>
            <a:normAutofit/>
          </a:bodyPr>
          <a:lstStyle>
            <a:lvl1pPr marL="0" indent="0" algn="r">
              <a:buNone/>
              <a:defRPr sz="2800" b="1">
                <a:solidFill>
                  <a:schemeClr val="tx1">
                    <a:lumMod val="75000"/>
                  </a:schemeClr>
                </a:solidFill>
              </a:defRPr>
            </a:lvl1pPr>
          </a:lstStyle>
          <a:p>
            <a:pPr lvl="0"/>
            <a:r>
              <a:rPr lang="en-US" dirty="0"/>
              <a:t>Questions?</a:t>
            </a:r>
          </a:p>
        </p:txBody>
      </p:sp>
      <p:sp>
        <p:nvSpPr>
          <p:cNvPr id="4" name="Date Placeholder 3"/>
          <p:cNvSpPr>
            <a:spLocks noGrp="1"/>
          </p:cNvSpPr>
          <p:nvPr>
            <p:ph type="dt" sz="half" idx="10"/>
          </p:nvPr>
        </p:nvSpPr>
        <p:spPr>
          <a:xfrm>
            <a:off x="433343" y="6356352"/>
            <a:ext cx="2057400" cy="365125"/>
          </a:xfrm>
        </p:spPr>
        <p:txBody>
          <a:bodyPr/>
          <a:lstStyle/>
          <a:p>
            <a:fld id="{23623378-446C-497B-838C-B24E6FDDFE81}" type="datetime1">
              <a:rPr lang="en-US" smtClean="0"/>
              <a:t>3/19/2021</a:t>
            </a:fld>
            <a:endParaRPr lang="en-US"/>
          </a:p>
        </p:txBody>
      </p:sp>
      <p:sp>
        <p:nvSpPr>
          <p:cNvPr id="5" name="Footer Placeholder 4"/>
          <p:cNvSpPr>
            <a:spLocks noGrp="1"/>
          </p:cNvSpPr>
          <p:nvPr>
            <p:ph type="ftr" sz="quarter" idx="11"/>
          </p:nvPr>
        </p:nvSpPr>
        <p:spPr>
          <a:xfrm>
            <a:off x="2831977" y="6356352"/>
            <a:ext cx="3283073"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3987973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197506"/>
            <a:ext cx="7886700" cy="1114960"/>
          </a:xfrm>
        </p:spPr>
        <p:txBody>
          <a:bodyPr anchor="b">
            <a:normAutofit/>
          </a:bodyPr>
          <a:lstStyle>
            <a:lvl1pPr algn="ctr">
              <a:defRPr sz="7000" b="1" baseline="0">
                <a:solidFill>
                  <a:schemeClr val="tx1"/>
                </a:solidFill>
              </a:defRPr>
            </a:lvl1pPr>
          </a:lstStyle>
          <a:p>
            <a:r>
              <a:rPr lang="en-US" dirty="0"/>
              <a:t>Thank you</a:t>
            </a:r>
          </a:p>
        </p:txBody>
      </p:sp>
      <p:sp>
        <p:nvSpPr>
          <p:cNvPr id="7" name="Text Placeholder 6"/>
          <p:cNvSpPr>
            <a:spLocks noGrp="1"/>
          </p:cNvSpPr>
          <p:nvPr>
            <p:ph type="body" sz="quarter" idx="13"/>
          </p:nvPr>
        </p:nvSpPr>
        <p:spPr>
          <a:xfrm>
            <a:off x="1573562" y="4580175"/>
            <a:ext cx="5913088" cy="1527661"/>
          </a:xfrm>
        </p:spPr>
        <p:txBody>
          <a:bodyPr>
            <a:normAutofit/>
          </a:bodyPr>
          <a:lstStyle>
            <a:lvl1pPr marL="0" indent="0" algn="ctr">
              <a:buNone/>
              <a:defRPr sz="2400" b="1">
                <a:solidFill>
                  <a:schemeClr val="tx2"/>
                </a:solidFill>
              </a:defRPr>
            </a:lvl1pPr>
          </a:lstStyle>
          <a:p>
            <a:pPr lvl="0"/>
            <a:r>
              <a:rPr lang="en-US"/>
              <a:t>Edit Master text styles</a:t>
            </a:r>
          </a:p>
        </p:txBody>
      </p:sp>
      <p:sp>
        <p:nvSpPr>
          <p:cNvPr id="3" name="Date Placeholder 2"/>
          <p:cNvSpPr>
            <a:spLocks noGrp="1"/>
          </p:cNvSpPr>
          <p:nvPr>
            <p:ph type="dt" sz="half" idx="10"/>
          </p:nvPr>
        </p:nvSpPr>
        <p:spPr/>
        <p:txBody>
          <a:bodyPr/>
          <a:lstStyle/>
          <a:p>
            <a:fld id="{CE0F2C72-0207-403C-921D-90EF0254586B}" type="datetime1">
              <a:rPr lang="en-US" smtClean="0"/>
              <a:t>3/19/2021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a:p>
        </p:txBody>
      </p:sp>
      <p:cxnSp>
        <p:nvCxnSpPr>
          <p:cNvPr id="13" name="Line 1"/>
          <p:cNvCxnSpPr/>
          <p:nvPr userDrawn="1"/>
        </p:nvCxnSpPr>
        <p:spPr>
          <a:xfrm>
            <a:off x="586756" y="4431069"/>
            <a:ext cx="7886700" cy="262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909077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2691" y="2707636"/>
            <a:ext cx="6738738" cy="1855167"/>
          </a:xfrm>
        </p:spPr>
        <p:txBody>
          <a:bodyPr anchor="b">
            <a:noAutofit/>
          </a:bodyPr>
          <a:lstStyle>
            <a:lvl1pPr algn="l">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22691" y="4909354"/>
            <a:ext cx="6738738" cy="1100447"/>
          </a:xfrm>
        </p:spPr>
        <p:txBody>
          <a:bodyPr anchor="t"/>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AD5BB4C-A2C6-4BD7-AFFA-192554E05E3C}" type="slidenum">
              <a:rPr lang="en-US" smtClean="0"/>
              <a:pPr>
                <a:defRPr/>
              </a:pPr>
              <a:t>‹#›</a:t>
            </a:fld>
            <a:endParaRPr lang="en-US"/>
          </a:p>
        </p:txBody>
      </p:sp>
      <p:cxnSp>
        <p:nvCxnSpPr>
          <p:cNvPr id="15" name="Rule 14"/>
          <p:cNvCxnSpPr/>
          <p:nvPr/>
        </p:nvCxnSpPr>
        <p:spPr>
          <a:xfrm>
            <a:off x="922691" y="4776186"/>
            <a:ext cx="6738738" cy="0"/>
          </a:xfrm>
          <a:prstGeom prst="line">
            <a:avLst/>
          </a:prstGeom>
          <a:ln w="381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8" name="Group 2"/>
          <p:cNvGrpSpPr>
            <a:grpSpLocks/>
          </p:cNvGrpSpPr>
          <p:nvPr userDrawn="1"/>
        </p:nvGrpSpPr>
        <p:grpSpPr bwMode="auto">
          <a:xfrm>
            <a:off x="0" y="0"/>
            <a:ext cx="9144000" cy="6858000"/>
            <a:chOff x="-6" y="-13"/>
            <a:chExt cx="5766" cy="4333"/>
          </a:xfrm>
        </p:grpSpPr>
        <p:sp>
          <p:nvSpPr>
            <p:cNvPr id="9" name="Rectangle 3"/>
            <p:cNvSpPr>
              <a:spLocks noChangeArrowheads="1"/>
            </p:cNvSpPr>
            <p:nvPr userDrawn="1"/>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p>
          </p:txBody>
        </p:sp>
        <p:sp>
          <p:nvSpPr>
            <p:cNvPr id="10" name="Freeform 4"/>
            <p:cNvSpPr>
              <a:spLocks/>
            </p:cNvSpPr>
            <p:nvPr userDrawn="1"/>
          </p:nvSpPr>
          <p:spPr bwMode="white">
            <a:xfrm>
              <a:off x="-6" y="2828"/>
              <a:ext cx="3625" cy="1492"/>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 name="Freeform 5"/>
            <p:cNvSpPr>
              <a:spLocks/>
            </p:cNvSpPr>
            <p:nvPr userDrawn="1"/>
          </p:nvSpPr>
          <p:spPr bwMode="white">
            <a:xfrm>
              <a:off x="0" y="2405"/>
              <a:ext cx="5143" cy="1902"/>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 name="Freeform 6"/>
            <p:cNvSpPr>
              <a:spLocks/>
            </p:cNvSpPr>
            <p:nvPr userDrawn="1"/>
          </p:nvSpPr>
          <p:spPr bwMode="white">
            <a:xfrm>
              <a:off x="0" y="1982"/>
              <a:ext cx="5760" cy="2325"/>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 name="Freeform 7"/>
            <p:cNvSpPr>
              <a:spLocks/>
            </p:cNvSpPr>
            <p:nvPr userDrawn="1"/>
          </p:nvSpPr>
          <p:spPr bwMode="white">
            <a:xfrm>
              <a:off x="0" y="1550"/>
              <a:ext cx="5760" cy="1573"/>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 name="Freeform 8"/>
            <p:cNvSpPr>
              <a:spLocks/>
            </p:cNvSpPr>
            <p:nvPr userDrawn="1"/>
          </p:nvSpPr>
          <p:spPr bwMode="white">
            <a:xfrm>
              <a:off x="0" y="1130"/>
              <a:ext cx="5760" cy="970"/>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 name="Freeform 9"/>
            <p:cNvSpPr>
              <a:spLocks/>
            </p:cNvSpPr>
            <p:nvPr userDrawn="1"/>
          </p:nvSpPr>
          <p:spPr bwMode="white">
            <a:xfrm>
              <a:off x="0" y="-13"/>
              <a:ext cx="5760" cy="1060"/>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 name="Freeform 10"/>
            <p:cNvSpPr>
              <a:spLocks/>
            </p:cNvSpPr>
            <p:nvPr userDrawn="1"/>
          </p:nvSpPr>
          <p:spPr bwMode="white">
            <a:xfrm>
              <a:off x="0" y="-13"/>
              <a:ext cx="5284" cy="673"/>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 name="Freeform 11"/>
            <p:cNvSpPr>
              <a:spLocks/>
            </p:cNvSpPr>
            <p:nvPr userDrawn="1"/>
          </p:nvSpPr>
          <p:spPr bwMode="white">
            <a:xfrm>
              <a:off x="0" y="-13"/>
              <a:ext cx="2884" cy="28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extLst>
      <p:ext uri="{BB962C8B-B14F-4D97-AF65-F5344CB8AC3E}">
        <p14:creationId xmlns:p14="http://schemas.microsoft.com/office/powerpoint/2010/main" val="1777227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03199"/>
            <a:ext cx="5266122" cy="1418711"/>
          </a:xfrm>
          <a:ln>
            <a:noFill/>
          </a:ln>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3" y="2235199"/>
            <a:ext cx="5949702" cy="3819371"/>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6850163" y="2589742"/>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a:xfrm>
            <a:off x="433343" y="6356352"/>
            <a:ext cx="2057400" cy="365125"/>
          </a:xfrm>
        </p:spPr>
        <p:txBody>
          <a:bodyPr/>
          <a:lstStyle/>
          <a:p>
            <a:pPr>
              <a:defRPr/>
            </a:pPr>
            <a:endParaRPr lang="en-US"/>
          </a:p>
        </p:txBody>
      </p:sp>
      <p:sp>
        <p:nvSpPr>
          <p:cNvPr id="5" name="Footer Placeholder 4"/>
          <p:cNvSpPr>
            <a:spLocks noGrp="1"/>
          </p:cNvSpPr>
          <p:nvPr>
            <p:ph type="ftr" sz="quarter" idx="11"/>
          </p:nvPr>
        </p:nvSpPr>
        <p:spPr>
          <a:xfrm>
            <a:off x="2831977" y="6356352"/>
            <a:ext cx="3283073" cy="365125"/>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7DB919-CFB0-4306-B1C4-64503A240AA8}" type="slidenum">
              <a:rPr lang="en-US" smtClean="0"/>
              <a:pPr>
                <a:defRPr/>
              </a:pPr>
              <a:t>‹#›</a:t>
            </a:fld>
            <a:endParaRPr lang="en-US"/>
          </a:p>
        </p:txBody>
      </p:sp>
    </p:spTree>
    <p:extLst>
      <p:ext uri="{BB962C8B-B14F-4D97-AF65-F5344CB8AC3E}">
        <p14:creationId xmlns:p14="http://schemas.microsoft.com/office/powerpoint/2010/main" val="2843963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8604" y="509003"/>
            <a:ext cx="6630895" cy="798296"/>
          </a:xfrm>
          <a:noFill/>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068605" y="1551074"/>
            <a:ext cx="6630895"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hasCustomPrompt="1"/>
          </p:nvPr>
        </p:nvSpPr>
        <p:spPr>
          <a:xfrm>
            <a:off x="2068604" y="2223450"/>
            <a:ext cx="6630895" cy="3418886"/>
          </a:xfrm>
          <a:noFill/>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068604" y="6352778"/>
            <a:ext cx="1283378" cy="365125"/>
          </a:xfrm>
        </p:spPr>
        <p:txBody>
          <a:bodyPr/>
          <a:lstStyle/>
          <a:p>
            <a:pPr>
              <a:defRPr/>
            </a:pPr>
            <a:endParaRPr lang="en-US"/>
          </a:p>
        </p:txBody>
      </p:sp>
      <p:sp>
        <p:nvSpPr>
          <p:cNvPr id="5" name="Footer Placeholder 4"/>
          <p:cNvSpPr>
            <a:spLocks noGrp="1"/>
          </p:cNvSpPr>
          <p:nvPr>
            <p:ph type="ftr" sz="quarter" idx="11"/>
          </p:nvPr>
        </p:nvSpPr>
        <p:spPr>
          <a:xfrm>
            <a:off x="3576644" y="6352778"/>
            <a:ext cx="3593791" cy="365125"/>
          </a:xfrm>
        </p:spPr>
        <p:txBody>
          <a:bodyPr/>
          <a:lstStyle/>
          <a:p>
            <a:pPr>
              <a:defRPr/>
            </a:pPr>
            <a:endParaRPr lang="en-US"/>
          </a:p>
        </p:txBody>
      </p:sp>
      <p:sp>
        <p:nvSpPr>
          <p:cNvPr id="6" name="Slide Number Placeholder 5"/>
          <p:cNvSpPr>
            <a:spLocks noGrp="1"/>
          </p:cNvSpPr>
          <p:nvPr>
            <p:ph type="sldNum" sz="quarter" idx="12"/>
          </p:nvPr>
        </p:nvSpPr>
        <p:spPr>
          <a:xfrm>
            <a:off x="7395098" y="6356352"/>
            <a:ext cx="1120251" cy="365125"/>
          </a:xfrm>
        </p:spPr>
        <p:txBody>
          <a:bodyPr/>
          <a:lstStyle/>
          <a:p>
            <a:pPr>
              <a:defRPr/>
            </a:pPr>
            <a:fld id="{737DB919-CFB0-4306-B1C4-64503A240AA8}" type="slidenum">
              <a:rPr lang="en-US" smtClean="0"/>
              <a:pPr>
                <a:defRPr/>
              </a:pPr>
              <a:t>‹#›</a:t>
            </a:fld>
            <a:endParaRPr lang="en-US"/>
          </a:p>
        </p:txBody>
      </p:sp>
      <p:cxnSp>
        <p:nvCxnSpPr>
          <p:cNvPr id="16" name="Line 15"/>
          <p:cNvCxnSpPr/>
          <p:nvPr/>
        </p:nvCxnSpPr>
        <p:spPr>
          <a:xfrm flipV="1">
            <a:off x="2068604" y="1387961"/>
            <a:ext cx="6639773"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09056789"/>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4007" y="613102"/>
            <a:ext cx="6291343"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221006" y="1677880"/>
            <a:ext cx="6317592" cy="4541951"/>
          </a:xfrm>
        </p:spPr>
        <p:txBody>
          <a:bodyPr>
            <a:norm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a:xfrm>
            <a:off x="1411550" y="6356352"/>
            <a:ext cx="1274500" cy="365125"/>
          </a:xfrm>
        </p:spPr>
        <p:txBody>
          <a:bodyPr/>
          <a:lstStyle/>
          <a:p>
            <a:pPr>
              <a:defRPr/>
            </a:pPr>
            <a:endParaRPr lang="en-US"/>
          </a:p>
        </p:txBody>
      </p:sp>
      <p:sp>
        <p:nvSpPr>
          <p:cNvPr id="6" name="Footer Placeholder 5"/>
          <p:cNvSpPr>
            <a:spLocks noGrp="1"/>
          </p:cNvSpPr>
          <p:nvPr>
            <p:ph type="ftr" sz="quarter" idx="11"/>
          </p:nvPr>
        </p:nvSpPr>
        <p:spPr>
          <a:xfrm>
            <a:off x="2909934" y="6356352"/>
            <a:ext cx="3844030" cy="365125"/>
          </a:xfrm>
        </p:spPr>
        <p:txBody>
          <a:bodyPr/>
          <a:lstStyle/>
          <a:p>
            <a:pPr>
              <a:defRPr/>
            </a:pPr>
            <a:endParaRPr lang="en-US"/>
          </a:p>
        </p:txBody>
      </p:sp>
      <p:sp>
        <p:nvSpPr>
          <p:cNvPr id="7" name="Slide Number Placeholder 6"/>
          <p:cNvSpPr>
            <a:spLocks noGrp="1"/>
          </p:cNvSpPr>
          <p:nvPr>
            <p:ph type="sldNum" sz="quarter" idx="12"/>
          </p:nvPr>
        </p:nvSpPr>
        <p:spPr>
          <a:xfrm>
            <a:off x="6977848" y="6356352"/>
            <a:ext cx="1537501" cy="365125"/>
          </a:xfrm>
        </p:spPr>
        <p:txBody>
          <a:bodyPr/>
          <a:lstStyle/>
          <a:p>
            <a:pPr>
              <a:defRPr/>
            </a:pPr>
            <a:fld id="{C88924D6-8F6D-4AAF-A7A7-EE6FED87B2E5}" type="slidenum">
              <a:rPr lang="en-US" smtClean="0"/>
              <a:pPr>
                <a:defRPr/>
              </a:pPr>
              <a:t>‹#›</a:t>
            </a:fld>
            <a:endParaRPr lang="en-US"/>
          </a:p>
        </p:txBody>
      </p:sp>
      <p:cxnSp>
        <p:nvCxnSpPr>
          <p:cNvPr id="10" name="Line 9"/>
          <p:cNvCxnSpPr/>
          <p:nvPr/>
        </p:nvCxnSpPr>
        <p:spPr>
          <a:xfrm flipV="1">
            <a:off x="2221005" y="1407912"/>
            <a:ext cx="630936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43932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4" y="159658"/>
            <a:ext cx="5115201" cy="1480980"/>
          </a:xfrm>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4" y="2220686"/>
            <a:ext cx="5981969" cy="3882315"/>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a:p>
            <a:pPr lvl="1"/>
            <a:r>
              <a:rPr lang="en-US"/>
              <a:t>Second level</a:t>
            </a:r>
          </a:p>
        </p:txBody>
      </p:sp>
      <p:sp>
        <p:nvSpPr>
          <p:cNvPr id="12" name="Picture Placeholder 14"/>
          <p:cNvSpPr>
            <a:spLocks noGrp="1"/>
          </p:cNvSpPr>
          <p:nvPr>
            <p:ph type="pic" sz="quarter" idx="13"/>
          </p:nvPr>
        </p:nvSpPr>
        <p:spPr>
          <a:xfrm>
            <a:off x="6904774" y="2608344"/>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a:xfrm>
            <a:off x="433345" y="6356352"/>
            <a:ext cx="1501987" cy="365125"/>
          </a:xfrm>
        </p:spPr>
        <p:txBody>
          <a:bodyPr/>
          <a:lstStyle/>
          <a:p>
            <a:pPr>
              <a:defRPr/>
            </a:pPr>
            <a:endParaRPr lang="en-US"/>
          </a:p>
        </p:txBody>
      </p:sp>
      <p:sp>
        <p:nvSpPr>
          <p:cNvPr id="5" name="Footer Placeholder 4"/>
          <p:cNvSpPr>
            <a:spLocks noGrp="1"/>
          </p:cNvSpPr>
          <p:nvPr>
            <p:ph type="ftr" sz="quarter" idx="11"/>
          </p:nvPr>
        </p:nvSpPr>
        <p:spPr>
          <a:xfrm>
            <a:off x="2159216" y="6356352"/>
            <a:ext cx="4735566" cy="365125"/>
          </a:xfrm>
        </p:spPr>
        <p:txBody>
          <a:bodyPr/>
          <a:lstStyle/>
          <a:p>
            <a:pPr>
              <a:defRPr/>
            </a:pPr>
            <a:endParaRPr lang="en-US"/>
          </a:p>
        </p:txBody>
      </p:sp>
      <p:sp>
        <p:nvSpPr>
          <p:cNvPr id="6" name="Slide Number Placeholder 5"/>
          <p:cNvSpPr>
            <a:spLocks noGrp="1"/>
          </p:cNvSpPr>
          <p:nvPr>
            <p:ph type="sldNum" sz="quarter" idx="12"/>
          </p:nvPr>
        </p:nvSpPr>
        <p:spPr>
          <a:xfrm>
            <a:off x="7075502" y="6356352"/>
            <a:ext cx="1439847" cy="365125"/>
          </a:xfrm>
        </p:spPr>
        <p:txBody>
          <a:bodyPr/>
          <a:lstStyle/>
          <a:p>
            <a:pPr>
              <a:defRPr/>
            </a:pPr>
            <a:fld id="{737DB919-CFB0-4306-B1C4-64503A240AA8}" type="slidenum">
              <a:rPr lang="en-US" smtClean="0"/>
              <a:pPr>
                <a:defRPr/>
              </a:pPr>
              <a:t>‹#›</a:t>
            </a:fld>
            <a:endParaRPr lang="en-US"/>
          </a:p>
        </p:txBody>
      </p:sp>
    </p:spTree>
    <p:extLst>
      <p:ext uri="{BB962C8B-B14F-4D97-AF65-F5344CB8AC3E}">
        <p14:creationId xmlns:p14="http://schemas.microsoft.com/office/powerpoint/2010/main" val="294273806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8604" y="509003"/>
            <a:ext cx="6630895" cy="798296"/>
          </a:xfrm>
          <a:noFill/>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068605" y="1551074"/>
            <a:ext cx="6630895"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hasCustomPrompt="1"/>
          </p:nvPr>
        </p:nvSpPr>
        <p:spPr>
          <a:xfrm>
            <a:off x="2068604" y="2223450"/>
            <a:ext cx="6630895" cy="3418886"/>
          </a:xfrm>
          <a:noFill/>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068604" y="6352778"/>
            <a:ext cx="1283378" cy="365125"/>
          </a:xfrm>
        </p:spPr>
        <p:txBody>
          <a:bodyPr/>
          <a:lstStyle/>
          <a:p>
            <a:pPr>
              <a:defRPr/>
            </a:pPr>
            <a:endParaRPr lang="en-US"/>
          </a:p>
        </p:txBody>
      </p:sp>
      <p:sp>
        <p:nvSpPr>
          <p:cNvPr id="5" name="Footer Placeholder 4"/>
          <p:cNvSpPr>
            <a:spLocks noGrp="1"/>
          </p:cNvSpPr>
          <p:nvPr>
            <p:ph type="ftr" sz="quarter" idx="11"/>
          </p:nvPr>
        </p:nvSpPr>
        <p:spPr>
          <a:xfrm>
            <a:off x="3576644" y="6352778"/>
            <a:ext cx="3593791" cy="365125"/>
          </a:xfrm>
        </p:spPr>
        <p:txBody>
          <a:bodyPr/>
          <a:lstStyle/>
          <a:p>
            <a:pPr>
              <a:defRPr/>
            </a:pPr>
            <a:endParaRPr lang="en-US"/>
          </a:p>
        </p:txBody>
      </p:sp>
      <p:sp>
        <p:nvSpPr>
          <p:cNvPr id="6" name="Slide Number Placeholder 5"/>
          <p:cNvSpPr>
            <a:spLocks noGrp="1"/>
          </p:cNvSpPr>
          <p:nvPr>
            <p:ph type="sldNum" sz="quarter" idx="12"/>
          </p:nvPr>
        </p:nvSpPr>
        <p:spPr>
          <a:xfrm>
            <a:off x="7395098" y="6356352"/>
            <a:ext cx="1120251" cy="365125"/>
          </a:xfrm>
        </p:spPr>
        <p:txBody>
          <a:bodyPr/>
          <a:lstStyle/>
          <a:p>
            <a:pPr>
              <a:defRPr/>
            </a:pPr>
            <a:fld id="{737DB919-CFB0-4306-B1C4-64503A240AA8}" type="slidenum">
              <a:rPr lang="en-US" smtClean="0"/>
              <a:pPr>
                <a:defRPr/>
              </a:pPr>
              <a:t>‹#›</a:t>
            </a:fld>
            <a:endParaRPr lang="en-US"/>
          </a:p>
        </p:txBody>
      </p:sp>
      <p:cxnSp>
        <p:nvCxnSpPr>
          <p:cNvPr id="16" name="Line 15"/>
          <p:cNvCxnSpPr/>
          <p:nvPr/>
        </p:nvCxnSpPr>
        <p:spPr>
          <a:xfrm flipV="1">
            <a:off x="2068604" y="1387961"/>
            <a:ext cx="6639773"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57653849"/>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260628" y="43998"/>
            <a:ext cx="7254722" cy="1325563"/>
          </a:xfrm>
        </p:spPr>
        <p:txBody>
          <a:bodyPr/>
          <a:lstStyle>
            <a:lvl1pPr>
              <a:defRPr>
                <a:solidFill>
                  <a:schemeClr val="tx1"/>
                </a:solidFill>
              </a:defRPr>
            </a:lvl1pPr>
          </a:lstStyle>
          <a:p>
            <a:r>
              <a:rPr lang="en-US"/>
              <a:t>Click to edit Master title style</a:t>
            </a:r>
            <a:endParaRPr lang="en-US" dirty="0"/>
          </a:p>
        </p:txBody>
      </p:sp>
      <p:sp>
        <p:nvSpPr>
          <p:cNvPr id="7" name="Chart Placeholder 6"/>
          <p:cNvSpPr>
            <a:spLocks noGrp="1"/>
          </p:cNvSpPr>
          <p:nvPr>
            <p:ph type="chart" sz="quarter" idx="13"/>
          </p:nvPr>
        </p:nvSpPr>
        <p:spPr>
          <a:xfrm>
            <a:off x="1260628" y="478970"/>
            <a:ext cx="7254721" cy="5747207"/>
          </a:xfrm>
        </p:spPr>
        <p:txBody>
          <a:bodyPr anchor="ctr"/>
          <a:lstStyle>
            <a:lvl1pPr algn="ctr">
              <a:defRPr/>
            </a:lvl1pPr>
          </a:lstStyle>
          <a:p>
            <a:r>
              <a:rPr lang="en-US"/>
              <a:t>Click icon to add chart</a:t>
            </a:r>
            <a:endParaRPr lang="en-US" dirty="0"/>
          </a:p>
        </p:txBody>
      </p:sp>
      <p:sp>
        <p:nvSpPr>
          <p:cNvPr id="3" name="Date Placeholder 2"/>
          <p:cNvSpPr>
            <a:spLocks noGrp="1"/>
          </p:cNvSpPr>
          <p:nvPr>
            <p:ph type="dt" sz="half" idx="10"/>
          </p:nvPr>
        </p:nvSpPr>
        <p:spPr>
          <a:xfrm>
            <a:off x="905522" y="6356352"/>
            <a:ext cx="1269507" cy="365125"/>
          </a:xfrm>
        </p:spPr>
        <p:txBody>
          <a:bodyPr/>
          <a:lstStyle/>
          <a:p>
            <a:pPr>
              <a:defRPr/>
            </a:pPr>
            <a:endParaRPr lang="en-US"/>
          </a:p>
        </p:txBody>
      </p:sp>
      <p:sp>
        <p:nvSpPr>
          <p:cNvPr id="4" name="Footer Placeholder 3"/>
          <p:cNvSpPr>
            <a:spLocks noGrp="1"/>
          </p:cNvSpPr>
          <p:nvPr>
            <p:ph type="ftr" sz="quarter" idx="11"/>
          </p:nvPr>
        </p:nvSpPr>
        <p:spPr>
          <a:xfrm>
            <a:off x="2388093" y="6356352"/>
            <a:ext cx="4714042" cy="365125"/>
          </a:xfrm>
        </p:spPr>
        <p:txBody>
          <a:bodyPr/>
          <a:lstStyle/>
          <a:p>
            <a:pPr>
              <a:defRPr/>
            </a:pPr>
            <a:endParaRPr lang="en-US"/>
          </a:p>
        </p:txBody>
      </p:sp>
      <p:sp>
        <p:nvSpPr>
          <p:cNvPr id="5" name="Slide Number Placeholder 4"/>
          <p:cNvSpPr>
            <a:spLocks noGrp="1"/>
          </p:cNvSpPr>
          <p:nvPr>
            <p:ph type="sldNum" sz="quarter" idx="12"/>
          </p:nvPr>
        </p:nvSpPr>
        <p:spPr>
          <a:xfrm>
            <a:off x="7315200" y="6356352"/>
            <a:ext cx="1200150" cy="365125"/>
          </a:xfrm>
        </p:spPr>
        <p:txBody>
          <a:bodyPr/>
          <a:lstStyle/>
          <a:p>
            <a:pPr>
              <a:defRPr/>
            </a:pPr>
            <a:fld id="{737DB919-CFB0-4306-B1C4-64503A240AA8}" type="slidenum">
              <a:rPr lang="en-US" smtClean="0"/>
              <a:pPr>
                <a:defRPr/>
              </a:pPr>
              <a:t>‹#›</a:t>
            </a:fld>
            <a:endParaRPr lang="en-US"/>
          </a:p>
        </p:txBody>
      </p:sp>
    </p:spTree>
    <p:extLst>
      <p:ext uri="{BB962C8B-B14F-4D97-AF65-F5344CB8AC3E}">
        <p14:creationId xmlns:p14="http://schemas.microsoft.com/office/powerpoint/2010/main" val="3918664689"/>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6" name="Content Placeholder 5"/>
          <p:cNvSpPr>
            <a:spLocks noGrp="1"/>
          </p:cNvSpPr>
          <p:nvPr>
            <p:ph sz="quarter" idx="13"/>
          </p:nvPr>
        </p:nvSpPr>
        <p:spPr>
          <a:xfrm>
            <a:off x="1376039" y="1669002"/>
            <a:ext cx="7139311"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pPr>
              <a:defRPr/>
            </a:pPr>
            <a:endParaRPr lang="en-US"/>
          </a:p>
        </p:txBody>
      </p:sp>
      <p:sp>
        <p:nvSpPr>
          <p:cNvPr id="4" name="Footer Placeholder 3"/>
          <p:cNvSpPr>
            <a:spLocks noGrp="1"/>
          </p:cNvSpPr>
          <p:nvPr>
            <p:ph type="ftr" sz="quarter" idx="11"/>
          </p:nvPr>
        </p:nvSpPr>
        <p:spPr>
          <a:xfrm>
            <a:off x="2388093" y="6356352"/>
            <a:ext cx="4714042" cy="365125"/>
          </a:xfrm>
        </p:spPr>
        <p:txBody>
          <a:bodyPr/>
          <a:lstStyle/>
          <a:p>
            <a:pPr>
              <a:defRPr/>
            </a:pPr>
            <a:endParaRPr lang="en-US"/>
          </a:p>
        </p:txBody>
      </p:sp>
      <p:sp>
        <p:nvSpPr>
          <p:cNvPr id="5" name="Slide Number Placeholder 4"/>
          <p:cNvSpPr>
            <a:spLocks noGrp="1"/>
          </p:cNvSpPr>
          <p:nvPr>
            <p:ph type="sldNum" sz="quarter" idx="12"/>
          </p:nvPr>
        </p:nvSpPr>
        <p:spPr>
          <a:xfrm>
            <a:off x="7315200" y="6356352"/>
            <a:ext cx="1200150" cy="365125"/>
          </a:xfrm>
        </p:spPr>
        <p:txBody>
          <a:bodyPr/>
          <a:lstStyle/>
          <a:p>
            <a:pPr>
              <a:defRPr/>
            </a:pPr>
            <a:fld id="{737DB919-CFB0-4306-B1C4-64503A240AA8}" type="slidenum">
              <a:rPr lang="en-US" smtClean="0"/>
              <a:pPr>
                <a:defRPr/>
              </a:pPr>
              <a:t>‹#›</a:t>
            </a:fld>
            <a:endParaRPr lang="en-US"/>
          </a:p>
        </p:txBody>
      </p:sp>
      <p:cxnSp>
        <p:nvCxnSpPr>
          <p:cNvPr id="9" name="Line 8"/>
          <p:cNvCxnSpPr/>
          <p:nvPr/>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0621405"/>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12" name="Content Placeholder 5"/>
          <p:cNvSpPr>
            <a:spLocks noGrp="1"/>
          </p:cNvSpPr>
          <p:nvPr>
            <p:ph sz="quarter" idx="15"/>
          </p:nvPr>
        </p:nvSpPr>
        <p:spPr>
          <a:xfrm>
            <a:off x="1376039" y="1668978"/>
            <a:ext cx="3455078"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5060273" y="1669001"/>
            <a:ext cx="3455078"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pPr>
              <a:defRPr/>
            </a:pPr>
            <a:endParaRPr lang="en-US"/>
          </a:p>
        </p:txBody>
      </p:sp>
      <p:sp>
        <p:nvSpPr>
          <p:cNvPr id="4" name="Footer Placeholder 3"/>
          <p:cNvSpPr>
            <a:spLocks noGrp="1"/>
          </p:cNvSpPr>
          <p:nvPr>
            <p:ph type="ftr" sz="quarter" idx="11"/>
          </p:nvPr>
        </p:nvSpPr>
        <p:spPr>
          <a:xfrm>
            <a:off x="2388093" y="6356352"/>
            <a:ext cx="4714042" cy="365125"/>
          </a:xfrm>
        </p:spPr>
        <p:txBody>
          <a:bodyPr/>
          <a:lstStyle/>
          <a:p>
            <a:pPr>
              <a:defRPr/>
            </a:pPr>
            <a:endParaRPr lang="en-US"/>
          </a:p>
        </p:txBody>
      </p:sp>
      <p:sp>
        <p:nvSpPr>
          <p:cNvPr id="5" name="Slide Number Placeholder 4"/>
          <p:cNvSpPr>
            <a:spLocks noGrp="1"/>
          </p:cNvSpPr>
          <p:nvPr>
            <p:ph type="sldNum" sz="quarter" idx="12"/>
          </p:nvPr>
        </p:nvSpPr>
        <p:spPr>
          <a:xfrm>
            <a:off x="7315200" y="6356352"/>
            <a:ext cx="1200150" cy="365125"/>
          </a:xfrm>
        </p:spPr>
        <p:txBody>
          <a:bodyPr/>
          <a:lstStyle/>
          <a:p>
            <a:pPr>
              <a:defRPr/>
            </a:pPr>
            <a:fld id="{3C9B25C1-4E2E-4FAD-806C-52CB60DD14FE}" type="slidenum">
              <a:rPr lang="en-US" smtClean="0"/>
              <a:pPr>
                <a:defRPr/>
              </a:pPr>
              <a:t>‹#›</a:t>
            </a:fld>
            <a:endParaRPr lang="en-US"/>
          </a:p>
        </p:txBody>
      </p:sp>
      <p:cxnSp>
        <p:nvCxnSpPr>
          <p:cNvPr id="9" name="Line 8"/>
          <p:cNvCxnSpPr/>
          <p:nvPr/>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5599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17714"/>
            <a:ext cx="5266122" cy="1418711"/>
          </a:xfrm>
          <a:ln>
            <a:noFill/>
          </a:ln>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3" y="2206171"/>
            <a:ext cx="5949702" cy="3848400"/>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6734049" y="2446066"/>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11" name="Text Placeholder 6"/>
          <p:cNvSpPr>
            <a:spLocks noGrp="1"/>
          </p:cNvSpPr>
          <p:nvPr>
            <p:ph type="body" sz="quarter" idx="15" hasCustomPrompt="1"/>
          </p:nvPr>
        </p:nvSpPr>
        <p:spPr>
          <a:xfrm>
            <a:off x="6188942" y="5486857"/>
            <a:ext cx="2460624" cy="503238"/>
          </a:xfrm>
        </p:spPr>
        <p:txBody>
          <a:bodyPr>
            <a:normAutofit/>
          </a:bodyPr>
          <a:lstStyle>
            <a:lvl1pPr marL="0" indent="0" algn="r">
              <a:buNone/>
              <a:defRPr sz="2800" b="1">
                <a:solidFill>
                  <a:schemeClr val="accent1"/>
                </a:solidFill>
              </a:defRPr>
            </a:lvl1pPr>
          </a:lstStyle>
          <a:p>
            <a:pPr lvl="0"/>
            <a:r>
              <a:rPr lang="en-US" dirty="0"/>
              <a:t>Questions?</a:t>
            </a:r>
          </a:p>
        </p:txBody>
      </p:sp>
      <p:sp>
        <p:nvSpPr>
          <p:cNvPr id="4" name="Date Placeholder 3"/>
          <p:cNvSpPr>
            <a:spLocks noGrp="1"/>
          </p:cNvSpPr>
          <p:nvPr>
            <p:ph type="dt" sz="half" idx="10"/>
          </p:nvPr>
        </p:nvSpPr>
        <p:spPr>
          <a:xfrm>
            <a:off x="433343" y="6356352"/>
            <a:ext cx="2057400" cy="365125"/>
          </a:xfrm>
        </p:spPr>
        <p:txBody>
          <a:bodyPr/>
          <a:lstStyle/>
          <a:p>
            <a:pPr>
              <a:defRPr/>
            </a:pPr>
            <a:endParaRPr lang="en-US"/>
          </a:p>
        </p:txBody>
      </p:sp>
      <p:sp>
        <p:nvSpPr>
          <p:cNvPr id="5" name="Footer Placeholder 4"/>
          <p:cNvSpPr>
            <a:spLocks noGrp="1"/>
          </p:cNvSpPr>
          <p:nvPr>
            <p:ph type="ftr" sz="quarter" idx="11"/>
          </p:nvPr>
        </p:nvSpPr>
        <p:spPr>
          <a:xfrm>
            <a:off x="2831977" y="6356352"/>
            <a:ext cx="3283073" cy="365125"/>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7DB919-CFB0-4306-B1C4-64503A240AA8}" type="slidenum">
              <a:rPr lang="en-US" smtClean="0"/>
              <a:pPr>
                <a:defRPr/>
              </a:pPr>
              <a:t>‹#›</a:t>
            </a:fld>
            <a:endParaRPr lang="en-US"/>
          </a:p>
        </p:txBody>
      </p:sp>
    </p:spTree>
    <p:extLst>
      <p:ext uri="{BB962C8B-B14F-4D97-AF65-F5344CB8AC3E}">
        <p14:creationId xmlns:p14="http://schemas.microsoft.com/office/powerpoint/2010/main" val="487396239"/>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197506"/>
            <a:ext cx="7886700" cy="1114960"/>
          </a:xfrm>
        </p:spPr>
        <p:txBody>
          <a:bodyPr anchor="b">
            <a:normAutofit/>
          </a:bodyPr>
          <a:lstStyle>
            <a:lvl1pPr algn="ctr">
              <a:defRPr sz="7000" b="1" baseline="0">
                <a:solidFill>
                  <a:schemeClr val="bg1"/>
                </a:solidFill>
              </a:defRPr>
            </a:lvl1pPr>
          </a:lstStyle>
          <a:p>
            <a:r>
              <a:rPr lang="en-US" dirty="0"/>
              <a:t>Thank you</a:t>
            </a:r>
          </a:p>
        </p:txBody>
      </p:sp>
      <p:sp>
        <p:nvSpPr>
          <p:cNvPr id="7" name="Text Placeholder 6"/>
          <p:cNvSpPr>
            <a:spLocks noGrp="1"/>
          </p:cNvSpPr>
          <p:nvPr>
            <p:ph type="body" sz="quarter" idx="13"/>
          </p:nvPr>
        </p:nvSpPr>
        <p:spPr>
          <a:xfrm>
            <a:off x="1573562" y="4580175"/>
            <a:ext cx="5913088" cy="1527661"/>
          </a:xfrm>
        </p:spPr>
        <p:txBody>
          <a:bodyPr>
            <a:normAutofit/>
          </a:bodyPr>
          <a:lstStyle>
            <a:lvl1pPr marL="0" indent="0" algn="ctr">
              <a:buNone/>
              <a:defRPr sz="2400" b="1">
                <a:solidFill>
                  <a:schemeClr val="bg1"/>
                </a:solidFill>
              </a:defRPr>
            </a:lvl1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37DB919-CFB0-4306-B1C4-64503A240AA8}" type="slidenum">
              <a:rPr lang="en-US" smtClean="0"/>
              <a:pPr>
                <a:defRPr/>
              </a:pPr>
              <a:t>‹#›</a:t>
            </a:fld>
            <a:endParaRPr lang="en-US"/>
          </a:p>
        </p:txBody>
      </p:sp>
      <p:cxnSp>
        <p:nvCxnSpPr>
          <p:cNvPr id="13" name="Line 1"/>
          <p:cNvCxnSpPr/>
          <p:nvPr/>
        </p:nvCxnSpPr>
        <p:spPr>
          <a:xfrm>
            <a:off x="586756" y="4431069"/>
            <a:ext cx="7886700" cy="262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2483207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4007" y="613102"/>
            <a:ext cx="6291343"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221006" y="1677880"/>
            <a:ext cx="6317592" cy="4541951"/>
          </a:xfrm>
        </p:spPr>
        <p:txBody>
          <a:bodyPr>
            <a:norm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a:xfrm>
            <a:off x="1411550" y="6356352"/>
            <a:ext cx="1274500" cy="365125"/>
          </a:xfrm>
        </p:spPr>
        <p:txBody>
          <a:bodyPr/>
          <a:lstStyle/>
          <a:p>
            <a:pPr>
              <a:defRPr/>
            </a:pPr>
            <a:endParaRPr lang="en-US"/>
          </a:p>
        </p:txBody>
      </p:sp>
      <p:sp>
        <p:nvSpPr>
          <p:cNvPr id="6" name="Footer Placeholder 5"/>
          <p:cNvSpPr>
            <a:spLocks noGrp="1"/>
          </p:cNvSpPr>
          <p:nvPr>
            <p:ph type="ftr" sz="quarter" idx="11"/>
          </p:nvPr>
        </p:nvSpPr>
        <p:spPr>
          <a:xfrm>
            <a:off x="2909934" y="6356352"/>
            <a:ext cx="3844030" cy="365125"/>
          </a:xfrm>
        </p:spPr>
        <p:txBody>
          <a:bodyPr/>
          <a:lstStyle/>
          <a:p>
            <a:pPr>
              <a:defRPr/>
            </a:pPr>
            <a:endParaRPr lang="en-US"/>
          </a:p>
        </p:txBody>
      </p:sp>
      <p:sp>
        <p:nvSpPr>
          <p:cNvPr id="7" name="Slide Number Placeholder 6"/>
          <p:cNvSpPr>
            <a:spLocks noGrp="1"/>
          </p:cNvSpPr>
          <p:nvPr>
            <p:ph type="sldNum" sz="quarter" idx="12"/>
          </p:nvPr>
        </p:nvSpPr>
        <p:spPr>
          <a:xfrm>
            <a:off x="6977848" y="6356352"/>
            <a:ext cx="1537501" cy="365125"/>
          </a:xfrm>
        </p:spPr>
        <p:txBody>
          <a:bodyPr/>
          <a:lstStyle/>
          <a:p>
            <a:pPr>
              <a:defRPr/>
            </a:pPr>
            <a:fld id="{C88924D6-8F6D-4AAF-A7A7-EE6FED87B2E5}" type="slidenum">
              <a:rPr lang="en-US" smtClean="0"/>
              <a:pPr>
                <a:defRPr/>
              </a:pPr>
              <a:t>‹#›</a:t>
            </a:fld>
            <a:endParaRPr lang="en-US"/>
          </a:p>
        </p:txBody>
      </p:sp>
      <p:cxnSp>
        <p:nvCxnSpPr>
          <p:cNvPr id="10" name="Line 9"/>
          <p:cNvCxnSpPr/>
          <p:nvPr/>
        </p:nvCxnSpPr>
        <p:spPr>
          <a:xfrm flipV="1">
            <a:off x="2221005" y="1407912"/>
            <a:ext cx="630936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81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4" y="159658"/>
            <a:ext cx="5115201" cy="1480980"/>
          </a:xfrm>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4" y="2220686"/>
            <a:ext cx="5981969" cy="3882315"/>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a:p>
            <a:pPr lvl="1"/>
            <a:r>
              <a:rPr lang="en-US"/>
              <a:t>Second level</a:t>
            </a:r>
          </a:p>
        </p:txBody>
      </p:sp>
      <p:sp>
        <p:nvSpPr>
          <p:cNvPr id="12" name="Picture Placeholder 14"/>
          <p:cNvSpPr>
            <a:spLocks noGrp="1"/>
          </p:cNvSpPr>
          <p:nvPr>
            <p:ph type="pic" sz="quarter" idx="13"/>
          </p:nvPr>
        </p:nvSpPr>
        <p:spPr>
          <a:xfrm>
            <a:off x="6904774" y="2608344"/>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a:xfrm>
            <a:off x="433345" y="6356352"/>
            <a:ext cx="1501987" cy="365125"/>
          </a:xfrm>
        </p:spPr>
        <p:txBody>
          <a:bodyPr/>
          <a:lstStyle/>
          <a:p>
            <a:pPr>
              <a:defRPr/>
            </a:pPr>
            <a:endParaRPr lang="en-US"/>
          </a:p>
        </p:txBody>
      </p:sp>
      <p:sp>
        <p:nvSpPr>
          <p:cNvPr id="5" name="Footer Placeholder 4"/>
          <p:cNvSpPr>
            <a:spLocks noGrp="1"/>
          </p:cNvSpPr>
          <p:nvPr>
            <p:ph type="ftr" sz="quarter" idx="11"/>
          </p:nvPr>
        </p:nvSpPr>
        <p:spPr>
          <a:xfrm>
            <a:off x="2159216" y="6356352"/>
            <a:ext cx="4735566" cy="365125"/>
          </a:xfrm>
        </p:spPr>
        <p:txBody>
          <a:bodyPr/>
          <a:lstStyle/>
          <a:p>
            <a:pPr>
              <a:defRPr/>
            </a:pPr>
            <a:endParaRPr lang="en-US"/>
          </a:p>
        </p:txBody>
      </p:sp>
      <p:sp>
        <p:nvSpPr>
          <p:cNvPr id="6" name="Slide Number Placeholder 5"/>
          <p:cNvSpPr>
            <a:spLocks noGrp="1"/>
          </p:cNvSpPr>
          <p:nvPr>
            <p:ph type="sldNum" sz="quarter" idx="12"/>
          </p:nvPr>
        </p:nvSpPr>
        <p:spPr>
          <a:xfrm>
            <a:off x="7075502" y="6356352"/>
            <a:ext cx="1439847" cy="365125"/>
          </a:xfrm>
        </p:spPr>
        <p:txBody>
          <a:bodyPr/>
          <a:lstStyle/>
          <a:p>
            <a:pPr>
              <a:defRPr/>
            </a:pPr>
            <a:fld id="{737DB919-CFB0-4306-B1C4-64503A240AA8}" type="slidenum">
              <a:rPr lang="en-US" smtClean="0"/>
              <a:pPr>
                <a:defRPr/>
              </a:pPr>
              <a:t>‹#›</a:t>
            </a:fld>
            <a:endParaRPr lang="en-US"/>
          </a:p>
        </p:txBody>
      </p:sp>
    </p:spTree>
    <p:extLst>
      <p:ext uri="{BB962C8B-B14F-4D97-AF65-F5344CB8AC3E}">
        <p14:creationId xmlns:p14="http://schemas.microsoft.com/office/powerpoint/2010/main" val="215388717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260628" y="43998"/>
            <a:ext cx="7254722" cy="1325563"/>
          </a:xfrm>
        </p:spPr>
        <p:txBody>
          <a:bodyPr/>
          <a:lstStyle>
            <a:lvl1pPr>
              <a:defRPr>
                <a:solidFill>
                  <a:schemeClr val="tx1"/>
                </a:solidFill>
              </a:defRPr>
            </a:lvl1pPr>
          </a:lstStyle>
          <a:p>
            <a:r>
              <a:rPr lang="en-US"/>
              <a:t>Click to edit Master title style</a:t>
            </a:r>
            <a:endParaRPr lang="en-US" dirty="0"/>
          </a:p>
        </p:txBody>
      </p:sp>
      <p:sp>
        <p:nvSpPr>
          <p:cNvPr id="7" name="Chart Placeholder 6"/>
          <p:cNvSpPr>
            <a:spLocks noGrp="1"/>
          </p:cNvSpPr>
          <p:nvPr>
            <p:ph type="chart" sz="quarter" idx="13"/>
          </p:nvPr>
        </p:nvSpPr>
        <p:spPr>
          <a:xfrm>
            <a:off x="1260628" y="478970"/>
            <a:ext cx="7254721" cy="5747207"/>
          </a:xfrm>
        </p:spPr>
        <p:txBody>
          <a:bodyPr anchor="ctr"/>
          <a:lstStyle>
            <a:lvl1pPr algn="ctr">
              <a:defRPr/>
            </a:lvl1pPr>
          </a:lstStyle>
          <a:p>
            <a:r>
              <a:rPr lang="en-US"/>
              <a:t>Click icon to add chart</a:t>
            </a:r>
            <a:endParaRPr lang="en-US" dirty="0"/>
          </a:p>
        </p:txBody>
      </p:sp>
      <p:sp>
        <p:nvSpPr>
          <p:cNvPr id="3" name="Date Placeholder 2"/>
          <p:cNvSpPr>
            <a:spLocks noGrp="1"/>
          </p:cNvSpPr>
          <p:nvPr>
            <p:ph type="dt" sz="half" idx="10"/>
          </p:nvPr>
        </p:nvSpPr>
        <p:spPr>
          <a:xfrm>
            <a:off x="905522" y="6356352"/>
            <a:ext cx="1269507" cy="365125"/>
          </a:xfrm>
        </p:spPr>
        <p:txBody>
          <a:bodyPr/>
          <a:lstStyle/>
          <a:p>
            <a:pPr>
              <a:defRPr/>
            </a:pPr>
            <a:endParaRPr lang="en-US"/>
          </a:p>
        </p:txBody>
      </p:sp>
      <p:sp>
        <p:nvSpPr>
          <p:cNvPr id="4" name="Footer Placeholder 3"/>
          <p:cNvSpPr>
            <a:spLocks noGrp="1"/>
          </p:cNvSpPr>
          <p:nvPr>
            <p:ph type="ftr" sz="quarter" idx="11"/>
          </p:nvPr>
        </p:nvSpPr>
        <p:spPr>
          <a:xfrm>
            <a:off x="2388093" y="6356352"/>
            <a:ext cx="4714042" cy="365125"/>
          </a:xfrm>
        </p:spPr>
        <p:txBody>
          <a:bodyPr/>
          <a:lstStyle/>
          <a:p>
            <a:pPr>
              <a:defRPr/>
            </a:pPr>
            <a:endParaRPr lang="en-US"/>
          </a:p>
        </p:txBody>
      </p:sp>
      <p:sp>
        <p:nvSpPr>
          <p:cNvPr id="5" name="Slide Number Placeholder 4"/>
          <p:cNvSpPr>
            <a:spLocks noGrp="1"/>
          </p:cNvSpPr>
          <p:nvPr>
            <p:ph type="sldNum" sz="quarter" idx="12"/>
          </p:nvPr>
        </p:nvSpPr>
        <p:spPr>
          <a:xfrm>
            <a:off x="7315200" y="6356352"/>
            <a:ext cx="1200150" cy="365125"/>
          </a:xfrm>
        </p:spPr>
        <p:txBody>
          <a:bodyPr/>
          <a:lstStyle/>
          <a:p>
            <a:pPr>
              <a:defRPr/>
            </a:pPr>
            <a:fld id="{737DB919-CFB0-4306-B1C4-64503A240AA8}" type="slidenum">
              <a:rPr lang="en-US" smtClean="0"/>
              <a:pPr>
                <a:defRPr/>
              </a:pPr>
              <a:t>‹#›</a:t>
            </a:fld>
            <a:endParaRPr lang="en-US"/>
          </a:p>
        </p:txBody>
      </p:sp>
    </p:spTree>
    <p:extLst>
      <p:ext uri="{BB962C8B-B14F-4D97-AF65-F5344CB8AC3E}">
        <p14:creationId xmlns:p14="http://schemas.microsoft.com/office/powerpoint/2010/main" val="125267756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6" name="Content Placeholder 5"/>
          <p:cNvSpPr>
            <a:spLocks noGrp="1"/>
          </p:cNvSpPr>
          <p:nvPr>
            <p:ph sz="quarter" idx="13"/>
          </p:nvPr>
        </p:nvSpPr>
        <p:spPr>
          <a:xfrm>
            <a:off x="1376039" y="1669002"/>
            <a:ext cx="7139311"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pPr>
              <a:defRPr/>
            </a:pPr>
            <a:endParaRPr lang="en-US"/>
          </a:p>
        </p:txBody>
      </p:sp>
      <p:sp>
        <p:nvSpPr>
          <p:cNvPr id="4" name="Footer Placeholder 3"/>
          <p:cNvSpPr>
            <a:spLocks noGrp="1"/>
          </p:cNvSpPr>
          <p:nvPr>
            <p:ph type="ftr" sz="quarter" idx="11"/>
          </p:nvPr>
        </p:nvSpPr>
        <p:spPr>
          <a:xfrm>
            <a:off x="2388093" y="6356352"/>
            <a:ext cx="4714042" cy="365125"/>
          </a:xfrm>
        </p:spPr>
        <p:txBody>
          <a:bodyPr/>
          <a:lstStyle/>
          <a:p>
            <a:pPr>
              <a:defRPr/>
            </a:pPr>
            <a:endParaRPr lang="en-US"/>
          </a:p>
        </p:txBody>
      </p:sp>
      <p:sp>
        <p:nvSpPr>
          <p:cNvPr id="5" name="Slide Number Placeholder 4"/>
          <p:cNvSpPr>
            <a:spLocks noGrp="1"/>
          </p:cNvSpPr>
          <p:nvPr>
            <p:ph type="sldNum" sz="quarter" idx="12"/>
          </p:nvPr>
        </p:nvSpPr>
        <p:spPr>
          <a:xfrm>
            <a:off x="7315200" y="6356352"/>
            <a:ext cx="1200150" cy="365125"/>
          </a:xfrm>
        </p:spPr>
        <p:txBody>
          <a:bodyPr/>
          <a:lstStyle/>
          <a:p>
            <a:pPr>
              <a:defRPr/>
            </a:pPr>
            <a:fld id="{737DB919-CFB0-4306-B1C4-64503A240AA8}" type="slidenum">
              <a:rPr lang="en-US" smtClean="0"/>
              <a:pPr>
                <a:defRPr/>
              </a:pPr>
              <a:t>‹#›</a:t>
            </a:fld>
            <a:endParaRPr lang="en-US"/>
          </a:p>
        </p:txBody>
      </p:sp>
      <p:cxnSp>
        <p:nvCxnSpPr>
          <p:cNvPr id="9" name="Line 8"/>
          <p:cNvCxnSpPr/>
          <p:nvPr/>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6113577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12" name="Content Placeholder 5"/>
          <p:cNvSpPr>
            <a:spLocks noGrp="1"/>
          </p:cNvSpPr>
          <p:nvPr>
            <p:ph sz="quarter" idx="15"/>
          </p:nvPr>
        </p:nvSpPr>
        <p:spPr>
          <a:xfrm>
            <a:off x="1376039" y="1668978"/>
            <a:ext cx="3455078"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5060273" y="1669001"/>
            <a:ext cx="3455078"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pPr>
              <a:defRPr/>
            </a:pPr>
            <a:endParaRPr lang="en-US"/>
          </a:p>
        </p:txBody>
      </p:sp>
      <p:sp>
        <p:nvSpPr>
          <p:cNvPr id="4" name="Footer Placeholder 3"/>
          <p:cNvSpPr>
            <a:spLocks noGrp="1"/>
          </p:cNvSpPr>
          <p:nvPr>
            <p:ph type="ftr" sz="quarter" idx="11"/>
          </p:nvPr>
        </p:nvSpPr>
        <p:spPr>
          <a:xfrm>
            <a:off x="2388093" y="6356352"/>
            <a:ext cx="4714042" cy="365125"/>
          </a:xfrm>
        </p:spPr>
        <p:txBody>
          <a:bodyPr/>
          <a:lstStyle/>
          <a:p>
            <a:pPr>
              <a:defRPr/>
            </a:pPr>
            <a:endParaRPr lang="en-US"/>
          </a:p>
        </p:txBody>
      </p:sp>
      <p:sp>
        <p:nvSpPr>
          <p:cNvPr id="5" name="Slide Number Placeholder 4"/>
          <p:cNvSpPr>
            <a:spLocks noGrp="1"/>
          </p:cNvSpPr>
          <p:nvPr>
            <p:ph type="sldNum" sz="quarter" idx="12"/>
          </p:nvPr>
        </p:nvSpPr>
        <p:spPr>
          <a:xfrm>
            <a:off x="7315200" y="6356352"/>
            <a:ext cx="1200150" cy="365125"/>
          </a:xfrm>
        </p:spPr>
        <p:txBody>
          <a:bodyPr/>
          <a:lstStyle/>
          <a:p>
            <a:pPr>
              <a:defRPr/>
            </a:pPr>
            <a:fld id="{3C9B25C1-4E2E-4FAD-806C-52CB60DD14FE}" type="slidenum">
              <a:rPr lang="en-US" smtClean="0"/>
              <a:pPr>
                <a:defRPr/>
              </a:pPr>
              <a:t>‹#›</a:t>
            </a:fld>
            <a:endParaRPr lang="en-US"/>
          </a:p>
        </p:txBody>
      </p:sp>
      <p:cxnSp>
        <p:nvCxnSpPr>
          <p:cNvPr id="9" name="Line 8"/>
          <p:cNvCxnSpPr/>
          <p:nvPr/>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88497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17714"/>
            <a:ext cx="5266122" cy="1418711"/>
          </a:xfrm>
          <a:ln>
            <a:noFill/>
          </a:ln>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3" y="2206171"/>
            <a:ext cx="5949702" cy="3848400"/>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6734049" y="2446066"/>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11" name="Text Placeholder 6"/>
          <p:cNvSpPr>
            <a:spLocks noGrp="1"/>
          </p:cNvSpPr>
          <p:nvPr>
            <p:ph type="body" sz="quarter" idx="15" hasCustomPrompt="1"/>
          </p:nvPr>
        </p:nvSpPr>
        <p:spPr>
          <a:xfrm>
            <a:off x="6188942" y="5486857"/>
            <a:ext cx="2460624" cy="503238"/>
          </a:xfrm>
        </p:spPr>
        <p:txBody>
          <a:bodyPr>
            <a:normAutofit/>
          </a:bodyPr>
          <a:lstStyle>
            <a:lvl1pPr marL="0" indent="0" algn="r">
              <a:buNone/>
              <a:defRPr sz="2800" b="1">
                <a:solidFill>
                  <a:schemeClr val="accent1"/>
                </a:solidFill>
              </a:defRPr>
            </a:lvl1pPr>
          </a:lstStyle>
          <a:p>
            <a:pPr lvl="0"/>
            <a:r>
              <a:rPr lang="en-US" dirty="0"/>
              <a:t>Questions?</a:t>
            </a:r>
          </a:p>
        </p:txBody>
      </p:sp>
      <p:sp>
        <p:nvSpPr>
          <p:cNvPr id="4" name="Date Placeholder 3"/>
          <p:cNvSpPr>
            <a:spLocks noGrp="1"/>
          </p:cNvSpPr>
          <p:nvPr>
            <p:ph type="dt" sz="half" idx="10"/>
          </p:nvPr>
        </p:nvSpPr>
        <p:spPr>
          <a:xfrm>
            <a:off x="433343" y="6356352"/>
            <a:ext cx="2057400" cy="365125"/>
          </a:xfrm>
        </p:spPr>
        <p:txBody>
          <a:bodyPr/>
          <a:lstStyle/>
          <a:p>
            <a:pPr>
              <a:defRPr/>
            </a:pPr>
            <a:endParaRPr lang="en-US"/>
          </a:p>
        </p:txBody>
      </p:sp>
      <p:sp>
        <p:nvSpPr>
          <p:cNvPr id="5" name="Footer Placeholder 4"/>
          <p:cNvSpPr>
            <a:spLocks noGrp="1"/>
          </p:cNvSpPr>
          <p:nvPr>
            <p:ph type="ftr" sz="quarter" idx="11"/>
          </p:nvPr>
        </p:nvSpPr>
        <p:spPr>
          <a:xfrm>
            <a:off x="2831977" y="6356352"/>
            <a:ext cx="3283073" cy="365125"/>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7DB919-CFB0-4306-B1C4-64503A240AA8}" type="slidenum">
              <a:rPr lang="en-US" smtClean="0"/>
              <a:pPr>
                <a:defRPr/>
              </a:pPr>
              <a:t>‹#›</a:t>
            </a:fld>
            <a:endParaRPr lang="en-US"/>
          </a:p>
        </p:txBody>
      </p:sp>
    </p:spTree>
    <p:extLst>
      <p:ext uri="{BB962C8B-B14F-4D97-AF65-F5344CB8AC3E}">
        <p14:creationId xmlns:p14="http://schemas.microsoft.com/office/powerpoint/2010/main" val="350534781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pPr>
              <a:defRPr/>
            </a:pPr>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pPr>
              <a:defRPr/>
            </a:pPr>
            <a:fld id="{737DB919-CFB0-4306-B1C4-64503A240AA8}" type="slidenum">
              <a:rPr lang="en-US" smtClean="0"/>
              <a:pPr>
                <a:defRPr/>
              </a:pPr>
              <a:t>‹#›</a:t>
            </a:fld>
            <a:endParaRPr lang="en-US"/>
          </a:p>
        </p:txBody>
      </p:sp>
    </p:spTree>
    <p:extLst>
      <p:ext uri="{BB962C8B-B14F-4D97-AF65-F5344CB8AC3E}">
        <p14:creationId xmlns:p14="http://schemas.microsoft.com/office/powerpoint/2010/main" val="223128751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Lst>
  <p:hf hdr="0" ftr="0" dt="0"/>
  <p:txStyles>
    <p:titleStyle>
      <a:lvl1pPr algn="l" defTabSz="914400" rtl="0" eaLnBrk="1" latinLnBrk="0" hangingPunct="1">
        <a:lnSpc>
          <a:spcPct val="90000"/>
        </a:lnSpc>
        <a:spcBef>
          <a:spcPct val="0"/>
        </a:spcBef>
        <a:buNone/>
        <a:defRPr sz="5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accent4">
                    <a:lumMod val="50000"/>
                  </a:schemeClr>
                </a:solidFill>
              </a:defRPr>
            </a:lvl1pPr>
          </a:lstStyle>
          <a:p>
            <a:fld id="{DF873E9B-516D-4A06-8709-F8CF725E37CA}" type="datetime1">
              <a:rPr lang="en-US" smtClean="0"/>
              <a:pPr/>
              <a:t>3/19/2021</a:t>
            </a:fld>
            <a:endParaRPr lang="en-US" dirty="0"/>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accent4">
                    <a:lumMod val="50000"/>
                  </a:schemeClr>
                </a:solidFill>
              </a:defRPr>
            </a:lvl1pPr>
          </a:lstStyle>
          <a:p>
            <a:endParaRPr lang="en-US" dirty="0"/>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accent4">
                    <a:lumMod val="5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2769884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Lst>
  <p:hf hdr="0"/>
  <p:txStyles>
    <p:titleStyle>
      <a:lvl1pPr algn="l" defTabSz="914400" rtl="0" eaLnBrk="1" latinLnBrk="0" hangingPunct="1">
        <a:lnSpc>
          <a:spcPct val="90000"/>
        </a:lnSpc>
        <a:spcBef>
          <a:spcPct val="0"/>
        </a:spcBef>
        <a:buNone/>
        <a:defRPr sz="5000" kern="1200">
          <a:solidFill>
            <a:schemeClr val="tx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pPr>
              <a:defRPr/>
            </a:pPr>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pPr>
              <a:defRPr/>
            </a:pPr>
            <a:fld id="{737DB919-CFB0-4306-B1C4-64503A240AA8}" type="slidenum">
              <a:rPr lang="en-US" smtClean="0"/>
              <a:pPr>
                <a:defRPr/>
              </a:pPr>
              <a:t>‹#›</a:t>
            </a:fld>
            <a:endParaRPr lang="en-US"/>
          </a:p>
        </p:txBody>
      </p:sp>
    </p:spTree>
    <p:extLst>
      <p:ext uri="{BB962C8B-B14F-4D97-AF65-F5344CB8AC3E}">
        <p14:creationId xmlns:p14="http://schemas.microsoft.com/office/powerpoint/2010/main" val="2624351398"/>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Lst>
  <p:hf hdr="0" ftr="0" dt="0"/>
  <p:txStyles>
    <p:titleStyle>
      <a:lvl1pPr algn="l" defTabSz="914400" rtl="0" eaLnBrk="1" latinLnBrk="0" hangingPunct="1">
        <a:lnSpc>
          <a:spcPct val="90000"/>
        </a:lnSpc>
        <a:spcBef>
          <a:spcPct val="0"/>
        </a:spcBef>
        <a:buNone/>
        <a:defRPr sz="5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512956" y="2323960"/>
            <a:ext cx="8452623" cy="1418711"/>
          </a:xfrm>
        </p:spPr>
        <p:txBody>
          <a:bodyPr/>
          <a:lstStyle/>
          <a:p>
            <a:pPr algn="ctr" eaLnBrk="1" hangingPunct="1"/>
            <a:r>
              <a:rPr lang="en-US" altLang="en-US" sz="4800" dirty="0">
                <a:latin typeface="+mj-lt"/>
              </a:rPr>
              <a:t>Tuberculosis in Texas, 2020</a:t>
            </a:r>
          </a:p>
        </p:txBody>
      </p:sp>
      <p:sp>
        <p:nvSpPr>
          <p:cNvPr id="3076" name="Rectangle 3"/>
          <p:cNvSpPr>
            <a:spLocks noGrp="1" noChangeArrowheads="1"/>
          </p:cNvSpPr>
          <p:nvPr>
            <p:ph type="body" sz="quarter" idx="14"/>
          </p:nvPr>
        </p:nvSpPr>
        <p:spPr>
          <a:xfrm>
            <a:off x="1071563" y="4107622"/>
            <a:ext cx="7175252" cy="1542431"/>
          </a:xfrm>
        </p:spPr>
        <p:txBody>
          <a:bodyPr/>
          <a:lstStyle/>
          <a:p>
            <a:pPr marL="0" indent="0" algn="ctr" eaLnBrk="1" hangingPunct="1">
              <a:buNone/>
            </a:pPr>
            <a:r>
              <a:rPr lang="en-US" altLang="en-US" sz="2000" dirty="0"/>
              <a:t>HIV/STD/HCV Epidemiology and Surveillance Branch</a:t>
            </a:r>
          </a:p>
          <a:p>
            <a:pPr marL="0" indent="0" algn="ctr" eaLnBrk="1" hangingPunct="1">
              <a:buNone/>
            </a:pPr>
            <a:r>
              <a:rPr lang="en-US" altLang="en-US" sz="2000" dirty="0"/>
              <a:t>TB and Hansen’s Disease Unit</a:t>
            </a:r>
          </a:p>
          <a:p>
            <a:pPr marL="0" indent="0" algn="ctr" eaLnBrk="1" hangingPunct="1">
              <a:buNone/>
            </a:pPr>
            <a:r>
              <a:rPr lang="en-US" altLang="en-US" sz="2000" dirty="0"/>
              <a:t>Texas Department of State Health Services</a:t>
            </a:r>
          </a:p>
          <a:p>
            <a:pPr marL="0" indent="0" algn="ctr" eaLnBrk="1" hangingPunct="1">
              <a:buNone/>
            </a:pPr>
            <a:r>
              <a:rPr lang="en-US" altLang="en-US" sz="1600" i="1" dirty="0"/>
              <a:t>All data is preliminary</a:t>
            </a:r>
          </a:p>
          <a:p>
            <a:pPr eaLnBrk="1" hangingPunct="1"/>
            <a:endParaRPr lang="en-US" altLang="en-US" sz="2000" dirty="0"/>
          </a:p>
          <a:p>
            <a:pPr eaLnBrk="1" hangingPunct="1"/>
            <a:endParaRPr lang="en-US" altLang="en-US" sz="2000" dirty="0"/>
          </a:p>
        </p:txBody>
      </p:sp>
      <p:sp>
        <p:nvSpPr>
          <p:cNvPr id="3074" name="Rectangle 16"/>
          <p:cNvSpPr>
            <a:spLocks noGrp="1" noChangeArrowheads="1"/>
          </p:cNvSpPr>
          <p:nvPr>
            <p:ph type="sldNum" sz="quarter" idx="12"/>
          </p:nvPr>
        </p:nvSpPr>
        <p:spPr>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532FDB8E-0F28-47DD-B562-57381506F1E7}" type="slidenum">
              <a:rPr lang="en-US" altLang="en-US" sz="1400" smtClean="0">
                <a:latin typeface="Times New Roman" pitchFamily="18" charset="0"/>
              </a:rPr>
              <a:pPr eaLnBrk="1" hangingPunct="1">
                <a:spcBef>
                  <a:spcPct val="0"/>
                </a:spcBef>
                <a:buFontTx/>
                <a:buNone/>
              </a:pPr>
              <a:t>1</a:t>
            </a:fld>
            <a:endParaRPr lang="en-US" altLang="en-US" sz="1400">
              <a:latin typeface="Times New Roman" pitchFamily="18" charset="0"/>
            </a:endParaRPr>
          </a:p>
        </p:txBody>
      </p:sp>
      <p:sp>
        <p:nvSpPr>
          <p:cNvPr id="3078" name="Rectangle 6"/>
          <p:cNvSpPr>
            <a:spLocks noChangeArrowheads="1"/>
          </p:cNvSpPr>
          <p:nvPr/>
        </p:nvSpPr>
        <p:spPr bwMode="auto">
          <a:xfrm>
            <a:off x="1084263" y="3621088"/>
            <a:ext cx="73152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algn="ctr" eaLnBrk="1" hangingPunct="1">
              <a:buFontTx/>
              <a:buNone/>
            </a:pPr>
            <a:endParaRPr lang="en-US" altLang="en-US" sz="25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2055904" y="3226803"/>
            <a:ext cx="6630895" cy="798296"/>
          </a:xfrm>
        </p:spPr>
        <p:txBody>
          <a:bodyPr/>
          <a:lstStyle/>
          <a:p>
            <a:pPr algn="ctr" eaLnBrk="1" hangingPunct="1"/>
            <a:r>
              <a:rPr lang="en-US" altLang="en-US" sz="4600" dirty="0">
                <a:solidFill>
                  <a:schemeClr val="accent1"/>
                </a:solidFill>
              </a:rPr>
              <a:t>Risk Factors</a:t>
            </a:r>
          </a:p>
        </p:txBody>
      </p:sp>
      <p:sp>
        <p:nvSpPr>
          <p:cNvPr id="21506"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FF5A5B4B-CBCC-465F-974A-B8DEEBE90385}" type="slidenum">
              <a:rPr lang="en-US" altLang="en-US" sz="1400" smtClean="0">
                <a:latin typeface="Times New Roman" pitchFamily="18" charset="0"/>
              </a:rPr>
              <a:pPr eaLnBrk="1" hangingPunct="1">
                <a:spcBef>
                  <a:spcPct val="0"/>
                </a:spcBef>
                <a:buFontTx/>
                <a:buNone/>
              </a:pPr>
              <a:t>10</a:t>
            </a:fld>
            <a:endParaRPr lang="en-US" altLang="en-US" sz="1400">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altLang="en-US" sz="4000" b="1" dirty="0">
                <a:solidFill>
                  <a:srgbClr val="FFC000"/>
                </a:solidFill>
              </a:rPr>
              <a:t>Risk Factors Among TB Cases Ages 18+, 2020*</a:t>
            </a:r>
          </a:p>
        </p:txBody>
      </p:sp>
      <p:sp>
        <p:nvSpPr>
          <p:cNvPr id="2" name="Chart Placeholder 1"/>
          <p:cNvSpPr>
            <a:spLocks noGrp="1"/>
          </p:cNvSpPr>
          <p:nvPr>
            <p:ph type="chart" sz="quarter" idx="13"/>
          </p:nvPr>
        </p:nvSpPr>
        <p:spPr>
          <a:xfrm>
            <a:off x="1260628" y="1583703"/>
            <a:ext cx="7254721" cy="4642474"/>
          </a:xfrm>
        </p:spPr>
      </p:sp>
      <p:sp>
        <p:nvSpPr>
          <p:cNvPr id="22530"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FF431A4E-9FF5-4750-A131-369AC897A47A}" type="slidenum">
              <a:rPr lang="en-US" altLang="en-US" sz="1400" smtClean="0">
                <a:latin typeface="Times New Roman" pitchFamily="18" charset="0"/>
              </a:rPr>
              <a:pPr eaLnBrk="1" hangingPunct="1">
                <a:spcBef>
                  <a:spcPct val="0"/>
                </a:spcBef>
                <a:buFontTx/>
                <a:buNone/>
              </a:pPr>
              <a:t>11</a:t>
            </a:fld>
            <a:endParaRPr lang="en-US" altLang="en-US" sz="1400">
              <a:latin typeface="Times New Roman" pitchFamily="18" charset="0"/>
            </a:endParaRPr>
          </a:p>
        </p:txBody>
      </p:sp>
      <p:sp>
        <p:nvSpPr>
          <p:cNvPr id="22555" name="Text Box 33"/>
          <p:cNvSpPr txBox="1">
            <a:spLocks noChangeArrowheads="1"/>
          </p:cNvSpPr>
          <p:nvPr/>
        </p:nvSpPr>
        <p:spPr bwMode="auto">
          <a:xfrm>
            <a:off x="1159497" y="6256963"/>
            <a:ext cx="47109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r>
              <a:rPr lang="en-US" altLang="en-US" sz="1800" dirty="0">
                <a:solidFill>
                  <a:schemeClr val="bg1"/>
                </a:solidFill>
                <a:latin typeface="+mj-lt"/>
              </a:rPr>
              <a:t>*</a:t>
            </a:r>
            <a:r>
              <a:rPr lang="en-US" altLang="en-US" sz="1400" dirty="0">
                <a:solidFill>
                  <a:schemeClr val="bg1"/>
                </a:solidFill>
                <a:latin typeface="+mj-lt"/>
              </a:rPr>
              <a:t>Note: Individuals can have more than one risk factor.</a:t>
            </a:r>
          </a:p>
        </p:txBody>
      </p:sp>
      <p:graphicFrame>
        <p:nvGraphicFramePr>
          <p:cNvPr id="6" name="Table 5"/>
          <p:cNvGraphicFramePr>
            <a:graphicFrameLocks noGrp="1"/>
          </p:cNvGraphicFramePr>
          <p:nvPr>
            <p:extLst>
              <p:ext uri="{D42A27DB-BD31-4B8C-83A1-F6EECF244321}">
                <p14:modId xmlns:p14="http://schemas.microsoft.com/office/powerpoint/2010/main" val="2536170491"/>
              </p:ext>
            </p:extLst>
          </p:nvPr>
        </p:nvGraphicFramePr>
        <p:xfrm>
          <a:off x="1260628" y="1583703"/>
          <a:ext cx="7254722" cy="4178223"/>
        </p:xfrm>
        <a:graphic>
          <a:graphicData uri="http://schemas.openxmlformats.org/drawingml/2006/table">
            <a:tbl>
              <a:tblPr firstRow="1" bandRow="1">
                <a:tableStyleId>{5C22544A-7EE6-4342-B048-85BDC9FD1C3A}</a:tableStyleId>
              </a:tblPr>
              <a:tblGrid>
                <a:gridCol w="5169669">
                  <a:extLst>
                    <a:ext uri="{9D8B030D-6E8A-4147-A177-3AD203B41FA5}">
                      <a16:colId xmlns:a16="http://schemas.microsoft.com/office/drawing/2014/main" val="2333876612"/>
                    </a:ext>
                  </a:extLst>
                </a:gridCol>
                <a:gridCol w="2085053">
                  <a:extLst>
                    <a:ext uri="{9D8B030D-6E8A-4147-A177-3AD203B41FA5}">
                      <a16:colId xmlns:a16="http://schemas.microsoft.com/office/drawing/2014/main" val="2543153392"/>
                    </a:ext>
                  </a:extLst>
                </a:gridCol>
              </a:tblGrid>
              <a:tr h="464247">
                <a:tc>
                  <a:txBody>
                    <a:bodyPr/>
                    <a:lstStyle/>
                    <a:p>
                      <a:pPr algn="l" fontAlgn="b"/>
                      <a:r>
                        <a:rPr lang="en-US" sz="1800" b="1" i="0" u="none" strike="noStrike" dirty="0">
                          <a:solidFill>
                            <a:schemeClr val="tx1"/>
                          </a:solidFill>
                          <a:effectLst/>
                          <a:latin typeface="+mj-lt"/>
                        </a:rPr>
                        <a:t> Risk Factor</a:t>
                      </a:r>
                    </a:p>
                  </a:txBody>
                  <a:tcPr marL="7620" marR="7620" marT="7620" marB="0" anchor="ctr"/>
                </a:tc>
                <a:tc>
                  <a:txBody>
                    <a:bodyPr/>
                    <a:lstStyle/>
                    <a:p>
                      <a:pPr algn="l" fontAlgn="b"/>
                      <a:r>
                        <a:rPr lang="en-US" sz="1800" b="1" i="0" u="none" strike="noStrike" dirty="0">
                          <a:solidFill>
                            <a:schemeClr val="tx1"/>
                          </a:solidFill>
                          <a:effectLst/>
                          <a:latin typeface="+mj-lt"/>
                        </a:rPr>
                        <a:t>% of TB Cases</a:t>
                      </a:r>
                    </a:p>
                  </a:txBody>
                  <a:tcPr marL="7620" marR="7620" marT="7620" marB="0" anchor="ctr"/>
                </a:tc>
                <a:extLst>
                  <a:ext uri="{0D108BD9-81ED-4DB2-BD59-A6C34878D82A}">
                    <a16:rowId xmlns:a16="http://schemas.microsoft.com/office/drawing/2014/main" val="1448647706"/>
                  </a:ext>
                </a:extLst>
              </a:tr>
              <a:tr h="464247">
                <a:tc>
                  <a:txBody>
                    <a:bodyPr/>
                    <a:lstStyle/>
                    <a:p>
                      <a:pPr algn="l" fontAlgn="b"/>
                      <a:r>
                        <a:rPr lang="en-US" sz="2000" b="0" i="0" u="none" strike="noStrike" dirty="0">
                          <a:solidFill>
                            <a:srgbClr val="000000"/>
                          </a:solidFill>
                          <a:effectLst/>
                          <a:latin typeface="+mj-lt"/>
                        </a:rPr>
                        <a:t> Foreign Born</a:t>
                      </a:r>
                    </a:p>
                  </a:txBody>
                  <a:tcPr marL="7620" marR="7620" marT="7620" marB="0" anchor="ctr"/>
                </a:tc>
                <a:tc>
                  <a:txBody>
                    <a:bodyPr/>
                    <a:lstStyle/>
                    <a:p>
                      <a:pPr algn="l" fontAlgn="b"/>
                      <a:r>
                        <a:rPr lang="en-US" sz="2000" b="0" i="0" u="none" strike="noStrike" dirty="0">
                          <a:solidFill>
                            <a:srgbClr val="000000"/>
                          </a:solidFill>
                          <a:effectLst/>
                          <a:latin typeface="+mj-lt"/>
                        </a:rPr>
                        <a:t>63%</a:t>
                      </a:r>
                    </a:p>
                  </a:txBody>
                  <a:tcPr marL="7620" marR="7620" marT="7620" marB="0" anchor="ctr"/>
                </a:tc>
                <a:extLst>
                  <a:ext uri="{0D108BD9-81ED-4DB2-BD59-A6C34878D82A}">
                    <a16:rowId xmlns:a16="http://schemas.microsoft.com/office/drawing/2014/main" val="2672214980"/>
                  </a:ext>
                </a:extLst>
              </a:tr>
              <a:tr h="464247">
                <a:tc>
                  <a:txBody>
                    <a:bodyPr/>
                    <a:lstStyle/>
                    <a:p>
                      <a:pPr algn="l" fontAlgn="b"/>
                      <a:r>
                        <a:rPr lang="en-US" sz="2000" b="0" i="0" u="none" strike="noStrike" dirty="0">
                          <a:solidFill>
                            <a:srgbClr val="000000"/>
                          </a:solidFill>
                          <a:effectLst/>
                          <a:latin typeface="+mj-lt"/>
                        </a:rPr>
                        <a:t> Diabetes</a:t>
                      </a:r>
                    </a:p>
                  </a:txBody>
                  <a:tcPr marL="7620" marR="7620" marT="7620" marB="0" anchor="ctr"/>
                </a:tc>
                <a:tc>
                  <a:txBody>
                    <a:bodyPr/>
                    <a:lstStyle/>
                    <a:p>
                      <a:pPr algn="l" fontAlgn="b"/>
                      <a:r>
                        <a:rPr lang="en-US" sz="2000" b="0" i="0" u="none" strike="noStrike" dirty="0">
                          <a:solidFill>
                            <a:srgbClr val="000000"/>
                          </a:solidFill>
                          <a:effectLst/>
                          <a:latin typeface="+mj-lt"/>
                        </a:rPr>
                        <a:t>24%</a:t>
                      </a:r>
                    </a:p>
                  </a:txBody>
                  <a:tcPr marL="7620" marR="7620" marT="7620" marB="0" anchor="ctr"/>
                </a:tc>
                <a:extLst>
                  <a:ext uri="{0D108BD9-81ED-4DB2-BD59-A6C34878D82A}">
                    <a16:rowId xmlns:a16="http://schemas.microsoft.com/office/drawing/2014/main" val="1851378607"/>
                  </a:ext>
                </a:extLst>
              </a:tr>
              <a:tr h="464247">
                <a:tc>
                  <a:txBody>
                    <a:bodyPr/>
                    <a:lstStyle/>
                    <a:p>
                      <a:pPr algn="l" fontAlgn="b"/>
                      <a:r>
                        <a:rPr lang="en-US" sz="2000" b="0" i="0" u="none" strike="noStrike" dirty="0">
                          <a:solidFill>
                            <a:srgbClr val="000000"/>
                          </a:solidFill>
                          <a:effectLst/>
                          <a:latin typeface="+mj-lt"/>
                        </a:rPr>
                        <a:t> Alcohol Abuse</a:t>
                      </a:r>
                    </a:p>
                  </a:txBody>
                  <a:tcPr marL="7620" marR="7620" marT="7620" marB="0" anchor="ctr"/>
                </a:tc>
                <a:tc>
                  <a:txBody>
                    <a:bodyPr/>
                    <a:lstStyle/>
                    <a:p>
                      <a:pPr algn="l" fontAlgn="b"/>
                      <a:r>
                        <a:rPr lang="en-US" sz="2000" b="0" i="0" u="none" strike="noStrike" dirty="0">
                          <a:solidFill>
                            <a:srgbClr val="000000"/>
                          </a:solidFill>
                          <a:effectLst/>
                          <a:latin typeface="+mj-lt"/>
                        </a:rPr>
                        <a:t>11%</a:t>
                      </a:r>
                    </a:p>
                  </a:txBody>
                  <a:tcPr marL="7620" marR="7620" marT="7620" marB="0" anchor="ctr"/>
                </a:tc>
                <a:extLst>
                  <a:ext uri="{0D108BD9-81ED-4DB2-BD59-A6C34878D82A}">
                    <a16:rowId xmlns:a16="http://schemas.microsoft.com/office/drawing/2014/main" val="180051186"/>
                  </a:ext>
                </a:extLst>
              </a:tr>
              <a:tr h="464247">
                <a:tc>
                  <a:txBody>
                    <a:bodyPr/>
                    <a:lstStyle/>
                    <a:p>
                      <a:pPr algn="l" fontAlgn="b"/>
                      <a:r>
                        <a:rPr lang="en-US" sz="2000" b="0" i="0" u="none" strike="noStrike" dirty="0">
                          <a:solidFill>
                            <a:srgbClr val="000000"/>
                          </a:solidFill>
                          <a:effectLst/>
                          <a:latin typeface="+mj-lt"/>
                        </a:rPr>
                        <a:t> Correctional Facility Resident </a:t>
                      </a:r>
                    </a:p>
                  </a:txBody>
                  <a:tcPr marL="7620" marR="7620" marT="7620" marB="0" anchor="ctr"/>
                </a:tc>
                <a:tc>
                  <a:txBody>
                    <a:bodyPr/>
                    <a:lstStyle/>
                    <a:p>
                      <a:pPr algn="l" fontAlgn="b"/>
                      <a:r>
                        <a:rPr lang="en-US" sz="2000" b="0" i="0" u="none" strike="noStrike" dirty="0">
                          <a:solidFill>
                            <a:srgbClr val="000000"/>
                          </a:solidFill>
                          <a:effectLst/>
                          <a:latin typeface="+mj-lt"/>
                        </a:rPr>
                        <a:t>8%</a:t>
                      </a:r>
                    </a:p>
                  </a:txBody>
                  <a:tcPr marL="7620" marR="7620" marT="7620" marB="0" anchor="ctr"/>
                </a:tc>
                <a:extLst>
                  <a:ext uri="{0D108BD9-81ED-4DB2-BD59-A6C34878D82A}">
                    <a16:rowId xmlns:a16="http://schemas.microsoft.com/office/drawing/2014/main" val="497944908"/>
                  </a:ext>
                </a:extLst>
              </a:tr>
              <a:tr h="464247">
                <a:tc>
                  <a:txBody>
                    <a:bodyPr/>
                    <a:lstStyle/>
                    <a:p>
                      <a:pPr algn="l" fontAlgn="b"/>
                      <a:r>
                        <a:rPr lang="en-US" sz="2000" b="0" i="0" u="none" strike="noStrike" dirty="0">
                          <a:solidFill>
                            <a:srgbClr val="000000"/>
                          </a:solidFill>
                          <a:effectLst/>
                          <a:latin typeface="+mj-lt"/>
                        </a:rPr>
                        <a:t> Non-Injection Drug Use</a:t>
                      </a:r>
                    </a:p>
                  </a:txBody>
                  <a:tcPr marL="7620" marR="7620" marT="7620" marB="0" anchor="ctr"/>
                </a:tc>
                <a:tc>
                  <a:txBody>
                    <a:bodyPr/>
                    <a:lstStyle/>
                    <a:p>
                      <a:pPr algn="l" fontAlgn="b"/>
                      <a:r>
                        <a:rPr lang="en-US" sz="2000" b="0" i="0" u="none" strike="noStrike" dirty="0">
                          <a:solidFill>
                            <a:srgbClr val="000000"/>
                          </a:solidFill>
                          <a:effectLst/>
                          <a:latin typeface="+mj-lt"/>
                        </a:rPr>
                        <a:t>7%</a:t>
                      </a:r>
                    </a:p>
                  </a:txBody>
                  <a:tcPr marL="7620" marR="7620" marT="7620" marB="0" anchor="ctr"/>
                </a:tc>
                <a:extLst>
                  <a:ext uri="{0D108BD9-81ED-4DB2-BD59-A6C34878D82A}">
                    <a16:rowId xmlns:a16="http://schemas.microsoft.com/office/drawing/2014/main" val="1648394106"/>
                  </a:ext>
                </a:extLst>
              </a:tr>
              <a:tr h="464247">
                <a:tc>
                  <a:txBody>
                    <a:bodyPr/>
                    <a:lstStyle/>
                    <a:p>
                      <a:pPr algn="l" fontAlgn="b"/>
                      <a:r>
                        <a:rPr lang="en-US" sz="2000" b="0" i="0" u="none" strike="noStrike" dirty="0">
                          <a:solidFill>
                            <a:srgbClr val="000000"/>
                          </a:solidFill>
                          <a:effectLst/>
                          <a:latin typeface="+mj-lt"/>
                        </a:rPr>
                        <a:t> HIV Positive</a:t>
                      </a:r>
                    </a:p>
                  </a:txBody>
                  <a:tcPr marL="7620" marR="7620" marT="7620" marB="0" anchor="ctr"/>
                </a:tc>
                <a:tc>
                  <a:txBody>
                    <a:bodyPr/>
                    <a:lstStyle/>
                    <a:p>
                      <a:pPr algn="l" fontAlgn="b"/>
                      <a:r>
                        <a:rPr lang="en-US" sz="2000" b="0" i="0" u="none" strike="noStrike" dirty="0">
                          <a:solidFill>
                            <a:srgbClr val="000000"/>
                          </a:solidFill>
                          <a:effectLst/>
                          <a:latin typeface="+mj-lt"/>
                        </a:rPr>
                        <a:t>6%</a:t>
                      </a:r>
                    </a:p>
                  </a:txBody>
                  <a:tcPr marL="7620" marR="7620" marT="7620" marB="0" anchor="ctr"/>
                </a:tc>
                <a:extLst>
                  <a:ext uri="{0D108BD9-81ED-4DB2-BD59-A6C34878D82A}">
                    <a16:rowId xmlns:a16="http://schemas.microsoft.com/office/drawing/2014/main" val="571222201"/>
                  </a:ext>
                </a:extLst>
              </a:tr>
              <a:tr h="464247">
                <a:tc>
                  <a:txBody>
                    <a:bodyPr/>
                    <a:lstStyle/>
                    <a:p>
                      <a:pPr algn="l" fontAlgn="b"/>
                      <a:r>
                        <a:rPr lang="en-US" sz="2000" b="0" i="0" u="none" strike="noStrike" dirty="0">
                          <a:solidFill>
                            <a:srgbClr val="000000"/>
                          </a:solidFill>
                          <a:effectLst/>
                          <a:latin typeface="+mj-lt"/>
                        </a:rPr>
                        <a:t> Homeless</a:t>
                      </a:r>
                    </a:p>
                  </a:txBody>
                  <a:tcPr marL="7620" marR="7620" marT="7620" marB="0" anchor="ctr"/>
                </a:tc>
                <a:tc>
                  <a:txBody>
                    <a:bodyPr/>
                    <a:lstStyle/>
                    <a:p>
                      <a:pPr algn="l" fontAlgn="b"/>
                      <a:r>
                        <a:rPr lang="en-US" sz="2000" b="0" i="0" u="none" strike="noStrike" dirty="0">
                          <a:solidFill>
                            <a:srgbClr val="000000"/>
                          </a:solidFill>
                          <a:effectLst/>
                          <a:latin typeface="+mj-lt"/>
                        </a:rPr>
                        <a:t>4%</a:t>
                      </a:r>
                    </a:p>
                  </a:txBody>
                  <a:tcPr marL="7620" marR="7620" marT="7620" marB="0" anchor="ctr"/>
                </a:tc>
                <a:extLst>
                  <a:ext uri="{0D108BD9-81ED-4DB2-BD59-A6C34878D82A}">
                    <a16:rowId xmlns:a16="http://schemas.microsoft.com/office/drawing/2014/main" val="3864320132"/>
                  </a:ext>
                </a:extLst>
              </a:tr>
              <a:tr h="464247">
                <a:tc>
                  <a:txBody>
                    <a:bodyPr/>
                    <a:lstStyle/>
                    <a:p>
                      <a:pPr algn="l" fontAlgn="b"/>
                      <a:r>
                        <a:rPr lang="en-US" sz="2000" b="0" i="0" u="none" strike="noStrike" dirty="0">
                          <a:solidFill>
                            <a:srgbClr val="000000"/>
                          </a:solidFill>
                          <a:effectLst/>
                          <a:latin typeface="+mj-lt"/>
                        </a:rPr>
                        <a:t> Injection Drug Use</a:t>
                      </a:r>
                    </a:p>
                  </a:txBody>
                  <a:tcPr marL="7620" marR="7620" marT="7620" marB="0" anchor="ctr"/>
                </a:tc>
                <a:tc>
                  <a:txBody>
                    <a:bodyPr/>
                    <a:lstStyle/>
                    <a:p>
                      <a:pPr algn="l" fontAlgn="b"/>
                      <a:r>
                        <a:rPr lang="en-US" sz="2000" b="0" i="0" u="none" strike="noStrike" dirty="0">
                          <a:solidFill>
                            <a:srgbClr val="000000"/>
                          </a:solidFill>
                          <a:effectLst/>
                          <a:latin typeface="+mj-lt"/>
                        </a:rPr>
                        <a:t>1%</a:t>
                      </a:r>
                    </a:p>
                  </a:txBody>
                  <a:tcPr marL="7620" marR="7620" marT="7620" marB="0" anchor="ctr"/>
                </a:tc>
                <a:extLst>
                  <a:ext uri="{0D108BD9-81ED-4DB2-BD59-A6C34878D82A}">
                    <a16:rowId xmlns:a16="http://schemas.microsoft.com/office/drawing/2014/main" val="133512594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D88C56CA-7C36-40EE-B0ED-5C162E0A1419}" type="slidenum">
              <a:rPr lang="en-US" altLang="en-US" sz="1400" smtClean="0">
                <a:latin typeface="Times New Roman" pitchFamily="18" charset="0"/>
              </a:rPr>
              <a:pPr eaLnBrk="1" hangingPunct="1">
                <a:spcBef>
                  <a:spcPct val="0"/>
                </a:spcBef>
                <a:buFontTx/>
                <a:buNone/>
              </a:pPr>
              <a:t>12</a:t>
            </a:fld>
            <a:endParaRPr lang="en-US" altLang="en-US" sz="1400">
              <a:latin typeface="Times New Roman" pitchFamily="18" charset="0"/>
            </a:endParaRPr>
          </a:p>
        </p:txBody>
      </p:sp>
      <p:sp>
        <p:nvSpPr>
          <p:cNvPr id="23555" name="Rectangle 2"/>
          <p:cNvSpPr>
            <a:spLocks noChangeArrowheads="1"/>
          </p:cNvSpPr>
          <p:nvPr/>
        </p:nvSpPr>
        <p:spPr bwMode="auto">
          <a:xfrm>
            <a:off x="1510999" y="155211"/>
            <a:ext cx="7352430" cy="1270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r>
              <a:rPr lang="en-US" altLang="en-US" b="1" dirty="0">
                <a:solidFill>
                  <a:srgbClr val="FFC000"/>
                </a:solidFill>
                <a:latin typeface="+mj-lt"/>
              </a:rPr>
              <a:t>Percent of Non-US Born TB Cases </a:t>
            </a:r>
            <a:br>
              <a:rPr lang="en-US" altLang="en-US" b="1" dirty="0">
                <a:solidFill>
                  <a:srgbClr val="FFC000"/>
                </a:solidFill>
                <a:latin typeface="+mj-lt"/>
              </a:rPr>
            </a:br>
            <a:r>
              <a:rPr lang="en-US" altLang="en-US" b="1" dirty="0">
                <a:solidFill>
                  <a:srgbClr val="FFC000"/>
                </a:solidFill>
                <a:latin typeface="+mj-lt"/>
              </a:rPr>
              <a:t> Texas, 2011-2020</a:t>
            </a:r>
          </a:p>
        </p:txBody>
      </p:sp>
      <p:graphicFrame>
        <p:nvGraphicFramePr>
          <p:cNvPr id="10" name="Chart Placeholder 9">
            <a:extLst>
              <a:ext uri="{FF2B5EF4-FFF2-40B4-BE49-F238E27FC236}">
                <a16:creationId xmlns:a16="http://schemas.microsoft.com/office/drawing/2014/main" id="{9C9BCE72-D52F-4977-B445-72C052B8287E}"/>
              </a:ext>
            </a:extLst>
          </p:cNvPr>
          <p:cNvGraphicFramePr>
            <a:graphicFrameLocks noGrp="1"/>
          </p:cNvGraphicFramePr>
          <p:nvPr>
            <p:ph type="chart" sz="quarter" idx="13"/>
            <p:extLst>
              <p:ext uri="{D42A27DB-BD31-4B8C-83A1-F6EECF244321}">
                <p14:modId xmlns:p14="http://schemas.microsoft.com/office/powerpoint/2010/main" val="1291585166"/>
              </p:ext>
            </p:extLst>
          </p:nvPr>
        </p:nvGraphicFramePr>
        <p:xfrm>
          <a:off x="1273629" y="1426029"/>
          <a:ext cx="7241721" cy="480014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2170204" y="3137903"/>
            <a:ext cx="6630895" cy="798296"/>
          </a:xfrm>
        </p:spPr>
        <p:txBody>
          <a:bodyPr/>
          <a:lstStyle/>
          <a:p>
            <a:pPr algn="ctr" eaLnBrk="1" hangingPunct="1"/>
            <a:r>
              <a:rPr lang="en-US" altLang="en-US" sz="4600" dirty="0">
                <a:solidFill>
                  <a:srgbClr val="FFC000"/>
                </a:solidFill>
              </a:rPr>
              <a:t>Drug</a:t>
            </a:r>
            <a:r>
              <a:rPr lang="en-US" altLang="en-US" sz="4600" dirty="0">
                <a:solidFill>
                  <a:srgbClr val="99FF99"/>
                </a:solidFill>
              </a:rPr>
              <a:t> </a:t>
            </a:r>
            <a:r>
              <a:rPr lang="en-US" altLang="en-US" sz="4600" dirty="0">
                <a:solidFill>
                  <a:srgbClr val="FFC000"/>
                </a:solidFill>
              </a:rPr>
              <a:t>Resistant TB</a:t>
            </a:r>
          </a:p>
        </p:txBody>
      </p:sp>
      <p:sp>
        <p:nvSpPr>
          <p:cNvPr id="25602"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C0D44EF3-EB5C-469E-A733-7BEDA6035410}" type="slidenum">
              <a:rPr lang="en-US" altLang="en-US" sz="1400" smtClean="0">
                <a:latin typeface="Times New Roman" pitchFamily="18" charset="0"/>
              </a:rPr>
              <a:pPr eaLnBrk="1" hangingPunct="1">
                <a:spcBef>
                  <a:spcPct val="0"/>
                </a:spcBef>
                <a:buFontTx/>
                <a:buNone/>
              </a:pPr>
              <a:t>13</a:t>
            </a:fld>
            <a:endParaRPr lang="en-US" altLang="en-US" sz="1400">
              <a:latin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1260628" y="43998"/>
            <a:ext cx="8124672" cy="1325563"/>
          </a:xfrm>
        </p:spPr>
        <p:txBody>
          <a:bodyPr/>
          <a:lstStyle/>
          <a:p>
            <a:r>
              <a:rPr lang="en-US" altLang="en-US" sz="3200" b="1" dirty="0">
                <a:solidFill>
                  <a:srgbClr val="FFC000"/>
                </a:solidFill>
              </a:rPr>
              <a:t>TB Cases and Proportions Resistant to INH* or RIF^, 2011-2020</a:t>
            </a:r>
            <a:endParaRPr lang="en-US" altLang="en-US" sz="3200" b="1" dirty="0">
              <a:solidFill>
                <a:schemeClr val="bg1"/>
              </a:solidFill>
            </a:endParaRPr>
          </a:p>
        </p:txBody>
      </p:sp>
      <p:sp>
        <p:nvSpPr>
          <p:cNvPr id="29698"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4FCC334E-C7AE-40CD-AE1F-CB2BB9BE09B6}" type="slidenum">
              <a:rPr lang="en-US" altLang="en-US" sz="1400" smtClean="0">
                <a:latin typeface="Arial" panose="020B0604020202020204" pitchFamily="34" charset="0"/>
                <a:cs typeface="Arial" panose="020B0604020202020204" pitchFamily="34" charset="0"/>
              </a:rPr>
              <a:pPr eaLnBrk="1" hangingPunct="1">
                <a:spcBef>
                  <a:spcPct val="0"/>
                </a:spcBef>
                <a:buFontTx/>
                <a:buNone/>
              </a:pPr>
              <a:t>14</a:t>
            </a:fld>
            <a:endParaRPr lang="en-US" altLang="en-US" sz="1400">
              <a:latin typeface="Arial" panose="020B0604020202020204" pitchFamily="34" charset="0"/>
              <a:cs typeface="Arial" panose="020B0604020202020204" pitchFamily="34" charset="0"/>
            </a:endParaRPr>
          </a:p>
        </p:txBody>
      </p:sp>
      <p:graphicFrame>
        <p:nvGraphicFramePr>
          <p:cNvPr id="7" name="Chart Placeholder 6"/>
          <p:cNvGraphicFramePr>
            <a:graphicFrameLocks noGrp="1"/>
          </p:cNvGraphicFramePr>
          <p:nvPr>
            <p:ph type="chart" sz="quarter" idx="13"/>
            <p:extLst>
              <p:ext uri="{D42A27DB-BD31-4B8C-83A1-F6EECF244321}">
                <p14:modId xmlns:p14="http://schemas.microsoft.com/office/powerpoint/2010/main" val="2526280794"/>
              </p:ext>
            </p:extLst>
          </p:nvPr>
        </p:nvGraphicFramePr>
        <p:xfrm>
          <a:off x="1425677" y="1514167"/>
          <a:ext cx="7462684" cy="50046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3">
            <a:extLst>
              <a:ext uri="{FF2B5EF4-FFF2-40B4-BE49-F238E27FC236}">
                <a16:creationId xmlns:a16="http://schemas.microsoft.com/office/drawing/2014/main" id="{627031F2-2776-416D-B69D-C020488717F7}"/>
              </a:ext>
            </a:extLst>
          </p:cNvPr>
          <p:cNvSpPr txBox="1">
            <a:spLocks noChangeArrowheads="1"/>
          </p:cNvSpPr>
          <p:nvPr/>
        </p:nvSpPr>
        <p:spPr bwMode="auto">
          <a:xfrm>
            <a:off x="1260628" y="6475256"/>
            <a:ext cx="698167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r>
              <a:rPr lang="en-US" altLang="en-US" sz="1400" dirty="0">
                <a:solidFill>
                  <a:schemeClr val="bg1"/>
                </a:solidFill>
                <a:latin typeface="+mj-lt"/>
              </a:rPr>
              <a:t>*INH=Isoniazid  					 ^RIF=Rifampin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1260475" y="603023"/>
            <a:ext cx="7705725" cy="1118051"/>
          </a:xfrm>
        </p:spPr>
        <p:txBody>
          <a:bodyPr/>
          <a:lstStyle/>
          <a:p>
            <a:r>
              <a:rPr lang="en-US" altLang="en-US" sz="3200" b="1" dirty="0">
                <a:solidFill>
                  <a:srgbClr val="FFC000"/>
                </a:solidFill>
              </a:rPr>
              <a:t>Multi-Drug Resistant TB Cases, 2011-2020</a:t>
            </a:r>
            <a:br>
              <a:rPr lang="en-US" altLang="en-US" sz="3200" b="1" dirty="0">
                <a:solidFill>
                  <a:srgbClr val="FFC000"/>
                </a:solidFill>
              </a:rPr>
            </a:br>
            <a:endParaRPr lang="en-US" altLang="en-US" sz="3200" dirty="0">
              <a:solidFill>
                <a:schemeClr val="bg1"/>
              </a:solidFill>
            </a:endParaRPr>
          </a:p>
        </p:txBody>
      </p:sp>
      <p:sp>
        <p:nvSpPr>
          <p:cNvPr id="30722"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9A7D577E-5082-46B1-9CD4-C8D8436E0542}" type="slidenum">
              <a:rPr lang="en-US" altLang="en-US" sz="1400" smtClean="0">
                <a:latin typeface="Times New Roman" pitchFamily="18" charset="0"/>
              </a:rPr>
              <a:pPr eaLnBrk="1" hangingPunct="1">
                <a:spcBef>
                  <a:spcPct val="0"/>
                </a:spcBef>
                <a:buFontTx/>
                <a:buNone/>
              </a:pPr>
              <a:t>15</a:t>
            </a:fld>
            <a:endParaRPr lang="en-US" altLang="en-US" sz="1400">
              <a:latin typeface="Times New Roman" pitchFamily="18" charset="0"/>
            </a:endParaRPr>
          </a:p>
        </p:txBody>
      </p:sp>
      <p:graphicFrame>
        <p:nvGraphicFramePr>
          <p:cNvPr id="19" name="Chart Placeholder 18">
            <a:extLst>
              <a:ext uri="{FF2B5EF4-FFF2-40B4-BE49-F238E27FC236}">
                <a16:creationId xmlns:a16="http://schemas.microsoft.com/office/drawing/2014/main" id="{A224A65F-0C5E-4A46-AA19-221F3A8A4FD7}"/>
              </a:ext>
            </a:extLst>
          </p:cNvPr>
          <p:cNvGraphicFramePr>
            <a:graphicFrameLocks noGrp="1"/>
          </p:cNvGraphicFramePr>
          <p:nvPr>
            <p:ph type="chart" sz="quarter" idx="13"/>
            <p:extLst>
              <p:ext uri="{D42A27DB-BD31-4B8C-83A1-F6EECF244321}">
                <p14:modId xmlns:p14="http://schemas.microsoft.com/office/powerpoint/2010/main" val="3192214416"/>
              </p:ext>
            </p:extLst>
          </p:nvPr>
        </p:nvGraphicFramePr>
        <p:xfrm>
          <a:off x="1438274" y="1760539"/>
          <a:ext cx="7350125" cy="47783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altLang="en-US" sz="5000" dirty="0"/>
              <a:t>For more information:</a:t>
            </a:r>
          </a:p>
        </p:txBody>
      </p:sp>
      <p:sp>
        <p:nvSpPr>
          <p:cNvPr id="2" name="Text Placeholder 1"/>
          <p:cNvSpPr>
            <a:spLocks noGrp="1"/>
          </p:cNvSpPr>
          <p:nvPr>
            <p:ph type="body" sz="quarter" idx="13"/>
          </p:nvPr>
        </p:nvSpPr>
        <p:spPr/>
        <p:txBody>
          <a:bodyPr/>
          <a:lstStyle/>
          <a:p>
            <a:r>
              <a:rPr lang="en-US" dirty="0"/>
              <a:t>TBHIVSTDData@dshs.texas.gov</a:t>
            </a:r>
          </a:p>
        </p:txBody>
      </p:sp>
      <p:sp>
        <p:nvSpPr>
          <p:cNvPr id="37890"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866D363F-94BA-40F6-9A44-DBED2A3A1121}" type="slidenum">
              <a:rPr lang="en-US" altLang="en-US" sz="1400" smtClean="0">
                <a:latin typeface="Times New Roman" pitchFamily="18" charset="0"/>
              </a:rPr>
              <a:pPr eaLnBrk="1" hangingPunct="1">
                <a:spcBef>
                  <a:spcPct val="0"/>
                </a:spcBef>
                <a:buFontTx/>
                <a:buNone/>
              </a:pPr>
              <a:t>16</a:t>
            </a:fld>
            <a:endParaRPr lang="en-US" altLang="en-US" sz="1400">
              <a:latin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47B59A-F528-46BD-B8D9-9E608EBC17CC}"/>
              </a:ext>
            </a:extLst>
          </p:cNvPr>
          <p:cNvSpPr>
            <a:spLocks noGrp="1"/>
          </p:cNvSpPr>
          <p:nvPr>
            <p:ph type="sldNum" sz="quarter" idx="12"/>
          </p:nvPr>
        </p:nvSpPr>
        <p:spPr/>
        <p:txBody>
          <a:bodyPr/>
          <a:lstStyle/>
          <a:p>
            <a:pPr>
              <a:defRPr/>
            </a:pPr>
            <a:fld id="{737DB919-CFB0-4306-B1C4-64503A240AA8}" type="slidenum">
              <a:rPr lang="en-US" smtClean="0"/>
              <a:pPr>
                <a:defRPr/>
              </a:pPr>
              <a:t>2</a:t>
            </a:fld>
            <a:endParaRPr lang="en-US"/>
          </a:p>
        </p:txBody>
      </p:sp>
      <p:graphicFrame>
        <p:nvGraphicFramePr>
          <p:cNvPr id="5" name="Object 3">
            <a:extLst>
              <a:ext uri="{FF2B5EF4-FFF2-40B4-BE49-F238E27FC236}">
                <a16:creationId xmlns:a16="http://schemas.microsoft.com/office/drawing/2014/main" id="{00000000-0008-0000-0000-000003000000}"/>
              </a:ext>
            </a:extLst>
          </p:cNvPr>
          <p:cNvGraphicFramePr>
            <a:graphicFrameLocks noGrp="1" noChangeAspect="1"/>
          </p:cNvGraphicFramePr>
          <p:nvPr>
            <p:ph type="chart" sz="quarter" idx="13"/>
            <p:extLst>
              <p:ext uri="{D42A27DB-BD31-4B8C-83A1-F6EECF244321}">
                <p14:modId xmlns:p14="http://schemas.microsoft.com/office/powerpoint/2010/main" val="1003921278"/>
              </p:ext>
            </p:extLst>
          </p:nvPr>
        </p:nvGraphicFramePr>
        <p:xfrm>
          <a:off x="1442559" y="942943"/>
          <a:ext cx="7254875" cy="518519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a:extLst>
              <a:ext uri="{FF2B5EF4-FFF2-40B4-BE49-F238E27FC236}">
                <a16:creationId xmlns:a16="http://schemas.microsoft.com/office/drawing/2014/main" id="{106740C7-2CEE-445F-96D9-DAD6174CE8D5}"/>
              </a:ext>
            </a:extLst>
          </p:cNvPr>
          <p:cNvSpPr>
            <a:spLocks noGrp="1" noChangeArrowheads="1"/>
          </p:cNvSpPr>
          <p:nvPr>
            <p:ph type="title"/>
          </p:nvPr>
        </p:nvSpPr>
        <p:spPr>
          <a:xfrm>
            <a:off x="1505315" y="162409"/>
            <a:ext cx="7254722" cy="1325563"/>
          </a:xfrm>
        </p:spPr>
        <p:txBody>
          <a:bodyPr/>
          <a:lstStyle/>
          <a:p>
            <a:pPr eaLnBrk="1" hangingPunct="1"/>
            <a:r>
              <a:rPr lang="en-US" altLang="en-US" sz="3200" b="1" dirty="0">
                <a:solidFill>
                  <a:srgbClr val="FFC000"/>
                </a:solidFill>
              </a:rPr>
              <a:t>TB Cases and Incidence Rates </a:t>
            </a:r>
            <a:br>
              <a:rPr lang="en-US" altLang="en-US" sz="3200" b="1" dirty="0">
                <a:solidFill>
                  <a:srgbClr val="FFC000"/>
                </a:solidFill>
              </a:rPr>
            </a:br>
            <a:r>
              <a:rPr lang="en-US" altLang="en-US" sz="3200" b="1" dirty="0">
                <a:solidFill>
                  <a:srgbClr val="FFC000"/>
                </a:solidFill>
              </a:rPr>
              <a:t>Texas, 2011-2020</a:t>
            </a:r>
          </a:p>
        </p:txBody>
      </p:sp>
      <p:sp>
        <p:nvSpPr>
          <p:cNvPr id="7" name="Text Box 5">
            <a:extLst>
              <a:ext uri="{FF2B5EF4-FFF2-40B4-BE49-F238E27FC236}">
                <a16:creationId xmlns:a16="http://schemas.microsoft.com/office/drawing/2014/main" id="{5C74873A-1C30-44D1-B927-67D3E7BA4260}"/>
              </a:ext>
            </a:extLst>
          </p:cNvPr>
          <p:cNvSpPr txBox="1">
            <a:spLocks noChangeArrowheads="1"/>
          </p:cNvSpPr>
          <p:nvPr/>
        </p:nvSpPr>
        <p:spPr bwMode="auto">
          <a:xfrm>
            <a:off x="1467959" y="5899913"/>
            <a:ext cx="687228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50000"/>
              </a:spcBef>
              <a:buFontTx/>
              <a:buNone/>
            </a:pPr>
            <a:r>
              <a:rPr lang="en-US" altLang="en-US" sz="1400" dirty="0">
                <a:solidFill>
                  <a:schemeClr val="bg1"/>
                </a:solidFill>
                <a:latin typeface="+mj-lt"/>
              </a:rPr>
              <a:t>*Cases per 100,000 population. Population estimates from the US Census Bureau, Population Estimates and Projections Program and are current as of July 31, 2020. Population estimates for 2020 will be released in July 2021.</a:t>
            </a:r>
          </a:p>
        </p:txBody>
      </p:sp>
    </p:spTree>
    <p:extLst>
      <p:ext uri="{BB962C8B-B14F-4D97-AF65-F5344CB8AC3E}">
        <p14:creationId xmlns:p14="http://schemas.microsoft.com/office/powerpoint/2010/main" val="1587509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26"/>
          <p:cNvSpPr>
            <a:spLocks noGrp="1" noChangeArrowheads="1"/>
          </p:cNvSpPr>
          <p:nvPr>
            <p:ph type="title"/>
          </p:nvPr>
        </p:nvSpPr>
        <p:spPr>
          <a:xfrm>
            <a:off x="2403897" y="3124101"/>
            <a:ext cx="6111452" cy="798296"/>
          </a:xfrm>
        </p:spPr>
        <p:txBody>
          <a:bodyPr/>
          <a:lstStyle/>
          <a:p>
            <a:pPr algn="ctr"/>
            <a:r>
              <a:rPr lang="en-US" altLang="en-US" sz="4600" dirty="0">
                <a:solidFill>
                  <a:schemeClr val="accent1"/>
                </a:solidFill>
              </a:rPr>
              <a:t>Geographic Distribution</a:t>
            </a:r>
          </a:p>
        </p:txBody>
      </p:sp>
      <p:sp>
        <p:nvSpPr>
          <p:cNvPr id="16386"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6BEC1453-5C42-40B5-91BA-864E230191C0}" type="slidenum">
              <a:rPr lang="en-US" altLang="en-US" sz="1400" smtClean="0">
                <a:latin typeface="Times New Roman" pitchFamily="18" charset="0"/>
              </a:rPr>
              <a:pPr eaLnBrk="1" hangingPunct="1">
                <a:spcBef>
                  <a:spcPct val="0"/>
                </a:spcBef>
                <a:buFontTx/>
                <a:buNone/>
              </a:pPr>
              <a:t>3</a:t>
            </a:fld>
            <a:endParaRPr lang="en-US" altLang="en-US" sz="1400">
              <a:latin typeface="Times New Roman" pitchFamily="18" charset="0"/>
            </a:endParaRPr>
          </a:p>
        </p:txBody>
      </p:sp>
    </p:spTree>
    <p:extLst>
      <p:ext uri="{BB962C8B-B14F-4D97-AF65-F5344CB8AC3E}">
        <p14:creationId xmlns:p14="http://schemas.microsoft.com/office/powerpoint/2010/main" val="3104351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668591" y="110613"/>
            <a:ext cx="7254722" cy="1325563"/>
          </a:xfrm>
          <a:noFill/>
        </p:spPr>
        <p:txBody>
          <a:bodyPr lIns="92075" tIns="46038" rIns="92075" bIns="46038"/>
          <a:lstStyle/>
          <a:p>
            <a:pPr eaLnBrk="1" hangingPunct="1"/>
            <a:r>
              <a:rPr lang="en-US" altLang="en-US" sz="3200" b="1" dirty="0">
                <a:solidFill>
                  <a:srgbClr val="FFC000"/>
                </a:solidFill>
              </a:rPr>
              <a:t>Geographic Distribution of TB Cases in Texas, 2020</a:t>
            </a:r>
          </a:p>
        </p:txBody>
      </p:sp>
      <p:sp>
        <p:nvSpPr>
          <p:cNvPr id="13314"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223B4381-5AA0-4622-9A4C-1B830B32038A}" type="slidenum">
              <a:rPr lang="en-US" altLang="en-US" sz="1400" smtClean="0">
                <a:latin typeface="Times New Roman" pitchFamily="18" charset="0"/>
              </a:rPr>
              <a:pPr eaLnBrk="1" hangingPunct="1">
                <a:spcBef>
                  <a:spcPct val="0"/>
                </a:spcBef>
                <a:buFontTx/>
                <a:buNone/>
              </a:pPr>
              <a:t>4</a:t>
            </a:fld>
            <a:endParaRPr lang="en-US" altLang="en-US" sz="1400">
              <a:latin typeface="Times New Roman" pitchFamily="18" charset="0"/>
            </a:endParaRPr>
          </a:p>
        </p:txBody>
      </p:sp>
      <p:graphicFrame>
        <p:nvGraphicFramePr>
          <p:cNvPr id="5" name="Chart 4"/>
          <p:cNvGraphicFramePr>
            <a:graphicFrameLocks/>
          </p:cNvGraphicFramePr>
          <p:nvPr>
            <p:extLst/>
          </p:nvPr>
        </p:nvGraphicFramePr>
        <p:xfrm>
          <a:off x="1237957" y="1587405"/>
          <a:ext cx="7685356" cy="47689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2322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altLang="en-US" sz="3200" dirty="0">
                <a:solidFill>
                  <a:srgbClr val="FFC000"/>
                </a:solidFill>
              </a:rPr>
              <a:t>Texas Jurisdictions with the most reported TB cases, 2020</a:t>
            </a:r>
          </a:p>
        </p:txBody>
      </p:sp>
      <p:sp>
        <p:nvSpPr>
          <p:cNvPr id="11266"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24E49DF9-2A23-4BD0-A72E-C27A74D86AF4}" type="slidenum">
              <a:rPr lang="en-US" altLang="en-US" sz="1400" smtClean="0">
                <a:latin typeface="Times New Roman" pitchFamily="18" charset="0"/>
              </a:rPr>
              <a:pPr eaLnBrk="1" hangingPunct="1">
                <a:spcBef>
                  <a:spcPct val="0"/>
                </a:spcBef>
                <a:buFontTx/>
                <a:buNone/>
              </a:pPr>
              <a:t>5</a:t>
            </a:fld>
            <a:endParaRPr lang="en-US" altLang="en-US" sz="1400">
              <a:latin typeface="Times New Roman" pitchFamily="18" charset="0"/>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592193303"/>
              </p:ext>
            </p:extLst>
          </p:nvPr>
        </p:nvGraphicFramePr>
        <p:xfrm>
          <a:off x="2224007" y="1595734"/>
          <a:ext cx="6742194" cy="4812112"/>
        </p:xfrm>
        <a:graphic>
          <a:graphicData uri="http://schemas.openxmlformats.org/drawingml/2006/table">
            <a:tbl>
              <a:tblPr firstRow="1" bandRow="1">
                <a:tableStyleId>{5C22544A-7EE6-4342-B048-85BDC9FD1C3A}</a:tableStyleId>
              </a:tblPr>
              <a:tblGrid>
                <a:gridCol w="5467705">
                  <a:extLst>
                    <a:ext uri="{9D8B030D-6E8A-4147-A177-3AD203B41FA5}">
                      <a16:colId xmlns:a16="http://schemas.microsoft.com/office/drawing/2014/main" val="2275164961"/>
                    </a:ext>
                  </a:extLst>
                </a:gridCol>
                <a:gridCol w="1274489">
                  <a:extLst>
                    <a:ext uri="{9D8B030D-6E8A-4147-A177-3AD203B41FA5}">
                      <a16:colId xmlns:a16="http://schemas.microsoft.com/office/drawing/2014/main" val="2394645173"/>
                    </a:ext>
                  </a:extLst>
                </a:gridCol>
              </a:tblGrid>
              <a:tr h="580633">
                <a:tc>
                  <a:txBody>
                    <a:bodyPr/>
                    <a:lstStyle/>
                    <a:p>
                      <a:pPr algn="l" fontAlgn="b"/>
                      <a:r>
                        <a:rPr lang="en-US" sz="2000" b="1" i="0" u="none" strike="noStrike" dirty="0">
                          <a:solidFill>
                            <a:schemeClr val="tx1"/>
                          </a:solidFill>
                          <a:effectLst/>
                          <a:latin typeface="+mj-lt"/>
                        </a:rPr>
                        <a:t>Jurisdiction</a:t>
                      </a:r>
                    </a:p>
                  </a:txBody>
                  <a:tcPr marL="7620" marR="7620" marT="7620" marB="0" anchor="ctr"/>
                </a:tc>
                <a:tc>
                  <a:txBody>
                    <a:bodyPr/>
                    <a:lstStyle/>
                    <a:p>
                      <a:pPr algn="l" fontAlgn="b"/>
                      <a:r>
                        <a:rPr lang="en-US" sz="2000" b="1" i="0" u="none" strike="noStrike" dirty="0">
                          <a:solidFill>
                            <a:schemeClr val="tx1"/>
                          </a:solidFill>
                          <a:effectLst/>
                          <a:latin typeface="+mj-lt"/>
                        </a:rPr>
                        <a:t>Reported Cases</a:t>
                      </a:r>
                    </a:p>
                  </a:txBody>
                  <a:tcPr marL="7620" marR="7620" marT="7620" marB="0" anchor="ctr"/>
                </a:tc>
                <a:extLst>
                  <a:ext uri="{0D108BD9-81ED-4DB2-BD59-A6C34878D82A}">
                    <a16:rowId xmlns:a16="http://schemas.microsoft.com/office/drawing/2014/main" val="157926515"/>
                  </a:ext>
                </a:extLst>
              </a:tr>
              <a:tr h="315939">
                <a:tc>
                  <a:txBody>
                    <a:bodyPr/>
                    <a:lstStyle/>
                    <a:p>
                      <a:pPr algn="l" fontAlgn="b"/>
                      <a:r>
                        <a:rPr lang="en-US" sz="1600" b="0" i="0" u="none" strike="noStrike" dirty="0">
                          <a:solidFill>
                            <a:srgbClr val="000000"/>
                          </a:solidFill>
                          <a:effectLst/>
                          <a:latin typeface="+mj-lt"/>
                        </a:rPr>
                        <a:t>Houston Department of Health and Human Services</a:t>
                      </a:r>
                    </a:p>
                  </a:txBody>
                  <a:tcPr marL="7620" marR="7620" marT="7620" marB="0" anchor="ctr"/>
                </a:tc>
                <a:tc>
                  <a:txBody>
                    <a:bodyPr/>
                    <a:lstStyle/>
                    <a:p>
                      <a:pPr algn="l" fontAlgn="b"/>
                      <a:r>
                        <a:rPr lang="en-US" sz="1600" b="0" i="0" u="none" strike="noStrike" dirty="0">
                          <a:solidFill>
                            <a:srgbClr val="000000"/>
                          </a:solidFill>
                          <a:effectLst/>
                          <a:latin typeface="+mj-lt"/>
                        </a:rPr>
                        <a:t>141</a:t>
                      </a:r>
                    </a:p>
                  </a:txBody>
                  <a:tcPr marL="7620" marR="7620" marT="7620" marB="0" anchor="ctr"/>
                </a:tc>
                <a:extLst>
                  <a:ext uri="{0D108BD9-81ED-4DB2-BD59-A6C34878D82A}">
                    <a16:rowId xmlns:a16="http://schemas.microsoft.com/office/drawing/2014/main" val="1079009852"/>
                  </a:ext>
                </a:extLst>
              </a:tr>
              <a:tr h="315939">
                <a:tc>
                  <a:txBody>
                    <a:bodyPr/>
                    <a:lstStyle/>
                    <a:p>
                      <a:pPr algn="l" fontAlgn="b"/>
                      <a:r>
                        <a:rPr lang="en-US" sz="1600" b="0" i="0" u="none" strike="noStrike" dirty="0">
                          <a:solidFill>
                            <a:srgbClr val="000000"/>
                          </a:solidFill>
                          <a:effectLst/>
                          <a:latin typeface="+mj-lt"/>
                        </a:rPr>
                        <a:t>Dallas County Health and Human Services</a:t>
                      </a:r>
                    </a:p>
                  </a:txBody>
                  <a:tcPr marL="7620" marR="7620" marT="7620" marB="0" anchor="ctr"/>
                </a:tc>
                <a:tc>
                  <a:txBody>
                    <a:bodyPr/>
                    <a:lstStyle/>
                    <a:p>
                      <a:pPr algn="l" fontAlgn="b"/>
                      <a:r>
                        <a:rPr lang="en-US" sz="1600" b="0" i="0" u="none" strike="noStrike" dirty="0">
                          <a:solidFill>
                            <a:srgbClr val="000000"/>
                          </a:solidFill>
                          <a:effectLst/>
                          <a:latin typeface="+mj-lt"/>
                        </a:rPr>
                        <a:t>112</a:t>
                      </a:r>
                    </a:p>
                  </a:txBody>
                  <a:tcPr marL="7620" marR="7620" marT="7620" marB="0" anchor="ctr"/>
                </a:tc>
                <a:extLst>
                  <a:ext uri="{0D108BD9-81ED-4DB2-BD59-A6C34878D82A}">
                    <a16:rowId xmlns:a16="http://schemas.microsoft.com/office/drawing/2014/main" val="2851763400"/>
                  </a:ext>
                </a:extLst>
              </a:tr>
              <a:tr h="421973">
                <a:tc>
                  <a:txBody>
                    <a:bodyPr/>
                    <a:lstStyle/>
                    <a:p>
                      <a:pPr algn="l" fontAlgn="b"/>
                      <a:r>
                        <a:rPr lang="en-US" sz="1600" b="0" i="0" u="none" strike="noStrike" dirty="0">
                          <a:solidFill>
                            <a:srgbClr val="000000"/>
                          </a:solidFill>
                          <a:effectLst/>
                          <a:latin typeface="+mj-lt"/>
                        </a:rPr>
                        <a:t>Harris County Public Health and Environmental Services</a:t>
                      </a:r>
                    </a:p>
                  </a:txBody>
                  <a:tcPr marL="7620" marR="7620" marT="7620" marB="0" anchor="ctr"/>
                </a:tc>
                <a:tc>
                  <a:txBody>
                    <a:bodyPr/>
                    <a:lstStyle/>
                    <a:p>
                      <a:pPr algn="l" fontAlgn="b"/>
                      <a:r>
                        <a:rPr lang="en-US" sz="1600" b="0" i="0" u="none" strike="noStrike" dirty="0">
                          <a:solidFill>
                            <a:srgbClr val="000000"/>
                          </a:solidFill>
                          <a:effectLst/>
                          <a:latin typeface="+mj-lt"/>
                        </a:rPr>
                        <a:t>101</a:t>
                      </a:r>
                    </a:p>
                  </a:txBody>
                  <a:tcPr marL="7620" marR="7620" marT="7620" marB="0" anchor="ctr"/>
                </a:tc>
                <a:extLst>
                  <a:ext uri="{0D108BD9-81ED-4DB2-BD59-A6C34878D82A}">
                    <a16:rowId xmlns:a16="http://schemas.microsoft.com/office/drawing/2014/main" val="2253791483"/>
                  </a:ext>
                </a:extLst>
              </a:tr>
              <a:tr h="421973">
                <a:tc>
                  <a:txBody>
                    <a:bodyPr/>
                    <a:lstStyle/>
                    <a:p>
                      <a:pPr algn="l" fontAlgn="b"/>
                      <a:r>
                        <a:rPr lang="en-US" sz="1600" b="0" i="0" u="none" strike="noStrike" kern="1200" dirty="0">
                          <a:solidFill>
                            <a:srgbClr val="000000"/>
                          </a:solidFill>
                          <a:effectLst/>
                          <a:latin typeface="+mj-lt"/>
                          <a:ea typeface="+mn-ea"/>
                          <a:cs typeface="+mn-cs"/>
                        </a:rPr>
                        <a:t>Tarrant County Public Health </a:t>
                      </a:r>
                      <a:endParaRPr lang="en-US" sz="1600" b="0" i="0" u="none" strike="noStrike" dirty="0">
                        <a:solidFill>
                          <a:srgbClr val="000000"/>
                        </a:solidFill>
                        <a:effectLst/>
                        <a:latin typeface="+mj-lt"/>
                      </a:endParaRPr>
                    </a:p>
                  </a:txBody>
                  <a:tcPr marL="7620" marR="7620" marT="7620" marB="0" anchor="ctr"/>
                </a:tc>
                <a:tc>
                  <a:txBody>
                    <a:bodyPr/>
                    <a:lstStyle/>
                    <a:p>
                      <a:pPr algn="l" fontAlgn="b"/>
                      <a:r>
                        <a:rPr lang="en-US" sz="1600" b="0" i="0" u="none" strike="noStrike" dirty="0">
                          <a:solidFill>
                            <a:srgbClr val="000000"/>
                          </a:solidFill>
                          <a:effectLst/>
                          <a:latin typeface="+mj-lt"/>
                        </a:rPr>
                        <a:t>63</a:t>
                      </a:r>
                    </a:p>
                  </a:txBody>
                  <a:tcPr marL="7620" marR="7620" marT="7620" marB="0" anchor="ctr"/>
                </a:tc>
                <a:extLst>
                  <a:ext uri="{0D108BD9-81ED-4DB2-BD59-A6C34878D82A}">
                    <a16:rowId xmlns:a16="http://schemas.microsoft.com/office/drawing/2014/main" val="2019694404"/>
                  </a:ext>
                </a:extLst>
              </a:tr>
              <a:tr h="23655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mj-lt"/>
                          <a:ea typeface="+mn-ea"/>
                          <a:cs typeface="+mn-cs"/>
                        </a:rPr>
                        <a:t>San Antonio Metropolitan Health District</a:t>
                      </a:r>
                    </a:p>
                  </a:txBody>
                  <a:tcPr marL="7620" marR="7620" marT="7620" marB="0" anchor="ctr"/>
                </a:tc>
                <a:tc>
                  <a:txBody>
                    <a:bodyPr/>
                    <a:lstStyle/>
                    <a:p>
                      <a:pPr algn="l" fontAlgn="b"/>
                      <a:r>
                        <a:rPr lang="en-US" sz="1600" b="0" i="0" u="none" strike="noStrike" dirty="0">
                          <a:solidFill>
                            <a:srgbClr val="000000"/>
                          </a:solidFill>
                          <a:effectLst/>
                          <a:latin typeface="+mj-lt"/>
                        </a:rPr>
                        <a:t>53</a:t>
                      </a:r>
                    </a:p>
                  </a:txBody>
                  <a:tcPr marL="7620" marR="7620" marT="7620" marB="0" anchor="ctr"/>
                </a:tc>
                <a:extLst>
                  <a:ext uri="{0D108BD9-81ED-4DB2-BD59-A6C34878D82A}">
                    <a16:rowId xmlns:a16="http://schemas.microsoft.com/office/drawing/2014/main" val="1488141450"/>
                  </a:ext>
                </a:extLst>
              </a:tr>
              <a:tr h="315939">
                <a:tc>
                  <a:txBody>
                    <a:bodyPr/>
                    <a:lstStyle/>
                    <a:p>
                      <a:pPr algn="l" fontAlgn="b"/>
                      <a:r>
                        <a:rPr lang="en-US" sz="1600" b="0" i="0" u="none" strike="noStrike" dirty="0">
                          <a:solidFill>
                            <a:srgbClr val="000000"/>
                          </a:solidFill>
                          <a:effectLst/>
                          <a:latin typeface="+mj-lt"/>
                        </a:rPr>
                        <a:t>Hidalgo County Health Department</a:t>
                      </a:r>
                    </a:p>
                  </a:txBody>
                  <a:tcPr marL="7620" marR="7620" marT="7620" marB="0" anchor="ctr"/>
                </a:tc>
                <a:tc>
                  <a:txBody>
                    <a:bodyPr/>
                    <a:lstStyle/>
                    <a:p>
                      <a:pPr algn="l" fontAlgn="b"/>
                      <a:r>
                        <a:rPr lang="en-US" sz="1600" b="0" i="0" u="none" strike="noStrike" dirty="0">
                          <a:solidFill>
                            <a:srgbClr val="000000"/>
                          </a:solidFill>
                          <a:effectLst/>
                          <a:latin typeface="+mj-lt"/>
                        </a:rPr>
                        <a:t>37</a:t>
                      </a:r>
                    </a:p>
                  </a:txBody>
                  <a:tcPr marL="7620" marR="7620" marT="7620" marB="0" anchor="ctr"/>
                </a:tc>
                <a:extLst>
                  <a:ext uri="{0D108BD9-81ED-4DB2-BD59-A6C34878D82A}">
                    <a16:rowId xmlns:a16="http://schemas.microsoft.com/office/drawing/2014/main" val="984052809"/>
                  </a:ext>
                </a:extLst>
              </a:tr>
              <a:tr h="465940">
                <a:tc>
                  <a:txBody>
                    <a:bodyPr/>
                    <a:lstStyle/>
                    <a:p>
                      <a:pPr algn="l" fontAlgn="b"/>
                      <a:r>
                        <a:rPr lang="en-US" sz="1600" b="0" i="0" u="none" strike="noStrike" dirty="0">
                          <a:solidFill>
                            <a:srgbClr val="000000"/>
                          </a:solidFill>
                          <a:effectLst/>
                          <a:latin typeface="+mj-lt"/>
                        </a:rPr>
                        <a:t>Austin Public Health Department</a:t>
                      </a:r>
                    </a:p>
                  </a:txBody>
                  <a:tcPr marL="7620" marR="7620" marT="7620" marB="0" anchor="b"/>
                </a:tc>
                <a:tc>
                  <a:txBody>
                    <a:bodyPr/>
                    <a:lstStyle/>
                    <a:p>
                      <a:pPr algn="l" fontAlgn="b"/>
                      <a:r>
                        <a:rPr lang="en-US" sz="1600" b="0" i="0" u="none" strike="noStrike" dirty="0">
                          <a:solidFill>
                            <a:srgbClr val="000000"/>
                          </a:solidFill>
                          <a:effectLst/>
                          <a:latin typeface="+mj-lt"/>
                        </a:rPr>
                        <a:t>32</a:t>
                      </a:r>
                    </a:p>
                  </a:txBody>
                  <a:tcPr marL="7620" marR="7620" marT="7620" marB="0" anchor="ctr"/>
                </a:tc>
                <a:extLst>
                  <a:ext uri="{0D108BD9-81ED-4DB2-BD59-A6C34878D82A}">
                    <a16:rowId xmlns:a16="http://schemas.microsoft.com/office/drawing/2014/main" val="281789940"/>
                  </a:ext>
                </a:extLst>
              </a:tr>
              <a:tr h="421973">
                <a:tc>
                  <a:txBody>
                    <a:bodyPr/>
                    <a:lstStyle/>
                    <a:p>
                      <a:pPr algn="l" fontAlgn="b"/>
                      <a:r>
                        <a:rPr lang="en-US" sz="1600" b="0" i="0" u="none" strike="noStrike" dirty="0">
                          <a:solidFill>
                            <a:srgbClr val="000000"/>
                          </a:solidFill>
                          <a:effectLst/>
                          <a:latin typeface="+mj-lt"/>
                        </a:rPr>
                        <a:t>Public Health Region 8</a:t>
                      </a:r>
                    </a:p>
                  </a:txBody>
                  <a:tcPr marL="7620" marR="7620" marT="7620" marB="0" anchor="ctr"/>
                </a:tc>
                <a:tc>
                  <a:txBody>
                    <a:bodyPr/>
                    <a:lstStyle/>
                    <a:p>
                      <a:pPr algn="l" fontAlgn="b"/>
                      <a:r>
                        <a:rPr lang="en-US" sz="1600" b="0" i="0" u="none" strike="noStrike" dirty="0">
                          <a:solidFill>
                            <a:srgbClr val="000000"/>
                          </a:solidFill>
                          <a:effectLst/>
                          <a:latin typeface="+mj-lt"/>
                        </a:rPr>
                        <a:t>31</a:t>
                      </a:r>
                    </a:p>
                  </a:txBody>
                  <a:tcPr marL="7620" marR="7620" marT="7620" marB="0" anchor="ctr"/>
                </a:tc>
                <a:extLst>
                  <a:ext uri="{0D108BD9-81ED-4DB2-BD59-A6C34878D82A}">
                    <a16:rowId xmlns:a16="http://schemas.microsoft.com/office/drawing/2014/main" val="3464471297"/>
                  </a:ext>
                </a:extLst>
              </a:tr>
              <a:tr h="315939">
                <a:tc>
                  <a:txBody>
                    <a:bodyPr/>
                    <a:lstStyle/>
                    <a:p>
                      <a:pPr algn="l" fontAlgn="b"/>
                      <a:r>
                        <a:rPr lang="en-US" sz="1600" b="0" i="0" u="none" strike="noStrike" dirty="0">
                          <a:solidFill>
                            <a:srgbClr val="000000"/>
                          </a:solidFill>
                          <a:effectLst/>
                          <a:latin typeface="+mj-lt"/>
                        </a:rPr>
                        <a:t>TDCJ* – Huntsville</a:t>
                      </a:r>
                    </a:p>
                  </a:txBody>
                  <a:tcPr marL="7620" marR="7620" marT="7620" marB="0" anchor="b"/>
                </a:tc>
                <a:tc>
                  <a:txBody>
                    <a:bodyPr/>
                    <a:lstStyle/>
                    <a:p>
                      <a:pPr algn="l" fontAlgn="b"/>
                      <a:r>
                        <a:rPr lang="en-US" sz="1600" b="0" i="0" u="none" strike="noStrike" dirty="0">
                          <a:solidFill>
                            <a:srgbClr val="000000"/>
                          </a:solidFill>
                          <a:effectLst/>
                          <a:latin typeface="+mj-lt"/>
                        </a:rPr>
                        <a:t>28</a:t>
                      </a:r>
                    </a:p>
                  </a:txBody>
                  <a:tcPr marL="7620" marR="7620" marT="7620" marB="0" anchor="b"/>
                </a:tc>
                <a:extLst>
                  <a:ext uri="{0D108BD9-81ED-4DB2-BD59-A6C34878D82A}">
                    <a16:rowId xmlns:a16="http://schemas.microsoft.com/office/drawing/2014/main" val="60772792"/>
                  </a:ext>
                </a:extLst>
              </a:tr>
              <a:tr h="315939">
                <a:tc>
                  <a:txBody>
                    <a:bodyPr/>
                    <a:lstStyle/>
                    <a:p>
                      <a:pPr algn="l" fontAlgn="b"/>
                      <a:r>
                        <a:rPr lang="en-US" sz="1600" b="0" i="0" u="none" strike="noStrike" dirty="0">
                          <a:solidFill>
                            <a:srgbClr val="000000"/>
                          </a:solidFill>
                          <a:effectLst/>
                          <a:latin typeface="+mj-lt"/>
                        </a:rPr>
                        <a:t>Fort Bend County Health Department</a:t>
                      </a:r>
                    </a:p>
                  </a:txBody>
                  <a:tcPr marL="7620" marR="7620" marT="7620" marB="0" anchor="b"/>
                </a:tc>
                <a:tc>
                  <a:txBody>
                    <a:bodyPr/>
                    <a:lstStyle/>
                    <a:p>
                      <a:pPr algn="l" fontAlgn="b"/>
                      <a:r>
                        <a:rPr lang="en-US" sz="1600" b="0" i="0" u="none" strike="noStrike" dirty="0">
                          <a:solidFill>
                            <a:srgbClr val="000000"/>
                          </a:solidFill>
                          <a:effectLst/>
                          <a:latin typeface="+mj-lt"/>
                        </a:rPr>
                        <a:t>27</a:t>
                      </a:r>
                    </a:p>
                  </a:txBody>
                  <a:tcPr marL="7620" marR="7620" marT="7620" marB="0" anchor="b"/>
                </a:tc>
                <a:extLst>
                  <a:ext uri="{0D108BD9-81ED-4DB2-BD59-A6C34878D82A}">
                    <a16:rowId xmlns:a16="http://schemas.microsoft.com/office/drawing/2014/main" val="2128866471"/>
                  </a:ext>
                </a:extLst>
              </a:tr>
              <a:tr h="315939">
                <a:tc>
                  <a:txBody>
                    <a:bodyPr/>
                    <a:lstStyle/>
                    <a:p>
                      <a:pPr algn="l" fontAlgn="b"/>
                      <a:r>
                        <a:rPr lang="en-US" sz="1600" b="1" i="0" u="none" strike="noStrike" dirty="0">
                          <a:solidFill>
                            <a:srgbClr val="000000"/>
                          </a:solidFill>
                          <a:effectLst/>
                          <a:latin typeface="+mj-lt"/>
                        </a:rPr>
                        <a:t>Total</a:t>
                      </a:r>
                    </a:p>
                  </a:txBody>
                  <a:tcPr marL="7620" marR="7620" marT="7620" marB="0" anchor="ctr"/>
                </a:tc>
                <a:tc>
                  <a:txBody>
                    <a:bodyPr/>
                    <a:lstStyle/>
                    <a:p>
                      <a:pPr algn="l" fontAlgn="b"/>
                      <a:r>
                        <a:rPr lang="en-US" sz="1600" b="1" i="0" u="none" strike="noStrike" dirty="0">
                          <a:solidFill>
                            <a:srgbClr val="000000"/>
                          </a:solidFill>
                          <a:effectLst/>
                          <a:latin typeface="+mj-lt"/>
                        </a:rPr>
                        <a:t>625</a:t>
                      </a:r>
                    </a:p>
                  </a:txBody>
                  <a:tcPr marL="7620" marR="7620" marT="7620" marB="0" anchor="ctr"/>
                </a:tc>
                <a:extLst>
                  <a:ext uri="{0D108BD9-81ED-4DB2-BD59-A6C34878D82A}">
                    <a16:rowId xmlns:a16="http://schemas.microsoft.com/office/drawing/2014/main" val="3113732170"/>
                  </a:ext>
                </a:extLst>
              </a:tr>
              <a:tr h="315939">
                <a:tc>
                  <a:txBody>
                    <a:bodyPr/>
                    <a:lstStyle/>
                    <a:p>
                      <a:pPr algn="l" fontAlgn="b"/>
                      <a:r>
                        <a:rPr lang="en-US" sz="1600" b="1" i="0" u="none" strike="noStrike">
                          <a:solidFill>
                            <a:srgbClr val="000000"/>
                          </a:solidFill>
                          <a:effectLst/>
                          <a:latin typeface="+mj-lt"/>
                        </a:rPr>
                        <a:t>Percent of All TB Cases in Texas</a:t>
                      </a:r>
                    </a:p>
                  </a:txBody>
                  <a:tcPr marL="7620" marR="7620" marT="7620" marB="0" anchor="ctr"/>
                </a:tc>
                <a:tc>
                  <a:txBody>
                    <a:bodyPr/>
                    <a:lstStyle/>
                    <a:p>
                      <a:pPr algn="l" fontAlgn="b"/>
                      <a:r>
                        <a:rPr lang="en-US" sz="1600" b="1" i="0" u="none" strike="noStrike" dirty="0">
                          <a:solidFill>
                            <a:srgbClr val="000000"/>
                          </a:solidFill>
                          <a:effectLst/>
                          <a:latin typeface="+mj-lt"/>
                        </a:rPr>
                        <a:t>70%</a:t>
                      </a:r>
                    </a:p>
                  </a:txBody>
                  <a:tcPr marL="7620" marR="7620" marT="7620" marB="0" anchor="ctr"/>
                </a:tc>
                <a:extLst>
                  <a:ext uri="{0D108BD9-81ED-4DB2-BD59-A6C34878D82A}">
                    <a16:rowId xmlns:a16="http://schemas.microsoft.com/office/drawing/2014/main" val="110041794"/>
                  </a:ext>
                </a:extLst>
              </a:tr>
            </a:tbl>
          </a:graphicData>
        </a:graphic>
      </p:graphicFrame>
      <p:sp>
        <p:nvSpPr>
          <p:cNvPr id="2" name="TextBox 1">
            <a:extLst>
              <a:ext uri="{FF2B5EF4-FFF2-40B4-BE49-F238E27FC236}">
                <a16:creationId xmlns:a16="http://schemas.microsoft.com/office/drawing/2014/main" id="{4F4B7EF5-EC8F-4F5A-B6F8-FAAEB2D8B3B1}"/>
              </a:ext>
            </a:extLst>
          </p:cNvPr>
          <p:cNvSpPr txBox="1"/>
          <p:nvPr/>
        </p:nvSpPr>
        <p:spPr>
          <a:xfrm>
            <a:off x="5219700" y="6538914"/>
            <a:ext cx="3187700" cy="246221"/>
          </a:xfrm>
          <a:prstGeom prst="rect">
            <a:avLst/>
          </a:prstGeom>
          <a:noFill/>
        </p:spPr>
        <p:txBody>
          <a:bodyPr wrap="square" rtlCol="0">
            <a:spAutoFit/>
          </a:bodyPr>
          <a:lstStyle/>
          <a:p>
            <a:r>
              <a:rPr lang="en-US" sz="1000" dirty="0">
                <a:solidFill>
                  <a:schemeClr val="bg1"/>
                </a:solidFill>
              </a:rPr>
              <a:t>TDCJ-Texas Department of Criminal Justice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1371600" y="245670"/>
            <a:ext cx="7772400" cy="1143000"/>
          </a:xfrm>
        </p:spPr>
        <p:txBody>
          <a:bodyPr/>
          <a:lstStyle/>
          <a:p>
            <a:pPr eaLnBrk="1" hangingPunct="1"/>
            <a:r>
              <a:rPr lang="en-US" altLang="en-US" sz="3200" b="1" dirty="0">
                <a:solidFill>
                  <a:srgbClr val="FFC000"/>
                </a:solidFill>
              </a:rPr>
              <a:t>Thirty-Two Texas Border Counties*</a:t>
            </a:r>
          </a:p>
        </p:txBody>
      </p:sp>
      <p:sp>
        <p:nvSpPr>
          <p:cNvPr id="12290" name="Slide Number Placehold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B0192123-DA3A-4F7E-866D-EF14F85945A9}" type="slidenum">
              <a:rPr lang="en-US" altLang="en-US" sz="1400" smtClean="0">
                <a:latin typeface="Times New Roman" pitchFamily="18" charset="0"/>
              </a:rPr>
              <a:pPr eaLnBrk="1" hangingPunct="1">
                <a:spcBef>
                  <a:spcPct val="0"/>
                </a:spcBef>
                <a:buFontTx/>
                <a:buNone/>
              </a:pPr>
              <a:t>6</a:t>
            </a:fld>
            <a:endParaRPr lang="en-US" altLang="en-US" sz="1400">
              <a:latin typeface="Times New Roman" pitchFamily="18" charset="0"/>
            </a:endParaRPr>
          </a:p>
        </p:txBody>
      </p:sp>
      <p:sp>
        <p:nvSpPr>
          <p:cNvPr id="12292" name="Text Box 6"/>
          <p:cNvSpPr txBox="1">
            <a:spLocks noChangeArrowheads="1"/>
          </p:cNvSpPr>
          <p:nvPr/>
        </p:nvSpPr>
        <p:spPr bwMode="auto">
          <a:xfrm>
            <a:off x="6007161" y="5775133"/>
            <a:ext cx="32476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r>
              <a:rPr lang="en-US" altLang="en-US" sz="1400" dirty="0">
                <a:solidFill>
                  <a:schemeClr val="bg1"/>
                </a:solidFill>
                <a:latin typeface="+mj-lt"/>
              </a:rPr>
              <a:t>*As defined by the La Paz Agreement</a:t>
            </a:r>
          </a:p>
        </p:txBody>
      </p:sp>
      <p:pic>
        <p:nvPicPr>
          <p:cNvPr id="1229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624" y="1668447"/>
            <a:ext cx="5168777" cy="4870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6">
            <a:extLst>
              <a:ext uri="{FF2B5EF4-FFF2-40B4-BE49-F238E27FC236}">
                <a16:creationId xmlns:a16="http://schemas.microsoft.com/office/drawing/2014/main" id="{673A8204-6542-4440-BD68-DF455148ED3A}"/>
              </a:ext>
            </a:extLst>
          </p:cNvPr>
          <p:cNvSpPr txBox="1">
            <a:spLocks noChangeArrowheads="1"/>
          </p:cNvSpPr>
          <p:nvPr/>
        </p:nvSpPr>
        <p:spPr bwMode="auto">
          <a:xfrm>
            <a:off x="899172" y="6427664"/>
            <a:ext cx="80536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r>
              <a:rPr lang="en-US" altLang="en-US" sz="1800" b="1" dirty="0">
                <a:solidFill>
                  <a:schemeClr val="bg1"/>
                </a:solidFill>
                <a:latin typeface="+mj-lt"/>
              </a:rPr>
              <a:t>TB cases in the border counties represent 15% of all TB cases in Texas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26"/>
          <p:cNvSpPr>
            <a:spLocks noGrp="1" noChangeArrowheads="1"/>
          </p:cNvSpPr>
          <p:nvPr>
            <p:ph type="title"/>
          </p:nvPr>
        </p:nvSpPr>
        <p:spPr>
          <a:xfrm>
            <a:off x="2195604" y="3029852"/>
            <a:ext cx="6630895" cy="798296"/>
          </a:xfrm>
        </p:spPr>
        <p:txBody>
          <a:bodyPr/>
          <a:lstStyle/>
          <a:p>
            <a:pPr algn="ctr" eaLnBrk="1" hangingPunct="1"/>
            <a:r>
              <a:rPr lang="en-US" altLang="en-US" sz="4600" dirty="0">
                <a:solidFill>
                  <a:schemeClr val="accent1"/>
                </a:solidFill>
              </a:rPr>
              <a:t>Demographics</a:t>
            </a:r>
          </a:p>
        </p:txBody>
      </p:sp>
      <p:sp>
        <p:nvSpPr>
          <p:cNvPr id="16386"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6BEC1453-5C42-40B5-91BA-864E230191C0}" type="slidenum">
              <a:rPr lang="en-US" altLang="en-US" sz="1400" smtClean="0">
                <a:latin typeface="Times New Roman" pitchFamily="18" charset="0"/>
              </a:rPr>
              <a:pPr eaLnBrk="1" hangingPunct="1">
                <a:spcBef>
                  <a:spcPct val="0"/>
                </a:spcBef>
                <a:buFontTx/>
                <a:buNone/>
              </a:pPr>
              <a:t>7</a:t>
            </a:fld>
            <a:endParaRPr lang="en-US" altLang="en-US" sz="1400">
              <a:latin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013691" y="495300"/>
            <a:ext cx="8102599" cy="842963"/>
          </a:xfrm>
        </p:spPr>
        <p:txBody>
          <a:bodyPr/>
          <a:lstStyle/>
          <a:p>
            <a:r>
              <a:rPr lang="en-US" altLang="en-US" sz="3200" b="1" dirty="0">
                <a:solidFill>
                  <a:srgbClr val="FFC000"/>
                </a:solidFill>
              </a:rPr>
              <a:t>Texas TB Cases by Race/Ethnicity, 2020</a:t>
            </a:r>
            <a:endParaRPr lang="en-US" altLang="en-US" sz="4000" b="1" dirty="0">
              <a:solidFill>
                <a:schemeClr val="bg1"/>
              </a:solidFill>
            </a:endParaRPr>
          </a:p>
        </p:txBody>
      </p:sp>
      <p:sp>
        <p:nvSpPr>
          <p:cNvPr id="17410"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86A07D5B-E1D8-4145-9F97-1077A7D5D227}" type="slidenum">
              <a:rPr lang="en-US" altLang="en-US" sz="1400" smtClean="0">
                <a:latin typeface="Times New Roman" pitchFamily="18" charset="0"/>
              </a:rPr>
              <a:pPr eaLnBrk="1" hangingPunct="1">
                <a:spcBef>
                  <a:spcPct val="0"/>
                </a:spcBef>
                <a:buFontTx/>
                <a:buNone/>
              </a:pPr>
              <a:t>8</a:t>
            </a:fld>
            <a:endParaRPr lang="en-US" altLang="en-US" sz="1400">
              <a:latin typeface="Times New Roman" pitchFamily="18" charset="0"/>
            </a:endParaRPr>
          </a:p>
        </p:txBody>
      </p:sp>
      <p:sp>
        <p:nvSpPr>
          <p:cNvPr id="17414" name="Text Box 8"/>
          <p:cNvSpPr txBox="1">
            <a:spLocks noChangeArrowheads="1"/>
          </p:cNvSpPr>
          <p:nvPr/>
        </p:nvSpPr>
        <p:spPr bwMode="auto">
          <a:xfrm>
            <a:off x="1013691" y="6334939"/>
            <a:ext cx="70929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50000"/>
              </a:spcBef>
              <a:buFontTx/>
              <a:buNone/>
            </a:pPr>
            <a:r>
              <a:rPr lang="en-US" altLang="en-US" sz="1400" dirty="0">
                <a:solidFill>
                  <a:schemeClr val="bg1"/>
                </a:solidFill>
                <a:latin typeface="+mj-lt"/>
              </a:rPr>
              <a:t>*Includes American Indian, Alaska Native and Pacific Islander.</a:t>
            </a:r>
          </a:p>
        </p:txBody>
      </p:sp>
      <p:graphicFrame>
        <p:nvGraphicFramePr>
          <p:cNvPr id="11" name="Chart Placeholder 10">
            <a:extLst>
              <a:ext uri="{FF2B5EF4-FFF2-40B4-BE49-F238E27FC236}">
                <a16:creationId xmlns:a16="http://schemas.microsoft.com/office/drawing/2014/main" id="{23DC2C7B-A4E0-4CD9-8358-81B369880381}"/>
              </a:ext>
            </a:extLst>
          </p:cNvPr>
          <p:cNvGraphicFramePr>
            <a:graphicFrameLocks noGrp="1"/>
          </p:cNvGraphicFramePr>
          <p:nvPr>
            <p:ph type="chart" sz="quarter" idx="13"/>
            <p:extLst>
              <p:ext uri="{D42A27DB-BD31-4B8C-83A1-F6EECF244321}">
                <p14:modId xmlns:p14="http://schemas.microsoft.com/office/powerpoint/2010/main" val="4278404105"/>
              </p:ext>
            </p:extLst>
          </p:nvPr>
        </p:nvGraphicFramePr>
        <p:xfrm>
          <a:off x="1260475" y="1169893"/>
          <a:ext cx="7092951" cy="505628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988291" y="196752"/>
            <a:ext cx="8384309" cy="842963"/>
          </a:xfrm>
        </p:spPr>
        <p:txBody>
          <a:bodyPr/>
          <a:lstStyle/>
          <a:p>
            <a:r>
              <a:rPr lang="en-US" altLang="en-US" sz="3200" b="1" dirty="0">
                <a:solidFill>
                  <a:srgbClr val="FFC000"/>
                </a:solidFill>
              </a:rPr>
              <a:t>Texas TB Cases Age Group (Years), 2020</a:t>
            </a:r>
            <a:endParaRPr lang="en-US" altLang="en-US" sz="4000" b="1" dirty="0">
              <a:solidFill>
                <a:schemeClr val="bg1"/>
              </a:solidFill>
            </a:endParaRPr>
          </a:p>
        </p:txBody>
      </p:sp>
      <p:sp>
        <p:nvSpPr>
          <p:cNvPr id="17410"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86A07D5B-E1D8-4145-9F97-1077A7D5D227}" type="slidenum">
              <a:rPr lang="en-US" altLang="en-US" sz="1400" smtClean="0">
                <a:latin typeface="Times New Roman" pitchFamily="18" charset="0"/>
              </a:rPr>
              <a:pPr eaLnBrk="1" hangingPunct="1">
                <a:spcBef>
                  <a:spcPct val="0"/>
                </a:spcBef>
                <a:buFontTx/>
                <a:buNone/>
              </a:pPr>
              <a:t>9</a:t>
            </a:fld>
            <a:endParaRPr lang="en-US" altLang="en-US" sz="1400">
              <a:latin typeface="Times New Roman" pitchFamily="18" charset="0"/>
            </a:endParaRPr>
          </a:p>
        </p:txBody>
      </p:sp>
      <p:graphicFrame>
        <p:nvGraphicFramePr>
          <p:cNvPr id="11" name="Chart Placeholder 10">
            <a:extLst>
              <a:ext uri="{FF2B5EF4-FFF2-40B4-BE49-F238E27FC236}">
                <a16:creationId xmlns:a16="http://schemas.microsoft.com/office/drawing/2014/main" id="{23DC2C7B-A4E0-4CD9-8358-81B369880381}"/>
              </a:ext>
            </a:extLst>
          </p:cNvPr>
          <p:cNvGraphicFramePr>
            <a:graphicFrameLocks noGrp="1"/>
          </p:cNvGraphicFramePr>
          <p:nvPr>
            <p:ph type="chart" sz="quarter" idx="13"/>
            <p:extLst>
              <p:ext uri="{D42A27DB-BD31-4B8C-83A1-F6EECF244321}">
                <p14:modId xmlns:p14="http://schemas.microsoft.com/office/powerpoint/2010/main" val="2514302649"/>
              </p:ext>
            </p:extLst>
          </p:nvPr>
        </p:nvGraphicFramePr>
        <p:xfrm>
          <a:off x="1260475" y="1169893"/>
          <a:ext cx="7092951" cy="50562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8969224"/>
      </p:ext>
    </p:extLst>
  </p:cSld>
  <p:clrMapOvr>
    <a:masterClrMapping/>
  </p:clrMapOvr>
</p:sld>
</file>

<file path=ppt/theme/theme1.xml><?xml version="1.0" encoding="utf-8"?>
<a:theme xmlns:a="http://schemas.openxmlformats.org/drawingml/2006/main" name="Dark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External-Presentation-4x3" id="{41D8178C-5178-45C2-A508-4EA363C0D568}" vid="{BBAE0CCB-1017-4C99-A430-668F112853D4}"/>
    </a:ext>
  </a:extLst>
</a:theme>
</file>

<file path=ppt/theme/theme2.xml><?xml version="1.0" encoding="utf-8"?>
<a:theme xmlns:a="http://schemas.openxmlformats.org/drawingml/2006/main" name="Bright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External-Presentation-4x3" id="{41D8178C-5178-45C2-A508-4EA363C0D568}" vid="{F3CE74AB-CA11-41F1-B683-7DCF104CD65F}"/>
    </a:ext>
  </a:extLst>
</a:theme>
</file>

<file path=ppt/theme/theme3.xml><?xml version="1.0" encoding="utf-8"?>
<a:theme xmlns:a="http://schemas.openxmlformats.org/drawingml/2006/main" name="4_Dark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External-Presentation-4x3" id="{41D8178C-5178-45C2-A508-4EA363C0D568}" vid="{BBAE0CCB-1017-4C99-A430-668F112853D4}"/>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DSHS-External-Presentation-4x3</Template>
  <TotalTime>26193</TotalTime>
  <Words>390</Words>
  <Application>Microsoft Office PowerPoint</Application>
  <PresentationFormat>On-screen Show (4:3)</PresentationFormat>
  <Paragraphs>114</Paragraphs>
  <Slides>16</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Arial</vt:lpstr>
      <vt:lpstr>Calibri</vt:lpstr>
      <vt:lpstr>Rockwell</vt:lpstr>
      <vt:lpstr>Tahoma</vt:lpstr>
      <vt:lpstr>Times New Roman</vt:lpstr>
      <vt:lpstr>Verdana</vt:lpstr>
      <vt:lpstr>Dark Room</vt:lpstr>
      <vt:lpstr>Bright Room</vt:lpstr>
      <vt:lpstr>4_Dark Room</vt:lpstr>
      <vt:lpstr>Tuberculosis in Texas, 2020</vt:lpstr>
      <vt:lpstr>TB Cases and Incidence Rates  Texas, 2011-2020</vt:lpstr>
      <vt:lpstr>Geographic Distribution</vt:lpstr>
      <vt:lpstr>Geographic Distribution of TB Cases in Texas, 2020</vt:lpstr>
      <vt:lpstr>Texas Jurisdictions with the most reported TB cases, 2020</vt:lpstr>
      <vt:lpstr>Thirty-Two Texas Border Counties*</vt:lpstr>
      <vt:lpstr>Demographics</vt:lpstr>
      <vt:lpstr>Texas TB Cases by Race/Ethnicity, 2020</vt:lpstr>
      <vt:lpstr>Texas TB Cases Age Group (Years), 2020</vt:lpstr>
      <vt:lpstr>Risk Factors</vt:lpstr>
      <vt:lpstr>Risk Factors Among TB Cases Ages 18+, 2020*</vt:lpstr>
      <vt:lpstr>PowerPoint Presentation</vt:lpstr>
      <vt:lpstr>Drug Resistant TB</vt:lpstr>
      <vt:lpstr>TB Cases and Proportions Resistant to INH* or RIF^, 2011-2020</vt:lpstr>
      <vt:lpstr>Multi-Drug Resistant TB Cases, 2011-2020 </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TB Epidemiology 2020</dc:title>
  <dc:subject>&amp;lt;p&amp;gt;Tuberculosis in Texas 2010 TB/HIV/STD Epidemiology and Surveillance Branch Texas Department of State Health Services   Overview 2010 National TB surveillance data 2010 Texas TB surveillance data Geographic distribution Populations affected Most common risk factors Drug resistant TB TB/HIV Co-infection Reported TB Cases&amp;lt;/p&amp;gt;</dc:subject>
  <dc:creator>DSHS TB and Hansen's Disease Branch</dc:creator>
  <dc:description>&amp;lt;p&amp;gt;Tuberculosis in Texas 2010 TB/HIV/STD Epidemiology and Surveillance Branch Texas Department of State Health Services   Overview 2010 National TB surveillance data 2010 Texas TB surveillance data Geographic distribution Populations affected Most common risk factors Drug resistant TB TB/HIV Co-infection Reported TB Cases&amp;lt;/p&amp;gt;</dc:description>
  <cp:lastModifiedBy>Warr,Dan (DSHS)</cp:lastModifiedBy>
  <cp:revision>205</cp:revision>
  <cp:lastPrinted>1601-01-01T00:00:00Z</cp:lastPrinted>
  <dcterms:created xsi:type="dcterms:W3CDTF">2002-03-29T18:22:21Z</dcterms:created>
  <dcterms:modified xsi:type="dcterms:W3CDTF">2021-03-19T21:03:12Z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ktContentLanguage">
    <vt:i4>1033</vt:i4>
  </property>
  <property fmtid="{D5CDD505-2E9C-101B-9397-08002B2CF9AE}" pid="3" name="EktQuickLink">
    <vt:lpwstr>DownloadAsset.aspx?id=8589958811</vt:lpwstr>
  </property>
  <property fmtid="{D5CDD505-2E9C-101B-9397-08002B2CF9AE}" pid="4" name="EktContentType">
    <vt:i4>101</vt:i4>
  </property>
  <property fmtid="{D5CDD505-2E9C-101B-9397-08002B2CF9AE}" pid="5" name="EktContentSubType">
    <vt:i4>0</vt:i4>
  </property>
  <property fmtid="{D5CDD505-2E9C-101B-9397-08002B2CF9AE}" pid="6" name="EktFolderName">
    <vt:lpwstr/>
  </property>
  <property fmtid="{D5CDD505-2E9C-101B-9397-08002B2CF9AE}" pid="7" name="EktCmsPath">
    <vt:lpwstr>&amp;lt;p&amp;gt;Tuberculosis in Texas 2010 TB/HIV/STD Epidemiology and Surveillance Branch Texas Department of State Health Services   Overview 2010 National TB surveillance data 2010 Texas TB surveillance data Geographic distribution Populations affected Most c</vt:lpwstr>
  </property>
  <property fmtid="{D5CDD505-2E9C-101B-9397-08002B2CF9AE}" pid="8" name="EktExpiryType">
    <vt:i4>1</vt:i4>
  </property>
  <property fmtid="{D5CDD505-2E9C-101B-9397-08002B2CF9AE}" pid="9" name="EktDateCreated">
    <vt:filetime>2011-10-12T15:13:14Z</vt:filetime>
  </property>
  <property fmtid="{D5CDD505-2E9C-101B-9397-08002B2CF9AE}" pid="10" name="EktDateModified">
    <vt:filetime>2011-10-12T15:13:17Z</vt:filetime>
  </property>
  <property fmtid="{D5CDD505-2E9C-101B-9397-08002B2CF9AE}" pid="11" name="EktTaxCategory">
    <vt:lpwstr/>
  </property>
  <property fmtid="{D5CDD505-2E9C-101B-9397-08002B2CF9AE}" pid="12" name="EktCmsSize">
    <vt:i4>2041344</vt:i4>
  </property>
  <property fmtid="{D5CDD505-2E9C-101B-9397-08002B2CF9AE}" pid="13" name="EktSearchable">
    <vt:i4>1</vt:i4>
  </property>
  <property fmtid="{D5CDD505-2E9C-101B-9397-08002B2CF9AE}" pid="14" name="EktEDescription">
    <vt:lpwstr>Summary &amp;lt;p&amp;gt;Tuberculosis in Texas 2010 TB/HIV/STD Epidemiology and Surveillance Branch Texas Department of State Health Services   Overview 2010 National TB surveillance data 2010 Texas TB surveillance data Geographic distribution Populations affecte</vt:lpwstr>
  </property>
  <property fmtid="{D5CDD505-2E9C-101B-9397-08002B2CF9AE}" pid="15" name="ekttaxonomyenabled">
    <vt:i4>1</vt:i4>
  </property>
</Properties>
</file>