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  <p:sldMasterId id="2147483675" r:id="rId3"/>
  </p:sldMasterIdLst>
  <p:sldIdLst>
    <p:sldId id="263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1506D2-91B9-4009-A6F8-EC4347F19F69}">
          <p14:sldIdLst>
            <p14:sldId id="263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56A7E"/>
    <a:srgbClr val="005CB9"/>
    <a:srgbClr val="1F4E79"/>
    <a:srgbClr val="264780"/>
    <a:srgbClr val="0058A3"/>
    <a:srgbClr val="FFC600"/>
    <a:srgbClr val="003087"/>
    <a:srgbClr val="F2F2F2"/>
    <a:srgbClr val="3F5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4660"/>
  </p:normalViewPr>
  <p:slideViewPr>
    <p:cSldViewPr snapToGrid="0">
      <p:cViewPr varScale="1">
        <p:scale>
          <a:sx n="87" d="100"/>
          <a:sy n="87" d="100"/>
        </p:scale>
        <p:origin x="4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3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2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7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2605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169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106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205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65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04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273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29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8945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1571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3854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31405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508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5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535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879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853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0FFC8C-FFA4-4B32-A71B-6DF399E157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9" b="816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B0F96CC1-470A-4CE3-9A55-CB49B5FCDE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71256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title="Texas Department of State Health Services logo">
            <a:extLst>
              <a:ext uri="{FF2B5EF4-FFF2-40B4-BE49-F238E27FC236}">
                <a16:creationId xmlns:a16="http://schemas.microsoft.com/office/drawing/2014/main" id="{A2B8BECE-B9F2-4BF8-901C-9069CB22B8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1715" y="2096908"/>
            <a:ext cx="9888569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2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3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7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8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56461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7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51" r:id="rId2"/>
    <p:sldLayoutId id="2147483662" r:id="rId3"/>
    <p:sldLayoutId id="2147483652" r:id="rId4"/>
    <p:sldLayoutId id="2147483672" r:id="rId5"/>
    <p:sldLayoutId id="2147483673" r:id="rId6"/>
    <p:sldLayoutId id="2147483653" r:id="rId7"/>
    <p:sldLayoutId id="2147483697" r:id="rId8"/>
    <p:sldLayoutId id="2147483674" r:id="rId9"/>
    <p:sldLayoutId id="2147483702" r:id="rId10"/>
    <p:sldLayoutId id="2147483655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703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7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5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GETAC Committee Reports</a:t>
            </a:r>
            <a:br>
              <a:rPr lang="en-US" dirty="0"/>
            </a:br>
            <a:r>
              <a:rPr lang="en-US" dirty="0"/>
              <a:t>November 2020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2845A-EF74-496A-BB22-37F68516B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Committee Name</a:t>
            </a:r>
          </a:p>
          <a:p>
            <a:r>
              <a:rPr lang="en-US" dirty="0"/>
              <a:t>Chairperson Name</a:t>
            </a:r>
          </a:p>
        </p:txBody>
      </p:sp>
    </p:spTree>
    <p:extLst>
      <p:ext uri="{BB962C8B-B14F-4D97-AF65-F5344CB8AC3E}">
        <p14:creationId xmlns:p14="http://schemas.microsoft.com/office/powerpoint/2010/main" val="44285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954"/>
            <a:ext cx="10515600" cy="4765431"/>
          </a:xfrm>
        </p:spPr>
        <p:txBody>
          <a:bodyPr>
            <a:normAutofit lnSpcReduction="10000"/>
          </a:bodyPr>
          <a:lstStyle/>
          <a:p>
            <a:pPr marL="342900" indent="-342900">
              <a:defRPr/>
            </a:pPr>
            <a:r>
              <a:rPr lang="en-US" dirty="0"/>
              <a:t>Items needing council guidance</a:t>
            </a:r>
          </a:p>
          <a:p>
            <a:pPr lv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Item</a:t>
            </a:r>
          </a:p>
          <a:p>
            <a:pPr lv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Item</a:t>
            </a:r>
          </a:p>
          <a:p>
            <a:pPr marL="0" indent="0" fontAlgn="auto"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marL="342900" indent="-342900">
              <a:defRPr/>
            </a:pPr>
            <a:r>
              <a:rPr lang="en-US" dirty="0"/>
              <a:t>Items referred to GETAC for future action</a:t>
            </a:r>
          </a:p>
          <a:p>
            <a:pPr lv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Item</a:t>
            </a:r>
          </a:p>
          <a:p>
            <a:pPr lv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Item</a:t>
            </a:r>
          </a:p>
          <a:p>
            <a:pPr marL="342900" indent="-342900">
              <a:defRPr/>
            </a:pPr>
            <a:endParaRPr lang="en-US" dirty="0"/>
          </a:p>
          <a:p>
            <a:pPr marL="342900" indent="-342900">
              <a:defRPr/>
            </a:pPr>
            <a:r>
              <a:rPr lang="en-US" dirty="0"/>
              <a:t>Announcements</a:t>
            </a:r>
          </a:p>
          <a:p>
            <a:pPr lv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Item</a:t>
            </a:r>
          </a:p>
          <a:p>
            <a:pPr lv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93958"/>
      </p:ext>
    </p:extLst>
  </p:cSld>
  <p:clrMapOvr>
    <a:masterClrMapping/>
  </p:clrMapOvr>
</p:sld>
</file>

<file path=ppt/theme/theme1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2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3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DSHS-Powerpoint-Template</Template>
  <TotalTime>10</TotalTime>
  <Words>27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DSHS Slide Theme</vt:lpstr>
      <vt:lpstr>DSHS Slide Layout 2</vt:lpstr>
      <vt:lpstr>DSHS Slide Layout 3</vt:lpstr>
      <vt:lpstr>GETAC Committee Reports November 2020</vt:lpstr>
      <vt:lpstr>Committee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Department of State Health Services</dc:creator>
  <cp:lastModifiedBy>Friedrich,Robert (DSHS)</cp:lastModifiedBy>
  <cp:revision>3</cp:revision>
  <dcterms:created xsi:type="dcterms:W3CDTF">2018-12-06T15:25:41Z</dcterms:created>
  <dcterms:modified xsi:type="dcterms:W3CDTF">2020-10-28T12:41:58Z</dcterms:modified>
</cp:coreProperties>
</file>