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  <p:sldMasterId id="2147483675" r:id="rId3"/>
  </p:sldMasterIdLst>
  <p:sldIdLst>
    <p:sldId id="263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63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660"/>
  </p:normalViewPr>
  <p:slideViewPr>
    <p:cSldViewPr snapToGrid="0">
      <p:cViewPr varScale="1">
        <p:scale>
          <a:sx n="87" d="100"/>
          <a:sy n="87" d="100"/>
        </p:scale>
        <p:origin x="4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62" r:id="rId3"/>
    <p:sldLayoutId id="2147483652" r:id="rId4"/>
    <p:sldLayoutId id="2147483672" r:id="rId5"/>
    <p:sldLayoutId id="2147483673" r:id="rId6"/>
    <p:sldLayoutId id="2147483653" r:id="rId7"/>
    <p:sldLayoutId id="2147483697" r:id="rId8"/>
    <p:sldLayoutId id="2147483674" r:id="rId9"/>
    <p:sldLayoutId id="2147483702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GETAC Committee Reports</a:t>
            </a:r>
            <a:br>
              <a:rPr lang="en-US" dirty="0"/>
            </a:br>
            <a:r>
              <a:rPr lang="en-US" dirty="0"/>
              <a:t>November 2020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2845A-EF74-496A-BB22-37F68516B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Committee Name</a:t>
            </a:r>
          </a:p>
          <a:p>
            <a:r>
              <a:rPr lang="en-US" dirty="0"/>
              <a:t>Chairperson Name</a:t>
            </a:r>
          </a:p>
        </p:txBody>
      </p:sp>
    </p:spTree>
    <p:extLst>
      <p:ext uri="{BB962C8B-B14F-4D97-AF65-F5344CB8AC3E}">
        <p14:creationId xmlns:p14="http://schemas.microsoft.com/office/powerpoint/2010/main" val="44285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2954"/>
            <a:ext cx="10515600" cy="4765431"/>
          </a:xfrm>
        </p:spPr>
        <p:txBody>
          <a:bodyPr>
            <a:normAutofit lnSpcReduction="10000"/>
          </a:bodyPr>
          <a:lstStyle/>
          <a:p>
            <a:pPr marL="342900" indent="-342900">
              <a:defRPr/>
            </a:pPr>
            <a:r>
              <a:rPr lang="en-US" dirty="0"/>
              <a:t>Items needing council guidance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pPr marL="0" indent="0" fontAlgn="auto">
              <a:spcAft>
                <a:spcPts val="0"/>
              </a:spcAft>
              <a:buFont typeface="+mj-lt"/>
              <a:buNone/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Items referred to GETAC for future action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pPr marL="342900" indent="-342900">
              <a:defRPr/>
            </a:pPr>
            <a:endParaRPr lang="en-US" dirty="0"/>
          </a:p>
          <a:p>
            <a:pPr marL="342900" indent="-342900">
              <a:defRPr/>
            </a:pPr>
            <a:r>
              <a:rPr lang="en-US" dirty="0"/>
              <a:t>Announcements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pPr lvl="1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93958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10</TotalTime>
  <Words>27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DSHS Slide Theme</vt:lpstr>
      <vt:lpstr>DSHS Slide Layout 2</vt:lpstr>
      <vt:lpstr>DSHS Slide Layout 3</vt:lpstr>
      <vt:lpstr>GETAC Committee Reports November 2020</vt:lpstr>
      <vt:lpstr>Committee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Friedrich,Robert (DSHS)</cp:lastModifiedBy>
  <cp:revision>3</cp:revision>
  <dcterms:created xsi:type="dcterms:W3CDTF">2018-12-06T15:25:41Z</dcterms:created>
  <dcterms:modified xsi:type="dcterms:W3CDTF">2020-10-28T12:41:58Z</dcterms:modified>
</cp:coreProperties>
</file>