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1" r:id="rId7"/>
    <p:sldId id="260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F5C5D07-DB25-4D37-80EC-3B99246FD84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5C625F1-F7CB-48B9-B0C6-BF85CAA8A080}" type="datetimeFigureOut">
              <a:rPr lang="en-US" smtClean="0"/>
              <a:t>11/21/2017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Your Presentation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Your Name Here</a:t>
            </a:r>
          </a:p>
          <a:p>
            <a:r>
              <a:rPr lang="en-US" dirty="0"/>
              <a:t>Organization, State</a:t>
            </a:r>
          </a:p>
        </p:txBody>
      </p:sp>
    </p:spTree>
    <p:extLst>
      <p:ext uri="{BB962C8B-B14F-4D97-AF65-F5344CB8AC3E}">
        <p14:creationId xmlns:p14="http://schemas.microsoft.com/office/powerpoint/2010/main" val="48526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Driving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question or problem were you trying to address through your program/project?</a:t>
            </a:r>
          </a:p>
          <a:p>
            <a:endParaRPr lang="en-US" dirty="0"/>
          </a:p>
          <a:p>
            <a:r>
              <a:rPr lang="en-US" dirty="0"/>
              <a:t>Example: </a:t>
            </a:r>
            <a:r>
              <a:rPr lang="en-US" i="1" dirty="0"/>
              <a:t>Is increasing marijuana use in teens and young adults associated with motor vehicle crashes?</a:t>
            </a:r>
          </a:p>
        </p:txBody>
      </p:sp>
    </p:spTree>
    <p:extLst>
      <p:ext uri="{BB962C8B-B14F-4D97-AF65-F5344CB8AC3E}">
        <p14:creationId xmlns:p14="http://schemas.microsoft.com/office/powerpoint/2010/main" val="2285623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a brief overview that explains the purpose of your project</a:t>
            </a:r>
          </a:p>
        </p:txBody>
      </p:sp>
    </p:spTree>
    <p:extLst>
      <p:ext uri="{BB962C8B-B14F-4D97-AF65-F5344CB8AC3E}">
        <p14:creationId xmlns:p14="http://schemas.microsoft.com/office/powerpoint/2010/main" val="203943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Briefly explain how data informs the planning, process, and implementation of your project.</a:t>
            </a:r>
          </a:p>
        </p:txBody>
      </p:sp>
    </p:spTree>
    <p:extLst>
      <p:ext uri="{BB962C8B-B14F-4D97-AF65-F5344CB8AC3E}">
        <p14:creationId xmlns:p14="http://schemas.microsoft.com/office/powerpoint/2010/main" val="345809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the project have any unique partnerships?</a:t>
            </a:r>
          </a:p>
        </p:txBody>
      </p:sp>
    </p:spTree>
    <p:extLst>
      <p:ext uri="{BB962C8B-B14F-4D97-AF65-F5344CB8AC3E}">
        <p14:creationId xmlns:p14="http://schemas.microsoft.com/office/powerpoint/2010/main" val="3521546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 – Informed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Was an evidence-informed strategy selected?</a:t>
            </a:r>
          </a:p>
          <a:p>
            <a:r>
              <a:rPr lang="en-US" dirty="0"/>
              <a:t>If not, what is the project based on?</a:t>
            </a:r>
          </a:p>
          <a:p>
            <a:pPr lvl="1"/>
            <a:r>
              <a:rPr lang="en-US" dirty="0"/>
              <a:t>Did you incorporate-</a:t>
            </a:r>
          </a:p>
          <a:p>
            <a:pPr lvl="2"/>
            <a:r>
              <a:rPr lang="en-US" dirty="0"/>
              <a:t>Influencing Policy/Legislation</a:t>
            </a:r>
          </a:p>
          <a:p>
            <a:pPr lvl="2"/>
            <a:r>
              <a:rPr lang="en-US" dirty="0"/>
              <a:t>Change Organizational Practice</a:t>
            </a:r>
          </a:p>
          <a:p>
            <a:pPr lvl="2"/>
            <a:r>
              <a:rPr lang="en-US" dirty="0"/>
              <a:t>Community Education</a:t>
            </a:r>
          </a:p>
          <a:p>
            <a:pPr lvl="2"/>
            <a:r>
              <a:rPr lang="en-US" dirty="0"/>
              <a:t>Individual Knowledge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214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&amp; Resources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type of training is necessary for project staff? Is this specific for implementation?</a:t>
            </a:r>
          </a:p>
          <a:p>
            <a:r>
              <a:rPr lang="en-US" dirty="0"/>
              <a:t>Identify the resources needed to implement the project.</a:t>
            </a:r>
          </a:p>
        </p:txBody>
      </p:sp>
    </p:spTree>
    <p:extLst>
      <p:ext uri="{BB962C8B-B14F-4D97-AF65-F5344CB8AC3E}">
        <p14:creationId xmlns:p14="http://schemas.microsoft.com/office/powerpoint/2010/main" val="1086677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evaluation metrics have you set in place?</a:t>
            </a:r>
          </a:p>
        </p:txBody>
      </p:sp>
    </p:spTree>
    <p:extLst>
      <p:ext uri="{BB962C8B-B14F-4D97-AF65-F5344CB8AC3E}">
        <p14:creationId xmlns:p14="http://schemas.microsoft.com/office/powerpoint/2010/main" val="330043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Questions -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Specifically outline questions or needs GETAC Injury Prevention committee or any Texas stakeholders can assist you with answering?</a:t>
            </a:r>
          </a:p>
        </p:txBody>
      </p:sp>
    </p:spTree>
    <p:extLst>
      <p:ext uri="{BB962C8B-B14F-4D97-AF65-F5344CB8AC3E}">
        <p14:creationId xmlns:p14="http://schemas.microsoft.com/office/powerpoint/2010/main" val="38882522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206</TotalTime>
  <Words>176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Adjacency</vt:lpstr>
      <vt:lpstr>Your Presentation Title Here</vt:lpstr>
      <vt:lpstr>Driving Question</vt:lpstr>
      <vt:lpstr>Purpose - Overview</vt:lpstr>
      <vt:lpstr>Data Use</vt:lpstr>
      <vt:lpstr>Partnerships</vt:lpstr>
      <vt:lpstr>Evidence – Informed Strategies</vt:lpstr>
      <vt:lpstr>Training &amp; Resources </vt:lpstr>
      <vt:lpstr>Evaluation </vt:lpstr>
      <vt:lpstr>Additional Questions - Needs</vt:lpstr>
    </vt:vector>
  </TitlesOfParts>
  <Company>Parkland Health &amp; Hospital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 PE Committee presentation template</dc:title>
  <dc:creator>Courtney Edwards</dc:creator>
  <cp:lastModifiedBy>Jackson,Susan (DSHS)</cp:lastModifiedBy>
  <cp:revision>5</cp:revision>
  <dcterms:created xsi:type="dcterms:W3CDTF">2017-09-01T17:10:46Z</dcterms:created>
  <dcterms:modified xsi:type="dcterms:W3CDTF">2017-11-21T21:31:36Z</dcterms:modified>
</cp:coreProperties>
</file>