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85" r:id="rId3"/>
    <p:sldMasterId id="2147483717" r:id="rId4"/>
    <p:sldMasterId id="2147483728" r:id="rId5"/>
    <p:sldMasterId id="2147483743" r:id="rId6"/>
  </p:sldMasterIdLst>
  <p:notesMasterIdLst>
    <p:notesMasterId r:id="rId36"/>
  </p:notesMasterIdLst>
  <p:sldIdLst>
    <p:sldId id="2141411327" r:id="rId7"/>
    <p:sldId id="2141412263" r:id="rId8"/>
    <p:sldId id="1189" r:id="rId9"/>
    <p:sldId id="2141412946" r:id="rId10"/>
    <p:sldId id="265" r:id="rId11"/>
    <p:sldId id="260" r:id="rId12"/>
    <p:sldId id="264" r:id="rId13"/>
    <p:sldId id="262" r:id="rId14"/>
    <p:sldId id="2141413274" r:id="rId15"/>
    <p:sldId id="2145706020" r:id="rId16"/>
    <p:sldId id="2141412948" r:id="rId17"/>
    <p:sldId id="2145706021" r:id="rId18"/>
    <p:sldId id="2145706018" r:id="rId19"/>
    <p:sldId id="2145706022" r:id="rId20"/>
    <p:sldId id="2145706023" r:id="rId21"/>
    <p:sldId id="2145706024" r:id="rId22"/>
    <p:sldId id="2141413530" r:id="rId23"/>
    <p:sldId id="2141412947" r:id="rId24"/>
    <p:sldId id="2141413321" r:id="rId25"/>
    <p:sldId id="2141413527" r:id="rId26"/>
    <p:sldId id="2141413531" r:id="rId27"/>
    <p:sldId id="2141413557" r:id="rId28"/>
    <p:sldId id="2141413563" r:id="rId29"/>
    <p:sldId id="2141413524" r:id="rId30"/>
    <p:sldId id="2141413523" r:id="rId31"/>
    <p:sldId id="2141413522" r:id="rId32"/>
    <p:sldId id="2141413521" r:id="rId33"/>
    <p:sldId id="2141413520" r:id="rId34"/>
    <p:sldId id="1222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7A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9282" autoAdjust="0"/>
  </p:normalViewPr>
  <p:slideViewPr>
    <p:cSldViewPr snapToGrid="0">
      <p:cViewPr varScale="1">
        <p:scale>
          <a:sx n="98" d="100"/>
          <a:sy n="98" d="100"/>
        </p:scale>
        <p:origin x="606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Fully Vaccinated</a:t>
            </a:r>
          </a:p>
        </c:rich>
      </c:tx>
      <c:layout>
        <c:manualLayout>
          <c:xMode val="edge"/>
          <c:yMode val="edge"/>
          <c:x val="0.36909079767039865"/>
          <c:y val="3.43498903549835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05246248700044E-2"/>
          <c:y val="9.423474409448819E-2"/>
          <c:w val="0.90407574716485906"/>
          <c:h val="0.82640313802686427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4898128"/>
        <c:axId val="1549921984"/>
        <c:extLst>
          <c:ext xmlns:c15="http://schemas.microsoft.com/office/drawing/2012/chart" uri="{02D57815-91ED-43cb-92C2-25804820EDAC}">
            <c15:filteredBarSeries>
              <c15:ser>
                <c:idx val="9"/>
                <c:order val="10"/>
                <c:tx>
                  <c:strRef>
                    <c:extLst>
                      <c:ext uri="{02D57815-91ED-43cb-92C2-25804820EDAC}">
                        <c15:formulaRef>
                          <c15:sqref>Fully!$BD$1</c15:sqref>
                        </c15:formulaRef>
                      </c:ext>
                    </c:extLst>
                    <c:strCache>
                      <c:ptCount val="1"/>
                      <c:pt idx="0">
                        <c:v>Phase 1A: HCW &amp; LTC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4"/>
                  <c:invertIfNegative val="0"/>
                  <c:bubble3D val="0"/>
                  <c:spPr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B-8136-4A8D-BDF7-9907FEDF1D1A}"/>
                    </c:ext>
                  </c:extLst>
                </c:dPt>
                <c:dLbls>
                  <c:dLbl>
                    <c:idx val="4"/>
                    <c:tx>
                      <c:rich>
                        <a:bodyPr/>
                        <a:lstStyle/>
                        <a:p>
                          <a:fld id="{BA8569CA-021A-4679-A226-D9E5BF0A1452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B-8136-4A8D-BDF7-9907FEDF1D1A}"/>
                      </c:ext>
                    </c:extLst>
                  </c:dLbl>
                  <c:spPr>
                    <a:noFill/>
                    <a:ln>
                      <a:solidFill>
                        <a:srgbClr val="0070C0"/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Fully!$A$2:$A$155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Fully!$BD$3:$BD$155</c15:sqref>
                        </c15:formulaRef>
                      </c:ext>
                    </c:extLst>
                    <c:numCache>
                      <c:formatCode>General</c:formatCode>
                      <c:ptCount val="153"/>
                      <c:pt idx="4" formatCode="0%">
                        <c:v>0.5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C-8136-4A8D-BDF7-9907FEDF1D1A}"/>
                  </c:ext>
                </c:extLst>
              </c15:ser>
            </c15:filteredBarSeries>
            <c15:filteredBarSeries>
              <c15:ser>
                <c:idx val="10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Fully!$BE$1</c15:sqref>
                        </c15:formulaRef>
                      </c:ext>
                    </c:extLst>
                    <c:strCache>
                      <c:ptCount val="1"/>
                      <c:pt idx="0">
                        <c:v>Phase 1B: 65+ &amp; 16+ w/ HR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5"/>
                  <c:invertIfNegative val="0"/>
                  <c:bubble3D val="0"/>
                  <c:spPr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E-8136-4A8D-BDF7-9907FEDF1D1A}"/>
                    </c:ext>
                  </c:extLst>
                </c:dPt>
                <c:dLbls>
                  <c:dLbl>
                    <c:idx val="15"/>
                    <c:tx>
                      <c:rich>
                        <a:bodyPr/>
                        <a:lstStyle/>
                        <a:p>
                          <a:fld id="{789A7253-DC25-4D7D-9B19-4C8B486F11A4}" type="SERIESNAME">
                            <a:rPr lang="en-US"/>
                            <a:pPr/>
                            <a:t>[SERIES NAME]</a:t>
                          </a:fld>
                          <a:r>
                            <a:rPr lang="en-US" baseline="0"/>
                            <a:t> </a:t>
                          </a:r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E-8136-4A8D-BDF7-9907FEDF1D1A}"/>
                      </c:ext>
                    </c:extLst>
                  </c:dLbl>
                  <c:spPr>
                    <a:noFill/>
                    <a:ln>
                      <a:solidFill>
                        <a:srgbClr val="0070C0"/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Fully!$BE$2:$BE$155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5" formatCode="0%">
                        <c:v>0.4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8136-4A8D-BDF7-9907FEDF1D1A}"/>
                  </c:ext>
                </c:extLst>
              </c15:ser>
            </c15:filteredBarSeries>
            <c15:filteredBarSeries>
              <c15:ser>
                <c:idx val="11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Fully!$BF$1</c15:sqref>
                        </c15:formulaRef>
                      </c:ext>
                    </c:extLst>
                    <c:strCache>
                      <c:ptCount val="1"/>
                      <c:pt idx="0">
                        <c:v>Schools &amp; Childcare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79"/>
                  <c:invertIfNegative val="0"/>
                  <c:bubble3D val="0"/>
                  <c:spPr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1-8136-4A8D-BDF7-9907FEDF1D1A}"/>
                    </c:ext>
                  </c:extLst>
                </c:dPt>
                <c:dLbls>
                  <c:dLbl>
                    <c:idx val="79"/>
                    <c:tx>
                      <c:rich>
                        <a:bodyPr/>
                        <a:lstStyle/>
                        <a:p>
                          <a:fld id="{734D30FA-22CD-4DE4-8123-CF8E4989BA6C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11-8136-4A8D-BDF7-9907FEDF1D1A}"/>
                      </c:ext>
                    </c:extLst>
                  </c:dLbl>
                  <c:spPr>
                    <a:noFill/>
                    <a:ln>
                      <a:solidFill>
                        <a:srgbClr val="0070C0"/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Fully!$BF$2:$BF$155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79" formatCode="0%">
                        <c:v>0.65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8136-4A8D-BDF7-9907FEDF1D1A}"/>
                  </c:ext>
                </c:extLst>
              </c15:ser>
            </c15:filteredBarSeries>
            <c15:filteredBarSeries>
              <c15:ser>
                <c:idx val="1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Fully!$BG$1</c15:sqref>
                        </c15:formulaRef>
                      </c:ext>
                    </c:extLst>
                    <c:strCache>
                      <c:ptCount val="1"/>
                      <c:pt idx="0">
                        <c:v>Phase 1C: 50+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91"/>
                    <c:tx>
                      <c:rich>
                        <a:bodyPr/>
                        <a:lstStyle/>
                        <a:p>
                          <a:fld id="{707A836D-5FD5-49DA-B425-03A90D57EE73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13-8136-4A8D-BDF7-9907FEDF1D1A}"/>
                      </c:ext>
                    </c:extLst>
                  </c:dLbl>
                  <c:spPr>
                    <a:noFill/>
                    <a:ln>
                      <a:solidFill>
                        <a:srgbClr val="0070C0"/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Fully!$BG$2:$BG$155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91" formatCode="0%">
                        <c:v>0.7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8136-4A8D-BDF7-9907FEDF1D1A}"/>
                  </c:ext>
                </c:extLst>
              </c15:ser>
            </c15:filteredBarSeries>
            <c15:filteredBarSeries>
              <c15:ser>
                <c:idx val="13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Fully!$BH$1</c15:sqref>
                        </c15:formulaRef>
                      </c:ext>
                    </c:extLst>
                    <c:strCache>
                      <c:ptCount val="1"/>
                      <c:pt idx="0">
                        <c:v>Phase 2a:16+</c:v>
                      </c:pt>
                    </c:strCache>
                  </c:strRef>
                </c:tx>
                <c:spPr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solidFill>
                        <a:srgbClr val="0070C0"/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Fully!$BH$2:$BH$155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05" formatCode="0%">
                        <c:v>0.73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8136-4A8D-BDF7-9907FEDF1D1A}"/>
                  </c:ext>
                </c:extLst>
              </c15:ser>
            </c15:filteredBarSeries>
            <c15:filteredBarSeries>
              <c15:ser>
                <c:idx val="14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Fully!$BI$1</c15:sqref>
                        </c15:formulaRef>
                      </c:ext>
                    </c:extLst>
                    <c:strCache>
                      <c:ptCount val="1"/>
                      <c:pt idx="0">
                        <c:v>Phase 2b: 12+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49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7-8136-4A8D-BDF7-9907FEDF1D1A}"/>
                    </c:ext>
                  </c:extLst>
                </c:dPt>
                <c:dLbls>
                  <c:dLbl>
                    <c:idx val="149"/>
                    <c:layout>
                      <c:manualLayout>
                        <c:x val="7.7972709551656916E-3"/>
                        <c:y val="-1.1446012972148036E-2"/>
                      </c:manualLayout>
                    </c:layout>
                    <c:tx>
                      <c:rich>
                        <a:bodyPr rot="0" spcFirstLastPara="1" vertOverflow="ellipsis" vert="horz" wrap="square" lIns="38100" tIns="19050" rIns="38100" bIns="19050" anchor="ctr" anchorCtr="1">
                          <a:spAutoFit/>
                        </a:bodyPr>
                        <a:lstStyle/>
                        <a:p>
                          <a:pPr>
                            <a:defRPr sz="1200" b="1" i="0" u="none" strike="noStrike" kern="1200" baseline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pPr>
                          <a:fld id="{68C66831-E3D8-47A0-9B25-4CB22DB6F930}" type="SERIESNAME">
                            <a:rPr lang="en-US" sz="1200" b="1"/>
                            <a:pPr>
                              <a:defRPr sz="1200" b="1"/>
                            </a:pPr>
                            <a:t>[SERIES NAME]</a:t>
                          </a:fld>
                          <a:endParaRPr lang="en-US"/>
                        </a:p>
                      </c:rich>
                    </c:tx>
                    <c:spPr>
                      <a:noFill/>
                      <a:ln>
                        <a:solidFill>
                          <a:srgbClr val="FF0000"/>
                        </a:solidFill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2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17-8136-4A8D-BDF7-9907FEDF1D1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Fully!$BI$2:$BI$155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49" formatCode="0%">
                        <c:v>0.85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8136-4A8D-BDF7-9907FEDF1D1A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strRef>
              <c:f>Fully!$AJ$1</c:f>
              <c:strCache>
                <c:ptCount val="1"/>
                <c:pt idx="0">
                  <c:v>% 0-4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Fully!FullyMonth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Fully!Fully04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4.9831792783459435E-7</c:v>
                </c:pt>
                <c:pt idx="10">
                  <c:v>4.9831792783459435E-7</c:v>
                </c:pt>
                <c:pt idx="11">
                  <c:v>4.9831792783459435E-7</c:v>
                </c:pt>
                <c:pt idx="12">
                  <c:v>4.9831792783459435E-7</c:v>
                </c:pt>
                <c:pt idx="13">
                  <c:v>4.9831792783459435E-7</c:v>
                </c:pt>
                <c:pt idx="14">
                  <c:v>9.966358556691887E-7</c:v>
                </c:pt>
                <c:pt idx="15">
                  <c:v>9.966358556691887E-7</c:v>
                </c:pt>
                <c:pt idx="16">
                  <c:v>9.966358556691887E-7</c:v>
                </c:pt>
                <c:pt idx="17">
                  <c:v>9.966358556691887E-7</c:v>
                </c:pt>
                <c:pt idx="18">
                  <c:v>9.966358556691887E-7</c:v>
                </c:pt>
                <c:pt idx="19">
                  <c:v>9.966358556691887E-7</c:v>
                </c:pt>
                <c:pt idx="20">
                  <c:v>9.966358556691887E-7</c:v>
                </c:pt>
                <c:pt idx="21">
                  <c:v>9.966358556691887E-7</c:v>
                </c:pt>
                <c:pt idx="22">
                  <c:v>9.966358556691887E-7</c:v>
                </c:pt>
                <c:pt idx="23">
                  <c:v>2.4915896391729715E-6</c:v>
                </c:pt>
                <c:pt idx="24">
                  <c:v>5.9798151340151322E-6</c:v>
                </c:pt>
                <c:pt idx="25">
                  <c:v>7.9730868453535096E-6</c:v>
                </c:pt>
                <c:pt idx="26">
                  <c:v>8.9697227010226987E-6</c:v>
                </c:pt>
                <c:pt idx="27">
                  <c:v>8.9697227010226987E-6</c:v>
                </c:pt>
                <c:pt idx="28">
                  <c:v>1.0464676484526481E-5</c:v>
                </c:pt>
                <c:pt idx="29">
                  <c:v>1.3952901979368641E-5</c:v>
                </c:pt>
                <c:pt idx="30">
                  <c:v>1.5946173690707019E-5</c:v>
                </c:pt>
                <c:pt idx="31">
                  <c:v>1.6444491618541612E-5</c:v>
                </c:pt>
                <c:pt idx="32">
                  <c:v>1.6444491618541612E-5</c:v>
                </c:pt>
                <c:pt idx="33">
                  <c:v>1.6444491618541612E-5</c:v>
                </c:pt>
                <c:pt idx="34">
                  <c:v>1.6444491618541612E-5</c:v>
                </c:pt>
                <c:pt idx="35">
                  <c:v>1.7441127474210801E-5</c:v>
                </c:pt>
                <c:pt idx="36">
                  <c:v>1.7441127474210801E-5</c:v>
                </c:pt>
                <c:pt idx="37">
                  <c:v>2.0431035041218369E-5</c:v>
                </c:pt>
                <c:pt idx="38">
                  <c:v>2.292262468039134E-5</c:v>
                </c:pt>
                <c:pt idx="39">
                  <c:v>2.7407486030902689E-5</c:v>
                </c:pt>
                <c:pt idx="40">
                  <c:v>3.0895711525744846E-5</c:v>
                </c:pt>
                <c:pt idx="41">
                  <c:v>3.0895711525744846E-5</c:v>
                </c:pt>
                <c:pt idx="42">
                  <c:v>3.9367116298932952E-5</c:v>
                </c:pt>
                <c:pt idx="43">
                  <c:v>4.1858705938105923E-5</c:v>
                </c:pt>
                <c:pt idx="44">
                  <c:v>4.4848613505113487E-5</c:v>
                </c:pt>
                <c:pt idx="45">
                  <c:v>4.8835156927790243E-5</c:v>
                </c:pt>
                <c:pt idx="46">
                  <c:v>5.3320018278301593E-5</c:v>
                </c:pt>
                <c:pt idx="47">
                  <c:v>5.5811607917474564E-5</c:v>
                </c:pt>
                <c:pt idx="48">
                  <c:v>5.5811607917474564E-5</c:v>
                </c:pt>
                <c:pt idx="49">
                  <c:v>6.1293105123655099E-5</c:v>
                </c:pt>
                <c:pt idx="50">
                  <c:v>7.0262827824677798E-5</c:v>
                </c:pt>
                <c:pt idx="51">
                  <c:v>7.4249371247354554E-5</c:v>
                </c:pt>
                <c:pt idx="52">
                  <c:v>7.9730868453535089E-5</c:v>
                </c:pt>
                <c:pt idx="53">
                  <c:v>8.6707319443219417E-5</c:v>
                </c:pt>
                <c:pt idx="54">
                  <c:v>8.7205637371054009E-5</c:v>
                </c:pt>
                <c:pt idx="55">
                  <c:v>8.7205637371054009E-5</c:v>
                </c:pt>
                <c:pt idx="56">
                  <c:v>9.0693862865896173E-5</c:v>
                </c:pt>
                <c:pt idx="57">
                  <c:v>9.2687134577234544E-5</c:v>
                </c:pt>
                <c:pt idx="58">
                  <c:v>9.6175360072076708E-5</c:v>
                </c:pt>
                <c:pt idx="59">
                  <c:v>9.8666949711249672E-5</c:v>
                </c:pt>
                <c:pt idx="60">
                  <c:v>1.05643400700934E-4</c:v>
                </c:pt>
                <c:pt idx="61">
                  <c:v>1.0813499034010696E-4</c:v>
                </c:pt>
                <c:pt idx="62">
                  <c:v>1.0813499034010696E-4</c:v>
                </c:pt>
                <c:pt idx="63">
                  <c:v>1.0813499034010696E-4</c:v>
                </c:pt>
                <c:pt idx="64">
                  <c:v>1.0813499034010696E-4</c:v>
                </c:pt>
                <c:pt idx="65">
                  <c:v>1.0813499034010696E-4</c:v>
                </c:pt>
                <c:pt idx="66">
                  <c:v>1.0863330826794156E-4</c:v>
                </c:pt>
                <c:pt idx="67">
                  <c:v>1.1311816961845291E-4</c:v>
                </c:pt>
                <c:pt idx="68">
                  <c:v>1.1560975925762588E-4</c:v>
                </c:pt>
                <c:pt idx="69">
                  <c:v>1.1810134889679886E-4</c:v>
                </c:pt>
                <c:pt idx="70">
                  <c:v>1.2158957439164101E-4</c:v>
                </c:pt>
                <c:pt idx="71">
                  <c:v>1.315559329483329E-4</c:v>
                </c:pt>
                <c:pt idx="72">
                  <c:v>1.3604079429884426E-4</c:v>
                </c:pt>
                <c:pt idx="73">
                  <c:v>1.3952901979368641E-4</c:v>
                </c:pt>
                <c:pt idx="74">
                  <c:v>1.4700378871120533E-4</c:v>
                </c:pt>
                <c:pt idx="75">
                  <c:v>1.489970604225437E-4</c:v>
                </c:pt>
                <c:pt idx="76">
                  <c:v>1.5049201420604748E-4</c:v>
                </c:pt>
                <c:pt idx="77">
                  <c:v>1.5298360384522047E-4</c:v>
                </c:pt>
                <c:pt idx="78">
                  <c:v>1.5846510105140099E-4</c:v>
                </c:pt>
                <c:pt idx="79">
                  <c:v>1.6145500861840855E-4</c:v>
                </c:pt>
                <c:pt idx="80">
                  <c:v>1.6593986996891991E-4</c:v>
                </c:pt>
                <c:pt idx="81">
                  <c:v>1.6793314168025828E-4</c:v>
                </c:pt>
                <c:pt idx="82">
                  <c:v>1.7042473131943125E-4</c:v>
                </c:pt>
                <c:pt idx="83">
                  <c:v>1.7042473131943125E-4</c:v>
                </c:pt>
                <c:pt idx="84">
                  <c:v>1.7142136717510046E-4</c:v>
                </c:pt>
                <c:pt idx="85">
                  <c:v>1.7341463888643883E-4</c:v>
                </c:pt>
                <c:pt idx="86">
                  <c:v>1.8039108987612313E-4</c:v>
                </c:pt>
                <c:pt idx="87">
                  <c:v>1.848759512266345E-4</c:v>
                </c:pt>
                <c:pt idx="88">
                  <c:v>1.9783221735033394E-4</c:v>
                </c:pt>
                <c:pt idx="89">
                  <c:v>1.9932717113383774E-4</c:v>
                </c:pt>
                <c:pt idx="90">
                  <c:v>1.9932717113383774E-4</c:v>
                </c:pt>
                <c:pt idx="91">
                  <c:v>2.0331371455651449E-4</c:v>
                </c:pt>
                <c:pt idx="92">
                  <c:v>2.0530698626785286E-4</c:v>
                </c:pt>
                <c:pt idx="93">
                  <c:v>2.1029016554619881E-4</c:v>
                </c:pt>
                <c:pt idx="94">
                  <c:v>2.1328007311320637E-4</c:v>
                </c:pt>
                <c:pt idx="95">
                  <c:v>2.1676829860804852E-4</c:v>
                </c:pt>
                <c:pt idx="96">
                  <c:v>2.1975820617505611E-4</c:v>
                </c:pt>
                <c:pt idx="97">
                  <c:v>2.202565241028907E-4</c:v>
                </c:pt>
                <c:pt idx="98">
                  <c:v>2.2125315995855988E-4</c:v>
                </c:pt>
                <c:pt idx="99">
                  <c:v>2.2175147788639448E-4</c:v>
                </c:pt>
                <c:pt idx="100">
                  <c:v>2.2573802130907122E-4</c:v>
                </c:pt>
                <c:pt idx="101">
                  <c:v>2.3022288265958258E-4</c:v>
                </c:pt>
                <c:pt idx="102">
                  <c:v>2.3620269779359772E-4</c:v>
                </c:pt>
                <c:pt idx="103">
                  <c:v>2.3869428743277069E-4</c:v>
                </c:pt>
                <c:pt idx="104">
                  <c:v>2.3869428743277069E-4</c:v>
                </c:pt>
                <c:pt idx="105">
                  <c:v>2.4866064598946255E-4</c:v>
                </c:pt>
                <c:pt idx="106">
                  <c:v>2.5214887148430475E-4</c:v>
                </c:pt>
                <c:pt idx="107">
                  <c:v>2.5763036869048527E-4</c:v>
                </c:pt>
                <c:pt idx="108">
                  <c:v>2.6660009139150794E-4</c:v>
                </c:pt>
                <c:pt idx="109">
                  <c:v>2.7158327066985393E-4</c:v>
                </c:pt>
                <c:pt idx="110">
                  <c:v>2.7507149616469608E-4</c:v>
                </c:pt>
                <c:pt idx="111">
                  <c:v>2.7507149616469608E-4</c:v>
                </c:pt>
                <c:pt idx="112">
                  <c:v>2.7706476787603445E-4</c:v>
                </c:pt>
                <c:pt idx="113">
                  <c:v>2.8154962922654578E-4</c:v>
                </c:pt>
                <c:pt idx="114">
                  <c:v>2.915159877832377E-4</c:v>
                </c:pt>
                <c:pt idx="115">
                  <c:v>3.049705718347717E-4</c:v>
                </c:pt>
                <c:pt idx="116">
                  <c:v>3.1792683795847117E-4</c:v>
                </c:pt>
                <c:pt idx="117">
                  <c:v>3.2490328894815553E-4</c:v>
                </c:pt>
                <c:pt idx="118">
                  <c:v>3.263982427316593E-4</c:v>
                </c:pt>
                <c:pt idx="119">
                  <c:v>3.2839151444299768E-4</c:v>
                </c:pt>
                <c:pt idx="120">
                  <c:v>3.2888983237083227E-4</c:v>
                </c:pt>
                <c:pt idx="121">
                  <c:v>3.3088310408217064E-4</c:v>
                </c:pt>
                <c:pt idx="122">
                  <c:v>3.3636460128835116E-4</c:v>
                </c:pt>
                <c:pt idx="123">
                  <c:v>3.408494626388625E-4</c:v>
                </c:pt>
                <c:pt idx="124">
                  <c:v>3.4633095984504307E-4</c:v>
                </c:pt>
                <c:pt idx="125">
                  <c:v>3.4682927777287767E-4</c:v>
                </c:pt>
                <c:pt idx="126">
                  <c:v>3.4732759570071226E-4</c:v>
                </c:pt>
                <c:pt idx="127">
                  <c:v>3.4782591362854685E-4</c:v>
                </c:pt>
                <c:pt idx="128">
                  <c:v>3.5231077497905819E-4</c:v>
                </c:pt>
                <c:pt idx="129">
                  <c:v>3.5629731840173493E-4</c:v>
                </c:pt>
                <c:pt idx="130">
                  <c:v>3.5878890804090789E-4</c:v>
                </c:pt>
                <c:pt idx="131">
                  <c:v>3.5928722596874249E-4</c:v>
                </c:pt>
                <c:pt idx="132">
                  <c:v>3.6277545146358469E-4</c:v>
                </c:pt>
                <c:pt idx="133">
                  <c:v>3.6427040524708847E-4</c:v>
                </c:pt>
                <c:pt idx="134">
                  <c:v>3.7274181002027655E-4</c:v>
                </c:pt>
                <c:pt idx="135">
                  <c:v>3.802165789377955E-4</c:v>
                </c:pt>
                <c:pt idx="136">
                  <c:v>3.8968461956665276E-4</c:v>
                </c:pt>
                <c:pt idx="137">
                  <c:v>3.9068125542232195E-4</c:v>
                </c:pt>
                <c:pt idx="138">
                  <c:v>3.9516611677283328E-4</c:v>
                </c:pt>
                <c:pt idx="139">
                  <c:v>3.9516611677283328E-4</c:v>
                </c:pt>
                <c:pt idx="140">
                  <c:v>3.9666107055633706E-4</c:v>
                </c:pt>
                <c:pt idx="141">
                  <c:v>3.9865434226767549E-4</c:v>
                </c:pt>
                <c:pt idx="142">
                  <c:v>4.0164424983468304E-4</c:v>
                </c:pt>
                <c:pt idx="143">
                  <c:v>4.0214256776251764E-4</c:v>
                </c:pt>
                <c:pt idx="144">
                  <c:v>4.0862070082436734E-4</c:v>
                </c:pt>
                <c:pt idx="145">
                  <c:v>4.0911901875220194E-4</c:v>
                </c:pt>
                <c:pt idx="146">
                  <c:v>4.0911901875220194E-4</c:v>
                </c:pt>
                <c:pt idx="147">
                  <c:v>4.0961733668003653E-4</c:v>
                </c:pt>
                <c:pt idx="148">
                  <c:v>4.1061397253570572E-4</c:v>
                </c:pt>
                <c:pt idx="149">
                  <c:v>4.1260724424704409E-4</c:v>
                </c:pt>
                <c:pt idx="150">
                  <c:v>4.1559715181405164E-4</c:v>
                </c:pt>
                <c:pt idx="151">
                  <c:v>4.1609546974188624E-4</c:v>
                </c:pt>
                <c:pt idx="152">
                  <c:v>4.1908537730889385E-4</c:v>
                </c:pt>
                <c:pt idx="153">
                  <c:v>4.1908537730889385E-4</c:v>
                </c:pt>
                <c:pt idx="154">
                  <c:v>4.2008201316456303E-4</c:v>
                </c:pt>
                <c:pt idx="155">
                  <c:v>4.2157696694806681E-4</c:v>
                </c:pt>
                <c:pt idx="156">
                  <c:v>4.22573602803736E-4</c:v>
                </c:pt>
                <c:pt idx="157">
                  <c:v>4.2307192073157059E-4</c:v>
                </c:pt>
                <c:pt idx="158">
                  <c:v>4.2556351037074356E-4</c:v>
                </c:pt>
                <c:pt idx="159">
                  <c:v>4.2606182829857815E-4</c:v>
                </c:pt>
                <c:pt idx="160">
                  <c:v>4.2656014622641274E-4</c:v>
                </c:pt>
                <c:pt idx="161">
                  <c:v>4.2705846415424733E-4</c:v>
                </c:pt>
                <c:pt idx="162">
                  <c:v>4.2755678208208193E-4</c:v>
                </c:pt>
                <c:pt idx="163">
                  <c:v>4.3154332550475867E-4</c:v>
                </c:pt>
                <c:pt idx="164">
                  <c:v>4.3154332550475867E-4</c:v>
                </c:pt>
                <c:pt idx="165">
                  <c:v>4.3154332550475867E-4</c:v>
                </c:pt>
                <c:pt idx="166">
                  <c:v>4.3154332550475867E-4</c:v>
                </c:pt>
                <c:pt idx="167">
                  <c:v>4.3154332550475867E-4</c:v>
                </c:pt>
                <c:pt idx="168">
                  <c:v>4.3154332550475867E-4</c:v>
                </c:pt>
                <c:pt idx="169">
                  <c:v>4.3253996136042786E-4</c:v>
                </c:pt>
                <c:pt idx="170">
                  <c:v>4.3403491514393163E-4</c:v>
                </c:pt>
                <c:pt idx="171">
                  <c:v>4.3453323307176623E-4</c:v>
                </c:pt>
                <c:pt idx="172">
                  <c:v>4.3552986892743547E-4</c:v>
                </c:pt>
                <c:pt idx="173">
                  <c:v>4.3602818685527006E-4</c:v>
                </c:pt>
                <c:pt idx="174">
                  <c:v>4.3602818685527006E-4</c:v>
                </c:pt>
                <c:pt idx="175">
                  <c:v>4.3652650478310465E-4</c:v>
                </c:pt>
                <c:pt idx="176">
                  <c:v>4.3652650478310465E-4</c:v>
                </c:pt>
                <c:pt idx="177">
                  <c:v>4.3752314063877384E-4</c:v>
                </c:pt>
                <c:pt idx="178">
                  <c:v>4.3901809442227762E-4</c:v>
                </c:pt>
                <c:pt idx="179">
                  <c:v>4.405130482057814E-4</c:v>
                </c:pt>
                <c:pt idx="180">
                  <c:v>4.4101136613361599E-4</c:v>
                </c:pt>
                <c:pt idx="181">
                  <c:v>4.4150968406145058E-4</c:v>
                </c:pt>
                <c:pt idx="182">
                  <c:v>4.4300463784495436E-4</c:v>
                </c:pt>
                <c:pt idx="183">
                  <c:v>4.4350295577278895E-4</c:v>
                </c:pt>
                <c:pt idx="184">
                  <c:v>4.4449959162845814E-4</c:v>
                </c:pt>
                <c:pt idx="185">
                  <c:v>4.474894991954657E-4</c:v>
                </c:pt>
                <c:pt idx="186">
                  <c:v>4.4898445297896947E-4</c:v>
                </c:pt>
                <c:pt idx="187">
                  <c:v>4.4948277090680407E-4</c:v>
                </c:pt>
                <c:pt idx="188">
                  <c:v>4.4998108883463866E-4</c:v>
                </c:pt>
                <c:pt idx="189">
                  <c:v>4.5047940676247325E-4</c:v>
                </c:pt>
                <c:pt idx="190">
                  <c:v>4.5147604261814244E-4</c:v>
                </c:pt>
                <c:pt idx="191">
                  <c:v>4.5147604261814244E-4</c:v>
                </c:pt>
                <c:pt idx="192">
                  <c:v>4.5197436054597703E-4</c:v>
                </c:pt>
                <c:pt idx="193">
                  <c:v>4.5247267847381163E-4</c:v>
                </c:pt>
                <c:pt idx="194">
                  <c:v>4.5297099640164622E-4</c:v>
                </c:pt>
                <c:pt idx="195">
                  <c:v>4.5297099640164622E-4</c:v>
                </c:pt>
                <c:pt idx="196">
                  <c:v>4.5396763225731546E-4</c:v>
                </c:pt>
                <c:pt idx="197">
                  <c:v>4.5446595018515005E-4</c:v>
                </c:pt>
                <c:pt idx="198">
                  <c:v>4.5446595018515005E-4</c:v>
                </c:pt>
                <c:pt idx="199">
                  <c:v>4.5496426811298464E-4</c:v>
                </c:pt>
                <c:pt idx="200">
                  <c:v>4.5496426811298464E-4</c:v>
                </c:pt>
                <c:pt idx="201">
                  <c:v>4.5496426811298464E-4</c:v>
                </c:pt>
                <c:pt idx="202">
                  <c:v>4.5496426811298464E-4</c:v>
                </c:pt>
                <c:pt idx="203">
                  <c:v>4.5546258604081924E-4</c:v>
                </c:pt>
                <c:pt idx="204">
                  <c:v>4.5695753982432302E-4</c:v>
                </c:pt>
                <c:pt idx="205">
                  <c:v>4.5944912946349598E-4</c:v>
                </c:pt>
                <c:pt idx="206">
                  <c:v>4.6393399081400732E-4</c:v>
                </c:pt>
                <c:pt idx="207">
                  <c:v>4.6642558045318028E-4</c:v>
                </c:pt>
                <c:pt idx="208">
                  <c:v>4.6642558045318028E-4</c:v>
                </c:pt>
                <c:pt idx="209">
                  <c:v>4.6642558045318028E-4</c:v>
                </c:pt>
                <c:pt idx="210">
                  <c:v>4.6841885216451865E-4</c:v>
                </c:pt>
                <c:pt idx="211">
                  <c:v>4.7041212387585702E-4</c:v>
                </c:pt>
                <c:pt idx="212">
                  <c:v>4.7091044180369162E-4</c:v>
                </c:pt>
                <c:pt idx="213">
                  <c:v>4.719070776593608E-4</c:v>
                </c:pt>
                <c:pt idx="214">
                  <c:v>4.7340203144286463E-4</c:v>
                </c:pt>
                <c:pt idx="215">
                  <c:v>4.7340203144286463E-4</c:v>
                </c:pt>
                <c:pt idx="216">
                  <c:v>4.7340203144286463E-4</c:v>
                </c:pt>
                <c:pt idx="217">
                  <c:v>4.7439866729853382E-4</c:v>
                </c:pt>
                <c:pt idx="218">
                  <c:v>4.7489698522636841E-4</c:v>
                </c:pt>
                <c:pt idx="219">
                  <c:v>4.758936210820376E-4</c:v>
                </c:pt>
                <c:pt idx="220">
                  <c:v>4.7738857486554138E-4</c:v>
                </c:pt>
                <c:pt idx="221">
                  <c:v>4.7788689279337597E-4</c:v>
                </c:pt>
                <c:pt idx="222">
                  <c:v>4.7788689279337597E-4</c:v>
                </c:pt>
                <c:pt idx="223">
                  <c:v>4.7788689279337597E-4</c:v>
                </c:pt>
                <c:pt idx="224">
                  <c:v>4.7938184657687975E-4</c:v>
                </c:pt>
                <c:pt idx="225">
                  <c:v>4.8037848243254893E-4</c:v>
                </c:pt>
                <c:pt idx="226">
                  <c:v>4.8137511828821812E-4</c:v>
                </c:pt>
                <c:pt idx="227">
                  <c:v>4.828700720717219E-4</c:v>
                </c:pt>
                <c:pt idx="228">
                  <c:v>4.8386670792739108E-4</c:v>
                </c:pt>
                <c:pt idx="229">
                  <c:v>4.8386670792739108E-4</c:v>
                </c:pt>
                <c:pt idx="230">
                  <c:v>4.8386670792739108E-4</c:v>
                </c:pt>
                <c:pt idx="231">
                  <c:v>4.8386670792739108E-4</c:v>
                </c:pt>
                <c:pt idx="232">
                  <c:v>4.8436502585522568E-4</c:v>
                </c:pt>
                <c:pt idx="233">
                  <c:v>4.8585997963872946E-4</c:v>
                </c:pt>
                <c:pt idx="234">
                  <c:v>4.8635829756656405E-4</c:v>
                </c:pt>
                <c:pt idx="235">
                  <c:v>4.8685661549439864E-4</c:v>
                </c:pt>
                <c:pt idx="236">
                  <c:v>4.8685661549439864E-4</c:v>
                </c:pt>
                <c:pt idx="237">
                  <c:v>4.8735493342223323E-4</c:v>
                </c:pt>
                <c:pt idx="238">
                  <c:v>4.8835156927790242E-4</c:v>
                </c:pt>
                <c:pt idx="239">
                  <c:v>4.8884988720573701E-4</c:v>
                </c:pt>
                <c:pt idx="240">
                  <c:v>4.8934820513357161E-4</c:v>
                </c:pt>
                <c:pt idx="241">
                  <c:v>4.9034484098924079E-4</c:v>
                </c:pt>
                <c:pt idx="242">
                  <c:v>4.9134147684490998E-4</c:v>
                </c:pt>
                <c:pt idx="243">
                  <c:v>4.9183979477274457E-4</c:v>
                </c:pt>
                <c:pt idx="244">
                  <c:v>4.9183979477274457E-4</c:v>
                </c:pt>
                <c:pt idx="245">
                  <c:v>4.9183979477274457E-4</c:v>
                </c:pt>
                <c:pt idx="246">
                  <c:v>4.9333474855624835E-4</c:v>
                </c:pt>
                <c:pt idx="247">
                  <c:v>4.9333474855624835E-4</c:v>
                </c:pt>
                <c:pt idx="248">
                  <c:v>4.9333474855624835E-4</c:v>
                </c:pt>
                <c:pt idx="249">
                  <c:v>4.9383306648408294E-4</c:v>
                </c:pt>
                <c:pt idx="250">
                  <c:v>4.9433138441191753E-4</c:v>
                </c:pt>
                <c:pt idx="251">
                  <c:v>4.9433138441191753E-4</c:v>
                </c:pt>
                <c:pt idx="252">
                  <c:v>4.9582633819542131E-4</c:v>
                </c:pt>
                <c:pt idx="253">
                  <c:v>4.9582633819542131E-4</c:v>
                </c:pt>
                <c:pt idx="254">
                  <c:v>4.968229740510905E-4</c:v>
                </c:pt>
                <c:pt idx="255">
                  <c:v>4.968229740510905E-4</c:v>
                </c:pt>
                <c:pt idx="256">
                  <c:v>4.9781960990675968E-4</c:v>
                </c:pt>
                <c:pt idx="257">
                  <c:v>4.9831792783459428E-4</c:v>
                </c:pt>
                <c:pt idx="258">
                  <c:v>4.9831792783459428E-4</c:v>
                </c:pt>
                <c:pt idx="259">
                  <c:v>4.9831792783459428E-4</c:v>
                </c:pt>
                <c:pt idx="260">
                  <c:v>4.9931456369026346E-4</c:v>
                </c:pt>
                <c:pt idx="261">
                  <c:v>4.9981288161809806E-4</c:v>
                </c:pt>
                <c:pt idx="262">
                  <c:v>4.9981288161809806E-4</c:v>
                </c:pt>
                <c:pt idx="263">
                  <c:v>5.0130783540160194E-4</c:v>
                </c:pt>
                <c:pt idx="264">
                  <c:v>5.0130783540160194E-4</c:v>
                </c:pt>
                <c:pt idx="265">
                  <c:v>5.0130783540160194E-4</c:v>
                </c:pt>
                <c:pt idx="266">
                  <c:v>5.0130783540160194E-4</c:v>
                </c:pt>
                <c:pt idx="267">
                  <c:v>5.0180615332943654E-4</c:v>
                </c:pt>
                <c:pt idx="268">
                  <c:v>5.0230447125727113E-4</c:v>
                </c:pt>
                <c:pt idx="269">
                  <c:v>5.0379942504077491E-4</c:v>
                </c:pt>
                <c:pt idx="270">
                  <c:v>5.0529437882427869E-4</c:v>
                </c:pt>
                <c:pt idx="271">
                  <c:v>5.0579269675211328E-4</c:v>
                </c:pt>
                <c:pt idx="272">
                  <c:v>5.0579269675211328E-4</c:v>
                </c:pt>
                <c:pt idx="273">
                  <c:v>5.0629101467994787E-4</c:v>
                </c:pt>
                <c:pt idx="274">
                  <c:v>5.0728765053561706E-4</c:v>
                </c:pt>
                <c:pt idx="275">
                  <c:v>5.0828428639128624E-4</c:v>
                </c:pt>
                <c:pt idx="276">
                  <c:v>5.0828428639128624E-4</c:v>
                </c:pt>
                <c:pt idx="277">
                  <c:v>5.0828428639128624E-4</c:v>
                </c:pt>
                <c:pt idx="278">
                  <c:v>5.0878260431912084E-4</c:v>
                </c:pt>
                <c:pt idx="279">
                  <c:v>5.0878260431912084E-4</c:v>
                </c:pt>
                <c:pt idx="280">
                  <c:v>5.0977924017479002E-4</c:v>
                </c:pt>
                <c:pt idx="281">
                  <c:v>5.1077587603045921E-4</c:v>
                </c:pt>
                <c:pt idx="282">
                  <c:v>5.112741939582938E-4</c:v>
                </c:pt>
                <c:pt idx="283">
                  <c:v>5.1177251188612839E-4</c:v>
                </c:pt>
                <c:pt idx="284">
                  <c:v>5.1276914774179758E-4</c:v>
                </c:pt>
                <c:pt idx="285">
                  <c:v>5.1276914774179758E-4</c:v>
                </c:pt>
                <c:pt idx="286">
                  <c:v>5.1276914774179758E-4</c:v>
                </c:pt>
                <c:pt idx="287">
                  <c:v>5.1376578359746676E-4</c:v>
                </c:pt>
                <c:pt idx="288">
                  <c:v>5.1376578359746676E-4</c:v>
                </c:pt>
                <c:pt idx="289">
                  <c:v>5.1376578359746676E-4</c:v>
                </c:pt>
                <c:pt idx="290">
                  <c:v>5.1426410152530136E-4</c:v>
                </c:pt>
                <c:pt idx="291">
                  <c:v>5.1476241945313595E-4</c:v>
                </c:pt>
                <c:pt idx="292">
                  <c:v>5.1526073738097054E-4</c:v>
                </c:pt>
                <c:pt idx="293">
                  <c:v>5.1526073738097054E-4</c:v>
                </c:pt>
                <c:pt idx="294">
                  <c:v>5.1625737323663973E-4</c:v>
                </c:pt>
                <c:pt idx="295">
                  <c:v>5.1675569116447432E-4</c:v>
                </c:pt>
                <c:pt idx="296">
                  <c:v>5.1725400909230891E-4</c:v>
                </c:pt>
                <c:pt idx="297">
                  <c:v>5.1725400909230891E-4</c:v>
                </c:pt>
                <c:pt idx="298">
                  <c:v>5.1725400909230891E-4</c:v>
                </c:pt>
                <c:pt idx="299">
                  <c:v>5.1775232702014351E-4</c:v>
                </c:pt>
                <c:pt idx="300">
                  <c:v>5.1775232702014351E-4</c:v>
                </c:pt>
                <c:pt idx="301">
                  <c:v>5.1775232702014351E-4</c:v>
                </c:pt>
                <c:pt idx="302">
                  <c:v>5.1775232702014351E-4</c:v>
                </c:pt>
                <c:pt idx="303">
                  <c:v>5.182506449479781E-4</c:v>
                </c:pt>
                <c:pt idx="304">
                  <c:v>5.182506449479781E-4</c:v>
                </c:pt>
                <c:pt idx="305">
                  <c:v>5.182506449479781E-4</c:v>
                </c:pt>
                <c:pt idx="306">
                  <c:v>5.1874896287581269E-4</c:v>
                </c:pt>
                <c:pt idx="307">
                  <c:v>5.1924728080364729E-4</c:v>
                </c:pt>
                <c:pt idx="308">
                  <c:v>5.2024391665931647E-4</c:v>
                </c:pt>
                <c:pt idx="309">
                  <c:v>5.2024391665931647E-4</c:v>
                </c:pt>
                <c:pt idx="310">
                  <c:v>5.2024391665931647E-4</c:v>
                </c:pt>
                <c:pt idx="311">
                  <c:v>5.2124055251498566E-4</c:v>
                </c:pt>
                <c:pt idx="312">
                  <c:v>5.2173887044282025E-4</c:v>
                </c:pt>
                <c:pt idx="313">
                  <c:v>5.2173887044282025E-4</c:v>
                </c:pt>
                <c:pt idx="314">
                  <c:v>5.2173887044282025E-4</c:v>
                </c:pt>
                <c:pt idx="315">
                  <c:v>5.2173887044282025E-4</c:v>
                </c:pt>
                <c:pt idx="316">
                  <c:v>5.2223718837065484E-4</c:v>
                </c:pt>
                <c:pt idx="317">
                  <c:v>5.2373214215415862E-4</c:v>
                </c:pt>
                <c:pt idx="318">
                  <c:v>5.2472877800982781E-4</c:v>
                </c:pt>
                <c:pt idx="319">
                  <c:v>5.2572541386549699E-4</c:v>
                </c:pt>
                <c:pt idx="320">
                  <c:v>5.2572541386549699E-4</c:v>
                </c:pt>
                <c:pt idx="321">
                  <c:v>5.2572541386549699E-4</c:v>
                </c:pt>
                <c:pt idx="322">
                  <c:v>5.2572541386549699E-4</c:v>
                </c:pt>
                <c:pt idx="323">
                  <c:v>5.2572541386549699E-4</c:v>
                </c:pt>
                <c:pt idx="324">
                  <c:v>5.2572541386549699E-4</c:v>
                </c:pt>
                <c:pt idx="325">
                  <c:v>5.2722036764900077E-4</c:v>
                </c:pt>
                <c:pt idx="326">
                  <c:v>5.2722036764900077E-4</c:v>
                </c:pt>
                <c:pt idx="327">
                  <c:v>5.2722036764900077E-4</c:v>
                </c:pt>
                <c:pt idx="328">
                  <c:v>5.2722036764900077E-4</c:v>
                </c:pt>
                <c:pt idx="329">
                  <c:v>5.2771868557683536E-4</c:v>
                </c:pt>
                <c:pt idx="330">
                  <c:v>5.2971195728817374E-4</c:v>
                </c:pt>
                <c:pt idx="331">
                  <c:v>5.2971195728817374E-4</c:v>
                </c:pt>
                <c:pt idx="332">
                  <c:v>5.2971195728817374E-4</c:v>
                </c:pt>
                <c:pt idx="333">
                  <c:v>5.3021027521600833E-4</c:v>
                </c:pt>
                <c:pt idx="334">
                  <c:v>5.3021027521600833E-4</c:v>
                </c:pt>
                <c:pt idx="335">
                  <c:v>5.3070859314384292E-4</c:v>
                </c:pt>
                <c:pt idx="336">
                  <c:v>5.3120691107167751E-4</c:v>
                </c:pt>
                <c:pt idx="337">
                  <c:v>5.3120691107167751E-4</c:v>
                </c:pt>
                <c:pt idx="338">
                  <c:v>5.3120691107167751E-4</c:v>
                </c:pt>
                <c:pt idx="339">
                  <c:v>5.3170522899951211E-4</c:v>
                </c:pt>
                <c:pt idx="340">
                  <c:v>5.322035469273467E-4</c:v>
                </c:pt>
                <c:pt idx="341">
                  <c:v>5.3270186485518129E-4</c:v>
                </c:pt>
                <c:pt idx="342">
                  <c:v>5.3270186485518129E-4</c:v>
                </c:pt>
                <c:pt idx="343">
                  <c:v>5.3320018278301589E-4</c:v>
                </c:pt>
                <c:pt idx="344">
                  <c:v>5.3369850071085048E-4</c:v>
                </c:pt>
                <c:pt idx="345">
                  <c:v>5.3419681863868507E-4</c:v>
                </c:pt>
                <c:pt idx="346">
                  <c:v>5.3419681863868507E-4</c:v>
                </c:pt>
                <c:pt idx="347">
                  <c:v>5.3768504413352733E-4</c:v>
                </c:pt>
                <c:pt idx="348">
                  <c:v>5.396783158448657E-4</c:v>
                </c:pt>
                <c:pt idx="349">
                  <c:v>5.4167158755620407E-4</c:v>
                </c:pt>
                <c:pt idx="350">
                  <c:v>5.4864803854588837E-4</c:v>
                </c:pt>
                <c:pt idx="351">
                  <c:v>5.5213626404073052E-4</c:v>
                </c:pt>
                <c:pt idx="352">
                  <c:v>5.5512617160773808E-4</c:v>
                </c:pt>
                <c:pt idx="353">
                  <c:v>5.5761776124691105E-4</c:v>
                </c:pt>
                <c:pt idx="354">
                  <c:v>5.6658748394793372E-4</c:v>
                </c:pt>
                <c:pt idx="355">
                  <c:v>5.6907907358710668E-4</c:v>
                </c:pt>
                <c:pt idx="356">
                  <c:v>5.6907907358710668E-4</c:v>
                </c:pt>
                <c:pt idx="357">
                  <c:v>5.7356393493761802E-4</c:v>
                </c:pt>
                <c:pt idx="358">
                  <c:v>5.7655384250462568E-4</c:v>
                </c:pt>
                <c:pt idx="359">
                  <c:v>5.7904543214379865E-4</c:v>
                </c:pt>
                <c:pt idx="360">
                  <c:v>5.8552356520564835E-4</c:v>
                </c:pt>
                <c:pt idx="361">
                  <c:v>5.8801515484482132E-4</c:v>
                </c:pt>
                <c:pt idx="362">
                  <c:v>5.9050674448399428E-4</c:v>
                </c:pt>
                <c:pt idx="363">
                  <c:v>5.9100506241182888E-4</c:v>
                </c:pt>
                <c:pt idx="364">
                  <c:v>5.9200169826749806E-4</c:v>
                </c:pt>
                <c:pt idx="365">
                  <c:v>5.9399496997883643E-4</c:v>
                </c:pt>
                <c:pt idx="366">
                  <c:v>5.9499160583450562E-4</c:v>
                </c:pt>
                <c:pt idx="367">
                  <c:v>5.9548992376234021E-4</c:v>
                </c:pt>
                <c:pt idx="368">
                  <c:v>5.9698487754584399E-4</c:v>
                </c:pt>
                <c:pt idx="369">
                  <c:v>5.9897814925718236E-4</c:v>
                </c:pt>
                <c:pt idx="370">
                  <c:v>5.9947646718501695E-4</c:v>
                </c:pt>
                <c:pt idx="371">
                  <c:v>5.9997478511285155E-4</c:v>
                </c:pt>
                <c:pt idx="372">
                  <c:v>6.0097142096852073E-4</c:v>
                </c:pt>
                <c:pt idx="373">
                  <c:v>6.0097142096852073E-4</c:v>
                </c:pt>
                <c:pt idx="374">
                  <c:v>6.0146973889635533E-4</c:v>
                </c:pt>
                <c:pt idx="375">
                  <c:v>6.0146973889635533E-4</c:v>
                </c:pt>
                <c:pt idx="376">
                  <c:v>6.0146973889635533E-4</c:v>
                </c:pt>
                <c:pt idx="377">
                  <c:v>6.0196805682418992E-4</c:v>
                </c:pt>
                <c:pt idx="378">
                  <c:v>6.0246637475202451E-4</c:v>
                </c:pt>
                <c:pt idx="379">
                  <c:v>6.029646926798591E-4</c:v>
                </c:pt>
                <c:pt idx="380">
                  <c:v>6.034630106076937E-4</c:v>
                </c:pt>
                <c:pt idx="381">
                  <c:v>6.0595460024686666E-4</c:v>
                </c:pt>
                <c:pt idx="382">
                  <c:v>6.0595460024686666E-4</c:v>
                </c:pt>
                <c:pt idx="383">
                  <c:v>6.0595460024686666E-4</c:v>
                </c:pt>
                <c:pt idx="384">
                  <c:v>6.0645291817470125E-4</c:v>
                </c:pt>
                <c:pt idx="385">
                  <c:v>6.0645291817470125E-4</c:v>
                </c:pt>
                <c:pt idx="386">
                  <c:v>6.0695123610253585E-4</c:v>
                </c:pt>
                <c:pt idx="387">
                  <c:v>6.0894450781387422E-4</c:v>
                </c:pt>
                <c:pt idx="388">
                  <c:v>6.1093777952521259E-4</c:v>
                </c:pt>
                <c:pt idx="389">
                  <c:v>6.1193441538088188E-4</c:v>
                </c:pt>
                <c:pt idx="390">
                  <c:v>6.1342936916438566E-4</c:v>
                </c:pt>
                <c:pt idx="391">
                  <c:v>6.1342936916438566E-4</c:v>
                </c:pt>
                <c:pt idx="392">
                  <c:v>6.1392768709222026E-4</c:v>
                </c:pt>
                <c:pt idx="393">
                  <c:v>6.1542264087572403E-4</c:v>
                </c:pt>
                <c:pt idx="394">
                  <c:v>6.1841254844273159E-4</c:v>
                </c:pt>
                <c:pt idx="395">
                  <c:v>6.1841254844273159E-4</c:v>
                </c:pt>
                <c:pt idx="396">
                  <c:v>6.1990750222623537E-4</c:v>
                </c:pt>
                <c:pt idx="397">
                  <c:v>6.2040582015406996E-4</c:v>
                </c:pt>
                <c:pt idx="398">
                  <c:v>6.2040582015406996E-4</c:v>
                </c:pt>
                <c:pt idx="399">
                  <c:v>6.2239909186540834E-4</c:v>
                </c:pt>
                <c:pt idx="400">
                  <c:v>6.2339572772107752E-4</c:v>
                </c:pt>
                <c:pt idx="401">
                  <c:v>6.2389404564891211E-4</c:v>
                </c:pt>
                <c:pt idx="402">
                  <c:v>6.248906815045813E-4</c:v>
                </c:pt>
                <c:pt idx="403">
                  <c:v>6.2638563528808508E-4</c:v>
                </c:pt>
                <c:pt idx="404">
                  <c:v>6.2788058907158886E-4</c:v>
                </c:pt>
                <c:pt idx="405">
                  <c:v>6.2837890699942345E-4</c:v>
                </c:pt>
                <c:pt idx="406">
                  <c:v>6.3037217871076182E-4</c:v>
                </c:pt>
                <c:pt idx="407">
                  <c:v>6.3087049663859641E-4</c:v>
                </c:pt>
                <c:pt idx="408">
                  <c:v>6.318671324942656E-4</c:v>
                </c:pt>
                <c:pt idx="409">
                  <c:v>6.3286376834993479E-4</c:v>
                </c:pt>
                <c:pt idx="410">
                  <c:v>6.3435872213343856E-4</c:v>
                </c:pt>
                <c:pt idx="411">
                  <c:v>6.3685031177261153E-4</c:v>
                </c:pt>
                <c:pt idx="412">
                  <c:v>6.3685031177261153E-4</c:v>
                </c:pt>
                <c:pt idx="413">
                  <c:v>6.3784694762828071E-4</c:v>
                </c:pt>
                <c:pt idx="414">
                  <c:v>6.388435834839499E-4</c:v>
                </c:pt>
                <c:pt idx="415">
                  <c:v>6.3984021933961909E-4</c:v>
                </c:pt>
                <c:pt idx="416">
                  <c:v>6.4083685519528827E-4</c:v>
                </c:pt>
                <c:pt idx="417">
                  <c:v>6.4233180897879205E-4</c:v>
                </c:pt>
                <c:pt idx="418">
                  <c:v>6.4283012690662664E-4</c:v>
                </c:pt>
                <c:pt idx="419">
                  <c:v>6.4283012690662664E-4</c:v>
                </c:pt>
                <c:pt idx="420">
                  <c:v>6.4382676276229583E-4</c:v>
                </c:pt>
                <c:pt idx="421">
                  <c:v>6.4432508069013042E-4</c:v>
                </c:pt>
                <c:pt idx="422">
                  <c:v>6.4432508069013042E-4</c:v>
                </c:pt>
                <c:pt idx="423">
                  <c:v>6.4482339861796501E-4</c:v>
                </c:pt>
                <c:pt idx="424">
                  <c:v>6.4532171654579961E-4</c:v>
                </c:pt>
                <c:pt idx="425">
                  <c:v>6.458200344736342E-4</c:v>
                </c:pt>
                <c:pt idx="426">
                  <c:v>6.4631835240146879E-4</c:v>
                </c:pt>
                <c:pt idx="427">
                  <c:v>6.4631835240146879E-4</c:v>
                </c:pt>
                <c:pt idx="428">
                  <c:v>6.4731498825713798E-4</c:v>
                </c:pt>
                <c:pt idx="429">
                  <c:v>6.4731498825713798E-4</c:v>
                </c:pt>
                <c:pt idx="430">
                  <c:v>6.4731498825713798E-4</c:v>
                </c:pt>
                <c:pt idx="431">
                  <c:v>6.4781330618497257E-4</c:v>
                </c:pt>
                <c:pt idx="432">
                  <c:v>6.4880994204064187E-4</c:v>
                </c:pt>
                <c:pt idx="433">
                  <c:v>6.4980657789631105E-4</c:v>
                </c:pt>
                <c:pt idx="434">
                  <c:v>6.5080321375198024E-4</c:v>
                </c:pt>
                <c:pt idx="435">
                  <c:v>6.5080321375198024E-4</c:v>
                </c:pt>
                <c:pt idx="436">
                  <c:v>6.5080321375198024E-4</c:v>
                </c:pt>
                <c:pt idx="437">
                  <c:v>6.5130153167981483E-4</c:v>
                </c:pt>
                <c:pt idx="438">
                  <c:v>6.5130153167981483E-4</c:v>
                </c:pt>
                <c:pt idx="439">
                  <c:v>6.5130153167981483E-4</c:v>
                </c:pt>
                <c:pt idx="440">
                  <c:v>6.5179984960764942E-4</c:v>
                </c:pt>
                <c:pt idx="441">
                  <c:v>6.5179984960764942E-4</c:v>
                </c:pt>
                <c:pt idx="442">
                  <c:v>6.5229816753548402E-4</c:v>
                </c:pt>
                <c:pt idx="443">
                  <c:v>6.532948033911532E-4</c:v>
                </c:pt>
                <c:pt idx="444">
                  <c:v>6.532948033911532E-4</c:v>
                </c:pt>
                <c:pt idx="445">
                  <c:v>6.532948033911532E-4</c:v>
                </c:pt>
                <c:pt idx="446">
                  <c:v>6.5379312131898779E-4</c:v>
                </c:pt>
                <c:pt idx="447">
                  <c:v>6.5429143924682239E-4</c:v>
                </c:pt>
                <c:pt idx="448">
                  <c:v>6.5478975717465698E-4</c:v>
                </c:pt>
                <c:pt idx="449">
                  <c:v>6.5578639303032617E-4</c:v>
                </c:pt>
                <c:pt idx="450">
                  <c:v>6.5578639303032617E-4</c:v>
                </c:pt>
                <c:pt idx="451">
                  <c:v>6.5578639303032617E-4</c:v>
                </c:pt>
                <c:pt idx="452">
                  <c:v>6.5678302888599535E-4</c:v>
                </c:pt>
                <c:pt idx="453">
                  <c:v>6.5728134681382994E-4</c:v>
                </c:pt>
                <c:pt idx="454">
                  <c:v>6.5777966474166454E-4</c:v>
                </c:pt>
                <c:pt idx="455">
                  <c:v>6.5827798266949913E-4</c:v>
                </c:pt>
                <c:pt idx="456">
                  <c:v>6.5827798266949913E-4</c:v>
                </c:pt>
                <c:pt idx="457">
                  <c:v>6.5877630059733372E-4</c:v>
                </c:pt>
                <c:pt idx="458">
                  <c:v>6.5877630059733372E-4</c:v>
                </c:pt>
                <c:pt idx="459">
                  <c:v>6.5977293645300291E-4</c:v>
                </c:pt>
                <c:pt idx="460">
                  <c:v>6.602712543808375E-4</c:v>
                </c:pt>
                <c:pt idx="461">
                  <c:v>6.602712543808375E-4</c:v>
                </c:pt>
                <c:pt idx="462">
                  <c:v>6.6076957230867209E-4</c:v>
                </c:pt>
                <c:pt idx="463">
                  <c:v>6.6076957230867209E-4</c:v>
                </c:pt>
                <c:pt idx="464">
                  <c:v>6.6076957230867209E-4</c:v>
                </c:pt>
                <c:pt idx="465">
                  <c:v>6.6176620816434128E-4</c:v>
                </c:pt>
                <c:pt idx="466">
                  <c:v>6.6176620816434128E-4</c:v>
                </c:pt>
                <c:pt idx="467">
                  <c:v>6.6176620816434128E-4</c:v>
                </c:pt>
                <c:pt idx="468">
                  <c:v>6.6176620816434128E-4</c:v>
                </c:pt>
                <c:pt idx="469">
                  <c:v>6.6176620816434128E-4</c:v>
                </c:pt>
                <c:pt idx="470">
                  <c:v>6.6176620816434128E-4</c:v>
                </c:pt>
                <c:pt idx="471">
                  <c:v>6.6226452609217587E-4</c:v>
                </c:pt>
                <c:pt idx="472">
                  <c:v>6.6276284402001047E-4</c:v>
                </c:pt>
                <c:pt idx="473">
                  <c:v>6.6276284402001047E-4</c:v>
                </c:pt>
                <c:pt idx="474">
                  <c:v>6.6326116194784506E-4</c:v>
                </c:pt>
                <c:pt idx="475">
                  <c:v>6.6326116194784506E-4</c:v>
                </c:pt>
                <c:pt idx="476">
                  <c:v>6.6326116194784506E-4</c:v>
                </c:pt>
                <c:pt idx="477">
                  <c:v>6.6326116194784506E-4</c:v>
                </c:pt>
                <c:pt idx="478">
                  <c:v>6.6326116194784506E-4</c:v>
                </c:pt>
                <c:pt idx="479">
                  <c:v>6.6326116194784506E-4</c:v>
                </c:pt>
                <c:pt idx="480">
                  <c:v>6.6326116194784506E-4</c:v>
                </c:pt>
                <c:pt idx="481">
                  <c:v>6.6375947987567965E-4</c:v>
                </c:pt>
                <c:pt idx="482">
                  <c:v>6.6375947987567965E-4</c:v>
                </c:pt>
                <c:pt idx="483">
                  <c:v>6.6375947987567965E-4</c:v>
                </c:pt>
                <c:pt idx="484">
                  <c:v>6.6375947987567965E-4</c:v>
                </c:pt>
                <c:pt idx="485">
                  <c:v>6.6375947987567965E-4</c:v>
                </c:pt>
                <c:pt idx="486">
                  <c:v>6.6375947987567965E-4</c:v>
                </c:pt>
                <c:pt idx="487">
                  <c:v>6.6375947987567965E-4</c:v>
                </c:pt>
                <c:pt idx="488">
                  <c:v>6.6375947987567965E-4</c:v>
                </c:pt>
                <c:pt idx="489">
                  <c:v>6.6375947987567965E-4</c:v>
                </c:pt>
                <c:pt idx="490">
                  <c:v>6.6375947987567965E-4</c:v>
                </c:pt>
                <c:pt idx="491">
                  <c:v>6.6375947987567965E-4</c:v>
                </c:pt>
                <c:pt idx="492">
                  <c:v>6.6375947987567965E-4</c:v>
                </c:pt>
                <c:pt idx="493">
                  <c:v>6.6425779780351424E-4</c:v>
                </c:pt>
                <c:pt idx="494">
                  <c:v>6.6425779780351424E-4</c:v>
                </c:pt>
                <c:pt idx="495">
                  <c:v>6.6475611573134884E-4</c:v>
                </c:pt>
                <c:pt idx="496">
                  <c:v>6.6475611573134884E-4</c:v>
                </c:pt>
                <c:pt idx="497">
                  <c:v>6.6475611573134884E-4</c:v>
                </c:pt>
                <c:pt idx="498">
                  <c:v>6.6525443365918343E-4</c:v>
                </c:pt>
                <c:pt idx="499">
                  <c:v>6.6525443365918343E-4</c:v>
                </c:pt>
                <c:pt idx="500">
                  <c:v>6.6575275158701802E-4</c:v>
                </c:pt>
                <c:pt idx="501">
                  <c:v>6.6575275158701802E-4</c:v>
                </c:pt>
                <c:pt idx="502">
                  <c:v>6.6625106951485262E-4</c:v>
                </c:pt>
                <c:pt idx="503">
                  <c:v>6.6625106951485262E-4</c:v>
                </c:pt>
                <c:pt idx="504">
                  <c:v>6.6625106951485262E-4</c:v>
                </c:pt>
                <c:pt idx="505">
                  <c:v>6.6625106951485262E-4</c:v>
                </c:pt>
                <c:pt idx="506">
                  <c:v>6.6674938744268721E-4</c:v>
                </c:pt>
                <c:pt idx="507">
                  <c:v>6.6674938744268721E-4</c:v>
                </c:pt>
                <c:pt idx="508">
                  <c:v>6.6674938744268721E-4</c:v>
                </c:pt>
                <c:pt idx="509">
                  <c:v>6.6674938744268721E-4</c:v>
                </c:pt>
                <c:pt idx="510">
                  <c:v>6.6674938744268721E-4</c:v>
                </c:pt>
                <c:pt idx="511">
                  <c:v>6.6674938744268721E-4</c:v>
                </c:pt>
                <c:pt idx="512">
                  <c:v>6.6674938744268721E-4</c:v>
                </c:pt>
                <c:pt idx="513">
                  <c:v>6.6674938744268721E-4</c:v>
                </c:pt>
                <c:pt idx="514">
                  <c:v>6.672477053705218E-4</c:v>
                </c:pt>
                <c:pt idx="515">
                  <c:v>6.672477053705218E-4</c:v>
                </c:pt>
                <c:pt idx="516">
                  <c:v>6.672477053705218E-4</c:v>
                </c:pt>
                <c:pt idx="517">
                  <c:v>6.672477053705218E-4</c:v>
                </c:pt>
                <c:pt idx="518">
                  <c:v>6.6824434122619099E-4</c:v>
                </c:pt>
                <c:pt idx="519">
                  <c:v>6.6824434122619099E-4</c:v>
                </c:pt>
                <c:pt idx="520">
                  <c:v>6.6924097708186017E-4</c:v>
                </c:pt>
                <c:pt idx="521">
                  <c:v>6.6924097708186017E-4</c:v>
                </c:pt>
                <c:pt idx="522">
                  <c:v>6.6924097708186017E-4</c:v>
                </c:pt>
                <c:pt idx="523">
                  <c:v>6.6924097708186017E-4</c:v>
                </c:pt>
                <c:pt idx="524">
                  <c:v>6.6924097708186017E-4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6-4A8D-BDF7-9907FEDF1D1A}"/>
            </c:ext>
          </c:extLst>
        </c:ser>
        <c:ser>
          <c:idx val="15"/>
          <c:order val="1"/>
          <c:tx>
            <c:strRef>
              <c:f>Fully!$AL$1</c:f>
              <c:strCache>
                <c:ptCount val="1"/>
                <c:pt idx="0">
                  <c:v>% 5-11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cat>
            <c:numRef>
              <c:f>Fully!FullyMonth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Fully!Fully511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3.44951054894821E-7</c:v>
                </c:pt>
                <c:pt idx="23">
                  <c:v>3.44951054894821E-7</c:v>
                </c:pt>
                <c:pt idx="24">
                  <c:v>3.44951054894821E-7</c:v>
                </c:pt>
                <c:pt idx="25">
                  <c:v>3.44951054894821E-7</c:v>
                </c:pt>
                <c:pt idx="26">
                  <c:v>3.44951054894821E-7</c:v>
                </c:pt>
                <c:pt idx="27">
                  <c:v>3.44951054894821E-7</c:v>
                </c:pt>
                <c:pt idx="28">
                  <c:v>3.44951054894821E-7</c:v>
                </c:pt>
                <c:pt idx="29">
                  <c:v>6.89902109789642E-7</c:v>
                </c:pt>
                <c:pt idx="30">
                  <c:v>6.89902109789642E-7</c:v>
                </c:pt>
                <c:pt idx="31">
                  <c:v>6.89902109789642E-7</c:v>
                </c:pt>
                <c:pt idx="32">
                  <c:v>6.89902109789642E-7</c:v>
                </c:pt>
                <c:pt idx="33">
                  <c:v>1.0348531646844629E-6</c:v>
                </c:pt>
                <c:pt idx="34">
                  <c:v>1.0348531646844629E-6</c:v>
                </c:pt>
                <c:pt idx="35">
                  <c:v>1.0348531646844629E-6</c:v>
                </c:pt>
                <c:pt idx="36">
                  <c:v>1.0348531646844629E-6</c:v>
                </c:pt>
                <c:pt idx="37">
                  <c:v>1.0348531646844629E-6</c:v>
                </c:pt>
                <c:pt idx="38">
                  <c:v>1.0348531646844629E-6</c:v>
                </c:pt>
                <c:pt idx="39">
                  <c:v>1.0348531646844629E-6</c:v>
                </c:pt>
                <c:pt idx="40">
                  <c:v>1.379804219579284E-6</c:v>
                </c:pt>
                <c:pt idx="41">
                  <c:v>1.379804219579284E-6</c:v>
                </c:pt>
                <c:pt idx="42">
                  <c:v>1.379804219579284E-6</c:v>
                </c:pt>
                <c:pt idx="43">
                  <c:v>2.0697063293689259E-6</c:v>
                </c:pt>
                <c:pt idx="44">
                  <c:v>2.759608439158568E-6</c:v>
                </c:pt>
                <c:pt idx="45">
                  <c:v>2.759608439158568E-6</c:v>
                </c:pt>
                <c:pt idx="46">
                  <c:v>3.1045594940533886E-6</c:v>
                </c:pt>
                <c:pt idx="47">
                  <c:v>3.1045594940533886E-6</c:v>
                </c:pt>
                <c:pt idx="48">
                  <c:v>3.1045594940533886E-6</c:v>
                </c:pt>
                <c:pt idx="49">
                  <c:v>3.4495105489482097E-6</c:v>
                </c:pt>
                <c:pt idx="50">
                  <c:v>3.7944616038430307E-6</c:v>
                </c:pt>
                <c:pt idx="51">
                  <c:v>4.1394126587378518E-6</c:v>
                </c:pt>
                <c:pt idx="52">
                  <c:v>4.1394126587378518E-6</c:v>
                </c:pt>
                <c:pt idx="53">
                  <c:v>4.4843637136326724E-6</c:v>
                </c:pt>
                <c:pt idx="54">
                  <c:v>4.4843637136326724E-6</c:v>
                </c:pt>
                <c:pt idx="55">
                  <c:v>4.8293147685274939E-6</c:v>
                </c:pt>
                <c:pt idx="56">
                  <c:v>5.1742658234223145E-6</c:v>
                </c:pt>
                <c:pt idx="57">
                  <c:v>5.1742658234223145E-6</c:v>
                </c:pt>
                <c:pt idx="58">
                  <c:v>5.519216878317136E-6</c:v>
                </c:pt>
                <c:pt idx="59">
                  <c:v>5.519216878317136E-6</c:v>
                </c:pt>
                <c:pt idx="60">
                  <c:v>5.519216878317136E-6</c:v>
                </c:pt>
                <c:pt idx="61">
                  <c:v>6.8990210978964193E-6</c:v>
                </c:pt>
                <c:pt idx="62">
                  <c:v>6.8990210978964193E-6</c:v>
                </c:pt>
                <c:pt idx="63">
                  <c:v>6.8990210978964193E-6</c:v>
                </c:pt>
                <c:pt idx="64">
                  <c:v>6.8990210978964193E-6</c:v>
                </c:pt>
                <c:pt idx="65">
                  <c:v>6.8990210978964193E-6</c:v>
                </c:pt>
                <c:pt idx="66">
                  <c:v>6.8990210978964193E-6</c:v>
                </c:pt>
                <c:pt idx="67">
                  <c:v>6.8990210978964193E-6</c:v>
                </c:pt>
                <c:pt idx="68">
                  <c:v>6.8990210978964193E-6</c:v>
                </c:pt>
                <c:pt idx="69">
                  <c:v>7.2439721527912408E-6</c:v>
                </c:pt>
                <c:pt idx="70">
                  <c:v>7.2439721527912408E-6</c:v>
                </c:pt>
                <c:pt idx="71">
                  <c:v>7.5889232076860614E-6</c:v>
                </c:pt>
                <c:pt idx="72">
                  <c:v>7.9338742625808821E-6</c:v>
                </c:pt>
                <c:pt idx="73">
                  <c:v>7.9338742625808821E-6</c:v>
                </c:pt>
                <c:pt idx="74">
                  <c:v>8.623776372370525E-6</c:v>
                </c:pt>
                <c:pt idx="75">
                  <c:v>8.623776372370525E-6</c:v>
                </c:pt>
                <c:pt idx="76">
                  <c:v>8.623776372370525E-6</c:v>
                </c:pt>
                <c:pt idx="77">
                  <c:v>8.9687274272653448E-6</c:v>
                </c:pt>
                <c:pt idx="78">
                  <c:v>8.9687274272653448E-6</c:v>
                </c:pt>
                <c:pt idx="79">
                  <c:v>9.3136784821601663E-6</c:v>
                </c:pt>
                <c:pt idx="80">
                  <c:v>9.6586295370549877E-6</c:v>
                </c:pt>
                <c:pt idx="81">
                  <c:v>9.6586295370549877E-6</c:v>
                </c:pt>
                <c:pt idx="82">
                  <c:v>1.0348531646844629E-5</c:v>
                </c:pt>
                <c:pt idx="83">
                  <c:v>1.0348531646844629E-5</c:v>
                </c:pt>
                <c:pt idx="84">
                  <c:v>1.0348531646844629E-5</c:v>
                </c:pt>
                <c:pt idx="85">
                  <c:v>1.0348531646844629E-5</c:v>
                </c:pt>
                <c:pt idx="86">
                  <c:v>1.0348531646844629E-5</c:v>
                </c:pt>
                <c:pt idx="87">
                  <c:v>1.069348270173945E-5</c:v>
                </c:pt>
                <c:pt idx="88">
                  <c:v>1.069348270173945E-5</c:v>
                </c:pt>
                <c:pt idx="89">
                  <c:v>1.1038433756634272E-5</c:v>
                </c:pt>
                <c:pt idx="90">
                  <c:v>1.1038433756634272E-5</c:v>
                </c:pt>
                <c:pt idx="91">
                  <c:v>1.1038433756634272E-5</c:v>
                </c:pt>
                <c:pt idx="92">
                  <c:v>1.1038433756634272E-5</c:v>
                </c:pt>
                <c:pt idx="93">
                  <c:v>1.1038433756634272E-5</c:v>
                </c:pt>
                <c:pt idx="94">
                  <c:v>1.1038433756634272E-5</c:v>
                </c:pt>
                <c:pt idx="95">
                  <c:v>1.1728335866423913E-5</c:v>
                </c:pt>
                <c:pt idx="96">
                  <c:v>1.1728335866423913E-5</c:v>
                </c:pt>
                <c:pt idx="97">
                  <c:v>1.1728335866423913E-5</c:v>
                </c:pt>
                <c:pt idx="98">
                  <c:v>1.1728335866423913E-5</c:v>
                </c:pt>
                <c:pt idx="99">
                  <c:v>1.1728335866423913E-5</c:v>
                </c:pt>
                <c:pt idx="100">
                  <c:v>1.2418237976213554E-5</c:v>
                </c:pt>
                <c:pt idx="101">
                  <c:v>1.2763189031108376E-5</c:v>
                </c:pt>
                <c:pt idx="102">
                  <c:v>1.2763189031108376E-5</c:v>
                </c:pt>
                <c:pt idx="103">
                  <c:v>1.2763189031108376E-5</c:v>
                </c:pt>
                <c:pt idx="104">
                  <c:v>1.2763189031108376E-5</c:v>
                </c:pt>
                <c:pt idx="105">
                  <c:v>1.2763189031108376E-5</c:v>
                </c:pt>
                <c:pt idx="106">
                  <c:v>1.3108140086003197E-5</c:v>
                </c:pt>
                <c:pt idx="107">
                  <c:v>1.3453091140898017E-5</c:v>
                </c:pt>
                <c:pt idx="108">
                  <c:v>1.414299325068766E-5</c:v>
                </c:pt>
                <c:pt idx="109">
                  <c:v>1.414299325068766E-5</c:v>
                </c:pt>
                <c:pt idx="110">
                  <c:v>1.4832895360477301E-5</c:v>
                </c:pt>
                <c:pt idx="111">
                  <c:v>1.4832895360477301E-5</c:v>
                </c:pt>
                <c:pt idx="112">
                  <c:v>1.4832895360477301E-5</c:v>
                </c:pt>
                <c:pt idx="113">
                  <c:v>1.5177846415372123E-5</c:v>
                </c:pt>
                <c:pt idx="114">
                  <c:v>1.5177846415372123E-5</c:v>
                </c:pt>
                <c:pt idx="115">
                  <c:v>1.6557650634951407E-5</c:v>
                </c:pt>
                <c:pt idx="116">
                  <c:v>1.6902601689846227E-5</c:v>
                </c:pt>
                <c:pt idx="117">
                  <c:v>1.6902601689846227E-5</c:v>
                </c:pt>
                <c:pt idx="118">
                  <c:v>1.6902601689846227E-5</c:v>
                </c:pt>
                <c:pt idx="119">
                  <c:v>1.6902601689846227E-5</c:v>
                </c:pt>
                <c:pt idx="120">
                  <c:v>1.6902601689846227E-5</c:v>
                </c:pt>
                <c:pt idx="121">
                  <c:v>1.6902601689846227E-5</c:v>
                </c:pt>
                <c:pt idx="122">
                  <c:v>1.724755274474105E-5</c:v>
                </c:pt>
                <c:pt idx="123">
                  <c:v>1.8282405909425513E-5</c:v>
                </c:pt>
                <c:pt idx="124">
                  <c:v>1.8627356964320333E-5</c:v>
                </c:pt>
                <c:pt idx="125">
                  <c:v>1.8627356964320333E-5</c:v>
                </c:pt>
                <c:pt idx="126">
                  <c:v>1.8627356964320333E-5</c:v>
                </c:pt>
                <c:pt idx="127">
                  <c:v>1.8627356964320333E-5</c:v>
                </c:pt>
                <c:pt idx="128">
                  <c:v>1.9662210129004795E-5</c:v>
                </c:pt>
                <c:pt idx="129">
                  <c:v>1.9662210129004795E-5</c:v>
                </c:pt>
                <c:pt idx="130">
                  <c:v>2.0352112238794438E-5</c:v>
                </c:pt>
                <c:pt idx="131">
                  <c:v>2.0352112238794438E-5</c:v>
                </c:pt>
                <c:pt idx="132">
                  <c:v>2.1042014348584078E-5</c:v>
                </c:pt>
                <c:pt idx="133">
                  <c:v>2.1042014348584078E-5</c:v>
                </c:pt>
                <c:pt idx="134">
                  <c:v>2.1386965403478901E-5</c:v>
                </c:pt>
                <c:pt idx="135">
                  <c:v>2.2766769623058183E-5</c:v>
                </c:pt>
                <c:pt idx="136">
                  <c:v>2.3456671732847826E-5</c:v>
                </c:pt>
                <c:pt idx="137">
                  <c:v>2.4146573842637469E-5</c:v>
                </c:pt>
                <c:pt idx="138">
                  <c:v>2.4146573842637469E-5</c:v>
                </c:pt>
                <c:pt idx="139">
                  <c:v>2.4146573842637469E-5</c:v>
                </c:pt>
                <c:pt idx="140">
                  <c:v>2.4146573842637469E-5</c:v>
                </c:pt>
                <c:pt idx="141">
                  <c:v>2.4836475952427109E-5</c:v>
                </c:pt>
                <c:pt idx="142">
                  <c:v>2.5871329117111572E-5</c:v>
                </c:pt>
                <c:pt idx="143">
                  <c:v>2.7251133336690858E-5</c:v>
                </c:pt>
                <c:pt idx="144">
                  <c:v>2.7596084391585677E-5</c:v>
                </c:pt>
                <c:pt idx="145">
                  <c:v>2.828598650137532E-5</c:v>
                </c:pt>
                <c:pt idx="146">
                  <c:v>2.828598650137532E-5</c:v>
                </c:pt>
                <c:pt idx="147">
                  <c:v>2.863093755627014E-5</c:v>
                </c:pt>
                <c:pt idx="148">
                  <c:v>2.863093755627014E-5</c:v>
                </c:pt>
                <c:pt idx="149">
                  <c:v>2.9320839666059783E-5</c:v>
                </c:pt>
                <c:pt idx="150">
                  <c:v>2.9320839666059783E-5</c:v>
                </c:pt>
                <c:pt idx="151">
                  <c:v>2.9665790720954603E-5</c:v>
                </c:pt>
                <c:pt idx="152">
                  <c:v>3.0010741775849426E-5</c:v>
                </c:pt>
                <c:pt idx="153">
                  <c:v>3.0355692830744246E-5</c:v>
                </c:pt>
                <c:pt idx="154">
                  <c:v>3.0355692830744246E-5</c:v>
                </c:pt>
                <c:pt idx="155">
                  <c:v>3.1045594940533889E-5</c:v>
                </c:pt>
                <c:pt idx="156">
                  <c:v>3.1045594940533889E-5</c:v>
                </c:pt>
                <c:pt idx="157">
                  <c:v>3.1390545995428708E-5</c:v>
                </c:pt>
                <c:pt idx="158">
                  <c:v>3.1390545995428708E-5</c:v>
                </c:pt>
                <c:pt idx="159">
                  <c:v>3.1390545995428708E-5</c:v>
                </c:pt>
                <c:pt idx="160">
                  <c:v>3.1390545995428708E-5</c:v>
                </c:pt>
                <c:pt idx="161">
                  <c:v>3.1390545995428708E-5</c:v>
                </c:pt>
                <c:pt idx="162">
                  <c:v>3.2080448105218348E-5</c:v>
                </c:pt>
                <c:pt idx="163">
                  <c:v>3.2770350215007994E-5</c:v>
                </c:pt>
                <c:pt idx="164">
                  <c:v>3.3460252324797634E-5</c:v>
                </c:pt>
                <c:pt idx="165">
                  <c:v>3.3805203379692454E-5</c:v>
                </c:pt>
                <c:pt idx="166">
                  <c:v>3.3805203379692454E-5</c:v>
                </c:pt>
                <c:pt idx="167">
                  <c:v>3.3805203379692454E-5</c:v>
                </c:pt>
                <c:pt idx="168">
                  <c:v>3.3805203379692454E-5</c:v>
                </c:pt>
                <c:pt idx="169">
                  <c:v>3.518500759927174E-5</c:v>
                </c:pt>
                <c:pt idx="170">
                  <c:v>3.5529958654166559E-5</c:v>
                </c:pt>
                <c:pt idx="171">
                  <c:v>4.5878490301011187E-5</c:v>
                </c:pt>
                <c:pt idx="172">
                  <c:v>5.8296728277224746E-5</c:v>
                </c:pt>
                <c:pt idx="173">
                  <c:v>7.1404868363227945E-5</c:v>
                </c:pt>
                <c:pt idx="174">
                  <c:v>7.7613987351334715E-5</c:v>
                </c:pt>
                <c:pt idx="175">
                  <c:v>8.3478155284546671E-5</c:v>
                </c:pt>
                <c:pt idx="176">
                  <c:v>8.8652421107968988E-5</c:v>
                </c:pt>
                <c:pt idx="177">
                  <c:v>9.6241344315655051E-5</c:v>
                </c:pt>
                <c:pt idx="178">
                  <c:v>1.0383026752334111E-4</c:v>
                </c:pt>
                <c:pt idx="179">
                  <c:v>1.1348889706039609E-4</c:v>
                </c:pt>
                <c:pt idx="180">
                  <c:v>1.2038791815829252E-4</c:v>
                </c:pt>
                <c:pt idx="181">
                  <c:v>1.2487228187192518E-4</c:v>
                </c:pt>
                <c:pt idx="182">
                  <c:v>1.297015966404527E-4</c:v>
                </c:pt>
                <c:pt idx="183">
                  <c:v>1.3487586246387499E-4</c:v>
                </c:pt>
                <c:pt idx="184">
                  <c:v>1.3970517723240251E-4</c:v>
                </c:pt>
                <c:pt idx="185">
                  <c:v>1.4280973672645589E-4</c:v>
                </c:pt>
                <c:pt idx="186">
                  <c:v>1.4832895360477301E-4</c:v>
                </c:pt>
                <c:pt idx="187">
                  <c:v>1.5039865993414194E-4</c:v>
                </c:pt>
                <c:pt idx="188">
                  <c:v>1.5108856204393159E-4</c:v>
                </c:pt>
                <c:pt idx="189">
                  <c:v>1.528133173184057E-4</c:v>
                </c:pt>
                <c:pt idx="190">
                  <c:v>1.5557292575756426E-4</c:v>
                </c:pt>
                <c:pt idx="191">
                  <c:v>1.5902243630651247E-4</c:v>
                </c:pt>
                <c:pt idx="192">
                  <c:v>1.6350680002014513E-4</c:v>
                </c:pt>
                <c:pt idx="193">
                  <c:v>1.693709679533571E-4</c:v>
                </c:pt>
                <c:pt idx="194">
                  <c:v>1.7213057639251566E-4</c:v>
                </c:pt>
                <c:pt idx="195">
                  <c:v>1.7316542955720014E-4</c:v>
                </c:pt>
                <c:pt idx="196">
                  <c:v>1.7695989116104315E-4</c:v>
                </c:pt>
                <c:pt idx="197">
                  <c:v>1.8385891225893957E-4</c:v>
                </c:pt>
                <c:pt idx="198">
                  <c:v>1.8765337386278261E-4</c:v>
                </c:pt>
                <c:pt idx="199">
                  <c:v>1.9110288441173082E-4</c:v>
                </c:pt>
                <c:pt idx="200">
                  <c:v>1.9524229707046866E-4</c:v>
                </c:pt>
                <c:pt idx="201">
                  <c:v>1.9627715023515314E-4</c:v>
                </c:pt>
                <c:pt idx="202">
                  <c:v>1.9627715023515314E-4</c:v>
                </c:pt>
                <c:pt idx="203">
                  <c:v>1.9731200339983759E-4</c:v>
                </c:pt>
                <c:pt idx="204">
                  <c:v>2.0386607344283919E-4</c:v>
                </c:pt>
                <c:pt idx="205">
                  <c:v>2.0800548610157705E-4</c:v>
                </c:pt>
                <c:pt idx="206">
                  <c:v>2.1042014348584078E-4</c:v>
                </c:pt>
                <c:pt idx="207">
                  <c:v>2.1317975192499937E-4</c:v>
                </c:pt>
                <c:pt idx="208">
                  <c:v>2.1524945825436827E-4</c:v>
                </c:pt>
                <c:pt idx="209">
                  <c:v>2.1731916458373721E-4</c:v>
                </c:pt>
                <c:pt idx="210">
                  <c:v>2.1904391985821131E-4</c:v>
                </c:pt>
                <c:pt idx="211">
                  <c:v>2.2007877302289579E-4</c:v>
                </c:pt>
                <c:pt idx="212">
                  <c:v>2.2042372407779059E-4</c:v>
                </c:pt>
                <c:pt idx="213">
                  <c:v>2.2421818568163363E-4</c:v>
                </c:pt>
                <c:pt idx="214">
                  <c:v>2.2456313673652846E-4</c:v>
                </c:pt>
                <c:pt idx="215">
                  <c:v>2.2628789201100256E-4</c:v>
                </c:pt>
                <c:pt idx="216">
                  <c:v>2.2663284306589739E-4</c:v>
                </c:pt>
                <c:pt idx="217">
                  <c:v>2.2801264728547667E-4</c:v>
                </c:pt>
                <c:pt idx="218">
                  <c:v>2.2939245150505595E-4</c:v>
                </c:pt>
                <c:pt idx="219">
                  <c:v>2.3318691310889898E-4</c:v>
                </c:pt>
                <c:pt idx="220">
                  <c:v>2.3560157049316272E-4</c:v>
                </c:pt>
                <c:pt idx="221">
                  <c:v>2.3732632576763682E-4</c:v>
                </c:pt>
                <c:pt idx="222">
                  <c:v>2.387061299872161E-4</c:v>
                </c:pt>
                <c:pt idx="223">
                  <c:v>2.3974098315190058E-4</c:v>
                </c:pt>
                <c:pt idx="224">
                  <c:v>2.4181068948126951E-4</c:v>
                </c:pt>
                <c:pt idx="225">
                  <c:v>2.4388039581063842E-4</c:v>
                </c:pt>
                <c:pt idx="226">
                  <c:v>2.469849553046918E-4</c:v>
                </c:pt>
                <c:pt idx="227">
                  <c:v>2.4801980846937628E-4</c:v>
                </c:pt>
                <c:pt idx="228">
                  <c:v>2.4974456374385036E-4</c:v>
                </c:pt>
                <c:pt idx="229">
                  <c:v>2.5181427007321932E-4</c:v>
                </c:pt>
                <c:pt idx="230">
                  <c:v>2.5319407429279857E-4</c:v>
                </c:pt>
                <c:pt idx="231">
                  <c:v>2.5526378062216753E-4</c:v>
                </c:pt>
                <c:pt idx="232">
                  <c:v>2.5733348695153644E-4</c:v>
                </c:pt>
                <c:pt idx="233">
                  <c:v>2.6043804644558982E-4</c:v>
                </c:pt>
                <c:pt idx="234">
                  <c:v>2.6250775277495878E-4</c:v>
                </c:pt>
                <c:pt idx="235">
                  <c:v>2.6699211648859142E-4</c:v>
                </c:pt>
                <c:pt idx="236">
                  <c:v>2.7251133336690859E-4</c:v>
                </c:pt>
                <c:pt idx="237">
                  <c:v>2.7354618653159301E-4</c:v>
                </c:pt>
                <c:pt idx="238">
                  <c:v>2.7734064813543605E-4</c:v>
                </c:pt>
                <c:pt idx="239">
                  <c:v>2.8182501184906874E-4</c:v>
                </c:pt>
                <c:pt idx="240">
                  <c:v>2.8527452239801695E-4</c:v>
                </c:pt>
                <c:pt idx="241">
                  <c:v>2.8941393505675482E-4</c:v>
                </c:pt>
                <c:pt idx="242">
                  <c:v>2.9665790720954601E-4</c:v>
                </c:pt>
                <c:pt idx="243">
                  <c:v>3.0010741775849423E-4</c:v>
                </c:pt>
                <c:pt idx="244">
                  <c:v>3.0321197725254761E-4</c:v>
                </c:pt>
                <c:pt idx="245">
                  <c:v>3.0838624307596995E-4</c:v>
                </c:pt>
                <c:pt idx="246">
                  <c:v>3.1183575362491817E-4</c:v>
                </c:pt>
                <c:pt idx="247">
                  <c:v>3.1666506839344563E-4</c:v>
                </c:pt>
                <c:pt idx="248">
                  <c:v>3.1907972577770941E-4</c:v>
                </c:pt>
                <c:pt idx="249">
                  <c:v>3.2839340425986957E-4</c:v>
                </c:pt>
                <c:pt idx="250">
                  <c:v>3.373621316871349E-4</c:v>
                </c:pt>
                <c:pt idx="251">
                  <c:v>3.4253639751055724E-4</c:v>
                </c:pt>
                <c:pt idx="252">
                  <c:v>3.4633085911440028E-4</c:v>
                </c:pt>
                <c:pt idx="253">
                  <c:v>3.5253997810250705E-4</c:v>
                </c:pt>
                <c:pt idx="254">
                  <c:v>3.5702434181613969E-4</c:v>
                </c:pt>
                <c:pt idx="255">
                  <c:v>3.6219860763956203E-4</c:v>
                </c:pt>
                <c:pt idx="256">
                  <c:v>3.7806635616472378E-4</c:v>
                </c:pt>
                <c:pt idx="257">
                  <c:v>3.8875983886646324E-4</c:v>
                </c:pt>
                <c:pt idx="258">
                  <c:v>3.9496895785457001E-4</c:v>
                </c:pt>
                <c:pt idx="259">
                  <c:v>3.9910837051330787E-4</c:v>
                </c:pt>
                <c:pt idx="260">
                  <c:v>4.0669729372099395E-4</c:v>
                </c:pt>
                <c:pt idx="261">
                  <c:v>4.1325136376399555E-4</c:v>
                </c:pt>
                <c:pt idx="262">
                  <c:v>4.1946048275210232E-4</c:v>
                </c:pt>
                <c:pt idx="263">
                  <c:v>4.3153376967342103E-4</c:v>
                </c:pt>
                <c:pt idx="264">
                  <c:v>4.3877774182621228E-4</c:v>
                </c:pt>
                <c:pt idx="265">
                  <c:v>4.436070565947398E-4</c:v>
                </c:pt>
                <c:pt idx="266">
                  <c:v>4.4602171397900353E-4</c:v>
                </c:pt>
                <c:pt idx="267">
                  <c:v>4.5395558824158438E-4</c:v>
                </c:pt>
                <c:pt idx="268">
                  <c:v>4.5912985406500672E-4</c:v>
                </c:pt>
                <c:pt idx="269">
                  <c:v>4.622344135590601E-4</c:v>
                </c:pt>
                <c:pt idx="270">
                  <c:v>4.7430770048037882E-4</c:v>
                </c:pt>
                <c:pt idx="271">
                  <c:v>4.8465623212722345E-4</c:v>
                </c:pt>
                <c:pt idx="272">
                  <c:v>4.8741584056638201E-4</c:v>
                </c:pt>
                <c:pt idx="273">
                  <c:v>4.9086535111533022E-4</c:v>
                </c:pt>
                <c:pt idx="274">
                  <c:v>4.925901063898043E-4</c:v>
                </c:pt>
                <c:pt idx="275">
                  <c:v>4.9948912748770072E-4</c:v>
                </c:pt>
                <c:pt idx="276">
                  <c:v>5.0535329542091272E-4</c:v>
                </c:pt>
                <c:pt idx="277">
                  <c:v>5.1363212073838845E-4</c:v>
                </c:pt>
                <c:pt idx="278">
                  <c:v>5.1880638656181079E-4</c:v>
                </c:pt>
                <c:pt idx="279">
                  <c:v>5.1915133761670557E-4</c:v>
                </c:pt>
                <c:pt idx="280">
                  <c:v>5.2329075027544338E-4</c:v>
                </c:pt>
                <c:pt idx="281">
                  <c:v>5.2536045660481233E-4</c:v>
                </c:pt>
                <c:pt idx="282">
                  <c:v>5.2777511398907607E-4</c:v>
                </c:pt>
                <c:pt idx="283">
                  <c:v>5.3122462453802433E-4</c:v>
                </c:pt>
                <c:pt idx="284">
                  <c:v>5.3639889036144657E-4</c:v>
                </c:pt>
                <c:pt idx="285">
                  <c:v>5.4157315618486891E-4</c:v>
                </c:pt>
                <c:pt idx="286">
                  <c:v>5.4433276462402752E-4</c:v>
                </c:pt>
                <c:pt idx="287">
                  <c:v>5.4674742200829126E-4</c:v>
                </c:pt>
                <c:pt idx="288">
                  <c:v>5.5123178572192395E-4</c:v>
                </c:pt>
                <c:pt idx="289">
                  <c:v>5.546812962708721E-4</c:v>
                </c:pt>
                <c:pt idx="290">
                  <c:v>5.5675100260024106E-4</c:v>
                </c:pt>
                <c:pt idx="291">
                  <c:v>5.6123536631387375E-4</c:v>
                </c:pt>
                <c:pt idx="292">
                  <c:v>5.6296012158834783E-4</c:v>
                </c:pt>
                <c:pt idx="293">
                  <c:v>5.6365002369813749E-4</c:v>
                </c:pt>
                <c:pt idx="294">
                  <c:v>5.6606468108240122E-4</c:v>
                </c:pt>
                <c:pt idx="295">
                  <c:v>5.6882428952155983E-4</c:v>
                </c:pt>
                <c:pt idx="296">
                  <c:v>5.7054904479603391E-4</c:v>
                </c:pt>
                <c:pt idx="297">
                  <c:v>5.7227380007050799E-4</c:v>
                </c:pt>
                <c:pt idx="298">
                  <c:v>5.7399855534498207E-4</c:v>
                </c:pt>
                <c:pt idx="299">
                  <c:v>5.7434350639987695E-4</c:v>
                </c:pt>
                <c:pt idx="300">
                  <c:v>5.7468845745477172E-4</c:v>
                </c:pt>
                <c:pt idx="301">
                  <c:v>5.7675816378414068E-4</c:v>
                </c:pt>
                <c:pt idx="302">
                  <c:v>5.7744806589393033E-4</c:v>
                </c:pt>
                <c:pt idx="303">
                  <c:v>5.7882787011350964E-4</c:v>
                </c:pt>
                <c:pt idx="304">
                  <c:v>5.8055262538798372E-4</c:v>
                </c:pt>
                <c:pt idx="305">
                  <c:v>5.8331223382714222E-4</c:v>
                </c:pt>
                <c:pt idx="306">
                  <c:v>5.8572689121140606E-4</c:v>
                </c:pt>
                <c:pt idx="307">
                  <c:v>5.8572689121140606E-4</c:v>
                </c:pt>
                <c:pt idx="308">
                  <c:v>5.8641679332119561E-4</c:v>
                </c:pt>
                <c:pt idx="309">
                  <c:v>5.8917640176035422E-4</c:v>
                </c:pt>
                <c:pt idx="310">
                  <c:v>5.9124610808972318E-4</c:v>
                </c:pt>
                <c:pt idx="311">
                  <c:v>5.9159105914461795E-4</c:v>
                </c:pt>
                <c:pt idx="312">
                  <c:v>5.9262591230930248E-4</c:v>
                </c:pt>
                <c:pt idx="313">
                  <c:v>5.9366076547398691E-4</c:v>
                </c:pt>
                <c:pt idx="314">
                  <c:v>5.9435066758377656E-4</c:v>
                </c:pt>
                <c:pt idx="315">
                  <c:v>5.9469561863867133E-4</c:v>
                </c:pt>
                <c:pt idx="316">
                  <c:v>5.9607542285825064E-4</c:v>
                </c:pt>
                <c:pt idx="317">
                  <c:v>5.9711027602293507E-4</c:v>
                </c:pt>
                <c:pt idx="318">
                  <c:v>5.9780017813272472E-4</c:v>
                </c:pt>
                <c:pt idx="319">
                  <c:v>5.981451291876196E-4</c:v>
                </c:pt>
                <c:pt idx="320">
                  <c:v>5.9917998235230403E-4</c:v>
                </c:pt>
                <c:pt idx="321">
                  <c:v>5.9986988446209368E-4</c:v>
                </c:pt>
                <c:pt idx="322">
                  <c:v>6.009047376267781E-4</c:v>
                </c:pt>
                <c:pt idx="323">
                  <c:v>6.0331939501104184E-4</c:v>
                </c:pt>
                <c:pt idx="324">
                  <c:v>6.0435424817572637E-4</c:v>
                </c:pt>
                <c:pt idx="325">
                  <c:v>6.0987346505404349E-4</c:v>
                </c:pt>
                <c:pt idx="326">
                  <c:v>6.1228812243830722E-4</c:v>
                </c:pt>
                <c:pt idx="327">
                  <c:v>6.1642753509704503E-4</c:v>
                </c:pt>
                <c:pt idx="328">
                  <c:v>6.1884219248130887E-4</c:v>
                </c:pt>
                <c:pt idx="329">
                  <c:v>6.240164583047311E-4</c:v>
                </c:pt>
                <c:pt idx="330">
                  <c:v>6.2919072412815345E-4</c:v>
                </c:pt>
                <c:pt idx="331">
                  <c:v>6.3402003889668091E-4</c:v>
                </c:pt>
                <c:pt idx="332">
                  <c:v>6.3953925577499814E-4</c:v>
                </c:pt>
                <c:pt idx="333">
                  <c:v>6.4574837476310491E-4</c:v>
                </c:pt>
                <c:pt idx="334">
                  <c:v>6.5230244480610645E-4</c:v>
                </c:pt>
                <c:pt idx="335">
                  <c:v>6.5402720008058053E-4</c:v>
                </c:pt>
                <c:pt idx="336">
                  <c:v>6.5851156379421322E-4</c:v>
                </c:pt>
                <c:pt idx="337">
                  <c:v>6.6437573172742521E-4</c:v>
                </c:pt>
                <c:pt idx="338">
                  <c:v>6.702398996606371E-4</c:v>
                </c:pt>
                <c:pt idx="339">
                  <c:v>6.7506921442916468E-4</c:v>
                </c:pt>
                <c:pt idx="340">
                  <c:v>6.833480397466403E-4</c:v>
                </c:pt>
                <c:pt idx="341">
                  <c:v>6.905920118994316E-4</c:v>
                </c:pt>
                <c:pt idx="342">
                  <c:v>6.9680113088753837E-4</c:v>
                </c:pt>
                <c:pt idx="343">
                  <c:v>7.4129981696897029E-4</c:v>
                </c:pt>
                <c:pt idx="344">
                  <c:v>8.3754116128462533E-4</c:v>
                </c:pt>
                <c:pt idx="345">
                  <c:v>1.487428948706468E-3</c:v>
                </c:pt>
                <c:pt idx="346">
                  <c:v>1.4977774803533127E-3</c:v>
                </c:pt>
                <c:pt idx="347">
                  <c:v>2.7727165792445709E-3</c:v>
                </c:pt>
                <c:pt idx="348">
                  <c:v>6.2501681636392614E-3</c:v>
                </c:pt>
                <c:pt idx="349">
                  <c:v>8.4751024677108561E-3</c:v>
                </c:pt>
                <c:pt idx="350">
                  <c:v>1.3386170636248423E-2</c:v>
                </c:pt>
                <c:pt idx="351">
                  <c:v>1.9176519043712887E-2</c:v>
                </c:pt>
                <c:pt idx="352">
                  <c:v>2.4887873659606437E-2</c:v>
                </c:pt>
                <c:pt idx="353">
                  <c:v>3.0858286517726E-2</c:v>
                </c:pt>
                <c:pt idx="354">
                  <c:v>3.9196443416643613E-2</c:v>
                </c:pt>
                <c:pt idx="355">
                  <c:v>4.7435254411751518E-2</c:v>
                </c:pt>
                <c:pt idx="356">
                  <c:v>4.9909933279566963E-2</c:v>
                </c:pt>
                <c:pt idx="357">
                  <c:v>5.4745112216027667E-2</c:v>
                </c:pt>
                <c:pt idx="358">
                  <c:v>5.9492673584545089E-2</c:v>
                </c:pt>
                <c:pt idx="359">
                  <c:v>6.390287282137537E-2</c:v>
                </c:pt>
                <c:pt idx="360">
                  <c:v>6.8661817574704326E-2</c:v>
                </c:pt>
                <c:pt idx="361">
                  <c:v>7.4742959721445124E-2</c:v>
                </c:pt>
                <c:pt idx="362">
                  <c:v>8.0617821137358825E-2</c:v>
                </c:pt>
                <c:pt idx="363">
                  <c:v>8.2605429115662779E-2</c:v>
                </c:pt>
                <c:pt idx="364">
                  <c:v>8.6663433325445446E-2</c:v>
                </c:pt>
                <c:pt idx="365">
                  <c:v>9.0584147015379993E-2</c:v>
                </c:pt>
                <c:pt idx="366">
                  <c:v>9.3903955967687747E-2</c:v>
                </c:pt>
                <c:pt idx="367">
                  <c:v>9.5359304468288997E-2</c:v>
                </c:pt>
                <c:pt idx="368">
                  <c:v>9.8380040856002937E-2</c:v>
                </c:pt>
                <c:pt idx="369">
                  <c:v>0.10054253901913858</c:v>
                </c:pt>
                <c:pt idx="370">
                  <c:v>0.10157359772221919</c:v>
                </c:pt>
                <c:pt idx="371">
                  <c:v>0.10453120806688738</c:v>
                </c:pt>
                <c:pt idx="372">
                  <c:v>0.10719974942755373</c:v>
                </c:pt>
                <c:pt idx="373">
                  <c:v>0.10978032826922188</c:v>
                </c:pt>
                <c:pt idx="374">
                  <c:v>0.111816574346266</c:v>
                </c:pt>
                <c:pt idx="375">
                  <c:v>0.11250544160289097</c:v>
                </c:pt>
                <c:pt idx="376">
                  <c:v>0.1125102709176595</c:v>
                </c:pt>
                <c:pt idx="377">
                  <c:v>0.1136551634688554</c:v>
                </c:pt>
                <c:pt idx="378">
                  <c:v>0.11672695261269378</c:v>
                </c:pt>
                <c:pt idx="379">
                  <c:v>0.11953071478687889</c:v>
                </c:pt>
                <c:pt idx="380">
                  <c:v>0.12225858772898714</c:v>
                </c:pt>
                <c:pt idx="381">
                  <c:v>0.12491402094956747</c:v>
                </c:pt>
                <c:pt idx="382">
                  <c:v>0.12621862583917967</c:v>
                </c:pt>
                <c:pt idx="383">
                  <c:v>0.1265042453126326</c:v>
                </c:pt>
                <c:pt idx="384">
                  <c:v>0.12759532549926492</c:v>
                </c:pt>
                <c:pt idx="385">
                  <c:v>0.13025179357300992</c:v>
                </c:pt>
                <c:pt idx="386">
                  <c:v>0.13256262068975033</c:v>
                </c:pt>
                <c:pt idx="387">
                  <c:v>0.13493208948582286</c:v>
                </c:pt>
                <c:pt idx="388">
                  <c:v>0.13755544225829797</c:v>
                </c:pt>
                <c:pt idx="389">
                  <c:v>0.1408235085523715</c:v>
                </c:pt>
                <c:pt idx="390">
                  <c:v>0.14307776369610917</c:v>
                </c:pt>
                <c:pt idx="391">
                  <c:v>0.14397636119411017</c:v>
                </c:pt>
                <c:pt idx="392">
                  <c:v>0.14644345113871793</c:v>
                </c:pt>
                <c:pt idx="393">
                  <c:v>0.14897746158797529</c:v>
                </c:pt>
                <c:pt idx="394">
                  <c:v>0.15128518414522163</c:v>
                </c:pt>
                <c:pt idx="395">
                  <c:v>0.15331522110327767</c:v>
                </c:pt>
                <c:pt idx="396">
                  <c:v>0.15520969229676002</c:v>
                </c:pt>
                <c:pt idx="397">
                  <c:v>0.15632664381250944</c:v>
                </c:pt>
                <c:pt idx="398">
                  <c:v>0.15713072472146927</c:v>
                </c:pt>
                <c:pt idx="399">
                  <c:v>0.15946914792260125</c:v>
                </c:pt>
                <c:pt idx="400">
                  <c:v>0.16219460620732523</c:v>
                </c:pt>
                <c:pt idx="401">
                  <c:v>0.16449749944980308</c:v>
                </c:pt>
                <c:pt idx="402">
                  <c:v>0.16680142754544558</c:v>
                </c:pt>
                <c:pt idx="403">
                  <c:v>0.16896737521913016</c:v>
                </c:pt>
                <c:pt idx="404">
                  <c:v>0.1703906432716262</c:v>
                </c:pt>
                <c:pt idx="405">
                  <c:v>0.17129544988861531</c:v>
                </c:pt>
                <c:pt idx="406">
                  <c:v>0.1734731258981663</c:v>
                </c:pt>
                <c:pt idx="407">
                  <c:v>0.17589640705880244</c:v>
                </c:pt>
                <c:pt idx="408">
                  <c:v>0.17813513940506981</c:v>
                </c:pt>
                <c:pt idx="409">
                  <c:v>0.18034627566694561</c:v>
                </c:pt>
                <c:pt idx="410">
                  <c:v>0.1837837129289725</c:v>
                </c:pt>
                <c:pt idx="411">
                  <c:v>0.18614559280183735</c:v>
                </c:pt>
                <c:pt idx="412">
                  <c:v>0.18710007237073131</c:v>
                </c:pt>
                <c:pt idx="413">
                  <c:v>0.18881102960300963</c:v>
                </c:pt>
                <c:pt idx="414">
                  <c:v>0.19073654639143253</c:v>
                </c:pt>
                <c:pt idx="415">
                  <c:v>0.19251580393258</c:v>
                </c:pt>
                <c:pt idx="416">
                  <c:v>0.19362516652512174</c:v>
                </c:pt>
                <c:pt idx="417">
                  <c:v>0.19565278882579351</c:v>
                </c:pt>
                <c:pt idx="418">
                  <c:v>0.19785944072395567</c:v>
                </c:pt>
                <c:pt idx="419">
                  <c:v>0.19875182910296857</c:v>
                </c:pt>
                <c:pt idx="420">
                  <c:v>0.20063595176480409</c:v>
                </c:pt>
                <c:pt idx="421">
                  <c:v>0.20244108063506869</c:v>
                </c:pt>
                <c:pt idx="422">
                  <c:v>0.20407373397788589</c:v>
                </c:pt>
                <c:pt idx="423">
                  <c:v>0.20570052315276985</c:v>
                </c:pt>
                <c:pt idx="424">
                  <c:v>0.2081890000627811</c:v>
                </c:pt>
                <c:pt idx="425">
                  <c:v>0.20993410744949398</c:v>
                </c:pt>
                <c:pt idx="426">
                  <c:v>0.21061849034240532</c:v>
                </c:pt>
                <c:pt idx="427">
                  <c:v>0.21150259989610073</c:v>
                </c:pt>
                <c:pt idx="428">
                  <c:v>0.21256711885150617</c:v>
                </c:pt>
                <c:pt idx="429">
                  <c:v>0.21378031171157125</c:v>
                </c:pt>
                <c:pt idx="430">
                  <c:v>0.21497384236150732</c:v>
                </c:pt>
                <c:pt idx="431">
                  <c:v>0.21694799724867039</c:v>
                </c:pt>
                <c:pt idx="432">
                  <c:v>0.21848164963873276</c:v>
                </c:pt>
                <c:pt idx="433">
                  <c:v>0.21911497977551966</c:v>
                </c:pt>
                <c:pt idx="434">
                  <c:v>0.22008084272922515</c:v>
                </c:pt>
                <c:pt idx="435">
                  <c:v>0.22109534378167081</c:v>
                </c:pt>
                <c:pt idx="436">
                  <c:v>0.22222609333961604</c:v>
                </c:pt>
                <c:pt idx="437">
                  <c:v>0.22277801502744776</c:v>
                </c:pt>
                <c:pt idx="438">
                  <c:v>0.22388082354994651</c:v>
                </c:pt>
                <c:pt idx="439">
                  <c:v>0.2249663845197005</c:v>
                </c:pt>
                <c:pt idx="440">
                  <c:v>0.22540205770203267</c:v>
                </c:pt>
                <c:pt idx="441">
                  <c:v>0.22608230118228526</c:v>
                </c:pt>
                <c:pt idx="442">
                  <c:v>0.22704229996805753</c:v>
                </c:pt>
                <c:pt idx="443">
                  <c:v>0.22763906529302558</c:v>
                </c:pt>
                <c:pt idx="444">
                  <c:v>0.22832034362644285</c:v>
                </c:pt>
                <c:pt idx="445">
                  <c:v>0.22949766157679888</c:v>
                </c:pt>
                <c:pt idx="446">
                  <c:v>0.23040936721488589</c:v>
                </c:pt>
                <c:pt idx="447">
                  <c:v>0.23084297069088866</c:v>
                </c:pt>
                <c:pt idx="448">
                  <c:v>0.23132210770613756</c:v>
                </c:pt>
                <c:pt idx="449">
                  <c:v>0.23188644763194549</c:v>
                </c:pt>
                <c:pt idx="450">
                  <c:v>0.2323521315560535</c:v>
                </c:pt>
                <c:pt idx="451">
                  <c:v>0.23285231058565101</c:v>
                </c:pt>
                <c:pt idx="452">
                  <c:v>0.23369468106170416</c:v>
                </c:pt>
                <c:pt idx="453">
                  <c:v>0.23449807206855419</c:v>
                </c:pt>
                <c:pt idx="454">
                  <c:v>0.23482198110910044</c:v>
                </c:pt>
                <c:pt idx="455">
                  <c:v>0.23535734514629719</c:v>
                </c:pt>
                <c:pt idx="456">
                  <c:v>0.23586166358855343</c:v>
                </c:pt>
                <c:pt idx="457">
                  <c:v>0.23638598919199355</c:v>
                </c:pt>
                <c:pt idx="458">
                  <c:v>0.23680648452791034</c:v>
                </c:pt>
                <c:pt idx="459">
                  <c:v>0.23746534104275943</c:v>
                </c:pt>
                <c:pt idx="460">
                  <c:v>0.23804313405970826</c:v>
                </c:pt>
                <c:pt idx="461">
                  <c:v>0.23831840500151433</c:v>
                </c:pt>
                <c:pt idx="462">
                  <c:v>0.23881927393322161</c:v>
                </c:pt>
                <c:pt idx="463">
                  <c:v>0.23928288815100027</c:v>
                </c:pt>
                <c:pt idx="464">
                  <c:v>0.24023150355196102</c:v>
                </c:pt>
                <c:pt idx="465">
                  <c:v>0.24061025981023554</c:v>
                </c:pt>
                <c:pt idx="466">
                  <c:v>0.24125221372339478</c:v>
                </c:pt>
                <c:pt idx="467">
                  <c:v>0.24179137222219541</c:v>
                </c:pt>
                <c:pt idx="468">
                  <c:v>0.24197661093867393</c:v>
                </c:pt>
                <c:pt idx="469">
                  <c:v>0.24232501150411767</c:v>
                </c:pt>
                <c:pt idx="470">
                  <c:v>0.24260062739697863</c:v>
                </c:pt>
                <c:pt idx="471">
                  <c:v>0.24317290119704915</c:v>
                </c:pt>
                <c:pt idx="472">
                  <c:v>0.2436147834983694</c:v>
                </c:pt>
                <c:pt idx="473">
                  <c:v>0.24419050680898888</c:v>
                </c:pt>
                <c:pt idx="474">
                  <c:v>0.24461755621494866</c:v>
                </c:pt>
                <c:pt idx="475">
                  <c:v>0.24479555095927438</c:v>
                </c:pt>
                <c:pt idx="476">
                  <c:v>0.24504012125719482</c:v>
                </c:pt>
                <c:pt idx="477">
                  <c:v>0.24528400165300546</c:v>
                </c:pt>
                <c:pt idx="478">
                  <c:v>0.24564585530959013</c:v>
                </c:pt>
                <c:pt idx="479">
                  <c:v>0.24603323534423702</c:v>
                </c:pt>
                <c:pt idx="480">
                  <c:v>0.24645890494597722</c:v>
                </c:pt>
                <c:pt idx="481">
                  <c:v>0.24684352537218493</c:v>
                </c:pt>
                <c:pt idx="482">
                  <c:v>0.24699806344477782</c:v>
                </c:pt>
                <c:pt idx="483">
                  <c:v>0.24725091256801573</c:v>
                </c:pt>
                <c:pt idx="484">
                  <c:v>0.24746685192837989</c:v>
                </c:pt>
                <c:pt idx="485">
                  <c:v>0.24768796555456746</c:v>
                </c:pt>
                <c:pt idx="486">
                  <c:v>0.24797461988118505</c:v>
                </c:pt>
                <c:pt idx="487">
                  <c:v>0.2483840767833452</c:v>
                </c:pt>
                <c:pt idx="488">
                  <c:v>0.24862623242388138</c:v>
                </c:pt>
                <c:pt idx="489">
                  <c:v>0.24868832361376245</c:v>
                </c:pt>
                <c:pt idx="490">
                  <c:v>0.2489577303876353</c:v>
                </c:pt>
                <c:pt idx="491">
                  <c:v>0.24917849906276798</c:v>
                </c:pt>
                <c:pt idx="492">
                  <c:v>0.24938857425519892</c:v>
                </c:pt>
                <c:pt idx="493">
                  <c:v>0.24974007938013676</c:v>
                </c:pt>
                <c:pt idx="494">
                  <c:v>0.25008054607131797</c:v>
                </c:pt>
                <c:pt idx="495">
                  <c:v>0.25035926652367296</c:v>
                </c:pt>
                <c:pt idx="496">
                  <c:v>0.25049793684774069</c:v>
                </c:pt>
                <c:pt idx="497">
                  <c:v>0.25066351335409021</c:v>
                </c:pt>
                <c:pt idx="498">
                  <c:v>0.25083909344103167</c:v>
                </c:pt>
                <c:pt idx="499">
                  <c:v>0.25100398004527136</c:v>
                </c:pt>
                <c:pt idx="500">
                  <c:v>0.25148794637528882</c:v>
                </c:pt>
                <c:pt idx="501">
                  <c:v>0.25175528344283232</c:v>
                </c:pt>
                <c:pt idx="502">
                  <c:v>0.25203124428674817</c:v>
                </c:pt>
                <c:pt idx="503">
                  <c:v>0.25214128367325961</c:v>
                </c:pt>
                <c:pt idx="504">
                  <c:v>0.25229064748002905</c:v>
                </c:pt>
                <c:pt idx="505">
                  <c:v>0.25244518555262196</c:v>
                </c:pt>
                <c:pt idx="506">
                  <c:v>0.25262421515011235</c:v>
                </c:pt>
                <c:pt idx="507">
                  <c:v>0.25280255484549297</c:v>
                </c:pt>
                <c:pt idx="508">
                  <c:v>0.25311508050122766</c:v>
                </c:pt>
                <c:pt idx="509">
                  <c:v>0.2533548214843796</c:v>
                </c:pt>
                <c:pt idx="510">
                  <c:v>0.25343105566751134</c:v>
                </c:pt>
                <c:pt idx="511">
                  <c:v>0.25358352403377482</c:v>
                </c:pt>
                <c:pt idx="512">
                  <c:v>0.25369080381184711</c:v>
                </c:pt>
                <c:pt idx="513">
                  <c:v>0.25382050540848761</c:v>
                </c:pt>
                <c:pt idx="514">
                  <c:v>0.25399953500597799</c:v>
                </c:pt>
                <c:pt idx="515">
                  <c:v>0.25430136717901097</c:v>
                </c:pt>
                <c:pt idx="516">
                  <c:v>0.25454214301532757</c:v>
                </c:pt>
                <c:pt idx="517">
                  <c:v>0.25466805015036414</c:v>
                </c:pt>
                <c:pt idx="518">
                  <c:v>0.25484983935629374</c:v>
                </c:pt>
                <c:pt idx="519">
                  <c:v>0.25499782335884363</c:v>
                </c:pt>
                <c:pt idx="520">
                  <c:v>0.25514097804662494</c:v>
                </c:pt>
                <c:pt idx="521">
                  <c:v>0.25528620244073569</c:v>
                </c:pt>
                <c:pt idx="522">
                  <c:v>0.25554560563401657</c:v>
                </c:pt>
                <c:pt idx="523">
                  <c:v>0.25578603651927828</c:v>
                </c:pt>
                <c:pt idx="524">
                  <c:v>0.25583294986274396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6-4A8D-BDF7-9907FEDF1D1A}"/>
            </c:ext>
          </c:extLst>
        </c:ser>
        <c:ser>
          <c:idx val="7"/>
          <c:order val="2"/>
          <c:tx>
            <c:strRef>
              <c:f>Fully!$AN$1</c:f>
              <c:strCache>
                <c:ptCount val="1"/>
                <c:pt idx="0">
                  <c:v>% 12-15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Fully!FullyMonth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Fully!Fully1215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6.0700016874604687E-7</c:v>
                </c:pt>
                <c:pt idx="24">
                  <c:v>6.0700016874604687E-7</c:v>
                </c:pt>
                <c:pt idx="25">
                  <c:v>2.4280006749841875E-6</c:v>
                </c:pt>
                <c:pt idx="26">
                  <c:v>3.0350008437302347E-6</c:v>
                </c:pt>
                <c:pt idx="27">
                  <c:v>3.0350008437302347E-6</c:v>
                </c:pt>
                <c:pt idx="28">
                  <c:v>3.6420010124762814E-6</c:v>
                </c:pt>
                <c:pt idx="29">
                  <c:v>3.6420010124762814E-6</c:v>
                </c:pt>
                <c:pt idx="30">
                  <c:v>3.6420010124762814E-6</c:v>
                </c:pt>
                <c:pt idx="31">
                  <c:v>3.6420010124762814E-6</c:v>
                </c:pt>
                <c:pt idx="32">
                  <c:v>3.6420010124762814E-6</c:v>
                </c:pt>
                <c:pt idx="33">
                  <c:v>3.6420010124762814E-6</c:v>
                </c:pt>
                <c:pt idx="34">
                  <c:v>3.6420010124762814E-6</c:v>
                </c:pt>
                <c:pt idx="35">
                  <c:v>4.856001349968375E-6</c:v>
                </c:pt>
                <c:pt idx="36">
                  <c:v>4.856001349968375E-6</c:v>
                </c:pt>
                <c:pt idx="37">
                  <c:v>5.4630015187144221E-6</c:v>
                </c:pt>
                <c:pt idx="38">
                  <c:v>5.4630015187144221E-6</c:v>
                </c:pt>
                <c:pt idx="39">
                  <c:v>7.2840020249525629E-6</c:v>
                </c:pt>
                <c:pt idx="40">
                  <c:v>7.2840020249525629E-6</c:v>
                </c:pt>
                <c:pt idx="41">
                  <c:v>7.2840020249525629E-6</c:v>
                </c:pt>
                <c:pt idx="42">
                  <c:v>9.7120026999367499E-6</c:v>
                </c:pt>
                <c:pt idx="43">
                  <c:v>1.0319002868682797E-5</c:v>
                </c:pt>
                <c:pt idx="44">
                  <c:v>1.4568004049905126E-5</c:v>
                </c:pt>
                <c:pt idx="45">
                  <c:v>1.6389004556143266E-5</c:v>
                </c:pt>
                <c:pt idx="46">
                  <c:v>1.94240053998735E-5</c:v>
                </c:pt>
                <c:pt idx="47">
                  <c:v>1.94240053998735E-5</c:v>
                </c:pt>
                <c:pt idx="48">
                  <c:v>1.94240053998735E-5</c:v>
                </c:pt>
                <c:pt idx="49">
                  <c:v>2.2459006243603734E-5</c:v>
                </c:pt>
                <c:pt idx="50">
                  <c:v>2.4280006749841877E-5</c:v>
                </c:pt>
                <c:pt idx="51">
                  <c:v>2.4887006918587923E-5</c:v>
                </c:pt>
                <c:pt idx="52">
                  <c:v>2.5494007087333972E-5</c:v>
                </c:pt>
                <c:pt idx="53">
                  <c:v>2.6101007256080017E-5</c:v>
                </c:pt>
                <c:pt idx="54">
                  <c:v>2.6101007256080017E-5</c:v>
                </c:pt>
                <c:pt idx="55">
                  <c:v>2.6101007256080017E-5</c:v>
                </c:pt>
                <c:pt idx="56">
                  <c:v>2.7315007593572112E-5</c:v>
                </c:pt>
                <c:pt idx="57">
                  <c:v>2.97430082685563E-5</c:v>
                </c:pt>
                <c:pt idx="58">
                  <c:v>3.2171008943540489E-5</c:v>
                </c:pt>
                <c:pt idx="59">
                  <c:v>3.2778009112286531E-5</c:v>
                </c:pt>
                <c:pt idx="60">
                  <c:v>3.3992009449778629E-5</c:v>
                </c:pt>
                <c:pt idx="61">
                  <c:v>3.5813009956016769E-5</c:v>
                </c:pt>
                <c:pt idx="62">
                  <c:v>3.5813009956016769E-5</c:v>
                </c:pt>
                <c:pt idx="63">
                  <c:v>3.5813009956016769E-5</c:v>
                </c:pt>
                <c:pt idx="64">
                  <c:v>3.5813009956016769E-5</c:v>
                </c:pt>
                <c:pt idx="65">
                  <c:v>3.6420010124762818E-5</c:v>
                </c:pt>
                <c:pt idx="66">
                  <c:v>3.7634010462254909E-5</c:v>
                </c:pt>
                <c:pt idx="67">
                  <c:v>3.8848010799747E-5</c:v>
                </c:pt>
                <c:pt idx="68">
                  <c:v>4.0062011137239097E-5</c:v>
                </c:pt>
                <c:pt idx="69">
                  <c:v>4.0669011305985146E-5</c:v>
                </c:pt>
                <c:pt idx="70">
                  <c:v>4.3704012149715377E-5</c:v>
                </c:pt>
                <c:pt idx="71">
                  <c:v>4.7346013162191657E-5</c:v>
                </c:pt>
                <c:pt idx="72">
                  <c:v>5.0381014005921895E-5</c:v>
                </c:pt>
                <c:pt idx="73">
                  <c:v>5.4630015187144223E-5</c:v>
                </c:pt>
                <c:pt idx="74">
                  <c:v>5.7058015862128412E-5</c:v>
                </c:pt>
                <c:pt idx="75">
                  <c:v>5.7665016030874454E-5</c:v>
                </c:pt>
                <c:pt idx="76">
                  <c:v>5.8272016199620503E-5</c:v>
                </c:pt>
                <c:pt idx="77">
                  <c:v>6.1914017212096783E-5</c:v>
                </c:pt>
                <c:pt idx="78">
                  <c:v>6.494901805582702E-5</c:v>
                </c:pt>
                <c:pt idx="79">
                  <c:v>7.041201957454144E-5</c:v>
                </c:pt>
                <c:pt idx="80">
                  <c:v>7.3447020418271678E-5</c:v>
                </c:pt>
                <c:pt idx="81">
                  <c:v>7.6482021262001915E-5</c:v>
                </c:pt>
                <c:pt idx="82">
                  <c:v>7.8303021768240055E-5</c:v>
                </c:pt>
                <c:pt idx="83">
                  <c:v>7.8303021768240055E-5</c:v>
                </c:pt>
                <c:pt idx="84">
                  <c:v>8.1338022611970293E-5</c:v>
                </c:pt>
                <c:pt idx="85">
                  <c:v>8.6801024130684712E-5</c:v>
                </c:pt>
                <c:pt idx="86">
                  <c:v>8.9836024974414936E-5</c:v>
                </c:pt>
                <c:pt idx="87">
                  <c:v>9.5906026661875412E-5</c:v>
                </c:pt>
                <c:pt idx="88">
                  <c:v>1.0197602834933589E-4</c:v>
                </c:pt>
                <c:pt idx="89">
                  <c:v>1.0319002868682797E-4</c:v>
                </c:pt>
                <c:pt idx="90">
                  <c:v>1.0379702885557403E-4</c:v>
                </c:pt>
                <c:pt idx="91">
                  <c:v>1.0926003037428845E-4</c:v>
                </c:pt>
                <c:pt idx="92">
                  <c:v>1.1411603172425682E-4</c:v>
                </c:pt>
                <c:pt idx="93">
                  <c:v>1.1715103256798705E-4</c:v>
                </c:pt>
                <c:pt idx="94">
                  <c:v>1.1957903324297124E-4</c:v>
                </c:pt>
                <c:pt idx="95">
                  <c:v>1.2079303358046334E-4</c:v>
                </c:pt>
                <c:pt idx="96">
                  <c:v>1.2140003374920938E-4</c:v>
                </c:pt>
                <c:pt idx="97">
                  <c:v>1.2200703391795543E-4</c:v>
                </c:pt>
                <c:pt idx="98">
                  <c:v>1.2868403577416196E-4</c:v>
                </c:pt>
                <c:pt idx="99">
                  <c:v>1.371820381366066E-4</c:v>
                </c:pt>
                <c:pt idx="100">
                  <c:v>1.462870406677973E-4</c:v>
                </c:pt>
                <c:pt idx="101">
                  <c:v>1.5175004218651172E-4</c:v>
                </c:pt>
                <c:pt idx="102">
                  <c:v>1.5721304370522614E-4</c:v>
                </c:pt>
                <c:pt idx="103">
                  <c:v>1.6206904505519453E-4</c:v>
                </c:pt>
                <c:pt idx="104">
                  <c:v>1.6571104606767081E-4</c:v>
                </c:pt>
                <c:pt idx="105">
                  <c:v>1.7056704741763917E-4</c:v>
                </c:pt>
                <c:pt idx="106">
                  <c:v>1.7663704910509965E-4</c:v>
                </c:pt>
                <c:pt idx="107">
                  <c:v>1.9120505315500477E-4</c:v>
                </c:pt>
                <c:pt idx="108">
                  <c:v>2.0091705585494152E-4</c:v>
                </c:pt>
                <c:pt idx="109">
                  <c:v>2.0516605703616386E-4</c:v>
                </c:pt>
                <c:pt idx="110">
                  <c:v>2.1062905855487828E-4</c:v>
                </c:pt>
                <c:pt idx="111">
                  <c:v>2.1123605872362433E-4</c:v>
                </c:pt>
                <c:pt idx="112">
                  <c:v>2.1669906024233875E-4</c:v>
                </c:pt>
                <c:pt idx="113">
                  <c:v>2.2216206176105317E-4</c:v>
                </c:pt>
                <c:pt idx="114">
                  <c:v>2.3612306564221224E-4</c:v>
                </c:pt>
                <c:pt idx="115">
                  <c:v>2.4219306732967271E-4</c:v>
                </c:pt>
                <c:pt idx="116">
                  <c:v>2.4644206851089502E-4</c:v>
                </c:pt>
                <c:pt idx="117">
                  <c:v>2.5494007087333969E-4</c:v>
                </c:pt>
                <c:pt idx="118">
                  <c:v>2.5676107137957786E-4</c:v>
                </c:pt>
                <c:pt idx="119">
                  <c:v>2.6161707272954619E-4</c:v>
                </c:pt>
                <c:pt idx="120">
                  <c:v>2.6647307407951458E-4</c:v>
                </c:pt>
                <c:pt idx="121">
                  <c:v>2.7375707610446714E-4</c:v>
                </c:pt>
                <c:pt idx="122">
                  <c:v>2.810410781294197E-4</c:v>
                </c:pt>
                <c:pt idx="123">
                  <c:v>2.8832508015437226E-4</c:v>
                </c:pt>
                <c:pt idx="124">
                  <c:v>2.925740813355946E-4</c:v>
                </c:pt>
                <c:pt idx="125">
                  <c:v>2.9803708285430905E-4</c:v>
                </c:pt>
                <c:pt idx="126">
                  <c:v>3.0167908386678533E-4</c:v>
                </c:pt>
                <c:pt idx="127">
                  <c:v>3.0774908555424577E-4</c:v>
                </c:pt>
                <c:pt idx="128">
                  <c:v>3.2110308926665884E-4</c:v>
                </c:pt>
                <c:pt idx="129">
                  <c:v>3.3749209382280207E-4</c:v>
                </c:pt>
                <c:pt idx="130">
                  <c:v>3.4841809686023091E-4</c:v>
                </c:pt>
                <c:pt idx="131">
                  <c:v>3.5388109837894535E-4</c:v>
                </c:pt>
                <c:pt idx="132">
                  <c:v>3.6237910074139002E-4</c:v>
                </c:pt>
                <c:pt idx="133">
                  <c:v>3.6905610259759653E-4</c:v>
                </c:pt>
                <c:pt idx="134">
                  <c:v>3.7391210394756492E-4</c:v>
                </c:pt>
                <c:pt idx="135">
                  <c:v>3.8119610597251748E-4</c:v>
                </c:pt>
                <c:pt idx="136">
                  <c:v>3.9272910917869237E-4</c:v>
                </c:pt>
                <c:pt idx="137">
                  <c:v>4.0851111356608955E-4</c:v>
                </c:pt>
                <c:pt idx="138">
                  <c:v>4.2550711829097889E-4</c:v>
                </c:pt>
                <c:pt idx="139">
                  <c:v>4.3157711997843934E-4</c:v>
                </c:pt>
                <c:pt idx="140">
                  <c:v>4.3704012149715379E-4</c:v>
                </c:pt>
                <c:pt idx="141">
                  <c:v>4.449311236908524E-4</c:v>
                </c:pt>
                <c:pt idx="142">
                  <c:v>4.5889212757201146E-4</c:v>
                </c:pt>
                <c:pt idx="143">
                  <c:v>4.6739012993445613E-4</c:v>
                </c:pt>
                <c:pt idx="144">
                  <c:v>4.8620713516558359E-4</c:v>
                </c:pt>
                <c:pt idx="145">
                  <c:v>4.9834713854050449E-4</c:v>
                </c:pt>
                <c:pt idx="146">
                  <c:v>5.0381014005921893E-4</c:v>
                </c:pt>
                <c:pt idx="147">
                  <c:v>5.1655714360288594E-4</c:v>
                </c:pt>
                <c:pt idx="148">
                  <c:v>5.244481457965845E-4</c:v>
                </c:pt>
                <c:pt idx="149">
                  <c:v>5.3962315001523573E-4</c:v>
                </c:pt>
                <c:pt idx="150">
                  <c:v>5.978951662148562E-4</c:v>
                </c:pt>
                <c:pt idx="151">
                  <c:v>6.5616718241447668E-4</c:v>
                </c:pt>
                <c:pt idx="152">
                  <c:v>6.8833819135801725E-4</c:v>
                </c:pt>
                <c:pt idx="153">
                  <c:v>7.1201119793911304E-4</c:v>
                </c:pt>
                <c:pt idx="154">
                  <c:v>7.441822068826535E-4</c:v>
                </c:pt>
                <c:pt idx="155">
                  <c:v>7.7635321582619396E-4</c:v>
                </c:pt>
                <c:pt idx="156">
                  <c:v>8.4676523540073545E-4</c:v>
                </c:pt>
                <c:pt idx="157">
                  <c:v>9.153562544690387E-4</c:v>
                </c:pt>
                <c:pt idx="158">
                  <c:v>9.9426627640602475E-4</c:v>
                </c:pt>
                <c:pt idx="159">
                  <c:v>1.0325072870370259E-3</c:v>
                </c:pt>
                <c:pt idx="160">
                  <c:v>1.048289291424423E-3</c:v>
                </c:pt>
                <c:pt idx="161">
                  <c:v>1.0719622980055188E-3</c:v>
                </c:pt>
                <c:pt idx="162">
                  <c:v>1.0877443023929161E-3</c:v>
                </c:pt>
                <c:pt idx="163">
                  <c:v>1.1520863202799971E-3</c:v>
                </c:pt>
                <c:pt idx="164">
                  <c:v>1.2006463337796809E-3</c:v>
                </c:pt>
                <c:pt idx="165">
                  <c:v>1.2637743513292698E-3</c:v>
                </c:pt>
                <c:pt idx="166">
                  <c:v>1.294731359935318E-3</c:v>
                </c:pt>
                <c:pt idx="167">
                  <c:v>1.3220463675288902E-3</c:v>
                </c:pt>
                <c:pt idx="168">
                  <c:v>1.3791043833910185E-3</c:v>
                </c:pt>
                <c:pt idx="169">
                  <c:v>1.7888294972946003E-3</c:v>
                </c:pt>
                <c:pt idx="170">
                  <c:v>3.171575881698095E-3</c:v>
                </c:pt>
                <c:pt idx="171">
                  <c:v>1.3597410780080197E-2</c:v>
                </c:pt>
                <c:pt idx="172">
                  <c:v>2.8286207863565786E-2</c:v>
                </c:pt>
                <c:pt idx="173">
                  <c:v>4.0142135159513571E-2</c:v>
                </c:pt>
                <c:pt idx="174">
                  <c:v>4.5365978611742054E-2</c:v>
                </c:pt>
                <c:pt idx="175">
                  <c:v>5.5483457424401167E-2</c:v>
                </c:pt>
                <c:pt idx="176">
                  <c:v>6.6047081361088625E-2</c:v>
                </c:pt>
                <c:pt idx="177">
                  <c:v>7.5148441891266848E-2</c:v>
                </c:pt>
                <c:pt idx="178">
                  <c:v>8.5831644861197265E-2</c:v>
                </c:pt>
                <c:pt idx="179">
                  <c:v>9.702351397253689E-2</c:v>
                </c:pt>
                <c:pt idx="180">
                  <c:v>0.10619953552347088</c:v>
                </c:pt>
                <c:pt idx="181">
                  <c:v>0.11013411061728275</c:v>
                </c:pt>
                <c:pt idx="182">
                  <c:v>0.11712189655988724</c:v>
                </c:pt>
                <c:pt idx="183">
                  <c:v>0.12404412648426716</c:v>
                </c:pt>
                <c:pt idx="184">
                  <c:v>0.13090626339194122</c:v>
                </c:pt>
                <c:pt idx="185">
                  <c:v>0.13735199818385549</c:v>
                </c:pt>
                <c:pt idx="186">
                  <c:v>0.14412065706554267</c:v>
                </c:pt>
                <c:pt idx="187">
                  <c:v>0.14860699531274471</c:v>
                </c:pt>
                <c:pt idx="188">
                  <c:v>0.15087049894199869</c:v>
                </c:pt>
                <c:pt idx="189">
                  <c:v>0.15315403357682134</c:v>
                </c:pt>
                <c:pt idx="190">
                  <c:v>0.15843797004575566</c:v>
                </c:pt>
                <c:pt idx="191">
                  <c:v>0.16319624436855593</c:v>
                </c:pt>
                <c:pt idx="192">
                  <c:v>0.16763402260225829</c:v>
                </c:pt>
                <c:pt idx="193">
                  <c:v>0.17283965604942439</c:v>
                </c:pt>
                <c:pt idx="194">
                  <c:v>0.17661580409919353</c:v>
                </c:pt>
                <c:pt idx="195">
                  <c:v>0.17853817363361227</c:v>
                </c:pt>
                <c:pt idx="196">
                  <c:v>0.18250491973636768</c:v>
                </c:pt>
                <c:pt idx="197">
                  <c:v>0.18621065576656232</c:v>
                </c:pt>
                <c:pt idx="198">
                  <c:v>0.18999894381970639</c:v>
                </c:pt>
                <c:pt idx="199">
                  <c:v>0.19363062582931398</c:v>
                </c:pt>
                <c:pt idx="200">
                  <c:v>0.19721556882592814</c:v>
                </c:pt>
                <c:pt idx="201">
                  <c:v>0.19918224937266532</c:v>
                </c:pt>
                <c:pt idx="202">
                  <c:v>0.1994535784480948</c:v>
                </c:pt>
                <c:pt idx="203">
                  <c:v>0.20173225708156747</c:v>
                </c:pt>
                <c:pt idx="204">
                  <c:v>0.20502159099600228</c:v>
                </c:pt>
                <c:pt idx="205">
                  <c:v>0.20822837288748766</c:v>
                </c:pt>
                <c:pt idx="206">
                  <c:v>0.21109402068413774</c:v>
                </c:pt>
                <c:pt idx="207">
                  <c:v>0.21402279649833741</c:v>
                </c:pt>
                <c:pt idx="208">
                  <c:v>0.21612787308354872</c:v>
                </c:pt>
                <c:pt idx="209">
                  <c:v>0.21708147034864875</c:v>
                </c:pt>
                <c:pt idx="210">
                  <c:v>0.21989430913061794</c:v>
                </c:pt>
                <c:pt idx="211">
                  <c:v>0.22235630181505189</c:v>
                </c:pt>
                <c:pt idx="212">
                  <c:v>0.22464529945139325</c:v>
                </c:pt>
                <c:pt idx="213">
                  <c:v>0.22739379621547534</c:v>
                </c:pt>
                <c:pt idx="214">
                  <c:v>0.23007612996116414</c:v>
                </c:pt>
                <c:pt idx="215">
                  <c:v>0.23191594747263339</c:v>
                </c:pt>
                <c:pt idx="216">
                  <c:v>0.23301583177840124</c:v>
                </c:pt>
                <c:pt idx="217">
                  <c:v>0.23544383245338543</c:v>
                </c:pt>
                <c:pt idx="218">
                  <c:v>0.23737105798915412</c:v>
                </c:pt>
                <c:pt idx="219">
                  <c:v>0.23988707368860648</c:v>
                </c:pt>
                <c:pt idx="220">
                  <c:v>0.24226226534890977</c:v>
                </c:pt>
                <c:pt idx="221">
                  <c:v>0.24482805506219932</c:v>
                </c:pt>
                <c:pt idx="222">
                  <c:v>0.24651126653013208</c:v>
                </c:pt>
                <c:pt idx="223">
                  <c:v>0.24704481967845987</c:v>
                </c:pt>
                <c:pt idx="224">
                  <c:v>0.24926401229539541</c:v>
                </c:pt>
                <c:pt idx="225">
                  <c:v>0.2515839669403428</c:v>
                </c:pt>
                <c:pt idx="226">
                  <c:v>0.25417403666038219</c:v>
                </c:pt>
                <c:pt idx="227">
                  <c:v>0.25667244935494093</c:v>
                </c:pt>
                <c:pt idx="228">
                  <c:v>0.25935114109961721</c:v>
                </c:pt>
                <c:pt idx="229">
                  <c:v>0.26142890267723495</c:v>
                </c:pt>
                <c:pt idx="230">
                  <c:v>0.2625949500013961</c:v>
                </c:pt>
                <c:pt idx="231">
                  <c:v>0.26518684072194171</c:v>
                </c:pt>
                <c:pt idx="232">
                  <c:v>0.26779572744721225</c:v>
                </c:pt>
                <c:pt idx="233">
                  <c:v>0.27034573515611438</c:v>
                </c:pt>
                <c:pt idx="234">
                  <c:v>0.27321805995462067</c:v>
                </c:pt>
                <c:pt idx="235">
                  <c:v>0.27660147889521114</c:v>
                </c:pt>
                <c:pt idx="236">
                  <c:v>0.27903979857306399</c:v>
                </c:pt>
                <c:pt idx="237">
                  <c:v>0.28054697999206046</c:v>
                </c:pt>
                <c:pt idx="238">
                  <c:v>0.28408154197466867</c:v>
                </c:pt>
                <c:pt idx="239">
                  <c:v>0.28723551485147314</c:v>
                </c:pt>
                <c:pt idx="240">
                  <c:v>0.2906693148060695</c:v>
                </c:pt>
                <c:pt idx="241">
                  <c:v>0.29413467876944072</c:v>
                </c:pt>
                <c:pt idx="242">
                  <c:v>0.29863437102035512</c:v>
                </c:pt>
                <c:pt idx="243">
                  <c:v>0.30203357196533298</c:v>
                </c:pt>
                <c:pt idx="244">
                  <c:v>0.30428190059036836</c:v>
                </c:pt>
                <c:pt idx="245">
                  <c:v>0.30796578461448815</c:v>
                </c:pt>
                <c:pt idx="246">
                  <c:v>0.3114220435753281</c:v>
                </c:pt>
                <c:pt idx="247">
                  <c:v>0.31501851957514843</c:v>
                </c:pt>
                <c:pt idx="248">
                  <c:v>0.31871029460146189</c:v>
                </c:pt>
                <c:pt idx="249">
                  <c:v>0.32443612719324338</c:v>
                </c:pt>
                <c:pt idx="250">
                  <c:v>0.32914948350355644</c:v>
                </c:pt>
                <c:pt idx="251">
                  <c:v>0.33149736015626613</c:v>
                </c:pt>
                <c:pt idx="252">
                  <c:v>0.33522434119236683</c:v>
                </c:pt>
                <c:pt idx="253">
                  <c:v>0.3391637722875287</c:v>
                </c:pt>
                <c:pt idx="254">
                  <c:v>0.34324342042167089</c:v>
                </c:pt>
                <c:pt idx="255">
                  <c:v>0.34755433562010529</c:v>
                </c:pt>
                <c:pt idx="256">
                  <c:v>0.3539460473970012</c:v>
                </c:pt>
                <c:pt idx="257">
                  <c:v>0.3600075510820992</c:v>
                </c:pt>
                <c:pt idx="258">
                  <c:v>0.36293450589579263</c:v>
                </c:pt>
                <c:pt idx="259">
                  <c:v>0.36763997120391201</c:v>
                </c:pt>
                <c:pt idx="260">
                  <c:v>0.37246622954561182</c:v>
                </c:pt>
                <c:pt idx="261">
                  <c:v>0.3769416417897764</c:v>
                </c:pt>
                <c:pt idx="262">
                  <c:v>0.38131386400525419</c:v>
                </c:pt>
                <c:pt idx="263">
                  <c:v>0.38784336482045539</c:v>
                </c:pt>
                <c:pt idx="264">
                  <c:v>0.39314308329377717</c:v>
                </c:pt>
                <c:pt idx="265">
                  <c:v>0.39566334799441072</c:v>
                </c:pt>
                <c:pt idx="266">
                  <c:v>0.3969720403582272</c:v>
                </c:pt>
                <c:pt idx="267">
                  <c:v>0.40119008453084348</c:v>
                </c:pt>
                <c:pt idx="268">
                  <c:v>0.40437683541676023</c:v>
                </c:pt>
                <c:pt idx="269">
                  <c:v>0.40743126026589033</c:v>
                </c:pt>
                <c:pt idx="270">
                  <c:v>0.41228847561619625</c:v>
                </c:pt>
                <c:pt idx="271">
                  <c:v>0.41722156598759536</c:v>
                </c:pt>
                <c:pt idx="272">
                  <c:v>0.41944257960503711</c:v>
                </c:pt>
                <c:pt idx="273">
                  <c:v>0.42182505526736536</c:v>
                </c:pt>
                <c:pt idx="274">
                  <c:v>0.42379659181545254</c:v>
                </c:pt>
                <c:pt idx="275">
                  <c:v>0.4259702594197321</c:v>
                </c:pt>
                <c:pt idx="276">
                  <c:v>0.42837519408830393</c:v>
                </c:pt>
                <c:pt idx="277">
                  <c:v>0.43198866609284919</c:v>
                </c:pt>
                <c:pt idx="278">
                  <c:v>0.4356112430999256</c:v>
                </c:pt>
                <c:pt idx="279">
                  <c:v>0.43733269557848936</c:v>
                </c:pt>
                <c:pt idx="280">
                  <c:v>0.43926113511459558</c:v>
                </c:pt>
                <c:pt idx="281">
                  <c:v>0.4412047496549204</c:v>
                </c:pt>
                <c:pt idx="282">
                  <c:v>0.44303546216385847</c:v>
                </c:pt>
                <c:pt idx="283">
                  <c:v>0.44491716268697123</c:v>
                </c:pt>
                <c:pt idx="284">
                  <c:v>0.44813608458183152</c:v>
                </c:pt>
                <c:pt idx="285">
                  <c:v>0.45102054938371272</c:v>
                </c:pt>
                <c:pt idx="286">
                  <c:v>0.45250466479629681</c:v>
                </c:pt>
                <c:pt idx="287">
                  <c:v>0.45368406612417039</c:v>
                </c:pt>
                <c:pt idx="288">
                  <c:v>0.45506499150806762</c:v>
                </c:pt>
                <c:pt idx="289">
                  <c:v>0.45641010388200887</c:v>
                </c:pt>
                <c:pt idx="290">
                  <c:v>0.45787600928953059</c:v>
                </c:pt>
                <c:pt idx="291">
                  <c:v>0.46028640695962114</c:v>
                </c:pt>
                <c:pt idx="292">
                  <c:v>0.46247889156913186</c:v>
                </c:pt>
                <c:pt idx="293">
                  <c:v>0.46354599786578743</c:v>
                </c:pt>
                <c:pt idx="294">
                  <c:v>0.46479945321424798</c:v>
                </c:pt>
                <c:pt idx="295">
                  <c:v>0.46620951460624505</c:v>
                </c:pt>
                <c:pt idx="296">
                  <c:v>0.46727055090121317</c:v>
                </c:pt>
                <c:pt idx="297">
                  <c:v>0.46841960222064943</c:v>
                </c:pt>
                <c:pt idx="298">
                  <c:v>0.47031526374764332</c:v>
                </c:pt>
                <c:pt idx="299">
                  <c:v>0.47184733217355834</c:v>
                </c:pt>
                <c:pt idx="300">
                  <c:v>0.47273901542144631</c:v>
                </c:pt>
                <c:pt idx="301">
                  <c:v>0.47398640076821941</c:v>
                </c:pt>
                <c:pt idx="302">
                  <c:v>0.47489690102133847</c:v>
                </c:pt>
                <c:pt idx="303">
                  <c:v>0.4757655182628141</c:v>
                </c:pt>
                <c:pt idx="304">
                  <c:v>0.47660257149551488</c:v>
                </c:pt>
                <c:pt idx="305">
                  <c:v>0.47813585392176738</c:v>
                </c:pt>
                <c:pt idx="306">
                  <c:v>0.47940873327562783</c:v>
                </c:pt>
                <c:pt idx="307">
                  <c:v>0.47998963243711784</c:v>
                </c:pt>
                <c:pt idx="308">
                  <c:v>0.48085824967859342</c:v>
                </c:pt>
                <c:pt idx="309">
                  <c:v>0.4815854358807512</c:v>
                </c:pt>
                <c:pt idx="310">
                  <c:v>0.48239578110602715</c:v>
                </c:pt>
                <c:pt idx="311">
                  <c:v>0.483184881325397</c:v>
                </c:pt>
                <c:pt idx="312">
                  <c:v>0.48443772967368887</c:v>
                </c:pt>
                <c:pt idx="313">
                  <c:v>0.48549269596696948</c:v>
                </c:pt>
                <c:pt idx="314">
                  <c:v>0.48602139311394726</c:v>
                </c:pt>
                <c:pt idx="315">
                  <c:v>0.48674008131374258</c:v>
                </c:pt>
                <c:pt idx="316">
                  <c:v>0.48741627950172572</c:v>
                </c:pt>
                <c:pt idx="317">
                  <c:v>0.48805727167992152</c:v>
                </c:pt>
                <c:pt idx="318">
                  <c:v>0.48867762585238</c:v>
                </c:pt>
                <c:pt idx="319">
                  <c:v>0.4897623351539292</c:v>
                </c:pt>
                <c:pt idx="320">
                  <c:v>0.49059331838494252</c:v>
                </c:pt>
                <c:pt idx="321">
                  <c:v>0.49100547149952106</c:v>
                </c:pt>
                <c:pt idx="322">
                  <c:v>0.49175997270927241</c:v>
                </c:pt>
                <c:pt idx="323">
                  <c:v>0.49226378284933164</c:v>
                </c:pt>
                <c:pt idx="324">
                  <c:v>0.49273542198044729</c:v>
                </c:pt>
                <c:pt idx="325">
                  <c:v>0.4940137643358265</c:v>
                </c:pt>
                <c:pt idx="326">
                  <c:v>0.49496675460075779</c:v>
                </c:pt>
                <c:pt idx="327">
                  <c:v>0.49570365280561546</c:v>
                </c:pt>
                <c:pt idx="328">
                  <c:v>0.4960690669072006</c:v>
                </c:pt>
                <c:pt idx="329">
                  <c:v>0.49654556203966627</c:v>
                </c:pt>
                <c:pt idx="330">
                  <c:v>0.4969892791630196</c:v>
                </c:pt>
                <c:pt idx="331">
                  <c:v>0.49740507427861064</c:v>
                </c:pt>
                <c:pt idx="332">
                  <c:v>0.49787792741006381</c:v>
                </c:pt>
                <c:pt idx="333">
                  <c:v>0.49860936261340283</c:v>
                </c:pt>
                <c:pt idx="334">
                  <c:v>0.49923578678754871</c:v>
                </c:pt>
                <c:pt idx="335">
                  <c:v>0.49953443087057176</c:v>
                </c:pt>
                <c:pt idx="336">
                  <c:v>0.50000121400033748</c:v>
                </c:pt>
                <c:pt idx="337">
                  <c:v>0.50040972511390358</c:v>
                </c:pt>
                <c:pt idx="338">
                  <c:v>0.50086558224063182</c:v>
                </c:pt>
                <c:pt idx="339">
                  <c:v>0.50165711046067674</c:v>
                </c:pt>
                <c:pt idx="340">
                  <c:v>0.50230174463988497</c:v>
                </c:pt>
                <c:pt idx="341">
                  <c:v>0.5028401537895627</c:v>
                </c:pt>
                <c:pt idx="342">
                  <c:v>0.50305867385031133</c:v>
                </c:pt>
                <c:pt idx="343">
                  <c:v>0.50368691902496354</c:v>
                </c:pt>
                <c:pt idx="344">
                  <c:v>0.504223507174135</c:v>
                </c:pt>
                <c:pt idx="345">
                  <c:v>0.50469211130440694</c:v>
                </c:pt>
                <c:pt idx="346">
                  <c:v>0.50477527032752512</c:v>
                </c:pt>
                <c:pt idx="347">
                  <c:v>0.50521413144952854</c:v>
                </c:pt>
                <c:pt idx="348">
                  <c:v>0.50562203556292584</c:v>
                </c:pt>
                <c:pt idx="349">
                  <c:v>0.50585208862688069</c:v>
                </c:pt>
                <c:pt idx="350">
                  <c:v>0.506561064823976</c:v>
                </c:pt>
                <c:pt idx="351">
                  <c:v>0.50741025806005169</c:v>
                </c:pt>
                <c:pt idx="352">
                  <c:v>0.50870741742066206</c:v>
                </c:pt>
                <c:pt idx="353">
                  <c:v>0.50967315468913699</c:v>
                </c:pt>
                <c:pt idx="354">
                  <c:v>0.51088533402612291</c:v>
                </c:pt>
                <c:pt idx="355">
                  <c:v>0.51205684435180276</c:v>
                </c:pt>
                <c:pt idx="356">
                  <c:v>0.51268630352679234</c:v>
                </c:pt>
                <c:pt idx="357">
                  <c:v>0.51373519981838556</c:v>
                </c:pt>
                <c:pt idx="358">
                  <c:v>0.51464145107032344</c:v>
                </c:pt>
                <c:pt idx="359">
                  <c:v>0.51551188931230518</c:v>
                </c:pt>
                <c:pt idx="360">
                  <c:v>0.51632526953842495</c:v>
                </c:pt>
                <c:pt idx="361">
                  <c:v>0.51750709886697344</c:v>
                </c:pt>
                <c:pt idx="362">
                  <c:v>0.51858088216548526</c:v>
                </c:pt>
                <c:pt idx="363">
                  <c:v>0.51915328332461275</c:v>
                </c:pt>
                <c:pt idx="364">
                  <c:v>0.52008199358279417</c:v>
                </c:pt>
                <c:pt idx="365">
                  <c:v>0.52092693781768873</c:v>
                </c:pt>
                <c:pt idx="366">
                  <c:v>0.52168811602929621</c:v>
                </c:pt>
                <c:pt idx="367">
                  <c:v>0.52208205913881245</c:v>
                </c:pt>
                <c:pt idx="368">
                  <c:v>0.52286508935649489</c:v>
                </c:pt>
                <c:pt idx="369">
                  <c:v>0.52357770755460264</c:v>
                </c:pt>
                <c:pt idx="370">
                  <c:v>0.52398803966867502</c:v>
                </c:pt>
                <c:pt idx="371">
                  <c:v>0.52494345793428132</c:v>
                </c:pt>
                <c:pt idx="372">
                  <c:v>0.52579204417018832</c:v>
                </c:pt>
                <c:pt idx="373">
                  <c:v>0.5265726463871957</c:v>
                </c:pt>
                <c:pt idx="374">
                  <c:v>0.52718814455830421</c:v>
                </c:pt>
                <c:pt idx="375">
                  <c:v>0.52740545061871524</c:v>
                </c:pt>
                <c:pt idx="376">
                  <c:v>0.52740605761888404</c:v>
                </c:pt>
                <c:pt idx="377">
                  <c:v>0.52781517573261882</c:v>
                </c:pt>
                <c:pt idx="378">
                  <c:v>0.52865465696599467</c:v>
                </c:pt>
                <c:pt idx="379">
                  <c:v>0.52951295520460151</c:v>
                </c:pt>
                <c:pt idx="380">
                  <c:v>0.53033422643291495</c:v>
                </c:pt>
                <c:pt idx="381">
                  <c:v>0.53107112463777262</c:v>
                </c:pt>
                <c:pt idx="382">
                  <c:v>0.53144503674172017</c:v>
                </c:pt>
                <c:pt idx="383">
                  <c:v>0.53154701277006955</c:v>
                </c:pt>
                <c:pt idx="384">
                  <c:v>0.53193792087874203</c:v>
                </c:pt>
                <c:pt idx="385">
                  <c:v>0.53268999408781836</c:v>
                </c:pt>
                <c:pt idx="386">
                  <c:v>0.53339532828390124</c:v>
                </c:pt>
                <c:pt idx="387">
                  <c:v>0.53413101248842143</c:v>
                </c:pt>
                <c:pt idx="388">
                  <c:v>0.53507125574980907</c:v>
                </c:pt>
                <c:pt idx="389">
                  <c:v>0.53614989504967081</c:v>
                </c:pt>
                <c:pt idx="390">
                  <c:v>0.53712534432084569</c:v>
                </c:pt>
                <c:pt idx="391">
                  <c:v>0.53758666444909275</c:v>
                </c:pt>
                <c:pt idx="392">
                  <c:v>0.53851658870761165</c:v>
                </c:pt>
                <c:pt idx="393">
                  <c:v>0.53942405395988702</c:v>
                </c:pt>
                <c:pt idx="394">
                  <c:v>0.54032059320912496</c:v>
                </c:pt>
                <c:pt idx="395">
                  <c:v>0.54110605142748225</c:v>
                </c:pt>
                <c:pt idx="396">
                  <c:v>0.54196859866727043</c:v>
                </c:pt>
                <c:pt idx="397">
                  <c:v>0.54262173084884113</c:v>
                </c:pt>
                <c:pt idx="398">
                  <c:v>0.54306908997320702</c:v>
                </c:pt>
                <c:pt idx="399">
                  <c:v>0.54402329423847584</c:v>
                </c:pt>
                <c:pt idx="400">
                  <c:v>0.5449058724838326</c:v>
                </c:pt>
                <c:pt idx="401">
                  <c:v>0.54588678475652619</c:v>
                </c:pt>
                <c:pt idx="402">
                  <c:v>0.54663218096374633</c:v>
                </c:pt>
                <c:pt idx="403">
                  <c:v>0.54744131218868475</c:v>
                </c:pt>
                <c:pt idx="404">
                  <c:v>0.54815696538763636</c:v>
                </c:pt>
                <c:pt idx="405">
                  <c:v>0.54859825451031474</c:v>
                </c:pt>
                <c:pt idx="406">
                  <c:v>0.54935396972040362</c:v>
                </c:pt>
                <c:pt idx="407">
                  <c:v>0.55018980895276692</c:v>
                </c:pt>
                <c:pt idx="408">
                  <c:v>0.55096737616893054</c:v>
                </c:pt>
                <c:pt idx="409">
                  <c:v>0.55173341038188806</c:v>
                </c:pt>
                <c:pt idx="410">
                  <c:v>0.55287335669879312</c:v>
                </c:pt>
                <c:pt idx="411">
                  <c:v>0.55382695396389325</c:v>
                </c:pt>
                <c:pt idx="412">
                  <c:v>0.55430405609652755</c:v>
                </c:pt>
                <c:pt idx="413">
                  <c:v>0.55499421528839188</c:v>
                </c:pt>
                <c:pt idx="414">
                  <c:v>0.55567709047823111</c:v>
                </c:pt>
                <c:pt idx="415">
                  <c:v>0.55655056372105671</c:v>
                </c:pt>
                <c:pt idx="416">
                  <c:v>0.55708715187022817</c:v>
                </c:pt>
                <c:pt idx="417">
                  <c:v>0.55786168408554815</c:v>
                </c:pt>
                <c:pt idx="418">
                  <c:v>0.55876672133714855</c:v>
                </c:pt>
                <c:pt idx="419">
                  <c:v>0.55925535647298907</c:v>
                </c:pt>
                <c:pt idx="420">
                  <c:v>0.56003535168982777</c:v>
                </c:pt>
                <c:pt idx="421">
                  <c:v>0.56072551088169198</c:v>
                </c:pt>
                <c:pt idx="422">
                  <c:v>0.56139988806916885</c:v>
                </c:pt>
                <c:pt idx="423">
                  <c:v>0.56205848325225838</c:v>
                </c:pt>
                <c:pt idx="424">
                  <c:v>0.56300115451432098</c:v>
                </c:pt>
                <c:pt idx="425">
                  <c:v>0.56378721973284707</c:v>
                </c:pt>
                <c:pt idx="426">
                  <c:v>0.56413685183004481</c:v>
                </c:pt>
                <c:pt idx="427">
                  <c:v>0.56467040497837262</c:v>
                </c:pt>
                <c:pt idx="428">
                  <c:v>0.56516511011590065</c:v>
                </c:pt>
                <c:pt idx="429">
                  <c:v>0.56588986831738342</c:v>
                </c:pt>
                <c:pt idx="430">
                  <c:v>0.56642342146571112</c:v>
                </c:pt>
                <c:pt idx="431">
                  <c:v>0.56730175070988664</c:v>
                </c:pt>
                <c:pt idx="432">
                  <c:v>0.5679524548907825</c:v>
                </c:pt>
                <c:pt idx="433">
                  <c:v>0.56833182999624876</c:v>
                </c:pt>
                <c:pt idx="434">
                  <c:v>0.56883503313613926</c:v>
                </c:pt>
                <c:pt idx="435">
                  <c:v>0.569335201275186</c:v>
                </c:pt>
                <c:pt idx="436">
                  <c:v>0.56984143941592014</c:v>
                </c:pt>
                <c:pt idx="437">
                  <c:v>0.57011155449101214</c:v>
                </c:pt>
                <c:pt idx="438">
                  <c:v>0.57065785464288354</c:v>
                </c:pt>
                <c:pt idx="439">
                  <c:v>0.57114831077923045</c:v>
                </c:pt>
                <c:pt idx="440">
                  <c:v>0.57140325085010368</c:v>
                </c:pt>
                <c:pt idx="441">
                  <c:v>0.57173103094122657</c:v>
                </c:pt>
                <c:pt idx="442">
                  <c:v>0.57219295806964232</c:v>
                </c:pt>
                <c:pt idx="443">
                  <c:v>0.57254319716700885</c:v>
                </c:pt>
                <c:pt idx="444">
                  <c:v>0.57287037025796295</c:v>
                </c:pt>
                <c:pt idx="445">
                  <c:v>0.5734385224159092</c:v>
                </c:pt>
                <c:pt idx="446">
                  <c:v>0.57389498654280624</c:v>
                </c:pt>
                <c:pt idx="447">
                  <c:v>0.57409954559967369</c:v>
                </c:pt>
                <c:pt idx="448">
                  <c:v>0.57435145066970328</c:v>
                </c:pt>
                <c:pt idx="449">
                  <c:v>0.57464584575154509</c:v>
                </c:pt>
                <c:pt idx="450">
                  <c:v>0.57491171182545586</c:v>
                </c:pt>
                <c:pt idx="451">
                  <c:v>0.57514965589160438</c:v>
                </c:pt>
                <c:pt idx="452">
                  <c:v>0.57552053299470818</c:v>
                </c:pt>
                <c:pt idx="453">
                  <c:v>0.57602495013493615</c:v>
                </c:pt>
                <c:pt idx="454">
                  <c:v>0.57620887118606623</c:v>
                </c:pt>
                <c:pt idx="455">
                  <c:v>0.57652329727347662</c:v>
                </c:pt>
                <c:pt idx="456">
                  <c:v>0.57682436935717463</c:v>
                </c:pt>
                <c:pt idx="457">
                  <c:v>0.57706474142399811</c:v>
                </c:pt>
                <c:pt idx="458">
                  <c:v>0.57732757249706512</c:v>
                </c:pt>
                <c:pt idx="459">
                  <c:v>0.57767234859291294</c:v>
                </c:pt>
                <c:pt idx="460">
                  <c:v>0.57800680568589202</c:v>
                </c:pt>
                <c:pt idx="461">
                  <c:v>0.57816644673027218</c:v>
                </c:pt>
                <c:pt idx="462">
                  <c:v>0.57844081080654541</c:v>
                </c:pt>
                <c:pt idx="463">
                  <c:v>0.57869757187792503</c:v>
                </c:pt>
                <c:pt idx="464">
                  <c:v>0.57907269798221006</c:v>
                </c:pt>
                <c:pt idx="465">
                  <c:v>0.57934766905865198</c:v>
                </c:pt>
                <c:pt idx="466">
                  <c:v>0.57964388514100007</c:v>
                </c:pt>
                <c:pt idx="467">
                  <c:v>0.57995709722807298</c:v>
                </c:pt>
                <c:pt idx="468">
                  <c:v>0.58006878525912231</c:v>
                </c:pt>
                <c:pt idx="469">
                  <c:v>0.58025574131109603</c:v>
                </c:pt>
                <c:pt idx="470">
                  <c:v>0.5803838183467015</c:v>
                </c:pt>
                <c:pt idx="471">
                  <c:v>0.58058898440373763</c:v>
                </c:pt>
                <c:pt idx="472">
                  <c:v>0.58078929445942384</c:v>
                </c:pt>
                <c:pt idx="473">
                  <c:v>0.58102481052489729</c:v>
                </c:pt>
                <c:pt idx="474">
                  <c:v>0.58122451358041483</c:v>
                </c:pt>
                <c:pt idx="475">
                  <c:v>0.58133559461129525</c:v>
                </c:pt>
                <c:pt idx="476">
                  <c:v>0.58149098665449428</c:v>
                </c:pt>
                <c:pt idx="477">
                  <c:v>0.58164637869769331</c:v>
                </c:pt>
                <c:pt idx="478">
                  <c:v>0.58183272774949835</c:v>
                </c:pt>
                <c:pt idx="479">
                  <c:v>0.5820494268097407</c:v>
                </c:pt>
                <c:pt idx="480">
                  <c:v>0.58225277186627056</c:v>
                </c:pt>
                <c:pt idx="481">
                  <c:v>0.58246157992431924</c:v>
                </c:pt>
                <c:pt idx="482">
                  <c:v>0.58257933795705596</c:v>
                </c:pt>
                <c:pt idx="483">
                  <c:v>0.58273958600160491</c:v>
                </c:pt>
                <c:pt idx="484">
                  <c:v>0.58288101704092277</c:v>
                </c:pt>
                <c:pt idx="485">
                  <c:v>0.58302184108007182</c:v>
                </c:pt>
                <c:pt idx="486">
                  <c:v>0.58318451712529573</c:v>
                </c:pt>
                <c:pt idx="487">
                  <c:v>0.58342671019262549</c:v>
                </c:pt>
                <c:pt idx="488">
                  <c:v>0.58360031224088682</c:v>
                </c:pt>
                <c:pt idx="489">
                  <c:v>0.58365130025506151</c:v>
                </c:pt>
                <c:pt idx="490">
                  <c:v>0.58383947030737271</c:v>
                </c:pt>
                <c:pt idx="491">
                  <c:v>0.58398332934736552</c:v>
                </c:pt>
                <c:pt idx="492">
                  <c:v>0.58408712637622118</c:v>
                </c:pt>
                <c:pt idx="493">
                  <c:v>0.58436998845485677</c:v>
                </c:pt>
                <c:pt idx="494">
                  <c:v>0.58478517657027906</c:v>
                </c:pt>
                <c:pt idx="495">
                  <c:v>0.58496484862022791</c:v>
                </c:pt>
                <c:pt idx="496">
                  <c:v>0.58505347064486479</c:v>
                </c:pt>
                <c:pt idx="497">
                  <c:v>0.5856568288125984</c:v>
                </c:pt>
                <c:pt idx="498">
                  <c:v>0.58575880484094778</c:v>
                </c:pt>
                <c:pt idx="499">
                  <c:v>0.58585835286862209</c:v>
                </c:pt>
                <c:pt idx="500">
                  <c:v>0.58612482594270165</c:v>
                </c:pt>
                <c:pt idx="501">
                  <c:v>0.5862595799801632</c:v>
                </c:pt>
                <c:pt idx="502">
                  <c:v>0.58645321303399323</c:v>
                </c:pt>
                <c:pt idx="503">
                  <c:v>0.58654608405981135</c:v>
                </c:pt>
                <c:pt idx="504">
                  <c:v>0.58666202109204191</c:v>
                </c:pt>
                <c:pt idx="505">
                  <c:v>0.58675853411887247</c:v>
                </c:pt>
                <c:pt idx="506">
                  <c:v>0.58688539715414045</c:v>
                </c:pt>
                <c:pt idx="507">
                  <c:v>0.58701043918890206</c:v>
                </c:pt>
                <c:pt idx="508">
                  <c:v>0.58721196324492575</c:v>
                </c:pt>
                <c:pt idx="509">
                  <c:v>0.58740741729926205</c:v>
                </c:pt>
                <c:pt idx="510">
                  <c:v>0.58747782931883652</c:v>
                </c:pt>
                <c:pt idx="511">
                  <c:v>0.58758769634937957</c:v>
                </c:pt>
                <c:pt idx="512">
                  <c:v>0.58766478537081035</c:v>
                </c:pt>
                <c:pt idx="513">
                  <c:v>0.58775644239629099</c:v>
                </c:pt>
                <c:pt idx="514">
                  <c:v>0.58787602142953399</c:v>
                </c:pt>
                <c:pt idx="515">
                  <c:v>0.58805872848032648</c:v>
                </c:pt>
                <c:pt idx="516">
                  <c:v>0.58823475852926288</c:v>
                </c:pt>
                <c:pt idx="517">
                  <c:v>0.58833673455761226</c:v>
                </c:pt>
                <c:pt idx="518">
                  <c:v>0.58845449259034899</c:v>
                </c:pt>
                <c:pt idx="519">
                  <c:v>0.58855828961920453</c:v>
                </c:pt>
                <c:pt idx="520">
                  <c:v>0.58866754964957879</c:v>
                </c:pt>
                <c:pt idx="521">
                  <c:v>0.58876649067708442</c:v>
                </c:pt>
                <c:pt idx="522">
                  <c:v>0.58890488671555852</c:v>
                </c:pt>
                <c:pt idx="523">
                  <c:v>0.58903964075302018</c:v>
                </c:pt>
                <c:pt idx="524">
                  <c:v>0.58906027875875755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6-4A8D-BDF7-9907FEDF1D1A}"/>
            </c:ext>
          </c:extLst>
        </c:ser>
        <c:ser>
          <c:idx val="1"/>
          <c:order val="3"/>
          <c:tx>
            <c:strRef>
              <c:f>Fully!$AP$1</c:f>
              <c:strCache>
                <c:ptCount val="1"/>
                <c:pt idx="0">
                  <c:v>% 16-17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Fully!FullyMonth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Fully!Fully1617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1.2119640240599097E-6</c:v>
                </c:pt>
                <c:pt idx="23">
                  <c:v>1.2119640240599097E-6</c:v>
                </c:pt>
                <c:pt idx="24">
                  <c:v>4.8478560962396389E-6</c:v>
                </c:pt>
                <c:pt idx="25">
                  <c:v>6.0598201202995491E-6</c:v>
                </c:pt>
                <c:pt idx="26">
                  <c:v>1.3331604264659007E-5</c:v>
                </c:pt>
                <c:pt idx="27">
                  <c:v>1.3331604264659007E-5</c:v>
                </c:pt>
                <c:pt idx="28">
                  <c:v>1.5755532312778828E-5</c:v>
                </c:pt>
                <c:pt idx="29">
                  <c:v>1.6967496336838737E-5</c:v>
                </c:pt>
                <c:pt idx="30">
                  <c:v>1.6967496336838737E-5</c:v>
                </c:pt>
                <c:pt idx="31">
                  <c:v>2.1815352433078378E-5</c:v>
                </c:pt>
                <c:pt idx="32">
                  <c:v>2.9087136577437837E-5</c:v>
                </c:pt>
                <c:pt idx="33">
                  <c:v>3.5146956697737387E-5</c:v>
                </c:pt>
                <c:pt idx="34">
                  <c:v>3.7570884745857206E-5</c:v>
                </c:pt>
                <c:pt idx="35">
                  <c:v>6.4234093275175217E-5</c:v>
                </c:pt>
                <c:pt idx="36">
                  <c:v>8.362551766013378E-5</c:v>
                </c:pt>
                <c:pt idx="37">
                  <c:v>1.1392461826163152E-4</c:v>
                </c:pt>
                <c:pt idx="38">
                  <c:v>1.3331604264659009E-4</c:v>
                </c:pt>
                <c:pt idx="39">
                  <c:v>1.6119121519996802E-4</c:v>
                </c:pt>
                <c:pt idx="40">
                  <c:v>1.9149031580146576E-4</c:v>
                </c:pt>
                <c:pt idx="41">
                  <c:v>1.975501359217653E-4</c:v>
                </c:pt>
                <c:pt idx="42">
                  <c:v>2.4481673286010178E-4</c:v>
                </c:pt>
                <c:pt idx="43">
                  <c:v>2.8359958163001888E-4</c:v>
                </c:pt>
                <c:pt idx="44">
                  <c:v>3.2844225052023555E-4</c:v>
                </c:pt>
                <c:pt idx="45">
                  <c:v>3.6601313526609275E-4</c:v>
                </c:pt>
                <c:pt idx="46">
                  <c:v>4.0479598403600985E-4</c:v>
                </c:pt>
                <c:pt idx="47">
                  <c:v>4.3145919256532792E-4</c:v>
                </c:pt>
                <c:pt idx="48">
                  <c:v>4.4842668890216663E-4</c:v>
                </c:pt>
                <c:pt idx="49">
                  <c:v>4.8842150169614367E-4</c:v>
                </c:pt>
                <c:pt idx="50">
                  <c:v>5.4295988277883959E-4</c:v>
                </c:pt>
                <c:pt idx="51">
                  <c:v>5.9507433581341572E-4</c:v>
                </c:pt>
                <c:pt idx="52">
                  <c:v>6.3385718458333282E-4</c:v>
                </c:pt>
                <c:pt idx="53">
                  <c:v>6.9809127785850809E-4</c:v>
                </c:pt>
                <c:pt idx="54">
                  <c:v>8.0110821990360035E-4</c:v>
                </c:pt>
                <c:pt idx="55">
                  <c:v>8.0474411197578013E-4</c:v>
                </c:pt>
                <c:pt idx="56">
                  <c:v>8.507987448900567E-4</c:v>
                </c:pt>
                <c:pt idx="57">
                  <c:v>1.1489418948087944E-3</c:v>
                </c:pt>
                <c:pt idx="58">
                  <c:v>1.7924947915846066E-3</c:v>
                </c:pt>
                <c:pt idx="59">
                  <c:v>2.2021386317168561E-3</c:v>
                </c:pt>
                <c:pt idx="60">
                  <c:v>2.5996628316085064E-3</c:v>
                </c:pt>
                <c:pt idx="61">
                  <c:v>2.994763103452037E-3</c:v>
                </c:pt>
                <c:pt idx="62">
                  <c:v>3.0674809448956318E-3</c:v>
                </c:pt>
                <c:pt idx="63">
                  <c:v>3.1498944985317054E-3</c:v>
                </c:pt>
                <c:pt idx="64">
                  <c:v>3.2129166277828211E-3</c:v>
                </c:pt>
                <c:pt idx="65">
                  <c:v>3.252911440576798E-3</c:v>
                </c:pt>
                <c:pt idx="66">
                  <c:v>3.3474446344534709E-3</c:v>
                </c:pt>
                <c:pt idx="67">
                  <c:v>3.4165265838248856E-3</c:v>
                </c:pt>
                <c:pt idx="68">
                  <c:v>4.0588675165766381E-3</c:v>
                </c:pt>
                <c:pt idx="69">
                  <c:v>4.1024982214427951E-3</c:v>
                </c:pt>
                <c:pt idx="70">
                  <c:v>4.5945556152111183E-3</c:v>
                </c:pt>
                <c:pt idx="71">
                  <c:v>5.0369224839929855E-3</c:v>
                </c:pt>
                <c:pt idx="72">
                  <c:v>5.3714245546335202E-3</c:v>
                </c:pt>
                <c:pt idx="73">
                  <c:v>5.8671178404740235E-3</c:v>
                </c:pt>
                <c:pt idx="74">
                  <c:v>6.1725327745371207E-3</c:v>
                </c:pt>
                <c:pt idx="75">
                  <c:v>6.636714995752066E-3</c:v>
                </c:pt>
                <c:pt idx="76">
                  <c:v>6.7312481896287394E-3</c:v>
                </c:pt>
                <c:pt idx="77">
                  <c:v>6.9154667212858456E-3</c:v>
                </c:pt>
                <c:pt idx="78">
                  <c:v>7.7626295741037221E-3</c:v>
                </c:pt>
                <c:pt idx="79">
                  <c:v>8.6182761750900182E-3</c:v>
                </c:pt>
                <c:pt idx="80">
                  <c:v>9.2981879925876278E-3</c:v>
                </c:pt>
                <c:pt idx="81">
                  <c:v>9.9502246375318595E-3</c:v>
                </c:pt>
                <c:pt idx="82">
                  <c:v>1.0559842541633994E-2</c:v>
                </c:pt>
                <c:pt idx="83">
                  <c:v>1.0578022001994893E-2</c:v>
                </c:pt>
                <c:pt idx="84">
                  <c:v>1.0633772347101649E-2</c:v>
                </c:pt>
                <c:pt idx="85">
                  <c:v>1.075496874950764E-2</c:v>
                </c:pt>
                <c:pt idx="86">
                  <c:v>1.0910100144587308E-2</c:v>
                </c:pt>
                <c:pt idx="87">
                  <c:v>1.103008458296924E-2</c:v>
                </c:pt>
                <c:pt idx="88">
                  <c:v>1.1142797237206811E-2</c:v>
                </c:pt>
                <c:pt idx="89">
                  <c:v>1.1221574898770705E-2</c:v>
                </c:pt>
                <c:pt idx="90">
                  <c:v>1.1234906503035364E-2</c:v>
                </c:pt>
                <c:pt idx="91">
                  <c:v>1.1375494329826314E-2</c:v>
                </c:pt>
                <c:pt idx="92">
                  <c:v>1.1511234300521023E-2</c:v>
                </c:pt>
                <c:pt idx="93">
                  <c:v>1.181664923458412E-2</c:v>
                </c:pt>
                <c:pt idx="94">
                  <c:v>1.2358397153338901E-2</c:v>
                </c:pt>
                <c:pt idx="95">
                  <c:v>1.3057700395221469E-2</c:v>
                </c:pt>
                <c:pt idx="96">
                  <c:v>1.3742460068815318E-2</c:v>
                </c:pt>
                <c:pt idx="97">
                  <c:v>1.3923042708400243E-2</c:v>
                </c:pt>
                <c:pt idx="98">
                  <c:v>1.4264816563185139E-2</c:v>
                </c:pt>
                <c:pt idx="99">
                  <c:v>1.4835651618517355E-2</c:v>
                </c:pt>
                <c:pt idx="100">
                  <c:v>1.5628276090252538E-2</c:v>
                </c:pt>
                <c:pt idx="101">
                  <c:v>1.6562700352802728E-2</c:v>
                </c:pt>
                <c:pt idx="102">
                  <c:v>1.7409863205620605E-2</c:v>
                </c:pt>
                <c:pt idx="103">
                  <c:v>1.801584521765056E-2</c:v>
                </c:pt>
                <c:pt idx="104">
                  <c:v>1.8446092446191827E-2</c:v>
                </c:pt>
                <c:pt idx="105">
                  <c:v>1.9100553019184178E-2</c:v>
                </c:pt>
                <c:pt idx="106">
                  <c:v>2.0058004598191508E-2</c:v>
                </c:pt>
                <c:pt idx="107">
                  <c:v>2.1345110391743131E-2</c:v>
                </c:pt>
                <c:pt idx="108">
                  <c:v>2.2771592048061645E-2</c:v>
                </c:pt>
                <c:pt idx="109">
                  <c:v>2.380176146851257E-2</c:v>
                </c:pt>
                <c:pt idx="110">
                  <c:v>2.4770120723736435E-2</c:v>
                </c:pt>
                <c:pt idx="111">
                  <c:v>2.5240362765071682E-2</c:v>
                </c:pt>
                <c:pt idx="112">
                  <c:v>2.6516560882406767E-2</c:v>
                </c:pt>
                <c:pt idx="113">
                  <c:v>2.7894563977762885E-2</c:v>
                </c:pt>
                <c:pt idx="114">
                  <c:v>2.9380431871260333E-2</c:v>
                </c:pt>
                <c:pt idx="115">
                  <c:v>3.1194742015278019E-2</c:v>
                </c:pt>
                <c:pt idx="116">
                  <c:v>3.293027449773181E-2</c:v>
                </c:pt>
                <c:pt idx="117">
                  <c:v>3.4328880981496945E-2</c:v>
                </c:pt>
                <c:pt idx="118">
                  <c:v>3.4971221914248694E-2</c:v>
                </c:pt>
                <c:pt idx="119">
                  <c:v>3.5932309385328202E-2</c:v>
                </c:pt>
                <c:pt idx="120">
                  <c:v>3.7174572509989616E-2</c:v>
                </c:pt>
                <c:pt idx="121">
                  <c:v>3.947124433558314E-2</c:v>
                </c:pt>
                <c:pt idx="122">
                  <c:v>4.1323125364346687E-2</c:v>
                </c:pt>
                <c:pt idx="123">
                  <c:v>4.3435578658283104E-2</c:v>
                </c:pt>
                <c:pt idx="124">
                  <c:v>4.6121290935599871E-2</c:v>
                </c:pt>
                <c:pt idx="125">
                  <c:v>4.7176911600556051E-2</c:v>
                </c:pt>
                <c:pt idx="126">
                  <c:v>4.9289364894492475E-2</c:v>
                </c:pt>
                <c:pt idx="127">
                  <c:v>5.2096273574215222E-2</c:v>
                </c:pt>
                <c:pt idx="128">
                  <c:v>5.6305424629775287E-2</c:v>
                </c:pt>
                <c:pt idx="129">
                  <c:v>6.0627288339572927E-2</c:v>
                </c:pt>
                <c:pt idx="130">
                  <c:v>6.5463024795571964E-2</c:v>
                </c:pt>
                <c:pt idx="131">
                  <c:v>6.9832155102307947E-2</c:v>
                </c:pt>
                <c:pt idx="132">
                  <c:v>7.1714335231672977E-2</c:v>
                </c:pt>
                <c:pt idx="133">
                  <c:v>7.5845920589693222E-2</c:v>
                </c:pt>
                <c:pt idx="134">
                  <c:v>8.0352002831147962E-2</c:v>
                </c:pt>
                <c:pt idx="135">
                  <c:v>8.6449393836193364E-2</c:v>
                </c:pt>
                <c:pt idx="136">
                  <c:v>9.3745417261034025E-2</c:v>
                </c:pt>
                <c:pt idx="137">
                  <c:v>0.10096023909626267</c:v>
                </c:pt>
                <c:pt idx="138">
                  <c:v>0.10823929502476648</c:v>
                </c:pt>
                <c:pt idx="139">
                  <c:v>0.11148978253729516</c:v>
                </c:pt>
                <c:pt idx="140">
                  <c:v>0.1166127544669964</c:v>
                </c:pt>
                <c:pt idx="141">
                  <c:v>0.12197690723748557</c:v>
                </c:pt>
                <c:pt idx="142">
                  <c:v>0.12900508661300897</c:v>
                </c:pt>
                <c:pt idx="143">
                  <c:v>0.13610719579400005</c:v>
                </c:pt>
                <c:pt idx="144">
                  <c:v>0.14473153178921036</c:v>
                </c:pt>
                <c:pt idx="145">
                  <c:v>0.15074650924061969</c:v>
                </c:pt>
                <c:pt idx="146">
                  <c:v>0.15310741515948842</c:v>
                </c:pt>
                <c:pt idx="147">
                  <c:v>0.1578025637886965</c:v>
                </c:pt>
                <c:pt idx="148">
                  <c:v>0.16239105958378733</c:v>
                </c:pt>
                <c:pt idx="149">
                  <c:v>0.16759644506712462</c:v>
                </c:pt>
                <c:pt idx="150">
                  <c:v>0.17242733366702742</c:v>
                </c:pt>
                <c:pt idx="151">
                  <c:v>0.17929432182735089</c:v>
                </c:pt>
                <c:pt idx="152">
                  <c:v>0.18438941858449873</c:v>
                </c:pt>
                <c:pt idx="153">
                  <c:v>0.18583892755727438</c:v>
                </c:pt>
                <c:pt idx="154">
                  <c:v>0.19031349873410358</c:v>
                </c:pt>
                <c:pt idx="155">
                  <c:v>0.19492138595357936</c:v>
                </c:pt>
                <c:pt idx="156">
                  <c:v>0.19826883058803282</c:v>
                </c:pt>
                <c:pt idx="157">
                  <c:v>0.20234224167289819</c:v>
                </c:pt>
                <c:pt idx="158">
                  <c:v>0.20784940619822642</c:v>
                </c:pt>
                <c:pt idx="159">
                  <c:v>0.21198099155624664</c:v>
                </c:pt>
                <c:pt idx="160">
                  <c:v>0.21362562673689595</c:v>
                </c:pt>
                <c:pt idx="161">
                  <c:v>0.21588836356981581</c:v>
                </c:pt>
                <c:pt idx="162">
                  <c:v>0.21849893407764084</c:v>
                </c:pt>
                <c:pt idx="163">
                  <c:v>0.22140522380733652</c:v>
                </c:pt>
                <c:pt idx="164">
                  <c:v>0.22450542778088176</c:v>
                </c:pt>
                <c:pt idx="165">
                  <c:v>0.22782136135070966</c:v>
                </c:pt>
                <c:pt idx="166">
                  <c:v>0.23011076139215883</c:v>
                </c:pt>
                <c:pt idx="167">
                  <c:v>0.23146210127898564</c:v>
                </c:pt>
                <c:pt idx="168">
                  <c:v>0.23211534988795393</c:v>
                </c:pt>
                <c:pt idx="169">
                  <c:v>0.23524342903405254</c:v>
                </c:pt>
                <c:pt idx="170">
                  <c:v>0.23821152892897526</c:v>
                </c:pt>
                <c:pt idx="171">
                  <c:v>0.24132627647080923</c:v>
                </c:pt>
                <c:pt idx="172">
                  <c:v>0.24547361736114226</c:v>
                </c:pt>
                <c:pt idx="173">
                  <c:v>0.24921010244731895</c:v>
                </c:pt>
                <c:pt idx="174">
                  <c:v>0.25098320581451861</c:v>
                </c:pt>
                <c:pt idx="175">
                  <c:v>0.25439730847029535</c:v>
                </c:pt>
                <c:pt idx="176">
                  <c:v>0.25826468567107053</c:v>
                </c:pt>
                <c:pt idx="177">
                  <c:v>0.26217205768463969</c:v>
                </c:pt>
                <c:pt idx="178">
                  <c:v>0.26643695908530651</c:v>
                </c:pt>
                <c:pt idx="179">
                  <c:v>0.2707660945792485</c:v>
                </c:pt>
                <c:pt idx="180">
                  <c:v>0.27433775255815307</c:v>
                </c:pt>
                <c:pt idx="181">
                  <c:v>0.27626113946433611</c:v>
                </c:pt>
                <c:pt idx="182">
                  <c:v>0.27991763492492489</c:v>
                </c:pt>
                <c:pt idx="183">
                  <c:v>0.2833305256166776</c:v>
                </c:pt>
                <c:pt idx="184">
                  <c:v>0.28686218878278819</c:v>
                </c:pt>
                <c:pt idx="185">
                  <c:v>0.29013691557579807</c:v>
                </c:pt>
                <c:pt idx="186">
                  <c:v>0.29343224575721694</c:v>
                </c:pt>
                <c:pt idx="187">
                  <c:v>0.29579436364010969</c:v>
                </c:pt>
                <c:pt idx="188">
                  <c:v>0.29708146943366132</c:v>
                </c:pt>
                <c:pt idx="189">
                  <c:v>0.29862429963628961</c:v>
                </c:pt>
                <c:pt idx="190">
                  <c:v>0.30144575188430106</c:v>
                </c:pt>
                <c:pt idx="191">
                  <c:v>0.30419085039879679</c:v>
                </c:pt>
                <c:pt idx="192">
                  <c:v>0.30675536627370753</c:v>
                </c:pt>
                <c:pt idx="193">
                  <c:v>0.30975982508935207</c:v>
                </c:pt>
                <c:pt idx="194">
                  <c:v>0.31193287658449148</c:v>
                </c:pt>
                <c:pt idx="195">
                  <c:v>0.3131618081048882</c:v>
                </c:pt>
                <c:pt idx="196">
                  <c:v>0.31566814970664409</c:v>
                </c:pt>
                <c:pt idx="197">
                  <c:v>0.31806056669013838</c:v>
                </c:pt>
                <c:pt idx="198">
                  <c:v>0.3204020811846221</c:v>
                </c:pt>
                <c:pt idx="199">
                  <c:v>0.32276298710349083</c:v>
                </c:pt>
                <c:pt idx="200">
                  <c:v>0.32497239751935203</c:v>
                </c:pt>
                <c:pt idx="201">
                  <c:v>0.3262922263415533</c:v>
                </c:pt>
                <c:pt idx="202">
                  <c:v>0.32653098325429308</c:v>
                </c:pt>
                <c:pt idx="203">
                  <c:v>0.32820470557151982</c:v>
                </c:pt>
                <c:pt idx="204">
                  <c:v>0.33050743721723363</c:v>
                </c:pt>
                <c:pt idx="205">
                  <c:v>0.33266594514408432</c:v>
                </c:pt>
                <c:pt idx="206">
                  <c:v>0.33462690293501329</c:v>
                </c:pt>
                <c:pt idx="207">
                  <c:v>0.33661573589849558</c:v>
                </c:pt>
                <c:pt idx="208">
                  <c:v>0.33810645164808928</c:v>
                </c:pt>
                <c:pt idx="209">
                  <c:v>0.3388760488033673</c:v>
                </c:pt>
                <c:pt idx="210">
                  <c:v>0.34088548515525863</c:v>
                </c:pt>
                <c:pt idx="211">
                  <c:v>0.34266949619867482</c:v>
                </c:pt>
                <c:pt idx="212">
                  <c:v>0.34423777764580837</c:v>
                </c:pt>
                <c:pt idx="213">
                  <c:v>0.34623994221355531</c:v>
                </c:pt>
                <c:pt idx="214">
                  <c:v>0.3480300130770918</c:v>
                </c:pt>
                <c:pt idx="215">
                  <c:v>0.34940316831635171</c:v>
                </c:pt>
                <c:pt idx="216">
                  <c:v>0.35017397743565382</c:v>
                </c:pt>
                <c:pt idx="217">
                  <c:v>0.35196526026321434</c:v>
                </c:pt>
                <c:pt idx="218">
                  <c:v>0.35335295907076292</c:v>
                </c:pt>
                <c:pt idx="219">
                  <c:v>0.35509333940931298</c:v>
                </c:pt>
                <c:pt idx="220">
                  <c:v>0.35674888226617879</c:v>
                </c:pt>
                <c:pt idx="221">
                  <c:v>0.35851713777728222</c:v>
                </c:pt>
                <c:pt idx="222">
                  <c:v>0.35970607448488501</c:v>
                </c:pt>
                <c:pt idx="223">
                  <c:v>0.36010359868477665</c:v>
                </c:pt>
                <c:pt idx="224">
                  <c:v>0.36183913116723043</c:v>
                </c:pt>
                <c:pt idx="225">
                  <c:v>0.36352254919664967</c:v>
                </c:pt>
                <c:pt idx="226">
                  <c:v>0.3653950336138222</c:v>
                </c:pt>
                <c:pt idx="227">
                  <c:v>0.36706996789507301</c:v>
                </c:pt>
                <c:pt idx="228">
                  <c:v>0.36891942499578845</c:v>
                </c:pt>
                <c:pt idx="229">
                  <c:v>0.37046104323439261</c:v>
                </c:pt>
                <c:pt idx="230">
                  <c:v>0.37133365733171575</c:v>
                </c:pt>
                <c:pt idx="231">
                  <c:v>0.3731855383604793</c:v>
                </c:pt>
                <c:pt idx="232">
                  <c:v>0.37504590313741126</c:v>
                </c:pt>
                <c:pt idx="233">
                  <c:v>0.37683355007289965</c:v>
                </c:pt>
                <c:pt idx="234">
                  <c:v>0.37884298642479097</c:v>
                </c:pt>
                <c:pt idx="235">
                  <c:v>0.3811129950418552</c:v>
                </c:pt>
                <c:pt idx="236">
                  <c:v>0.38281338056761122</c:v>
                </c:pt>
                <c:pt idx="237">
                  <c:v>0.38401080102338242</c:v>
                </c:pt>
                <c:pt idx="238">
                  <c:v>0.38661409974706312</c:v>
                </c:pt>
                <c:pt idx="239">
                  <c:v>0.38892046728484914</c:v>
                </c:pt>
                <c:pt idx="240">
                  <c:v>0.3913698465774742</c:v>
                </c:pt>
                <c:pt idx="241">
                  <c:v>0.39379862248169023</c:v>
                </c:pt>
                <c:pt idx="242">
                  <c:v>0.39685155985829718</c:v>
                </c:pt>
                <c:pt idx="243">
                  <c:v>0.39920398202899743</c:v>
                </c:pt>
                <c:pt idx="244">
                  <c:v>0.40097708539619709</c:v>
                </c:pt>
                <c:pt idx="245">
                  <c:v>0.40384459227712283</c:v>
                </c:pt>
                <c:pt idx="246">
                  <c:v>0.40662604971234034</c:v>
                </c:pt>
                <c:pt idx="247">
                  <c:v>0.4093263055579458</c:v>
                </c:pt>
                <c:pt idx="248">
                  <c:v>0.41203383318769565</c:v>
                </c:pt>
                <c:pt idx="249">
                  <c:v>0.41577637809399265</c:v>
                </c:pt>
                <c:pt idx="250">
                  <c:v>0.41896020758519803</c:v>
                </c:pt>
                <c:pt idx="251">
                  <c:v>0.42080724075786535</c:v>
                </c:pt>
                <c:pt idx="252">
                  <c:v>0.42376928083266774</c:v>
                </c:pt>
                <c:pt idx="253">
                  <c:v>0.42669496198674839</c:v>
                </c:pt>
                <c:pt idx="254">
                  <c:v>0.42977577453590865</c:v>
                </c:pt>
                <c:pt idx="255">
                  <c:v>0.4329620279551622</c:v>
                </c:pt>
                <c:pt idx="256">
                  <c:v>0.43699908011930572</c:v>
                </c:pt>
                <c:pt idx="257">
                  <c:v>0.4411330894053741</c:v>
                </c:pt>
                <c:pt idx="258">
                  <c:v>0.44358004476995105</c:v>
                </c:pt>
                <c:pt idx="259">
                  <c:v>0.44732986146039239</c:v>
                </c:pt>
                <c:pt idx="260">
                  <c:v>0.45109664564717061</c:v>
                </c:pt>
                <c:pt idx="261">
                  <c:v>0.45448166116636995</c:v>
                </c:pt>
                <c:pt idx="262">
                  <c:v>0.45774063242706703</c:v>
                </c:pt>
                <c:pt idx="263">
                  <c:v>0.46170860264183916</c:v>
                </c:pt>
                <c:pt idx="264">
                  <c:v>0.46540145702314972</c:v>
                </c:pt>
                <c:pt idx="265">
                  <c:v>0.46735756695798242</c:v>
                </c:pt>
                <c:pt idx="266">
                  <c:v>0.46839985601867395</c:v>
                </c:pt>
                <c:pt idx="267">
                  <c:v>0.47178850742994544</c:v>
                </c:pt>
                <c:pt idx="268">
                  <c:v>0.47444755649873288</c:v>
                </c:pt>
                <c:pt idx="269">
                  <c:v>0.47690178364745422</c:v>
                </c:pt>
                <c:pt idx="270">
                  <c:v>0.48009046099475583</c:v>
                </c:pt>
                <c:pt idx="271">
                  <c:v>0.48344517741335369</c:v>
                </c:pt>
                <c:pt idx="272">
                  <c:v>0.48519888935616834</c:v>
                </c:pt>
                <c:pt idx="273">
                  <c:v>0.48720347785196344</c:v>
                </c:pt>
                <c:pt idx="274">
                  <c:v>0.48895355390270595</c:v>
                </c:pt>
                <c:pt idx="275">
                  <c:v>0.49077513583086801</c:v>
                </c:pt>
                <c:pt idx="276">
                  <c:v>0.49289243698090068</c:v>
                </c:pt>
                <c:pt idx="277">
                  <c:v>0.49525819075586558</c:v>
                </c:pt>
                <c:pt idx="278">
                  <c:v>0.49772090165275534</c:v>
                </c:pt>
                <c:pt idx="279">
                  <c:v>0.49909890474811147</c:v>
                </c:pt>
                <c:pt idx="280">
                  <c:v>0.5007920184897231</c:v>
                </c:pt>
                <c:pt idx="281">
                  <c:v>0.50260996452581297</c:v>
                </c:pt>
                <c:pt idx="282">
                  <c:v>0.50433943718814656</c:v>
                </c:pt>
                <c:pt idx="283">
                  <c:v>0.50587741953467857</c:v>
                </c:pt>
                <c:pt idx="284">
                  <c:v>0.50799956854080741</c:v>
                </c:pt>
                <c:pt idx="285">
                  <c:v>0.5100150647128191</c:v>
                </c:pt>
                <c:pt idx="286">
                  <c:v>0.51128641497405791</c:v>
                </c:pt>
                <c:pt idx="287">
                  <c:v>0.51232749207072537</c:v>
                </c:pt>
                <c:pt idx="288">
                  <c:v>0.51357217912343489</c:v>
                </c:pt>
                <c:pt idx="289">
                  <c:v>0.51479747475175952</c:v>
                </c:pt>
                <c:pt idx="290">
                  <c:v>0.51609306429347956</c:v>
                </c:pt>
                <c:pt idx="291">
                  <c:v>0.51765043806439648</c:v>
                </c:pt>
                <c:pt idx="292">
                  <c:v>0.51925265450420366</c:v>
                </c:pt>
                <c:pt idx="293">
                  <c:v>0.52019071465882605</c:v>
                </c:pt>
                <c:pt idx="294">
                  <c:v>0.52137359154630858</c:v>
                </c:pt>
                <c:pt idx="295">
                  <c:v>0.52257585985817601</c:v>
                </c:pt>
                <c:pt idx="296">
                  <c:v>0.5235527028615683</c:v>
                </c:pt>
                <c:pt idx="297">
                  <c:v>0.52451257836862375</c:v>
                </c:pt>
                <c:pt idx="298">
                  <c:v>0.52580937987436782</c:v>
                </c:pt>
                <c:pt idx="299">
                  <c:v>0.52696801748136912</c:v>
                </c:pt>
                <c:pt idx="300">
                  <c:v>0.5276588369750832</c:v>
                </c:pt>
                <c:pt idx="301">
                  <c:v>0.52866961497114917</c:v>
                </c:pt>
                <c:pt idx="302">
                  <c:v>0.52944527194654756</c:v>
                </c:pt>
                <c:pt idx="303">
                  <c:v>0.53021486910182558</c:v>
                </c:pt>
                <c:pt idx="304">
                  <c:v>0.53099537393332019</c:v>
                </c:pt>
                <c:pt idx="305">
                  <c:v>0.53209341333911842</c:v>
                </c:pt>
                <c:pt idx="306">
                  <c:v>0.53294421208400855</c:v>
                </c:pt>
                <c:pt idx="307">
                  <c:v>0.53341687805339189</c:v>
                </c:pt>
                <c:pt idx="308">
                  <c:v>0.53415738807209245</c:v>
                </c:pt>
                <c:pt idx="309">
                  <c:v>0.5348469956017825</c:v>
                </c:pt>
                <c:pt idx="310">
                  <c:v>0.53559114151255538</c:v>
                </c:pt>
                <c:pt idx="311">
                  <c:v>0.53627226529407701</c:v>
                </c:pt>
                <c:pt idx="312">
                  <c:v>0.53713154778713545</c:v>
                </c:pt>
                <c:pt idx="313">
                  <c:v>0.53784054674121051</c:v>
                </c:pt>
                <c:pt idx="314">
                  <c:v>0.53827806575389614</c:v>
                </c:pt>
                <c:pt idx="315">
                  <c:v>0.53890101526226297</c:v>
                </c:pt>
                <c:pt idx="316">
                  <c:v>0.53944639907308989</c:v>
                </c:pt>
                <c:pt idx="317">
                  <c:v>0.54002329394854243</c:v>
                </c:pt>
                <c:pt idx="318">
                  <c:v>0.54052262312645516</c:v>
                </c:pt>
                <c:pt idx="319">
                  <c:v>0.54121344262016924</c:v>
                </c:pt>
                <c:pt idx="320">
                  <c:v>0.54177942981940519</c:v>
                </c:pt>
                <c:pt idx="321">
                  <c:v>0.54211271992602172</c:v>
                </c:pt>
                <c:pt idx="322">
                  <c:v>0.54267022337708926</c:v>
                </c:pt>
                <c:pt idx="323">
                  <c:v>0.54308592703734182</c:v>
                </c:pt>
                <c:pt idx="324">
                  <c:v>0.5435331417622199</c:v>
                </c:pt>
                <c:pt idx="325">
                  <c:v>0.54478752452712198</c:v>
                </c:pt>
                <c:pt idx="326">
                  <c:v>0.54536563136659855</c:v>
                </c:pt>
                <c:pt idx="327">
                  <c:v>0.54584193322805408</c:v>
                </c:pt>
                <c:pt idx="328">
                  <c:v>0.54612916870175621</c:v>
                </c:pt>
                <c:pt idx="329">
                  <c:v>0.54651336129738326</c:v>
                </c:pt>
                <c:pt idx="330">
                  <c:v>0.54689391800093801</c:v>
                </c:pt>
                <c:pt idx="331">
                  <c:v>0.54727447470449286</c:v>
                </c:pt>
                <c:pt idx="332">
                  <c:v>0.547662303192192</c:v>
                </c:pt>
                <c:pt idx="333">
                  <c:v>0.54811436577316641</c:v>
                </c:pt>
                <c:pt idx="334">
                  <c:v>0.54857127621023694</c:v>
                </c:pt>
                <c:pt idx="335">
                  <c:v>0.54879064169859182</c:v>
                </c:pt>
                <c:pt idx="336">
                  <c:v>0.54921240517896464</c:v>
                </c:pt>
                <c:pt idx="337">
                  <c:v>0.54957235849411046</c:v>
                </c:pt>
                <c:pt idx="338">
                  <c:v>0.5500256330391089</c:v>
                </c:pt>
                <c:pt idx="339">
                  <c:v>0.55077947466207411</c:v>
                </c:pt>
                <c:pt idx="340">
                  <c:v>0.551180634754038</c:v>
                </c:pt>
                <c:pt idx="341">
                  <c:v>0.55150301718443795</c:v>
                </c:pt>
                <c:pt idx="342">
                  <c:v>0.55169571946426343</c:v>
                </c:pt>
                <c:pt idx="343">
                  <c:v>0.55218414096595958</c:v>
                </c:pt>
                <c:pt idx="344">
                  <c:v>0.55260105659023617</c:v>
                </c:pt>
                <c:pt idx="345">
                  <c:v>0.55298161329379103</c:v>
                </c:pt>
                <c:pt idx="346">
                  <c:v>0.55308705416388415</c:v>
                </c:pt>
                <c:pt idx="347">
                  <c:v>0.55339852891806762</c:v>
                </c:pt>
                <c:pt idx="348">
                  <c:v>0.55364698154299985</c:v>
                </c:pt>
                <c:pt idx="349">
                  <c:v>0.55384816757099387</c:v>
                </c:pt>
                <c:pt idx="350">
                  <c:v>0.55436931210133955</c:v>
                </c:pt>
                <c:pt idx="351">
                  <c:v>0.55499710946580261</c:v>
                </c:pt>
                <c:pt idx="352">
                  <c:v>0.55604303441856628</c:v>
                </c:pt>
                <c:pt idx="353">
                  <c:v>0.55678596836531502</c:v>
                </c:pt>
                <c:pt idx="354">
                  <c:v>0.55748769553524569</c:v>
                </c:pt>
                <c:pt idx="355">
                  <c:v>0.55818578681310427</c:v>
                </c:pt>
                <c:pt idx="356">
                  <c:v>0.55868996384711311</c:v>
                </c:pt>
                <c:pt idx="357">
                  <c:v>0.55961590436149489</c:v>
                </c:pt>
                <c:pt idx="358">
                  <c:v>0.56039762115701353</c:v>
                </c:pt>
                <c:pt idx="359">
                  <c:v>0.56109571243487211</c:v>
                </c:pt>
                <c:pt idx="360">
                  <c:v>0.56165806374203586</c:v>
                </c:pt>
                <c:pt idx="361">
                  <c:v>0.56246038392596354</c:v>
                </c:pt>
                <c:pt idx="362">
                  <c:v>0.56320210590868824</c:v>
                </c:pt>
                <c:pt idx="363">
                  <c:v>0.56362629331710923</c:v>
                </c:pt>
                <c:pt idx="364">
                  <c:v>0.56420561212060982</c:v>
                </c:pt>
                <c:pt idx="365">
                  <c:v>0.56482371377288032</c:v>
                </c:pt>
                <c:pt idx="366">
                  <c:v>0.56536546169163515</c:v>
                </c:pt>
                <c:pt idx="367">
                  <c:v>0.56577752945981552</c:v>
                </c:pt>
                <c:pt idx="368">
                  <c:v>0.56633866880295525</c:v>
                </c:pt>
                <c:pt idx="369">
                  <c:v>0.56689132439792655</c:v>
                </c:pt>
                <c:pt idx="370">
                  <c:v>0.56724642985697615</c:v>
                </c:pt>
                <c:pt idx="371">
                  <c:v>0.56806208164516847</c:v>
                </c:pt>
                <c:pt idx="372">
                  <c:v>0.56880380362789307</c:v>
                </c:pt>
                <c:pt idx="373">
                  <c:v>0.56949704704965542</c:v>
                </c:pt>
                <c:pt idx="374">
                  <c:v>0.57009575727754103</c:v>
                </c:pt>
                <c:pt idx="375">
                  <c:v>0.5703114868738236</c:v>
                </c:pt>
                <c:pt idx="376">
                  <c:v>0.57032239455004019</c:v>
                </c:pt>
                <c:pt idx="377">
                  <c:v>0.57060963002374232</c:v>
                </c:pt>
                <c:pt idx="378">
                  <c:v>0.57135862379061142</c:v>
                </c:pt>
                <c:pt idx="379">
                  <c:v>0.57208216631297515</c:v>
                </c:pt>
                <c:pt idx="380">
                  <c:v>0.57281176865545924</c:v>
                </c:pt>
                <c:pt idx="381">
                  <c:v>0.57351591975343807</c:v>
                </c:pt>
                <c:pt idx="382">
                  <c:v>0.57384436200395827</c:v>
                </c:pt>
                <c:pt idx="383">
                  <c:v>0.57393162341369064</c:v>
                </c:pt>
                <c:pt idx="384">
                  <c:v>0.57420795121117629</c:v>
                </c:pt>
                <c:pt idx="385">
                  <c:v>0.57486241178416864</c:v>
                </c:pt>
                <c:pt idx="386">
                  <c:v>0.57540658363097152</c:v>
                </c:pt>
                <c:pt idx="387">
                  <c:v>0.57603316903141044</c:v>
                </c:pt>
                <c:pt idx="388">
                  <c:v>0.57666460228794569</c:v>
                </c:pt>
                <c:pt idx="389">
                  <c:v>0.57730815518472145</c:v>
                </c:pt>
                <c:pt idx="390">
                  <c:v>0.57781233221873041</c:v>
                </c:pt>
                <c:pt idx="391">
                  <c:v>0.57810077965645668</c:v>
                </c:pt>
                <c:pt idx="392">
                  <c:v>0.57872372916482351</c:v>
                </c:pt>
                <c:pt idx="393">
                  <c:v>0.57928608047198726</c:v>
                </c:pt>
                <c:pt idx="394">
                  <c:v>0.57979268143404428</c:v>
                </c:pt>
                <c:pt idx="395">
                  <c:v>0.5803150379284141</c:v>
                </c:pt>
                <c:pt idx="396">
                  <c:v>0.58083133460266367</c:v>
                </c:pt>
                <c:pt idx="397">
                  <c:v>0.58120946737817036</c:v>
                </c:pt>
                <c:pt idx="398">
                  <c:v>0.58146519178724698</c:v>
                </c:pt>
                <c:pt idx="399">
                  <c:v>0.58202027131026646</c:v>
                </c:pt>
                <c:pt idx="400">
                  <c:v>0.58249051335160162</c:v>
                </c:pt>
                <c:pt idx="401">
                  <c:v>0.58304074501852488</c:v>
                </c:pt>
                <c:pt idx="402">
                  <c:v>0.58354249812448566</c:v>
                </c:pt>
                <c:pt idx="403">
                  <c:v>0.58401395212984497</c:v>
                </c:pt>
                <c:pt idx="404">
                  <c:v>0.58436784562487043</c:v>
                </c:pt>
                <c:pt idx="405">
                  <c:v>0.58461266235773057</c:v>
                </c:pt>
                <c:pt idx="406">
                  <c:v>0.58515683420453346</c:v>
                </c:pt>
                <c:pt idx="407">
                  <c:v>0.58564646767025363</c:v>
                </c:pt>
                <c:pt idx="408">
                  <c:v>0.58617367202071968</c:v>
                </c:pt>
                <c:pt idx="409">
                  <c:v>0.58669724047911365</c:v>
                </c:pt>
                <c:pt idx="410">
                  <c:v>0.58726928749846985</c:v>
                </c:pt>
                <c:pt idx="411">
                  <c:v>0.58778800810076759</c:v>
                </c:pt>
                <c:pt idx="412">
                  <c:v>0.58806433589825324</c:v>
                </c:pt>
                <c:pt idx="413">
                  <c:v>0.58854063775970877</c:v>
                </c:pt>
                <c:pt idx="414">
                  <c:v>0.58897088498825001</c:v>
                </c:pt>
                <c:pt idx="415">
                  <c:v>0.5894726380942108</c:v>
                </c:pt>
                <c:pt idx="416">
                  <c:v>0.58973199839535961</c:v>
                </c:pt>
                <c:pt idx="417">
                  <c:v>0.59011740295501069</c:v>
                </c:pt>
                <c:pt idx="418">
                  <c:v>0.59058158517622561</c:v>
                </c:pt>
                <c:pt idx="419">
                  <c:v>0.59086760868590382</c:v>
                </c:pt>
                <c:pt idx="420">
                  <c:v>0.5913499703674796</c:v>
                </c:pt>
                <c:pt idx="421">
                  <c:v>0.59175234242346753</c:v>
                </c:pt>
                <c:pt idx="422">
                  <c:v>0.59215107858738325</c:v>
                </c:pt>
                <c:pt idx="423">
                  <c:v>0.59258980956409291</c:v>
                </c:pt>
                <c:pt idx="424">
                  <c:v>0.59306368749750027</c:v>
                </c:pt>
                <c:pt idx="425">
                  <c:v>0.59345878776934391</c:v>
                </c:pt>
                <c:pt idx="426">
                  <c:v>0.59365754986928965</c:v>
                </c:pt>
                <c:pt idx="427">
                  <c:v>0.59399447586797838</c:v>
                </c:pt>
                <c:pt idx="428">
                  <c:v>0.59433624972276322</c:v>
                </c:pt>
                <c:pt idx="429">
                  <c:v>0.59465742018913914</c:v>
                </c:pt>
                <c:pt idx="430">
                  <c:v>0.59497131887137067</c:v>
                </c:pt>
                <c:pt idx="431">
                  <c:v>0.59543186520051339</c:v>
                </c:pt>
                <c:pt idx="432">
                  <c:v>0.59573122031445613</c:v>
                </c:pt>
                <c:pt idx="433">
                  <c:v>0.59591786277416137</c:v>
                </c:pt>
                <c:pt idx="434">
                  <c:v>0.59626933234113877</c:v>
                </c:pt>
                <c:pt idx="435">
                  <c:v>0.59659535066361091</c:v>
                </c:pt>
                <c:pt idx="436">
                  <c:v>0.59682441186415824</c:v>
                </c:pt>
                <c:pt idx="437">
                  <c:v>0.59699651075557469</c:v>
                </c:pt>
                <c:pt idx="438">
                  <c:v>0.59724738730855509</c:v>
                </c:pt>
                <c:pt idx="439">
                  <c:v>0.59750189975360768</c:v>
                </c:pt>
                <c:pt idx="440">
                  <c:v>0.59765339525661521</c:v>
                </c:pt>
                <c:pt idx="441">
                  <c:v>0.59789578806142718</c:v>
                </c:pt>
                <c:pt idx="442">
                  <c:v>0.59812484926197451</c:v>
                </c:pt>
                <c:pt idx="443">
                  <c:v>0.59834300278630526</c:v>
                </c:pt>
                <c:pt idx="444">
                  <c:v>0.59852722131796243</c:v>
                </c:pt>
                <c:pt idx="445">
                  <c:v>0.59875991841058185</c:v>
                </c:pt>
                <c:pt idx="446">
                  <c:v>0.5989586805105277</c:v>
                </c:pt>
                <c:pt idx="447">
                  <c:v>0.59908836066110216</c:v>
                </c:pt>
                <c:pt idx="448">
                  <c:v>0.59926288348056678</c:v>
                </c:pt>
                <c:pt idx="449">
                  <c:v>0.59943255844393517</c:v>
                </c:pt>
                <c:pt idx="450">
                  <c:v>0.5996192009036404</c:v>
                </c:pt>
                <c:pt idx="451">
                  <c:v>0.5997888758670088</c:v>
                </c:pt>
                <c:pt idx="452">
                  <c:v>0.59999612171512295</c:v>
                </c:pt>
                <c:pt idx="453">
                  <c:v>0.60016700864251549</c:v>
                </c:pt>
                <c:pt idx="454">
                  <c:v>0.60027729736870494</c:v>
                </c:pt>
                <c:pt idx="455">
                  <c:v>0.60045182018816956</c:v>
                </c:pt>
                <c:pt idx="456">
                  <c:v>0.60064937032409127</c:v>
                </c:pt>
                <c:pt idx="457">
                  <c:v>0.60083480081977247</c:v>
                </c:pt>
                <c:pt idx="458">
                  <c:v>0.60100326381911684</c:v>
                </c:pt>
                <c:pt idx="459">
                  <c:v>0.60117778663858146</c:v>
                </c:pt>
                <c:pt idx="460">
                  <c:v>0.60132322232146862</c:v>
                </c:pt>
                <c:pt idx="461">
                  <c:v>0.60141290765924904</c:v>
                </c:pt>
                <c:pt idx="462">
                  <c:v>0.60157288691042499</c:v>
                </c:pt>
                <c:pt idx="463">
                  <c:v>0.60175710544208205</c:v>
                </c:pt>
                <c:pt idx="464">
                  <c:v>0.6018904214847286</c:v>
                </c:pt>
                <c:pt idx="465">
                  <c:v>0.60199101449872561</c:v>
                </c:pt>
                <c:pt idx="466">
                  <c:v>0.60215462964197375</c:v>
                </c:pt>
                <c:pt idx="467">
                  <c:v>0.60227219015230749</c:v>
                </c:pt>
                <c:pt idx="468">
                  <c:v>0.60234006013765484</c:v>
                </c:pt>
                <c:pt idx="469">
                  <c:v>0.60246246850408491</c:v>
                </c:pt>
                <c:pt idx="470">
                  <c:v>0.60255700169796156</c:v>
                </c:pt>
                <c:pt idx="471">
                  <c:v>0.60268789381256005</c:v>
                </c:pt>
                <c:pt idx="472">
                  <c:v>0.60279575861070145</c:v>
                </c:pt>
                <c:pt idx="473">
                  <c:v>0.60298846089052693</c:v>
                </c:pt>
                <c:pt idx="474">
                  <c:v>0.60311086925695701</c:v>
                </c:pt>
                <c:pt idx="475">
                  <c:v>0.60319691870266523</c:v>
                </c:pt>
                <c:pt idx="476">
                  <c:v>0.60331447921299908</c:v>
                </c:pt>
                <c:pt idx="477">
                  <c:v>0.6034199200830922</c:v>
                </c:pt>
                <c:pt idx="478">
                  <c:v>0.60357383951414789</c:v>
                </c:pt>
                <c:pt idx="479">
                  <c:v>0.60370351966472224</c:v>
                </c:pt>
                <c:pt idx="480">
                  <c:v>0.60384168356346513</c:v>
                </c:pt>
                <c:pt idx="481">
                  <c:v>0.60395560818172678</c:v>
                </c:pt>
                <c:pt idx="482">
                  <c:v>0.60403559780731464</c:v>
                </c:pt>
                <c:pt idx="483">
                  <c:v>0.60419315313044253</c:v>
                </c:pt>
                <c:pt idx="484">
                  <c:v>0.60429859400053565</c:v>
                </c:pt>
                <c:pt idx="485">
                  <c:v>0.60440161094258082</c:v>
                </c:pt>
                <c:pt idx="486">
                  <c:v>0.6045325030571792</c:v>
                </c:pt>
                <c:pt idx="487">
                  <c:v>0.6046597592797055</c:v>
                </c:pt>
                <c:pt idx="488">
                  <c:v>0.60478459157418374</c:v>
                </c:pt>
                <c:pt idx="489">
                  <c:v>0.60482458638697767</c:v>
                </c:pt>
                <c:pt idx="490">
                  <c:v>0.60501001688265887</c:v>
                </c:pt>
                <c:pt idx="491">
                  <c:v>0.60511666971677613</c:v>
                </c:pt>
                <c:pt idx="492">
                  <c:v>0.605216050766749</c:v>
                </c:pt>
                <c:pt idx="493">
                  <c:v>0.60539905733438204</c:v>
                </c:pt>
                <c:pt idx="494">
                  <c:v>0.60555903658555799</c:v>
                </c:pt>
                <c:pt idx="495">
                  <c:v>0.60566568941967525</c:v>
                </c:pt>
                <c:pt idx="496">
                  <c:v>0.60573234744099858</c:v>
                </c:pt>
                <c:pt idx="497">
                  <c:v>0.60592747364887223</c:v>
                </c:pt>
                <c:pt idx="498">
                  <c:v>0.60602564273482107</c:v>
                </c:pt>
                <c:pt idx="499">
                  <c:v>0.6061347194969865</c:v>
                </c:pt>
                <c:pt idx="500">
                  <c:v>0.60622925269086314</c:v>
                </c:pt>
                <c:pt idx="501">
                  <c:v>0.60635044909326907</c:v>
                </c:pt>
                <c:pt idx="502">
                  <c:v>0.60644740621519388</c:v>
                </c:pt>
                <c:pt idx="503">
                  <c:v>0.60652254798468563</c:v>
                </c:pt>
                <c:pt idx="504">
                  <c:v>0.6066061735023458</c:v>
                </c:pt>
                <c:pt idx="505">
                  <c:v>0.6067031306242705</c:v>
                </c:pt>
                <c:pt idx="506">
                  <c:v>0.60679523989009909</c:v>
                </c:pt>
                <c:pt idx="507">
                  <c:v>0.60690431665226452</c:v>
                </c:pt>
                <c:pt idx="508">
                  <c:v>0.60705217626319985</c:v>
                </c:pt>
                <c:pt idx="509">
                  <c:v>0.60716610088146139</c:v>
                </c:pt>
                <c:pt idx="510">
                  <c:v>0.6072279110466885</c:v>
                </c:pt>
                <c:pt idx="511">
                  <c:v>0.60733335191678173</c:v>
                </c:pt>
                <c:pt idx="512">
                  <c:v>0.60742303725456215</c:v>
                </c:pt>
                <c:pt idx="513">
                  <c:v>0.60751878241246282</c:v>
                </c:pt>
                <c:pt idx="514">
                  <c:v>0.60762058739048386</c:v>
                </c:pt>
                <c:pt idx="515">
                  <c:v>0.60776359914532296</c:v>
                </c:pt>
                <c:pt idx="516">
                  <c:v>0.60789327929589743</c:v>
                </c:pt>
                <c:pt idx="517">
                  <c:v>0.6079853885617259</c:v>
                </c:pt>
                <c:pt idx="518">
                  <c:v>0.60809446532389133</c:v>
                </c:pt>
                <c:pt idx="519">
                  <c:v>0.60820960190617701</c:v>
                </c:pt>
                <c:pt idx="520">
                  <c:v>0.60831989063236647</c:v>
                </c:pt>
                <c:pt idx="521">
                  <c:v>0.60841321186221908</c:v>
                </c:pt>
                <c:pt idx="522">
                  <c:v>0.60851501684024012</c:v>
                </c:pt>
                <c:pt idx="523">
                  <c:v>0.60862166967435738</c:v>
                </c:pt>
                <c:pt idx="524">
                  <c:v>0.60864469699081447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6-4A8D-BDF7-9907FEDF1D1A}"/>
            </c:ext>
          </c:extLst>
        </c:ser>
        <c:ser>
          <c:idx val="8"/>
          <c:order val="4"/>
          <c:tx>
            <c:strRef>
              <c:f>Fully!$AR$1</c:f>
              <c:strCache>
                <c:ptCount val="1"/>
                <c:pt idx="0">
                  <c:v>% 18-29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Fully!FullyMonth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Fully!Fully1829</c:f>
              <c:numCache>
                <c:formatCode>0.00%</c:formatCode>
                <c:ptCount val="525"/>
                <c:pt idx="0">
                  <c:v>0</c:v>
                </c:pt>
                <c:pt idx="1">
                  <c:v>2.0057778436564368E-7</c:v>
                </c:pt>
                <c:pt idx="2">
                  <c:v>4.0115556873128737E-7</c:v>
                </c:pt>
                <c:pt idx="3">
                  <c:v>6.0173335309693103E-7</c:v>
                </c:pt>
                <c:pt idx="4">
                  <c:v>8.0231113746257474E-7</c:v>
                </c:pt>
                <c:pt idx="5">
                  <c:v>1.4040444905595058E-6</c:v>
                </c:pt>
                <c:pt idx="6">
                  <c:v>1.805200059290793E-6</c:v>
                </c:pt>
                <c:pt idx="7">
                  <c:v>6.8196446684318849E-6</c:v>
                </c:pt>
                <c:pt idx="8">
                  <c:v>2.3267022986414664E-5</c:v>
                </c:pt>
                <c:pt idx="9">
                  <c:v>3.1290134361040415E-5</c:v>
                </c:pt>
                <c:pt idx="10">
                  <c:v>3.5502267832718928E-5</c:v>
                </c:pt>
                <c:pt idx="11">
                  <c:v>3.5502267832718928E-5</c:v>
                </c:pt>
                <c:pt idx="12">
                  <c:v>3.6505156754547151E-5</c:v>
                </c:pt>
                <c:pt idx="13">
                  <c:v>3.8109779029472296E-5</c:v>
                </c:pt>
                <c:pt idx="14">
                  <c:v>4.1118445794956954E-5</c:v>
                </c:pt>
                <c:pt idx="15">
                  <c:v>4.3324801422979033E-5</c:v>
                </c:pt>
                <c:pt idx="16">
                  <c:v>7.4213780215288158E-5</c:v>
                </c:pt>
                <c:pt idx="17">
                  <c:v>7.7222446980772816E-5</c:v>
                </c:pt>
                <c:pt idx="18">
                  <c:v>8.3039202727376487E-5</c:v>
                </c:pt>
                <c:pt idx="19">
                  <c:v>9.1864625239464803E-5</c:v>
                </c:pt>
                <c:pt idx="20">
                  <c:v>9.707964763297154E-5</c:v>
                </c:pt>
                <c:pt idx="21">
                  <c:v>2.5232685273197974E-4</c:v>
                </c:pt>
                <c:pt idx="22">
                  <c:v>5.5219064035861708E-4</c:v>
                </c:pt>
                <c:pt idx="23">
                  <c:v>1.2415764852233343E-3</c:v>
                </c:pt>
                <c:pt idx="24">
                  <c:v>2.0785875793811652E-3</c:v>
                </c:pt>
                <c:pt idx="25">
                  <c:v>3.171335348605192E-3</c:v>
                </c:pt>
                <c:pt idx="26">
                  <c:v>3.6104001185815861E-3</c:v>
                </c:pt>
                <c:pt idx="27">
                  <c:v>3.8029547915726042E-3</c:v>
                </c:pt>
                <c:pt idx="28">
                  <c:v>4.5366683267821289E-3</c:v>
                </c:pt>
                <c:pt idx="29">
                  <c:v>5.1026988342619747E-3</c:v>
                </c:pt>
                <c:pt idx="30">
                  <c:v>5.6308201404967149E-3</c:v>
                </c:pt>
                <c:pt idx="31">
                  <c:v>5.8261829024688514E-3</c:v>
                </c:pt>
                <c:pt idx="32">
                  <c:v>6.0389959316807995E-3</c:v>
                </c:pt>
                <c:pt idx="33">
                  <c:v>6.1370784682355994E-3</c:v>
                </c:pt>
                <c:pt idx="34">
                  <c:v>6.2167078486287603E-3</c:v>
                </c:pt>
                <c:pt idx="35">
                  <c:v>6.572131682524681E-3</c:v>
                </c:pt>
                <c:pt idx="36">
                  <c:v>7.1237205895302008E-3</c:v>
                </c:pt>
                <c:pt idx="37">
                  <c:v>7.8445971465403233E-3</c:v>
                </c:pt>
                <c:pt idx="38">
                  <c:v>8.3877617866024868E-3</c:v>
                </c:pt>
                <c:pt idx="39">
                  <c:v>9.0855718984105618E-3</c:v>
                </c:pt>
                <c:pt idx="40">
                  <c:v>9.4773003112766634E-3</c:v>
                </c:pt>
                <c:pt idx="41">
                  <c:v>9.6694538286989495E-3</c:v>
                </c:pt>
                <c:pt idx="42">
                  <c:v>1.0740338619427121E-2</c:v>
                </c:pt>
                <c:pt idx="43">
                  <c:v>1.1898675324138713E-2</c:v>
                </c:pt>
                <c:pt idx="44">
                  <c:v>1.3217875411911552E-2</c:v>
                </c:pt>
                <c:pt idx="45">
                  <c:v>1.417984646572918E-2</c:v>
                </c:pt>
                <c:pt idx="46">
                  <c:v>1.5084051117649501E-2</c:v>
                </c:pt>
                <c:pt idx="47">
                  <c:v>1.548380264189023E-2</c:v>
                </c:pt>
                <c:pt idx="48">
                  <c:v>1.5737332961328402E-2</c:v>
                </c:pt>
                <c:pt idx="49">
                  <c:v>1.6623285034871451E-2</c:v>
                </c:pt>
                <c:pt idx="50">
                  <c:v>1.7493190885665248E-2</c:v>
                </c:pt>
                <c:pt idx="51">
                  <c:v>1.859356061069517E-2</c:v>
                </c:pt>
                <c:pt idx="52">
                  <c:v>1.9605274955035477E-2</c:v>
                </c:pt>
                <c:pt idx="53">
                  <c:v>2.0781262504771244E-2</c:v>
                </c:pt>
                <c:pt idx="54">
                  <c:v>2.1377179102121571E-2</c:v>
                </c:pt>
                <c:pt idx="55">
                  <c:v>2.1524202618061587E-2</c:v>
                </c:pt>
                <c:pt idx="56">
                  <c:v>2.2184504684193286E-2</c:v>
                </c:pt>
                <c:pt idx="57">
                  <c:v>2.3050398979299769E-2</c:v>
                </c:pt>
                <c:pt idx="58">
                  <c:v>2.3984690298874938E-2</c:v>
                </c:pt>
                <c:pt idx="59">
                  <c:v>2.47829898806502E-2</c:v>
                </c:pt>
                <c:pt idx="60">
                  <c:v>2.5929091340515489E-2</c:v>
                </c:pt>
                <c:pt idx="61">
                  <c:v>2.6569937361563722E-2</c:v>
                </c:pt>
                <c:pt idx="62">
                  <c:v>2.6667017009196693E-2</c:v>
                </c:pt>
                <c:pt idx="63">
                  <c:v>2.6775930746107235E-2</c:v>
                </c:pt>
                <c:pt idx="64">
                  <c:v>2.6930375640068782E-2</c:v>
                </c:pt>
                <c:pt idx="65">
                  <c:v>2.7082614178402305E-2</c:v>
                </c:pt>
                <c:pt idx="66">
                  <c:v>2.7346173387058761E-2</c:v>
                </c:pt>
                <c:pt idx="67">
                  <c:v>2.7780624867994746E-2</c:v>
                </c:pt>
                <c:pt idx="68">
                  <c:v>2.8310551374288777E-2</c:v>
                </c:pt>
                <c:pt idx="69">
                  <c:v>2.8710904631882601E-2</c:v>
                </c:pt>
                <c:pt idx="70">
                  <c:v>2.958522319393244E-2</c:v>
                </c:pt>
                <c:pt idx="71">
                  <c:v>3.0501663090699068E-2</c:v>
                </c:pt>
                <c:pt idx="72">
                  <c:v>3.1703725752402372E-2</c:v>
                </c:pt>
                <c:pt idx="73">
                  <c:v>3.3194821001376565E-2</c:v>
                </c:pt>
                <c:pt idx="74">
                  <c:v>3.4586630247089765E-2</c:v>
                </c:pt>
                <c:pt idx="75">
                  <c:v>3.5533959122648701E-2</c:v>
                </c:pt>
                <c:pt idx="76">
                  <c:v>3.5746170418507556E-2</c:v>
                </c:pt>
                <c:pt idx="77">
                  <c:v>3.6454410575102639E-2</c:v>
                </c:pt>
                <c:pt idx="78">
                  <c:v>3.7557387811329314E-2</c:v>
                </c:pt>
                <c:pt idx="79">
                  <c:v>3.8529387754365221E-2</c:v>
                </c:pt>
                <c:pt idx="80">
                  <c:v>3.9548924632295791E-2</c:v>
                </c:pt>
                <c:pt idx="81">
                  <c:v>4.068259026953041E-2</c:v>
                </c:pt>
                <c:pt idx="82">
                  <c:v>4.1506563807704476E-2</c:v>
                </c:pt>
                <c:pt idx="83">
                  <c:v>4.1818061106824317E-2</c:v>
                </c:pt>
                <c:pt idx="84">
                  <c:v>4.2492002462292879E-2</c:v>
                </c:pt>
                <c:pt idx="85">
                  <c:v>4.3377753958051567E-2</c:v>
                </c:pt>
                <c:pt idx="86">
                  <c:v>4.4602080753819454E-2</c:v>
                </c:pt>
                <c:pt idx="87">
                  <c:v>4.6190255650426622E-2</c:v>
                </c:pt>
                <c:pt idx="88">
                  <c:v>4.7736309212317002E-2</c:v>
                </c:pt>
                <c:pt idx="89">
                  <c:v>4.8658365287045861E-2</c:v>
                </c:pt>
                <c:pt idx="90">
                  <c:v>4.8841091648602966E-2</c:v>
                </c:pt>
                <c:pt idx="91">
                  <c:v>4.9449042913015231E-2</c:v>
                </c:pt>
                <c:pt idx="92">
                  <c:v>5.0148658224882597E-2</c:v>
                </c:pt>
                <c:pt idx="93">
                  <c:v>5.1083350700026495E-2</c:v>
                </c:pt>
                <c:pt idx="94">
                  <c:v>5.2230655626597976E-2</c:v>
                </c:pt>
                <c:pt idx="95">
                  <c:v>5.3455584155718966E-2</c:v>
                </c:pt>
                <c:pt idx="96">
                  <c:v>5.4371622896916862E-2</c:v>
                </c:pt>
                <c:pt idx="97">
                  <c:v>5.4772778465648146E-2</c:v>
                </c:pt>
                <c:pt idx="98">
                  <c:v>5.5969826682742307E-2</c:v>
                </c:pt>
                <c:pt idx="99">
                  <c:v>5.7570236824195778E-2</c:v>
                </c:pt>
                <c:pt idx="100">
                  <c:v>5.9507617643383533E-2</c:v>
                </c:pt>
                <c:pt idx="101">
                  <c:v>6.1788387629405264E-2</c:v>
                </c:pt>
                <c:pt idx="102">
                  <c:v>6.4464697006196045E-2</c:v>
                </c:pt>
                <c:pt idx="103">
                  <c:v>6.613731515002115E-2</c:v>
                </c:pt>
                <c:pt idx="104">
                  <c:v>6.7171694783994776E-2</c:v>
                </c:pt>
                <c:pt idx="105">
                  <c:v>6.9307647609704509E-2</c:v>
                </c:pt>
                <c:pt idx="106">
                  <c:v>7.2248719661857946E-2</c:v>
                </c:pt>
                <c:pt idx="107">
                  <c:v>7.6113652988799532E-2</c:v>
                </c:pt>
                <c:pt idx="108">
                  <c:v>8.0925313457946957E-2</c:v>
                </c:pt>
                <c:pt idx="109">
                  <c:v>8.4233442855489518E-2</c:v>
                </c:pt>
                <c:pt idx="110">
                  <c:v>8.7092478593837411E-2</c:v>
                </c:pt>
                <c:pt idx="111">
                  <c:v>8.7890778175612666E-2</c:v>
                </c:pt>
                <c:pt idx="112">
                  <c:v>9.1194093706330456E-2</c:v>
                </c:pt>
                <c:pt idx="113">
                  <c:v>9.5618237896083452E-2</c:v>
                </c:pt>
                <c:pt idx="114">
                  <c:v>0.10048505725593143</c:v>
                </c:pt>
                <c:pt idx="115">
                  <c:v>0.10621355877741422</c:v>
                </c:pt>
                <c:pt idx="116">
                  <c:v>0.11210833928213612</c:v>
                </c:pt>
                <c:pt idx="117">
                  <c:v>0.11677217392420607</c:v>
                </c:pt>
                <c:pt idx="118">
                  <c:v>0.11909486466716022</c:v>
                </c:pt>
                <c:pt idx="119">
                  <c:v>0.1229563881717676</c:v>
                </c:pt>
                <c:pt idx="120">
                  <c:v>0.12600577222747847</c:v>
                </c:pt>
                <c:pt idx="121">
                  <c:v>0.13027426805656372</c:v>
                </c:pt>
                <c:pt idx="122">
                  <c:v>0.13406799627005553</c:v>
                </c:pt>
                <c:pt idx="123">
                  <c:v>0.13828213551957769</c:v>
                </c:pt>
                <c:pt idx="124">
                  <c:v>0.14099775814210413</c:v>
                </c:pt>
                <c:pt idx="125">
                  <c:v>0.14212079315676737</c:v>
                </c:pt>
                <c:pt idx="126">
                  <c:v>0.14546643059998632</c:v>
                </c:pt>
                <c:pt idx="127">
                  <c:v>0.14996117816983603</c:v>
                </c:pt>
                <c:pt idx="128">
                  <c:v>0.15605613530335485</c:v>
                </c:pt>
                <c:pt idx="129">
                  <c:v>0.16176056749071374</c:v>
                </c:pt>
                <c:pt idx="130">
                  <c:v>0.16692524486034471</c:v>
                </c:pt>
                <c:pt idx="131">
                  <c:v>0.17032062559408634</c:v>
                </c:pt>
                <c:pt idx="132">
                  <c:v>0.17163461065946567</c:v>
                </c:pt>
                <c:pt idx="133">
                  <c:v>0.17569791541514487</c:v>
                </c:pt>
                <c:pt idx="134">
                  <c:v>0.18129202982110268</c:v>
                </c:pt>
                <c:pt idx="135">
                  <c:v>0.18886865504773048</c:v>
                </c:pt>
                <c:pt idx="136">
                  <c:v>0.19694471895742877</c:v>
                </c:pt>
                <c:pt idx="137">
                  <c:v>0.2048593177507127</c:v>
                </c:pt>
                <c:pt idx="138">
                  <c:v>0.2094930657251278</c:v>
                </c:pt>
                <c:pt idx="139">
                  <c:v>0.21132895418542655</c:v>
                </c:pt>
                <c:pt idx="140">
                  <c:v>0.21701914535009548</c:v>
                </c:pt>
                <c:pt idx="141">
                  <c:v>0.22267182846908806</c:v>
                </c:pt>
                <c:pt idx="142">
                  <c:v>0.22980317101442416</c:v>
                </c:pt>
                <c:pt idx="143">
                  <c:v>0.2366948231074433</c:v>
                </c:pt>
                <c:pt idx="144">
                  <c:v>0.24402132783696717</c:v>
                </c:pt>
                <c:pt idx="145">
                  <c:v>0.24778456822723538</c:v>
                </c:pt>
                <c:pt idx="146">
                  <c:v>0.24924136467508304</c:v>
                </c:pt>
                <c:pt idx="147">
                  <c:v>0.25336464218828758</c:v>
                </c:pt>
                <c:pt idx="148">
                  <c:v>0.25829123372787655</c:v>
                </c:pt>
                <c:pt idx="149">
                  <c:v>0.26393789951333813</c:v>
                </c:pt>
                <c:pt idx="150">
                  <c:v>0.26852210477501492</c:v>
                </c:pt>
                <c:pt idx="151">
                  <c:v>0.27360795507539015</c:v>
                </c:pt>
                <c:pt idx="152">
                  <c:v>0.27644813650200767</c:v>
                </c:pt>
                <c:pt idx="153">
                  <c:v>0.27733569319782564</c:v>
                </c:pt>
                <c:pt idx="154">
                  <c:v>0.2807443120653354</c:v>
                </c:pt>
                <c:pt idx="155">
                  <c:v>0.28429132960405745</c:v>
                </c:pt>
                <c:pt idx="156">
                  <c:v>0.2877262241613191</c:v>
                </c:pt>
                <c:pt idx="157">
                  <c:v>0.29166176086835738</c:v>
                </c:pt>
                <c:pt idx="158">
                  <c:v>0.29575374824720091</c:v>
                </c:pt>
                <c:pt idx="159">
                  <c:v>0.29837048602203509</c:v>
                </c:pt>
                <c:pt idx="160">
                  <c:v>0.29959822264013719</c:v>
                </c:pt>
                <c:pt idx="161">
                  <c:v>0.30207816636603402</c:v>
                </c:pt>
                <c:pt idx="162">
                  <c:v>0.30471977578612952</c:v>
                </c:pt>
                <c:pt idx="163">
                  <c:v>0.30775652344142534</c:v>
                </c:pt>
                <c:pt idx="164">
                  <c:v>0.31044045477402205</c:v>
                </c:pt>
                <c:pt idx="165">
                  <c:v>0.31313882770709306</c:v>
                </c:pt>
                <c:pt idx="166">
                  <c:v>0.31473562744842792</c:v>
                </c:pt>
                <c:pt idx="167">
                  <c:v>0.31571524934726974</c:v>
                </c:pt>
                <c:pt idx="168">
                  <c:v>0.3162870966104962</c:v>
                </c:pt>
                <c:pt idx="169">
                  <c:v>0.31911825203681726</c:v>
                </c:pt>
                <c:pt idx="170">
                  <c:v>0.32163690727509664</c:v>
                </c:pt>
                <c:pt idx="171">
                  <c:v>0.32388578539340424</c:v>
                </c:pt>
                <c:pt idx="172">
                  <c:v>0.32635188925217984</c:v>
                </c:pt>
                <c:pt idx="173">
                  <c:v>0.32804376286330406</c:v>
                </c:pt>
                <c:pt idx="174">
                  <c:v>0.32888639013542409</c:v>
                </c:pt>
                <c:pt idx="175">
                  <c:v>0.3309168390465575</c:v>
                </c:pt>
                <c:pt idx="176">
                  <c:v>0.33319941423263855</c:v>
                </c:pt>
                <c:pt idx="177">
                  <c:v>0.33548941079674111</c:v>
                </c:pt>
                <c:pt idx="178">
                  <c:v>0.33791900949876214</c:v>
                </c:pt>
                <c:pt idx="179">
                  <c:v>0.34041720580303625</c:v>
                </c:pt>
                <c:pt idx="180">
                  <c:v>0.34215019785995537</c:v>
                </c:pt>
                <c:pt idx="181">
                  <c:v>0.34312941860322849</c:v>
                </c:pt>
                <c:pt idx="182">
                  <c:v>0.34532815227544467</c:v>
                </c:pt>
                <c:pt idx="183">
                  <c:v>0.34758946621638293</c:v>
                </c:pt>
                <c:pt idx="184">
                  <c:v>0.34962773766110661</c:v>
                </c:pt>
                <c:pt idx="185">
                  <c:v>0.3516266958600946</c:v>
                </c:pt>
                <c:pt idx="186">
                  <c:v>0.3536421014374006</c:v>
                </c:pt>
                <c:pt idx="187">
                  <c:v>0.35505617481717838</c:v>
                </c:pt>
                <c:pt idx="188">
                  <c:v>0.35592908933473766</c:v>
                </c:pt>
                <c:pt idx="189">
                  <c:v>0.35720055190983147</c:v>
                </c:pt>
                <c:pt idx="190">
                  <c:v>0.35891308503274533</c:v>
                </c:pt>
                <c:pt idx="191">
                  <c:v>0.36044469699416137</c:v>
                </c:pt>
                <c:pt idx="192">
                  <c:v>0.36195585002157216</c:v>
                </c:pt>
                <c:pt idx="193">
                  <c:v>0.36363889821018425</c:v>
                </c:pt>
                <c:pt idx="194">
                  <c:v>0.36480706322632978</c:v>
                </c:pt>
                <c:pt idx="195">
                  <c:v>0.36555882876213219</c:v>
                </c:pt>
                <c:pt idx="196">
                  <c:v>0.36678155093562514</c:v>
                </c:pt>
                <c:pt idx="197">
                  <c:v>0.3681340469356027</c:v>
                </c:pt>
                <c:pt idx="198">
                  <c:v>0.36948734524671767</c:v>
                </c:pt>
                <c:pt idx="199">
                  <c:v>0.37069542524195198</c:v>
                </c:pt>
                <c:pt idx="200">
                  <c:v>0.37202966866355225</c:v>
                </c:pt>
                <c:pt idx="201">
                  <c:v>0.37286026126861038</c:v>
                </c:pt>
                <c:pt idx="202">
                  <c:v>0.37302152580724035</c:v>
                </c:pt>
                <c:pt idx="203">
                  <c:v>0.37406533259707914</c:v>
                </c:pt>
                <c:pt idx="204">
                  <c:v>0.37546476379859822</c:v>
                </c:pt>
                <c:pt idx="205">
                  <c:v>0.37698494282630546</c:v>
                </c:pt>
                <c:pt idx="206">
                  <c:v>0.37856850443387219</c:v>
                </c:pt>
                <c:pt idx="207">
                  <c:v>0.38006581759416175</c:v>
                </c:pt>
                <c:pt idx="208">
                  <c:v>0.38094675522309562</c:v>
                </c:pt>
                <c:pt idx="209">
                  <c:v>0.38147246959591802</c:v>
                </c:pt>
                <c:pt idx="210">
                  <c:v>0.38287651408647749</c:v>
                </c:pt>
                <c:pt idx="211">
                  <c:v>0.38434995849042752</c:v>
                </c:pt>
                <c:pt idx="212">
                  <c:v>0.38570466084603311</c:v>
                </c:pt>
                <c:pt idx="213">
                  <c:v>0.38724610111888308</c:v>
                </c:pt>
                <c:pt idx="214">
                  <c:v>0.38881481997040673</c:v>
                </c:pt>
                <c:pt idx="215">
                  <c:v>0.38969274893257516</c:v>
                </c:pt>
                <c:pt idx="216">
                  <c:v>0.39022989623910637</c:v>
                </c:pt>
                <c:pt idx="217">
                  <c:v>0.39157055814980635</c:v>
                </c:pt>
                <c:pt idx="218">
                  <c:v>0.39256883378259416</c:v>
                </c:pt>
                <c:pt idx="219">
                  <c:v>0.3936980867085727</c:v>
                </c:pt>
                <c:pt idx="220">
                  <c:v>0.3948313511902386</c:v>
                </c:pt>
                <c:pt idx="221">
                  <c:v>0.39628032510449601</c:v>
                </c:pt>
                <c:pt idx="222">
                  <c:v>0.39709467090902051</c:v>
                </c:pt>
                <c:pt idx="223">
                  <c:v>0.3974729606103341</c:v>
                </c:pt>
                <c:pt idx="224">
                  <c:v>0.39866399149389731</c:v>
                </c:pt>
                <c:pt idx="225">
                  <c:v>0.40012159025288246</c:v>
                </c:pt>
                <c:pt idx="226">
                  <c:v>0.40146907180825087</c:v>
                </c:pt>
                <c:pt idx="227">
                  <c:v>0.40277724011788357</c:v>
                </c:pt>
                <c:pt idx="228">
                  <c:v>0.40423905101034041</c:v>
                </c:pt>
                <c:pt idx="229">
                  <c:v>0.40506643437084866</c:v>
                </c:pt>
                <c:pt idx="230">
                  <c:v>0.40557168980966574</c:v>
                </c:pt>
                <c:pt idx="231">
                  <c:v>0.40668148669056081</c:v>
                </c:pt>
                <c:pt idx="232">
                  <c:v>0.40775638303697631</c:v>
                </c:pt>
                <c:pt idx="233">
                  <c:v>0.4087921667154405</c:v>
                </c:pt>
                <c:pt idx="234">
                  <c:v>0.40989554510723591</c:v>
                </c:pt>
                <c:pt idx="235">
                  <c:v>0.41114935683730552</c:v>
                </c:pt>
                <c:pt idx="236">
                  <c:v>0.41200662628768431</c:v>
                </c:pt>
                <c:pt idx="237">
                  <c:v>0.41260073768497535</c:v>
                </c:pt>
                <c:pt idx="238">
                  <c:v>0.41382446274739015</c:v>
                </c:pt>
                <c:pt idx="239">
                  <c:v>0.41511197154523322</c:v>
                </c:pt>
                <c:pt idx="240">
                  <c:v>0.41635354803045654</c:v>
                </c:pt>
                <c:pt idx="241">
                  <c:v>0.41762320540549108</c:v>
                </c:pt>
                <c:pt idx="242">
                  <c:v>0.41915341332241657</c:v>
                </c:pt>
                <c:pt idx="243">
                  <c:v>0.42018779295639019</c:v>
                </c:pt>
                <c:pt idx="244">
                  <c:v>0.42097907231571263</c:v>
                </c:pt>
                <c:pt idx="245">
                  <c:v>0.42249864961006678</c:v>
                </c:pt>
                <c:pt idx="246">
                  <c:v>0.42401060494861498</c:v>
                </c:pt>
                <c:pt idx="247">
                  <c:v>0.42568924042597106</c:v>
                </c:pt>
                <c:pt idx="248">
                  <c:v>0.42733457999112245</c:v>
                </c:pt>
                <c:pt idx="249">
                  <c:v>0.42921760423074706</c:v>
                </c:pt>
                <c:pt idx="250">
                  <c:v>0.43055987076372199</c:v>
                </c:pt>
                <c:pt idx="251">
                  <c:v>0.43154430652938858</c:v>
                </c:pt>
                <c:pt idx="252">
                  <c:v>0.43335512276664157</c:v>
                </c:pt>
                <c:pt idx="253">
                  <c:v>0.43523634180620696</c:v>
                </c:pt>
                <c:pt idx="254">
                  <c:v>0.43723148902729203</c:v>
                </c:pt>
                <c:pt idx="255">
                  <c:v>0.43933354420744397</c:v>
                </c:pt>
                <c:pt idx="256">
                  <c:v>0.44184116766758325</c:v>
                </c:pt>
                <c:pt idx="257">
                  <c:v>0.44347246678782903</c:v>
                </c:pt>
                <c:pt idx="258">
                  <c:v>0.44465988727127365</c:v>
                </c:pt>
                <c:pt idx="259">
                  <c:v>0.44695590116890715</c:v>
                </c:pt>
                <c:pt idx="260">
                  <c:v>0.44908322914988918</c:v>
                </c:pt>
                <c:pt idx="261">
                  <c:v>0.45116763348501693</c:v>
                </c:pt>
                <c:pt idx="262">
                  <c:v>0.4531954748849536</c:v>
                </c:pt>
                <c:pt idx="263">
                  <c:v>0.45549971247174609</c:v>
                </c:pt>
                <c:pt idx="264">
                  <c:v>0.45700885972131322</c:v>
                </c:pt>
                <c:pt idx="265">
                  <c:v>0.45804223646636499</c:v>
                </c:pt>
                <c:pt idx="266">
                  <c:v>0.45867525995382297</c:v>
                </c:pt>
                <c:pt idx="267">
                  <c:v>0.46091531264961849</c:v>
                </c:pt>
                <c:pt idx="268">
                  <c:v>0.46286733564706495</c:v>
                </c:pt>
                <c:pt idx="269">
                  <c:v>0.46476119108704533</c:v>
                </c:pt>
                <c:pt idx="270">
                  <c:v>0.46705239111785407</c:v>
                </c:pt>
                <c:pt idx="271">
                  <c:v>0.46859864525752881</c:v>
                </c:pt>
                <c:pt idx="272">
                  <c:v>0.46966150693688236</c:v>
                </c:pt>
                <c:pt idx="273">
                  <c:v>0.47153811268740736</c:v>
                </c:pt>
                <c:pt idx="274">
                  <c:v>0.47311665985036494</c:v>
                </c:pt>
                <c:pt idx="275">
                  <c:v>0.47489939519780683</c:v>
                </c:pt>
                <c:pt idx="276">
                  <c:v>0.47668333401195484</c:v>
                </c:pt>
                <c:pt idx="277">
                  <c:v>0.47882971688245157</c:v>
                </c:pt>
                <c:pt idx="278">
                  <c:v>0.48018341634913531</c:v>
                </c:pt>
                <c:pt idx="279">
                  <c:v>0.48113034406912553</c:v>
                </c:pt>
                <c:pt idx="280">
                  <c:v>0.48278912234582938</c:v>
                </c:pt>
                <c:pt idx="281">
                  <c:v>0.48441540702146602</c:v>
                </c:pt>
                <c:pt idx="282">
                  <c:v>0.48596206231670952</c:v>
                </c:pt>
                <c:pt idx="283">
                  <c:v>0.48743711134293444</c:v>
                </c:pt>
                <c:pt idx="284">
                  <c:v>0.48924953220246242</c:v>
                </c:pt>
                <c:pt idx="285">
                  <c:v>0.49039382846226842</c:v>
                </c:pt>
                <c:pt idx="286">
                  <c:v>0.49121278755583331</c:v>
                </c:pt>
                <c:pt idx="287">
                  <c:v>0.49226060590135945</c:v>
                </c:pt>
                <c:pt idx="288">
                  <c:v>0.49357900367799484</c:v>
                </c:pt>
                <c:pt idx="289">
                  <c:v>0.49493109852240363</c:v>
                </c:pt>
                <c:pt idx="290">
                  <c:v>0.49628539972244046</c:v>
                </c:pt>
                <c:pt idx="291">
                  <c:v>0.49783947639570547</c:v>
                </c:pt>
                <c:pt idx="292">
                  <c:v>0.49879482838263905</c:v>
                </c:pt>
                <c:pt idx="293">
                  <c:v>0.49945252293757397</c:v>
                </c:pt>
                <c:pt idx="294">
                  <c:v>0.50053423892865789</c:v>
                </c:pt>
                <c:pt idx="295">
                  <c:v>0.50155879025119765</c:v>
                </c:pt>
                <c:pt idx="296">
                  <c:v>0.50259357104073998</c:v>
                </c:pt>
                <c:pt idx="297">
                  <c:v>0.50359124494017471</c:v>
                </c:pt>
                <c:pt idx="298">
                  <c:v>0.50480333649109621</c:v>
                </c:pt>
                <c:pt idx="299">
                  <c:v>0.50556633438282317</c:v>
                </c:pt>
                <c:pt idx="300">
                  <c:v>0.50610247880043258</c:v>
                </c:pt>
                <c:pt idx="301">
                  <c:v>0.50702513660851445</c:v>
                </c:pt>
                <c:pt idx="302">
                  <c:v>0.50793535859396577</c:v>
                </c:pt>
                <c:pt idx="303">
                  <c:v>0.50878159626620445</c:v>
                </c:pt>
                <c:pt idx="304">
                  <c:v>0.50964528420568289</c:v>
                </c:pt>
                <c:pt idx="305">
                  <c:v>0.51063854539386155</c:v>
                </c:pt>
                <c:pt idx="306">
                  <c:v>0.51126936252569155</c:v>
                </c:pt>
                <c:pt idx="307">
                  <c:v>0.51168375622819096</c:v>
                </c:pt>
                <c:pt idx="308">
                  <c:v>0.51253621181174491</c:v>
                </c:pt>
                <c:pt idx="309">
                  <c:v>0.51327574210270099</c:v>
                </c:pt>
                <c:pt idx="310">
                  <c:v>0.51404014403891851</c:v>
                </c:pt>
                <c:pt idx="311">
                  <c:v>0.51479652286376132</c:v>
                </c:pt>
                <c:pt idx="312">
                  <c:v>0.51565920791431796</c:v>
                </c:pt>
                <c:pt idx="313">
                  <c:v>0.51620758757677365</c:v>
                </c:pt>
                <c:pt idx="314">
                  <c:v>0.51657604896665332</c:v>
                </c:pt>
                <c:pt idx="315">
                  <c:v>0.51729311454576055</c:v>
                </c:pt>
                <c:pt idx="316">
                  <c:v>0.51798330270176274</c:v>
                </c:pt>
                <c:pt idx="317">
                  <c:v>0.51870277521428221</c:v>
                </c:pt>
                <c:pt idx="318">
                  <c:v>0.51937571368082902</c:v>
                </c:pt>
                <c:pt idx="319">
                  <c:v>0.52013851099477149</c:v>
                </c:pt>
                <c:pt idx="320">
                  <c:v>0.52059081389851602</c:v>
                </c:pt>
                <c:pt idx="321">
                  <c:v>0.52091314239799169</c:v>
                </c:pt>
                <c:pt idx="322">
                  <c:v>0.52159450513148176</c:v>
                </c:pt>
                <c:pt idx="323">
                  <c:v>0.52222050839648693</c:v>
                </c:pt>
                <c:pt idx="324">
                  <c:v>0.52289946419656463</c:v>
                </c:pt>
                <c:pt idx="325">
                  <c:v>0.52354372003994709</c:v>
                </c:pt>
                <c:pt idx="326">
                  <c:v>0.52431032833179259</c:v>
                </c:pt>
                <c:pt idx="327">
                  <c:v>0.52474377692380669</c:v>
                </c:pt>
                <c:pt idx="328">
                  <c:v>0.52507091929010707</c:v>
                </c:pt>
                <c:pt idx="329">
                  <c:v>0.5256882977103845</c:v>
                </c:pt>
                <c:pt idx="330">
                  <c:v>0.52623988661739007</c:v>
                </c:pt>
                <c:pt idx="331">
                  <c:v>0.52676299347901567</c:v>
                </c:pt>
                <c:pt idx="332">
                  <c:v>0.52725741771747692</c:v>
                </c:pt>
                <c:pt idx="333">
                  <c:v>0.52784932275913998</c:v>
                </c:pt>
                <c:pt idx="334">
                  <c:v>0.52822961823829728</c:v>
                </c:pt>
                <c:pt idx="335">
                  <c:v>0.52848976762461952</c:v>
                </c:pt>
                <c:pt idx="336">
                  <c:v>0.52904777502072475</c:v>
                </c:pt>
                <c:pt idx="337">
                  <c:v>0.52957850383815619</c:v>
                </c:pt>
                <c:pt idx="338">
                  <c:v>0.53012728465618064</c:v>
                </c:pt>
                <c:pt idx="339">
                  <c:v>0.5306648331182805</c:v>
                </c:pt>
                <c:pt idx="340">
                  <c:v>0.53123988962605684</c:v>
                </c:pt>
                <c:pt idx="341">
                  <c:v>0.53157665972600676</c:v>
                </c:pt>
                <c:pt idx="342">
                  <c:v>0.53181775422281419</c:v>
                </c:pt>
                <c:pt idx="343">
                  <c:v>0.53238097664131301</c:v>
                </c:pt>
                <c:pt idx="344">
                  <c:v>0.53293055977047488</c:v>
                </c:pt>
                <c:pt idx="345">
                  <c:v>0.53340432449714648</c:v>
                </c:pt>
                <c:pt idx="346">
                  <c:v>0.53342297823109253</c:v>
                </c:pt>
                <c:pt idx="347">
                  <c:v>0.53380608179923084</c:v>
                </c:pt>
                <c:pt idx="348">
                  <c:v>0.53407184736351532</c:v>
                </c:pt>
                <c:pt idx="349">
                  <c:v>0.53426179452530964</c:v>
                </c:pt>
                <c:pt idx="350">
                  <c:v>0.53474839623018067</c:v>
                </c:pt>
                <c:pt idx="351">
                  <c:v>0.53533207758268464</c:v>
                </c:pt>
                <c:pt idx="352">
                  <c:v>0.53589750635681144</c:v>
                </c:pt>
                <c:pt idx="353">
                  <c:v>0.53645872299746655</c:v>
                </c:pt>
                <c:pt idx="354">
                  <c:v>0.53709315052941509</c:v>
                </c:pt>
                <c:pt idx="355">
                  <c:v>0.53747184138629733</c:v>
                </c:pt>
                <c:pt idx="356">
                  <c:v>0.53773259250597272</c:v>
                </c:pt>
                <c:pt idx="357">
                  <c:v>0.53829340799105907</c:v>
                </c:pt>
                <c:pt idx="358">
                  <c:v>0.53888812112170315</c:v>
                </c:pt>
                <c:pt idx="359">
                  <c:v>0.53946177358498892</c:v>
                </c:pt>
                <c:pt idx="360">
                  <c:v>0.54002459484791887</c:v>
                </c:pt>
                <c:pt idx="361">
                  <c:v>0.54064458077939315</c:v>
                </c:pt>
                <c:pt idx="362">
                  <c:v>0.54099178092413003</c:v>
                </c:pt>
                <c:pt idx="363">
                  <c:v>0.54124651471027441</c:v>
                </c:pt>
                <c:pt idx="364">
                  <c:v>0.54178907761698347</c:v>
                </c:pt>
                <c:pt idx="365">
                  <c:v>0.54232963474584894</c:v>
                </c:pt>
                <c:pt idx="366">
                  <c:v>0.54288022076393261</c:v>
                </c:pt>
                <c:pt idx="367">
                  <c:v>0.54329080348852909</c:v>
                </c:pt>
                <c:pt idx="368">
                  <c:v>0.54375393759262936</c:v>
                </c:pt>
                <c:pt idx="369">
                  <c:v>0.544052196757981</c:v>
                </c:pt>
                <c:pt idx="370">
                  <c:v>0.54426801845395845</c:v>
                </c:pt>
                <c:pt idx="371">
                  <c:v>0.54479533744905573</c:v>
                </c:pt>
                <c:pt idx="372">
                  <c:v>0.54538303035724711</c:v>
                </c:pt>
                <c:pt idx="373">
                  <c:v>0.5459665111319667</c:v>
                </c:pt>
                <c:pt idx="374">
                  <c:v>0.54642844176936078</c:v>
                </c:pt>
                <c:pt idx="375">
                  <c:v>0.54659752884158108</c:v>
                </c:pt>
                <c:pt idx="376">
                  <c:v>0.54660154039726838</c:v>
                </c:pt>
                <c:pt idx="377">
                  <c:v>0.54683641698276053</c:v>
                </c:pt>
                <c:pt idx="378">
                  <c:v>0.54736213135558287</c:v>
                </c:pt>
                <c:pt idx="379">
                  <c:v>0.54795804795293324</c:v>
                </c:pt>
                <c:pt idx="380">
                  <c:v>0.54853450850520002</c:v>
                </c:pt>
                <c:pt idx="381">
                  <c:v>0.54908649856777436</c:v>
                </c:pt>
                <c:pt idx="382">
                  <c:v>0.54935808088780547</c:v>
                </c:pt>
                <c:pt idx="383">
                  <c:v>0.54943409986808001</c:v>
                </c:pt>
                <c:pt idx="384">
                  <c:v>0.54966697067572845</c:v>
                </c:pt>
                <c:pt idx="385">
                  <c:v>0.55020532144896594</c:v>
                </c:pt>
                <c:pt idx="386">
                  <c:v>0.55072401559933548</c:v>
                </c:pt>
                <c:pt idx="387">
                  <c:v>0.55127761028418465</c:v>
                </c:pt>
                <c:pt idx="388">
                  <c:v>0.55180874025718485</c:v>
                </c:pt>
                <c:pt idx="389">
                  <c:v>0.55235511414179683</c:v>
                </c:pt>
                <c:pt idx="390">
                  <c:v>0.55266580912977925</c:v>
                </c:pt>
                <c:pt idx="391">
                  <c:v>0.55287601464779446</c:v>
                </c:pt>
                <c:pt idx="392">
                  <c:v>0.5533734475530212</c:v>
                </c:pt>
                <c:pt idx="393">
                  <c:v>0.55389374632566568</c:v>
                </c:pt>
                <c:pt idx="394">
                  <c:v>0.55437192376359345</c:v>
                </c:pt>
                <c:pt idx="395">
                  <c:v>0.55481800875602261</c:v>
                </c:pt>
                <c:pt idx="396">
                  <c:v>0.55525225965917424</c:v>
                </c:pt>
                <c:pt idx="397">
                  <c:v>0.55547871197772303</c:v>
                </c:pt>
                <c:pt idx="398">
                  <c:v>0.55566123776149579</c:v>
                </c:pt>
                <c:pt idx="399">
                  <c:v>0.55602709164017872</c:v>
                </c:pt>
                <c:pt idx="400">
                  <c:v>0.55646033965440844</c:v>
                </c:pt>
                <c:pt idx="401">
                  <c:v>0.55685768424523685</c:v>
                </c:pt>
                <c:pt idx="402">
                  <c:v>0.5572233375461354</c:v>
                </c:pt>
                <c:pt idx="403">
                  <c:v>0.55759480760278057</c:v>
                </c:pt>
                <c:pt idx="404">
                  <c:v>0.55778916747583085</c:v>
                </c:pt>
                <c:pt idx="405">
                  <c:v>0.55797690828199709</c:v>
                </c:pt>
                <c:pt idx="406">
                  <c:v>0.55839029909557469</c:v>
                </c:pt>
                <c:pt idx="407">
                  <c:v>0.55879025119759984</c:v>
                </c:pt>
                <c:pt idx="408">
                  <c:v>0.55923874312344135</c:v>
                </c:pt>
                <c:pt idx="409">
                  <c:v>0.55967018593761186</c:v>
                </c:pt>
                <c:pt idx="410">
                  <c:v>0.56014314835314605</c:v>
                </c:pt>
                <c:pt idx="411">
                  <c:v>0.56039687925036863</c:v>
                </c:pt>
                <c:pt idx="412">
                  <c:v>0.56060668361281507</c:v>
                </c:pt>
                <c:pt idx="413">
                  <c:v>0.56106199518332511</c:v>
                </c:pt>
                <c:pt idx="414">
                  <c:v>0.56150487093120438</c:v>
                </c:pt>
                <c:pt idx="415">
                  <c:v>0.56195316227926162</c:v>
                </c:pt>
                <c:pt idx="416">
                  <c:v>0.56217780939775119</c:v>
                </c:pt>
                <c:pt idx="417">
                  <c:v>0.56251437891991674</c:v>
                </c:pt>
                <c:pt idx="418">
                  <c:v>0.56280321092940322</c:v>
                </c:pt>
                <c:pt idx="419">
                  <c:v>0.56302284360328358</c:v>
                </c:pt>
                <c:pt idx="420">
                  <c:v>0.5634532835285323</c:v>
                </c:pt>
                <c:pt idx="421">
                  <c:v>0.56389214772072427</c:v>
                </c:pt>
                <c:pt idx="422">
                  <c:v>0.5642953090672993</c:v>
                </c:pt>
                <c:pt idx="423">
                  <c:v>0.56468202303555626</c:v>
                </c:pt>
                <c:pt idx="424">
                  <c:v>0.56513653229492877</c:v>
                </c:pt>
                <c:pt idx="425">
                  <c:v>0.56538504816975776</c:v>
                </c:pt>
                <c:pt idx="426">
                  <c:v>0.56557940804280815</c:v>
                </c:pt>
                <c:pt idx="427">
                  <c:v>0.56590955907587392</c:v>
                </c:pt>
                <c:pt idx="428">
                  <c:v>0.56628323548814719</c:v>
                </c:pt>
                <c:pt idx="429">
                  <c:v>0.56664026394431799</c:v>
                </c:pt>
                <c:pt idx="430">
                  <c:v>0.56697462711085556</c:v>
                </c:pt>
                <c:pt idx="431">
                  <c:v>0.56735111161210983</c:v>
                </c:pt>
                <c:pt idx="432">
                  <c:v>0.56757736335287434</c:v>
                </c:pt>
                <c:pt idx="433">
                  <c:v>0.56774183713605408</c:v>
                </c:pt>
                <c:pt idx="434">
                  <c:v>0.56803809052356213</c:v>
                </c:pt>
                <c:pt idx="435">
                  <c:v>0.56833996008903243</c:v>
                </c:pt>
                <c:pt idx="436">
                  <c:v>0.56860692912002309</c:v>
                </c:pt>
                <c:pt idx="437">
                  <c:v>0.56879206241499258</c:v>
                </c:pt>
                <c:pt idx="438">
                  <c:v>0.56905501989029594</c:v>
                </c:pt>
                <c:pt idx="439">
                  <c:v>0.56922731620706613</c:v>
                </c:pt>
                <c:pt idx="440">
                  <c:v>0.56935648830019758</c:v>
                </c:pt>
                <c:pt idx="441">
                  <c:v>0.56959698106365197</c:v>
                </c:pt>
                <c:pt idx="442">
                  <c:v>0.56981039582621695</c:v>
                </c:pt>
                <c:pt idx="443">
                  <c:v>0.57002681925554755</c:v>
                </c:pt>
                <c:pt idx="444">
                  <c:v>0.57024103632925005</c:v>
                </c:pt>
                <c:pt idx="445">
                  <c:v>0.57047069789234872</c:v>
                </c:pt>
                <c:pt idx="446">
                  <c:v>0.5706066896301486</c:v>
                </c:pt>
                <c:pt idx="447">
                  <c:v>0.57070035945544739</c:v>
                </c:pt>
                <c:pt idx="448">
                  <c:v>0.57087566443898297</c:v>
                </c:pt>
                <c:pt idx="449">
                  <c:v>0.57105879195610876</c:v>
                </c:pt>
                <c:pt idx="450">
                  <c:v>0.57124131773988152</c:v>
                </c:pt>
                <c:pt idx="451">
                  <c:v>0.57142986085718517</c:v>
                </c:pt>
                <c:pt idx="452">
                  <c:v>0.57165149930890924</c:v>
                </c:pt>
                <c:pt idx="453">
                  <c:v>0.5717756569574316</c:v>
                </c:pt>
                <c:pt idx="454">
                  <c:v>0.57185849558237456</c:v>
                </c:pt>
                <c:pt idx="455">
                  <c:v>0.57203159421028216</c:v>
                </c:pt>
                <c:pt idx="456">
                  <c:v>0.57221211421621121</c:v>
                </c:pt>
                <c:pt idx="457">
                  <c:v>0.57237939608837218</c:v>
                </c:pt>
                <c:pt idx="458">
                  <c:v>0.57254788142723934</c:v>
                </c:pt>
                <c:pt idx="459">
                  <c:v>0.57275828752303881</c:v>
                </c:pt>
                <c:pt idx="460">
                  <c:v>0.5728762272602459</c:v>
                </c:pt>
                <c:pt idx="461">
                  <c:v>0.57296889419662278</c:v>
                </c:pt>
                <c:pt idx="462">
                  <c:v>0.57315844020284834</c:v>
                </c:pt>
                <c:pt idx="463">
                  <c:v>0.57333314345303077</c:v>
                </c:pt>
                <c:pt idx="464">
                  <c:v>0.57348959412483602</c:v>
                </c:pt>
                <c:pt idx="465">
                  <c:v>0.57362839395161702</c:v>
                </c:pt>
                <c:pt idx="466">
                  <c:v>0.57379367004593429</c:v>
                </c:pt>
                <c:pt idx="467">
                  <c:v>0.57389355778254836</c:v>
                </c:pt>
                <c:pt idx="468">
                  <c:v>0.5739565392068392</c:v>
                </c:pt>
                <c:pt idx="469">
                  <c:v>0.57409874885595447</c:v>
                </c:pt>
                <c:pt idx="470">
                  <c:v>0.57422992672692963</c:v>
                </c:pt>
                <c:pt idx="471">
                  <c:v>0.57436451442023895</c:v>
                </c:pt>
                <c:pt idx="472">
                  <c:v>0.57449629402456714</c:v>
                </c:pt>
                <c:pt idx="473">
                  <c:v>0.57463068114009219</c:v>
                </c:pt>
                <c:pt idx="474">
                  <c:v>0.57471572612066313</c:v>
                </c:pt>
                <c:pt idx="475">
                  <c:v>0.57477670176711038</c:v>
                </c:pt>
                <c:pt idx="476">
                  <c:v>0.57489664728216094</c:v>
                </c:pt>
                <c:pt idx="477">
                  <c:v>0.57501177893038691</c:v>
                </c:pt>
                <c:pt idx="478">
                  <c:v>0.57511989035615996</c:v>
                </c:pt>
                <c:pt idx="479">
                  <c:v>0.57522278675953953</c:v>
                </c:pt>
                <c:pt idx="480">
                  <c:v>0.57535276116380851</c:v>
                </c:pt>
                <c:pt idx="481">
                  <c:v>0.5754374049888108</c:v>
                </c:pt>
                <c:pt idx="482">
                  <c:v>0.57549136041280513</c:v>
                </c:pt>
                <c:pt idx="483">
                  <c:v>0.57561210823899323</c:v>
                </c:pt>
                <c:pt idx="484">
                  <c:v>0.57572683873165043</c:v>
                </c:pt>
                <c:pt idx="485">
                  <c:v>0.57584016517981695</c:v>
                </c:pt>
                <c:pt idx="486">
                  <c:v>0.57596973842851718</c:v>
                </c:pt>
                <c:pt idx="487">
                  <c:v>0.57609690474380504</c:v>
                </c:pt>
                <c:pt idx="488">
                  <c:v>0.57618014452431676</c:v>
                </c:pt>
                <c:pt idx="489">
                  <c:v>0.57620521674736247</c:v>
                </c:pt>
                <c:pt idx="490">
                  <c:v>0.57632656630690371</c:v>
                </c:pt>
                <c:pt idx="491">
                  <c:v>0.5764422996884826</c:v>
                </c:pt>
                <c:pt idx="492">
                  <c:v>0.5765520157365307</c:v>
                </c:pt>
                <c:pt idx="493">
                  <c:v>0.57665852254002881</c:v>
                </c:pt>
                <c:pt idx="494">
                  <c:v>0.57676462818795826</c:v>
                </c:pt>
                <c:pt idx="495">
                  <c:v>0.57683723734589865</c:v>
                </c:pt>
                <c:pt idx="496">
                  <c:v>0.57689620721450208</c:v>
                </c:pt>
                <c:pt idx="497">
                  <c:v>0.57701113828494366</c:v>
                </c:pt>
                <c:pt idx="498">
                  <c:v>0.57712907802215063</c:v>
                </c:pt>
                <c:pt idx="499">
                  <c:v>0.5772480206482794</c:v>
                </c:pt>
                <c:pt idx="500">
                  <c:v>0.5773557309184838</c:v>
                </c:pt>
                <c:pt idx="501">
                  <c:v>0.57745020305492001</c:v>
                </c:pt>
                <c:pt idx="502">
                  <c:v>0.57752722492411646</c:v>
                </c:pt>
                <c:pt idx="503">
                  <c:v>0.57757937514805147</c:v>
                </c:pt>
                <c:pt idx="504">
                  <c:v>0.57769510852963046</c:v>
                </c:pt>
                <c:pt idx="505">
                  <c:v>0.57779158644391038</c:v>
                </c:pt>
                <c:pt idx="506">
                  <c:v>0.57789709035848669</c:v>
                </c:pt>
                <c:pt idx="507">
                  <c:v>0.57800098965078806</c:v>
                </c:pt>
                <c:pt idx="508">
                  <c:v>0.57811231032111099</c:v>
                </c:pt>
                <c:pt idx="509">
                  <c:v>0.57817709694546104</c:v>
                </c:pt>
                <c:pt idx="510">
                  <c:v>0.57821039285766584</c:v>
                </c:pt>
                <c:pt idx="511">
                  <c:v>0.57831288810547665</c:v>
                </c:pt>
                <c:pt idx="512">
                  <c:v>0.5784220024201715</c:v>
                </c:pt>
                <c:pt idx="513">
                  <c:v>0.57852289304570748</c:v>
                </c:pt>
                <c:pt idx="514">
                  <c:v>0.57861997269334042</c:v>
                </c:pt>
                <c:pt idx="515">
                  <c:v>0.57871584887426719</c:v>
                </c:pt>
                <c:pt idx="516">
                  <c:v>0.57878444647652028</c:v>
                </c:pt>
                <c:pt idx="517">
                  <c:v>0.57883278572255237</c:v>
                </c:pt>
                <c:pt idx="518">
                  <c:v>0.57893648443706947</c:v>
                </c:pt>
                <c:pt idx="519">
                  <c:v>0.57903757564038971</c:v>
                </c:pt>
                <c:pt idx="520">
                  <c:v>0.57913244893239468</c:v>
                </c:pt>
                <c:pt idx="521">
                  <c:v>0.57922270893535921</c:v>
                </c:pt>
                <c:pt idx="522">
                  <c:v>0.57930273947132105</c:v>
                </c:pt>
                <c:pt idx="523">
                  <c:v>0.57935829951759032</c:v>
                </c:pt>
                <c:pt idx="524">
                  <c:v>0.57937113649578975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36-4A8D-BDF7-9907FEDF1D1A}"/>
            </c:ext>
          </c:extLst>
        </c:ser>
        <c:ser>
          <c:idx val="2"/>
          <c:order val="5"/>
          <c:tx>
            <c:strRef>
              <c:f>Fully!$AT$1</c:f>
              <c:strCache>
                <c:ptCount val="1"/>
                <c:pt idx="0">
                  <c:v>% 30-39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Fully!FullyMonth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Fully!Fully3039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1.4390842818897479E-6</c:v>
                </c:pt>
                <c:pt idx="3">
                  <c:v>2.1586264228346217E-6</c:v>
                </c:pt>
                <c:pt idx="4">
                  <c:v>2.39847380314958E-6</c:v>
                </c:pt>
                <c:pt idx="5">
                  <c:v>4.3172528456692434E-6</c:v>
                </c:pt>
                <c:pt idx="6">
                  <c:v>5.0367949866141175E-6</c:v>
                </c:pt>
                <c:pt idx="7">
                  <c:v>1.3431453297637647E-5</c:v>
                </c:pt>
                <c:pt idx="8">
                  <c:v>5.3725813190550587E-5</c:v>
                </c:pt>
                <c:pt idx="9">
                  <c:v>7.5072230038581854E-5</c:v>
                </c:pt>
                <c:pt idx="10">
                  <c:v>8.1068414546455801E-5</c:v>
                </c:pt>
                <c:pt idx="11">
                  <c:v>8.1068414546455801E-5</c:v>
                </c:pt>
                <c:pt idx="12">
                  <c:v>8.2747346208660507E-5</c:v>
                </c:pt>
                <c:pt idx="13">
                  <c:v>8.4905972631495121E-5</c:v>
                </c:pt>
                <c:pt idx="14">
                  <c:v>9.1861546660628907E-5</c:v>
                </c:pt>
                <c:pt idx="15">
                  <c:v>9.7857731168502854E-5</c:v>
                </c:pt>
                <c:pt idx="16">
                  <c:v>1.8180431427873816E-4</c:v>
                </c:pt>
                <c:pt idx="17">
                  <c:v>1.9139820949133648E-4</c:v>
                </c:pt>
                <c:pt idx="18">
                  <c:v>2.0243118898582454E-4</c:v>
                </c:pt>
                <c:pt idx="19">
                  <c:v>2.3025348510235966E-4</c:v>
                </c:pt>
                <c:pt idx="20">
                  <c:v>2.3960753293464303E-4</c:v>
                </c:pt>
                <c:pt idx="21">
                  <c:v>5.9266287675826114E-4</c:v>
                </c:pt>
                <c:pt idx="22">
                  <c:v>1.2570401202306948E-3</c:v>
                </c:pt>
                <c:pt idx="23">
                  <c:v>2.682692948822805E-3</c:v>
                </c:pt>
                <c:pt idx="24">
                  <c:v>4.409114392329873E-3</c:v>
                </c:pt>
                <c:pt idx="25">
                  <c:v>6.6586429723038635E-3</c:v>
                </c:pt>
                <c:pt idx="26">
                  <c:v>7.5254514047621221E-3</c:v>
                </c:pt>
                <c:pt idx="27">
                  <c:v>7.8372529991715678E-3</c:v>
                </c:pt>
                <c:pt idx="28">
                  <c:v>9.2583487275376929E-3</c:v>
                </c:pt>
                <c:pt idx="29">
                  <c:v>1.0365724082451854E-2</c:v>
                </c:pt>
                <c:pt idx="30">
                  <c:v>1.144767561505263E-2</c:v>
                </c:pt>
                <c:pt idx="31">
                  <c:v>1.1845582418995144E-2</c:v>
                </c:pt>
                <c:pt idx="32">
                  <c:v>1.2295536104466006E-2</c:v>
                </c:pt>
                <c:pt idx="33">
                  <c:v>1.2485015534914823E-2</c:v>
                </c:pt>
                <c:pt idx="34">
                  <c:v>1.261405342552427E-2</c:v>
                </c:pt>
                <c:pt idx="35">
                  <c:v>1.3279869753278594E-2</c:v>
                </c:pt>
                <c:pt idx="36">
                  <c:v>1.4313851809816378E-2</c:v>
                </c:pt>
                <c:pt idx="37">
                  <c:v>1.5629174843463607E-2</c:v>
                </c:pt>
                <c:pt idx="38">
                  <c:v>1.6619024982023438E-2</c:v>
                </c:pt>
                <c:pt idx="39">
                  <c:v>1.7801952261736812E-2</c:v>
                </c:pt>
                <c:pt idx="40">
                  <c:v>1.8434669651007672E-2</c:v>
                </c:pt>
                <c:pt idx="41">
                  <c:v>1.8746711092797432E-2</c:v>
                </c:pt>
                <c:pt idx="42">
                  <c:v>2.0625675470184811E-2</c:v>
                </c:pt>
                <c:pt idx="43">
                  <c:v>2.2793655940851719E-2</c:v>
                </c:pt>
                <c:pt idx="44">
                  <c:v>2.5192369591381613E-2</c:v>
                </c:pt>
                <c:pt idx="45">
                  <c:v>2.7085724811587889E-2</c:v>
                </c:pt>
                <c:pt idx="46">
                  <c:v>2.8746428072888658E-2</c:v>
                </c:pt>
                <c:pt idx="47">
                  <c:v>2.9443424560083926E-2</c:v>
                </c:pt>
                <c:pt idx="48">
                  <c:v>2.9823102963122506E-2</c:v>
                </c:pt>
                <c:pt idx="49">
                  <c:v>3.1422165447682331E-2</c:v>
                </c:pt>
                <c:pt idx="50">
                  <c:v>3.3002279989197275E-2</c:v>
                </c:pt>
                <c:pt idx="51">
                  <c:v>3.4885321772050011E-2</c:v>
                </c:pt>
                <c:pt idx="52">
                  <c:v>3.6659712691620071E-2</c:v>
                </c:pt>
                <c:pt idx="53">
                  <c:v>3.8706330387847605E-2</c:v>
                </c:pt>
                <c:pt idx="54">
                  <c:v>3.9633100665384599E-2</c:v>
                </c:pt>
                <c:pt idx="55">
                  <c:v>3.9882541940912161E-2</c:v>
                </c:pt>
                <c:pt idx="56">
                  <c:v>4.0999751038419234E-2</c:v>
                </c:pt>
                <c:pt idx="57">
                  <c:v>4.2378633627849924E-2</c:v>
                </c:pt>
                <c:pt idx="58">
                  <c:v>4.3954191069138886E-2</c:v>
                </c:pt>
                <c:pt idx="59">
                  <c:v>4.5247687991177454E-2</c:v>
                </c:pt>
                <c:pt idx="60">
                  <c:v>4.7106025493857749E-2</c:v>
                </c:pt>
                <c:pt idx="61">
                  <c:v>4.8108347696193959E-2</c:v>
                </c:pt>
                <c:pt idx="62">
                  <c:v>4.82661672724412E-2</c:v>
                </c:pt>
                <c:pt idx="63">
                  <c:v>4.8436458912464821E-2</c:v>
                </c:pt>
                <c:pt idx="64">
                  <c:v>4.8696453472726234E-2</c:v>
                </c:pt>
                <c:pt idx="65">
                  <c:v>4.8953569864423868E-2</c:v>
                </c:pt>
                <c:pt idx="66">
                  <c:v>4.9445976536210481E-2</c:v>
                </c:pt>
                <c:pt idx="67">
                  <c:v>5.0276568014241178E-2</c:v>
                </c:pt>
                <c:pt idx="68">
                  <c:v>5.1182471569690774E-2</c:v>
                </c:pt>
                <c:pt idx="69">
                  <c:v>5.1825502396315178E-2</c:v>
                </c:pt>
                <c:pt idx="70">
                  <c:v>5.3347334024413585E-2</c:v>
                </c:pt>
                <c:pt idx="71">
                  <c:v>5.4928647802830105E-2</c:v>
                </c:pt>
                <c:pt idx="72">
                  <c:v>5.7169062182352126E-2</c:v>
                </c:pt>
                <c:pt idx="73">
                  <c:v>5.9889651017264692E-2</c:v>
                </c:pt>
                <c:pt idx="74">
                  <c:v>6.2432273095983565E-2</c:v>
                </c:pt>
                <c:pt idx="75">
                  <c:v>6.4009989163695352E-2</c:v>
                </c:pt>
                <c:pt idx="76">
                  <c:v>6.4378874434619759E-2</c:v>
                </c:pt>
                <c:pt idx="77">
                  <c:v>6.5635434860089825E-2</c:v>
                </c:pt>
                <c:pt idx="78">
                  <c:v>6.7549416955003189E-2</c:v>
                </c:pt>
                <c:pt idx="79">
                  <c:v>6.9222112585319712E-2</c:v>
                </c:pt>
                <c:pt idx="80">
                  <c:v>7.1174230413703146E-2</c:v>
                </c:pt>
                <c:pt idx="81">
                  <c:v>7.3194944592856678E-2</c:v>
                </c:pt>
                <c:pt idx="82">
                  <c:v>7.4597092378177923E-2</c:v>
                </c:pt>
                <c:pt idx="83">
                  <c:v>7.5123557377969247E-2</c:v>
                </c:pt>
                <c:pt idx="84">
                  <c:v>7.6314399621233014E-2</c:v>
                </c:pt>
                <c:pt idx="85">
                  <c:v>7.7818722390568432E-2</c:v>
                </c:pt>
                <c:pt idx="86">
                  <c:v>7.9924342542353449E-2</c:v>
                </c:pt>
                <c:pt idx="87">
                  <c:v>8.2541557156350268E-2</c:v>
                </c:pt>
                <c:pt idx="88">
                  <c:v>8.4916046221468353E-2</c:v>
                </c:pt>
                <c:pt idx="89">
                  <c:v>8.6370480735698266E-2</c:v>
                </c:pt>
                <c:pt idx="90">
                  <c:v>8.6685640193432112E-2</c:v>
                </c:pt>
                <c:pt idx="91">
                  <c:v>8.7572835653217149E-2</c:v>
                </c:pt>
                <c:pt idx="92">
                  <c:v>8.8615452215446269E-2</c:v>
                </c:pt>
                <c:pt idx="93">
                  <c:v>8.9965792966619482E-2</c:v>
                </c:pt>
                <c:pt idx="94">
                  <c:v>9.1889368956745446E-2</c:v>
                </c:pt>
                <c:pt idx="95">
                  <c:v>9.403600301056432E-2</c:v>
                </c:pt>
                <c:pt idx="96">
                  <c:v>9.5533130358490287E-2</c:v>
                </c:pt>
                <c:pt idx="97">
                  <c:v>9.6236362877573742E-2</c:v>
                </c:pt>
                <c:pt idx="98">
                  <c:v>9.7937120651387113E-2</c:v>
                </c:pt>
                <c:pt idx="99">
                  <c:v>0.10074909133819968</c:v>
                </c:pt>
                <c:pt idx="100">
                  <c:v>0.10406210320249019</c:v>
                </c:pt>
                <c:pt idx="101">
                  <c:v>0.10794499244240904</c:v>
                </c:pt>
                <c:pt idx="102">
                  <c:v>0.11248290487796805</c:v>
                </c:pt>
                <c:pt idx="103">
                  <c:v>0.11543686521392707</c:v>
                </c:pt>
                <c:pt idx="104">
                  <c:v>0.11718943002188847</c:v>
                </c:pt>
                <c:pt idx="105">
                  <c:v>0.12053266265609867</c:v>
                </c:pt>
                <c:pt idx="106">
                  <c:v>0.12533152904144035</c:v>
                </c:pt>
                <c:pt idx="107">
                  <c:v>0.13130732652198754</c:v>
                </c:pt>
                <c:pt idx="108">
                  <c:v>0.13855191664440084</c:v>
                </c:pt>
                <c:pt idx="109">
                  <c:v>0.14371870891114566</c:v>
                </c:pt>
                <c:pt idx="110">
                  <c:v>0.14768050793918813</c:v>
                </c:pt>
                <c:pt idx="111">
                  <c:v>0.14872768160164324</c:v>
                </c:pt>
                <c:pt idx="112">
                  <c:v>0.15346370797334241</c:v>
                </c:pt>
                <c:pt idx="113">
                  <c:v>0.15959012960872737</c:v>
                </c:pt>
                <c:pt idx="114">
                  <c:v>0.16593001541259267</c:v>
                </c:pt>
                <c:pt idx="115">
                  <c:v>0.17357587020227289</c:v>
                </c:pt>
                <c:pt idx="116">
                  <c:v>0.18195349934929406</c:v>
                </c:pt>
                <c:pt idx="117">
                  <c:v>0.18816578634683179</c:v>
                </c:pt>
                <c:pt idx="118">
                  <c:v>0.19107609445957349</c:v>
                </c:pt>
                <c:pt idx="119">
                  <c:v>0.196072834933675</c:v>
                </c:pt>
                <c:pt idx="120">
                  <c:v>0.20032053203905292</c:v>
                </c:pt>
                <c:pt idx="121">
                  <c:v>0.20583989995486071</c:v>
                </c:pt>
                <c:pt idx="122">
                  <c:v>0.21066347062037485</c:v>
                </c:pt>
                <c:pt idx="123">
                  <c:v>0.21602765728111889</c:v>
                </c:pt>
                <c:pt idx="124">
                  <c:v>0.2195445394186771</c:v>
                </c:pt>
                <c:pt idx="125">
                  <c:v>0.22097690797391803</c:v>
                </c:pt>
                <c:pt idx="126">
                  <c:v>0.22493774761243926</c:v>
                </c:pt>
                <c:pt idx="127">
                  <c:v>0.23055257478561242</c:v>
                </c:pt>
                <c:pt idx="128">
                  <c:v>0.23749543690358951</c:v>
                </c:pt>
                <c:pt idx="129">
                  <c:v>0.24359859334308392</c:v>
                </c:pt>
                <c:pt idx="130">
                  <c:v>0.24923236845930197</c:v>
                </c:pt>
                <c:pt idx="131">
                  <c:v>0.2530761625762295</c:v>
                </c:pt>
                <c:pt idx="132">
                  <c:v>0.25457113129773262</c:v>
                </c:pt>
                <c:pt idx="133">
                  <c:v>0.25950359267390971</c:v>
                </c:pt>
                <c:pt idx="134">
                  <c:v>0.26507884502933093</c:v>
                </c:pt>
                <c:pt idx="135">
                  <c:v>0.27246278647970723</c:v>
                </c:pt>
                <c:pt idx="136">
                  <c:v>0.28004460201884335</c:v>
                </c:pt>
                <c:pt idx="137">
                  <c:v>0.28726928480869052</c:v>
                </c:pt>
                <c:pt idx="138">
                  <c:v>0.29184437358819837</c:v>
                </c:pt>
                <c:pt idx="139">
                  <c:v>0.29374540392457471</c:v>
                </c:pt>
                <c:pt idx="140">
                  <c:v>0.29922519702263056</c:v>
                </c:pt>
                <c:pt idx="141">
                  <c:v>0.30470978706829271</c:v>
                </c:pt>
                <c:pt idx="142">
                  <c:v>0.31140920409525014</c:v>
                </c:pt>
                <c:pt idx="143">
                  <c:v>0.31758671322264215</c:v>
                </c:pt>
                <c:pt idx="144">
                  <c:v>0.3245302948827602</c:v>
                </c:pt>
                <c:pt idx="145">
                  <c:v>0.32822802194507589</c:v>
                </c:pt>
                <c:pt idx="146">
                  <c:v>0.32961433980329635</c:v>
                </c:pt>
                <c:pt idx="147">
                  <c:v>0.33344638139858845</c:v>
                </c:pt>
                <c:pt idx="148">
                  <c:v>0.33783295013716874</c:v>
                </c:pt>
                <c:pt idx="149">
                  <c:v>0.3428978072672797</c:v>
                </c:pt>
                <c:pt idx="150">
                  <c:v>0.34720498652297571</c:v>
                </c:pt>
                <c:pt idx="151">
                  <c:v>0.35241423177603626</c:v>
                </c:pt>
                <c:pt idx="152">
                  <c:v>0.35511755159956615</c:v>
                </c:pt>
                <c:pt idx="153">
                  <c:v>0.35603856553997559</c:v>
                </c:pt>
                <c:pt idx="154">
                  <c:v>0.35913163735651732</c:v>
                </c:pt>
                <c:pt idx="155">
                  <c:v>0.36263364895649602</c:v>
                </c:pt>
                <c:pt idx="156">
                  <c:v>0.36631626563385189</c:v>
                </c:pt>
                <c:pt idx="157">
                  <c:v>0.37030013062088329</c:v>
                </c:pt>
                <c:pt idx="158">
                  <c:v>0.37463753064649902</c:v>
                </c:pt>
                <c:pt idx="159">
                  <c:v>0.37722788235390059</c:v>
                </c:pt>
                <c:pt idx="160">
                  <c:v>0.37845062429874621</c:v>
                </c:pt>
                <c:pt idx="161">
                  <c:v>0.38081719840031392</c:v>
                </c:pt>
                <c:pt idx="162">
                  <c:v>0.38342433942433751</c:v>
                </c:pt>
                <c:pt idx="163">
                  <c:v>0.38643010679444456</c:v>
                </c:pt>
                <c:pt idx="164">
                  <c:v>0.38919122983663035</c:v>
                </c:pt>
                <c:pt idx="165">
                  <c:v>0.39211424986052873</c:v>
                </c:pt>
                <c:pt idx="166">
                  <c:v>0.39383059771406259</c:v>
                </c:pt>
                <c:pt idx="167">
                  <c:v>0.39476912051323504</c:v>
                </c:pt>
                <c:pt idx="168">
                  <c:v>0.39529126826018068</c:v>
                </c:pt>
                <c:pt idx="169">
                  <c:v>0.39795837112928301</c:v>
                </c:pt>
                <c:pt idx="170">
                  <c:v>0.40037075608049089</c:v>
                </c:pt>
                <c:pt idx="171">
                  <c:v>0.40260469458074438</c:v>
                </c:pt>
                <c:pt idx="172">
                  <c:v>0.40526196370725381</c:v>
                </c:pt>
                <c:pt idx="173">
                  <c:v>0.40695456667013646</c:v>
                </c:pt>
                <c:pt idx="174">
                  <c:v>0.40781849693403094</c:v>
                </c:pt>
                <c:pt idx="175">
                  <c:v>0.40973751582393092</c:v>
                </c:pt>
                <c:pt idx="176">
                  <c:v>0.41188942652011673</c:v>
                </c:pt>
                <c:pt idx="177">
                  <c:v>0.41404517477438757</c:v>
                </c:pt>
                <c:pt idx="178">
                  <c:v>0.41633475786687413</c:v>
                </c:pt>
                <c:pt idx="179">
                  <c:v>0.41891191796835836</c:v>
                </c:pt>
                <c:pt idx="180">
                  <c:v>0.42060140291529696</c:v>
                </c:pt>
                <c:pt idx="181">
                  <c:v>0.42158477717458825</c:v>
                </c:pt>
                <c:pt idx="182">
                  <c:v>0.42356159928314413</c:v>
                </c:pt>
                <c:pt idx="183">
                  <c:v>0.42559742384725752</c:v>
                </c:pt>
                <c:pt idx="184">
                  <c:v>0.42745312302875432</c:v>
                </c:pt>
                <c:pt idx="185">
                  <c:v>0.4293385632854102</c:v>
                </c:pt>
                <c:pt idx="186">
                  <c:v>0.43136095639622596</c:v>
                </c:pt>
                <c:pt idx="187">
                  <c:v>0.43269570706767868</c:v>
                </c:pt>
                <c:pt idx="188">
                  <c:v>0.43346801563229287</c:v>
                </c:pt>
                <c:pt idx="189">
                  <c:v>0.43458210671385583</c:v>
                </c:pt>
                <c:pt idx="190">
                  <c:v>0.43610489773147548</c:v>
                </c:pt>
                <c:pt idx="191">
                  <c:v>0.43749793131634479</c:v>
                </c:pt>
                <c:pt idx="192">
                  <c:v>0.43893965391941797</c:v>
                </c:pt>
                <c:pt idx="193">
                  <c:v>0.44061043077069201</c:v>
                </c:pt>
                <c:pt idx="194">
                  <c:v>0.44177704842854393</c:v>
                </c:pt>
                <c:pt idx="195">
                  <c:v>0.44246445102052662</c:v>
                </c:pt>
                <c:pt idx="196">
                  <c:v>0.44358525782873842</c:v>
                </c:pt>
                <c:pt idx="197">
                  <c:v>0.44480967870524629</c:v>
                </c:pt>
                <c:pt idx="198">
                  <c:v>0.44604225439268486</c:v>
                </c:pt>
                <c:pt idx="199">
                  <c:v>0.44717745204371556</c:v>
                </c:pt>
                <c:pt idx="200">
                  <c:v>0.44843737033251002</c:v>
                </c:pt>
                <c:pt idx="201">
                  <c:v>0.44921663447115334</c:v>
                </c:pt>
                <c:pt idx="202">
                  <c:v>0.449386206569036</c:v>
                </c:pt>
                <c:pt idx="203">
                  <c:v>0.45028683348211868</c:v>
                </c:pt>
                <c:pt idx="204">
                  <c:v>0.45151197390076747</c:v>
                </c:pt>
                <c:pt idx="205">
                  <c:v>0.45289205572709973</c:v>
                </c:pt>
                <c:pt idx="206">
                  <c:v>0.45429036595433592</c:v>
                </c:pt>
                <c:pt idx="207">
                  <c:v>0.45573424718383199</c:v>
                </c:pt>
                <c:pt idx="208">
                  <c:v>0.45653893514478866</c:v>
                </c:pt>
                <c:pt idx="209">
                  <c:v>0.45703493952728003</c:v>
                </c:pt>
                <c:pt idx="210">
                  <c:v>0.45832100118052882</c:v>
                </c:pt>
                <c:pt idx="211">
                  <c:v>0.45956125198413744</c:v>
                </c:pt>
                <c:pt idx="212">
                  <c:v>0.46055709830720515</c:v>
                </c:pt>
                <c:pt idx="213">
                  <c:v>0.46185635156637128</c:v>
                </c:pt>
                <c:pt idx="214">
                  <c:v>0.46321916438132088</c:v>
                </c:pt>
                <c:pt idx="215">
                  <c:v>0.4640192952420516</c:v>
                </c:pt>
                <c:pt idx="216">
                  <c:v>0.46452657245141771</c:v>
                </c:pt>
                <c:pt idx="217">
                  <c:v>0.46574763546460118</c:v>
                </c:pt>
                <c:pt idx="218">
                  <c:v>0.46658014572167439</c:v>
                </c:pt>
                <c:pt idx="219">
                  <c:v>0.46762564045246729</c:v>
                </c:pt>
                <c:pt idx="220">
                  <c:v>0.46868600572083974</c:v>
                </c:pt>
                <c:pt idx="221">
                  <c:v>0.4699955724173594</c:v>
                </c:pt>
                <c:pt idx="222">
                  <c:v>0.47078586953549717</c:v>
                </c:pt>
                <c:pt idx="223">
                  <c:v>0.47113053022100976</c:v>
                </c:pt>
                <c:pt idx="224">
                  <c:v>0.4721796226625074</c:v>
                </c:pt>
                <c:pt idx="225">
                  <c:v>0.4734222719399192</c:v>
                </c:pt>
                <c:pt idx="226">
                  <c:v>0.4746042398301113</c:v>
                </c:pt>
                <c:pt idx="227">
                  <c:v>0.47577421535128767</c:v>
                </c:pt>
                <c:pt idx="228">
                  <c:v>0.4771070472436979</c:v>
                </c:pt>
                <c:pt idx="229">
                  <c:v>0.47791605245750024</c:v>
                </c:pt>
                <c:pt idx="230">
                  <c:v>0.4783914299652845</c:v>
                </c:pt>
                <c:pt idx="231">
                  <c:v>0.47945203508103723</c:v>
                </c:pt>
                <c:pt idx="232">
                  <c:v>0.48040350963874667</c:v>
                </c:pt>
                <c:pt idx="233">
                  <c:v>0.48129454265661675</c:v>
                </c:pt>
                <c:pt idx="234">
                  <c:v>0.48231269478605376</c:v>
                </c:pt>
                <c:pt idx="235">
                  <c:v>0.48354071337326632</c:v>
                </c:pt>
                <c:pt idx="236">
                  <c:v>0.4843981677578923</c:v>
                </c:pt>
                <c:pt idx="237">
                  <c:v>0.48497907811301511</c:v>
                </c:pt>
                <c:pt idx="238">
                  <c:v>0.48615457012393876</c:v>
                </c:pt>
                <c:pt idx="239">
                  <c:v>0.48736651893667021</c:v>
                </c:pt>
                <c:pt idx="240">
                  <c:v>0.48852977873119774</c:v>
                </c:pt>
                <c:pt idx="241">
                  <c:v>0.48979233534117572</c:v>
                </c:pt>
                <c:pt idx="242">
                  <c:v>0.49143624928585444</c:v>
                </c:pt>
                <c:pt idx="243">
                  <c:v>0.49253522998245758</c:v>
                </c:pt>
                <c:pt idx="244">
                  <c:v>0.49331185579991738</c:v>
                </c:pt>
                <c:pt idx="245">
                  <c:v>0.49482793109088824</c:v>
                </c:pt>
                <c:pt idx="246">
                  <c:v>0.49634328683971812</c:v>
                </c:pt>
                <c:pt idx="247">
                  <c:v>0.49803421087093863</c:v>
                </c:pt>
                <c:pt idx="248">
                  <c:v>0.4997021095536488</c:v>
                </c:pt>
                <c:pt idx="249">
                  <c:v>0.50180029443664409</c:v>
                </c:pt>
                <c:pt idx="250">
                  <c:v>0.50323266299188496</c:v>
                </c:pt>
                <c:pt idx="251">
                  <c:v>0.50423186717827717</c:v>
                </c:pt>
                <c:pt idx="252">
                  <c:v>0.50609140391785901</c:v>
                </c:pt>
                <c:pt idx="253">
                  <c:v>0.50800298753896922</c:v>
                </c:pt>
                <c:pt idx="254">
                  <c:v>0.50999108247439984</c:v>
                </c:pt>
                <c:pt idx="255">
                  <c:v>0.51206696155102582</c:v>
                </c:pt>
                <c:pt idx="256">
                  <c:v>0.51463668638372029</c:v>
                </c:pt>
                <c:pt idx="257">
                  <c:v>0.51638877149692108</c:v>
                </c:pt>
                <c:pt idx="258">
                  <c:v>0.5176182291684156</c:v>
                </c:pt>
                <c:pt idx="259">
                  <c:v>0.51988454706501164</c:v>
                </c:pt>
                <c:pt idx="260">
                  <c:v>0.52214534847186034</c:v>
                </c:pt>
                <c:pt idx="261">
                  <c:v>0.52422578464871228</c:v>
                </c:pt>
                <c:pt idx="262">
                  <c:v>0.52626976402375636</c:v>
                </c:pt>
                <c:pt idx="263">
                  <c:v>0.52874570853074776</c:v>
                </c:pt>
                <c:pt idx="264">
                  <c:v>0.5303167088718107</c:v>
                </c:pt>
                <c:pt idx="265">
                  <c:v>0.53141544972103349</c:v>
                </c:pt>
                <c:pt idx="266">
                  <c:v>0.5319599032743485</c:v>
                </c:pt>
                <c:pt idx="267">
                  <c:v>0.53427395079962714</c:v>
                </c:pt>
                <c:pt idx="268">
                  <c:v>0.53628075383072249</c:v>
                </c:pt>
                <c:pt idx="269">
                  <c:v>0.53827604418756259</c:v>
                </c:pt>
                <c:pt idx="270">
                  <c:v>0.54080499496560352</c:v>
                </c:pt>
                <c:pt idx="271">
                  <c:v>0.54243883532030901</c:v>
                </c:pt>
                <c:pt idx="272">
                  <c:v>0.54351311173673966</c:v>
                </c:pt>
                <c:pt idx="273">
                  <c:v>0.54547746178151924</c:v>
                </c:pt>
                <c:pt idx="274">
                  <c:v>0.54705158013852628</c:v>
                </c:pt>
                <c:pt idx="275">
                  <c:v>0.54885619182801604</c:v>
                </c:pt>
                <c:pt idx="276">
                  <c:v>0.55070373619858215</c:v>
                </c:pt>
                <c:pt idx="277">
                  <c:v>0.55301562509743796</c:v>
                </c:pt>
                <c:pt idx="278">
                  <c:v>0.55446862052738599</c:v>
                </c:pt>
                <c:pt idx="279">
                  <c:v>0.5554419211967041</c:v>
                </c:pt>
                <c:pt idx="280">
                  <c:v>0.55721847074269704</c:v>
                </c:pt>
                <c:pt idx="281">
                  <c:v>0.5589652792135309</c:v>
                </c:pt>
                <c:pt idx="282">
                  <c:v>0.56051853084845049</c:v>
                </c:pt>
                <c:pt idx="283">
                  <c:v>0.56202309346516621</c:v>
                </c:pt>
                <c:pt idx="284">
                  <c:v>0.5638843091364103</c:v>
                </c:pt>
                <c:pt idx="285">
                  <c:v>0.56502358419290633</c:v>
                </c:pt>
                <c:pt idx="286">
                  <c:v>0.56581843841127011</c:v>
                </c:pt>
                <c:pt idx="287">
                  <c:v>0.56686249405778111</c:v>
                </c:pt>
                <c:pt idx="288">
                  <c:v>0.56817661785452678</c:v>
                </c:pt>
                <c:pt idx="289">
                  <c:v>0.56949913630958349</c:v>
                </c:pt>
                <c:pt idx="290">
                  <c:v>0.57086986408808349</c:v>
                </c:pt>
                <c:pt idx="291">
                  <c:v>0.57249147222639285</c:v>
                </c:pt>
                <c:pt idx="292">
                  <c:v>0.57350650633988576</c:v>
                </c:pt>
                <c:pt idx="293">
                  <c:v>0.57413994327129758</c:v>
                </c:pt>
                <c:pt idx="294">
                  <c:v>0.575196470981585</c:v>
                </c:pt>
                <c:pt idx="295">
                  <c:v>0.57617264981946692</c:v>
                </c:pt>
                <c:pt idx="296">
                  <c:v>0.57715458499447636</c:v>
                </c:pt>
                <c:pt idx="297">
                  <c:v>0.578145874217318</c:v>
                </c:pt>
                <c:pt idx="298">
                  <c:v>0.57943265541270783</c:v>
                </c:pt>
                <c:pt idx="299">
                  <c:v>0.58018793481331954</c:v>
                </c:pt>
                <c:pt idx="300">
                  <c:v>0.58068777675389593</c:v>
                </c:pt>
                <c:pt idx="301">
                  <c:v>0.58162701909520931</c:v>
                </c:pt>
                <c:pt idx="302">
                  <c:v>0.58249454706980852</c:v>
                </c:pt>
                <c:pt idx="303">
                  <c:v>0.5833376106116156</c:v>
                </c:pt>
                <c:pt idx="304">
                  <c:v>0.58418858911697313</c:v>
                </c:pt>
                <c:pt idx="305">
                  <c:v>0.58525710919627627</c:v>
                </c:pt>
                <c:pt idx="306">
                  <c:v>0.58590733544431006</c:v>
                </c:pt>
                <c:pt idx="307">
                  <c:v>0.58631915339631091</c:v>
                </c:pt>
                <c:pt idx="308">
                  <c:v>0.58716413571716042</c:v>
                </c:pt>
                <c:pt idx="309">
                  <c:v>0.5879141384754053</c:v>
                </c:pt>
                <c:pt idx="310">
                  <c:v>0.58865238871201475</c:v>
                </c:pt>
                <c:pt idx="311">
                  <c:v>0.58941846124474073</c:v>
                </c:pt>
                <c:pt idx="312">
                  <c:v>0.59038888374549503</c:v>
                </c:pt>
                <c:pt idx="313">
                  <c:v>0.590972912116562</c:v>
                </c:pt>
                <c:pt idx="314">
                  <c:v>0.5913185321915958</c:v>
                </c:pt>
                <c:pt idx="315">
                  <c:v>0.59209395877215409</c:v>
                </c:pt>
                <c:pt idx="316">
                  <c:v>0.59283580671946823</c:v>
                </c:pt>
                <c:pt idx="317">
                  <c:v>0.59355510901303288</c:v>
                </c:pt>
                <c:pt idx="318">
                  <c:v>0.59427369176445644</c:v>
                </c:pt>
                <c:pt idx="319">
                  <c:v>0.59513546340192813</c:v>
                </c:pt>
                <c:pt idx="320">
                  <c:v>0.5956520946591265</c:v>
                </c:pt>
                <c:pt idx="321">
                  <c:v>0.59598596221252498</c:v>
                </c:pt>
                <c:pt idx="322">
                  <c:v>0.59672301321223276</c:v>
                </c:pt>
                <c:pt idx="323">
                  <c:v>0.59737995518691545</c:v>
                </c:pt>
                <c:pt idx="324">
                  <c:v>0.59806927655794062</c:v>
                </c:pt>
                <c:pt idx="325">
                  <c:v>0.59877226922964377</c:v>
                </c:pt>
                <c:pt idx="326">
                  <c:v>0.5996491512520753</c:v>
                </c:pt>
                <c:pt idx="327">
                  <c:v>0.60013004524960678</c:v>
                </c:pt>
                <c:pt idx="328">
                  <c:v>0.60046535188728711</c:v>
                </c:pt>
                <c:pt idx="329">
                  <c:v>0.60117721891206188</c:v>
                </c:pt>
                <c:pt idx="330">
                  <c:v>0.60176580438335481</c:v>
                </c:pt>
                <c:pt idx="331">
                  <c:v>0.60234503580681542</c:v>
                </c:pt>
                <c:pt idx="332">
                  <c:v>0.60289380661297598</c:v>
                </c:pt>
                <c:pt idx="333">
                  <c:v>0.60360063684276422</c:v>
                </c:pt>
                <c:pt idx="334">
                  <c:v>0.60403859815921934</c:v>
                </c:pt>
                <c:pt idx="335">
                  <c:v>0.60430746707255234</c:v>
                </c:pt>
                <c:pt idx="336">
                  <c:v>0.60489005635933746</c:v>
                </c:pt>
                <c:pt idx="337">
                  <c:v>0.60545993373496576</c:v>
                </c:pt>
                <c:pt idx="338">
                  <c:v>0.60602933141583348</c:v>
                </c:pt>
                <c:pt idx="339">
                  <c:v>0.60661264024475947</c:v>
                </c:pt>
                <c:pt idx="340">
                  <c:v>0.60728613168868384</c:v>
                </c:pt>
                <c:pt idx="341">
                  <c:v>0.60768931513499325</c:v>
                </c:pt>
                <c:pt idx="342">
                  <c:v>0.60794571198454994</c:v>
                </c:pt>
                <c:pt idx="343">
                  <c:v>0.60856787608908702</c:v>
                </c:pt>
                <c:pt idx="344">
                  <c:v>0.60914039178589885</c:v>
                </c:pt>
                <c:pt idx="345">
                  <c:v>0.6096445509793208</c:v>
                </c:pt>
                <c:pt idx="346">
                  <c:v>0.60966181999070357</c:v>
                </c:pt>
                <c:pt idx="347">
                  <c:v>0.61005397045751852</c:v>
                </c:pt>
                <c:pt idx="348">
                  <c:v>0.61035665785147597</c:v>
                </c:pt>
                <c:pt idx="349">
                  <c:v>0.61055693041403891</c:v>
                </c:pt>
                <c:pt idx="350">
                  <c:v>0.61109514793546571</c:v>
                </c:pt>
                <c:pt idx="351">
                  <c:v>0.61173458105138534</c:v>
                </c:pt>
                <c:pt idx="352">
                  <c:v>0.61235866393496485</c:v>
                </c:pt>
                <c:pt idx="353">
                  <c:v>0.61299449934017991</c:v>
                </c:pt>
                <c:pt idx="354">
                  <c:v>0.61374114423510029</c:v>
                </c:pt>
                <c:pt idx="355">
                  <c:v>0.61417143043538536</c:v>
                </c:pt>
                <c:pt idx="356">
                  <c:v>0.61446644271317274</c:v>
                </c:pt>
                <c:pt idx="357">
                  <c:v>0.61512746209332081</c:v>
                </c:pt>
                <c:pt idx="358">
                  <c:v>0.61577960712039714</c:v>
                </c:pt>
                <c:pt idx="359">
                  <c:v>0.61640225091969481</c:v>
                </c:pt>
                <c:pt idx="360">
                  <c:v>0.61704168403561444</c:v>
                </c:pt>
                <c:pt idx="361">
                  <c:v>0.61774299777565544</c:v>
                </c:pt>
                <c:pt idx="362">
                  <c:v>0.6181351482424704</c:v>
                </c:pt>
                <c:pt idx="363">
                  <c:v>0.61840425700318369</c:v>
                </c:pt>
                <c:pt idx="364">
                  <c:v>0.61895974353599315</c:v>
                </c:pt>
                <c:pt idx="365">
                  <c:v>0.61947301692986723</c:v>
                </c:pt>
                <c:pt idx="366">
                  <c:v>0.62000427887726484</c:v>
                </c:pt>
                <c:pt idx="367">
                  <c:v>0.62043168690898609</c:v>
                </c:pt>
                <c:pt idx="368">
                  <c:v>0.62092217480173018</c:v>
                </c:pt>
                <c:pt idx="369">
                  <c:v>0.62124620861253566</c:v>
                </c:pt>
                <c:pt idx="370">
                  <c:v>0.62146998621836957</c:v>
                </c:pt>
                <c:pt idx="371">
                  <c:v>0.62199932938672464</c:v>
                </c:pt>
                <c:pt idx="372">
                  <c:v>0.62257664203114271</c:v>
                </c:pt>
                <c:pt idx="373">
                  <c:v>0.62314292169606633</c:v>
                </c:pt>
                <c:pt idx="374">
                  <c:v>0.62356793125398446</c:v>
                </c:pt>
                <c:pt idx="375">
                  <c:v>0.62373294625164111</c:v>
                </c:pt>
                <c:pt idx="376">
                  <c:v>0.62373486503068365</c:v>
                </c:pt>
                <c:pt idx="377">
                  <c:v>0.62397854996908364</c:v>
                </c:pt>
                <c:pt idx="378">
                  <c:v>0.62452708092786402</c:v>
                </c:pt>
                <c:pt idx="379">
                  <c:v>0.62511566639915683</c:v>
                </c:pt>
                <c:pt idx="380">
                  <c:v>0.62568914148548993</c:v>
                </c:pt>
                <c:pt idx="381">
                  <c:v>0.62622304175407106</c:v>
                </c:pt>
                <c:pt idx="382">
                  <c:v>0.62648639417765684</c:v>
                </c:pt>
                <c:pt idx="383">
                  <c:v>0.62655403113890573</c:v>
                </c:pt>
                <c:pt idx="384">
                  <c:v>0.62677469072879544</c:v>
                </c:pt>
                <c:pt idx="385">
                  <c:v>0.6272946798493183</c:v>
                </c:pt>
                <c:pt idx="386">
                  <c:v>0.6277813301839773</c:v>
                </c:pt>
                <c:pt idx="387">
                  <c:v>0.62829508327261196</c:v>
                </c:pt>
                <c:pt idx="388">
                  <c:v>0.62878988841820171</c:v>
                </c:pt>
                <c:pt idx="389">
                  <c:v>0.62936648152047892</c:v>
                </c:pt>
                <c:pt idx="390">
                  <c:v>0.62969267395770723</c:v>
                </c:pt>
                <c:pt idx="391">
                  <c:v>0.62991093507379381</c:v>
                </c:pt>
                <c:pt idx="392">
                  <c:v>0.63039278846084656</c:v>
                </c:pt>
                <c:pt idx="393">
                  <c:v>0.63087104413719464</c:v>
                </c:pt>
                <c:pt idx="394">
                  <c:v>0.63130684682722693</c:v>
                </c:pt>
                <c:pt idx="395">
                  <c:v>0.63170907088401507</c:v>
                </c:pt>
                <c:pt idx="396">
                  <c:v>0.63213312105241193</c:v>
                </c:pt>
                <c:pt idx="397">
                  <c:v>0.63237128950106469</c:v>
                </c:pt>
                <c:pt idx="398">
                  <c:v>0.63253822327776388</c:v>
                </c:pt>
                <c:pt idx="399">
                  <c:v>0.632880245642093</c:v>
                </c:pt>
                <c:pt idx="400">
                  <c:v>0.63326711946654102</c:v>
                </c:pt>
                <c:pt idx="401">
                  <c:v>0.6336266506896332</c:v>
                </c:pt>
                <c:pt idx="402">
                  <c:v>0.63398810069176781</c:v>
                </c:pt>
                <c:pt idx="403">
                  <c:v>0.63436777909480635</c:v>
                </c:pt>
                <c:pt idx="404">
                  <c:v>0.63457476738401819</c:v>
                </c:pt>
                <c:pt idx="405">
                  <c:v>0.63474841688736627</c:v>
                </c:pt>
                <c:pt idx="406">
                  <c:v>0.63511778185305123</c:v>
                </c:pt>
                <c:pt idx="407">
                  <c:v>0.63551281048843</c:v>
                </c:pt>
                <c:pt idx="408">
                  <c:v>0.63589824522859617</c:v>
                </c:pt>
                <c:pt idx="409">
                  <c:v>0.63628895661112916</c:v>
                </c:pt>
                <c:pt idx="410">
                  <c:v>0.63671372632166701</c:v>
                </c:pt>
                <c:pt idx="411">
                  <c:v>0.6369701231712237</c:v>
                </c:pt>
                <c:pt idx="412">
                  <c:v>0.63714832977479774</c:v>
                </c:pt>
                <c:pt idx="413">
                  <c:v>0.637540000546852</c:v>
                </c:pt>
                <c:pt idx="414">
                  <c:v>0.63792687437130002</c:v>
                </c:pt>
                <c:pt idx="415">
                  <c:v>0.63831734590645284</c:v>
                </c:pt>
                <c:pt idx="416">
                  <c:v>0.63854112351228665</c:v>
                </c:pt>
                <c:pt idx="417">
                  <c:v>0.638837574874356</c:v>
                </c:pt>
                <c:pt idx="418">
                  <c:v>0.63911867600408512</c:v>
                </c:pt>
                <c:pt idx="419">
                  <c:v>0.63929784199718032</c:v>
                </c:pt>
                <c:pt idx="420">
                  <c:v>0.63966073108359689</c:v>
                </c:pt>
                <c:pt idx="421">
                  <c:v>0.64004184857091739</c:v>
                </c:pt>
                <c:pt idx="422">
                  <c:v>0.64037019963456854</c:v>
                </c:pt>
                <c:pt idx="423">
                  <c:v>0.64069327405585275</c:v>
                </c:pt>
                <c:pt idx="424">
                  <c:v>0.64109573796002128</c:v>
                </c:pt>
                <c:pt idx="425">
                  <c:v>0.64134206121960469</c:v>
                </c:pt>
                <c:pt idx="426">
                  <c:v>0.64153297973433543</c:v>
                </c:pt>
                <c:pt idx="427">
                  <c:v>0.64183590697567328</c:v>
                </c:pt>
                <c:pt idx="428">
                  <c:v>0.64216329864980315</c:v>
                </c:pt>
                <c:pt idx="429">
                  <c:v>0.64246694543328187</c:v>
                </c:pt>
                <c:pt idx="430">
                  <c:v>0.64274109098898191</c:v>
                </c:pt>
                <c:pt idx="431">
                  <c:v>0.64307927579522595</c:v>
                </c:pt>
                <c:pt idx="432">
                  <c:v>0.64327571079970391</c:v>
                </c:pt>
                <c:pt idx="433">
                  <c:v>0.64341146441696218</c:v>
                </c:pt>
                <c:pt idx="434">
                  <c:v>0.64367865439863303</c:v>
                </c:pt>
                <c:pt idx="435">
                  <c:v>0.64394416544864175</c:v>
                </c:pt>
                <c:pt idx="436">
                  <c:v>0.64417561817064561</c:v>
                </c:pt>
                <c:pt idx="437">
                  <c:v>0.64434087301568266</c:v>
                </c:pt>
                <c:pt idx="438">
                  <c:v>0.64458239932765982</c:v>
                </c:pt>
                <c:pt idx="439">
                  <c:v>0.64474189783556923</c:v>
                </c:pt>
                <c:pt idx="440">
                  <c:v>0.64485558549383859</c:v>
                </c:pt>
                <c:pt idx="441">
                  <c:v>0.64507072859398107</c:v>
                </c:pt>
                <c:pt idx="442">
                  <c:v>0.64524773596065355</c:v>
                </c:pt>
                <c:pt idx="443">
                  <c:v>0.64543361768039764</c:v>
                </c:pt>
                <c:pt idx="444">
                  <c:v>0.64561949940014174</c:v>
                </c:pt>
                <c:pt idx="445">
                  <c:v>0.64581473516771803</c:v>
                </c:pt>
                <c:pt idx="446">
                  <c:v>0.64593274007883306</c:v>
                </c:pt>
                <c:pt idx="447">
                  <c:v>0.64601404834075982</c:v>
                </c:pt>
                <c:pt idx="448">
                  <c:v>0.64616587173249918</c:v>
                </c:pt>
                <c:pt idx="449">
                  <c:v>0.64632249207184489</c:v>
                </c:pt>
                <c:pt idx="450">
                  <c:v>0.64648510859569841</c:v>
                </c:pt>
                <c:pt idx="451">
                  <c:v>0.64666187611499049</c:v>
                </c:pt>
                <c:pt idx="452">
                  <c:v>0.64686862455682204</c:v>
                </c:pt>
                <c:pt idx="453">
                  <c:v>0.64698015358866845</c:v>
                </c:pt>
                <c:pt idx="454">
                  <c:v>0.64704946948157949</c:v>
                </c:pt>
                <c:pt idx="455">
                  <c:v>0.6472027319576007</c:v>
                </c:pt>
                <c:pt idx="456">
                  <c:v>0.64735071779125508</c:v>
                </c:pt>
                <c:pt idx="457">
                  <c:v>0.64748023537662514</c:v>
                </c:pt>
                <c:pt idx="458">
                  <c:v>0.64763757525811172</c:v>
                </c:pt>
                <c:pt idx="459">
                  <c:v>0.64781290369312194</c:v>
                </c:pt>
                <c:pt idx="460">
                  <c:v>0.64792251394592593</c:v>
                </c:pt>
                <c:pt idx="461">
                  <c:v>0.64799902526024644</c:v>
                </c:pt>
                <c:pt idx="462">
                  <c:v>0.64816739812122748</c:v>
                </c:pt>
                <c:pt idx="463">
                  <c:v>0.64831466441274088</c:v>
                </c:pt>
                <c:pt idx="464">
                  <c:v>0.64845953223045116</c:v>
                </c:pt>
                <c:pt idx="465">
                  <c:v>0.64858809042629995</c:v>
                </c:pt>
                <c:pt idx="466">
                  <c:v>0.64873199885448896</c:v>
                </c:pt>
                <c:pt idx="467">
                  <c:v>0.64881618528497942</c:v>
                </c:pt>
                <c:pt idx="468">
                  <c:v>0.64886319537152115</c:v>
                </c:pt>
                <c:pt idx="469">
                  <c:v>0.64897976119835421</c:v>
                </c:pt>
                <c:pt idx="470">
                  <c:v>0.64908145648760784</c:v>
                </c:pt>
                <c:pt idx="471">
                  <c:v>0.6492044981937094</c:v>
                </c:pt>
                <c:pt idx="472">
                  <c:v>0.64932034447840148</c:v>
                </c:pt>
                <c:pt idx="473">
                  <c:v>0.6494412275580802</c:v>
                </c:pt>
                <c:pt idx="474">
                  <c:v>0.64951366146693534</c:v>
                </c:pt>
                <c:pt idx="475">
                  <c:v>0.64955899262181493</c:v>
                </c:pt>
                <c:pt idx="476">
                  <c:v>0.64966164730058973</c:v>
                </c:pt>
                <c:pt idx="477">
                  <c:v>0.64975470808415192</c:v>
                </c:pt>
                <c:pt idx="478">
                  <c:v>0.64984776886771412</c:v>
                </c:pt>
                <c:pt idx="479">
                  <c:v>0.64993291468772596</c:v>
                </c:pt>
                <c:pt idx="480">
                  <c:v>0.65004516326171335</c:v>
                </c:pt>
                <c:pt idx="481">
                  <c:v>0.65011327991772272</c:v>
                </c:pt>
                <c:pt idx="482">
                  <c:v>0.65016436740972983</c:v>
                </c:pt>
                <c:pt idx="483">
                  <c:v>0.65026150559875739</c:v>
                </c:pt>
                <c:pt idx="484">
                  <c:v>0.65034809050305109</c:v>
                </c:pt>
                <c:pt idx="485">
                  <c:v>0.65042939876497785</c:v>
                </c:pt>
                <c:pt idx="486">
                  <c:v>0.65052965496994952</c:v>
                </c:pt>
                <c:pt idx="487">
                  <c:v>0.65062823224325894</c:v>
                </c:pt>
                <c:pt idx="488">
                  <c:v>0.65069466996760617</c:v>
                </c:pt>
                <c:pt idx="489">
                  <c:v>0.65071433745279206</c:v>
                </c:pt>
                <c:pt idx="490">
                  <c:v>0.65081051625229835</c:v>
                </c:pt>
                <c:pt idx="491">
                  <c:v>0.6509021379515787</c:v>
                </c:pt>
                <c:pt idx="492">
                  <c:v>0.65098560483992829</c:v>
                </c:pt>
                <c:pt idx="493">
                  <c:v>0.65106595371233378</c:v>
                </c:pt>
                <c:pt idx="494">
                  <c:v>0.65115277846400776</c:v>
                </c:pt>
                <c:pt idx="495">
                  <c:v>0.65121537863027001</c:v>
                </c:pt>
                <c:pt idx="496">
                  <c:v>0.65125111588993689</c:v>
                </c:pt>
                <c:pt idx="497">
                  <c:v>0.65134033911541411</c:v>
                </c:pt>
                <c:pt idx="498">
                  <c:v>0.65142740371446839</c:v>
                </c:pt>
                <c:pt idx="499">
                  <c:v>0.65150943151853613</c:v>
                </c:pt>
                <c:pt idx="500">
                  <c:v>0.65158474359595497</c:v>
                </c:pt>
                <c:pt idx="501">
                  <c:v>0.65166149475765578</c:v>
                </c:pt>
                <c:pt idx="502">
                  <c:v>0.65171809873941011</c:v>
                </c:pt>
                <c:pt idx="503">
                  <c:v>0.65175791340454237</c:v>
                </c:pt>
                <c:pt idx="504">
                  <c:v>0.65184833586692115</c:v>
                </c:pt>
                <c:pt idx="505">
                  <c:v>0.65192748550242507</c:v>
                </c:pt>
                <c:pt idx="506">
                  <c:v>0.65200135849556207</c:v>
                </c:pt>
                <c:pt idx="507">
                  <c:v>0.65208722385771489</c:v>
                </c:pt>
                <c:pt idx="508">
                  <c:v>0.65217428845676917</c:v>
                </c:pt>
                <c:pt idx="509">
                  <c:v>0.65222897365948096</c:v>
                </c:pt>
                <c:pt idx="510">
                  <c:v>0.65225535687131564</c:v>
                </c:pt>
                <c:pt idx="511">
                  <c:v>0.65233570574372113</c:v>
                </c:pt>
                <c:pt idx="512">
                  <c:v>0.65241461553184477</c:v>
                </c:pt>
                <c:pt idx="513">
                  <c:v>0.65249280577782742</c:v>
                </c:pt>
                <c:pt idx="514">
                  <c:v>0.65256763816048569</c:v>
                </c:pt>
                <c:pt idx="515">
                  <c:v>0.65264558855908805</c:v>
                </c:pt>
                <c:pt idx="516">
                  <c:v>0.65269067986658724</c:v>
                </c:pt>
                <c:pt idx="517">
                  <c:v>0.65272162017864788</c:v>
                </c:pt>
                <c:pt idx="518">
                  <c:v>0.65279861118772897</c:v>
                </c:pt>
                <c:pt idx="519">
                  <c:v>0.65287176463872509</c:v>
                </c:pt>
                <c:pt idx="520">
                  <c:v>0.65294156022639671</c:v>
                </c:pt>
                <c:pt idx="521">
                  <c:v>0.65300008298719359</c:v>
                </c:pt>
                <c:pt idx="522">
                  <c:v>0.65307299659080931</c:v>
                </c:pt>
                <c:pt idx="523">
                  <c:v>0.65311161201904</c:v>
                </c:pt>
                <c:pt idx="524">
                  <c:v>0.65311880744044948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6-4A8D-BDF7-9907FEDF1D1A}"/>
            </c:ext>
          </c:extLst>
        </c:ser>
        <c:ser>
          <c:idx val="3"/>
          <c:order val="6"/>
          <c:tx>
            <c:strRef>
              <c:f>Fully!$AV$1</c:f>
              <c:strCache>
                <c:ptCount val="1"/>
                <c:pt idx="0">
                  <c:v>% 40-49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Fully!FullyMonth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Fully!Fully4049</c:f>
              <c:numCache>
                <c:formatCode>0.00%</c:formatCode>
                <c:ptCount val="525"/>
                <c:pt idx="0">
                  <c:v>2.6802508929255848E-7</c:v>
                </c:pt>
                <c:pt idx="1">
                  <c:v>8.0407526787767544E-7</c:v>
                </c:pt>
                <c:pt idx="2">
                  <c:v>1.0721003571702339E-6</c:v>
                </c:pt>
                <c:pt idx="3">
                  <c:v>1.6081505357553509E-6</c:v>
                </c:pt>
                <c:pt idx="4">
                  <c:v>2.9482759822181433E-6</c:v>
                </c:pt>
                <c:pt idx="5">
                  <c:v>6.1645770537288455E-6</c:v>
                </c:pt>
                <c:pt idx="6">
                  <c:v>6.9686523216065214E-6</c:v>
                </c:pt>
                <c:pt idx="7">
                  <c:v>1.7421630804016303E-5</c:v>
                </c:pt>
                <c:pt idx="8">
                  <c:v>6.6470222144554507E-5</c:v>
                </c:pt>
                <c:pt idx="9">
                  <c:v>9.0324455091592216E-5</c:v>
                </c:pt>
                <c:pt idx="10">
                  <c:v>9.5416931788150824E-5</c:v>
                </c:pt>
                <c:pt idx="11">
                  <c:v>9.5684956877443384E-5</c:v>
                </c:pt>
                <c:pt idx="12">
                  <c:v>9.7025082323906183E-5</c:v>
                </c:pt>
                <c:pt idx="13">
                  <c:v>9.8633232859661528E-5</c:v>
                </c:pt>
                <c:pt idx="14">
                  <c:v>1.0479780991339038E-4</c:v>
                </c:pt>
                <c:pt idx="15">
                  <c:v>1.104263367885341E-4</c:v>
                </c:pt>
                <c:pt idx="16">
                  <c:v>2.1817242268414261E-4</c:v>
                </c:pt>
                <c:pt idx="17">
                  <c:v>2.2460502482716401E-4</c:v>
                </c:pt>
                <c:pt idx="18">
                  <c:v>2.3988245491683987E-4</c:v>
                </c:pt>
                <c:pt idx="19">
                  <c:v>2.6186051223882963E-4</c:v>
                </c:pt>
                <c:pt idx="20">
                  <c:v>2.7097336527477666E-4</c:v>
                </c:pt>
                <c:pt idx="21">
                  <c:v>6.8534015332107209E-4</c:v>
                </c:pt>
                <c:pt idx="22">
                  <c:v>1.3663919052134632E-3</c:v>
                </c:pt>
                <c:pt idx="23">
                  <c:v>2.7475251903380173E-3</c:v>
                </c:pt>
                <c:pt idx="24">
                  <c:v>4.5012133495792271E-3</c:v>
                </c:pt>
                <c:pt idx="25">
                  <c:v>6.8314234758887309E-3</c:v>
                </c:pt>
                <c:pt idx="26">
                  <c:v>7.7218028225186103E-3</c:v>
                </c:pt>
                <c:pt idx="27">
                  <c:v>7.9909000121683397E-3</c:v>
                </c:pt>
                <c:pt idx="28">
                  <c:v>9.4703985050632617E-3</c:v>
                </c:pt>
                <c:pt idx="29">
                  <c:v>1.0617545887235413E-2</c:v>
                </c:pt>
                <c:pt idx="30">
                  <c:v>1.1691790445119987E-2</c:v>
                </c:pt>
                <c:pt idx="31">
                  <c:v>1.2100260681201847E-2</c:v>
                </c:pt>
                <c:pt idx="32">
                  <c:v>1.2589138444071472E-2</c:v>
                </c:pt>
                <c:pt idx="33">
                  <c:v>1.2797393938451791E-2</c:v>
                </c:pt>
                <c:pt idx="34">
                  <c:v>1.2921757579883538E-2</c:v>
                </c:pt>
                <c:pt idx="35">
                  <c:v>1.371082344276083E-2</c:v>
                </c:pt>
                <c:pt idx="36">
                  <c:v>1.493435797538136E-2</c:v>
                </c:pt>
                <c:pt idx="37">
                  <c:v>1.6436906625955441E-2</c:v>
                </c:pt>
                <c:pt idx="38">
                  <c:v>1.7607640215985338E-2</c:v>
                </c:pt>
                <c:pt idx="39">
                  <c:v>1.8943209235930156E-2</c:v>
                </c:pt>
                <c:pt idx="40">
                  <c:v>1.9699576037913755E-2</c:v>
                </c:pt>
                <c:pt idx="41">
                  <c:v>2.0038895800958138E-2</c:v>
                </c:pt>
                <c:pt idx="42">
                  <c:v>2.2334262665659608E-2</c:v>
                </c:pt>
                <c:pt idx="43">
                  <c:v>2.4956888164387292E-2</c:v>
                </c:pt>
                <c:pt idx="44">
                  <c:v>2.7910256623301995E-2</c:v>
                </c:pt>
                <c:pt idx="45">
                  <c:v>3.0242878975415131E-2</c:v>
                </c:pt>
                <c:pt idx="46">
                  <c:v>3.2302651786628445E-2</c:v>
                </c:pt>
                <c:pt idx="47">
                  <c:v>3.3147734893167878E-2</c:v>
                </c:pt>
                <c:pt idx="48">
                  <c:v>3.3593460616661401E-2</c:v>
                </c:pt>
                <c:pt idx="49">
                  <c:v>3.5636347847249283E-2</c:v>
                </c:pt>
                <c:pt idx="50">
                  <c:v>3.7675214701497775E-2</c:v>
                </c:pt>
                <c:pt idx="51">
                  <c:v>4.016221950504343E-2</c:v>
                </c:pt>
                <c:pt idx="52">
                  <c:v>4.2502882609835341E-2</c:v>
                </c:pt>
                <c:pt idx="53">
                  <c:v>4.5128992434723833E-2</c:v>
                </c:pt>
                <c:pt idx="54">
                  <c:v>4.6313127279218352E-2</c:v>
                </c:pt>
                <c:pt idx="55">
                  <c:v>4.660956302797592E-2</c:v>
                </c:pt>
                <c:pt idx="56">
                  <c:v>4.8144006664175822E-2</c:v>
                </c:pt>
                <c:pt idx="57">
                  <c:v>5.013248480163731E-2</c:v>
                </c:pt>
                <c:pt idx="58">
                  <c:v>5.2280973917406458E-2</c:v>
                </c:pt>
                <c:pt idx="59">
                  <c:v>5.4123110356114217E-2</c:v>
                </c:pt>
                <c:pt idx="60">
                  <c:v>5.6729922374573638E-2</c:v>
                </c:pt>
                <c:pt idx="61">
                  <c:v>5.8050213964428783E-2</c:v>
                </c:pt>
                <c:pt idx="62">
                  <c:v>5.8279911465952502E-2</c:v>
                </c:pt>
                <c:pt idx="63">
                  <c:v>5.851523749435137E-2</c:v>
                </c:pt>
                <c:pt idx="64">
                  <c:v>5.8904945974182749E-2</c:v>
                </c:pt>
                <c:pt idx="65">
                  <c:v>5.9253646615352373E-2</c:v>
                </c:pt>
                <c:pt idx="66">
                  <c:v>5.9915936610994279E-2</c:v>
                </c:pt>
                <c:pt idx="67">
                  <c:v>6.1101679606024563E-2</c:v>
                </c:pt>
                <c:pt idx="68">
                  <c:v>6.2449577780076836E-2</c:v>
                </c:pt>
                <c:pt idx="69">
                  <c:v>6.34557439652811E-2</c:v>
                </c:pt>
                <c:pt idx="70">
                  <c:v>6.5621386686764968E-2</c:v>
                </c:pt>
                <c:pt idx="71">
                  <c:v>6.7857520006732786E-2</c:v>
                </c:pt>
                <c:pt idx="72">
                  <c:v>7.1264118891641207E-2</c:v>
                </c:pt>
                <c:pt idx="73">
                  <c:v>7.5263857299154066E-2</c:v>
                </c:pt>
                <c:pt idx="74">
                  <c:v>7.8973324534963071E-2</c:v>
                </c:pt>
                <c:pt idx="75">
                  <c:v>8.121267415600239E-2</c:v>
                </c:pt>
                <c:pt idx="76">
                  <c:v>8.1724066026372597E-2</c:v>
                </c:pt>
                <c:pt idx="77">
                  <c:v>8.3518493999186275E-2</c:v>
                </c:pt>
                <c:pt idx="78">
                  <c:v>8.6203301318629841E-2</c:v>
                </c:pt>
                <c:pt idx="79">
                  <c:v>8.8613918971727101E-2</c:v>
                </c:pt>
                <c:pt idx="80">
                  <c:v>9.1437295262334919E-2</c:v>
                </c:pt>
                <c:pt idx="81">
                  <c:v>9.429605086472935E-2</c:v>
                </c:pt>
                <c:pt idx="82">
                  <c:v>9.6140331504151438E-2</c:v>
                </c:pt>
                <c:pt idx="83">
                  <c:v>9.6826475732740391E-2</c:v>
                </c:pt>
                <c:pt idx="84">
                  <c:v>9.8481530659121935E-2</c:v>
                </c:pt>
                <c:pt idx="85">
                  <c:v>0.10069327369596413</c:v>
                </c:pt>
                <c:pt idx="86">
                  <c:v>0.10368121739139757</c:v>
                </c:pt>
                <c:pt idx="87">
                  <c:v>0.1074370529676542</c:v>
                </c:pt>
                <c:pt idx="88">
                  <c:v>0.11074153429354215</c:v>
                </c:pt>
                <c:pt idx="89">
                  <c:v>0.11272304377868203</c:v>
                </c:pt>
                <c:pt idx="90">
                  <c:v>0.11315912059896102</c:v>
                </c:pt>
                <c:pt idx="91">
                  <c:v>0.11441964259390393</c:v>
                </c:pt>
                <c:pt idx="92">
                  <c:v>0.11586295769974436</c:v>
                </c:pt>
                <c:pt idx="93">
                  <c:v>0.11778014116345403</c:v>
                </c:pt>
                <c:pt idx="94">
                  <c:v>0.12048505036459453</c:v>
                </c:pt>
                <c:pt idx="95">
                  <c:v>0.12344485142565226</c:v>
                </c:pt>
                <c:pt idx="96">
                  <c:v>0.12552821044472331</c:v>
                </c:pt>
                <c:pt idx="97">
                  <c:v>0.12657940484492872</c:v>
                </c:pt>
                <c:pt idx="98">
                  <c:v>0.12896884851597187</c:v>
                </c:pt>
                <c:pt idx="99">
                  <c:v>0.13284958378383885</c:v>
                </c:pt>
                <c:pt idx="100">
                  <c:v>0.1373167579470779</c:v>
                </c:pt>
                <c:pt idx="101">
                  <c:v>0.1423770716329214</c:v>
                </c:pt>
                <c:pt idx="102">
                  <c:v>0.14856711107013304</c:v>
                </c:pt>
                <c:pt idx="103">
                  <c:v>0.15250332753148357</c:v>
                </c:pt>
                <c:pt idx="104">
                  <c:v>0.15495495302324261</c:v>
                </c:pt>
                <c:pt idx="105">
                  <c:v>0.159457238473179</c:v>
                </c:pt>
                <c:pt idx="106">
                  <c:v>0.1661168578668312</c:v>
                </c:pt>
                <c:pt idx="107">
                  <c:v>0.17428277826230759</c:v>
                </c:pt>
                <c:pt idx="108">
                  <c:v>0.18407829120068273</c:v>
                </c:pt>
                <c:pt idx="109">
                  <c:v>0.19087835574112422</c:v>
                </c:pt>
                <c:pt idx="110">
                  <c:v>0.19571781675339064</c:v>
                </c:pt>
                <c:pt idx="111">
                  <c:v>0.19708581680913986</c:v>
                </c:pt>
                <c:pt idx="112">
                  <c:v>0.20316221360849146</c:v>
                </c:pt>
                <c:pt idx="113">
                  <c:v>0.21142757131209539</c:v>
                </c:pt>
                <c:pt idx="114">
                  <c:v>0.21964146819855512</c:v>
                </c:pt>
                <c:pt idx="115">
                  <c:v>0.22934772878219584</c:v>
                </c:pt>
                <c:pt idx="116">
                  <c:v>0.23952758969861651</c:v>
                </c:pt>
                <c:pt idx="117">
                  <c:v>0.24684253043558901</c:v>
                </c:pt>
                <c:pt idx="118">
                  <c:v>0.2502327797900506</c:v>
                </c:pt>
                <c:pt idx="119">
                  <c:v>0.25619553395154215</c:v>
                </c:pt>
                <c:pt idx="120">
                  <c:v>0.26155067523560743</c:v>
                </c:pt>
                <c:pt idx="121">
                  <c:v>0.26864529934918147</c:v>
                </c:pt>
                <c:pt idx="122">
                  <c:v>0.27501169929514763</c:v>
                </c:pt>
                <c:pt idx="123">
                  <c:v>0.28131270111932638</c:v>
                </c:pt>
                <c:pt idx="124">
                  <c:v>0.28560833922541823</c:v>
                </c:pt>
                <c:pt idx="125">
                  <c:v>0.28714385496197525</c:v>
                </c:pt>
                <c:pt idx="126">
                  <c:v>0.29173700091718185</c:v>
                </c:pt>
                <c:pt idx="127">
                  <c:v>0.29900557331370675</c:v>
                </c:pt>
                <c:pt idx="128">
                  <c:v>0.30708224135444873</c:v>
                </c:pt>
                <c:pt idx="129">
                  <c:v>0.31402060684096517</c:v>
                </c:pt>
                <c:pt idx="130">
                  <c:v>0.32091260398703403</c:v>
                </c:pt>
                <c:pt idx="131">
                  <c:v>0.32528409319339563</c:v>
                </c:pt>
                <c:pt idx="132">
                  <c:v>0.32696943495486724</c:v>
                </c:pt>
                <c:pt idx="133">
                  <c:v>0.33221227372651901</c:v>
                </c:pt>
                <c:pt idx="134">
                  <c:v>0.33863415486596871</c:v>
                </c:pt>
                <c:pt idx="135">
                  <c:v>0.34692363482760896</c:v>
                </c:pt>
                <c:pt idx="136">
                  <c:v>0.35555457875300789</c:v>
                </c:pt>
                <c:pt idx="137">
                  <c:v>0.36352028440678275</c:v>
                </c:pt>
                <c:pt idx="138">
                  <c:v>0.36843211219315819</c:v>
                </c:pt>
                <c:pt idx="139">
                  <c:v>0.37051815146312217</c:v>
                </c:pt>
                <c:pt idx="140">
                  <c:v>0.37651065640952519</c:v>
                </c:pt>
                <c:pt idx="141">
                  <c:v>0.38258973345976971</c:v>
                </c:pt>
                <c:pt idx="142">
                  <c:v>0.39010408486317588</c:v>
                </c:pt>
                <c:pt idx="143">
                  <c:v>0.39716976226710632</c:v>
                </c:pt>
                <c:pt idx="144">
                  <c:v>0.40491622339783984</c:v>
                </c:pt>
                <c:pt idx="145">
                  <c:v>0.40910545554348249</c:v>
                </c:pt>
                <c:pt idx="146">
                  <c:v>0.41072513115807746</c:v>
                </c:pt>
                <c:pt idx="147">
                  <c:v>0.41493205295961344</c:v>
                </c:pt>
                <c:pt idx="148">
                  <c:v>0.41984334469581031</c:v>
                </c:pt>
                <c:pt idx="149">
                  <c:v>0.42536626968577274</c:v>
                </c:pt>
                <c:pt idx="150">
                  <c:v>0.43010146893830437</c:v>
                </c:pt>
                <c:pt idx="151">
                  <c:v>0.43584471055166529</c:v>
                </c:pt>
                <c:pt idx="152">
                  <c:v>0.4390717326267477</c:v>
                </c:pt>
                <c:pt idx="153">
                  <c:v>0.44010470132088125</c:v>
                </c:pt>
                <c:pt idx="154">
                  <c:v>0.44360055256052411</c:v>
                </c:pt>
                <c:pt idx="155">
                  <c:v>0.44747512325133731</c:v>
                </c:pt>
                <c:pt idx="156">
                  <c:v>0.45167051997403374</c:v>
                </c:pt>
                <c:pt idx="157">
                  <c:v>0.45606505933807451</c:v>
                </c:pt>
                <c:pt idx="158">
                  <c:v>0.46086324448658988</c:v>
                </c:pt>
                <c:pt idx="159">
                  <c:v>0.46383296247595146</c:v>
                </c:pt>
                <c:pt idx="160">
                  <c:v>0.46523687789366586</c:v>
                </c:pt>
                <c:pt idx="161">
                  <c:v>0.46788148144971553</c:v>
                </c:pt>
                <c:pt idx="162">
                  <c:v>0.47077374018827156</c:v>
                </c:pt>
                <c:pt idx="163">
                  <c:v>0.4740602638331769</c:v>
                </c:pt>
                <c:pt idx="164">
                  <c:v>0.4769924583100375</c:v>
                </c:pt>
                <c:pt idx="165">
                  <c:v>0.48015059793717169</c:v>
                </c:pt>
                <c:pt idx="166">
                  <c:v>0.48201578453355864</c:v>
                </c:pt>
                <c:pt idx="167">
                  <c:v>0.48306403065778181</c:v>
                </c:pt>
                <c:pt idx="168">
                  <c:v>0.48366789118395792</c:v>
                </c:pt>
                <c:pt idx="169">
                  <c:v>0.48645240383661836</c:v>
                </c:pt>
                <c:pt idx="170">
                  <c:v>0.48903830989811292</c:v>
                </c:pt>
                <c:pt idx="171">
                  <c:v>0.49140363131111975</c:v>
                </c:pt>
                <c:pt idx="172">
                  <c:v>0.49413802327208245</c:v>
                </c:pt>
                <c:pt idx="173">
                  <c:v>0.49595550140257527</c:v>
                </c:pt>
                <c:pt idx="174">
                  <c:v>0.49689707354126006</c:v>
                </c:pt>
                <c:pt idx="175">
                  <c:v>0.49893406421988351</c:v>
                </c:pt>
                <c:pt idx="176">
                  <c:v>0.50117823829253005</c:v>
                </c:pt>
                <c:pt idx="177">
                  <c:v>0.50341731988848015</c:v>
                </c:pt>
                <c:pt idx="178">
                  <c:v>0.5058528638748816</c:v>
                </c:pt>
                <c:pt idx="179">
                  <c:v>0.50848808655280608</c:v>
                </c:pt>
                <c:pt idx="180">
                  <c:v>0.51030100825678093</c:v>
                </c:pt>
                <c:pt idx="181">
                  <c:v>0.51134925438100409</c:v>
                </c:pt>
                <c:pt idx="182">
                  <c:v>0.51345727170829003</c:v>
                </c:pt>
                <c:pt idx="183">
                  <c:v>0.51550444734030665</c:v>
                </c:pt>
                <c:pt idx="184">
                  <c:v>0.51734524365356793</c:v>
                </c:pt>
                <c:pt idx="185">
                  <c:v>0.51923723275888412</c:v>
                </c:pt>
                <c:pt idx="186">
                  <c:v>0.52125921403250719</c:v>
                </c:pt>
                <c:pt idx="187">
                  <c:v>0.52270842569031206</c:v>
                </c:pt>
                <c:pt idx="188">
                  <c:v>0.5235200056606899</c:v>
                </c:pt>
                <c:pt idx="189">
                  <c:v>0.52469556370232706</c:v>
                </c:pt>
                <c:pt idx="190">
                  <c:v>0.52630907473986821</c:v>
                </c:pt>
                <c:pt idx="191">
                  <c:v>0.5277448851432085</c:v>
                </c:pt>
                <c:pt idx="192">
                  <c:v>0.52916943849279841</c:v>
                </c:pt>
                <c:pt idx="193">
                  <c:v>0.53078777398194688</c:v>
                </c:pt>
                <c:pt idx="194">
                  <c:v>0.53194939471894087</c:v>
                </c:pt>
                <c:pt idx="195">
                  <c:v>0.53265885713029826</c:v>
                </c:pt>
                <c:pt idx="196">
                  <c:v>0.53384942457693585</c:v>
                </c:pt>
                <c:pt idx="197">
                  <c:v>0.53507001083357408</c:v>
                </c:pt>
                <c:pt idx="198">
                  <c:v>0.53626915508306905</c:v>
                </c:pt>
                <c:pt idx="199">
                  <c:v>0.53738494352979393</c:v>
                </c:pt>
                <c:pt idx="200">
                  <c:v>0.53865055800143335</c:v>
                </c:pt>
                <c:pt idx="201">
                  <c:v>0.53948089972806179</c:v>
                </c:pt>
                <c:pt idx="202">
                  <c:v>0.53966637308985221</c:v>
                </c:pt>
                <c:pt idx="203">
                  <c:v>0.54060204867657247</c:v>
                </c:pt>
                <c:pt idx="204">
                  <c:v>0.54184112866437206</c:v>
                </c:pt>
                <c:pt idx="205">
                  <c:v>0.54294673215770384</c:v>
                </c:pt>
                <c:pt idx="206">
                  <c:v>0.54400355508478437</c:v>
                </c:pt>
                <c:pt idx="207">
                  <c:v>0.54530910529472842</c:v>
                </c:pt>
                <c:pt idx="208">
                  <c:v>0.54610406770957021</c:v>
                </c:pt>
                <c:pt idx="209">
                  <c:v>0.54659187337208259</c:v>
                </c:pt>
                <c:pt idx="210">
                  <c:v>0.54762001761460888</c:v>
                </c:pt>
                <c:pt idx="211">
                  <c:v>0.54852755056695346</c:v>
                </c:pt>
                <c:pt idx="212">
                  <c:v>0.54932733743340245</c:v>
                </c:pt>
                <c:pt idx="213">
                  <c:v>0.55029142367958783</c:v>
                </c:pt>
                <c:pt idx="214">
                  <c:v>0.55146456949542133</c:v>
                </c:pt>
                <c:pt idx="215">
                  <c:v>0.55227561341562059</c:v>
                </c:pt>
                <c:pt idx="216">
                  <c:v>0.55277253193116904</c:v>
                </c:pt>
                <c:pt idx="217">
                  <c:v>0.55376476081173009</c:v>
                </c:pt>
                <c:pt idx="218">
                  <c:v>0.5545666918788934</c:v>
                </c:pt>
                <c:pt idx="219">
                  <c:v>0.55550451166632808</c:v>
                </c:pt>
                <c:pt idx="220">
                  <c:v>0.55640588004161895</c:v>
                </c:pt>
                <c:pt idx="221">
                  <c:v>0.55760663244164965</c:v>
                </c:pt>
                <c:pt idx="222">
                  <c:v>0.55843992244426022</c:v>
                </c:pt>
                <c:pt idx="223">
                  <c:v>0.55880872496712675</c:v>
                </c:pt>
                <c:pt idx="224">
                  <c:v>0.55979880964697348</c:v>
                </c:pt>
                <c:pt idx="225">
                  <c:v>0.56076691626949815</c:v>
                </c:pt>
                <c:pt idx="226">
                  <c:v>0.56183312007470398</c:v>
                </c:pt>
                <c:pt idx="227">
                  <c:v>0.56286608876883748</c:v>
                </c:pt>
                <c:pt idx="228">
                  <c:v>0.56414162016878078</c:v>
                </c:pt>
                <c:pt idx="229">
                  <c:v>0.5650137738093387</c:v>
                </c:pt>
                <c:pt idx="230">
                  <c:v>0.56550479577292267</c:v>
                </c:pt>
                <c:pt idx="231">
                  <c:v>0.56650452935598394</c:v>
                </c:pt>
                <c:pt idx="232">
                  <c:v>0.56740643378145339</c:v>
                </c:pt>
                <c:pt idx="233">
                  <c:v>0.56828287582344006</c:v>
                </c:pt>
                <c:pt idx="234">
                  <c:v>0.56928904200864439</c:v>
                </c:pt>
                <c:pt idx="235">
                  <c:v>0.57054286337635496</c:v>
                </c:pt>
                <c:pt idx="236">
                  <c:v>0.57143404679825271</c:v>
                </c:pt>
                <c:pt idx="237">
                  <c:v>0.57204273177603604</c:v>
                </c:pt>
                <c:pt idx="238">
                  <c:v>0.57323169107213789</c:v>
                </c:pt>
                <c:pt idx="239">
                  <c:v>0.57439250773386397</c:v>
                </c:pt>
                <c:pt idx="240">
                  <c:v>0.57548444194764181</c:v>
                </c:pt>
                <c:pt idx="241">
                  <c:v>0.57670610030463731</c:v>
                </c:pt>
                <c:pt idx="242">
                  <c:v>0.5783474859514649</c:v>
                </c:pt>
                <c:pt idx="243">
                  <c:v>0.579506426437566</c:v>
                </c:pt>
                <c:pt idx="244">
                  <c:v>0.58030755342946139</c:v>
                </c:pt>
                <c:pt idx="245">
                  <c:v>0.58181144220548198</c:v>
                </c:pt>
                <c:pt idx="246">
                  <c:v>0.58327512721810859</c:v>
                </c:pt>
                <c:pt idx="247">
                  <c:v>0.58488274170368537</c:v>
                </c:pt>
                <c:pt idx="248">
                  <c:v>0.5865088499204234</c:v>
                </c:pt>
                <c:pt idx="249">
                  <c:v>0.5885970333911017</c:v>
                </c:pt>
                <c:pt idx="250">
                  <c:v>0.59009475759006846</c:v>
                </c:pt>
                <c:pt idx="251">
                  <c:v>0.59109100684696891</c:v>
                </c:pt>
                <c:pt idx="252">
                  <c:v>0.59296477024621319</c:v>
                </c:pt>
                <c:pt idx="253">
                  <c:v>0.59472006655599019</c:v>
                </c:pt>
                <c:pt idx="254">
                  <c:v>0.59651395847862532</c:v>
                </c:pt>
                <c:pt idx="255">
                  <c:v>0.5984423989960852</c:v>
                </c:pt>
                <c:pt idx="256">
                  <c:v>0.6008755307566831</c:v>
                </c:pt>
                <c:pt idx="257">
                  <c:v>0.60269408098753308</c:v>
                </c:pt>
                <c:pt idx="258">
                  <c:v>0.60386722680336657</c:v>
                </c:pt>
                <c:pt idx="259">
                  <c:v>0.60599320181163518</c:v>
                </c:pt>
                <c:pt idx="260">
                  <c:v>0.60806959217838463</c:v>
                </c:pt>
                <c:pt idx="261">
                  <c:v>0.60993531482495011</c:v>
                </c:pt>
                <c:pt idx="262">
                  <c:v>0.61176887446080053</c:v>
                </c:pt>
                <c:pt idx="263">
                  <c:v>0.61412293882005708</c:v>
                </c:pt>
                <c:pt idx="264">
                  <c:v>0.6156471975028639</c:v>
                </c:pt>
                <c:pt idx="265">
                  <c:v>0.61664398280994293</c:v>
                </c:pt>
                <c:pt idx="266">
                  <c:v>0.61717333236129568</c:v>
                </c:pt>
                <c:pt idx="267">
                  <c:v>0.61929099859179615</c:v>
                </c:pt>
                <c:pt idx="268">
                  <c:v>0.6210513873782697</c:v>
                </c:pt>
                <c:pt idx="269">
                  <c:v>0.62281767271670763</c:v>
                </c:pt>
                <c:pt idx="270">
                  <c:v>0.62508704114774771</c:v>
                </c:pt>
                <c:pt idx="271">
                  <c:v>0.62666517287350232</c:v>
                </c:pt>
                <c:pt idx="272">
                  <c:v>0.62767482338486746</c:v>
                </c:pt>
                <c:pt idx="273">
                  <c:v>0.62939125605669699</c:v>
                </c:pt>
                <c:pt idx="274">
                  <c:v>0.63083081881128733</c:v>
                </c:pt>
                <c:pt idx="275">
                  <c:v>0.6324094865872204</c:v>
                </c:pt>
                <c:pt idx="276">
                  <c:v>0.63402112144913658</c:v>
                </c:pt>
                <c:pt idx="277">
                  <c:v>0.63610796479436849</c:v>
                </c:pt>
                <c:pt idx="278">
                  <c:v>0.63745988334476011</c:v>
                </c:pt>
                <c:pt idx="279">
                  <c:v>0.63831434732942482</c:v>
                </c:pt>
                <c:pt idx="280">
                  <c:v>0.63986487247098223</c:v>
                </c:pt>
                <c:pt idx="281">
                  <c:v>0.64132828945851961</c:v>
                </c:pt>
                <c:pt idx="282">
                  <c:v>0.64268556851069714</c:v>
                </c:pt>
                <c:pt idx="283">
                  <c:v>0.64400183972421288</c:v>
                </c:pt>
                <c:pt idx="284">
                  <c:v>0.64571559214514951</c:v>
                </c:pt>
                <c:pt idx="285">
                  <c:v>0.64679626930517709</c:v>
                </c:pt>
                <c:pt idx="286">
                  <c:v>0.64750465961617731</c:v>
                </c:pt>
                <c:pt idx="287">
                  <c:v>0.64843202642512965</c:v>
                </c:pt>
                <c:pt idx="288">
                  <c:v>0.64956255625176562</c:v>
                </c:pt>
                <c:pt idx="289">
                  <c:v>0.65070782745831268</c:v>
                </c:pt>
                <c:pt idx="290">
                  <c:v>0.65190643565762907</c:v>
                </c:pt>
                <c:pt idx="291">
                  <c:v>0.65338110969891672</c:v>
                </c:pt>
                <c:pt idx="292">
                  <c:v>0.65429748747920791</c:v>
                </c:pt>
                <c:pt idx="293">
                  <c:v>0.6548560517652936</c:v>
                </c:pt>
                <c:pt idx="294">
                  <c:v>0.65580486058138932</c:v>
                </c:pt>
                <c:pt idx="295">
                  <c:v>0.65662233710373163</c:v>
                </c:pt>
                <c:pt idx="296">
                  <c:v>0.65745991550777083</c:v>
                </c:pt>
                <c:pt idx="297">
                  <c:v>0.65828998920930992</c:v>
                </c:pt>
                <c:pt idx="298">
                  <c:v>0.65941489050907076</c:v>
                </c:pt>
                <c:pt idx="299">
                  <c:v>0.66013829022507142</c:v>
                </c:pt>
                <c:pt idx="300">
                  <c:v>0.6606212714359766</c:v>
                </c:pt>
                <c:pt idx="301">
                  <c:v>0.6614325833812652</c:v>
                </c:pt>
                <c:pt idx="302">
                  <c:v>0.6621508906205692</c:v>
                </c:pt>
                <c:pt idx="303">
                  <c:v>0.66288340318960581</c:v>
                </c:pt>
                <c:pt idx="304">
                  <c:v>0.66362315243605319</c:v>
                </c:pt>
                <c:pt idx="305">
                  <c:v>0.66456928100125601</c:v>
                </c:pt>
                <c:pt idx="306">
                  <c:v>0.66516885312600338</c:v>
                </c:pt>
                <c:pt idx="307">
                  <c:v>0.66554810862735236</c:v>
                </c:pt>
                <c:pt idx="308">
                  <c:v>0.66624819016058456</c:v>
                </c:pt>
                <c:pt idx="309">
                  <c:v>0.66688635789819017</c:v>
                </c:pt>
                <c:pt idx="310">
                  <c:v>0.66755374037052861</c:v>
                </c:pt>
                <c:pt idx="311">
                  <c:v>0.6682329159467959</c:v>
                </c:pt>
                <c:pt idx="312">
                  <c:v>0.66911177021458623</c:v>
                </c:pt>
                <c:pt idx="313">
                  <c:v>0.66964085174084975</c:v>
                </c:pt>
                <c:pt idx="314">
                  <c:v>0.66996811037487602</c:v>
                </c:pt>
                <c:pt idx="315">
                  <c:v>0.67065345052819703</c:v>
                </c:pt>
                <c:pt idx="316">
                  <c:v>0.6712940304916063</c:v>
                </c:pt>
                <c:pt idx="317">
                  <c:v>0.67198446312162385</c:v>
                </c:pt>
                <c:pt idx="318">
                  <c:v>0.67264943336815874</c:v>
                </c:pt>
                <c:pt idx="319">
                  <c:v>0.67346583779014391</c:v>
                </c:pt>
                <c:pt idx="320">
                  <c:v>0.67395659172863853</c:v>
                </c:pt>
                <c:pt idx="321">
                  <c:v>0.67426750083221787</c:v>
                </c:pt>
                <c:pt idx="322">
                  <c:v>0.67495337703571756</c:v>
                </c:pt>
                <c:pt idx="323">
                  <c:v>0.67557117486653695</c:v>
                </c:pt>
                <c:pt idx="324">
                  <c:v>0.67621604323137485</c:v>
                </c:pt>
                <c:pt idx="325">
                  <c:v>0.67688449780407045</c:v>
                </c:pt>
                <c:pt idx="326">
                  <c:v>0.67774244611489587</c:v>
                </c:pt>
                <c:pt idx="327">
                  <c:v>0.67822810757669405</c:v>
                </c:pt>
                <c:pt idx="328">
                  <c:v>0.6785545621354524</c:v>
                </c:pt>
                <c:pt idx="329">
                  <c:v>0.6792034508766297</c:v>
                </c:pt>
                <c:pt idx="330">
                  <c:v>0.67972609980075016</c:v>
                </c:pt>
                <c:pt idx="331">
                  <c:v>0.68024580044888838</c:v>
                </c:pt>
                <c:pt idx="332">
                  <c:v>0.68074673934077623</c:v>
                </c:pt>
                <c:pt idx="333">
                  <c:v>0.68139482400668561</c:v>
                </c:pt>
                <c:pt idx="334">
                  <c:v>0.68180115004205311</c:v>
                </c:pt>
                <c:pt idx="335">
                  <c:v>0.68204719707402373</c:v>
                </c:pt>
                <c:pt idx="336">
                  <c:v>0.68259101998019833</c:v>
                </c:pt>
                <c:pt idx="337">
                  <c:v>0.68310777235235431</c:v>
                </c:pt>
                <c:pt idx="338">
                  <c:v>0.68361675199692096</c:v>
                </c:pt>
                <c:pt idx="339">
                  <c:v>0.6841190310142552</c:v>
                </c:pt>
                <c:pt idx="340">
                  <c:v>0.68474031317123529</c:v>
                </c:pt>
                <c:pt idx="341">
                  <c:v>0.68513082572633455</c:v>
                </c:pt>
                <c:pt idx="342">
                  <c:v>0.6853865216615197</c:v>
                </c:pt>
                <c:pt idx="343">
                  <c:v>0.68597751698340981</c:v>
                </c:pt>
                <c:pt idx="344">
                  <c:v>0.68650659850967333</c:v>
                </c:pt>
                <c:pt idx="345">
                  <c:v>0.6869659935127207</c:v>
                </c:pt>
                <c:pt idx="346">
                  <c:v>0.68697885871700681</c:v>
                </c:pt>
                <c:pt idx="347">
                  <c:v>0.68737526782407044</c:v>
                </c:pt>
                <c:pt idx="348">
                  <c:v>0.6876660750459529</c:v>
                </c:pt>
                <c:pt idx="349">
                  <c:v>0.68785235248301124</c:v>
                </c:pt>
                <c:pt idx="350">
                  <c:v>0.68835302334980975</c:v>
                </c:pt>
                <c:pt idx="351">
                  <c:v>0.68895205942437865</c:v>
                </c:pt>
                <c:pt idx="352">
                  <c:v>0.68955860020144766</c:v>
                </c:pt>
                <c:pt idx="353">
                  <c:v>0.69017720210753486</c:v>
                </c:pt>
                <c:pt idx="354">
                  <c:v>0.69092633223210753</c:v>
                </c:pt>
                <c:pt idx="355">
                  <c:v>0.69138787143586933</c:v>
                </c:pt>
                <c:pt idx="356">
                  <c:v>0.69166956580471584</c:v>
                </c:pt>
                <c:pt idx="357">
                  <c:v>0.69231202194375008</c:v>
                </c:pt>
                <c:pt idx="358">
                  <c:v>0.69296948748778475</c:v>
                </c:pt>
                <c:pt idx="359">
                  <c:v>0.69354788563047809</c:v>
                </c:pt>
                <c:pt idx="360">
                  <c:v>0.69417506433942266</c:v>
                </c:pt>
                <c:pt idx="361">
                  <c:v>0.6948727336468512</c:v>
                </c:pt>
                <c:pt idx="362">
                  <c:v>0.69526137002632538</c:v>
                </c:pt>
                <c:pt idx="363">
                  <c:v>0.69552135436293916</c:v>
                </c:pt>
                <c:pt idx="364">
                  <c:v>0.69606919764545316</c:v>
                </c:pt>
                <c:pt idx="365">
                  <c:v>0.69656772431153735</c:v>
                </c:pt>
                <c:pt idx="366">
                  <c:v>0.69710538264065824</c:v>
                </c:pt>
                <c:pt idx="367">
                  <c:v>0.69751492497709722</c:v>
                </c:pt>
                <c:pt idx="368">
                  <c:v>0.69803274944961047</c:v>
                </c:pt>
                <c:pt idx="369">
                  <c:v>0.69838252219113728</c:v>
                </c:pt>
                <c:pt idx="370">
                  <c:v>0.69861624006900036</c:v>
                </c:pt>
                <c:pt idx="371">
                  <c:v>0.6991541664232106</c:v>
                </c:pt>
                <c:pt idx="372">
                  <c:v>0.69974355359456486</c:v>
                </c:pt>
                <c:pt idx="373">
                  <c:v>0.70032248778743678</c:v>
                </c:pt>
                <c:pt idx="374">
                  <c:v>0.70074301915253678</c:v>
                </c:pt>
                <c:pt idx="375">
                  <c:v>0.70091455520968404</c:v>
                </c:pt>
                <c:pt idx="376">
                  <c:v>0.70092018373655918</c:v>
                </c:pt>
                <c:pt idx="377">
                  <c:v>0.70115041728826155</c:v>
                </c:pt>
                <c:pt idx="378">
                  <c:v>0.70167896276434649</c:v>
                </c:pt>
                <c:pt idx="379">
                  <c:v>0.70223859915078934</c:v>
                </c:pt>
                <c:pt idx="380">
                  <c:v>0.70279743146196427</c:v>
                </c:pt>
                <c:pt idx="381">
                  <c:v>0.70333857411724598</c:v>
                </c:pt>
                <c:pt idx="382">
                  <c:v>0.70362402083734255</c:v>
                </c:pt>
                <c:pt idx="383">
                  <c:v>0.70369317131038001</c:v>
                </c:pt>
                <c:pt idx="384">
                  <c:v>0.70390839545708195</c:v>
                </c:pt>
                <c:pt idx="385">
                  <c:v>0.70440558199771963</c:v>
                </c:pt>
                <c:pt idx="386">
                  <c:v>0.7048756980043388</c:v>
                </c:pt>
                <c:pt idx="387">
                  <c:v>0.70535037043747595</c:v>
                </c:pt>
                <c:pt idx="388">
                  <c:v>0.70584300055159566</c:v>
                </c:pt>
                <c:pt idx="389">
                  <c:v>0.70639272000973463</c:v>
                </c:pt>
                <c:pt idx="390">
                  <c:v>0.70674624510251161</c:v>
                </c:pt>
                <c:pt idx="391">
                  <c:v>0.70695476862198114</c:v>
                </c:pt>
                <c:pt idx="392">
                  <c:v>0.70740853509815349</c:v>
                </c:pt>
                <c:pt idx="393">
                  <c:v>0.70784568401878967</c:v>
                </c:pt>
                <c:pt idx="394">
                  <c:v>0.70825335017960356</c:v>
                </c:pt>
                <c:pt idx="395">
                  <c:v>0.70865324361282811</c:v>
                </c:pt>
                <c:pt idx="396">
                  <c:v>0.7090587655729278</c:v>
                </c:pt>
                <c:pt idx="397">
                  <c:v>0.70930695680561262</c:v>
                </c:pt>
                <c:pt idx="398">
                  <c:v>0.70946375148284879</c:v>
                </c:pt>
                <c:pt idx="399">
                  <c:v>0.70977492861151747</c:v>
                </c:pt>
                <c:pt idx="400">
                  <c:v>0.71012416530286571</c:v>
                </c:pt>
                <c:pt idx="401">
                  <c:v>0.71047367001930317</c:v>
                </c:pt>
                <c:pt idx="402">
                  <c:v>0.71079556815154354</c:v>
                </c:pt>
                <c:pt idx="403">
                  <c:v>0.71116624685003516</c:v>
                </c:pt>
                <c:pt idx="404">
                  <c:v>0.71137182209352257</c:v>
                </c:pt>
                <c:pt idx="405">
                  <c:v>0.71152781269549081</c:v>
                </c:pt>
                <c:pt idx="406">
                  <c:v>0.7118478346521061</c:v>
                </c:pt>
                <c:pt idx="407">
                  <c:v>0.71217428921086445</c:v>
                </c:pt>
                <c:pt idx="408">
                  <c:v>0.71250556822123001</c:v>
                </c:pt>
                <c:pt idx="409">
                  <c:v>0.71286043343945338</c:v>
                </c:pt>
                <c:pt idx="410">
                  <c:v>0.7132635431737494</c:v>
                </c:pt>
                <c:pt idx="411">
                  <c:v>0.71350798205518418</c:v>
                </c:pt>
                <c:pt idx="412">
                  <c:v>0.71368514663920657</c:v>
                </c:pt>
                <c:pt idx="413">
                  <c:v>0.71401535354921508</c:v>
                </c:pt>
                <c:pt idx="414">
                  <c:v>0.71431768584993705</c:v>
                </c:pt>
                <c:pt idx="415">
                  <c:v>0.71467147896780325</c:v>
                </c:pt>
                <c:pt idx="416">
                  <c:v>0.71486579715754028</c:v>
                </c:pt>
                <c:pt idx="417">
                  <c:v>0.7151407908991545</c:v>
                </c:pt>
                <c:pt idx="418">
                  <c:v>0.71540238338630402</c:v>
                </c:pt>
                <c:pt idx="419">
                  <c:v>0.71555891003845085</c:v>
                </c:pt>
                <c:pt idx="420">
                  <c:v>0.71587544766890543</c:v>
                </c:pt>
                <c:pt idx="421">
                  <c:v>0.71619520160043137</c:v>
                </c:pt>
                <c:pt idx="422">
                  <c:v>0.71648145239579586</c:v>
                </c:pt>
                <c:pt idx="423">
                  <c:v>0.71675456996178499</c:v>
                </c:pt>
                <c:pt idx="424">
                  <c:v>0.71710407467822246</c:v>
                </c:pt>
                <c:pt idx="425">
                  <c:v>0.71733350415465691</c:v>
                </c:pt>
                <c:pt idx="426">
                  <c:v>0.71747394930144626</c:v>
                </c:pt>
                <c:pt idx="427">
                  <c:v>0.71774304649109599</c:v>
                </c:pt>
                <c:pt idx="428">
                  <c:v>0.71802313270940665</c:v>
                </c:pt>
                <c:pt idx="429">
                  <c:v>0.71828392112128836</c:v>
                </c:pt>
                <c:pt idx="430">
                  <c:v>0.71852594777691947</c:v>
                </c:pt>
                <c:pt idx="431">
                  <c:v>0.71882506377656996</c:v>
                </c:pt>
                <c:pt idx="432">
                  <c:v>0.71900598071184252</c:v>
                </c:pt>
                <c:pt idx="433">
                  <c:v>0.71912846817764919</c:v>
                </c:pt>
                <c:pt idx="434">
                  <c:v>0.71933055909497579</c:v>
                </c:pt>
                <c:pt idx="435">
                  <c:v>0.71954229891551691</c:v>
                </c:pt>
                <c:pt idx="436">
                  <c:v>0.71972589610168225</c:v>
                </c:pt>
                <c:pt idx="437">
                  <c:v>0.71985588826998914</c:v>
                </c:pt>
                <c:pt idx="438">
                  <c:v>0.72005556696151218</c:v>
                </c:pt>
                <c:pt idx="439">
                  <c:v>0.72019199173196202</c:v>
                </c:pt>
                <c:pt idx="440">
                  <c:v>0.72026703875696396</c:v>
                </c:pt>
                <c:pt idx="441">
                  <c:v>0.72044634754170067</c:v>
                </c:pt>
                <c:pt idx="442">
                  <c:v>0.72059644159170455</c:v>
                </c:pt>
                <c:pt idx="443">
                  <c:v>0.72073125821161865</c:v>
                </c:pt>
                <c:pt idx="444">
                  <c:v>0.72087920806090822</c:v>
                </c:pt>
                <c:pt idx="445">
                  <c:v>0.72104323941555526</c:v>
                </c:pt>
                <c:pt idx="446">
                  <c:v>0.72115420180252232</c:v>
                </c:pt>
                <c:pt idx="447">
                  <c:v>0.72121825979886323</c:v>
                </c:pt>
                <c:pt idx="448">
                  <c:v>0.72134637579154515</c:v>
                </c:pt>
                <c:pt idx="449">
                  <c:v>0.72146966733261964</c:v>
                </c:pt>
                <c:pt idx="450">
                  <c:v>0.72160582407798024</c:v>
                </c:pt>
                <c:pt idx="451">
                  <c:v>0.72174358897387669</c:v>
                </c:pt>
                <c:pt idx="452">
                  <c:v>0.72190359995218434</c:v>
                </c:pt>
                <c:pt idx="453">
                  <c:v>0.72200437738575829</c:v>
                </c:pt>
                <c:pt idx="454">
                  <c:v>0.72205047770111663</c:v>
                </c:pt>
                <c:pt idx="455">
                  <c:v>0.72215768773683364</c:v>
                </c:pt>
                <c:pt idx="456">
                  <c:v>0.72226999024924721</c:v>
                </c:pt>
                <c:pt idx="457">
                  <c:v>0.7223844369623752</c:v>
                </c:pt>
                <c:pt idx="458">
                  <c:v>0.72248977082246713</c:v>
                </c:pt>
                <c:pt idx="459">
                  <c:v>0.72263718462157811</c:v>
                </c:pt>
                <c:pt idx="460">
                  <c:v>0.72272831315193753</c:v>
                </c:pt>
                <c:pt idx="461">
                  <c:v>0.72278647459631407</c:v>
                </c:pt>
                <c:pt idx="462">
                  <c:v>0.72292343541694248</c:v>
                </c:pt>
                <c:pt idx="463">
                  <c:v>0.7230239448254272</c:v>
                </c:pt>
                <c:pt idx="464">
                  <c:v>0.72312391818373334</c:v>
                </c:pt>
                <c:pt idx="465">
                  <c:v>0.72322442759221806</c:v>
                </c:pt>
                <c:pt idx="466">
                  <c:v>0.72334530690748899</c:v>
                </c:pt>
                <c:pt idx="467">
                  <c:v>0.72342223010811602</c:v>
                </c:pt>
                <c:pt idx="468">
                  <c:v>0.72345760941990256</c:v>
                </c:pt>
                <c:pt idx="469">
                  <c:v>0.72355919092874443</c:v>
                </c:pt>
                <c:pt idx="470">
                  <c:v>0.72364361883187156</c:v>
                </c:pt>
                <c:pt idx="471">
                  <c:v>0.72374520034071355</c:v>
                </c:pt>
                <c:pt idx="472">
                  <c:v>0.72384570974919815</c:v>
                </c:pt>
                <c:pt idx="473">
                  <c:v>0.72394246680643282</c:v>
                </c:pt>
                <c:pt idx="474">
                  <c:v>0.72400947307875596</c:v>
                </c:pt>
                <c:pt idx="475">
                  <c:v>0.72405396524357857</c:v>
                </c:pt>
                <c:pt idx="476">
                  <c:v>0.72412874424349116</c:v>
                </c:pt>
                <c:pt idx="477">
                  <c:v>0.72420513139393949</c:v>
                </c:pt>
                <c:pt idx="478">
                  <c:v>0.72428071446912001</c:v>
                </c:pt>
                <c:pt idx="479">
                  <c:v>0.72434932889197889</c:v>
                </c:pt>
                <c:pt idx="480">
                  <c:v>0.72443858124671334</c:v>
                </c:pt>
                <c:pt idx="481">
                  <c:v>0.72450585554412572</c:v>
                </c:pt>
                <c:pt idx="482">
                  <c:v>0.72454311103153746</c:v>
                </c:pt>
                <c:pt idx="483">
                  <c:v>0.72462539473395027</c:v>
                </c:pt>
                <c:pt idx="484">
                  <c:v>0.72470204990948794</c:v>
                </c:pt>
                <c:pt idx="485">
                  <c:v>0.72478111731082928</c:v>
                </c:pt>
                <c:pt idx="486">
                  <c:v>0.72487010164047438</c:v>
                </c:pt>
                <c:pt idx="487">
                  <c:v>0.72494729286619064</c:v>
                </c:pt>
                <c:pt idx="488">
                  <c:v>0.72500062985895986</c:v>
                </c:pt>
                <c:pt idx="489">
                  <c:v>0.725021803841014</c:v>
                </c:pt>
                <c:pt idx="490">
                  <c:v>0.72510060321726599</c:v>
                </c:pt>
                <c:pt idx="491">
                  <c:v>0.72517859851825006</c:v>
                </c:pt>
                <c:pt idx="492">
                  <c:v>0.72525444961851993</c:v>
                </c:pt>
                <c:pt idx="493">
                  <c:v>0.72531984774030722</c:v>
                </c:pt>
                <c:pt idx="494">
                  <c:v>0.72539248253950561</c:v>
                </c:pt>
                <c:pt idx="495">
                  <c:v>0.72545680856093575</c:v>
                </c:pt>
                <c:pt idx="496">
                  <c:v>0.72549379602325814</c:v>
                </c:pt>
                <c:pt idx="497">
                  <c:v>0.72555812204468839</c:v>
                </c:pt>
                <c:pt idx="498">
                  <c:v>0.72563048881879733</c:v>
                </c:pt>
                <c:pt idx="499">
                  <c:v>0.72570097941728129</c:v>
                </c:pt>
                <c:pt idx="500">
                  <c:v>0.72577468631683673</c:v>
                </c:pt>
                <c:pt idx="501">
                  <c:v>0.72584383678987419</c:v>
                </c:pt>
                <c:pt idx="502">
                  <c:v>0.72589502958192909</c:v>
                </c:pt>
                <c:pt idx="503">
                  <c:v>0.72592719259264427</c:v>
                </c:pt>
                <c:pt idx="504">
                  <c:v>0.72599714714094954</c:v>
                </c:pt>
                <c:pt idx="505">
                  <c:v>0.72605825686130832</c:v>
                </c:pt>
                <c:pt idx="506">
                  <c:v>0.72612419103327419</c:v>
                </c:pt>
                <c:pt idx="507">
                  <c:v>0.72618771297943663</c:v>
                </c:pt>
                <c:pt idx="508">
                  <c:v>0.7262576675277419</c:v>
                </c:pt>
                <c:pt idx="509">
                  <c:v>0.72630832426961822</c:v>
                </c:pt>
                <c:pt idx="510">
                  <c:v>0.72633003430185095</c:v>
                </c:pt>
                <c:pt idx="511">
                  <c:v>0.72639516439854901</c:v>
                </c:pt>
                <c:pt idx="512">
                  <c:v>0.72646029449524707</c:v>
                </c:pt>
                <c:pt idx="513">
                  <c:v>0.72652247631596301</c:v>
                </c:pt>
                <c:pt idx="514">
                  <c:v>0.72658331801123244</c:v>
                </c:pt>
                <c:pt idx="515">
                  <c:v>0.72665568478534137</c:v>
                </c:pt>
                <c:pt idx="516">
                  <c:v>0.72670580547703911</c:v>
                </c:pt>
                <c:pt idx="517">
                  <c:v>0.72673716441248637</c:v>
                </c:pt>
                <c:pt idx="518">
                  <c:v>0.72680122240882727</c:v>
                </c:pt>
                <c:pt idx="519">
                  <c:v>0.72685965187829304</c:v>
                </c:pt>
                <c:pt idx="520">
                  <c:v>0.72691245282088368</c:v>
                </c:pt>
                <c:pt idx="521">
                  <c:v>0.72696525376347432</c:v>
                </c:pt>
                <c:pt idx="522">
                  <c:v>0.7270311879354403</c:v>
                </c:pt>
                <c:pt idx="523">
                  <c:v>0.72707407194972706</c:v>
                </c:pt>
                <c:pt idx="524">
                  <c:v>0.72708184467731651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136-4A8D-BDF7-9907FEDF1D1A}"/>
            </c:ext>
          </c:extLst>
        </c:ser>
        <c:ser>
          <c:idx val="4"/>
          <c:order val="7"/>
          <c:tx>
            <c:strRef>
              <c:f>Fully!$AX$1</c:f>
              <c:strCache>
                <c:ptCount val="1"/>
                <c:pt idx="0">
                  <c:v>% 50-64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Fully!FullyMonth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Fully!Fully5064</c:f>
              <c:numCache>
                <c:formatCode>0.00%</c:formatCode>
                <c:ptCount val="525"/>
                <c:pt idx="0">
                  <c:v>2.0096733617594931E-7</c:v>
                </c:pt>
                <c:pt idx="1">
                  <c:v>2.0096733617594931E-7</c:v>
                </c:pt>
                <c:pt idx="2">
                  <c:v>6.0290200852784791E-7</c:v>
                </c:pt>
                <c:pt idx="3">
                  <c:v>1.6077386894075945E-6</c:v>
                </c:pt>
                <c:pt idx="4">
                  <c:v>2.2106406979354426E-6</c:v>
                </c:pt>
                <c:pt idx="5">
                  <c:v>2.8135427064632905E-6</c:v>
                </c:pt>
                <c:pt idx="6">
                  <c:v>3.6174120511670875E-6</c:v>
                </c:pt>
                <c:pt idx="7">
                  <c:v>9.445464800269618E-6</c:v>
                </c:pt>
                <c:pt idx="8">
                  <c:v>4.7830226009875936E-5</c:v>
                </c:pt>
                <c:pt idx="9">
                  <c:v>7.37550123765734E-5</c:v>
                </c:pt>
                <c:pt idx="10">
                  <c:v>7.7774359100092386E-5</c:v>
                </c:pt>
                <c:pt idx="11">
                  <c:v>7.7774359100092386E-5</c:v>
                </c:pt>
                <c:pt idx="12">
                  <c:v>7.9984999798027827E-5</c:v>
                </c:pt>
                <c:pt idx="13">
                  <c:v>8.1994673159787327E-5</c:v>
                </c:pt>
                <c:pt idx="14">
                  <c:v>8.8224660581241753E-5</c:v>
                </c:pt>
                <c:pt idx="15">
                  <c:v>9.7871092717687313E-5</c:v>
                </c:pt>
                <c:pt idx="16">
                  <c:v>1.6941546439632529E-4</c:v>
                </c:pt>
                <c:pt idx="17">
                  <c:v>1.8227737391158602E-4</c:v>
                </c:pt>
                <c:pt idx="18">
                  <c:v>1.9935959748654171E-4</c:v>
                </c:pt>
                <c:pt idx="19">
                  <c:v>2.1985826577648854E-4</c:v>
                </c:pt>
                <c:pt idx="20">
                  <c:v>2.3030856725763792E-4</c:v>
                </c:pt>
                <c:pt idx="21">
                  <c:v>6.1194553865576563E-4</c:v>
                </c:pt>
                <c:pt idx="22">
                  <c:v>1.1911334015148516E-3</c:v>
                </c:pt>
                <c:pt idx="23">
                  <c:v>2.3923151698385008E-3</c:v>
                </c:pt>
                <c:pt idx="24">
                  <c:v>3.8633960706464495E-3</c:v>
                </c:pt>
                <c:pt idx="25">
                  <c:v>5.9335606005949037E-3</c:v>
                </c:pt>
                <c:pt idx="26">
                  <c:v>6.6266969430657527E-3</c:v>
                </c:pt>
                <c:pt idx="27">
                  <c:v>6.8401242540846105E-3</c:v>
                </c:pt>
                <c:pt idx="28">
                  <c:v>8.1538477306667915E-3</c:v>
                </c:pt>
                <c:pt idx="29">
                  <c:v>9.1550669994953718E-3</c:v>
                </c:pt>
                <c:pt idx="30">
                  <c:v>1.0124935363880502E-2</c:v>
                </c:pt>
                <c:pt idx="31">
                  <c:v>1.0483461091618396E-2</c:v>
                </c:pt>
                <c:pt idx="32">
                  <c:v>1.0892831555408804E-2</c:v>
                </c:pt>
                <c:pt idx="33">
                  <c:v>1.1081740851414197E-2</c:v>
                </c:pt>
                <c:pt idx="34">
                  <c:v>1.1193679657664201E-2</c:v>
                </c:pt>
                <c:pt idx="35">
                  <c:v>1.205301598715256E-2</c:v>
                </c:pt>
                <c:pt idx="36">
                  <c:v>1.3370959777794436E-2</c:v>
                </c:pt>
                <c:pt idx="37">
                  <c:v>1.4972669447116753E-2</c:v>
                </c:pt>
                <c:pt idx="38">
                  <c:v>1.6184904418930078E-2</c:v>
                </c:pt>
                <c:pt idx="39">
                  <c:v>1.7534199114015402E-2</c:v>
                </c:pt>
                <c:pt idx="40">
                  <c:v>1.8295664350786073E-2</c:v>
                </c:pt>
                <c:pt idx="41">
                  <c:v>1.8629069161501973E-2</c:v>
                </c:pt>
                <c:pt idx="42">
                  <c:v>2.1069616492022703E-2</c:v>
                </c:pt>
                <c:pt idx="43">
                  <c:v>2.3904260768784467E-2</c:v>
                </c:pt>
                <c:pt idx="44">
                  <c:v>2.7110895584807913E-2</c:v>
                </c:pt>
                <c:pt idx="45">
                  <c:v>2.9768688605734846E-2</c:v>
                </c:pt>
                <c:pt idx="46">
                  <c:v>3.2046854328625404E-2</c:v>
                </c:pt>
                <c:pt idx="47">
                  <c:v>3.2997429828737643E-2</c:v>
                </c:pt>
                <c:pt idx="48">
                  <c:v>3.3509293633977789E-2</c:v>
                </c:pt>
                <c:pt idx="49">
                  <c:v>3.6117849657541612E-2</c:v>
                </c:pt>
                <c:pt idx="50">
                  <c:v>3.8922750768549334E-2</c:v>
                </c:pt>
                <c:pt idx="51">
                  <c:v>4.2119538185100162E-2</c:v>
                </c:pt>
                <c:pt idx="52">
                  <c:v>4.5153743026684644E-2</c:v>
                </c:pt>
                <c:pt idx="53">
                  <c:v>4.8740608042752986E-2</c:v>
                </c:pt>
                <c:pt idx="54">
                  <c:v>5.0431346242001247E-2</c:v>
                </c:pt>
                <c:pt idx="55">
                  <c:v>5.0858602798711315E-2</c:v>
                </c:pt>
                <c:pt idx="56">
                  <c:v>5.3202082905859059E-2</c:v>
                </c:pt>
                <c:pt idx="57">
                  <c:v>5.6379979392809351E-2</c:v>
                </c:pt>
                <c:pt idx="58">
                  <c:v>6.0014473667551395E-2</c:v>
                </c:pt>
                <c:pt idx="59">
                  <c:v>6.3044860129748526E-2</c:v>
                </c:pt>
                <c:pt idx="60">
                  <c:v>6.7054158486458723E-2</c:v>
                </c:pt>
                <c:pt idx="61">
                  <c:v>6.9202901244851969E-2</c:v>
                </c:pt>
                <c:pt idx="62">
                  <c:v>6.9557206658530171E-2</c:v>
                </c:pt>
                <c:pt idx="63">
                  <c:v>6.9889003730556662E-2</c:v>
                </c:pt>
                <c:pt idx="64">
                  <c:v>7.0535716618370867E-2</c:v>
                </c:pt>
                <c:pt idx="65">
                  <c:v>7.1152083438422498E-2</c:v>
                </c:pt>
                <c:pt idx="66">
                  <c:v>7.2239718661806743E-2</c:v>
                </c:pt>
                <c:pt idx="67">
                  <c:v>7.4209399523667216E-2</c:v>
                </c:pt>
                <c:pt idx="68">
                  <c:v>7.6585838273947826E-2</c:v>
                </c:pt>
                <c:pt idx="69">
                  <c:v>7.8457648043090619E-2</c:v>
                </c:pt>
                <c:pt idx="70">
                  <c:v>8.2118067104199347E-2</c:v>
                </c:pt>
                <c:pt idx="71">
                  <c:v>8.6009598601910431E-2</c:v>
                </c:pt>
                <c:pt idx="72">
                  <c:v>9.1675269743382803E-2</c:v>
                </c:pt>
                <c:pt idx="73">
                  <c:v>9.8169127277236243E-2</c:v>
                </c:pt>
                <c:pt idx="74">
                  <c:v>0.10415735099327102</c:v>
                </c:pt>
                <c:pt idx="75">
                  <c:v>0.10794638914953236</c:v>
                </c:pt>
                <c:pt idx="76">
                  <c:v>0.10895223066709299</c:v>
                </c:pt>
                <c:pt idx="77">
                  <c:v>0.11192212596110117</c:v>
                </c:pt>
                <c:pt idx="78">
                  <c:v>0.11664767190394244</c:v>
                </c:pt>
                <c:pt idx="79">
                  <c:v>0.12090777749620021</c:v>
                </c:pt>
                <c:pt idx="80">
                  <c:v>0.12568477107710252</c:v>
                </c:pt>
                <c:pt idx="81">
                  <c:v>0.13034198812564399</c:v>
                </c:pt>
                <c:pt idx="82">
                  <c:v>0.13327791993983842</c:v>
                </c:pt>
                <c:pt idx="83">
                  <c:v>0.1341338398246118</c:v>
                </c:pt>
                <c:pt idx="84">
                  <c:v>0.13719216074653739</c:v>
                </c:pt>
                <c:pt idx="85">
                  <c:v>0.14067130727041541</c:v>
                </c:pt>
                <c:pt idx="86">
                  <c:v>0.14544046312520686</c:v>
                </c:pt>
                <c:pt idx="87">
                  <c:v>0.15106413209341846</c:v>
                </c:pt>
                <c:pt idx="88">
                  <c:v>0.156390771338762</c:v>
                </c:pt>
                <c:pt idx="89">
                  <c:v>0.15957469684579756</c:v>
                </c:pt>
                <c:pt idx="90">
                  <c:v>0.16053371297402919</c:v>
                </c:pt>
                <c:pt idx="91">
                  <c:v>0.16291316623435242</c:v>
                </c:pt>
                <c:pt idx="92">
                  <c:v>0.16585271546059804</c:v>
                </c:pt>
                <c:pt idx="93">
                  <c:v>0.16936964384367714</c:v>
                </c:pt>
                <c:pt idx="94">
                  <c:v>0.17414040743715803</c:v>
                </c:pt>
                <c:pt idx="95">
                  <c:v>0.17918910885657022</c:v>
                </c:pt>
                <c:pt idx="96">
                  <c:v>0.18314716054255553</c:v>
                </c:pt>
                <c:pt idx="97">
                  <c:v>0.18504991928146944</c:v>
                </c:pt>
                <c:pt idx="98">
                  <c:v>0.18932067614254453</c:v>
                </c:pt>
                <c:pt idx="99">
                  <c:v>0.19626007826070005</c:v>
                </c:pt>
                <c:pt idx="100">
                  <c:v>0.20448547036304549</c:v>
                </c:pt>
                <c:pt idx="101">
                  <c:v>0.21282018869627062</c:v>
                </c:pt>
                <c:pt idx="102">
                  <c:v>0.22255524742796978</c:v>
                </c:pt>
                <c:pt idx="103">
                  <c:v>0.22868233957330214</c:v>
                </c:pt>
                <c:pt idx="104">
                  <c:v>0.23191751175106257</c:v>
                </c:pt>
                <c:pt idx="105">
                  <c:v>0.23907395859228811</c:v>
                </c:pt>
                <c:pt idx="106">
                  <c:v>0.24950878558855194</c:v>
                </c:pt>
                <c:pt idx="107">
                  <c:v>0.26133691912652363</c:v>
                </c:pt>
                <c:pt idx="108">
                  <c:v>0.27500149218247111</c:v>
                </c:pt>
                <c:pt idx="109">
                  <c:v>0.28365373890685425</c:v>
                </c:pt>
                <c:pt idx="110">
                  <c:v>0.28963734037415695</c:v>
                </c:pt>
                <c:pt idx="111">
                  <c:v>0.29094945611204975</c:v>
                </c:pt>
                <c:pt idx="112">
                  <c:v>0.29891278680802175</c:v>
                </c:pt>
                <c:pt idx="113">
                  <c:v>0.31079156411470976</c:v>
                </c:pt>
                <c:pt idx="114">
                  <c:v>0.32296797404627436</c:v>
                </c:pt>
                <c:pt idx="115">
                  <c:v>0.33555857765769759</c:v>
                </c:pt>
                <c:pt idx="116">
                  <c:v>0.34924525712062443</c:v>
                </c:pt>
                <c:pt idx="117">
                  <c:v>0.35863585783811802</c:v>
                </c:pt>
                <c:pt idx="118">
                  <c:v>0.36267650709927163</c:v>
                </c:pt>
                <c:pt idx="119">
                  <c:v>0.37142702685104484</c:v>
                </c:pt>
                <c:pt idx="120">
                  <c:v>0.38019362398971207</c:v>
                </c:pt>
                <c:pt idx="121">
                  <c:v>0.39146347026778694</c:v>
                </c:pt>
                <c:pt idx="122">
                  <c:v>0.40091616989215889</c:v>
                </c:pt>
                <c:pt idx="123">
                  <c:v>0.41018779794663635</c:v>
                </c:pt>
                <c:pt idx="124">
                  <c:v>0.41603634936402883</c:v>
                </c:pt>
                <c:pt idx="125">
                  <c:v>0.41793006457281479</c:v>
                </c:pt>
                <c:pt idx="126">
                  <c:v>0.42397857848970233</c:v>
                </c:pt>
                <c:pt idx="127">
                  <c:v>0.43249075098077083</c:v>
                </c:pt>
                <c:pt idx="128">
                  <c:v>0.44208071129575099</c:v>
                </c:pt>
                <c:pt idx="129">
                  <c:v>0.45045843663891777</c:v>
                </c:pt>
                <c:pt idx="130">
                  <c:v>0.45758292967369135</c:v>
                </c:pt>
                <c:pt idx="131">
                  <c:v>0.46234786521442311</c:v>
                </c:pt>
                <c:pt idx="132">
                  <c:v>0.46404382856441195</c:v>
                </c:pt>
                <c:pt idx="133">
                  <c:v>0.46879409348960288</c:v>
                </c:pt>
                <c:pt idx="134">
                  <c:v>0.47545073456575881</c:v>
                </c:pt>
                <c:pt idx="135">
                  <c:v>0.48339899271151759</c:v>
                </c:pt>
                <c:pt idx="136">
                  <c:v>0.49076585235371939</c:v>
                </c:pt>
                <c:pt idx="137">
                  <c:v>0.49737787868124428</c:v>
                </c:pt>
                <c:pt idx="138">
                  <c:v>0.50154212285414612</c:v>
                </c:pt>
                <c:pt idx="139">
                  <c:v>0.50308434619196041</c:v>
                </c:pt>
                <c:pt idx="140">
                  <c:v>0.50775623385604263</c:v>
                </c:pt>
                <c:pt idx="141">
                  <c:v>0.51285015292609448</c:v>
                </c:pt>
                <c:pt idx="142">
                  <c:v>0.51908556646562565</c:v>
                </c:pt>
                <c:pt idx="143">
                  <c:v>0.52472330314736959</c:v>
                </c:pt>
                <c:pt idx="144">
                  <c:v>0.53080638344607933</c:v>
                </c:pt>
                <c:pt idx="145">
                  <c:v>0.53407813167902385</c:v>
                </c:pt>
                <c:pt idx="146">
                  <c:v>0.53529659663825857</c:v>
                </c:pt>
                <c:pt idx="147">
                  <c:v>0.53873253518485875</c:v>
                </c:pt>
                <c:pt idx="148">
                  <c:v>0.54291587125469731</c:v>
                </c:pt>
                <c:pt idx="149">
                  <c:v>0.54737051322837349</c:v>
                </c:pt>
                <c:pt idx="150">
                  <c:v>0.55140332476341625</c:v>
                </c:pt>
                <c:pt idx="151">
                  <c:v>0.5560521011838383</c:v>
                </c:pt>
                <c:pt idx="152">
                  <c:v>0.55879470242063145</c:v>
                </c:pt>
                <c:pt idx="153">
                  <c:v>0.55963193234314046</c:v>
                </c:pt>
                <c:pt idx="154">
                  <c:v>0.56264342787573707</c:v>
                </c:pt>
                <c:pt idx="155">
                  <c:v>0.56611895698756398</c:v>
                </c:pt>
                <c:pt idx="156">
                  <c:v>0.5696354834359707</c:v>
                </c:pt>
                <c:pt idx="157">
                  <c:v>0.57343316318768767</c:v>
                </c:pt>
                <c:pt idx="158">
                  <c:v>0.57738960713498355</c:v>
                </c:pt>
                <c:pt idx="159">
                  <c:v>0.57992541298285161</c:v>
                </c:pt>
                <c:pt idx="160">
                  <c:v>0.58100119113340154</c:v>
                </c:pt>
                <c:pt idx="161">
                  <c:v>0.58332196193156138</c:v>
                </c:pt>
                <c:pt idx="162">
                  <c:v>0.58585113585733573</c:v>
                </c:pt>
                <c:pt idx="163">
                  <c:v>0.58860499126495469</c:v>
                </c:pt>
                <c:pt idx="164">
                  <c:v>0.5911351700274099</c:v>
                </c:pt>
                <c:pt idx="165">
                  <c:v>0.59388500608830541</c:v>
                </c:pt>
                <c:pt idx="166">
                  <c:v>0.59541396558193205</c:v>
                </c:pt>
                <c:pt idx="167">
                  <c:v>0.59622024653466998</c:v>
                </c:pt>
                <c:pt idx="168">
                  <c:v>0.59672929679720366</c:v>
                </c:pt>
                <c:pt idx="169">
                  <c:v>0.5991189993916719</c:v>
                </c:pt>
                <c:pt idx="170">
                  <c:v>0.60125186573050726</c:v>
                </c:pt>
                <c:pt idx="171">
                  <c:v>0.60322998722048704</c:v>
                </c:pt>
                <c:pt idx="172">
                  <c:v>0.60553387676240822</c:v>
                </c:pt>
                <c:pt idx="173">
                  <c:v>0.60694084908297596</c:v>
                </c:pt>
                <c:pt idx="174">
                  <c:v>0.6076436318575833</c:v>
                </c:pt>
                <c:pt idx="175">
                  <c:v>0.60928915240619197</c:v>
                </c:pt>
                <c:pt idx="176">
                  <c:v>0.61103857306760356</c:v>
                </c:pt>
                <c:pt idx="177">
                  <c:v>0.61284285781179126</c:v>
                </c:pt>
                <c:pt idx="178">
                  <c:v>0.61471888789499374</c:v>
                </c:pt>
                <c:pt idx="179">
                  <c:v>0.61681276657061102</c:v>
                </c:pt>
                <c:pt idx="180">
                  <c:v>0.6181952208761653</c:v>
                </c:pt>
                <c:pt idx="181">
                  <c:v>0.61893377583661191</c:v>
                </c:pt>
                <c:pt idx="182">
                  <c:v>0.62053448066925343</c:v>
                </c:pt>
                <c:pt idx="183">
                  <c:v>0.62215146385612508</c:v>
                </c:pt>
                <c:pt idx="184">
                  <c:v>0.62362877474435452</c:v>
                </c:pt>
                <c:pt idx="185">
                  <c:v>0.62509141501704302</c:v>
                </c:pt>
                <c:pt idx="186">
                  <c:v>0.62668307631955655</c:v>
                </c:pt>
                <c:pt idx="187">
                  <c:v>0.62780909630415038</c:v>
                </c:pt>
                <c:pt idx="188">
                  <c:v>0.6284160176594018</c:v>
                </c:pt>
                <c:pt idx="189">
                  <c:v>0.62941442338552389</c:v>
                </c:pt>
                <c:pt idx="190">
                  <c:v>0.6306889582315518</c:v>
                </c:pt>
                <c:pt idx="191">
                  <c:v>0.63182020336688616</c:v>
                </c:pt>
                <c:pt idx="192">
                  <c:v>0.63290904439428741</c:v>
                </c:pt>
                <c:pt idx="193">
                  <c:v>0.6341801627956003</c:v>
                </c:pt>
                <c:pt idx="194">
                  <c:v>0.63506683068280867</c:v>
                </c:pt>
                <c:pt idx="195">
                  <c:v>0.63557346933730818</c:v>
                </c:pt>
                <c:pt idx="196">
                  <c:v>0.63649209103096849</c:v>
                </c:pt>
                <c:pt idx="197">
                  <c:v>0.63747763484757536</c:v>
                </c:pt>
                <c:pt idx="198">
                  <c:v>0.63839685944324409</c:v>
                </c:pt>
                <c:pt idx="199">
                  <c:v>0.63927749831036718</c:v>
                </c:pt>
                <c:pt idx="200">
                  <c:v>0.64023772024261583</c:v>
                </c:pt>
                <c:pt idx="201">
                  <c:v>0.64090071148466021</c:v>
                </c:pt>
                <c:pt idx="202">
                  <c:v>0.64105344666015396</c:v>
                </c:pt>
                <c:pt idx="203">
                  <c:v>0.6417437694599184</c:v>
                </c:pt>
                <c:pt idx="204">
                  <c:v>0.64262259962101576</c:v>
                </c:pt>
                <c:pt idx="205">
                  <c:v>0.64347429919172949</c:v>
                </c:pt>
                <c:pt idx="206">
                  <c:v>0.6443020836494382</c:v>
                </c:pt>
                <c:pt idx="207">
                  <c:v>0.64531114064437767</c:v>
                </c:pt>
                <c:pt idx="208">
                  <c:v>0.64595785353219182</c:v>
                </c:pt>
                <c:pt idx="209">
                  <c:v>0.64631597732525736</c:v>
                </c:pt>
                <c:pt idx="210">
                  <c:v>0.64708367254944954</c:v>
                </c:pt>
                <c:pt idx="211">
                  <c:v>0.64778484758536736</c:v>
                </c:pt>
                <c:pt idx="212">
                  <c:v>0.64839397958131673</c:v>
                </c:pt>
                <c:pt idx="213">
                  <c:v>0.64910721265740512</c:v>
                </c:pt>
                <c:pt idx="214">
                  <c:v>0.64999006216522615</c:v>
                </c:pt>
                <c:pt idx="215">
                  <c:v>0.65058814095768569</c:v>
                </c:pt>
                <c:pt idx="216">
                  <c:v>0.65095410247686214</c:v>
                </c:pt>
                <c:pt idx="217">
                  <c:v>0.65171436190961574</c:v>
                </c:pt>
                <c:pt idx="218">
                  <c:v>0.65236449124214491</c:v>
                </c:pt>
                <c:pt idx="219">
                  <c:v>0.65308335140364626</c:v>
                </c:pt>
                <c:pt idx="220">
                  <c:v>0.65381889185405029</c:v>
                </c:pt>
                <c:pt idx="221">
                  <c:v>0.65477167799486047</c:v>
                </c:pt>
                <c:pt idx="222">
                  <c:v>0.65542823828214725</c:v>
                </c:pt>
                <c:pt idx="223">
                  <c:v>0.65569773547995924</c:v>
                </c:pt>
                <c:pt idx="224">
                  <c:v>0.65646000458607456</c:v>
                </c:pt>
                <c:pt idx="225">
                  <c:v>0.65725141395593545</c:v>
                </c:pt>
                <c:pt idx="226">
                  <c:v>0.65809527580053828</c:v>
                </c:pt>
                <c:pt idx="227">
                  <c:v>0.65891060028340409</c:v>
                </c:pt>
                <c:pt idx="228">
                  <c:v>0.65993533273056526</c:v>
                </c:pt>
                <c:pt idx="229">
                  <c:v>0.66060395105802272</c:v>
                </c:pt>
                <c:pt idx="230">
                  <c:v>0.66096790290383733</c:v>
                </c:pt>
                <c:pt idx="231">
                  <c:v>0.66175529292697466</c:v>
                </c:pt>
                <c:pt idx="232">
                  <c:v>0.66251173398034102</c:v>
                </c:pt>
                <c:pt idx="233">
                  <c:v>0.66322134964437829</c:v>
                </c:pt>
                <c:pt idx="234">
                  <c:v>0.66402320931572034</c:v>
                </c:pt>
                <c:pt idx="235">
                  <c:v>0.66504090790611525</c:v>
                </c:pt>
                <c:pt idx="236">
                  <c:v>0.66574007326867146</c:v>
                </c:pt>
                <c:pt idx="237">
                  <c:v>0.66616351144599417</c:v>
                </c:pt>
                <c:pt idx="238">
                  <c:v>0.66709097570244613</c:v>
                </c:pt>
                <c:pt idx="239">
                  <c:v>0.66799854419261673</c:v>
                </c:pt>
                <c:pt idx="240">
                  <c:v>0.66891616104959617</c:v>
                </c:pt>
                <c:pt idx="241">
                  <c:v>0.66991275806969264</c:v>
                </c:pt>
                <c:pt idx="242">
                  <c:v>0.67121924672217248</c:v>
                </c:pt>
                <c:pt idx="243">
                  <c:v>0.67210892911942344</c:v>
                </c:pt>
                <c:pt idx="244">
                  <c:v>0.67267867151748229</c:v>
                </c:pt>
                <c:pt idx="245">
                  <c:v>0.67388387263252947</c:v>
                </c:pt>
                <c:pt idx="246">
                  <c:v>0.67505752187579693</c:v>
                </c:pt>
                <c:pt idx="247">
                  <c:v>0.67630211258873463</c:v>
                </c:pt>
                <c:pt idx="248">
                  <c:v>0.67760980704523155</c:v>
                </c:pt>
                <c:pt idx="249">
                  <c:v>0.6792943152570583</c:v>
                </c:pt>
                <c:pt idx="250">
                  <c:v>0.68041812460095419</c:v>
                </c:pt>
                <c:pt idx="251">
                  <c:v>0.68111447642080392</c:v>
                </c:pt>
                <c:pt idx="252">
                  <c:v>0.68256043640458985</c:v>
                </c:pt>
                <c:pt idx="253">
                  <c:v>0.68390370207958995</c:v>
                </c:pt>
                <c:pt idx="254">
                  <c:v>0.68526224127213931</c:v>
                </c:pt>
                <c:pt idx="255">
                  <c:v>0.68676326630603746</c:v>
                </c:pt>
                <c:pt idx="256">
                  <c:v>0.68863688478120588</c:v>
                </c:pt>
                <c:pt idx="257">
                  <c:v>0.68987986775545407</c:v>
                </c:pt>
                <c:pt idx="258">
                  <c:v>0.69066987035396177</c:v>
                </c:pt>
                <c:pt idx="259">
                  <c:v>0.69226816357856913</c:v>
                </c:pt>
                <c:pt idx="260">
                  <c:v>0.69377722730591429</c:v>
                </c:pt>
                <c:pt idx="261">
                  <c:v>0.695189826711895</c:v>
                </c:pt>
                <c:pt idx="262">
                  <c:v>0.69658132454757726</c:v>
                </c:pt>
                <c:pt idx="263">
                  <c:v>0.69827768983223848</c:v>
                </c:pt>
                <c:pt idx="264">
                  <c:v>0.6993534679827883</c:v>
                </c:pt>
                <c:pt idx="265">
                  <c:v>0.69999495571986203</c:v>
                </c:pt>
                <c:pt idx="266">
                  <c:v>0.70039548362086068</c:v>
                </c:pt>
                <c:pt idx="267">
                  <c:v>0.7019664452877481</c:v>
                </c:pt>
                <c:pt idx="268">
                  <c:v>0.70323575498303537</c:v>
                </c:pt>
                <c:pt idx="269">
                  <c:v>0.70455108619830698</c:v>
                </c:pt>
                <c:pt idx="270">
                  <c:v>0.70626151919650049</c:v>
                </c:pt>
                <c:pt idx="271">
                  <c:v>0.70733548864102469</c:v>
                </c:pt>
                <c:pt idx="272">
                  <c:v>0.70797034445600449</c:v>
                </c:pt>
                <c:pt idx="273">
                  <c:v>0.70921031292021008</c:v>
                </c:pt>
                <c:pt idx="274">
                  <c:v>0.71025695080701445</c:v>
                </c:pt>
                <c:pt idx="275">
                  <c:v>0.71144527066582286</c:v>
                </c:pt>
                <c:pt idx="276">
                  <c:v>0.71267579366522826</c:v>
                </c:pt>
                <c:pt idx="277">
                  <c:v>0.71421439959099131</c:v>
                </c:pt>
                <c:pt idx="278">
                  <c:v>0.71515392188761384</c:v>
                </c:pt>
                <c:pt idx="279">
                  <c:v>0.7157128120495192</c:v>
                </c:pt>
                <c:pt idx="280">
                  <c:v>0.71687118777523728</c:v>
                </c:pt>
                <c:pt idx="281">
                  <c:v>0.71798072843826477</c:v>
                </c:pt>
                <c:pt idx="282">
                  <c:v>0.71898516318447214</c:v>
                </c:pt>
                <c:pt idx="283">
                  <c:v>0.71998035343321543</c:v>
                </c:pt>
                <c:pt idx="284">
                  <c:v>0.72124705055313243</c:v>
                </c:pt>
                <c:pt idx="285">
                  <c:v>0.72201293707129899</c:v>
                </c:pt>
                <c:pt idx="286">
                  <c:v>0.72248320063795068</c:v>
                </c:pt>
                <c:pt idx="287">
                  <c:v>0.72324747941742784</c:v>
                </c:pt>
                <c:pt idx="288">
                  <c:v>0.72415203339755585</c:v>
                </c:pt>
                <c:pt idx="289">
                  <c:v>0.72504211772947913</c:v>
                </c:pt>
                <c:pt idx="290">
                  <c:v>0.72595028912165815</c:v>
                </c:pt>
                <c:pt idx="291">
                  <c:v>0.72709901841523994</c:v>
                </c:pt>
                <c:pt idx="292">
                  <c:v>0.72776803867736961</c:v>
                </c:pt>
                <c:pt idx="293">
                  <c:v>0.7281597240155766</c:v>
                </c:pt>
                <c:pt idx="294">
                  <c:v>0.72888059385043968</c:v>
                </c:pt>
                <c:pt idx="295">
                  <c:v>0.72955262862261205</c:v>
                </c:pt>
                <c:pt idx="296">
                  <c:v>0.73023410885958473</c:v>
                </c:pt>
                <c:pt idx="297">
                  <c:v>0.73093669066685585</c:v>
                </c:pt>
                <c:pt idx="298">
                  <c:v>0.73185149398112881</c:v>
                </c:pt>
                <c:pt idx="299">
                  <c:v>0.7323750138918671</c:v>
                </c:pt>
                <c:pt idx="300">
                  <c:v>0.73268108714486313</c:v>
                </c:pt>
                <c:pt idx="301">
                  <c:v>0.73333885323616699</c:v>
                </c:pt>
                <c:pt idx="302">
                  <c:v>0.73392286431509424</c:v>
                </c:pt>
                <c:pt idx="303">
                  <c:v>0.7344928076804893</c:v>
                </c:pt>
                <c:pt idx="304">
                  <c:v>0.73507742166142509</c:v>
                </c:pt>
                <c:pt idx="305">
                  <c:v>0.73586440974989009</c:v>
                </c:pt>
                <c:pt idx="306">
                  <c:v>0.73630050886939191</c:v>
                </c:pt>
                <c:pt idx="307">
                  <c:v>0.73654669385620752</c:v>
                </c:pt>
                <c:pt idx="308">
                  <c:v>0.737138944595918</c:v>
                </c:pt>
                <c:pt idx="309">
                  <c:v>0.73764397551172811</c:v>
                </c:pt>
                <c:pt idx="310">
                  <c:v>0.73819141053547144</c:v>
                </c:pt>
                <c:pt idx="311">
                  <c:v>0.73879833189072286</c:v>
                </c:pt>
                <c:pt idx="312">
                  <c:v>0.73957004646163849</c:v>
                </c:pt>
                <c:pt idx="313">
                  <c:v>0.74002845295545583</c:v>
                </c:pt>
                <c:pt idx="314">
                  <c:v>0.7402694127915308</c:v>
                </c:pt>
                <c:pt idx="315">
                  <c:v>0.74092717888283466</c:v>
                </c:pt>
                <c:pt idx="316">
                  <c:v>0.74152706638131982</c:v>
                </c:pt>
                <c:pt idx="317">
                  <c:v>0.74212896355316682</c:v>
                </c:pt>
                <c:pt idx="318">
                  <c:v>0.74277487257163632</c:v>
                </c:pt>
                <c:pt idx="319">
                  <c:v>0.74351885365015968</c:v>
                </c:pt>
                <c:pt idx="320">
                  <c:v>0.74394530633752509</c:v>
                </c:pt>
                <c:pt idx="321">
                  <c:v>0.74418847681429789</c:v>
                </c:pt>
                <c:pt idx="322">
                  <c:v>0.74478655560675755</c:v>
                </c:pt>
                <c:pt idx="323">
                  <c:v>0.74532575096971765</c:v>
                </c:pt>
                <c:pt idx="324">
                  <c:v>0.74588042081756323</c:v>
                </c:pt>
                <c:pt idx="325">
                  <c:v>0.74648251895674644</c:v>
                </c:pt>
                <c:pt idx="326">
                  <c:v>0.74723614646740621</c:v>
                </c:pt>
                <c:pt idx="327">
                  <c:v>0.74765214885329045</c:v>
                </c:pt>
                <c:pt idx="328">
                  <c:v>0.74789773093809742</c:v>
                </c:pt>
                <c:pt idx="329">
                  <c:v>0.74843551952970433</c:v>
                </c:pt>
                <c:pt idx="330">
                  <c:v>0.7488991511742622</c:v>
                </c:pt>
                <c:pt idx="331">
                  <c:v>0.74934610252991751</c:v>
                </c:pt>
                <c:pt idx="332">
                  <c:v>0.74980953320713928</c:v>
                </c:pt>
                <c:pt idx="333">
                  <c:v>0.75038490269061098</c:v>
                </c:pt>
                <c:pt idx="334">
                  <c:v>0.75074383035302128</c:v>
                </c:pt>
                <c:pt idx="335">
                  <c:v>0.75093997447312899</c:v>
                </c:pt>
                <c:pt idx="336">
                  <c:v>0.75143073670807059</c:v>
                </c:pt>
                <c:pt idx="337">
                  <c:v>0.75190723026214379</c:v>
                </c:pt>
                <c:pt idx="338">
                  <c:v>0.7524184911653754</c:v>
                </c:pt>
                <c:pt idx="339">
                  <c:v>0.75290623889027442</c:v>
                </c:pt>
                <c:pt idx="340">
                  <c:v>0.75351778249425783</c:v>
                </c:pt>
                <c:pt idx="341">
                  <c:v>0.75389399334757923</c:v>
                </c:pt>
                <c:pt idx="342">
                  <c:v>0.75414801606050563</c:v>
                </c:pt>
                <c:pt idx="343">
                  <c:v>0.75474187453890562</c:v>
                </c:pt>
                <c:pt idx="344">
                  <c:v>0.75526780605767807</c:v>
                </c:pt>
                <c:pt idx="345">
                  <c:v>0.75569928292844779</c:v>
                </c:pt>
                <c:pt idx="346">
                  <c:v>0.75570792452390334</c:v>
                </c:pt>
                <c:pt idx="347">
                  <c:v>0.75609800212342082</c:v>
                </c:pt>
                <c:pt idx="348">
                  <c:v>0.75637151866795638</c:v>
                </c:pt>
                <c:pt idx="349">
                  <c:v>0.7565349051122674</c:v>
                </c:pt>
                <c:pt idx="350">
                  <c:v>0.75703471087733698</c:v>
                </c:pt>
                <c:pt idx="351">
                  <c:v>0.75761430067486846</c:v>
                </c:pt>
                <c:pt idx="352">
                  <c:v>0.75822524137684333</c:v>
                </c:pt>
                <c:pt idx="353">
                  <c:v>0.75884522560894607</c:v>
                </c:pt>
                <c:pt idx="354">
                  <c:v>0.7595620760970857</c:v>
                </c:pt>
                <c:pt idx="355">
                  <c:v>0.75998752394777025</c:v>
                </c:pt>
                <c:pt idx="356">
                  <c:v>0.76023330699991343</c:v>
                </c:pt>
                <c:pt idx="357">
                  <c:v>0.76084686027725856</c:v>
                </c:pt>
                <c:pt idx="358">
                  <c:v>0.76144855648176935</c:v>
                </c:pt>
                <c:pt idx="359">
                  <c:v>0.76200001085223612</c:v>
                </c:pt>
                <c:pt idx="360">
                  <c:v>0.76259527610198929</c:v>
                </c:pt>
                <c:pt idx="361">
                  <c:v>0.76323374932902033</c:v>
                </c:pt>
                <c:pt idx="362">
                  <c:v>0.76359348086077528</c:v>
                </c:pt>
                <c:pt idx="363">
                  <c:v>0.7638055014004409</c:v>
                </c:pt>
                <c:pt idx="364">
                  <c:v>0.76431837004236192</c:v>
                </c:pt>
                <c:pt idx="365">
                  <c:v>0.76478943747835837</c:v>
                </c:pt>
                <c:pt idx="366">
                  <c:v>0.76524603526615009</c:v>
                </c:pt>
                <c:pt idx="367">
                  <c:v>0.7656646502274046</c:v>
                </c:pt>
                <c:pt idx="368">
                  <c:v>0.76618394982408322</c:v>
                </c:pt>
                <c:pt idx="369">
                  <c:v>0.76649524822781978</c:v>
                </c:pt>
                <c:pt idx="370">
                  <c:v>0.76670204361674488</c:v>
                </c:pt>
                <c:pt idx="371">
                  <c:v>0.76720707453255499</c:v>
                </c:pt>
                <c:pt idx="372">
                  <c:v>0.76775249988293648</c:v>
                </c:pt>
                <c:pt idx="373">
                  <c:v>0.76827903430371747</c:v>
                </c:pt>
                <c:pt idx="374">
                  <c:v>0.768683983486112</c:v>
                </c:pt>
                <c:pt idx="375">
                  <c:v>0.76884857573444021</c:v>
                </c:pt>
                <c:pt idx="376">
                  <c:v>0.76885179121181901</c:v>
                </c:pt>
                <c:pt idx="377">
                  <c:v>0.76904471985454792</c:v>
                </c:pt>
                <c:pt idx="378">
                  <c:v>0.76952523275534457</c:v>
                </c:pt>
                <c:pt idx="379">
                  <c:v>0.77002724916111209</c:v>
                </c:pt>
                <c:pt idx="380">
                  <c:v>0.7705133891473217</c:v>
                </c:pt>
                <c:pt idx="381">
                  <c:v>0.77100736685964222</c:v>
                </c:pt>
                <c:pt idx="382">
                  <c:v>0.77128128533884999</c:v>
                </c:pt>
                <c:pt idx="383">
                  <c:v>0.77135363357987341</c:v>
                </c:pt>
                <c:pt idx="384">
                  <c:v>0.77150476101667764</c:v>
                </c:pt>
                <c:pt idx="385">
                  <c:v>0.77191272470911487</c:v>
                </c:pt>
                <c:pt idx="386">
                  <c:v>0.77230702262269202</c:v>
                </c:pt>
                <c:pt idx="387">
                  <c:v>0.77268926249609871</c:v>
                </c:pt>
                <c:pt idx="388">
                  <c:v>0.7730920010377953</c:v>
                </c:pt>
                <c:pt idx="389">
                  <c:v>0.77354900076025945</c:v>
                </c:pt>
                <c:pt idx="390">
                  <c:v>0.77381287087265849</c:v>
                </c:pt>
                <c:pt idx="391">
                  <c:v>0.77396379734212661</c:v>
                </c:pt>
                <c:pt idx="392">
                  <c:v>0.77433337627335419</c:v>
                </c:pt>
                <c:pt idx="393">
                  <c:v>0.77470014166187529</c:v>
                </c:pt>
                <c:pt idx="394">
                  <c:v>0.77503776678665082</c:v>
                </c:pt>
                <c:pt idx="395">
                  <c:v>0.77537157353203912</c:v>
                </c:pt>
                <c:pt idx="396">
                  <c:v>0.77572266346833851</c:v>
                </c:pt>
                <c:pt idx="397">
                  <c:v>0.77590835728696506</c:v>
                </c:pt>
                <c:pt idx="398">
                  <c:v>0.77603496670875594</c:v>
                </c:pt>
                <c:pt idx="399">
                  <c:v>0.77629300876840579</c:v>
                </c:pt>
                <c:pt idx="400">
                  <c:v>0.77658380850385245</c:v>
                </c:pt>
                <c:pt idx="401">
                  <c:v>0.77686717244786052</c:v>
                </c:pt>
                <c:pt idx="402">
                  <c:v>0.77712119516078693</c:v>
                </c:pt>
                <c:pt idx="403">
                  <c:v>0.77739290299929686</c:v>
                </c:pt>
                <c:pt idx="404">
                  <c:v>0.77755608847627167</c:v>
                </c:pt>
                <c:pt idx="405">
                  <c:v>0.77768109015937315</c:v>
                </c:pt>
                <c:pt idx="406">
                  <c:v>0.77794817574915098</c:v>
                </c:pt>
                <c:pt idx="407">
                  <c:v>0.77820440910277533</c:v>
                </c:pt>
                <c:pt idx="408">
                  <c:v>0.77847933241866396</c:v>
                </c:pt>
                <c:pt idx="409">
                  <c:v>0.77875666734258686</c:v>
                </c:pt>
                <c:pt idx="410">
                  <c:v>0.77905048158807599</c:v>
                </c:pt>
                <c:pt idx="411">
                  <c:v>0.77922994541928114</c:v>
                </c:pt>
                <c:pt idx="412">
                  <c:v>0.77934007551950557</c:v>
                </c:pt>
                <c:pt idx="413">
                  <c:v>0.77958485373496789</c:v>
                </c:pt>
                <c:pt idx="414">
                  <c:v>0.77981877971427671</c:v>
                </c:pt>
                <c:pt idx="415">
                  <c:v>0.78006235212572195</c:v>
                </c:pt>
                <c:pt idx="416">
                  <c:v>0.78019760314296838</c:v>
                </c:pt>
                <c:pt idx="417">
                  <c:v>0.78038028245155233</c:v>
                </c:pt>
                <c:pt idx="418">
                  <c:v>0.78054668340590594</c:v>
                </c:pt>
                <c:pt idx="419">
                  <c:v>0.78065399996342399</c:v>
                </c:pt>
                <c:pt idx="420">
                  <c:v>0.7808845094980178</c:v>
                </c:pt>
                <c:pt idx="421">
                  <c:v>0.78111722967330954</c:v>
                </c:pt>
                <c:pt idx="422">
                  <c:v>0.78132000571551108</c:v>
                </c:pt>
                <c:pt idx="423">
                  <c:v>0.78152800690845314</c:v>
                </c:pt>
                <c:pt idx="424">
                  <c:v>0.78177117738522606</c:v>
                </c:pt>
                <c:pt idx="425">
                  <c:v>0.78192491739740067</c:v>
                </c:pt>
                <c:pt idx="426">
                  <c:v>0.78201133335195627</c:v>
                </c:pt>
                <c:pt idx="427">
                  <c:v>0.78218918944447202</c:v>
                </c:pt>
                <c:pt idx="428">
                  <c:v>0.7823754861651071</c:v>
                </c:pt>
                <c:pt idx="429">
                  <c:v>0.78253867164208202</c:v>
                </c:pt>
                <c:pt idx="430">
                  <c:v>0.78270487162909952</c:v>
                </c:pt>
                <c:pt idx="431">
                  <c:v>0.78289699640248367</c:v>
                </c:pt>
                <c:pt idx="432">
                  <c:v>0.78302501259562785</c:v>
                </c:pt>
                <c:pt idx="433">
                  <c:v>0.78309233665324673</c:v>
                </c:pt>
                <c:pt idx="434">
                  <c:v>0.7832376360373019</c:v>
                </c:pt>
                <c:pt idx="435">
                  <c:v>0.78339057218013186</c:v>
                </c:pt>
                <c:pt idx="436">
                  <c:v>0.78352059804663765</c:v>
                </c:pt>
                <c:pt idx="437">
                  <c:v>0.78361163624992536</c:v>
                </c:pt>
                <c:pt idx="438">
                  <c:v>0.78375191145057621</c:v>
                </c:pt>
                <c:pt idx="439">
                  <c:v>0.78384656706591505</c:v>
                </c:pt>
                <c:pt idx="440">
                  <c:v>0.78390364178938909</c:v>
                </c:pt>
                <c:pt idx="441">
                  <c:v>0.78403185894986926</c:v>
                </c:pt>
                <c:pt idx="442">
                  <c:v>0.78414460162546396</c:v>
                </c:pt>
                <c:pt idx="443">
                  <c:v>0.78424367852219878</c:v>
                </c:pt>
                <c:pt idx="444">
                  <c:v>0.78434195154958875</c:v>
                </c:pt>
                <c:pt idx="445">
                  <c:v>0.78446474259199228</c:v>
                </c:pt>
                <c:pt idx="446">
                  <c:v>0.78454191404908391</c:v>
                </c:pt>
                <c:pt idx="447">
                  <c:v>0.78458472009168934</c:v>
                </c:pt>
                <c:pt idx="448">
                  <c:v>0.7846735476542791</c:v>
                </c:pt>
                <c:pt idx="449">
                  <c:v>0.78476699746560097</c:v>
                </c:pt>
                <c:pt idx="450">
                  <c:v>0.78484999697544156</c:v>
                </c:pt>
                <c:pt idx="451">
                  <c:v>0.78494344678676342</c:v>
                </c:pt>
                <c:pt idx="452">
                  <c:v>0.78504533722620462</c:v>
                </c:pt>
                <c:pt idx="453">
                  <c:v>0.78511507289185767</c:v>
                </c:pt>
                <c:pt idx="454">
                  <c:v>0.78514602186162874</c:v>
                </c:pt>
                <c:pt idx="455">
                  <c:v>0.78521515462527325</c:v>
                </c:pt>
                <c:pt idx="456">
                  <c:v>0.78529393382105428</c:v>
                </c:pt>
                <c:pt idx="457">
                  <c:v>0.78537070334347348</c:v>
                </c:pt>
                <c:pt idx="458">
                  <c:v>0.78545229608196088</c:v>
                </c:pt>
                <c:pt idx="459">
                  <c:v>0.78556041650882358</c:v>
                </c:pt>
                <c:pt idx="460">
                  <c:v>0.78562231444836572</c:v>
                </c:pt>
                <c:pt idx="461">
                  <c:v>0.78566210598092856</c:v>
                </c:pt>
                <c:pt idx="462">
                  <c:v>0.78574932580482892</c:v>
                </c:pt>
                <c:pt idx="463">
                  <c:v>0.78582127211117991</c:v>
                </c:pt>
                <c:pt idx="464">
                  <c:v>0.78589402228687566</c:v>
                </c:pt>
                <c:pt idx="465">
                  <c:v>0.78596415988720103</c:v>
                </c:pt>
                <c:pt idx="466">
                  <c:v>0.78604937003773967</c:v>
                </c:pt>
                <c:pt idx="467">
                  <c:v>0.78610343025117102</c:v>
                </c:pt>
                <c:pt idx="468">
                  <c:v>0.78613015890688243</c:v>
                </c:pt>
                <c:pt idx="469">
                  <c:v>0.78619446845445873</c:v>
                </c:pt>
                <c:pt idx="470">
                  <c:v>0.7862583760673626</c:v>
                </c:pt>
                <c:pt idx="471">
                  <c:v>0.78636609455955297</c:v>
                </c:pt>
                <c:pt idx="472">
                  <c:v>0.78649551752405022</c:v>
                </c:pt>
                <c:pt idx="473">
                  <c:v>0.78664805173220775</c:v>
                </c:pt>
                <c:pt idx="474">
                  <c:v>0.78674853540029577</c:v>
                </c:pt>
                <c:pt idx="475">
                  <c:v>0.78681224204586353</c:v>
                </c:pt>
                <c:pt idx="476">
                  <c:v>0.78692679342748384</c:v>
                </c:pt>
                <c:pt idx="477">
                  <c:v>0.78703049257295066</c:v>
                </c:pt>
                <c:pt idx="478">
                  <c:v>0.78713378978374504</c:v>
                </c:pt>
                <c:pt idx="479">
                  <c:v>0.78724090537392688</c:v>
                </c:pt>
                <c:pt idx="480">
                  <c:v>0.78737836703187125</c:v>
                </c:pt>
                <c:pt idx="481">
                  <c:v>0.78746980716983128</c:v>
                </c:pt>
                <c:pt idx="482">
                  <c:v>0.78752366641592642</c:v>
                </c:pt>
                <c:pt idx="483">
                  <c:v>0.78763540425484024</c:v>
                </c:pt>
                <c:pt idx="484">
                  <c:v>0.78775799432990756</c:v>
                </c:pt>
                <c:pt idx="485">
                  <c:v>0.78787174184218312</c:v>
                </c:pt>
                <c:pt idx="486">
                  <c:v>0.78798991063585466</c:v>
                </c:pt>
                <c:pt idx="487">
                  <c:v>0.78812033843703277</c:v>
                </c:pt>
                <c:pt idx="488">
                  <c:v>0.78821117567298438</c:v>
                </c:pt>
                <c:pt idx="489">
                  <c:v>0.78823790432869578</c:v>
                </c:pt>
                <c:pt idx="490">
                  <c:v>0.78835346054699695</c:v>
                </c:pt>
                <c:pt idx="491">
                  <c:v>0.78846921773263423</c:v>
                </c:pt>
                <c:pt idx="492">
                  <c:v>0.78856608398867112</c:v>
                </c:pt>
                <c:pt idx="493">
                  <c:v>0.78867581215422311</c:v>
                </c:pt>
                <c:pt idx="494">
                  <c:v>0.78877910936501761</c:v>
                </c:pt>
                <c:pt idx="495">
                  <c:v>0.78887195627433082</c:v>
                </c:pt>
                <c:pt idx="496">
                  <c:v>0.78892420778173666</c:v>
                </c:pt>
                <c:pt idx="497">
                  <c:v>0.78901926533174782</c:v>
                </c:pt>
                <c:pt idx="498">
                  <c:v>0.7891191460978273</c:v>
                </c:pt>
                <c:pt idx="499">
                  <c:v>0.78922123750460471</c:v>
                </c:pt>
                <c:pt idx="500">
                  <c:v>0.78931870666265003</c:v>
                </c:pt>
                <c:pt idx="501">
                  <c:v>0.78941979323274647</c:v>
                </c:pt>
                <c:pt idx="502">
                  <c:v>0.78951404691341298</c:v>
                </c:pt>
                <c:pt idx="503">
                  <c:v>0.78957192550623168</c:v>
                </c:pt>
                <c:pt idx="504">
                  <c:v>0.78966577725222586</c:v>
                </c:pt>
                <c:pt idx="505">
                  <c:v>0.78975500674948795</c:v>
                </c:pt>
                <c:pt idx="506">
                  <c:v>0.78984684882212042</c:v>
                </c:pt>
                <c:pt idx="507">
                  <c:v>0.78994271024147633</c:v>
                </c:pt>
                <c:pt idx="508">
                  <c:v>0.79005123260301136</c:v>
                </c:pt>
                <c:pt idx="509">
                  <c:v>0.7901334282435073</c:v>
                </c:pt>
                <c:pt idx="510">
                  <c:v>0.79017362171074246</c:v>
                </c:pt>
                <c:pt idx="511">
                  <c:v>0.79026164540398758</c:v>
                </c:pt>
                <c:pt idx="512">
                  <c:v>0.79035770779067971</c:v>
                </c:pt>
                <c:pt idx="513">
                  <c:v>0.79044894696130352</c:v>
                </c:pt>
                <c:pt idx="514">
                  <c:v>0.79054681805402127</c:v>
                </c:pt>
                <c:pt idx="515">
                  <c:v>0.79065152203616884</c:v>
                </c:pt>
                <c:pt idx="516">
                  <c:v>0.79074055056609482</c:v>
                </c:pt>
                <c:pt idx="517">
                  <c:v>0.7907996349629306</c:v>
                </c:pt>
                <c:pt idx="518">
                  <c:v>0.79089348670892479</c:v>
                </c:pt>
                <c:pt idx="519">
                  <c:v>0.79097106010068863</c:v>
                </c:pt>
                <c:pt idx="520">
                  <c:v>0.79105747605524435</c:v>
                </c:pt>
                <c:pt idx="521">
                  <c:v>0.79114288717311909</c:v>
                </c:pt>
                <c:pt idx="522">
                  <c:v>0.79124558148190505</c:v>
                </c:pt>
                <c:pt idx="523">
                  <c:v>0.79134104096658853</c:v>
                </c:pt>
                <c:pt idx="524">
                  <c:v>0.79135490771278472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136-4A8D-BDF7-9907FEDF1D1A}"/>
            </c:ext>
          </c:extLst>
        </c:ser>
        <c:ser>
          <c:idx val="5"/>
          <c:order val="8"/>
          <c:tx>
            <c:strRef>
              <c:f>Fully!$AZ$1</c:f>
              <c:strCache>
                <c:ptCount val="1"/>
                <c:pt idx="0">
                  <c:v>% 65-74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Fully!FullyMonth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Fully!Fully6574</c:f>
              <c:numCache>
                <c:formatCode>0.00%</c:formatCode>
                <c:ptCount val="525"/>
                <c:pt idx="0">
                  <c:v>0</c:v>
                </c:pt>
                <c:pt idx="1">
                  <c:v>8.908574859645403E-7</c:v>
                </c:pt>
                <c:pt idx="2">
                  <c:v>1.7817149719290806E-6</c:v>
                </c:pt>
                <c:pt idx="3">
                  <c:v>2.2271437149113509E-6</c:v>
                </c:pt>
                <c:pt idx="4">
                  <c:v>2.672572457893621E-6</c:v>
                </c:pt>
                <c:pt idx="5">
                  <c:v>2.672572457893621E-6</c:v>
                </c:pt>
                <c:pt idx="6">
                  <c:v>2.672572457893621E-6</c:v>
                </c:pt>
                <c:pt idx="7">
                  <c:v>6.2360024017517822E-6</c:v>
                </c:pt>
                <c:pt idx="8">
                  <c:v>2.5389438349989398E-5</c:v>
                </c:pt>
                <c:pt idx="9">
                  <c:v>3.7861443153492962E-5</c:v>
                </c:pt>
                <c:pt idx="10">
                  <c:v>3.9643158125422044E-5</c:v>
                </c:pt>
                <c:pt idx="11">
                  <c:v>3.9643158125422044E-5</c:v>
                </c:pt>
                <c:pt idx="12">
                  <c:v>3.9643158125422044E-5</c:v>
                </c:pt>
                <c:pt idx="13">
                  <c:v>3.9643158125422044E-5</c:v>
                </c:pt>
                <c:pt idx="14">
                  <c:v>4.9442590471031985E-5</c:v>
                </c:pt>
                <c:pt idx="15">
                  <c:v>5.3896877900854687E-5</c:v>
                </c:pt>
                <c:pt idx="16">
                  <c:v>1.3719205283853922E-4</c:v>
                </c:pt>
                <c:pt idx="17">
                  <c:v>1.7059920856220948E-4</c:v>
                </c:pt>
                <c:pt idx="18">
                  <c:v>2.2093265651920599E-4</c:v>
                </c:pt>
                <c:pt idx="19">
                  <c:v>2.6547553081743302E-4</c:v>
                </c:pt>
                <c:pt idx="20">
                  <c:v>2.8641068173759971E-4</c:v>
                </c:pt>
                <c:pt idx="21">
                  <c:v>4.4008359806648291E-4</c:v>
                </c:pt>
                <c:pt idx="22">
                  <c:v>7.0377741391198687E-4</c:v>
                </c:pt>
                <c:pt idx="23">
                  <c:v>1.2111207521687925E-3</c:v>
                </c:pt>
                <c:pt idx="24">
                  <c:v>1.8868361552728963E-3</c:v>
                </c:pt>
                <c:pt idx="25">
                  <c:v>2.738495911854997E-3</c:v>
                </c:pt>
                <c:pt idx="26">
                  <c:v>3.0480688882276747E-3</c:v>
                </c:pt>
                <c:pt idx="27">
                  <c:v>3.1269097757355363E-3</c:v>
                </c:pt>
                <c:pt idx="28">
                  <c:v>3.7331382949344063E-3</c:v>
                </c:pt>
                <c:pt idx="29">
                  <c:v>4.2948239398350489E-3</c:v>
                </c:pt>
                <c:pt idx="30">
                  <c:v>4.7251081055559221E-3</c:v>
                </c:pt>
                <c:pt idx="31">
                  <c:v>4.9286690410988189E-3</c:v>
                </c:pt>
                <c:pt idx="32">
                  <c:v>5.147374553903114E-3</c:v>
                </c:pt>
                <c:pt idx="33">
                  <c:v>5.3001566127460322E-3</c:v>
                </c:pt>
                <c:pt idx="34">
                  <c:v>5.4066140823187947E-3</c:v>
                </c:pt>
                <c:pt idx="35">
                  <c:v>6.2622826975877359E-3</c:v>
                </c:pt>
                <c:pt idx="36">
                  <c:v>7.5304183288582589E-3</c:v>
                </c:pt>
                <c:pt idx="37">
                  <c:v>9.1054543640435668E-3</c:v>
                </c:pt>
                <c:pt idx="38">
                  <c:v>1.0239961372419408E-2</c:v>
                </c:pt>
                <c:pt idx="39">
                  <c:v>1.1407875536518921E-2</c:v>
                </c:pt>
                <c:pt idx="40">
                  <c:v>1.2315213885973805E-2</c:v>
                </c:pt>
                <c:pt idx="41">
                  <c:v>1.2831911227833238E-2</c:v>
                </c:pt>
                <c:pt idx="42">
                  <c:v>1.6152582506766062E-2</c:v>
                </c:pt>
                <c:pt idx="43">
                  <c:v>1.9851422788490836E-2</c:v>
                </c:pt>
                <c:pt idx="44">
                  <c:v>2.4552923170668695E-2</c:v>
                </c:pt>
                <c:pt idx="45">
                  <c:v>2.8653540178563475E-2</c:v>
                </c:pt>
                <c:pt idx="46">
                  <c:v>3.171497192908062E-2</c:v>
                </c:pt>
                <c:pt idx="47">
                  <c:v>3.3579091218461421E-2</c:v>
                </c:pt>
                <c:pt idx="48">
                  <c:v>3.4715379941809191E-2</c:v>
                </c:pt>
                <c:pt idx="49">
                  <c:v>4.0983007784312714E-2</c:v>
                </c:pt>
                <c:pt idx="50">
                  <c:v>4.8324564326146492E-2</c:v>
                </c:pt>
                <c:pt idx="51">
                  <c:v>5.5971684985666105E-2</c:v>
                </c:pt>
                <c:pt idx="52">
                  <c:v>6.4293184762060876E-2</c:v>
                </c:pt>
                <c:pt idx="53">
                  <c:v>7.3355877966778144E-2</c:v>
                </c:pt>
                <c:pt idx="54">
                  <c:v>8.0203454032644575E-2</c:v>
                </c:pt>
                <c:pt idx="55">
                  <c:v>8.1763790919311477E-2</c:v>
                </c:pt>
                <c:pt idx="56">
                  <c:v>8.8841208216556763E-2</c:v>
                </c:pt>
                <c:pt idx="57">
                  <c:v>9.8144878371227443E-2</c:v>
                </c:pt>
                <c:pt idx="58">
                  <c:v>0.10950375674601831</c:v>
                </c:pt>
                <c:pt idx="59">
                  <c:v>0.11867602542150922</c:v>
                </c:pt>
                <c:pt idx="60">
                  <c:v>0.13185581649761161</c:v>
                </c:pt>
                <c:pt idx="61">
                  <c:v>0.13966373693334783</c:v>
                </c:pt>
                <c:pt idx="62">
                  <c:v>0.14262628350292289</c:v>
                </c:pt>
                <c:pt idx="63">
                  <c:v>0.143176833429249</c:v>
                </c:pt>
                <c:pt idx="64">
                  <c:v>0.14456701653609666</c:v>
                </c:pt>
                <c:pt idx="65">
                  <c:v>0.14632334206967573</c:v>
                </c:pt>
                <c:pt idx="66">
                  <c:v>0.14947742299873321</c:v>
                </c:pt>
                <c:pt idx="67">
                  <c:v>0.15584438145092178</c:v>
                </c:pt>
                <c:pt idx="68">
                  <c:v>0.16323627144071254</c:v>
                </c:pt>
                <c:pt idx="69">
                  <c:v>0.16979877311107033</c:v>
                </c:pt>
                <c:pt idx="70">
                  <c:v>0.17992515015402927</c:v>
                </c:pt>
                <c:pt idx="71">
                  <c:v>0.1916261178034305</c:v>
                </c:pt>
                <c:pt idx="72">
                  <c:v>0.20927623174410298</c:v>
                </c:pt>
                <c:pt idx="73">
                  <c:v>0.22984301309382332</c:v>
                </c:pt>
                <c:pt idx="74">
                  <c:v>0.25150599458002304</c:v>
                </c:pt>
                <c:pt idx="75">
                  <c:v>0.26535214705562693</c:v>
                </c:pt>
                <c:pt idx="76">
                  <c:v>0.27017747662835384</c:v>
                </c:pt>
                <c:pt idx="77">
                  <c:v>0.27920275381866061</c:v>
                </c:pt>
                <c:pt idx="78">
                  <c:v>0.29218165653167799</c:v>
                </c:pt>
                <c:pt idx="79">
                  <c:v>0.30496189802532531</c:v>
                </c:pt>
                <c:pt idx="80">
                  <c:v>0.31794970931320232</c:v>
                </c:pt>
                <c:pt idx="81">
                  <c:v>0.32903732158351701</c:v>
                </c:pt>
                <c:pt idx="82">
                  <c:v>0.33461052601571117</c:v>
                </c:pt>
                <c:pt idx="83">
                  <c:v>0.33544035976388714</c:v>
                </c:pt>
                <c:pt idx="84">
                  <c:v>0.33908218516651017</c:v>
                </c:pt>
                <c:pt idx="85">
                  <c:v>0.34612664073677479</c:v>
                </c:pt>
                <c:pt idx="86">
                  <c:v>0.35685301029653083</c:v>
                </c:pt>
                <c:pt idx="87">
                  <c:v>0.36739541778543522</c:v>
                </c:pt>
                <c:pt idx="88">
                  <c:v>0.37679574597733301</c:v>
                </c:pt>
                <c:pt idx="89">
                  <c:v>0.38156361524221521</c:v>
                </c:pt>
                <c:pt idx="90">
                  <c:v>0.38330568705601892</c:v>
                </c:pt>
                <c:pt idx="91">
                  <c:v>0.38785262366438189</c:v>
                </c:pt>
                <c:pt idx="92">
                  <c:v>0.3936984304872812</c:v>
                </c:pt>
                <c:pt idx="93">
                  <c:v>0.39897720652036411</c:v>
                </c:pt>
                <c:pt idx="94">
                  <c:v>0.40591743176477085</c:v>
                </c:pt>
                <c:pt idx="95">
                  <c:v>0.41418859809320863</c:v>
                </c:pt>
                <c:pt idx="96">
                  <c:v>0.41926871290692141</c:v>
                </c:pt>
                <c:pt idx="97">
                  <c:v>0.42135465571030739</c:v>
                </c:pt>
                <c:pt idx="98">
                  <c:v>0.42763341927138548</c:v>
                </c:pt>
                <c:pt idx="99">
                  <c:v>0.43756959824109098</c:v>
                </c:pt>
                <c:pt idx="100">
                  <c:v>0.44874985968994596</c:v>
                </c:pt>
                <c:pt idx="101">
                  <c:v>0.46087621178889526</c:v>
                </c:pt>
                <c:pt idx="102">
                  <c:v>0.47504084581573147</c:v>
                </c:pt>
                <c:pt idx="103">
                  <c:v>0.48345454934192356</c:v>
                </c:pt>
                <c:pt idx="104">
                  <c:v>0.48615162038068122</c:v>
                </c:pt>
                <c:pt idx="105">
                  <c:v>0.4948076371430557</c:v>
                </c:pt>
                <c:pt idx="106">
                  <c:v>0.50779990271836251</c:v>
                </c:pt>
                <c:pt idx="107">
                  <c:v>0.52161888404064449</c:v>
                </c:pt>
                <c:pt idx="108">
                  <c:v>0.53702091911548544</c:v>
                </c:pt>
                <c:pt idx="109">
                  <c:v>0.54551346352918539</c:v>
                </c:pt>
                <c:pt idx="110">
                  <c:v>0.55028667793898334</c:v>
                </c:pt>
                <c:pt idx="111">
                  <c:v>0.55108889510509451</c:v>
                </c:pt>
                <c:pt idx="112">
                  <c:v>0.5578188779828136</c:v>
                </c:pt>
                <c:pt idx="113">
                  <c:v>0.56997997352371554</c:v>
                </c:pt>
                <c:pt idx="114">
                  <c:v>0.58022617089853668</c:v>
                </c:pt>
                <c:pt idx="115">
                  <c:v>0.59064786719809281</c:v>
                </c:pt>
                <c:pt idx="116">
                  <c:v>0.59985844274548028</c:v>
                </c:pt>
                <c:pt idx="117">
                  <c:v>0.60564411668807694</c:v>
                </c:pt>
                <c:pt idx="118">
                  <c:v>0.60751269026488752</c:v>
                </c:pt>
                <c:pt idx="119">
                  <c:v>0.61289836919628615</c:v>
                </c:pt>
                <c:pt idx="120">
                  <c:v>0.61915307960524324</c:v>
                </c:pt>
                <c:pt idx="121">
                  <c:v>0.62568128326239136</c:v>
                </c:pt>
                <c:pt idx="122">
                  <c:v>0.63193376652763356</c:v>
                </c:pt>
                <c:pt idx="123">
                  <c:v>0.63689896072565688</c:v>
                </c:pt>
                <c:pt idx="124">
                  <c:v>0.6395274357379952</c:v>
                </c:pt>
                <c:pt idx="125">
                  <c:v>0.64039557635806765</c:v>
                </c:pt>
                <c:pt idx="126">
                  <c:v>0.64400889432113984</c:v>
                </c:pt>
                <c:pt idx="127">
                  <c:v>0.64908989999233857</c:v>
                </c:pt>
                <c:pt idx="128">
                  <c:v>0.65472546444855029</c:v>
                </c:pt>
                <c:pt idx="129">
                  <c:v>0.65974321923824553</c:v>
                </c:pt>
                <c:pt idx="130">
                  <c:v>0.66371332562444652</c:v>
                </c:pt>
                <c:pt idx="131">
                  <c:v>0.66590171703871848</c:v>
                </c:pt>
                <c:pt idx="132">
                  <c:v>0.66662776588977957</c:v>
                </c:pt>
                <c:pt idx="133">
                  <c:v>0.66947227384246433</c:v>
                </c:pt>
                <c:pt idx="134">
                  <c:v>0.67383524837997566</c:v>
                </c:pt>
                <c:pt idx="135">
                  <c:v>0.67886903860441827</c:v>
                </c:pt>
                <c:pt idx="136">
                  <c:v>0.68328145573240062</c:v>
                </c:pt>
                <c:pt idx="137">
                  <c:v>0.68703820175071317</c:v>
                </c:pt>
                <c:pt idx="138">
                  <c:v>0.68916512399845342</c:v>
                </c:pt>
                <c:pt idx="139">
                  <c:v>0.68991077171420578</c:v>
                </c:pt>
                <c:pt idx="140">
                  <c:v>0.6927232087973958</c:v>
                </c:pt>
                <c:pt idx="141">
                  <c:v>0.69592272345823747</c:v>
                </c:pt>
                <c:pt idx="142">
                  <c:v>0.69989015727198056</c:v>
                </c:pt>
                <c:pt idx="143">
                  <c:v>0.70353109181711759</c:v>
                </c:pt>
                <c:pt idx="144">
                  <c:v>0.70693639455721713</c:v>
                </c:pt>
                <c:pt idx="145">
                  <c:v>0.70865352236141377</c:v>
                </c:pt>
                <c:pt idx="146">
                  <c:v>0.70922678915363191</c:v>
                </c:pt>
                <c:pt idx="147">
                  <c:v>0.71134435739776969</c:v>
                </c:pt>
                <c:pt idx="148">
                  <c:v>0.71415857619593159</c:v>
                </c:pt>
                <c:pt idx="149">
                  <c:v>0.7169812581402103</c:v>
                </c:pt>
                <c:pt idx="150">
                  <c:v>0.71970371861731797</c:v>
                </c:pt>
                <c:pt idx="151">
                  <c:v>0.72230680419130633</c:v>
                </c:pt>
                <c:pt idx="152">
                  <c:v>0.72373395788382144</c:v>
                </c:pt>
                <c:pt idx="153">
                  <c:v>0.72413707089622048</c:v>
                </c:pt>
                <c:pt idx="154">
                  <c:v>0.72602346162275033</c:v>
                </c:pt>
                <c:pt idx="155">
                  <c:v>0.72827733106224068</c:v>
                </c:pt>
                <c:pt idx="156">
                  <c:v>0.73021984581038635</c:v>
                </c:pt>
                <c:pt idx="157">
                  <c:v>0.73265144131832649</c:v>
                </c:pt>
                <c:pt idx="158">
                  <c:v>0.73493738162731159</c:v>
                </c:pt>
                <c:pt idx="159">
                  <c:v>0.73612534008484531</c:v>
                </c:pt>
                <c:pt idx="160">
                  <c:v>0.73660996655721001</c:v>
                </c:pt>
                <c:pt idx="161">
                  <c:v>0.73802598453115065</c:v>
                </c:pt>
                <c:pt idx="162">
                  <c:v>0.73960146599507892</c:v>
                </c:pt>
                <c:pt idx="163">
                  <c:v>0.74138496268197995</c:v>
                </c:pt>
                <c:pt idx="164">
                  <c:v>0.74300855045015024</c:v>
                </c:pt>
                <c:pt idx="165">
                  <c:v>0.7445394890397804</c:v>
                </c:pt>
                <c:pt idx="166">
                  <c:v>0.74530339933399492</c:v>
                </c:pt>
                <c:pt idx="167">
                  <c:v>0.74567488690564221</c:v>
                </c:pt>
                <c:pt idx="168">
                  <c:v>0.74599915903053327</c:v>
                </c:pt>
                <c:pt idx="169">
                  <c:v>0.74752653419021942</c:v>
                </c:pt>
                <c:pt idx="170">
                  <c:v>0.7489158264395811</c:v>
                </c:pt>
                <c:pt idx="171">
                  <c:v>0.75023162294635082</c:v>
                </c:pt>
                <c:pt idx="172">
                  <c:v>0.75160176175976423</c:v>
                </c:pt>
                <c:pt idx="173">
                  <c:v>0.75232424718088153</c:v>
                </c:pt>
                <c:pt idx="174">
                  <c:v>0.75262491158239453</c:v>
                </c:pt>
                <c:pt idx="175">
                  <c:v>0.75368369570446336</c:v>
                </c:pt>
                <c:pt idx="176">
                  <c:v>0.75483646529130144</c:v>
                </c:pt>
                <c:pt idx="177">
                  <c:v>0.75596963601344835</c:v>
                </c:pt>
                <c:pt idx="178">
                  <c:v>0.75709746159067948</c:v>
                </c:pt>
                <c:pt idx="179">
                  <c:v>0.75831882720393684</c:v>
                </c:pt>
                <c:pt idx="180">
                  <c:v>0.75901859575916197</c:v>
                </c:pt>
                <c:pt idx="181">
                  <c:v>0.75932415987684787</c:v>
                </c:pt>
                <c:pt idx="182">
                  <c:v>0.76026356909579751</c:v>
                </c:pt>
                <c:pt idx="183">
                  <c:v>0.76126400205253564</c:v>
                </c:pt>
                <c:pt idx="184">
                  <c:v>0.76219583898285459</c:v>
                </c:pt>
                <c:pt idx="185">
                  <c:v>0.76308313303887521</c:v>
                </c:pt>
                <c:pt idx="186">
                  <c:v>0.76399759824821789</c:v>
                </c:pt>
                <c:pt idx="187">
                  <c:v>0.76450627787270364</c:v>
                </c:pt>
                <c:pt idx="188">
                  <c:v>0.7647686354023201</c:v>
                </c:pt>
                <c:pt idx="189">
                  <c:v>0.76534234762328135</c:v>
                </c:pt>
                <c:pt idx="190">
                  <c:v>0.76611516649235556</c:v>
                </c:pt>
                <c:pt idx="191">
                  <c:v>0.7668109261888939</c:v>
                </c:pt>
                <c:pt idx="192">
                  <c:v>0.76749510473811466</c:v>
                </c:pt>
                <c:pt idx="193">
                  <c:v>0.76822471701911954</c:v>
                </c:pt>
                <c:pt idx="194">
                  <c:v>0.76864520175249484</c:v>
                </c:pt>
                <c:pt idx="195">
                  <c:v>0.76883629068323422</c:v>
                </c:pt>
                <c:pt idx="196">
                  <c:v>0.76934318859274808</c:v>
                </c:pt>
                <c:pt idx="197">
                  <c:v>0.76992848196102681</c:v>
                </c:pt>
                <c:pt idx="198">
                  <c:v>0.77052713819159491</c:v>
                </c:pt>
                <c:pt idx="199">
                  <c:v>0.7711338121395368</c:v>
                </c:pt>
                <c:pt idx="200">
                  <c:v>0.77170084292935326</c:v>
                </c:pt>
                <c:pt idx="201">
                  <c:v>0.77201709733687063</c:v>
                </c:pt>
                <c:pt idx="202">
                  <c:v>0.77206787621357065</c:v>
                </c:pt>
                <c:pt idx="203">
                  <c:v>0.77248167951580116</c:v>
                </c:pt>
                <c:pt idx="204">
                  <c:v>0.7730553917367623</c:v>
                </c:pt>
                <c:pt idx="205">
                  <c:v>0.77361574109543396</c:v>
                </c:pt>
                <c:pt idx="206">
                  <c:v>0.77416896359421794</c:v>
                </c:pt>
                <c:pt idx="207">
                  <c:v>0.77474846638883788</c:v>
                </c:pt>
                <c:pt idx="208">
                  <c:v>0.77505403050652377</c:v>
                </c:pt>
                <c:pt idx="209">
                  <c:v>0.77519924027673592</c:v>
                </c:pt>
                <c:pt idx="210">
                  <c:v>0.7756950024676752</c:v>
                </c:pt>
                <c:pt idx="211">
                  <c:v>0.77613419520825577</c:v>
                </c:pt>
                <c:pt idx="212">
                  <c:v>0.77652795421705212</c:v>
                </c:pt>
                <c:pt idx="213">
                  <c:v>0.77700634468701502</c:v>
                </c:pt>
                <c:pt idx="214">
                  <c:v>0.77752927803127625</c:v>
                </c:pt>
                <c:pt idx="215">
                  <c:v>0.77784330529507872</c:v>
                </c:pt>
                <c:pt idx="216">
                  <c:v>0.77798673335031898</c:v>
                </c:pt>
                <c:pt idx="217">
                  <c:v>0.77848650439994516</c:v>
                </c:pt>
                <c:pt idx="218">
                  <c:v>0.77889585341474588</c:v>
                </c:pt>
                <c:pt idx="219">
                  <c:v>0.77937869817213856</c:v>
                </c:pt>
                <c:pt idx="220">
                  <c:v>0.77986733350319015</c:v>
                </c:pt>
                <c:pt idx="221">
                  <c:v>0.78041431999957234</c:v>
                </c:pt>
                <c:pt idx="222">
                  <c:v>0.78071765697354334</c:v>
                </c:pt>
                <c:pt idx="223">
                  <c:v>0.78082990501677485</c:v>
                </c:pt>
                <c:pt idx="224">
                  <c:v>0.78128646947833169</c:v>
                </c:pt>
                <c:pt idx="225">
                  <c:v>0.78179292195910255</c:v>
                </c:pt>
                <c:pt idx="226">
                  <c:v>0.78233901759799873</c:v>
                </c:pt>
                <c:pt idx="227">
                  <c:v>0.78286150551351696</c:v>
                </c:pt>
                <c:pt idx="228">
                  <c:v>0.78342675458836153</c:v>
                </c:pt>
                <c:pt idx="229">
                  <c:v>0.7837367729934771</c:v>
                </c:pt>
                <c:pt idx="230">
                  <c:v>0.78391138106072622</c:v>
                </c:pt>
                <c:pt idx="231">
                  <c:v>0.78438843524446022</c:v>
                </c:pt>
                <c:pt idx="232">
                  <c:v>0.78486148056950733</c:v>
                </c:pt>
                <c:pt idx="233">
                  <c:v>0.78532650817718086</c:v>
                </c:pt>
                <c:pt idx="234">
                  <c:v>0.78582583379806403</c:v>
                </c:pt>
                <c:pt idx="235">
                  <c:v>0.78639954601902518</c:v>
                </c:pt>
                <c:pt idx="236">
                  <c:v>0.78673539929123382</c:v>
                </c:pt>
                <c:pt idx="237">
                  <c:v>0.78691401621716972</c:v>
                </c:pt>
                <c:pt idx="238">
                  <c:v>0.78748371957944396</c:v>
                </c:pt>
                <c:pt idx="239">
                  <c:v>0.78809440238607265</c:v>
                </c:pt>
                <c:pt idx="240">
                  <c:v>0.78873537434722418</c:v>
                </c:pt>
                <c:pt idx="241">
                  <c:v>0.78939416345809499</c:v>
                </c:pt>
                <c:pt idx="242">
                  <c:v>0.7901647551834543</c:v>
                </c:pt>
                <c:pt idx="243">
                  <c:v>0.79058835791803039</c:v>
                </c:pt>
                <c:pt idx="244">
                  <c:v>0.79085828773627764</c:v>
                </c:pt>
                <c:pt idx="245">
                  <c:v>0.79165738690118792</c:v>
                </c:pt>
                <c:pt idx="246">
                  <c:v>0.79243466005769192</c:v>
                </c:pt>
                <c:pt idx="247">
                  <c:v>0.79331170925262406</c:v>
                </c:pt>
                <c:pt idx="248">
                  <c:v>0.79423686475179822</c:v>
                </c:pt>
                <c:pt idx="249">
                  <c:v>0.79524086113848025</c:v>
                </c:pt>
                <c:pt idx="250">
                  <c:v>0.79575533133662479</c:v>
                </c:pt>
                <c:pt idx="251">
                  <c:v>0.79604218744710531</c:v>
                </c:pt>
                <c:pt idx="252">
                  <c:v>0.7970136675355497</c:v>
                </c:pt>
                <c:pt idx="253">
                  <c:v>0.79792902360237827</c:v>
                </c:pt>
                <c:pt idx="254">
                  <c:v>0.7988688782500708</c:v>
                </c:pt>
                <c:pt idx="255">
                  <c:v>0.79988000149664062</c:v>
                </c:pt>
                <c:pt idx="256">
                  <c:v>0.80098511020797958</c:v>
                </c:pt>
                <c:pt idx="257">
                  <c:v>0.80158198472357578</c:v>
                </c:pt>
                <c:pt idx="258">
                  <c:v>0.80192140142572832</c:v>
                </c:pt>
                <c:pt idx="259">
                  <c:v>0.80292049809623756</c:v>
                </c:pt>
                <c:pt idx="260">
                  <c:v>0.80395344735121343</c:v>
                </c:pt>
                <c:pt idx="261">
                  <c:v>0.80489820171507886</c:v>
                </c:pt>
                <c:pt idx="262">
                  <c:v>0.80582914778791181</c:v>
                </c:pt>
                <c:pt idx="263">
                  <c:v>0.80683002617339294</c:v>
                </c:pt>
                <c:pt idx="264">
                  <c:v>0.80731465264575764</c:v>
                </c:pt>
                <c:pt idx="265">
                  <c:v>0.8075801281765751</c:v>
                </c:pt>
                <c:pt idx="266">
                  <c:v>0.80779215225823464</c:v>
                </c:pt>
                <c:pt idx="267">
                  <c:v>0.80878590378382809</c:v>
                </c:pt>
                <c:pt idx="268">
                  <c:v>0.80962999125177948</c:v>
                </c:pt>
                <c:pt idx="269">
                  <c:v>0.81050837673294052</c:v>
                </c:pt>
                <c:pt idx="270">
                  <c:v>0.81149945568607607</c:v>
                </c:pt>
                <c:pt idx="271">
                  <c:v>0.81194221185660043</c:v>
                </c:pt>
                <c:pt idx="272">
                  <c:v>0.81218363423529683</c:v>
                </c:pt>
                <c:pt idx="273">
                  <c:v>0.81293729966842287</c:v>
                </c:pt>
                <c:pt idx="274">
                  <c:v>0.81358317134574709</c:v>
                </c:pt>
                <c:pt idx="275">
                  <c:v>0.81435777192979331</c:v>
                </c:pt>
                <c:pt idx="276">
                  <c:v>0.81515642566596047</c:v>
                </c:pt>
                <c:pt idx="277">
                  <c:v>0.81602902057346283</c:v>
                </c:pt>
                <c:pt idx="278">
                  <c:v>0.81645529588049681</c:v>
                </c:pt>
                <c:pt idx="279">
                  <c:v>0.81671408998016948</c:v>
                </c:pt>
                <c:pt idx="280">
                  <c:v>0.81747889113187011</c:v>
                </c:pt>
                <c:pt idx="281">
                  <c:v>0.81820627626916009</c:v>
                </c:pt>
                <c:pt idx="282">
                  <c:v>0.81883833965545194</c:v>
                </c:pt>
                <c:pt idx="283">
                  <c:v>0.81951895477472891</c:v>
                </c:pt>
                <c:pt idx="284">
                  <c:v>0.82038219567862847</c:v>
                </c:pt>
                <c:pt idx="285">
                  <c:v>0.82082985156532573</c:v>
                </c:pt>
                <c:pt idx="286">
                  <c:v>0.82108374594882561</c:v>
                </c:pt>
                <c:pt idx="287">
                  <c:v>0.82178395993279374</c:v>
                </c:pt>
                <c:pt idx="288">
                  <c:v>0.8225848408126758</c:v>
                </c:pt>
                <c:pt idx="289">
                  <c:v>0.82333316110088606</c:v>
                </c:pt>
                <c:pt idx="290">
                  <c:v>0.82410018939630147</c:v>
                </c:pt>
                <c:pt idx="291">
                  <c:v>0.82487256283663279</c:v>
                </c:pt>
                <c:pt idx="292">
                  <c:v>0.82523113297473349</c:v>
                </c:pt>
                <c:pt idx="293">
                  <c:v>0.82542667619290266</c:v>
                </c:pt>
                <c:pt idx="294">
                  <c:v>0.82599682498392002</c:v>
                </c:pt>
                <c:pt idx="295">
                  <c:v>0.82656296491625048</c:v>
                </c:pt>
                <c:pt idx="296">
                  <c:v>0.82714647656955731</c:v>
                </c:pt>
                <c:pt idx="297">
                  <c:v>0.82774246022766751</c:v>
                </c:pt>
                <c:pt idx="298">
                  <c:v>0.82840481276848221</c:v>
                </c:pt>
                <c:pt idx="299">
                  <c:v>0.82868721459153294</c:v>
                </c:pt>
                <c:pt idx="300">
                  <c:v>0.82886315894501095</c:v>
                </c:pt>
                <c:pt idx="301">
                  <c:v>0.82935001256109053</c:v>
                </c:pt>
                <c:pt idx="302">
                  <c:v>0.82983597531968423</c:v>
                </c:pt>
                <c:pt idx="303">
                  <c:v>0.83032104722079192</c:v>
                </c:pt>
                <c:pt idx="304">
                  <c:v>0.83080522826441361</c:v>
                </c:pt>
                <c:pt idx="305">
                  <c:v>0.83139141249017834</c:v>
                </c:pt>
                <c:pt idx="306">
                  <c:v>0.83162526258024394</c:v>
                </c:pt>
                <c:pt idx="307">
                  <c:v>0.83175800034565273</c:v>
                </c:pt>
                <c:pt idx="308">
                  <c:v>0.83225955311025079</c:v>
                </c:pt>
                <c:pt idx="309">
                  <c:v>0.83271611757180752</c:v>
                </c:pt>
                <c:pt idx="310">
                  <c:v>0.8331490743099863</c:v>
                </c:pt>
                <c:pt idx="311">
                  <c:v>0.83360875677274404</c:v>
                </c:pt>
                <c:pt idx="312">
                  <c:v>0.83434148705494993</c:v>
                </c:pt>
                <c:pt idx="313">
                  <c:v>0.8347735529356427</c:v>
                </c:pt>
                <c:pt idx="314">
                  <c:v>0.83498201358735835</c:v>
                </c:pt>
                <c:pt idx="315">
                  <c:v>0.83583100077148254</c:v>
                </c:pt>
                <c:pt idx="316">
                  <c:v>0.83661183735793054</c:v>
                </c:pt>
                <c:pt idx="317">
                  <c:v>0.83733298649281884</c:v>
                </c:pt>
                <c:pt idx="318">
                  <c:v>0.83804611791033345</c:v>
                </c:pt>
                <c:pt idx="319">
                  <c:v>0.83877528476259544</c:v>
                </c:pt>
                <c:pt idx="320">
                  <c:v>0.83912361003960756</c:v>
                </c:pt>
                <c:pt idx="321">
                  <c:v>0.83930044525057146</c:v>
                </c:pt>
                <c:pt idx="322">
                  <c:v>0.83994943492909668</c:v>
                </c:pt>
                <c:pt idx="323">
                  <c:v>0.84054319144349199</c:v>
                </c:pt>
                <c:pt idx="324">
                  <c:v>0.84112492138182682</c:v>
                </c:pt>
                <c:pt idx="325">
                  <c:v>0.84174451276331519</c:v>
                </c:pt>
                <c:pt idx="326">
                  <c:v>0.8423966204430412</c:v>
                </c:pt>
                <c:pt idx="327">
                  <c:v>0.84266788654751745</c:v>
                </c:pt>
                <c:pt idx="328">
                  <c:v>0.84283002260996298</c:v>
                </c:pt>
                <c:pt idx="329">
                  <c:v>0.8432959410751224</c:v>
                </c:pt>
                <c:pt idx="330">
                  <c:v>0.84379125783731879</c:v>
                </c:pt>
                <c:pt idx="331">
                  <c:v>0.84430082831929043</c:v>
                </c:pt>
                <c:pt idx="332">
                  <c:v>0.84477031021439375</c:v>
                </c:pt>
                <c:pt idx="333">
                  <c:v>0.84529725241734177</c:v>
                </c:pt>
                <c:pt idx="334">
                  <c:v>0.84555649194575744</c:v>
                </c:pt>
                <c:pt idx="335">
                  <c:v>0.84568833885368022</c:v>
                </c:pt>
                <c:pt idx="336">
                  <c:v>0.8461774196134747</c:v>
                </c:pt>
                <c:pt idx="337">
                  <c:v>0.84663576579000355</c:v>
                </c:pt>
                <c:pt idx="338">
                  <c:v>0.84713197340968571</c:v>
                </c:pt>
                <c:pt idx="339">
                  <c:v>0.84759611015987324</c:v>
                </c:pt>
                <c:pt idx="340">
                  <c:v>0.8481021172119011</c:v>
                </c:pt>
                <c:pt idx="341">
                  <c:v>0.8483426487331116</c:v>
                </c:pt>
                <c:pt idx="342">
                  <c:v>0.84847271392606238</c:v>
                </c:pt>
                <c:pt idx="343">
                  <c:v>0.84892393324270343</c:v>
                </c:pt>
                <c:pt idx="344">
                  <c:v>0.84933328225750415</c:v>
                </c:pt>
                <c:pt idx="345">
                  <c:v>0.84962637437038646</c:v>
                </c:pt>
                <c:pt idx="346">
                  <c:v>0.84962949237158736</c:v>
                </c:pt>
                <c:pt idx="347">
                  <c:v>0.84986957846405475</c:v>
                </c:pt>
                <c:pt idx="348">
                  <c:v>0.85002102423666881</c:v>
                </c:pt>
                <c:pt idx="349">
                  <c:v>0.85013460856612921</c:v>
                </c:pt>
                <c:pt idx="350">
                  <c:v>0.85057558302168168</c:v>
                </c:pt>
                <c:pt idx="351">
                  <c:v>0.85109985265217181</c:v>
                </c:pt>
                <c:pt idx="352">
                  <c:v>0.85160185084551288</c:v>
                </c:pt>
                <c:pt idx="353">
                  <c:v>0.85211142132748452</c:v>
                </c:pt>
                <c:pt idx="354">
                  <c:v>0.85261698295076949</c:v>
                </c:pt>
                <c:pt idx="355">
                  <c:v>0.85285840532946577</c:v>
                </c:pt>
                <c:pt idx="356">
                  <c:v>0.85300272424219203</c:v>
                </c:pt>
                <c:pt idx="357">
                  <c:v>0.85348022385466904</c:v>
                </c:pt>
                <c:pt idx="358">
                  <c:v>0.85397910404680921</c:v>
                </c:pt>
                <c:pt idx="359">
                  <c:v>0.85441918764487568</c:v>
                </c:pt>
                <c:pt idx="360">
                  <c:v>0.85489846897232458</c:v>
                </c:pt>
                <c:pt idx="361">
                  <c:v>0.85533899799913404</c:v>
                </c:pt>
                <c:pt idx="362">
                  <c:v>0.85552875064364453</c:v>
                </c:pt>
                <c:pt idx="363">
                  <c:v>0.85563743525693226</c:v>
                </c:pt>
                <c:pt idx="364">
                  <c:v>0.8560334214094435</c:v>
                </c:pt>
                <c:pt idx="365">
                  <c:v>0.85639154611880119</c:v>
                </c:pt>
                <c:pt idx="366">
                  <c:v>0.85678886855754133</c:v>
                </c:pt>
                <c:pt idx="367">
                  <c:v>0.85711135896746049</c:v>
                </c:pt>
                <c:pt idx="368">
                  <c:v>0.8574699291055613</c:v>
                </c:pt>
                <c:pt idx="369">
                  <c:v>0.8576507731752121</c:v>
                </c:pt>
                <c:pt idx="370">
                  <c:v>0.85775812150227082</c:v>
                </c:pt>
                <c:pt idx="371">
                  <c:v>0.85813673593380568</c:v>
                </c:pt>
                <c:pt idx="372">
                  <c:v>0.85853762180248971</c:v>
                </c:pt>
                <c:pt idx="373">
                  <c:v>0.85891579080528169</c:v>
                </c:pt>
                <c:pt idx="374">
                  <c:v>0.85920531948822021</c:v>
                </c:pt>
                <c:pt idx="375">
                  <c:v>0.85930954981407803</c:v>
                </c:pt>
                <c:pt idx="376">
                  <c:v>0.85931222238653593</c:v>
                </c:pt>
                <c:pt idx="377">
                  <c:v>0.8593941812752447</c:v>
                </c:pt>
                <c:pt idx="378">
                  <c:v>0.85972424397379454</c:v>
                </c:pt>
                <c:pt idx="379">
                  <c:v>0.86006232438971808</c:v>
                </c:pt>
                <c:pt idx="380">
                  <c:v>0.86040263194935651</c:v>
                </c:pt>
                <c:pt idx="381">
                  <c:v>0.86072512235927567</c:v>
                </c:pt>
                <c:pt idx="382">
                  <c:v>0.86087656813188962</c:v>
                </c:pt>
                <c:pt idx="383">
                  <c:v>0.86091131157384226</c:v>
                </c:pt>
                <c:pt idx="384">
                  <c:v>0.86098970703260713</c:v>
                </c:pt>
                <c:pt idx="385">
                  <c:v>0.8612534008484527</c:v>
                </c:pt>
                <c:pt idx="386">
                  <c:v>0.86150996780441047</c:v>
                </c:pt>
                <c:pt idx="387">
                  <c:v>0.86182087706701205</c:v>
                </c:pt>
                <c:pt idx="388">
                  <c:v>0.86210684232000667</c:v>
                </c:pt>
                <c:pt idx="389">
                  <c:v>0.86238612614185661</c:v>
                </c:pt>
                <c:pt idx="390">
                  <c:v>0.8625104007611486</c:v>
                </c:pt>
                <c:pt idx="391">
                  <c:v>0.86258701450494157</c:v>
                </c:pt>
                <c:pt idx="392">
                  <c:v>0.86283289117106776</c:v>
                </c:pt>
                <c:pt idx="393">
                  <c:v>0.86307253183479227</c:v>
                </c:pt>
                <c:pt idx="394">
                  <c:v>0.86330103677994219</c:v>
                </c:pt>
                <c:pt idx="395">
                  <c:v>0.86352865086760611</c:v>
                </c:pt>
                <c:pt idx="396">
                  <c:v>0.86374869266663934</c:v>
                </c:pt>
                <c:pt idx="397">
                  <c:v>0.86384668699009548</c:v>
                </c:pt>
                <c:pt idx="398">
                  <c:v>0.86390592901291208</c:v>
                </c:pt>
                <c:pt idx="399">
                  <c:v>0.86407608279273129</c:v>
                </c:pt>
                <c:pt idx="400">
                  <c:v>0.86427385315461547</c:v>
                </c:pt>
                <c:pt idx="401">
                  <c:v>0.86447340523147154</c:v>
                </c:pt>
                <c:pt idx="402">
                  <c:v>0.86463732300888896</c:v>
                </c:pt>
                <c:pt idx="403">
                  <c:v>0.86479901364259149</c:v>
                </c:pt>
                <c:pt idx="404">
                  <c:v>0.86488409053250115</c:v>
                </c:pt>
                <c:pt idx="405">
                  <c:v>0.86494065998285985</c:v>
                </c:pt>
                <c:pt idx="406">
                  <c:v>0.86511526805010897</c:v>
                </c:pt>
                <c:pt idx="407">
                  <c:v>0.86529655754850276</c:v>
                </c:pt>
                <c:pt idx="408">
                  <c:v>0.86546982932952288</c:v>
                </c:pt>
                <c:pt idx="409">
                  <c:v>0.86565022797043067</c:v>
                </c:pt>
                <c:pt idx="410">
                  <c:v>0.86582439060893668</c:v>
                </c:pt>
                <c:pt idx="411">
                  <c:v>0.86591793064496303</c:v>
                </c:pt>
                <c:pt idx="412">
                  <c:v>0.86597494552406473</c:v>
                </c:pt>
                <c:pt idx="413">
                  <c:v>0.86614064501645416</c:v>
                </c:pt>
                <c:pt idx="414">
                  <c:v>0.86628407307169442</c:v>
                </c:pt>
                <c:pt idx="415">
                  <c:v>0.86643952770299526</c:v>
                </c:pt>
                <c:pt idx="416">
                  <c:v>0.86650500572821365</c:v>
                </c:pt>
                <c:pt idx="417">
                  <c:v>0.86658963718938031</c:v>
                </c:pt>
                <c:pt idx="418">
                  <c:v>0.86665867864454249</c:v>
                </c:pt>
                <c:pt idx="419">
                  <c:v>0.86669030408529424</c:v>
                </c:pt>
                <c:pt idx="420">
                  <c:v>0.86684709500282398</c:v>
                </c:pt>
                <c:pt idx="421">
                  <c:v>0.86700076791915293</c:v>
                </c:pt>
                <c:pt idx="422">
                  <c:v>0.86714330511690718</c:v>
                </c:pt>
                <c:pt idx="423">
                  <c:v>0.86728361517094665</c:v>
                </c:pt>
                <c:pt idx="424">
                  <c:v>0.8674359518010466</c:v>
                </c:pt>
                <c:pt idx="425">
                  <c:v>0.86750811125740968</c:v>
                </c:pt>
                <c:pt idx="426">
                  <c:v>0.86754819984427811</c:v>
                </c:pt>
                <c:pt idx="427">
                  <c:v>0.86766089331625262</c:v>
                </c:pt>
                <c:pt idx="428">
                  <c:v>0.86777225050199824</c:v>
                </c:pt>
                <c:pt idx="429">
                  <c:v>0.86788360768774375</c:v>
                </c:pt>
                <c:pt idx="430">
                  <c:v>0.86799362858726037</c:v>
                </c:pt>
                <c:pt idx="431">
                  <c:v>0.8680929591969454</c:v>
                </c:pt>
                <c:pt idx="432">
                  <c:v>0.86815131036227611</c:v>
                </c:pt>
                <c:pt idx="433">
                  <c:v>0.86818115408805596</c:v>
                </c:pt>
                <c:pt idx="434">
                  <c:v>0.8682711306941383</c:v>
                </c:pt>
                <c:pt idx="435">
                  <c:v>0.86837046130382334</c:v>
                </c:pt>
                <c:pt idx="436">
                  <c:v>0.868455983622476</c:v>
                </c:pt>
                <c:pt idx="437">
                  <c:v>0.8685192345039795</c:v>
                </c:pt>
                <c:pt idx="438">
                  <c:v>0.86859094853159957</c:v>
                </c:pt>
                <c:pt idx="439">
                  <c:v>0.86863059168972501</c:v>
                </c:pt>
                <c:pt idx="440">
                  <c:v>0.86865419941310307</c:v>
                </c:pt>
                <c:pt idx="441">
                  <c:v>0.86873081315689604</c:v>
                </c:pt>
                <c:pt idx="442">
                  <c:v>0.8688136629030907</c:v>
                </c:pt>
                <c:pt idx="443">
                  <c:v>0.86889651264928547</c:v>
                </c:pt>
                <c:pt idx="444">
                  <c:v>0.86897312639307844</c:v>
                </c:pt>
                <c:pt idx="445">
                  <c:v>0.86903904984703972</c:v>
                </c:pt>
                <c:pt idx="446">
                  <c:v>0.86907958386265116</c:v>
                </c:pt>
                <c:pt idx="447">
                  <c:v>0.86910051901357133</c:v>
                </c:pt>
                <c:pt idx="448">
                  <c:v>0.86916065189387393</c:v>
                </c:pt>
                <c:pt idx="449">
                  <c:v>0.86921855763046163</c:v>
                </c:pt>
                <c:pt idx="450">
                  <c:v>0.86927779965327823</c:v>
                </c:pt>
                <c:pt idx="451">
                  <c:v>0.86933525996112293</c:v>
                </c:pt>
                <c:pt idx="452">
                  <c:v>0.86939227484022474</c:v>
                </c:pt>
                <c:pt idx="453">
                  <c:v>0.86942879999714928</c:v>
                </c:pt>
                <c:pt idx="454">
                  <c:v>0.86944439000315366</c:v>
                </c:pt>
                <c:pt idx="455">
                  <c:v>0.86949784145231146</c:v>
                </c:pt>
                <c:pt idx="456">
                  <c:v>0.86955352004518427</c:v>
                </c:pt>
                <c:pt idx="457">
                  <c:v>0.86960608063685618</c:v>
                </c:pt>
                <c:pt idx="458">
                  <c:v>0.86967334037704658</c:v>
                </c:pt>
                <c:pt idx="459">
                  <c:v>0.86975529926575523</c:v>
                </c:pt>
                <c:pt idx="460">
                  <c:v>0.86978959727896488</c:v>
                </c:pt>
                <c:pt idx="461">
                  <c:v>0.86981186871611404</c:v>
                </c:pt>
                <c:pt idx="462">
                  <c:v>0.86987155616767364</c:v>
                </c:pt>
                <c:pt idx="463">
                  <c:v>0.86991609904197187</c:v>
                </c:pt>
                <c:pt idx="464">
                  <c:v>0.86997044134861568</c:v>
                </c:pt>
                <c:pt idx="465">
                  <c:v>0.8700194385103438</c:v>
                </c:pt>
                <c:pt idx="466">
                  <c:v>0.8700795713906464</c:v>
                </c:pt>
                <c:pt idx="467">
                  <c:v>0.87011297854637004</c:v>
                </c:pt>
                <c:pt idx="468">
                  <c:v>0.87013035026734631</c:v>
                </c:pt>
                <c:pt idx="469">
                  <c:v>0.87018513800273312</c:v>
                </c:pt>
                <c:pt idx="470">
                  <c:v>0.87024705259800772</c:v>
                </c:pt>
                <c:pt idx="471">
                  <c:v>0.87045061353355058</c:v>
                </c:pt>
                <c:pt idx="472">
                  <c:v>0.87071876163682593</c:v>
                </c:pt>
                <c:pt idx="473">
                  <c:v>0.87103189804314241</c:v>
                </c:pt>
                <c:pt idx="474">
                  <c:v>0.87119937925050372</c:v>
                </c:pt>
                <c:pt idx="475">
                  <c:v>0.87130049157516076</c:v>
                </c:pt>
                <c:pt idx="476">
                  <c:v>0.8715784391107817</c:v>
                </c:pt>
                <c:pt idx="477">
                  <c:v>0.87183010635056668</c:v>
                </c:pt>
                <c:pt idx="478">
                  <c:v>0.87209736359635603</c:v>
                </c:pt>
                <c:pt idx="479">
                  <c:v>0.87234591283494012</c:v>
                </c:pt>
                <c:pt idx="480">
                  <c:v>0.87262029694061727</c:v>
                </c:pt>
                <c:pt idx="481">
                  <c:v>0.87275036213356805</c:v>
                </c:pt>
                <c:pt idx="482">
                  <c:v>0.87283143016479081</c:v>
                </c:pt>
                <c:pt idx="483">
                  <c:v>0.87309334226566437</c:v>
                </c:pt>
                <c:pt idx="484">
                  <c:v>0.8733761895174581</c:v>
                </c:pt>
                <c:pt idx="485">
                  <c:v>0.87361315760872471</c:v>
                </c:pt>
                <c:pt idx="486">
                  <c:v>0.87388620542817286</c:v>
                </c:pt>
                <c:pt idx="487">
                  <c:v>0.87411337408709378</c:v>
                </c:pt>
                <c:pt idx="488">
                  <c:v>0.87423007641775519</c:v>
                </c:pt>
                <c:pt idx="489">
                  <c:v>0.87425546585610514</c:v>
                </c:pt>
                <c:pt idx="490">
                  <c:v>0.87451470538452081</c:v>
                </c:pt>
                <c:pt idx="491">
                  <c:v>0.87475479147698831</c:v>
                </c:pt>
                <c:pt idx="492">
                  <c:v>0.87499175956825481</c:v>
                </c:pt>
                <c:pt idx="493">
                  <c:v>0.87519799307625556</c:v>
                </c:pt>
                <c:pt idx="494">
                  <c:v>0.87538329143333626</c:v>
                </c:pt>
                <c:pt idx="495">
                  <c:v>0.87550133005022657</c:v>
                </c:pt>
                <c:pt idx="496">
                  <c:v>0.87556769893293085</c:v>
                </c:pt>
                <c:pt idx="497">
                  <c:v>0.87573428928280628</c:v>
                </c:pt>
                <c:pt idx="498">
                  <c:v>0.87591335163748518</c:v>
                </c:pt>
                <c:pt idx="499">
                  <c:v>0.87610844942691135</c:v>
                </c:pt>
                <c:pt idx="500">
                  <c:v>0.87628439378038936</c:v>
                </c:pt>
                <c:pt idx="501">
                  <c:v>0.87644608441409189</c:v>
                </c:pt>
                <c:pt idx="502">
                  <c:v>0.87655120559743571</c:v>
                </c:pt>
                <c:pt idx="503">
                  <c:v>0.87661401105019621</c:v>
                </c:pt>
                <c:pt idx="504">
                  <c:v>0.87678594654498743</c:v>
                </c:pt>
                <c:pt idx="505">
                  <c:v>0.87696233632720844</c:v>
                </c:pt>
                <c:pt idx="506">
                  <c:v>0.87712313610342496</c:v>
                </c:pt>
                <c:pt idx="507">
                  <c:v>0.87728259959341259</c:v>
                </c:pt>
                <c:pt idx="508">
                  <c:v>0.87745141708700292</c:v>
                </c:pt>
                <c:pt idx="509">
                  <c:v>0.87754762969548705</c:v>
                </c:pt>
                <c:pt idx="510">
                  <c:v>0.87759172714104239</c:v>
                </c:pt>
                <c:pt idx="511">
                  <c:v>0.87775208148851591</c:v>
                </c:pt>
                <c:pt idx="512">
                  <c:v>0.87790219097490096</c:v>
                </c:pt>
                <c:pt idx="513">
                  <c:v>0.87806744503854739</c:v>
                </c:pt>
                <c:pt idx="514">
                  <c:v>0.8782429439632824</c:v>
                </c:pt>
                <c:pt idx="515">
                  <c:v>0.87841621574430251</c:v>
                </c:pt>
                <c:pt idx="516">
                  <c:v>0.87852623664381913</c:v>
                </c:pt>
                <c:pt idx="517">
                  <c:v>0.87859216009778052</c:v>
                </c:pt>
                <c:pt idx="518">
                  <c:v>0.87873826072547867</c:v>
                </c:pt>
                <c:pt idx="519">
                  <c:v>0.87887990706574703</c:v>
                </c:pt>
                <c:pt idx="520">
                  <c:v>0.8790246714072163</c:v>
                </c:pt>
                <c:pt idx="521">
                  <c:v>0.87917745346605924</c:v>
                </c:pt>
                <c:pt idx="522">
                  <c:v>0.87932622666621529</c:v>
                </c:pt>
                <c:pt idx="523">
                  <c:v>0.87943268413578801</c:v>
                </c:pt>
                <c:pt idx="524">
                  <c:v>0.87944649242682049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136-4A8D-BDF7-9907FEDF1D1A}"/>
            </c:ext>
          </c:extLst>
        </c:ser>
        <c:ser>
          <c:idx val="6"/>
          <c:order val="9"/>
          <c:tx>
            <c:strRef>
              <c:f>Fully!$BB$1</c:f>
              <c:strCache>
                <c:ptCount val="1"/>
                <c:pt idx="0">
                  <c:v>% 75+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Fully!FullyMonth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Fully!Fully75</c:f>
              <c:numCache>
                <c:formatCode>0.00%</c:formatCode>
                <c:ptCount val="525"/>
                <c:pt idx="0">
                  <c:v>0</c:v>
                </c:pt>
                <c:pt idx="1">
                  <c:v>6.7150102638931886E-7</c:v>
                </c:pt>
                <c:pt idx="2">
                  <c:v>6.7150102638931886E-7</c:v>
                </c:pt>
                <c:pt idx="3">
                  <c:v>6.7150102638931886E-7</c:v>
                </c:pt>
                <c:pt idx="4">
                  <c:v>1.3430020527786377E-6</c:v>
                </c:pt>
                <c:pt idx="5">
                  <c:v>1.3430020527786377E-6</c:v>
                </c:pt>
                <c:pt idx="6">
                  <c:v>1.3430020527786377E-6</c:v>
                </c:pt>
                <c:pt idx="7">
                  <c:v>2.0145030791679567E-6</c:v>
                </c:pt>
                <c:pt idx="8">
                  <c:v>5.3720082111145508E-6</c:v>
                </c:pt>
                <c:pt idx="9">
                  <c:v>8.0580123166718267E-6</c:v>
                </c:pt>
                <c:pt idx="10">
                  <c:v>8.7295133430611446E-6</c:v>
                </c:pt>
                <c:pt idx="11">
                  <c:v>8.7295133430611446E-6</c:v>
                </c:pt>
                <c:pt idx="12">
                  <c:v>8.7295133430611446E-6</c:v>
                </c:pt>
                <c:pt idx="13">
                  <c:v>8.7295133430611446E-6</c:v>
                </c:pt>
                <c:pt idx="14">
                  <c:v>4.3647566715305723E-5</c:v>
                </c:pt>
                <c:pt idx="15">
                  <c:v>4.6333570820863001E-5</c:v>
                </c:pt>
                <c:pt idx="16">
                  <c:v>7.8565620087550308E-5</c:v>
                </c:pt>
                <c:pt idx="17">
                  <c:v>1.0206815601117646E-4</c:v>
                </c:pt>
                <c:pt idx="18">
                  <c:v>1.3295720322508512E-4</c:v>
                </c:pt>
                <c:pt idx="19">
                  <c:v>1.6183174735982583E-4</c:v>
                </c:pt>
                <c:pt idx="20">
                  <c:v>1.7257576378205494E-4</c:v>
                </c:pt>
                <c:pt idx="21">
                  <c:v>2.0480781304874226E-4</c:v>
                </c:pt>
                <c:pt idx="22">
                  <c:v>2.4711237771126934E-4</c:v>
                </c:pt>
                <c:pt idx="23">
                  <c:v>3.4380852551133125E-4</c:v>
                </c:pt>
                <c:pt idx="24">
                  <c:v>4.9691075952809595E-4</c:v>
                </c:pt>
                <c:pt idx="25">
                  <c:v>6.8493104691710524E-4</c:v>
                </c:pt>
                <c:pt idx="26">
                  <c:v>8.2796076553803008E-4</c:v>
                </c:pt>
                <c:pt idx="27">
                  <c:v>8.5280630351443495E-4</c:v>
                </c:pt>
                <c:pt idx="28">
                  <c:v>1.0549281124576199E-3</c:v>
                </c:pt>
                <c:pt idx="29">
                  <c:v>1.2610789275591407E-3</c:v>
                </c:pt>
                <c:pt idx="30">
                  <c:v>1.4564857262384327E-3</c:v>
                </c:pt>
                <c:pt idx="31">
                  <c:v>1.5706409007246167E-3</c:v>
                </c:pt>
                <c:pt idx="32">
                  <c:v>1.7358301532163893E-3</c:v>
                </c:pt>
                <c:pt idx="33">
                  <c:v>1.819767781515054E-3</c:v>
                </c:pt>
                <c:pt idx="34">
                  <c:v>1.88288887799565E-3</c:v>
                </c:pt>
                <c:pt idx="35">
                  <c:v>3.8389713678677359E-3</c:v>
                </c:pt>
                <c:pt idx="36">
                  <c:v>6.6780777074417754E-3</c:v>
                </c:pt>
                <c:pt idx="37">
                  <c:v>9.7280353693020623E-3</c:v>
                </c:pt>
                <c:pt idx="38">
                  <c:v>1.1399401423985076E-2</c:v>
                </c:pt>
                <c:pt idx="39">
                  <c:v>1.2779336033215127E-2</c:v>
                </c:pt>
                <c:pt idx="40">
                  <c:v>1.434460492572863E-2</c:v>
                </c:pt>
                <c:pt idx="41">
                  <c:v>1.5121531613261071E-2</c:v>
                </c:pt>
                <c:pt idx="42">
                  <c:v>2.0259185966165751E-2</c:v>
                </c:pt>
                <c:pt idx="43">
                  <c:v>2.5709759797367851E-2</c:v>
                </c:pt>
                <c:pt idx="44">
                  <c:v>3.2529524221377774E-2</c:v>
                </c:pt>
                <c:pt idx="45">
                  <c:v>3.9153881846708399E-2</c:v>
                </c:pt>
                <c:pt idx="46">
                  <c:v>4.4280120682164463E-2</c:v>
                </c:pt>
                <c:pt idx="47">
                  <c:v>4.6760645473646605E-2</c:v>
                </c:pt>
                <c:pt idx="48">
                  <c:v>4.8795293583606243E-2</c:v>
                </c:pt>
                <c:pt idx="49">
                  <c:v>5.7863243443967607E-2</c:v>
                </c:pt>
                <c:pt idx="50">
                  <c:v>6.9014860989215027E-2</c:v>
                </c:pt>
                <c:pt idx="51">
                  <c:v>8.0191324072438841E-2</c:v>
                </c:pt>
                <c:pt idx="52">
                  <c:v>9.1194539890854229E-2</c:v>
                </c:pt>
                <c:pt idx="53">
                  <c:v>0.10348368017480515</c:v>
                </c:pt>
                <c:pt idx="54">
                  <c:v>0.11057473101347635</c:v>
                </c:pt>
                <c:pt idx="55">
                  <c:v>0.11200099919352727</c:v>
                </c:pt>
                <c:pt idx="56">
                  <c:v>0.1216115218832112</c:v>
                </c:pt>
                <c:pt idx="57">
                  <c:v>0.13341315242200347</c:v>
                </c:pt>
                <c:pt idx="58">
                  <c:v>0.14777387337236544</c:v>
                </c:pt>
                <c:pt idx="59">
                  <c:v>0.15850177376996122</c:v>
                </c:pt>
                <c:pt idx="60">
                  <c:v>0.17300418143689134</c:v>
                </c:pt>
                <c:pt idx="61">
                  <c:v>0.18056662599608783</c:v>
                </c:pt>
                <c:pt idx="62">
                  <c:v>0.1826308201512086</c:v>
                </c:pt>
                <c:pt idx="63">
                  <c:v>0.18318950900516451</c:v>
                </c:pt>
                <c:pt idx="64">
                  <c:v>0.18456407160618346</c:v>
                </c:pt>
                <c:pt idx="65">
                  <c:v>0.18691432519854606</c:v>
                </c:pt>
                <c:pt idx="66">
                  <c:v>0.190651899911429</c:v>
                </c:pt>
                <c:pt idx="67">
                  <c:v>0.19699154110157058</c:v>
                </c:pt>
                <c:pt idx="68">
                  <c:v>0.2047601364758686</c:v>
                </c:pt>
                <c:pt idx="69">
                  <c:v>0.21196534248902599</c:v>
                </c:pt>
                <c:pt idx="70">
                  <c:v>0.22353933417987229</c:v>
                </c:pt>
                <c:pt idx="71">
                  <c:v>0.23631061220077074</c:v>
                </c:pt>
                <c:pt idx="72">
                  <c:v>0.25272344028777849</c:v>
                </c:pt>
                <c:pt idx="73">
                  <c:v>0.27231313973063409</c:v>
                </c:pt>
                <c:pt idx="74">
                  <c:v>0.29073644189065145</c:v>
                </c:pt>
                <c:pt idx="75">
                  <c:v>0.30195655254059056</c:v>
                </c:pt>
                <c:pt idx="76">
                  <c:v>0.30524355006476628</c:v>
                </c:pt>
                <c:pt idx="77">
                  <c:v>0.31393881685548158</c:v>
                </c:pt>
                <c:pt idx="78">
                  <c:v>0.32578543796304194</c:v>
                </c:pt>
                <c:pt idx="79">
                  <c:v>0.33860304955476123</c:v>
                </c:pt>
                <c:pt idx="80">
                  <c:v>0.35064104845484256</c:v>
                </c:pt>
                <c:pt idx="81">
                  <c:v>0.36135350432883134</c:v>
                </c:pt>
                <c:pt idx="82">
                  <c:v>0.36604192449508161</c:v>
                </c:pt>
                <c:pt idx="83">
                  <c:v>0.36669529499375841</c:v>
                </c:pt>
                <c:pt idx="84">
                  <c:v>0.36973652314227562</c:v>
                </c:pt>
                <c:pt idx="85">
                  <c:v>0.37615405845147837</c:v>
                </c:pt>
                <c:pt idx="86">
                  <c:v>0.3863675890628599</c:v>
                </c:pt>
                <c:pt idx="87">
                  <c:v>0.39654620162086918</c:v>
                </c:pt>
                <c:pt idx="88">
                  <c:v>0.40567861557976392</c:v>
                </c:pt>
                <c:pt idx="89">
                  <c:v>0.40998293715891942</c:v>
                </c:pt>
                <c:pt idx="90">
                  <c:v>0.411117102392491</c:v>
                </c:pt>
                <c:pt idx="91">
                  <c:v>0.41503463938044627</c:v>
                </c:pt>
                <c:pt idx="92">
                  <c:v>0.41995942790798557</c:v>
                </c:pt>
                <c:pt idx="93">
                  <c:v>0.42461360152188993</c:v>
                </c:pt>
                <c:pt idx="94">
                  <c:v>0.43104053784546209</c:v>
                </c:pt>
                <c:pt idx="95">
                  <c:v>0.43875742764072817</c:v>
                </c:pt>
                <c:pt idx="96">
                  <c:v>0.44540998830916712</c:v>
                </c:pt>
                <c:pt idx="97">
                  <c:v>0.44813695397733416</c:v>
                </c:pt>
                <c:pt idx="98">
                  <c:v>0.45358752780853623</c:v>
                </c:pt>
                <c:pt idx="99">
                  <c:v>0.46202225220101251</c:v>
                </c:pt>
                <c:pt idx="100">
                  <c:v>0.4724003005638594</c:v>
                </c:pt>
                <c:pt idx="101">
                  <c:v>0.48446247350089072</c:v>
                </c:pt>
                <c:pt idx="102">
                  <c:v>0.49805231127295779</c:v>
                </c:pt>
                <c:pt idx="103">
                  <c:v>0.50532399588772769</c:v>
                </c:pt>
                <c:pt idx="104">
                  <c:v>0.50727470636938865</c:v>
                </c:pt>
                <c:pt idx="105">
                  <c:v>0.51436374270498075</c:v>
                </c:pt>
                <c:pt idx="106">
                  <c:v>0.52474850607809154</c:v>
                </c:pt>
                <c:pt idx="107">
                  <c:v>0.53647425700090179</c:v>
                </c:pt>
                <c:pt idx="108">
                  <c:v>0.54954368147751709</c:v>
                </c:pt>
                <c:pt idx="109">
                  <c:v>0.55627682226912278</c:v>
                </c:pt>
                <c:pt idx="110">
                  <c:v>0.55961351086925137</c:v>
                </c:pt>
                <c:pt idx="111">
                  <c:v>0.56020376027144758</c:v>
                </c:pt>
                <c:pt idx="112">
                  <c:v>0.56569193816012753</c:v>
                </c:pt>
                <c:pt idx="113">
                  <c:v>0.57507347899981265</c:v>
                </c:pt>
                <c:pt idx="114">
                  <c:v>0.58330809608642487</c:v>
                </c:pt>
                <c:pt idx="115">
                  <c:v>0.59237268844165425</c:v>
                </c:pt>
                <c:pt idx="116">
                  <c:v>0.5999888530829619</c:v>
                </c:pt>
                <c:pt idx="117">
                  <c:v>0.60456378957575241</c:v>
                </c:pt>
                <c:pt idx="118">
                  <c:v>0.6058853035956866</c:v>
                </c:pt>
                <c:pt idx="119">
                  <c:v>0.61029102182982686</c:v>
                </c:pt>
                <c:pt idx="120">
                  <c:v>0.61560528095267197</c:v>
                </c:pt>
                <c:pt idx="121">
                  <c:v>0.620922897580649</c:v>
                </c:pt>
                <c:pt idx="122">
                  <c:v>0.6259846723175716</c:v>
                </c:pt>
                <c:pt idx="123">
                  <c:v>0.6299344413547936</c:v>
                </c:pt>
                <c:pt idx="124">
                  <c:v>0.63184754777897678</c:v>
                </c:pt>
                <c:pt idx="125">
                  <c:v>0.632465328723255</c:v>
                </c:pt>
                <c:pt idx="126">
                  <c:v>0.63539575920241798</c:v>
                </c:pt>
                <c:pt idx="127">
                  <c:v>0.6397658878821596</c:v>
                </c:pt>
                <c:pt idx="128">
                  <c:v>0.64437641392934875</c:v>
                </c:pt>
                <c:pt idx="129">
                  <c:v>0.64862902992947225</c:v>
                </c:pt>
                <c:pt idx="130">
                  <c:v>0.65185626386229933</c:v>
                </c:pt>
                <c:pt idx="131">
                  <c:v>0.65343294827226139</c:v>
                </c:pt>
                <c:pt idx="132">
                  <c:v>0.653978878606716</c:v>
                </c:pt>
                <c:pt idx="133">
                  <c:v>0.65620960501638126</c:v>
                </c:pt>
                <c:pt idx="134">
                  <c:v>0.65971013986694882</c:v>
                </c:pt>
                <c:pt idx="135">
                  <c:v>0.66360014531282208</c:v>
                </c:pt>
                <c:pt idx="136">
                  <c:v>0.66716984476910768</c:v>
                </c:pt>
                <c:pt idx="137">
                  <c:v>0.66998007656454706</c:v>
                </c:pt>
                <c:pt idx="138">
                  <c:v>0.67145469281849801</c:v>
                </c:pt>
                <c:pt idx="139">
                  <c:v>0.67197846361908165</c:v>
                </c:pt>
                <c:pt idx="140">
                  <c:v>0.6740554162937038</c:v>
                </c:pt>
                <c:pt idx="141">
                  <c:v>0.67653325508108042</c:v>
                </c:pt>
                <c:pt idx="142">
                  <c:v>0.67956508221522816</c:v>
                </c:pt>
                <c:pt idx="143">
                  <c:v>0.68241761857533001</c:v>
                </c:pt>
                <c:pt idx="144">
                  <c:v>0.68497603748587332</c:v>
                </c:pt>
                <c:pt idx="145">
                  <c:v>0.68619346884671717</c:v>
                </c:pt>
                <c:pt idx="146">
                  <c:v>0.68661449999026325</c:v>
                </c:pt>
                <c:pt idx="147">
                  <c:v>0.68831071158292267</c:v>
                </c:pt>
                <c:pt idx="148">
                  <c:v>0.69042661131707539</c:v>
                </c:pt>
                <c:pt idx="149">
                  <c:v>0.69247871845372111</c:v>
                </c:pt>
                <c:pt idx="150">
                  <c:v>0.69448583502159889</c:v>
                </c:pt>
                <c:pt idx="151">
                  <c:v>0.69639289793654446</c:v>
                </c:pt>
                <c:pt idx="152">
                  <c:v>0.697342400387859</c:v>
                </c:pt>
                <c:pt idx="153">
                  <c:v>0.6975948847737814</c:v>
                </c:pt>
                <c:pt idx="154">
                  <c:v>0.69901108043843641</c:v>
                </c:pt>
                <c:pt idx="155">
                  <c:v>0.70073952408036255</c:v>
                </c:pt>
                <c:pt idx="156">
                  <c:v>0.70225308739384407</c:v>
                </c:pt>
                <c:pt idx="157">
                  <c:v>0.70413933377697169</c:v>
                </c:pt>
                <c:pt idx="158">
                  <c:v>0.70589866646611166</c:v>
                </c:pt>
                <c:pt idx="159">
                  <c:v>0.70668566566904001</c:v>
                </c:pt>
                <c:pt idx="160">
                  <c:v>0.70701940167915545</c:v>
                </c:pt>
                <c:pt idx="161">
                  <c:v>0.70809178881829926</c:v>
                </c:pt>
                <c:pt idx="162">
                  <c:v>0.70934212372943617</c:v>
                </c:pt>
                <c:pt idx="163">
                  <c:v>0.71079122294438424</c:v>
                </c:pt>
                <c:pt idx="164">
                  <c:v>0.71211273696431843</c:v>
                </c:pt>
                <c:pt idx="165">
                  <c:v>0.71333755483645256</c:v>
                </c:pt>
                <c:pt idx="166">
                  <c:v>0.71382573608263755</c:v>
                </c:pt>
                <c:pt idx="167">
                  <c:v>0.71404464541724055</c:v>
                </c:pt>
                <c:pt idx="168">
                  <c:v>0.71428101377852959</c:v>
                </c:pt>
                <c:pt idx="169">
                  <c:v>0.71548635812089834</c:v>
                </c:pt>
                <c:pt idx="170">
                  <c:v>0.71657284678159627</c:v>
                </c:pt>
                <c:pt idx="171">
                  <c:v>0.71765329193305671</c:v>
                </c:pt>
                <c:pt idx="172">
                  <c:v>0.71869747602909206</c:v>
                </c:pt>
                <c:pt idx="173">
                  <c:v>0.71918431427322438</c:v>
                </c:pt>
                <c:pt idx="174">
                  <c:v>0.71937233456061334</c:v>
                </c:pt>
                <c:pt idx="175">
                  <c:v>0.72006330911676797</c:v>
                </c:pt>
                <c:pt idx="176">
                  <c:v>0.72091208641412408</c:v>
                </c:pt>
                <c:pt idx="177">
                  <c:v>0.72175952070942739</c:v>
                </c:pt>
                <c:pt idx="178">
                  <c:v>0.72265463157760434</c:v>
                </c:pt>
                <c:pt idx="179">
                  <c:v>0.72352825441293689</c:v>
                </c:pt>
                <c:pt idx="180">
                  <c:v>0.72393854154006076</c:v>
                </c:pt>
                <c:pt idx="181">
                  <c:v>0.7241124603058956</c:v>
                </c:pt>
                <c:pt idx="182">
                  <c:v>0.72478664733639042</c:v>
                </c:pt>
                <c:pt idx="183">
                  <c:v>0.72555618751263262</c:v>
                </c:pt>
                <c:pt idx="184">
                  <c:v>0.72620888651028304</c:v>
                </c:pt>
                <c:pt idx="185">
                  <c:v>0.72693746512391544</c:v>
                </c:pt>
                <c:pt idx="186">
                  <c:v>0.72759889363490893</c:v>
                </c:pt>
                <c:pt idx="187">
                  <c:v>0.72792322863065495</c:v>
                </c:pt>
                <c:pt idx="188">
                  <c:v>0.72806088634106481</c:v>
                </c:pt>
                <c:pt idx="189">
                  <c:v>0.72850676302258732</c:v>
                </c:pt>
                <c:pt idx="190">
                  <c:v>0.72913931698944601</c:v>
                </c:pt>
                <c:pt idx="191">
                  <c:v>0.72970539235469223</c:v>
                </c:pt>
                <c:pt idx="192">
                  <c:v>0.73027012471788566</c:v>
                </c:pt>
                <c:pt idx="193">
                  <c:v>0.73077173598459844</c:v>
                </c:pt>
                <c:pt idx="194">
                  <c:v>0.73103294988386391</c:v>
                </c:pt>
                <c:pt idx="195">
                  <c:v>0.73114509055527088</c:v>
                </c:pt>
                <c:pt idx="196">
                  <c:v>0.73152180263107536</c:v>
                </c:pt>
                <c:pt idx="197">
                  <c:v>0.73196230730438672</c:v>
                </c:pt>
                <c:pt idx="198">
                  <c:v>0.73238199544588001</c:v>
                </c:pt>
                <c:pt idx="199">
                  <c:v>0.73283928764485118</c:v>
                </c:pt>
                <c:pt idx="200">
                  <c:v>0.73327844931610975</c:v>
                </c:pt>
                <c:pt idx="201">
                  <c:v>0.73345169658091824</c:v>
                </c:pt>
                <c:pt idx="202">
                  <c:v>0.73348930063839601</c:v>
                </c:pt>
                <c:pt idx="203">
                  <c:v>0.73376528756024206</c:v>
                </c:pt>
                <c:pt idx="204">
                  <c:v>0.73417020267915478</c:v>
                </c:pt>
                <c:pt idx="205">
                  <c:v>0.73463085238325787</c:v>
                </c:pt>
                <c:pt idx="206">
                  <c:v>0.73505322652885674</c:v>
                </c:pt>
                <c:pt idx="207">
                  <c:v>0.73547291467035003</c:v>
                </c:pt>
                <c:pt idx="208">
                  <c:v>0.73567100747313496</c:v>
                </c:pt>
                <c:pt idx="209">
                  <c:v>0.7357583026065655</c:v>
                </c:pt>
                <c:pt idx="210">
                  <c:v>0.73612762817107968</c:v>
                </c:pt>
                <c:pt idx="211">
                  <c:v>0.73649091022635627</c:v>
                </c:pt>
                <c:pt idx="212">
                  <c:v>0.73683673325494681</c:v>
                </c:pt>
                <c:pt idx="213">
                  <c:v>0.73721478833280396</c:v>
                </c:pt>
                <c:pt idx="214">
                  <c:v>0.73757874188910699</c:v>
                </c:pt>
                <c:pt idx="215">
                  <c:v>0.73775266065494183</c:v>
                </c:pt>
                <c:pt idx="216">
                  <c:v>0.73783324077810852</c:v>
                </c:pt>
                <c:pt idx="217">
                  <c:v>0.73813205873485177</c:v>
                </c:pt>
                <c:pt idx="218">
                  <c:v>0.73844833571828117</c:v>
                </c:pt>
                <c:pt idx="219">
                  <c:v>0.73880288826021467</c:v>
                </c:pt>
                <c:pt idx="220">
                  <c:v>0.73918161483909828</c:v>
                </c:pt>
                <c:pt idx="221">
                  <c:v>0.73957645744261524</c:v>
                </c:pt>
                <c:pt idx="222">
                  <c:v>0.73974634720229171</c:v>
                </c:pt>
                <c:pt idx="223">
                  <c:v>0.73980006728440284</c:v>
                </c:pt>
                <c:pt idx="224">
                  <c:v>0.74009552773601417</c:v>
                </c:pt>
                <c:pt idx="225">
                  <c:v>0.7404138192225227</c:v>
                </c:pt>
                <c:pt idx="226">
                  <c:v>0.74082880685683128</c:v>
                </c:pt>
                <c:pt idx="227">
                  <c:v>0.74122230645829545</c:v>
                </c:pt>
                <c:pt idx="228">
                  <c:v>0.74159498952794145</c:v>
                </c:pt>
                <c:pt idx="229">
                  <c:v>0.741761521782486</c:v>
                </c:pt>
                <c:pt idx="230">
                  <c:v>0.7418434449077056</c:v>
                </c:pt>
                <c:pt idx="231">
                  <c:v>0.74214494886855431</c:v>
                </c:pt>
                <c:pt idx="232">
                  <c:v>0.74246928386430033</c:v>
                </c:pt>
                <c:pt idx="233">
                  <c:v>0.74282786541239232</c:v>
                </c:pt>
                <c:pt idx="234">
                  <c:v>0.74319584797485361</c:v>
                </c:pt>
                <c:pt idx="235">
                  <c:v>0.74363568114713863</c:v>
                </c:pt>
                <c:pt idx="236">
                  <c:v>0.74382773044068595</c:v>
                </c:pt>
                <c:pt idx="237">
                  <c:v>0.74394054261311937</c:v>
                </c:pt>
                <c:pt idx="238">
                  <c:v>0.7443105396786599</c:v>
                </c:pt>
                <c:pt idx="239">
                  <c:v>0.74473895733349627</c:v>
                </c:pt>
                <c:pt idx="240">
                  <c:v>0.74515528796985764</c:v>
                </c:pt>
                <c:pt idx="241">
                  <c:v>0.74563876870885792</c:v>
                </c:pt>
                <c:pt idx="242">
                  <c:v>0.7461524669940458</c:v>
                </c:pt>
                <c:pt idx="243">
                  <c:v>0.74640360837791542</c:v>
                </c:pt>
                <c:pt idx="244">
                  <c:v>0.74654059458729882</c:v>
                </c:pt>
                <c:pt idx="245">
                  <c:v>0.74709928344125476</c:v>
                </c:pt>
                <c:pt idx="246">
                  <c:v>0.74767207381676482</c:v>
                </c:pt>
                <c:pt idx="247">
                  <c:v>0.74828716875693746</c:v>
                </c:pt>
                <c:pt idx="248">
                  <c:v>0.74898821582848785</c:v>
                </c:pt>
                <c:pt idx="249">
                  <c:v>0.74970000691646055</c:v>
                </c:pt>
                <c:pt idx="250">
                  <c:v>0.75001561239886361</c:v>
                </c:pt>
                <c:pt idx="251">
                  <c:v>0.75019624617496228</c:v>
                </c:pt>
                <c:pt idx="252">
                  <c:v>0.75086976170443076</c:v>
                </c:pt>
                <c:pt idx="253">
                  <c:v>0.75149560066102561</c:v>
                </c:pt>
                <c:pt idx="254">
                  <c:v>0.7521738166976788</c:v>
                </c:pt>
                <c:pt idx="255">
                  <c:v>0.75291716833389177</c:v>
                </c:pt>
                <c:pt idx="256">
                  <c:v>0.75364238944239226</c:v>
                </c:pt>
                <c:pt idx="257">
                  <c:v>0.75401775851614394</c:v>
                </c:pt>
                <c:pt idx="258">
                  <c:v>0.75421719432098155</c:v>
                </c:pt>
                <c:pt idx="259">
                  <c:v>0.75493838642332367</c:v>
                </c:pt>
                <c:pt idx="260">
                  <c:v>0.75563137548255743</c:v>
                </c:pt>
                <c:pt idx="261">
                  <c:v>0.75635189608387321</c:v>
                </c:pt>
                <c:pt idx="262">
                  <c:v>0.75703414112668477</c:v>
                </c:pt>
                <c:pt idx="263">
                  <c:v>0.75777144925366013</c:v>
                </c:pt>
                <c:pt idx="264">
                  <c:v>0.75806690970527146</c:v>
                </c:pt>
                <c:pt idx="265">
                  <c:v>0.75820993942389237</c:v>
                </c:pt>
                <c:pt idx="266">
                  <c:v>0.7583502831384078</c:v>
                </c:pt>
                <c:pt idx="267">
                  <c:v>0.75908826276640962</c:v>
                </c:pt>
                <c:pt idx="268">
                  <c:v>0.75970268620555581</c:v>
                </c:pt>
                <c:pt idx="269">
                  <c:v>0.76035941420936459</c:v>
                </c:pt>
                <c:pt idx="270">
                  <c:v>0.76102218572241087</c:v>
                </c:pt>
                <c:pt idx="271">
                  <c:v>0.7612827281206499</c:v>
                </c:pt>
                <c:pt idx="272">
                  <c:v>0.76143247284953475</c:v>
                </c:pt>
                <c:pt idx="273">
                  <c:v>0.76195960115525041</c:v>
                </c:pt>
                <c:pt idx="274">
                  <c:v>0.76240614933779927</c:v>
                </c:pt>
                <c:pt idx="275">
                  <c:v>0.76295745168046492</c:v>
                </c:pt>
                <c:pt idx="276">
                  <c:v>0.7635215125426319</c:v>
                </c:pt>
                <c:pt idx="277">
                  <c:v>0.76412183446022397</c:v>
                </c:pt>
                <c:pt idx="278">
                  <c:v>0.76437096134101445</c:v>
                </c:pt>
                <c:pt idx="279">
                  <c:v>0.76451802006579372</c:v>
                </c:pt>
                <c:pt idx="280">
                  <c:v>0.76504179086637736</c:v>
                </c:pt>
                <c:pt idx="281">
                  <c:v>0.76555683215361792</c:v>
                </c:pt>
                <c:pt idx="282">
                  <c:v>0.76610813449628357</c:v>
                </c:pt>
                <c:pt idx="283">
                  <c:v>0.76665406483073806</c:v>
                </c:pt>
                <c:pt idx="284">
                  <c:v>0.76726110175859408</c:v>
                </c:pt>
                <c:pt idx="285">
                  <c:v>0.76753843168249281</c:v>
                </c:pt>
                <c:pt idx="286">
                  <c:v>0.76768146140111371</c:v>
                </c:pt>
                <c:pt idx="287">
                  <c:v>0.76823544974788494</c:v>
                </c:pt>
                <c:pt idx="288">
                  <c:v>0.76885255919113671</c:v>
                </c:pt>
                <c:pt idx="289">
                  <c:v>0.76944818060154407</c:v>
                </c:pt>
                <c:pt idx="290">
                  <c:v>0.77002567148423884</c:v>
                </c:pt>
                <c:pt idx="291">
                  <c:v>0.77063002240798928</c:v>
                </c:pt>
                <c:pt idx="292">
                  <c:v>0.77087377728056861</c:v>
                </c:pt>
                <c:pt idx="293">
                  <c:v>0.77100203397660894</c:v>
                </c:pt>
                <c:pt idx="294">
                  <c:v>0.77146201217968557</c:v>
                </c:pt>
                <c:pt idx="295">
                  <c:v>0.77195220792894981</c:v>
                </c:pt>
                <c:pt idx="296">
                  <c:v>0.77251492578906411</c:v>
                </c:pt>
                <c:pt idx="297">
                  <c:v>0.77303601058554217</c:v>
                </c:pt>
                <c:pt idx="298">
                  <c:v>0.77355910988509946</c:v>
                </c:pt>
                <c:pt idx="299">
                  <c:v>0.77374645867146208</c:v>
                </c:pt>
                <c:pt idx="300">
                  <c:v>0.77383576830797185</c:v>
                </c:pt>
                <c:pt idx="301">
                  <c:v>0.77422120989711929</c:v>
                </c:pt>
                <c:pt idx="302">
                  <c:v>0.77469596112277661</c:v>
                </c:pt>
                <c:pt idx="303">
                  <c:v>0.77513915180019355</c:v>
                </c:pt>
                <c:pt idx="304">
                  <c:v>0.77556756945502991</c:v>
                </c:pt>
                <c:pt idx="305">
                  <c:v>0.77605172169505665</c:v>
                </c:pt>
                <c:pt idx="306">
                  <c:v>0.77621489644446917</c:v>
                </c:pt>
                <c:pt idx="307">
                  <c:v>0.77631024959021655</c:v>
                </c:pt>
                <c:pt idx="308">
                  <c:v>0.77675008276250146</c:v>
                </c:pt>
                <c:pt idx="309">
                  <c:v>0.77716104139065179</c:v>
                </c:pt>
                <c:pt idx="310">
                  <c:v>0.77760557507012151</c:v>
                </c:pt>
                <c:pt idx="311">
                  <c:v>0.77804406524035374</c:v>
                </c:pt>
                <c:pt idx="312">
                  <c:v>0.77869474973492492</c:v>
                </c:pt>
                <c:pt idx="313">
                  <c:v>0.77907213331175573</c:v>
                </c:pt>
                <c:pt idx="314">
                  <c:v>0.77923262205706278</c:v>
                </c:pt>
                <c:pt idx="315">
                  <c:v>0.78007401284312861</c:v>
                </c:pt>
                <c:pt idx="316">
                  <c:v>0.78092077563740558</c:v>
                </c:pt>
                <c:pt idx="317">
                  <c:v>0.78163659573153654</c:v>
                </c:pt>
                <c:pt idx="318">
                  <c:v>0.78237591836159126</c:v>
                </c:pt>
                <c:pt idx="319">
                  <c:v>0.78309979646803896</c:v>
                </c:pt>
                <c:pt idx="320">
                  <c:v>0.78334355134061817</c:v>
                </c:pt>
                <c:pt idx="321">
                  <c:v>0.78346240702228909</c:v>
                </c:pt>
                <c:pt idx="322">
                  <c:v>0.78405534242859087</c:v>
                </c:pt>
                <c:pt idx="323">
                  <c:v>0.78466842286568439</c:v>
                </c:pt>
                <c:pt idx="324">
                  <c:v>0.78523382672990416</c:v>
                </c:pt>
                <c:pt idx="325">
                  <c:v>0.78578311456949057</c:v>
                </c:pt>
                <c:pt idx="326">
                  <c:v>0.78638075048297706</c:v>
                </c:pt>
                <c:pt idx="327">
                  <c:v>0.78661174683605506</c:v>
                </c:pt>
                <c:pt idx="328">
                  <c:v>0.78670642848077599</c:v>
                </c:pt>
                <c:pt idx="329">
                  <c:v>0.78714088964484985</c:v>
                </c:pt>
                <c:pt idx="330">
                  <c:v>0.78767271845775011</c:v>
                </c:pt>
                <c:pt idx="331">
                  <c:v>0.78816761471419905</c:v>
                </c:pt>
                <c:pt idx="332">
                  <c:v>0.78864169443882992</c:v>
                </c:pt>
                <c:pt idx="333">
                  <c:v>0.78913726219630531</c:v>
                </c:pt>
                <c:pt idx="334">
                  <c:v>0.78935147102372349</c:v>
                </c:pt>
                <c:pt idx="335">
                  <c:v>0.78945219617768181</c:v>
                </c:pt>
                <c:pt idx="336">
                  <c:v>0.78990344486741548</c:v>
                </c:pt>
                <c:pt idx="337">
                  <c:v>0.79038826860846856</c:v>
                </c:pt>
                <c:pt idx="338">
                  <c:v>0.79090733890186748</c:v>
                </c:pt>
                <c:pt idx="339">
                  <c:v>0.79136530260186499</c:v>
                </c:pt>
                <c:pt idx="340">
                  <c:v>0.7918353533203375</c:v>
                </c:pt>
                <c:pt idx="341">
                  <c:v>0.79203210312106964</c:v>
                </c:pt>
                <c:pt idx="342">
                  <c:v>0.79213752878221277</c:v>
                </c:pt>
                <c:pt idx="343">
                  <c:v>0.79255855992575885</c:v>
                </c:pt>
                <c:pt idx="344">
                  <c:v>0.79291042646358689</c:v>
                </c:pt>
                <c:pt idx="345">
                  <c:v>0.79315149533206064</c:v>
                </c:pt>
                <c:pt idx="346">
                  <c:v>0.79315686734027169</c:v>
                </c:pt>
                <c:pt idx="347">
                  <c:v>0.79333078610610652</c:v>
                </c:pt>
                <c:pt idx="348">
                  <c:v>0.79343419726417053</c:v>
                </c:pt>
                <c:pt idx="349">
                  <c:v>0.79351209138323164</c:v>
                </c:pt>
                <c:pt idx="350">
                  <c:v>0.79389014646108891</c:v>
                </c:pt>
                <c:pt idx="351">
                  <c:v>0.79436556918777246</c:v>
                </c:pt>
                <c:pt idx="352">
                  <c:v>0.79485106442985198</c:v>
                </c:pt>
                <c:pt idx="353">
                  <c:v>0.79533588817090506</c:v>
                </c:pt>
                <c:pt idx="354">
                  <c:v>0.79577437834113729</c:v>
                </c:pt>
                <c:pt idx="355">
                  <c:v>0.79595299761415683</c:v>
                </c:pt>
                <c:pt idx="356">
                  <c:v>0.79605909477632641</c:v>
                </c:pt>
                <c:pt idx="357">
                  <c:v>0.79645595188292251</c:v>
                </c:pt>
                <c:pt idx="358">
                  <c:v>0.79689444205315463</c:v>
                </c:pt>
                <c:pt idx="359">
                  <c:v>0.79730271467719938</c:v>
                </c:pt>
                <c:pt idx="360">
                  <c:v>0.79770360078995384</c:v>
                </c:pt>
                <c:pt idx="361">
                  <c:v>0.7980635253400985</c:v>
                </c:pt>
                <c:pt idx="362">
                  <c:v>0.79819715404434999</c:v>
                </c:pt>
                <c:pt idx="363">
                  <c:v>0.79825154562748746</c:v>
                </c:pt>
                <c:pt idx="364">
                  <c:v>0.79855103508525715</c:v>
                </c:pt>
                <c:pt idx="365">
                  <c:v>0.79887671308305597</c:v>
                </c:pt>
                <c:pt idx="366">
                  <c:v>0.7991997050767492</c:v>
                </c:pt>
                <c:pt idx="367">
                  <c:v>0.79952001106633697</c:v>
                </c:pt>
                <c:pt idx="368">
                  <c:v>0.79980405600049964</c:v>
                </c:pt>
                <c:pt idx="369">
                  <c:v>0.79988799362879826</c:v>
                </c:pt>
                <c:pt idx="370">
                  <c:v>0.79995514373143717</c:v>
                </c:pt>
                <c:pt idx="371">
                  <c:v>0.80023918866559984</c:v>
                </c:pt>
                <c:pt idx="372">
                  <c:v>0.80058165418905847</c:v>
                </c:pt>
                <c:pt idx="373">
                  <c:v>0.80089524516838229</c:v>
                </c:pt>
                <c:pt idx="374">
                  <c:v>0.8011631740779116</c:v>
                </c:pt>
                <c:pt idx="375">
                  <c:v>0.8012316671826033</c:v>
                </c:pt>
                <c:pt idx="376">
                  <c:v>0.80123368168568243</c:v>
                </c:pt>
                <c:pt idx="377">
                  <c:v>0.80127732925239781</c:v>
                </c:pt>
                <c:pt idx="378">
                  <c:v>0.80154525816192712</c:v>
                </c:pt>
                <c:pt idx="379">
                  <c:v>0.80184273311661758</c:v>
                </c:pt>
                <c:pt idx="380">
                  <c:v>0.80210730452101497</c:v>
                </c:pt>
                <c:pt idx="381">
                  <c:v>0.80234971639154151</c:v>
                </c:pt>
                <c:pt idx="382">
                  <c:v>0.80244977004447349</c:v>
                </c:pt>
                <c:pt idx="383">
                  <c:v>0.8024726010793708</c:v>
                </c:pt>
                <c:pt idx="384">
                  <c:v>0.8025108766378749</c:v>
                </c:pt>
                <c:pt idx="385">
                  <c:v>0.80272441396426675</c:v>
                </c:pt>
                <c:pt idx="386">
                  <c:v>0.80291176275062937</c:v>
                </c:pt>
                <c:pt idx="387">
                  <c:v>0.80314611660883928</c:v>
                </c:pt>
                <c:pt idx="388">
                  <c:v>0.80338651397628658</c:v>
                </c:pt>
                <c:pt idx="389">
                  <c:v>0.80360676631294226</c:v>
                </c:pt>
                <c:pt idx="390">
                  <c:v>0.80368466043200348</c:v>
                </c:pt>
                <c:pt idx="391">
                  <c:v>0.8037457670254049</c:v>
                </c:pt>
                <c:pt idx="392">
                  <c:v>0.80392908680560915</c:v>
                </c:pt>
                <c:pt idx="393">
                  <c:v>0.80413188011557879</c:v>
                </c:pt>
                <c:pt idx="394">
                  <c:v>0.80432191490604699</c:v>
                </c:pt>
                <c:pt idx="395">
                  <c:v>0.80450590618727758</c:v>
                </c:pt>
                <c:pt idx="396">
                  <c:v>0.8046919119715874</c:v>
                </c:pt>
                <c:pt idx="397">
                  <c:v>0.80474428905164586</c:v>
                </c:pt>
                <c:pt idx="398">
                  <c:v>0.80478592211528199</c:v>
                </c:pt>
                <c:pt idx="399">
                  <c:v>0.80491283580926953</c:v>
                </c:pt>
                <c:pt idx="400">
                  <c:v>0.80508742607613071</c:v>
                </c:pt>
                <c:pt idx="401">
                  <c:v>0.80525328682964892</c:v>
                </c:pt>
                <c:pt idx="402">
                  <c:v>0.80536878500618791</c:v>
                </c:pt>
                <c:pt idx="403">
                  <c:v>0.80548025417656854</c:v>
                </c:pt>
                <c:pt idx="404">
                  <c:v>0.80553061675354776</c:v>
                </c:pt>
                <c:pt idx="405">
                  <c:v>0.80555613379255053</c:v>
                </c:pt>
                <c:pt idx="406">
                  <c:v>0.80566625996087837</c:v>
                </c:pt>
                <c:pt idx="407">
                  <c:v>0.80579787416205062</c:v>
                </c:pt>
                <c:pt idx="408">
                  <c:v>0.80593418887040769</c:v>
                </c:pt>
                <c:pt idx="409">
                  <c:v>0.80607117507979109</c:v>
                </c:pt>
                <c:pt idx="410">
                  <c:v>0.806202117779937</c:v>
                </c:pt>
                <c:pt idx="411">
                  <c:v>0.80625785236512737</c:v>
                </c:pt>
                <c:pt idx="412">
                  <c:v>0.8062826979031037</c:v>
                </c:pt>
                <c:pt idx="413">
                  <c:v>0.80638946656629962</c:v>
                </c:pt>
                <c:pt idx="414">
                  <c:v>0.80652242376952477</c:v>
                </c:pt>
                <c:pt idx="415">
                  <c:v>0.80665672397480259</c:v>
                </c:pt>
                <c:pt idx="416">
                  <c:v>0.80670037154151786</c:v>
                </c:pt>
                <c:pt idx="417">
                  <c:v>0.80674401910823323</c:v>
                </c:pt>
                <c:pt idx="418">
                  <c:v>0.8067876666749485</c:v>
                </c:pt>
                <c:pt idx="419">
                  <c:v>0.80681184071189849</c:v>
                </c:pt>
                <c:pt idx="420">
                  <c:v>0.80691122286380412</c:v>
                </c:pt>
                <c:pt idx="421">
                  <c:v>0.80703343605060696</c:v>
                </c:pt>
                <c:pt idx="422">
                  <c:v>0.8071556492374099</c:v>
                </c:pt>
                <c:pt idx="423">
                  <c:v>0.80728524893550302</c:v>
                </c:pt>
                <c:pt idx="424">
                  <c:v>0.80739268909972528</c:v>
                </c:pt>
                <c:pt idx="425">
                  <c:v>0.80743432216336142</c:v>
                </c:pt>
                <c:pt idx="426">
                  <c:v>0.8074584962003114</c:v>
                </c:pt>
                <c:pt idx="427">
                  <c:v>0.80754511983271571</c:v>
                </c:pt>
                <c:pt idx="428">
                  <c:v>0.80763510097025182</c:v>
                </c:pt>
                <c:pt idx="429">
                  <c:v>0.80772575360881438</c:v>
                </c:pt>
                <c:pt idx="430">
                  <c:v>0.80781439174429781</c:v>
                </c:pt>
                <c:pt idx="431">
                  <c:v>0.80790437288183392</c:v>
                </c:pt>
                <c:pt idx="432">
                  <c:v>0.80794667744649651</c:v>
                </c:pt>
                <c:pt idx="433">
                  <c:v>0.80796547947523534</c:v>
                </c:pt>
                <c:pt idx="434">
                  <c:v>0.80804605959840214</c:v>
                </c:pt>
                <c:pt idx="435">
                  <c:v>0.80812663972156884</c:v>
                </c:pt>
                <c:pt idx="436">
                  <c:v>0.80819983333344525</c:v>
                </c:pt>
                <c:pt idx="437">
                  <c:v>0.80824549540323976</c:v>
                </c:pt>
                <c:pt idx="438">
                  <c:v>0.80829988698637723</c:v>
                </c:pt>
                <c:pt idx="439">
                  <c:v>0.80832137501922174</c:v>
                </c:pt>
                <c:pt idx="440">
                  <c:v>0.80833413353872308</c:v>
                </c:pt>
                <c:pt idx="441">
                  <c:v>0.80839859763725652</c:v>
                </c:pt>
                <c:pt idx="442">
                  <c:v>0.80846306173578986</c:v>
                </c:pt>
                <c:pt idx="443">
                  <c:v>0.80852685433329685</c:v>
                </c:pt>
                <c:pt idx="444">
                  <c:v>0.80861146346262192</c:v>
                </c:pt>
                <c:pt idx="445">
                  <c:v>0.80866988405191775</c:v>
                </c:pt>
                <c:pt idx="446">
                  <c:v>0.80869472958989419</c:v>
                </c:pt>
                <c:pt idx="447">
                  <c:v>0.80870345910323727</c:v>
                </c:pt>
                <c:pt idx="448">
                  <c:v>0.80874912117303166</c:v>
                </c:pt>
                <c:pt idx="449">
                  <c:v>0.80879545474385262</c:v>
                </c:pt>
                <c:pt idx="450">
                  <c:v>0.80885454683417479</c:v>
                </c:pt>
                <c:pt idx="451">
                  <c:v>0.80890893841731237</c:v>
                </c:pt>
                <c:pt idx="452">
                  <c:v>0.80895325748505409</c:v>
                </c:pt>
                <c:pt idx="453">
                  <c:v>0.80896937350968745</c:v>
                </c:pt>
                <c:pt idx="454">
                  <c:v>0.80897743152200408</c:v>
                </c:pt>
                <c:pt idx="455">
                  <c:v>0.80902510809487771</c:v>
                </c:pt>
                <c:pt idx="456">
                  <c:v>0.80907412766980413</c:v>
                </c:pt>
                <c:pt idx="457">
                  <c:v>0.80911374623036114</c:v>
                </c:pt>
                <c:pt idx="458">
                  <c:v>0.8091694808155514</c:v>
                </c:pt>
                <c:pt idx="459">
                  <c:v>0.80921850039047782</c:v>
                </c:pt>
                <c:pt idx="460">
                  <c:v>0.80924133142537513</c:v>
                </c:pt>
                <c:pt idx="461">
                  <c:v>0.80925946195308762</c:v>
                </c:pt>
                <c:pt idx="462">
                  <c:v>0.80929908051364452</c:v>
                </c:pt>
                <c:pt idx="463">
                  <c:v>0.80935750110294047</c:v>
                </c:pt>
                <c:pt idx="464">
                  <c:v>0.80939913416657661</c:v>
                </c:pt>
                <c:pt idx="465">
                  <c:v>0.80944076723021274</c:v>
                </c:pt>
                <c:pt idx="466">
                  <c:v>0.80949314431027108</c:v>
                </c:pt>
                <c:pt idx="467">
                  <c:v>0.80950724583182521</c:v>
                </c:pt>
                <c:pt idx="468">
                  <c:v>0.80952134735337944</c:v>
                </c:pt>
                <c:pt idx="469">
                  <c:v>0.80956768092420028</c:v>
                </c:pt>
                <c:pt idx="470">
                  <c:v>0.80962811601657536</c:v>
                </c:pt>
                <c:pt idx="471">
                  <c:v>0.80981747930601711</c:v>
                </c:pt>
                <c:pt idx="472">
                  <c:v>0.81015793032639649</c:v>
                </c:pt>
                <c:pt idx="473">
                  <c:v>0.81048226532214251</c:v>
                </c:pt>
                <c:pt idx="474">
                  <c:v>0.81062596654178987</c:v>
                </c:pt>
                <c:pt idx="475">
                  <c:v>0.81071124717214127</c:v>
                </c:pt>
                <c:pt idx="476">
                  <c:v>0.81099126310014569</c:v>
                </c:pt>
                <c:pt idx="477">
                  <c:v>0.81131156908973334</c:v>
                </c:pt>
                <c:pt idx="478">
                  <c:v>0.81162045956187245</c:v>
                </c:pt>
                <c:pt idx="479">
                  <c:v>0.81192062052066849</c:v>
                </c:pt>
                <c:pt idx="480">
                  <c:v>0.81225502803181038</c:v>
                </c:pt>
                <c:pt idx="481">
                  <c:v>0.81238059872374513</c:v>
                </c:pt>
                <c:pt idx="482">
                  <c:v>0.81244976332946328</c:v>
                </c:pt>
                <c:pt idx="483">
                  <c:v>0.81276402580981344</c:v>
                </c:pt>
                <c:pt idx="484">
                  <c:v>0.81308567480145388</c:v>
                </c:pt>
                <c:pt idx="485">
                  <c:v>0.81339322227154021</c:v>
                </c:pt>
                <c:pt idx="486">
                  <c:v>0.81369204022828345</c:v>
                </c:pt>
                <c:pt idx="487">
                  <c:v>0.81394519611523231</c:v>
                </c:pt>
                <c:pt idx="488">
                  <c:v>0.81404189226303236</c:v>
                </c:pt>
                <c:pt idx="489">
                  <c:v>0.81406673780100869</c:v>
                </c:pt>
                <c:pt idx="490">
                  <c:v>0.81434608222798666</c:v>
                </c:pt>
                <c:pt idx="491">
                  <c:v>0.81460326712109377</c:v>
                </c:pt>
                <c:pt idx="492">
                  <c:v>0.8148517225008578</c:v>
                </c:pt>
                <c:pt idx="493">
                  <c:v>0.81509682037548992</c:v>
                </c:pt>
                <c:pt idx="494">
                  <c:v>0.8153110292029081</c:v>
                </c:pt>
                <c:pt idx="495">
                  <c:v>0.81541578336302489</c:v>
                </c:pt>
                <c:pt idx="496">
                  <c:v>0.81545741642666103</c:v>
                </c:pt>
                <c:pt idx="497">
                  <c:v>0.81566020973663056</c:v>
                </c:pt>
                <c:pt idx="498">
                  <c:v>0.81586434604865299</c:v>
                </c:pt>
                <c:pt idx="499">
                  <c:v>0.81609467090070442</c:v>
                </c:pt>
                <c:pt idx="500">
                  <c:v>0.81631760924146568</c:v>
                </c:pt>
                <c:pt idx="501">
                  <c:v>0.81649085650627418</c:v>
                </c:pt>
                <c:pt idx="502">
                  <c:v>0.81657412263354645</c:v>
                </c:pt>
                <c:pt idx="503">
                  <c:v>0.81661709869923538</c:v>
                </c:pt>
                <c:pt idx="504">
                  <c:v>0.81679504647122858</c:v>
                </c:pt>
                <c:pt idx="505">
                  <c:v>0.81695284921243005</c:v>
                </c:pt>
                <c:pt idx="506">
                  <c:v>0.81714422700495093</c:v>
                </c:pt>
                <c:pt idx="507">
                  <c:v>0.81732284627797058</c:v>
                </c:pt>
                <c:pt idx="508">
                  <c:v>0.81749005003354147</c:v>
                </c:pt>
                <c:pt idx="509">
                  <c:v>0.81756324364541788</c:v>
                </c:pt>
                <c:pt idx="510">
                  <c:v>0.81759614719571094</c:v>
                </c:pt>
                <c:pt idx="511">
                  <c:v>0.81773917691433196</c:v>
                </c:pt>
                <c:pt idx="512">
                  <c:v>0.81795338574175014</c:v>
                </c:pt>
                <c:pt idx="513">
                  <c:v>0.81814006302708631</c:v>
                </c:pt>
                <c:pt idx="514">
                  <c:v>0.81831465329394759</c:v>
                </c:pt>
                <c:pt idx="515">
                  <c:v>0.81849058656286156</c:v>
                </c:pt>
                <c:pt idx="516">
                  <c:v>0.8185778816962922</c:v>
                </c:pt>
                <c:pt idx="517">
                  <c:v>0.81860675624042689</c:v>
                </c:pt>
                <c:pt idx="518">
                  <c:v>0.8187786605031826</c:v>
                </c:pt>
                <c:pt idx="519">
                  <c:v>0.8189324342382257</c:v>
                </c:pt>
                <c:pt idx="520">
                  <c:v>0.81909359448455921</c:v>
                </c:pt>
                <c:pt idx="521">
                  <c:v>0.81926348424423567</c:v>
                </c:pt>
                <c:pt idx="522">
                  <c:v>0.81940919996696215</c:v>
                </c:pt>
                <c:pt idx="523">
                  <c:v>0.81950186710860384</c:v>
                </c:pt>
                <c:pt idx="524">
                  <c:v>0.81951261112502616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136-4A8D-BDF7-9907FEDF1D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6543200"/>
        <c:axId val="1887855888"/>
        <c:extLst>
          <c:ext xmlns:c15="http://schemas.microsoft.com/office/drawing/2012/chart" uri="{02D57815-91ED-43cb-92C2-25804820EDAC}">
            <c15:filteredLineSeries>
              <c15:ser>
                <c:idx val="16"/>
                <c:order val="16"/>
                <c:tx>
                  <c:strRef>
                    <c:extLst>
                      <c:ext uri="{02D57815-91ED-43cb-92C2-25804820EDAC}">
                        <c15:formulaRef>
                          <c15:sqref>Fully!$AK$1</c15:sqref>
                        </c15:formulaRef>
                      </c:ext>
                    </c:extLst>
                    <c:strCache>
                      <c:ptCount val="1"/>
                      <c:pt idx="0">
                        <c:v>% 0-4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Fully!Fully04label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6.6924097708186017E-4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9-8136-4A8D-BDF7-9907FEDF1D1A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Fully!$AM$1</c15:sqref>
                        </c15:formulaRef>
                      </c:ext>
                    </c:extLst>
                    <c:strCache>
                      <c:ptCount val="1"/>
                      <c:pt idx="0">
                        <c:v>% 5-11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Fully!Fully511label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0.25583294986274396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8136-4A8D-BDF7-9907FEDF1D1A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Fully!$AO$1</c15:sqref>
                        </c15:formulaRef>
                      </c:ext>
                    </c:extLst>
                    <c:strCache>
                      <c:ptCount val="1"/>
                      <c:pt idx="0">
                        <c:v>% 12-15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398"/>
                    <c:layout>
                      <c:manualLayout>
                        <c:x val="-3.8566891992274552E-3"/>
                        <c:y val="1.489404817044928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B-8136-4A8D-BDF7-9907FEDF1D1A}"/>
                      </c:ext>
                    </c:extLst>
                  </c:dLbl>
                  <c:dLbl>
                    <c:idx val="399"/>
                    <c:layout>
                      <c:manualLayout>
                        <c:x val="-1.8884173971178131E-3"/>
                        <c:y val="1.6644748450561197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C-8136-4A8D-BDF7-9907FEDF1D1A}"/>
                      </c:ext>
                    </c:extLst>
                  </c:dLbl>
                  <c:dLbl>
                    <c:idx val="426"/>
                    <c:layout>
                      <c:manualLayout>
                        <c:x val="-1.0661027336205759E-2"/>
                        <c:y val="4.8157353492578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D-8136-4A8D-BDF7-9907FEDF1D1A}"/>
                      </c:ext>
                    </c:extLst>
                  </c:dLbl>
                  <c:dLbl>
                    <c:idx val="430"/>
                    <c:layout>
                      <c:manualLayout>
                        <c:x val="-2.7894876937552618E-3"/>
                        <c:y val="1.6644748450561263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E-8136-4A8D-BDF7-9907FEDF1D1A}"/>
                      </c:ext>
                    </c:extLst>
                  </c:dLbl>
                  <c:dLbl>
                    <c:idx val="440"/>
                    <c:layout>
                      <c:manualLayout>
                        <c:x val="-8.6618815926311106E-3"/>
                        <c:y val="1.839544873067330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F-8136-4A8D-BDF7-9907FEDF1D1A}"/>
                      </c:ext>
                    </c:extLst>
                  </c:dLbl>
                  <c:dLbl>
                    <c:idx val="447"/>
                    <c:layout>
                      <c:manualLayout>
                        <c:x val="-2.5523309438914475E-2"/>
                        <c:y val="1.839544873067337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0-8136-4A8D-BDF7-9907FEDF1D1A}"/>
                      </c:ext>
                    </c:extLst>
                  </c:dLbl>
                  <c:dLbl>
                    <c:idx val="472"/>
                    <c:layout>
                      <c:manualLayout>
                        <c:x val="-5.6440505373149107E-3"/>
                        <c:y val="-1.136645603123138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1-8136-4A8D-BDF7-9907FEDF1D1A}"/>
                      </c:ext>
                    </c:extLst>
                  </c:dLbl>
                  <c:dLbl>
                    <c:idx val="498"/>
                    <c:layout>
                      <c:manualLayout>
                        <c:x val="-6.8270924538935845E-4"/>
                        <c:y val="-9.9412120996187694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2-8136-4A8D-BDF7-9907FEDF1D1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Fully!Fully1215label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0.58906027875875755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8136-4A8D-BDF7-9907FEDF1D1A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Fully!$AQ$1</c15:sqref>
                        </c15:formulaRef>
                      </c:ext>
                    </c:extLst>
                    <c:strCache>
                      <c:ptCount val="1"/>
                      <c:pt idx="0">
                        <c:v>% 16-17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Fully!Fully1617label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0.60864469699081447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8136-4A8D-BDF7-9907FEDF1D1A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Fully!$AS$1</c15:sqref>
                        </c15:formulaRef>
                      </c:ext>
                    </c:extLst>
                    <c:strCache>
                      <c:ptCount val="1"/>
                      <c:pt idx="0">
                        <c:v>% 18-29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398"/>
                    <c:layout>
                      <c:manualLayout>
                        <c:x val="-2.8739847967117317E-3"/>
                        <c:y val="-6.1143551908952555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5-8136-4A8D-BDF7-9907FEDF1D1A}"/>
                      </c:ext>
                    </c:extLst>
                  </c:dLbl>
                  <c:dLbl>
                    <c:idx val="399"/>
                    <c:layout>
                      <c:manualLayout>
                        <c:x val="-4.8365306046651273E-3"/>
                        <c:y val="-7.8650554710073001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6-8136-4A8D-BDF7-9907FEDF1D1A}"/>
                      </c:ext>
                    </c:extLst>
                  </c:dLbl>
                  <c:dLbl>
                    <c:idx val="405"/>
                    <c:layout>
                      <c:manualLayout>
                        <c:x val="-2.854408086960972E-3"/>
                        <c:y val="2.5398249851121487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7-8136-4A8D-BDF7-9907FEDF1D1A}"/>
                      </c:ext>
                    </c:extLst>
                  </c:dLbl>
                  <c:dLbl>
                    <c:idx val="412"/>
                    <c:layout>
                      <c:manualLayout>
                        <c:x val="-5.7835636111523798E-3"/>
                        <c:y val="3.240105097156972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8-8136-4A8D-BDF7-9907FEDF1D1A}"/>
                      </c:ext>
                    </c:extLst>
                  </c:dLbl>
                  <c:dLbl>
                    <c:idx val="419"/>
                    <c:layout>
                      <c:manualLayout>
                        <c:x val="-6.7479293567077698E-3"/>
                        <c:y val="2.714895013123359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9-8136-4A8D-BDF7-9907FEDF1D1A}"/>
                      </c:ext>
                    </c:extLst>
                  </c:dLbl>
                  <c:dLbl>
                    <c:idx val="426"/>
                    <c:layout>
                      <c:manualLayout>
                        <c:x val="-4.7648009211114202E-3"/>
                        <c:y val="-1.136645603123138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A-8136-4A8D-BDF7-9907FEDF1D1A}"/>
                      </c:ext>
                    </c:extLst>
                  </c:dLbl>
                  <c:dLbl>
                    <c:idx val="430"/>
                    <c:layout>
                      <c:manualLayout>
                        <c:x val="-1.8067832912395385E-3"/>
                        <c:y val="-7.8650554710073001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B-8136-4A8D-BDF7-9907FEDF1D1A}"/>
                      </c:ext>
                    </c:extLst>
                  </c:dLbl>
                  <c:dLbl>
                    <c:idx val="440"/>
                    <c:layout>
                      <c:manualLayout>
                        <c:x val="-5.7137683850840837E-3"/>
                        <c:y val="-7.8650554710073001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C-8136-4A8D-BDF7-9907FEDF1D1A}"/>
                      </c:ext>
                    </c:extLst>
                  </c:dLbl>
                  <c:dLbl>
                    <c:idx val="447"/>
                    <c:layout>
                      <c:manualLayout>
                        <c:x val="-1.2748152206210072E-2"/>
                        <c:y val="-1.136645603123132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D-8136-4A8D-BDF7-9907FEDF1D1A}"/>
                      </c:ext>
                    </c:extLst>
                  </c:dLbl>
                  <c:dLbl>
                    <c:idx val="472"/>
                    <c:layout>
                      <c:manualLayout>
                        <c:x val="-5.6440505373149107E-3"/>
                        <c:y val="1.839544873067330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E-8136-4A8D-BDF7-9907FEDF1D1A}"/>
                      </c:ext>
                    </c:extLst>
                  </c:dLbl>
                  <c:dLbl>
                    <c:idx val="498"/>
                    <c:layout>
                      <c:manualLayout>
                        <c:x val="-3.6102525486339091E-3"/>
                        <c:y val="9.9682901628246039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F-8136-4A8D-BDF7-9907FEDF1D1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Fully!Fully1829label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0.57937113649578975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8136-4A8D-BDF7-9907FEDF1D1A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Fully!$AU$1</c15:sqref>
                        </c15:formulaRef>
                      </c:ext>
                    </c:extLst>
                    <c:strCache>
                      <c:ptCount val="1"/>
                      <c:pt idx="0">
                        <c:v>% 30-39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Fully!Fully3039label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0.65311880744044948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8136-4A8D-BDF7-9907FEDF1D1A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Fully!$AW$1</c15:sqref>
                        </c15:formulaRef>
                      </c:ext>
                    </c:extLst>
                    <c:strCache>
                      <c:ptCount val="1"/>
                      <c:pt idx="0">
                        <c:v>% 40-49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Fully!Fully4049label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0.72708184467731651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8136-4A8D-BDF7-9907FEDF1D1A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Fully!$AY$1</c15:sqref>
                        </c15:formulaRef>
                      </c:ext>
                    </c:extLst>
                    <c:strCache>
                      <c:ptCount val="1"/>
                      <c:pt idx="0">
                        <c:v>% 50-64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398"/>
                    <c:layout>
                      <c:manualLayout>
                        <c:x val="-2.8739847967117317E-3"/>
                        <c:y val="-4.3636549107832108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3-8136-4A8D-BDF7-9907FEDF1D1A}"/>
                      </c:ext>
                    </c:extLst>
                  </c:dLbl>
                  <c:dLbl>
                    <c:idx val="399"/>
                    <c:layout>
                      <c:manualLayout>
                        <c:x val="-4.8365306046651273E-3"/>
                        <c:y val="-1.661855687156758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4-8136-4A8D-BDF7-9907FEDF1D1A}"/>
                      </c:ext>
                    </c:extLst>
                  </c:dLbl>
                  <c:dLbl>
                    <c:idx val="405"/>
                    <c:layout>
                      <c:manualLayout>
                        <c:x val="-5.8025212945081416E-3"/>
                        <c:y val="-1.661855687156749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5-8136-4A8D-BDF7-9907FEDF1D1A}"/>
                      </c:ext>
                    </c:extLst>
                  </c:dLbl>
                  <c:dLbl>
                    <c:idx val="412"/>
                    <c:layout>
                      <c:manualLayout>
                        <c:x val="-3.8181548061209328E-3"/>
                        <c:y val="-1.136645603123142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6-8136-4A8D-BDF7-9907FEDF1D1A}"/>
                      </c:ext>
                    </c:extLst>
                  </c:dLbl>
                  <c:dLbl>
                    <c:idx val="419"/>
                    <c:layout>
                      <c:manualLayout>
                        <c:x val="-5.7652249541920468E-3"/>
                        <c:y val="-1.136645603123142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7-8136-4A8D-BDF7-9907FEDF1D1A}"/>
                      </c:ext>
                    </c:extLst>
                  </c:dLbl>
                  <c:dLbl>
                    <c:idx val="426"/>
                    <c:layout>
                      <c:manualLayout>
                        <c:x val="-5.7475053236271433E-3"/>
                        <c:y val="-1.6618556871567557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8-8136-4A8D-BDF7-9907FEDF1D1A}"/>
                      </c:ext>
                    </c:extLst>
                  </c:dLbl>
                  <c:dLbl>
                    <c:idx val="430"/>
                    <c:layout>
                      <c:manualLayout>
                        <c:x val="-1.8067832912395385E-3"/>
                        <c:y val="-9.6157557511193769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9-8136-4A8D-BDF7-9907FEDF1D1A}"/>
                      </c:ext>
                    </c:extLst>
                  </c:dLbl>
                  <c:dLbl>
                    <c:idx val="440"/>
                    <c:layout>
                      <c:manualLayout>
                        <c:x val="-4.7310639825683606E-3"/>
                        <c:y val="-1.136645603123142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A-8136-4A8D-BDF7-9907FEDF1D1A}"/>
                      </c:ext>
                    </c:extLst>
                  </c:dLbl>
                  <c:dLbl>
                    <c:idx val="447"/>
                    <c:layout>
                      <c:manualLayout>
                        <c:x val="-1.3730856608725797E-2"/>
                        <c:y val="-6.1143551908952876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B-8136-4A8D-BDF7-9907FEDF1D1A}"/>
                      </c:ext>
                    </c:extLst>
                  </c:dLbl>
                  <c:dLbl>
                    <c:idx val="472"/>
                    <c:layout>
                      <c:manualLayout>
                        <c:x val="-3.6786417322836086E-3"/>
                        <c:y val="-9.6157557511193769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C-8136-4A8D-BDF7-9907FEDF1D1A}"/>
                      </c:ext>
                    </c:extLst>
                  </c:dLbl>
                  <c:dLbl>
                    <c:idx val="498"/>
                    <c:layout>
                      <c:manualLayout>
                        <c:x val="-3.6102525486339091E-3"/>
                        <c:y val="-9.9412120996187694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D-8136-4A8D-BDF7-9907FEDF1D1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Fully!Fully5064label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0.79135490771278472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E-8136-4A8D-BDF7-9907FEDF1D1A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Fully!$BA$1</c15:sqref>
                        </c15:formulaRef>
                      </c:ext>
                    </c:extLst>
                    <c:strCache>
                      <c:ptCount val="1"/>
                      <c:pt idx="0">
                        <c:v>% 65-74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398"/>
                    <c:layout>
                      <c:manualLayout>
                        <c:x val="-1.6631846431931857E-2"/>
                        <c:y val="-2.362135799201570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F-8136-4A8D-BDF7-9907FEDF1D1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Fully!Fully6574label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0.87944649242682049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0-8136-4A8D-BDF7-9907FEDF1D1A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Fully!$BC$1</c15:sqref>
                        </c15:formulaRef>
                      </c:ext>
                    </c:extLst>
                    <c:strCache>
                      <c:ptCount val="1"/>
                      <c:pt idx="0">
                        <c:v>% 75+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Fully!Fully75label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0.81951261112502616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1-8136-4A8D-BDF7-9907FEDF1D1A}"/>
                  </c:ext>
                </c:extLst>
              </c15:ser>
            </c15:filteredLineSeries>
          </c:ext>
        </c:extLst>
      </c:lineChart>
      <c:dateAx>
        <c:axId val="1886543200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38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7855888"/>
        <c:crosses val="autoZero"/>
        <c:auto val="1"/>
        <c:lblOffset val="100"/>
        <c:baseTimeUnit val="days"/>
        <c:majorUnit val="4"/>
        <c:majorTimeUnit val="months"/>
        <c:minorUnit val="1"/>
        <c:minorTimeUnit val="months"/>
      </c:dateAx>
      <c:valAx>
        <c:axId val="188785588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543200"/>
        <c:crossesAt val="44179"/>
        <c:crossBetween val="between"/>
        <c:minorUnit val="0.5"/>
      </c:valAx>
      <c:valAx>
        <c:axId val="1549921984"/>
        <c:scaling>
          <c:orientation val="minMax"/>
          <c:max val="0.9"/>
        </c:scaling>
        <c:delete val="1"/>
        <c:axPos val="r"/>
        <c:numFmt formatCode="General" sourceLinked="1"/>
        <c:majorTickMark val="out"/>
        <c:minorTickMark val="none"/>
        <c:tickLblPos val="nextTo"/>
        <c:crossAx val="1714898128"/>
        <c:crosses val="max"/>
        <c:crossBetween val="between"/>
      </c:valAx>
      <c:catAx>
        <c:axId val="1714898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9921984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800" b="1" i="0" u="none" strike="noStrike" kern="1200" spc="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People Vaccinated</a:t>
            </a:r>
          </a:p>
        </c:rich>
      </c:tx>
      <c:layout>
        <c:manualLayout>
          <c:xMode val="edge"/>
          <c:yMode val="edge"/>
          <c:x val="0.29676943341870338"/>
          <c:y val="3.82096080817432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800" b="1" i="0" u="none" strike="noStrike" kern="1200" spc="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181743568698857E-2"/>
          <c:y val="9.8960263078596039E-2"/>
          <c:w val="0.89075730761667826"/>
          <c:h val="0.8191426362886002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4898128"/>
        <c:axId val="1549921984"/>
        <c:extLst>
          <c:ext xmlns:c15="http://schemas.microsoft.com/office/drawing/2012/chart" uri="{02D57815-91ED-43cb-92C2-25804820EDAC}">
            <c15:filteredBarSeries>
              <c15:ser>
                <c:idx val="9"/>
                <c:order val="10"/>
                <c:tx>
                  <c:strRef>
                    <c:extLst>
                      <c:ext uri="{02D57815-91ED-43cb-92C2-25804820EDAC}">
                        <c15:formulaRef>
                          <c15:sqref>People!$BD$1</c15:sqref>
                        </c15:formulaRef>
                      </c:ext>
                    </c:extLst>
                    <c:strCache>
                      <c:ptCount val="1"/>
                      <c:pt idx="0">
                        <c:v>Phase 1A: HCW &amp; LTC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4"/>
                  <c:invertIfNegative val="0"/>
                  <c:bubble3D val="0"/>
                  <c:spPr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B-EEBA-48AB-B481-F3EF789015EC}"/>
                    </c:ext>
                  </c:extLst>
                </c:dPt>
                <c:dLbls>
                  <c:dLbl>
                    <c:idx val="4"/>
                    <c:tx>
                      <c:rich>
                        <a:bodyPr/>
                        <a:lstStyle/>
                        <a:p>
                          <a:fld id="{BA8569CA-021A-4679-A226-D9E5BF0A1452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B-EEBA-48AB-B481-F3EF789015EC}"/>
                      </c:ext>
                    </c:extLst>
                  </c:dLbl>
                  <c:spPr>
                    <a:noFill/>
                    <a:ln>
                      <a:solidFill>
                        <a:srgbClr val="0070C0"/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People!$A$2:$A$155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People!$BD$3:$BD$155</c15:sqref>
                        </c15:formulaRef>
                      </c:ext>
                    </c:extLst>
                    <c:numCache>
                      <c:formatCode>General</c:formatCode>
                      <c:ptCount val="153"/>
                      <c:pt idx="4" formatCode="0%">
                        <c:v>0.5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C-EEBA-48AB-B481-F3EF789015EC}"/>
                  </c:ext>
                </c:extLst>
              </c15:ser>
            </c15:filteredBarSeries>
            <c15:filteredBarSeries>
              <c15:ser>
                <c:idx val="10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People!$BE$1</c15:sqref>
                        </c15:formulaRef>
                      </c:ext>
                    </c:extLst>
                    <c:strCache>
                      <c:ptCount val="1"/>
                      <c:pt idx="0">
                        <c:v>Phase 1B: 65+ &amp; 16+ w/ HR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5"/>
                  <c:invertIfNegative val="0"/>
                  <c:bubble3D val="0"/>
                  <c:spPr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E-EEBA-48AB-B481-F3EF789015EC}"/>
                    </c:ext>
                  </c:extLst>
                </c:dPt>
                <c:dLbls>
                  <c:dLbl>
                    <c:idx val="15"/>
                    <c:tx>
                      <c:rich>
                        <a:bodyPr/>
                        <a:lstStyle/>
                        <a:p>
                          <a:fld id="{789A7253-DC25-4D7D-9B19-4C8B486F11A4}" type="SERIESNAME">
                            <a:rPr lang="en-US"/>
                            <a:pPr/>
                            <a:t>[SERIES NAME]</a:t>
                          </a:fld>
                          <a:r>
                            <a:rPr lang="en-US" baseline="0"/>
                            <a:t> </a:t>
                          </a:r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E-EEBA-48AB-B481-F3EF789015EC}"/>
                      </c:ext>
                    </c:extLst>
                  </c:dLbl>
                  <c:spPr>
                    <a:noFill/>
                    <a:ln>
                      <a:solidFill>
                        <a:srgbClr val="0070C0"/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People!$BE$2:$BE$155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5" formatCode="0%">
                        <c:v>0.4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EEBA-48AB-B481-F3EF789015EC}"/>
                  </c:ext>
                </c:extLst>
              </c15:ser>
            </c15:filteredBarSeries>
            <c15:filteredBarSeries>
              <c15:ser>
                <c:idx val="11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People!$BF$1</c15:sqref>
                        </c15:formulaRef>
                      </c:ext>
                    </c:extLst>
                    <c:strCache>
                      <c:ptCount val="1"/>
                      <c:pt idx="0">
                        <c:v>Schools &amp; Childcare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79"/>
                  <c:invertIfNegative val="0"/>
                  <c:bubble3D val="0"/>
                  <c:spPr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1-EEBA-48AB-B481-F3EF789015EC}"/>
                    </c:ext>
                  </c:extLst>
                </c:dPt>
                <c:dLbls>
                  <c:dLbl>
                    <c:idx val="79"/>
                    <c:tx>
                      <c:rich>
                        <a:bodyPr/>
                        <a:lstStyle/>
                        <a:p>
                          <a:fld id="{734D30FA-22CD-4DE4-8123-CF8E4989BA6C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11-EEBA-48AB-B481-F3EF789015EC}"/>
                      </c:ext>
                    </c:extLst>
                  </c:dLbl>
                  <c:spPr>
                    <a:noFill/>
                    <a:ln>
                      <a:solidFill>
                        <a:srgbClr val="0070C0"/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People!$BF$2:$BF$155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79" formatCode="0%">
                        <c:v>0.65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EEBA-48AB-B481-F3EF789015EC}"/>
                  </c:ext>
                </c:extLst>
              </c15:ser>
            </c15:filteredBarSeries>
            <c15:filteredBarSeries>
              <c15:ser>
                <c:idx val="1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People!$BG$1</c15:sqref>
                        </c15:formulaRef>
                      </c:ext>
                    </c:extLst>
                    <c:strCache>
                      <c:ptCount val="1"/>
                      <c:pt idx="0">
                        <c:v>Phase 1C: 50+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91"/>
                    <c:tx>
                      <c:rich>
                        <a:bodyPr/>
                        <a:lstStyle/>
                        <a:p>
                          <a:fld id="{707A836D-5FD5-49DA-B425-03A90D57EE73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13-EEBA-48AB-B481-F3EF789015EC}"/>
                      </c:ext>
                    </c:extLst>
                  </c:dLbl>
                  <c:spPr>
                    <a:noFill/>
                    <a:ln>
                      <a:solidFill>
                        <a:srgbClr val="0070C0"/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People!$BG$2:$BG$155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91" formatCode="0%">
                        <c:v>0.7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EEBA-48AB-B481-F3EF789015EC}"/>
                  </c:ext>
                </c:extLst>
              </c15:ser>
            </c15:filteredBarSeries>
            <c15:filteredBarSeries>
              <c15:ser>
                <c:idx val="13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People!$BH$1</c15:sqref>
                        </c15:formulaRef>
                      </c:ext>
                    </c:extLst>
                    <c:strCache>
                      <c:ptCount val="1"/>
                      <c:pt idx="0">
                        <c:v>Phase 2a:16+</c:v>
                      </c:pt>
                    </c:strCache>
                  </c:strRef>
                </c:tx>
                <c:spPr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solidFill>
                        <a:srgbClr val="0070C0"/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People!$BH$2:$BH$155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05" formatCode="0%">
                        <c:v>0.73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EEBA-48AB-B481-F3EF789015EC}"/>
                  </c:ext>
                </c:extLst>
              </c15:ser>
            </c15:filteredBarSeries>
            <c15:filteredBarSeries>
              <c15:ser>
                <c:idx val="14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People!$BI$1</c15:sqref>
                        </c15:formulaRef>
                      </c:ext>
                    </c:extLst>
                    <c:strCache>
                      <c:ptCount val="1"/>
                      <c:pt idx="0">
                        <c:v>Phase 2b: 12+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49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7-EEBA-48AB-B481-F3EF789015EC}"/>
                    </c:ext>
                  </c:extLst>
                </c:dPt>
                <c:dLbls>
                  <c:dLbl>
                    <c:idx val="149"/>
                    <c:layout>
                      <c:manualLayout>
                        <c:x val="7.7972709551656916E-3"/>
                        <c:y val="-1.1446012972148036E-2"/>
                      </c:manualLayout>
                    </c:layout>
                    <c:tx>
                      <c:rich>
                        <a:bodyPr rot="0" spcFirstLastPara="1" vertOverflow="ellipsis" vert="horz" wrap="square" lIns="38100" tIns="19050" rIns="38100" bIns="19050" anchor="ctr" anchorCtr="1">
                          <a:spAutoFit/>
                        </a:bodyPr>
                        <a:lstStyle/>
                        <a:p>
                          <a:pPr>
                            <a:defRPr sz="1200" b="1" i="0" u="none" strike="noStrike" kern="1200" baseline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pPr>
                          <a:fld id="{68C66831-E3D8-47A0-9B25-4CB22DB6F930}" type="SERIESNAME">
                            <a:rPr lang="en-US" sz="1200" b="1"/>
                            <a:pPr>
                              <a:defRPr sz="1200" b="1"/>
                            </a:pPr>
                            <a:t>[SERIES NAME]</a:t>
                          </a:fld>
                          <a:endParaRPr lang="en-US"/>
                        </a:p>
                      </c:rich>
                    </c:tx>
                    <c:spPr>
                      <a:noFill/>
                      <a:ln>
                        <a:solidFill>
                          <a:srgbClr val="FF0000"/>
                        </a:solidFill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2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17-EEBA-48AB-B481-F3EF789015E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People!$BI$2:$BI$155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49" formatCode="0%">
                        <c:v>0.8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EEBA-48AB-B481-F3EF789015EC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strRef>
              <c:f>People!$AJ$1</c:f>
              <c:strCache>
                <c:ptCount val="1"/>
                <c:pt idx="0">
                  <c:v>% 0-4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People!PeopleDate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People!People04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2.4915896391729715E-6</c:v>
                </c:pt>
                <c:pt idx="3">
                  <c:v>7.9730868453535096E-6</c:v>
                </c:pt>
                <c:pt idx="4">
                  <c:v>2.3919260536060529E-5</c:v>
                </c:pt>
                <c:pt idx="5">
                  <c:v>2.989907567007566E-5</c:v>
                </c:pt>
                <c:pt idx="6">
                  <c:v>3.4882254948421602E-5</c:v>
                </c:pt>
                <c:pt idx="7">
                  <c:v>4.6841885216451865E-5</c:v>
                </c:pt>
                <c:pt idx="8">
                  <c:v>5.5313289989639971E-5</c:v>
                </c:pt>
                <c:pt idx="9">
                  <c:v>7.2754417463850776E-5</c:v>
                </c:pt>
                <c:pt idx="10">
                  <c:v>7.5744325030858333E-5</c:v>
                </c:pt>
                <c:pt idx="11">
                  <c:v>7.6242642958692926E-5</c:v>
                </c:pt>
                <c:pt idx="12">
                  <c:v>8.4714047731881031E-5</c:v>
                </c:pt>
                <c:pt idx="13">
                  <c:v>8.6209001515384824E-5</c:v>
                </c:pt>
                <c:pt idx="14">
                  <c:v>1.0664003655660319E-4</c:v>
                </c:pt>
                <c:pt idx="15">
                  <c:v>1.3803406601018263E-4</c:v>
                </c:pt>
                <c:pt idx="16">
                  <c:v>1.7441127474210802E-4</c:v>
                </c:pt>
                <c:pt idx="17">
                  <c:v>1.9583894563899557E-4</c:v>
                </c:pt>
                <c:pt idx="18">
                  <c:v>1.9932717113383774E-4</c:v>
                </c:pt>
                <c:pt idx="19">
                  <c:v>2.0630362212352204E-4</c:v>
                </c:pt>
                <c:pt idx="20">
                  <c:v>2.1178511932970259E-4</c:v>
                </c:pt>
                <c:pt idx="21">
                  <c:v>2.3719933364926691E-4</c:v>
                </c:pt>
                <c:pt idx="22">
                  <c:v>2.6361018382450039E-4</c:v>
                </c:pt>
                <c:pt idx="23">
                  <c:v>2.7955635751520741E-4</c:v>
                </c:pt>
                <c:pt idx="24">
                  <c:v>3.0646552561827554E-4</c:v>
                </c:pt>
                <c:pt idx="25">
                  <c:v>3.2041842759764414E-4</c:v>
                </c:pt>
                <c:pt idx="26">
                  <c:v>3.2589992480382471E-4</c:v>
                </c:pt>
                <c:pt idx="27">
                  <c:v>3.2839151444299768E-4</c:v>
                </c:pt>
                <c:pt idx="28">
                  <c:v>3.4782591362854685E-4</c:v>
                </c:pt>
                <c:pt idx="29">
                  <c:v>3.6626367695842684E-4</c:v>
                </c:pt>
                <c:pt idx="30">
                  <c:v>4.0264088569035223E-4</c:v>
                </c:pt>
                <c:pt idx="31">
                  <c:v>4.2905173586558571E-4</c:v>
                </c:pt>
                <c:pt idx="32">
                  <c:v>4.5147604261814244E-4</c:v>
                </c:pt>
                <c:pt idx="33">
                  <c:v>4.5845249360782679E-4</c:v>
                </c:pt>
                <c:pt idx="34">
                  <c:v>4.6144240117483435E-4</c:v>
                </c:pt>
                <c:pt idx="35">
                  <c:v>4.6792053423668406E-4</c:v>
                </c:pt>
                <c:pt idx="36">
                  <c:v>4.8187343621605271E-4</c:v>
                </c:pt>
                <c:pt idx="37">
                  <c:v>5.0180615332943654E-4</c:v>
                </c:pt>
                <c:pt idx="38">
                  <c:v>5.1924728080364729E-4</c:v>
                </c:pt>
                <c:pt idx="39">
                  <c:v>5.3917999791703111E-4</c:v>
                </c:pt>
                <c:pt idx="40">
                  <c:v>5.4914635647372297E-4</c:v>
                </c:pt>
                <c:pt idx="41">
                  <c:v>5.5113962818506134E-4</c:v>
                </c:pt>
                <c:pt idx="42">
                  <c:v>5.7057402737061046E-4</c:v>
                </c:pt>
                <c:pt idx="43">
                  <c:v>5.8851347277265591E-4</c:v>
                </c:pt>
                <c:pt idx="44">
                  <c:v>6.1243273330871648E-4</c:v>
                </c:pt>
                <c:pt idx="45">
                  <c:v>6.3087049663859641E-4</c:v>
                </c:pt>
                <c:pt idx="46">
                  <c:v>6.5478975717465698E-4</c:v>
                </c:pt>
                <c:pt idx="47">
                  <c:v>6.6425779780351424E-4</c:v>
                </c:pt>
                <c:pt idx="48">
                  <c:v>6.6525443365918343E-4</c:v>
                </c:pt>
                <c:pt idx="49">
                  <c:v>6.8419051491689796E-4</c:v>
                </c:pt>
                <c:pt idx="50">
                  <c:v>7.101030471642969E-4</c:v>
                </c:pt>
                <c:pt idx="51">
                  <c:v>7.2604922085500398E-4</c:v>
                </c:pt>
                <c:pt idx="52">
                  <c:v>7.4349034832921473E-4</c:v>
                </c:pt>
                <c:pt idx="53">
                  <c:v>7.599348399477564E-4</c:v>
                </c:pt>
                <c:pt idx="54">
                  <c:v>7.73887741927125E-4</c:v>
                </c:pt>
                <c:pt idx="55">
                  <c:v>7.7588101363846337E-4</c:v>
                </c:pt>
                <c:pt idx="56">
                  <c:v>7.7936923913330552E-4</c:v>
                </c:pt>
                <c:pt idx="57">
                  <c:v>7.9182718732917034E-4</c:v>
                </c:pt>
                <c:pt idx="58">
                  <c:v>8.0827167894771202E-4</c:v>
                </c:pt>
                <c:pt idx="59">
                  <c:v>8.1773971957656928E-4</c:v>
                </c:pt>
                <c:pt idx="60">
                  <c:v>8.2670944227759195E-4</c:v>
                </c:pt>
                <c:pt idx="61">
                  <c:v>8.2969934984459951E-4</c:v>
                </c:pt>
                <c:pt idx="62">
                  <c:v>8.306959857002687E-4</c:v>
                </c:pt>
                <c:pt idx="63">
                  <c:v>8.3119430362810329E-4</c:v>
                </c:pt>
                <c:pt idx="64">
                  <c:v>8.3219093948377247E-4</c:v>
                </c:pt>
                <c:pt idx="65">
                  <c:v>8.3318757533944166E-4</c:v>
                </c:pt>
                <c:pt idx="66">
                  <c:v>8.381707546177877E-4</c:v>
                </c:pt>
                <c:pt idx="67">
                  <c:v>8.4116066218479525E-4</c:v>
                </c:pt>
                <c:pt idx="68">
                  <c:v>8.4714047731881037E-4</c:v>
                </c:pt>
                <c:pt idx="69">
                  <c:v>8.4863543110231415E-4</c:v>
                </c:pt>
                <c:pt idx="70">
                  <c:v>8.5262197452499089E-4</c:v>
                </c:pt>
                <c:pt idx="71">
                  <c:v>8.6059506137034438E-4</c:v>
                </c:pt>
                <c:pt idx="72">
                  <c:v>8.6806983028786327E-4</c:v>
                </c:pt>
                <c:pt idx="73">
                  <c:v>8.7903282470022442E-4</c:v>
                </c:pt>
                <c:pt idx="74">
                  <c:v>8.9597563424660058E-4</c:v>
                </c:pt>
                <c:pt idx="75">
                  <c:v>9.0195544938061569E-4</c:v>
                </c:pt>
                <c:pt idx="76">
                  <c:v>9.0345040316411947E-4</c:v>
                </c:pt>
                <c:pt idx="77">
                  <c:v>9.0793526451463092E-4</c:v>
                </c:pt>
                <c:pt idx="78">
                  <c:v>9.1790162307132277E-4</c:v>
                </c:pt>
                <c:pt idx="79">
                  <c:v>9.2886461748368382E-4</c:v>
                </c:pt>
                <c:pt idx="80">
                  <c:v>9.4231920153521782E-4</c:v>
                </c:pt>
                <c:pt idx="81">
                  <c:v>9.6175360072076705E-4</c:v>
                </c:pt>
                <c:pt idx="82">
                  <c:v>9.7171995927745891E-4</c:v>
                </c:pt>
                <c:pt idx="83">
                  <c:v>9.727165951331281E-4</c:v>
                </c:pt>
                <c:pt idx="84">
                  <c:v>9.7869641026714321E-4</c:v>
                </c:pt>
                <c:pt idx="85">
                  <c:v>9.9215099431867733E-4</c:v>
                </c:pt>
                <c:pt idx="86">
                  <c:v>1.0071005321537151E-3</c:v>
                </c:pt>
                <c:pt idx="87">
                  <c:v>1.0320164285454448E-3</c:v>
                </c:pt>
                <c:pt idx="88">
                  <c:v>1.0584272787206783E-3</c:v>
                </c:pt>
                <c:pt idx="89">
                  <c:v>1.0664003655660318E-3</c:v>
                </c:pt>
                <c:pt idx="90">
                  <c:v>1.0678953193495357E-3</c:v>
                </c:pt>
                <c:pt idx="91">
                  <c:v>1.0793566316897314E-3</c:v>
                </c:pt>
                <c:pt idx="92">
                  <c:v>1.0878280364629194E-3</c:v>
                </c:pt>
                <c:pt idx="93">
                  <c:v>1.0987910308752804E-3</c:v>
                </c:pt>
                <c:pt idx="94">
                  <c:v>1.116730476277326E-3</c:v>
                </c:pt>
                <c:pt idx="95">
                  <c:v>1.1371615113185442E-3</c:v>
                </c:pt>
                <c:pt idx="96">
                  <c:v>1.1466295519474015E-3</c:v>
                </c:pt>
                <c:pt idx="97">
                  <c:v>1.1476261878030707E-3</c:v>
                </c:pt>
                <c:pt idx="98">
                  <c:v>1.1531076850092514E-3</c:v>
                </c:pt>
                <c:pt idx="99">
                  <c:v>1.1650673152772816E-3</c:v>
                </c:pt>
                <c:pt idx="100">
                  <c:v>1.1835050786071614E-3</c:v>
                </c:pt>
                <c:pt idx="101">
                  <c:v>1.2019428419370415E-3</c:v>
                </c:pt>
                <c:pt idx="102">
                  <c:v>1.2148991080607409E-3</c:v>
                </c:pt>
                <c:pt idx="103">
                  <c:v>1.2203806052669215E-3</c:v>
                </c:pt>
                <c:pt idx="104">
                  <c:v>1.2253637845452674E-3</c:v>
                </c:pt>
                <c:pt idx="105">
                  <c:v>1.2383200506689669E-3</c:v>
                </c:pt>
                <c:pt idx="106">
                  <c:v>1.2522729526483355E-3</c:v>
                </c:pt>
                <c:pt idx="107">
                  <c:v>1.2672224904833735E-3</c:v>
                </c:pt>
                <c:pt idx="108">
                  <c:v>1.2821720283184112E-3</c:v>
                </c:pt>
                <c:pt idx="109">
                  <c:v>1.2911417510194339E-3</c:v>
                </c:pt>
                <c:pt idx="110">
                  <c:v>1.2981182020091182E-3</c:v>
                </c:pt>
                <c:pt idx="111">
                  <c:v>1.2981182020091182E-3</c:v>
                </c:pt>
                <c:pt idx="112">
                  <c:v>1.3031013812874641E-3</c:v>
                </c:pt>
                <c:pt idx="113">
                  <c:v>1.3160576474111636E-3</c:v>
                </c:pt>
                <c:pt idx="114">
                  <c:v>1.338980272091555E-3</c:v>
                </c:pt>
                <c:pt idx="115">
                  <c:v>1.3668860760502922E-3</c:v>
                </c:pt>
                <c:pt idx="116">
                  <c:v>1.4072498282048944E-3</c:v>
                </c:pt>
                <c:pt idx="117">
                  <c:v>1.4217010481120977E-3</c:v>
                </c:pt>
                <c:pt idx="118">
                  <c:v>1.4236943198234361E-3</c:v>
                </c:pt>
                <c:pt idx="119">
                  <c:v>1.4311690887409548E-3</c:v>
                </c:pt>
                <c:pt idx="120">
                  <c:v>1.4431287190089851E-3</c:v>
                </c:pt>
                <c:pt idx="121">
                  <c:v>1.4535933954935116E-3</c:v>
                </c:pt>
                <c:pt idx="122">
                  <c:v>1.4655530257615419E-3</c:v>
                </c:pt>
                <c:pt idx="123">
                  <c:v>1.4770143381017376E-3</c:v>
                </c:pt>
                <c:pt idx="124">
                  <c:v>1.4854857428749258E-3</c:v>
                </c:pt>
                <c:pt idx="125">
                  <c:v>1.4874790145862642E-3</c:v>
                </c:pt>
                <c:pt idx="126">
                  <c:v>1.4954521014316176E-3</c:v>
                </c:pt>
                <c:pt idx="127">
                  <c:v>1.5029268703491364E-3</c:v>
                </c:pt>
                <c:pt idx="128">
                  <c:v>1.5113982751223246E-3</c:v>
                </c:pt>
                <c:pt idx="129">
                  <c:v>1.5183747261120089E-3</c:v>
                </c:pt>
                <c:pt idx="130">
                  <c:v>1.5268461308851971E-3</c:v>
                </c:pt>
                <c:pt idx="131">
                  <c:v>1.5338225818748814E-3</c:v>
                </c:pt>
                <c:pt idx="132">
                  <c:v>1.5373108073697234E-3</c:v>
                </c:pt>
                <c:pt idx="133">
                  <c:v>1.5412973507924002E-3</c:v>
                </c:pt>
                <c:pt idx="134">
                  <c:v>1.5457822121429116E-3</c:v>
                </c:pt>
                <c:pt idx="135">
                  <c:v>1.5562468886274382E-3</c:v>
                </c:pt>
                <c:pt idx="136">
                  <c:v>1.5632233396171225E-3</c:v>
                </c:pt>
                <c:pt idx="137">
                  <c:v>1.5701997906068068E-3</c:v>
                </c:pt>
                <c:pt idx="138">
                  <c:v>1.5721930623181452E-3</c:v>
                </c:pt>
                <c:pt idx="139">
                  <c:v>1.5726913802459796E-3</c:v>
                </c:pt>
                <c:pt idx="140">
                  <c:v>1.5736880161016488E-3</c:v>
                </c:pt>
                <c:pt idx="141">
                  <c:v>1.5761796057408219E-3</c:v>
                </c:pt>
                <c:pt idx="142">
                  <c:v>1.5796678312356639E-3</c:v>
                </c:pt>
                <c:pt idx="143">
                  <c:v>1.582159420874837E-3</c:v>
                </c:pt>
                <c:pt idx="144">
                  <c:v>1.5901325077201905E-3</c:v>
                </c:pt>
                <c:pt idx="145">
                  <c:v>1.5931224152871981E-3</c:v>
                </c:pt>
                <c:pt idx="146">
                  <c:v>1.5936207332150328E-3</c:v>
                </c:pt>
                <c:pt idx="147">
                  <c:v>1.5941190511428672E-3</c:v>
                </c:pt>
                <c:pt idx="148">
                  <c:v>1.5971089587098748E-3</c:v>
                </c:pt>
                <c:pt idx="149">
                  <c:v>1.6015938200603862E-3</c:v>
                </c:pt>
                <c:pt idx="150">
                  <c:v>1.6050820455552283E-3</c:v>
                </c:pt>
                <c:pt idx="151">
                  <c:v>1.609068588977905E-3</c:v>
                </c:pt>
                <c:pt idx="152">
                  <c:v>1.6100652248335742E-3</c:v>
                </c:pt>
                <c:pt idx="153">
                  <c:v>1.6100652248335742E-3</c:v>
                </c:pt>
                <c:pt idx="154">
                  <c:v>1.614051768256251E-3</c:v>
                </c:pt>
                <c:pt idx="155">
                  <c:v>1.6155467220397548E-3</c:v>
                </c:pt>
                <c:pt idx="156">
                  <c:v>1.6190349475345969E-3</c:v>
                </c:pt>
                <c:pt idx="157">
                  <c:v>1.6225231730294391E-3</c:v>
                </c:pt>
                <c:pt idx="158">
                  <c:v>1.6290013060912887E-3</c:v>
                </c:pt>
                <c:pt idx="159">
                  <c:v>1.6309945778026273E-3</c:v>
                </c:pt>
                <c:pt idx="160">
                  <c:v>1.6314928957304618E-3</c:v>
                </c:pt>
                <c:pt idx="161">
                  <c:v>1.632489531586131E-3</c:v>
                </c:pt>
                <c:pt idx="162">
                  <c:v>1.6364760750088077E-3</c:v>
                </c:pt>
                <c:pt idx="163">
                  <c:v>1.6409609363593192E-3</c:v>
                </c:pt>
                <c:pt idx="164">
                  <c:v>1.6469407514933343E-3</c:v>
                </c:pt>
                <c:pt idx="165">
                  <c:v>1.648435705276838E-3</c:v>
                </c:pt>
                <c:pt idx="166">
                  <c:v>1.6499306590603419E-3</c:v>
                </c:pt>
                <c:pt idx="167">
                  <c:v>1.6499306590603419E-3</c:v>
                </c:pt>
                <c:pt idx="168">
                  <c:v>1.6499306590603419E-3</c:v>
                </c:pt>
                <c:pt idx="169">
                  <c:v>1.6509272949160111E-3</c:v>
                </c:pt>
                <c:pt idx="170">
                  <c:v>1.6529205666273494E-3</c:v>
                </c:pt>
                <c:pt idx="171">
                  <c:v>1.6539172024830186E-3</c:v>
                </c:pt>
                <c:pt idx="172">
                  <c:v>1.655910474194357E-3</c:v>
                </c:pt>
                <c:pt idx="173">
                  <c:v>1.6574054279778606E-3</c:v>
                </c:pt>
                <c:pt idx="174">
                  <c:v>1.6574054279778606E-3</c:v>
                </c:pt>
                <c:pt idx="175">
                  <c:v>1.6598970176170337E-3</c:v>
                </c:pt>
                <c:pt idx="176">
                  <c:v>1.6638835610397105E-3</c:v>
                </c:pt>
                <c:pt idx="177">
                  <c:v>1.6678701044623872E-3</c:v>
                </c:pt>
                <c:pt idx="178">
                  <c:v>1.6698633761737256E-3</c:v>
                </c:pt>
                <c:pt idx="179">
                  <c:v>1.6708600120293948E-3</c:v>
                </c:pt>
                <c:pt idx="180">
                  <c:v>1.6728532837407331E-3</c:v>
                </c:pt>
                <c:pt idx="181">
                  <c:v>1.6733516016685678E-3</c:v>
                </c:pt>
                <c:pt idx="182">
                  <c:v>1.674348237524237E-3</c:v>
                </c:pt>
                <c:pt idx="183">
                  <c:v>1.6763415092355754E-3</c:v>
                </c:pt>
                <c:pt idx="184">
                  <c:v>1.6788330988747483E-3</c:v>
                </c:pt>
                <c:pt idx="185">
                  <c:v>1.6813246885139213E-3</c:v>
                </c:pt>
                <c:pt idx="186">
                  <c:v>1.6833179602252597E-3</c:v>
                </c:pt>
                <c:pt idx="187">
                  <c:v>1.6833179602252597E-3</c:v>
                </c:pt>
                <c:pt idx="188">
                  <c:v>1.6843145960809289E-3</c:v>
                </c:pt>
                <c:pt idx="189">
                  <c:v>1.6878028215757709E-3</c:v>
                </c:pt>
                <c:pt idx="190">
                  <c:v>1.690294411214944E-3</c:v>
                </c:pt>
                <c:pt idx="191">
                  <c:v>1.6907927291427785E-3</c:v>
                </c:pt>
                <c:pt idx="192">
                  <c:v>1.6932843187819516E-3</c:v>
                </c:pt>
                <c:pt idx="193">
                  <c:v>1.6962742263489591E-3</c:v>
                </c:pt>
                <c:pt idx="194">
                  <c:v>1.6967725442767936E-3</c:v>
                </c:pt>
                <c:pt idx="195">
                  <c:v>1.6967725442767936E-3</c:v>
                </c:pt>
                <c:pt idx="196">
                  <c:v>1.6977691801324628E-3</c:v>
                </c:pt>
                <c:pt idx="197">
                  <c:v>1.6977691801324628E-3</c:v>
                </c:pt>
                <c:pt idx="198">
                  <c:v>1.6992641339159667E-3</c:v>
                </c:pt>
                <c:pt idx="199">
                  <c:v>1.7007590876994703E-3</c:v>
                </c:pt>
                <c:pt idx="200">
                  <c:v>1.701257405627305E-3</c:v>
                </c:pt>
                <c:pt idx="201">
                  <c:v>1.7017557235551395E-3</c:v>
                </c:pt>
                <c:pt idx="202">
                  <c:v>1.7017557235551395E-3</c:v>
                </c:pt>
                <c:pt idx="203">
                  <c:v>1.7032506773386434E-3</c:v>
                </c:pt>
                <c:pt idx="204">
                  <c:v>1.7057422669778165E-3</c:v>
                </c:pt>
                <c:pt idx="205">
                  <c:v>1.7107254462561624E-3</c:v>
                </c:pt>
                <c:pt idx="206">
                  <c:v>1.7157086255345083E-3</c:v>
                </c:pt>
                <c:pt idx="207">
                  <c:v>1.7186985331015159E-3</c:v>
                </c:pt>
                <c:pt idx="208">
                  <c:v>1.7211901227406888E-3</c:v>
                </c:pt>
                <c:pt idx="209">
                  <c:v>1.7231833944520271E-3</c:v>
                </c:pt>
                <c:pt idx="210">
                  <c:v>1.724678348235531E-3</c:v>
                </c:pt>
                <c:pt idx="211">
                  <c:v>1.7286648916582078E-3</c:v>
                </c:pt>
                <c:pt idx="212">
                  <c:v>1.7291632095860422E-3</c:v>
                </c:pt>
                <c:pt idx="213">
                  <c:v>1.7306581633695461E-3</c:v>
                </c:pt>
                <c:pt idx="214">
                  <c:v>1.7336480709365537E-3</c:v>
                </c:pt>
                <c:pt idx="215">
                  <c:v>1.7336480709365537E-3</c:v>
                </c:pt>
                <c:pt idx="216">
                  <c:v>1.7336480709365537E-3</c:v>
                </c:pt>
                <c:pt idx="217">
                  <c:v>1.7381329322870649E-3</c:v>
                </c:pt>
                <c:pt idx="218">
                  <c:v>1.740624521926238E-3</c:v>
                </c:pt>
                <c:pt idx="219">
                  <c:v>1.7441127474210802E-3</c:v>
                </c:pt>
                <c:pt idx="220">
                  <c:v>1.7456077012045839E-3</c:v>
                </c:pt>
                <c:pt idx="221">
                  <c:v>1.7490959266994262E-3</c:v>
                </c:pt>
                <c:pt idx="222">
                  <c:v>1.7500925625550954E-3</c:v>
                </c:pt>
                <c:pt idx="223">
                  <c:v>1.7500925625550954E-3</c:v>
                </c:pt>
                <c:pt idx="224">
                  <c:v>1.7540791059777721E-3</c:v>
                </c:pt>
                <c:pt idx="225">
                  <c:v>1.7570690135447797E-3</c:v>
                </c:pt>
                <c:pt idx="226">
                  <c:v>1.7595606031839525E-3</c:v>
                </c:pt>
                <c:pt idx="227">
                  <c:v>1.7620521928231256E-3</c:v>
                </c:pt>
                <c:pt idx="228">
                  <c:v>1.7650421003901331E-3</c:v>
                </c:pt>
                <c:pt idx="229">
                  <c:v>1.7665370541736368E-3</c:v>
                </c:pt>
                <c:pt idx="230">
                  <c:v>1.7670353721014715E-3</c:v>
                </c:pt>
                <c:pt idx="231">
                  <c:v>1.7700252796684791E-3</c:v>
                </c:pt>
                <c:pt idx="232">
                  <c:v>1.7720185513798174E-3</c:v>
                </c:pt>
                <c:pt idx="233">
                  <c:v>1.7760050948024942E-3</c:v>
                </c:pt>
                <c:pt idx="234">
                  <c:v>1.7789950023695017E-3</c:v>
                </c:pt>
                <c:pt idx="235">
                  <c:v>1.782483227864344E-3</c:v>
                </c:pt>
                <c:pt idx="236">
                  <c:v>1.7834798637200132E-3</c:v>
                </c:pt>
                <c:pt idx="237">
                  <c:v>1.7839781816478477E-3</c:v>
                </c:pt>
                <c:pt idx="238">
                  <c:v>1.7849748175035169E-3</c:v>
                </c:pt>
                <c:pt idx="239">
                  <c:v>1.7879647250705244E-3</c:v>
                </c:pt>
                <c:pt idx="240">
                  <c:v>1.7904563147096975E-3</c:v>
                </c:pt>
                <c:pt idx="241">
                  <c:v>1.7939445402045395E-3</c:v>
                </c:pt>
                <c:pt idx="242">
                  <c:v>1.7969344477715471E-3</c:v>
                </c:pt>
                <c:pt idx="243">
                  <c:v>1.7969344477715471E-3</c:v>
                </c:pt>
                <c:pt idx="244">
                  <c:v>1.7974327656993818E-3</c:v>
                </c:pt>
                <c:pt idx="245">
                  <c:v>1.801917627049893E-3</c:v>
                </c:pt>
                <c:pt idx="246">
                  <c:v>1.8088940780395773E-3</c:v>
                </c:pt>
                <c:pt idx="247">
                  <c:v>1.8128806214622541E-3</c:v>
                </c:pt>
                <c:pt idx="248">
                  <c:v>1.8163688469570963E-3</c:v>
                </c:pt>
                <c:pt idx="249">
                  <c:v>1.8203553903797731E-3</c:v>
                </c:pt>
                <c:pt idx="250">
                  <c:v>1.8223486620911114E-3</c:v>
                </c:pt>
                <c:pt idx="251">
                  <c:v>1.8233452979467806E-3</c:v>
                </c:pt>
                <c:pt idx="252">
                  <c:v>1.8258368875859537E-3</c:v>
                </c:pt>
                <c:pt idx="253">
                  <c:v>1.8283284772251265E-3</c:v>
                </c:pt>
                <c:pt idx="254">
                  <c:v>1.8288267951529612E-3</c:v>
                </c:pt>
                <c:pt idx="255">
                  <c:v>1.8338099744313072E-3</c:v>
                </c:pt>
                <c:pt idx="256">
                  <c:v>1.8402881074931568E-3</c:v>
                </c:pt>
                <c:pt idx="257">
                  <c:v>1.841284743348826E-3</c:v>
                </c:pt>
                <c:pt idx="258">
                  <c:v>1.8417830612766607E-3</c:v>
                </c:pt>
                <c:pt idx="259">
                  <c:v>1.8442746509158335E-3</c:v>
                </c:pt>
                <c:pt idx="260">
                  <c:v>1.8467662405550066E-3</c:v>
                </c:pt>
                <c:pt idx="261">
                  <c:v>1.8482611943385103E-3</c:v>
                </c:pt>
                <c:pt idx="262">
                  <c:v>1.8517494198333525E-3</c:v>
                </c:pt>
                <c:pt idx="263">
                  <c:v>1.8552376453281948E-3</c:v>
                </c:pt>
                <c:pt idx="264">
                  <c:v>1.8557359632560293E-3</c:v>
                </c:pt>
                <c:pt idx="265">
                  <c:v>1.8557359632560293E-3</c:v>
                </c:pt>
                <c:pt idx="266">
                  <c:v>1.8557359632560293E-3</c:v>
                </c:pt>
                <c:pt idx="267">
                  <c:v>1.8582275528952023E-3</c:v>
                </c:pt>
                <c:pt idx="268">
                  <c:v>1.859722506678706E-3</c:v>
                </c:pt>
                <c:pt idx="269">
                  <c:v>1.8627124142457136E-3</c:v>
                </c:pt>
                <c:pt idx="270">
                  <c:v>1.8662006397405558E-3</c:v>
                </c:pt>
                <c:pt idx="271">
                  <c:v>1.8676955935240595E-3</c:v>
                </c:pt>
                <c:pt idx="272">
                  <c:v>1.8676955935240595E-3</c:v>
                </c:pt>
                <c:pt idx="273">
                  <c:v>1.8681939114518942E-3</c:v>
                </c:pt>
                <c:pt idx="274">
                  <c:v>1.8711838190189017E-3</c:v>
                </c:pt>
                <c:pt idx="275">
                  <c:v>1.8711838190189017E-3</c:v>
                </c:pt>
                <c:pt idx="276">
                  <c:v>1.8726787728024054E-3</c:v>
                </c:pt>
                <c:pt idx="277">
                  <c:v>1.8741737265859093E-3</c:v>
                </c:pt>
                <c:pt idx="278">
                  <c:v>1.8761669982972477E-3</c:v>
                </c:pt>
                <c:pt idx="279">
                  <c:v>1.8766653162250822E-3</c:v>
                </c:pt>
                <c:pt idx="280">
                  <c:v>1.8791569058642552E-3</c:v>
                </c:pt>
                <c:pt idx="281">
                  <c:v>1.8796552237920897E-3</c:v>
                </c:pt>
                <c:pt idx="282">
                  <c:v>1.8806518596477589E-3</c:v>
                </c:pt>
                <c:pt idx="283">
                  <c:v>1.883143449286932E-3</c:v>
                </c:pt>
                <c:pt idx="284">
                  <c:v>1.8861333568539395E-3</c:v>
                </c:pt>
                <c:pt idx="285">
                  <c:v>1.886631674781774E-3</c:v>
                </c:pt>
                <c:pt idx="286">
                  <c:v>1.886631674781774E-3</c:v>
                </c:pt>
                <c:pt idx="287">
                  <c:v>1.8891232644209471E-3</c:v>
                </c:pt>
                <c:pt idx="288">
                  <c:v>1.8901199002766163E-3</c:v>
                </c:pt>
                <c:pt idx="289">
                  <c:v>1.8936081257714585E-3</c:v>
                </c:pt>
                <c:pt idx="290">
                  <c:v>1.8951030795549622E-3</c:v>
                </c:pt>
                <c:pt idx="291">
                  <c:v>1.8965980333384661E-3</c:v>
                </c:pt>
                <c:pt idx="292">
                  <c:v>1.8985913050498045E-3</c:v>
                </c:pt>
                <c:pt idx="293">
                  <c:v>1.8990896229776389E-3</c:v>
                </c:pt>
                <c:pt idx="294">
                  <c:v>1.9000862588333081E-3</c:v>
                </c:pt>
                <c:pt idx="295">
                  <c:v>1.9030761664003157E-3</c:v>
                </c:pt>
                <c:pt idx="296">
                  <c:v>1.9045711201838196E-3</c:v>
                </c:pt>
                <c:pt idx="297">
                  <c:v>1.9060660739673232E-3</c:v>
                </c:pt>
                <c:pt idx="298">
                  <c:v>1.9085576636064963E-3</c:v>
                </c:pt>
                <c:pt idx="299">
                  <c:v>1.9085576636064963E-3</c:v>
                </c:pt>
                <c:pt idx="300">
                  <c:v>1.9085576636064963E-3</c:v>
                </c:pt>
                <c:pt idx="301">
                  <c:v>1.9095542994621655E-3</c:v>
                </c:pt>
                <c:pt idx="302">
                  <c:v>1.9125442070291731E-3</c:v>
                </c:pt>
                <c:pt idx="303">
                  <c:v>1.9145374787405114E-3</c:v>
                </c:pt>
                <c:pt idx="304">
                  <c:v>1.9145374787405114E-3</c:v>
                </c:pt>
                <c:pt idx="305">
                  <c:v>1.9165307504518498E-3</c:v>
                </c:pt>
                <c:pt idx="306">
                  <c:v>1.9185240221631882E-3</c:v>
                </c:pt>
                <c:pt idx="307">
                  <c:v>1.9190223400910227E-3</c:v>
                </c:pt>
                <c:pt idx="308">
                  <c:v>1.9220122476580302E-3</c:v>
                </c:pt>
                <c:pt idx="309">
                  <c:v>1.9235072014415341E-3</c:v>
                </c:pt>
                <c:pt idx="310">
                  <c:v>1.9255004731528725E-3</c:v>
                </c:pt>
                <c:pt idx="311">
                  <c:v>1.9274937448642109E-3</c:v>
                </c:pt>
                <c:pt idx="312">
                  <c:v>1.9294870165755492E-3</c:v>
                </c:pt>
                <c:pt idx="313">
                  <c:v>1.9299853345033839E-3</c:v>
                </c:pt>
                <c:pt idx="314">
                  <c:v>1.9299853345033839E-3</c:v>
                </c:pt>
                <c:pt idx="315">
                  <c:v>1.9324769241425568E-3</c:v>
                </c:pt>
                <c:pt idx="316">
                  <c:v>1.9354668317095643E-3</c:v>
                </c:pt>
                <c:pt idx="317">
                  <c:v>1.9389550572044066E-3</c:v>
                </c:pt>
                <c:pt idx="318">
                  <c:v>1.9414466468435795E-3</c:v>
                </c:pt>
                <c:pt idx="319">
                  <c:v>1.944436554410587E-3</c:v>
                </c:pt>
                <c:pt idx="320">
                  <c:v>1.944436554410587E-3</c:v>
                </c:pt>
                <c:pt idx="321">
                  <c:v>1.9449348723384217E-3</c:v>
                </c:pt>
                <c:pt idx="322">
                  <c:v>1.9474264619775946E-3</c:v>
                </c:pt>
                <c:pt idx="323">
                  <c:v>1.9489214157610985E-3</c:v>
                </c:pt>
                <c:pt idx="324">
                  <c:v>1.9529079591837752E-3</c:v>
                </c:pt>
                <c:pt idx="325">
                  <c:v>1.9568945026064519E-3</c:v>
                </c:pt>
                <c:pt idx="326">
                  <c:v>1.9658642253074748E-3</c:v>
                </c:pt>
                <c:pt idx="327">
                  <c:v>1.9778238555755051E-3</c:v>
                </c:pt>
                <c:pt idx="328">
                  <c:v>1.9818103989981818E-3</c:v>
                </c:pt>
                <c:pt idx="329">
                  <c:v>1.994766665121881E-3</c:v>
                </c:pt>
                <c:pt idx="330">
                  <c:v>2.0072246133177461E-3</c:v>
                </c:pt>
                <c:pt idx="331">
                  <c:v>2.0166926539466031E-3</c:v>
                </c:pt>
                <c:pt idx="332">
                  <c:v>2.0241674228641221E-3</c:v>
                </c:pt>
                <c:pt idx="333">
                  <c:v>2.0346320993486484E-3</c:v>
                </c:pt>
                <c:pt idx="334">
                  <c:v>2.0441001399775058E-3</c:v>
                </c:pt>
                <c:pt idx="335">
                  <c:v>2.0445984579053407E-3</c:v>
                </c:pt>
                <c:pt idx="336">
                  <c:v>2.0515749088950248E-3</c:v>
                </c:pt>
                <c:pt idx="337">
                  <c:v>2.0585513598847093E-3</c:v>
                </c:pt>
                <c:pt idx="338">
                  <c:v>2.0620395853795511E-3</c:v>
                </c:pt>
                <c:pt idx="339">
                  <c:v>2.0730025797919124E-3</c:v>
                </c:pt>
                <c:pt idx="340">
                  <c:v>2.079480712853762E-3</c:v>
                </c:pt>
                <c:pt idx="341">
                  <c:v>2.0834672562764387E-3</c:v>
                </c:pt>
                <c:pt idx="342">
                  <c:v>2.0864571638434465E-3</c:v>
                </c:pt>
                <c:pt idx="343">
                  <c:v>2.0939319327609655E-3</c:v>
                </c:pt>
                <c:pt idx="344">
                  <c:v>2.0999117478949806E-3</c:v>
                </c:pt>
                <c:pt idx="345">
                  <c:v>2.101905019606319E-3</c:v>
                </c:pt>
                <c:pt idx="346">
                  <c:v>2.1024033375341535E-3</c:v>
                </c:pt>
                <c:pt idx="347">
                  <c:v>2.1043966092454919E-3</c:v>
                </c:pt>
                <c:pt idx="348">
                  <c:v>2.1058915630289957E-3</c:v>
                </c:pt>
                <c:pt idx="349">
                  <c:v>2.1068881988846647E-3</c:v>
                </c:pt>
                <c:pt idx="350">
                  <c:v>2.1153596036578531E-3</c:v>
                </c:pt>
                <c:pt idx="351">
                  <c:v>2.1238310084310411E-3</c:v>
                </c:pt>
                <c:pt idx="352">
                  <c:v>2.1298108235650562E-3</c:v>
                </c:pt>
                <c:pt idx="353">
                  <c:v>2.1392788641939136E-3</c:v>
                </c:pt>
                <c:pt idx="354">
                  <c:v>2.1492452227506054E-3</c:v>
                </c:pt>
                <c:pt idx="355">
                  <c:v>2.1547267199567861E-3</c:v>
                </c:pt>
                <c:pt idx="356">
                  <c:v>2.1562216737402895E-3</c:v>
                </c:pt>
                <c:pt idx="357">
                  <c:v>2.1612048530186357E-3</c:v>
                </c:pt>
                <c:pt idx="358">
                  <c:v>2.1686796219361547E-3</c:v>
                </c:pt>
                <c:pt idx="359">
                  <c:v>2.1751577549980043E-3</c:v>
                </c:pt>
                <c:pt idx="360">
                  <c:v>2.1866190673382E-3</c:v>
                </c:pt>
                <c:pt idx="361">
                  <c:v>2.1921005645443806E-3</c:v>
                </c:pt>
                <c:pt idx="362">
                  <c:v>2.1970837438227264E-3</c:v>
                </c:pt>
                <c:pt idx="363">
                  <c:v>2.1985786976062302E-3</c:v>
                </c:pt>
                <c:pt idx="364">
                  <c:v>2.202565241028907E-3</c:v>
                </c:pt>
                <c:pt idx="365">
                  <c:v>2.2105383278742605E-3</c:v>
                </c:pt>
                <c:pt idx="366">
                  <c:v>2.2180130967917795E-3</c:v>
                </c:pt>
                <c:pt idx="367">
                  <c:v>2.2249895477814636E-3</c:v>
                </c:pt>
                <c:pt idx="368">
                  <c:v>2.2294744091319752E-3</c:v>
                </c:pt>
                <c:pt idx="369">
                  <c:v>2.2339592704824864E-3</c:v>
                </c:pt>
                <c:pt idx="370">
                  <c:v>2.2359525421938248E-3</c:v>
                </c:pt>
                <c:pt idx="371">
                  <c:v>2.2414340394000054E-3</c:v>
                </c:pt>
                <c:pt idx="372">
                  <c:v>2.2474138545340206E-3</c:v>
                </c:pt>
                <c:pt idx="373">
                  <c:v>2.256383577235043E-3</c:v>
                </c:pt>
                <c:pt idx="374">
                  <c:v>2.2618650744412236E-3</c:v>
                </c:pt>
                <c:pt idx="375">
                  <c:v>2.262861710296893E-3</c:v>
                </c:pt>
                <c:pt idx="376">
                  <c:v>2.262861710296893E-3</c:v>
                </c:pt>
                <c:pt idx="377">
                  <c:v>2.2643566640803965E-3</c:v>
                </c:pt>
                <c:pt idx="378">
                  <c:v>2.2698381612865771E-3</c:v>
                </c:pt>
                <c:pt idx="379">
                  <c:v>2.2773129302040961E-3</c:v>
                </c:pt>
                <c:pt idx="380">
                  <c:v>2.2847876991216151E-3</c:v>
                </c:pt>
                <c:pt idx="381">
                  <c:v>2.2932591038948031E-3</c:v>
                </c:pt>
                <c:pt idx="382">
                  <c:v>2.2972456473174798E-3</c:v>
                </c:pt>
                <c:pt idx="383">
                  <c:v>2.2977439652453143E-3</c:v>
                </c:pt>
                <c:pt idx="384">
                  <c:v>2.2982422831731492E-3</c:v>
                </c:pt>
                <c:pt idx="385">
                  <c:v>2.303225462451495E-3</c:v>
                </c:pt>
                <c:pt idx="386">
                  <c:v>2.3126935030803523E-3</c:v>
                </c:pt>
                <c:pt idx="387">
                  <c:v>2.318175000286533E-3</c:v>
                </c:pt>
                <c:pt idx="388">
                  <c:v>2.3226598616370442E-3</c:v>
                </c:pt>
                <c:pt idx="389">
                  <c:v>2.3286396767710593E-3</c:v>
                </c:pt>
                <c:pt idx="390">
                  <c:v>2.3321279022659016E-3</c:v>
                </c:pt>
                <c:pt idx="391">
                  <c:v>2.332626220193736E-3</c:v>
                </c:pt>
                <c:pt idx="392">
                  <c:v>2.3371110815442473E-3</c:v>
                </c:pt>
                <c:pt idx="393">
                  <c:v>2.3435892146060973E-3</c:v>
                </c:pt>
                <c:pt idx="394">
                  <c:v>2.3505656655957814E-3</c:v>
                </c:pt>
                <c:pt idx="395">
                  <c:v>2.3585387524411349E-3</c:v>
                </c:pt>
                <c:pt idx="396">
                  <c:v>2.3630236137916461E-3</c:v>
                </c:pt>
                <c:pt idx="397">
                  <c:v>2.3660135213586539E-3</c:v>
                </c:pt>
                <c:pt idx="398">
                  <c:v>2.3690034289256612E-3</c:v>
                </c:pt>
                <c:pt idx="399">
                  <c:v>2.3714950185648345E-3</c:v>
                </c:pt>
                <c:pt idx="400">
                  <c:v>2.3739866082040074E-3</c:v>
                </c:pt>
                <c:pt idx="401">
                  <c:v>2.3789697874823535E-3</c:v>
                </c:pt>
                <c:pt idx="402">
                  <c:v>2.3834546488328647E-3</c:v>
                </c:pt>
                <c:pt idx="403">
                  <c:v>2.386942874327707E-3</c:v>
                </c:pt>
                <c:pt idx="404">
                  <c:v>2.3894344639668798E-3</c:v>
                </c:pt>
                <c:pt idx="405">
                  <c:v>2.3899327818947143E-3</c:v>
                </c:pt>
                <c:pt idx="406">
                  <c:v>2.3944176432452256E-3</c:v>
                </c:pt>
                <c:pt idx="407">
                  <c:v>2.3974075508122333E-3</c:v>
                </c:pt>
                <c:pt idx="408">
                  <c:v>2.3989025045957372E-3</c:v>
                </c:pt>
                <c:pt idx="409">
                  <c:v>2.402889048018414E-3</c:v>
                </c:pt>
                <c:pt idx="410">
                  <c:v>2.4063772735132558E-3</c:v>
                </c:pt>
                <c:pt idx="411">
                  <c:v>2.4073739093689252E-3</c:v>
                </c:pt>
                <c:pt idx="412">
                  <c:v>2.4108621348637675E-3</c:v>
                </c:pt>
                <c:pt idx="413">
                  <c:v>2.4118587707194364E-3</c:v>
                </c:pt>
                <c:pt idx="414">
                  <c:v>2.4143503603586097E-3</c:v>
                </c:pt>
                <c:pt idx="415">
                  <c:v>2.4183369037812865E-3</c:v>
                </c:pt>
                <c:pt idx="416">
                  <c:v>2.4223234472039632E-3</c:v>
                </c:pt>
                <c:pt idx="417">
                  <c:v>2.4228217651317977E-3</c:v>
                </c:pt>
                <c:pt idx="418">
                  <c:v>2.4243167189153016E-3</c:v>
                </c:pt>
                <c:pt idx="419">
                  <c:v>2.4243167189153016E-3</c:v>
                </c:pt>
                <c:pt idx="420">
                  <c:v>2.425811672698805E-3</c:v>
                </c:pt>
                <c:pt idx="421">
                  <c:v>2.4283032623379783E-3</c:v>
                </c:pt>
                <c:pt idx="422">
                  <c:v>2.4297982161214818E-3</c:v>
                </c:pt>
                <c:pt idx="423">
                  <c:v>2.4322898057606551E-3</c:v>
                </c:pt>
                <c:pt idx="424">
                  <c:v>2.4342830774719934E-3</c:v>
                </c:pt>
                <c:pt idx="425">
                  <c:v>2.4357780312554969E-3</c:v>
                </c:pt>
                <c:pt idx="426">
                  <c:v>2.4367746671111663E-3</c:v>
                </c:pt>
                <c:pt idx="427">
                  <c:v>2.4387679388225047E-3</c:v>
                </c:pt>
                <c:pt idx="428">
                  <c:v>2.4412595284616775E-3</c:v>
                </c:pt>
                <c:pt idx="429">
                  <c:v>2.4412595284616775E-3</c:v>
                </c:pt>
                <c:pt idx="430">
                  <c:v>2.441757846389512E-3</c:v>
                </c:pt>
                <c:pt idx="431">
                  <c:v>2.4437511181008504E-3</c:v>
                </c:pt>
                <c:pt idx="432">
                  <c:v>2.4457443898121892E-3</c:v>
                </c:pt>
                <c:pt idx="433">
                  <c:v>2.4477376615235275E-3</c:v>
                </c:pt>
                <c:pt idx="434">
                  <c:v>2.4487342973791965E-3</c:v>
                </c:pt>
                <c:pt idx="435">
                  <c:v>2.4502292511627004E-3</c:v>
                </c:pt>
                <c:pt idx="436">
                  <c:v>2.4522225228740388E-3</c:v>
                </c:pt>
                <c:pt idx="437">
                  <c:v>2.4527208408018733E-3</c:v>
                </c:pt>
                <c:pt idx="438">
                  <c:v>2.4537174766575427E-3</c:v>
                </c:pt>
                <c:pt idx="439">
                  <c:v>2.4552124304410461E-3</c:v>
                </c:pt>
                <c:pt idx="440">
                  <c:v>2.4577040200802194E-3</c:v>
                </c:pt>
                <c:pt idx="441">
                  <c:v>2.4601956097193923E-3</c:v>
                </c:pt>
                <c:pt idx="442">
                  <c:v>2.4611922455750612E-3</c:v>
                </c:pt>
                <c:pt idx="443">
                  <c:v>2.4636838352142345E-3</c:v>
                </c:pt>
                <c:pt idx="444">
                  <c:v>2.4646804710699035E-3</c:v>
                </c:pt>
                <c:pt idx="445">
                  <c:v>2.4676703786369113E-3</c:v>
                </c:pt>
                <c:pt idx="446">
                  <c:v>2.4691653324204147E-3</c:v>
                </c:pt>
                <c:pt idx="447">
                  <c:v>2.4706602862039186E-3</c:v>
                </c:pt>
                <c:pt idx="448">
                  <c:v>2.4731518758430915E-3</c:v>
                </c:pt>
                <c:pt idx="449">
                  <c:v>2.4746468296265953E-3</c:v>
                </c:pt>
                <c:pt idx="450">
                  <c:v>2.4751451475544298E-3</c:v>
                </c:pt>
                <c:pt idx="451">
                  <c:v>2.4766401013379337E-3</c:v>
                </c:pt>
                <c:pt idx="452">
                  <c:v>2.4776367371936031E-3</c:v>
                </c:pt>
                <c:pt idx="453">
                  <c:v>2.4796300089049415E-3</c:v>
                </c:pt>
                <c:pt idx="454">
                  <c:v>2.480128326832776E-3</c:v>
                </c:pt>
                <c:pt idx="455">
                  <c:v>2.4806266447606105E-3</c:v>
                </c:pt>
                <c:pt idx="456">
                  <c:v>2.4811249626884454E-3</c:v>
                </c:pt>
                <c:pt idx="457">
                  <c:v>2.4816232806162799E-3</c:v>
                </c:pt>
                <c:pt idx="458">
                  <c:v>2.4821215985441143E-3</c:v>
                </c:pt>
                <c:pt idx="459">
                  <c:v>2.4831182343997837E-3</c:v>
                </c:pt>
                <c:pt idx="460">
                  <c:v>2.4856098240389566E-3</c:v>
                </c:pt>
                <c:pt idx="461">
                  <c:v>2.4866064598946256E-3</c:v>
                </c:pt>
                <c:pt idx="462">
                  <c:v>2.4905930033173023E-3</c:v>
                </c:pt>
                <c:pt idx="463">
                  <c:v>2.4930845929564756E-3</c:v>
                </c:pt>
                <c:pt idx="464">
                  <c:v>2.4975694543069868E-3</c:v>
                </c:pt>
                <c:pt idx="465">
                  <c:v>2.5030509515131675E-3</c:v>
                </c:pt>
                <c:pt idx="466">
                  <c:v>2.5065391770080093E-3</c:v>
                </c:pt>
                <c:pt idx="467">
                  <c:v>2.5075358128636787E-3</c:v>
                </c:pt>
                <c:pt idx="468">
                  <c:v>2.5080341307915132E-3</c:v>
                </c:pt>
                <c:pt idx="469">
                  <c:v>2.5090307666471826E-3</c:v>
                </c:pt>
                <c:pt idx="470">
                  <c:v>2.5110240383585209E-3</c:v>
                </c:pt>
                <c:pt idx="471">
                  <c:v>2.5135156279976938E-3</c:v>
                </c:pt>
                <c:pt idx="472">
                  <c:v>2.5324517092554085E-3</c:v>
                </c:pt>
                <c:pt idx="473">
                  <c:v>2.533946663038912E-3</c:v>
                </c:pt>
                <c:pt idx="474">
                  <c:v>2.5364382526780853E-3</c:v>
                </c:pt>
                <c:pt idx="475">
                  <c:v>2.5389298423172581E-3</c:v>
                </c:pt>
                <c:pt idx="476">
                  <c:v>2.5409231140285965E-3</c:v>
                </c:pt>
                <c:pt idx="477">
                  <c:v>2.5419197498842655E-3</c:v>
                </c:pt>
                <c:pt idx="478">
                  <c:v>2.5454079753791077E-3</c:v>
                </c:pt>
                <c:pt idx="479">
                  <c:v>2.5483978829461155E-3</c:v>
                </c:pt>
                <c:pt idx="480">
                  <c:v>2.54889620087395E-3</c:v>
                </c:pt>
                <c:pt idx="481">
                  <c:v>2.54889620087395E-3</c:v>
                </c:pt>
                <c:pt idx="482">
                  <c:v>2.5493945188017845E-3</c:v>
                </c:pt>
                <c:pt idx="483">
                  <c:v>2.5508894725852884E-3</c:v>
                </c:pt>
                <c:pt idx="484">
                  <c:v>2.5513877905131229E-3</c:v>
                </c:pt>
                <c:pt idx="485">
                  <c:v>2.5523844263687923E-3</c:v>
                </c:pt>
                <c:pt idx="486">
                  <c:v>2.5523844263687923E-3</c:v>
                </c:pt>
                <c:pt idx="487">
                  <c:v>2.5523844263687923E-3</c:v>
                </c:pt>
                <c:pt idx="488">
                  <c:v>2.5528827442966267E-3</c:v>
                </c:pt>
                <c:pt idx="489">
                  <c:v>2.5528827442966267E-3</c:v>
                </c:pt>
                <c:pt idx="490">
                  <c:v>2.5543776980801306E-3</c:v>
                </c:pt>
                <c:pt idx="491">
                  <c:v>2.5543776980801306E-3</c:v>
                </c:pt>
                <c:pt idx="492">
                  <c:v>2.5558726518636345E-3</c:v>
                </c:pt>
                <c:pt idx="493">
                  <c:v>2.5578659235749729E-3</c:v>
                </c:pt>
                <c:pt idx="494">
                  <c:v>2.5583642415028074E-3</c:v>
                </c:pt>
                <c:pt idx="495">
                  <c:v>2.5588625594306419E-3</c:v>
                </c:pt>
                <c:pt idx="496">
                  <c:v>2.5588625594306419E-3</c:v>
                </c:pt>
                <c:pt idx="497">
                  <c:v>2.5598591952863113E-3</c:v>
                </c:pt>
                <c:pt idx="498">
                  <c:v>2.5608558311419802E-3</c:v>
                </c:pt>
                <c:pt idx="499">
                  <c:v>2.5623507849254841E-3</c:v>
                </c:pt>
                <c:pt idx="500">
                  <c:v>2.5633474207811531E-3</c:v>
                </c:pt>
                <c:pt idx="501">
                  <c:v>2.5653406924924915E-3</c:v>
                </c:pt>
                <c:pt idx="502">
                  <c:v>2.5653406924924915E-3</c:v>
                </c:pt>
                <c:pt idx="503">
                  <c:v>2.5663373283481609E-3</c:v>
                </c:pt>
                <c:pt idx="504">
                  <c:v>2.5668356462759953E-3</c:v>
                </c:pt>
                <c:pt idx="505">
                  <c:v>2.5693272359151682E-3</c:v>
                </c:pt>
                <c:pt idx="506">
                  <c:v>2.5713205076265066E-3</c:v>
                </c:pt>
                <c:pt idx="507">
                  <c:v>2.5718188255543415E-3</c:v>
                </c:pt>
                <c:pt idx="508">
                  <c:v>2.5728154614100105E-3</c:v>
                </c:pt>
                <c:pt idx="509">
                  <c:v>2.5738120972656799E-3</c:v>
                </c:pt>
                <c:pt idx="510">
                  <c:v>2.5743104151935143E-3</c:v>
                </c:pt>
                <c:pt idx="511">
                  <c:v>2.5743104151935143E-3</c:v>
                </c:pt>
                <c:pt idx="512">
                  <c:v>2.5748087331213488E-3</c:v>
                </c:pt>
                <c:pt idx="513">
                  <c:v>2.5763036869048527E-3</c:v>
                </c:pt>
                <c:pt idx="514">
                  <c:v>2.5777986406883566E-3</c:v>
                </c:pt>
                <c:pt idx="515">
                  <c:v>2.5817851841110333E-3</c:v>
                </c:pt>
                <c:pt idx="516">
                  <c:v>2.5817851841110333E-3</c:v>
                </c:pt>
                <c:pt idx="517">
                  <c:v>2.5817851841110333E-3</c:v>
                </c:pt>
                <c:pt idx="518">
                  <c:v>2.5827818199667023E-3</c:v>
                </c:pt>
                <c:pt idx="519">
                  <c:v>2.5832801378945368E-3</c:v>
                </c:pt>
                <c:pt idx="520">
                  <c:v>2.5842767737502062E-3</c:v>
                </c:pt>
                <c:pt idx="521">
                  <c:v>2.5842767737502062E-3</c:v>
                </c:pt>
                <c:pt idx="522">
                  <c:v>2.5862700454615446E-3</c:v>
                </c:pt>
                <c:pt idx="523">
                  <c:v>2.5872666813172135E-3</c:v>
                </c:pt>
                <c:pt idx="524">
                  <c:v>2.5872666813172135E-3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BA-48AB-B481-F3EF789015EC}"/>
            </c:ext>
          </c:extLst>
        </c:ser>
        <c:ser>
          <c:idx val="15"/>
          <c:order val="1"/>
          <c:tx>
            <c:strRef>
              <c:f>People!$AL$1</c:f>
              <c:strCache>
                <c:ptCount val="1"/>
                <c:pt idx="0">
                  <c:v>% 5-11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cat>
            <c:numRef>
              <c:f>People!PeopleDate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People!People511</c:f>
              <c:numCache>
                <c:formatCode>0.00%</c:formatCode>
                <c:ptCount val="525"/>
                <c:pt idx="0">
                  <c:v>3.44951054894821E-7</c:v>
                </c:pt>
                <c:pt idx="1">
                  <c:v>6.89902109789642E-7</c:v>
                </c:pt>
                <c:pt idx="2">
                  <c:v>1.379804219579284E-6</c:v>
                </c:pt>
                <c:pt idx="3">
                  <c:v>1.7247552744741048E-6</c:v>
                </c:pt>
                <c:pt idx="4">
                  <c:v>1.7247552744741048E-6</c:v>
                </c:pt>
                <c:pt idx="5">
                  <c:v>2.0697063293689259E-6</c:v>
                </c:pt>
                <c:pt idx="6">
                  <c:v>2.759608439158568E-6</c:v>
                </c:pt>
                <c:pt idx="7">
                  <c:v>3.4495105489482097E-6</c:v>
                </c:pt>
                <c:pt idx="8">
                  <c:v>4.1394126587378518E-6</c:v>
                </c:pt>
                <c:pt idx="9">
                  <c:v>4.8293147685274939E-6</c:v>
                </c:pt>
                <c:pt idx="10">
                  <c:v>5.1742658234223145E-6</c:v>
                </c:pt>
                <c:pt idx="11">
                  <c:v>5.1742658234223145E-6</c:v>
                </c:pt>
                <c:pt idx="12">
                  <c:v>5.519216878317136E-6</c:v>
                </c:pt>
                <c:pt idx="13">
                  <c:v>5.8641679332119566E-6</c:v>
                </c:pt>
                <c:pt idx="14">
                  <c:v>6.2091189881067772E-6</c:v>
                </c:pt>
                <c:pt idx="15">
                  <c:v>7.9338742625808821E-6</c:v>
                </c:pt>
                <c:pt idx="16">
                  <c:v>9.6586295370549877E-6</c:v>
                </c:pt>
                <c:pt idx="17">
                  <c:v>1.0348531646844629E-5</c:v>
                </c:pt>
                <c:pt idx="18">
                  <c:v>1.1728335866423913E-5</c:v>
                </c:pt>
                <c:pt idx="19">
                  <c:v>1.3798042195792839E-5</c:v>
                </c:pt>
                <c:pt idx="20">
                  <c:v>3.6564811818851025E-5</c:v>
                </c:pt>
                <c:pt idx="21">
                  <c:v>6.0366434606593672E-5</c:v>
                </c:pt>
                <c:pt idx="22">
                  <c:v>7.519932996707097E-5</c:v>
                </c:pt>
                <c:pt idx="23">
                  <c:v>8.3133204229651858E-5</c:v>
                </c:pt>
                <c:pt idx="24">
                  <c:v>9.9690854864603262E-5</c:v>
                </c:pt>
                <c:pt idx="25">
                  <c:v>1.0176056119397218E-4</c:v>
                </c:pt>
                <c:pt idx="26">
                  <c:v>1.0314036541355147E-4</c:v>
                </c:pt>
                <c:pt idx="27">
                  <c:v>1.0796968018207896E-4</c:v>
                </c:pt>
                <c:pt idx="28">
                  <c:v>1.1210909284081681E-4</c:v>
                </c:pt>
                <c:pt idx="29">
                  <c:v>1.1693840760934431E-4</c:v>
                </c:pt>
                <c:pt idx="30">
                  <c:v>1.2625208609150449E-4</c:v>
                </c:pt>
                <c:pt idx="31">
                  <c:v>1.3349605824429571E-4</c:v>
                </c:pt>
                <c:pt idx="32">
                  <c:v>1.3694556879324392E-4</c:v>
                </c:pt>
                <c:pt idx="33">
                  <c:v>1.3729051984813875E-4</c:v>
                </c:pt>
                <c:pt idx="34">
                  <c:v>1.4315468778135072E-4</c:v>
                </c:pt>
                <c:pt idx="35">
                  <c:v>1.4970875782435231E-4</c:v>
                </c:pt>
                <c:pt idx="36">
                  <c:v>1.5557292575756426E-4</c:v>
                </c:pt>
                <c:pt idx="37">
                  <c:v>1.5936738736140729E-4</c:v>
                </c:pt>
                <c:pt idx="38">
                  <c:v>1.6488660423972444E-4</c:v>
                </c:pt>
                <c:pt idx="39">
                  <c:v>1.67646212678883E-4</c:v>
                </c:pt>
                <c:pt idx="40">
                  <c:v>1.6902601689846228E-4</c:v>
                </c:pt>
                <c:pt idx="41">
                  <c:v>1.7385533166698977E-4</c:v>
                </c:pt>
                <c:pt idx="42">
                  <c:v>1.7454523377677942E-4</c:v>
                </c:pt>
                <c:pt idx="43">
                  <c:v>1.7626998905125352E-4</c:v>
                </c:pt>
                <c:pt idx="44">
                  <c:v>1.8144425487467584E-4</c:v>
                </c:pt>
                <c:pt idx="45">
                  <c:v>1.9041298230194117E-4</c:v>
                </c:pt>
                <c:pt idx="46">
                  <c:v>1.9317259074109975E-4</c:v>
                </c:pt>
                <c:pt idx="47">
                  <c:v>1.9351754179599455E-4</c:v>
                </c:pt>
                <c:pt idx="48">
                  <c:v>1.9662210129004797E-4</c:v>
                </c:pt>
                <c:pt idx="49">
                  <c:v>1.9731200339983759E-4</c:v>
                </c:pt>
                <c:pt idx="50">
                  <c:v>1.9938170972920652E-4</c:v>
                </c:pt>
                <c:pt idx="51">
                  <c:v>2.007615139487858E-4</c:v>
                </c:pt>
                <c:pt idx="52">
                  <c:v>2.0455597555262884E-4</c:v>
                </c:pt>
                <c:pt idx="53">
                  <c:v>2.0559082871731329E-4</c:v>
                </c:pt>
                <c:pt idx="54">
                  <c:v>2.0593577977220812E-4</c:v>
                </c:pt>
                <c:pt idx="55">
                  <c:v>2.0869538821136668E-4</c:v>
                </c:pt>
                <c:pt idx="56">
                  <c:v>2.1042014348584078E-4</c:v>
                </c:pt>
                <c:pt idx="57">
                  <c:v>2.1145499665052526E-4</c:v>
                </c:pt>
                <c:pt idx="58">
                  <c:v>2.1214489876031489E-4</c:v>
                </c:pt>
                <c:pt idx="59">
                  <c:v>2.1662926247394758E-4</c:v>
                </c:pt>
                <c:pt idx="60">
                  <c:v>2.1835401774842169E-4</c:v>
                </c:pt>
                <c:pt idx="61">
                  <c:v>2.1973382196800097E-4</c:v>
                </c:pt>
                <c:pt idx="62">
                  <c:v>2.2145857724247507E-4</c:v>
                </c:pt>
                <c:pt idx="63">
                  <c:v>2.221484793522647E-4</c:v>
                </c:pt>
                <c:pt idx="64">
                  <c:v>2.23528283571844E-4</c:v>
                </c:pt>
                <c:pt idx="65">
                  <c:v>2.2490808779142328E-4</c:v>
                </c:pt>
                <c:pt idx="66">
                  <c:v>2.2594294095610774E-4</c:v>
                </c:pt>
                <c:pt idx="67">
                  <c:v>2.2766769623058184E-4</c:v>
                </c:pt>
                <c:pt idx="68">
                  <c:v>2.2904750045016112E-4</c:v>
                </c:pt>
                <c:pt idx="69">
                  <c:v>2.304273046697404E-4</c:v>
                </c:pt>
                <c:pt idx="70">
                  <c:v>2.3146215783442488E-4</c:v>
                </c:pt>
                <c:pt idx="71">
                  <c:v>2.321520599442145E-4</c:v>
                </c:pt>
                <c:pt idx="72">
                  <c:v>2.3387681521868861E-4</c:v>
                </c:pt>
                <c:pt idx="73">
                  <c:v>2.3594652154805754E-4</c:v>
                </c:pt>
                <c:pt idx="74">
                  <c:v>2.3767127682253165E-4</c:v>
                </c:pt>
                <c:pt idx="75">
                  <c:v>2.387061299872161E-4</c:v>
                </c:pt>
                <c:pt idx="76">
                  <c:v>2.3905108104211093E-4</c:v>
                </c:pt>
                <c:pt idx="77">
                  <c:v>2.3974098315190058E-4</c:v>
                </c:pt>
                <c:pt idx="78">
                  <c:v>2.4043088526169021E-4</c:v>
                </c:pt>
                <c:pt idx="79">
                  <c:v>2.4250059159105914E-4</c:v>
                </c:pt>
                <c:pt idx="80">
                  <c:v>2.4422534686553324E-4</c:v>
                </c:pt>
                <c:pt idx="81">
                  <c:v>2.449152489753229E-4</c:v>
                </c:pt>
                <c:pt idx="82">
                  <c:v>2.4526020003021772E-4</c:v>
                </c:pt>
                <c:pt idx="83">
                  <c:v>2.4560515108511255E-4</c:v>
                </c:pt>
                <c:pt idx="84">
                  <c:v>2.4560515108511255E-4</c:v>
                </c:pt>
                <c:pt idx="85">
                  <c:v>2.4629505319490215E-4</c:v>
                </c:pt>
                <c:pt idx="86">
                  <c:v>2.4836475952427111E-4</c:v>
                </c:pt>
                <c:pt idx="87">
                  <c:v>2.5008951479874519E-4</c:v>
                </c:pt>
                <c:pt idx="88">
                  <c:v>2.5146931901832449E-4</c:v>
                </c:pt>
                <c:pt idx="89">
                  <c:v>2.5215922112811415E-4</c:v>
                </c:pt>
                <c:pt idx="90">
                  <c:v>2.5250417218300897E-4</c:v>
                </c:pt>
                <c:pt idx="91">
                  <c:v>2.528491232379038E-4</c:v>
                </c:pt>
                <c:pt idx="92">
                  <c:v>2.5457387851237788E-4</c:v>
                </c:pt>
                <c:pt idx="93">
                  <c:v>2.5767843800643126E-4</c:v>
                </c:pt>
                <c:pt idx="94">
                  <c:v>2.5871329117111574E-4</c:v>
                </c:pt>
                <c:pt idx="95">
                  <c:v>2.5974814433580017E-4</c:v>
                </c:pt>
                <c:pt idx="96">
                  <c:v>2.6043804644558982E-4</c:v>
                </c:pt>
                <c:pt idx="97">
                  <c:v>2.6078299750048465E-4</c:v>
                </c:pt>
                <c:pt idx="98">
                  <c:v>2.614728996102743E-4</c:v>
                </c:pt>
                <c:pt idx="99">
                  <c:v>2.6216280172006395E-4</c:v>
                </c:pt>
                <c:pt idx="100">
                  <c:v>2.6388755699453803E-4</c:v>
                </c:pt>
                <c:pt idx="101">
                  <c:v>2.6423250804943286E-4</c:v>
                </c:pt>
                <c:pt idx="102">
                  <c:v>2.6561231226901217E-4</c:v>
                </c:pt>
                <c:pt idx="103">
                  <c:v>2.680269696532759E-4</c:v>
                </c:pt>
                <c:pt idx="104">
                  <c:v>2.6837192070817072E-4</c:v>
                </c:pt>
                <c:pt idx="105">
                  <c:v>2.694067738728552E-4</c:v>
                </c:pt>
                <c:pt idx="106">
                  <c:v>2.7147648020222411E-4</c:v>
                </c:pt>
                <c:pt idx="107">
                  <c:v>3.0010741775849423E-4</c:v>
                </c:pt>
                <c:pt idx="108">
                  <c:v>3.0942109624065443E-4</c:v>
                </c:pt>
                <c:pt idx="109">
                  <c:v>3.1218070467981299E-4</c:v>
                </c:pt>
                <c:pt idx="110">
                  <c:v>3.1356050889939224E-4</c:v>
                </c:pt>
                <c:pt idx="111">
                  <c:v>3.1356050889939224E-4</c:v>
                </c:pt>
                <c:pt idx="112">
                  <c:v>3.1494031311897155E-4</c:v>
                </c:pt>
                <c:pt idx="113">
                  <c:v>3.1666506839344563E-4</c:v>
                </c:pt>
                <c:pt idx="114">
                  <c:v>3.1735497050323528E-4</c:v>
                </c:pt>
                <c:pt idx="115">
                  <c:v>3.1907972577770941E-4</c:v>
                </c:pt>
                <c:pt idx="116">
                  <c:v>3.2045952999728867E-4</c:v>
                </c:pt>
                <c:pt idx="117">
                  <c:v>3.2080448105218349E-4</c:v>
                </c:pt>
                <c:pt idx="118">
                  <c:v>3.2149438316197315E-4</c:v>
                </c:pt>
                <c:pt idx="119">
                  <c:v>3.2356408949134205E-4</c:v>
                </c:pt>
                <c:pt idx="120">
                  <c:v>3.2494389371092136E-4</c:v>
                </c:pt>
                <c:pt idx="121">
                  <c:v>3.2804845320497474E-4</c:v>
                </c:pt>
                <c:pt idx="122">
                  <c:v>3.2942825742455405E-4</c:v>
                </c:pt>
                <c:pt idx="123">
                  <c:v>3.3011815953434365E-4</c:v>
                </c:pt>
                <c:pt idx="124">
                  <c:v>3.3149796375392295E-4</c:v>
                </c:pt>
                <c:pt idx="125">
                  <c:v>3.3218786586371261E-4</c:v>
                </c:pt>
                <c:pt idx="126">
                  <c:v>3.3460252324797634E-4</c:v>
                </c:pt>
                <c:pt idx="127">
                  <c:v>3.3563737641266082E-4</c:v>
                </c:pt>
                <c:pt idx="128">
                  <c:v>3.3667222957734524E-4</c:v>
                </c:pt>
                <c:pt idx="129">
                  <c:v>3.3839698485181938E-4</c:v>
                </c:pt>
                <c:pt idx="130">
                  <c:v>3.387419359067142E-4</c:v>
                </c:pt>
                <c:pt idx="131">
                  <c:v>3.387419359067142E-4</c:v>
                </c:pt>
                <c:pt idx="132">
                  <c:v>3.387419359067142E-4</c:v>
                </c:pt>
                <c:pt idx="133">
                  <c:v>3.3943183801650386E-4</c:v>
                </c:pt>
                <c:pt idx="134">
                  <c:v>3.4012174012629346E-4</c:v>
                </c:pt>
                <c:pt idx="135">
                  <c:v>3.4150154434587276E-4</c:v>
                </c:pt>
                <c:pt idx="136">
                  <c:v>3.4184649540076759E-4</c:v>
                </c:pt>
                <c:pt idx="137">
                  <c:v>3.4219144645566241E-4</c:v>
                </c:pt>
                <c:pt idx="138">
                  <c:v>3.4391620173013649E-4</c:v>
                </c:pt>
                <c:pt idx="139">
                  <c:v>3.4391620173013649E-4</c:v>
                </c:pt>
                <c:pt idx="140">
                  <c:v>3.4391620173013649E-4</c:v>
                </c:pt>
                <c:pt idx="141">
                  <c:v>3.4495105489482097E-4</c:v>
                </c:pt>
                <c:pt idx="142">
                  <c:v>3.4667581016929511E-4</c:v>
                </c:pt>
                <c:pt idx="143">
                  <c:v>3.4702076122418988E-4</c:v>
                </c:pt>
                <c:pt idx="144">
                  <c:v>3.4771066333397953E-4</c:v>
                </c:pt>
                <c:pt idx="145">
                  <c:v>3.4840056544376918E-4</c:v>
                </c:pt>
                <c:pt idx="146">
                  <c:v>3.4874551649866401E-4</c:v>
                </c:pt>
                <c:pt idx="147">
                  <c:v>3.4943541860845366E-4</c:v>
                </c:pt>
                <c:pt idx="148">
                  <c:v>3.4943541860845366E-4</c:v>
                </c:pt>
                <c:pt idx="149">
                  <c:v>3.5357483126719147E-4</c:v>
                </c:pt>
                <c:pt idx="150">
                  <c:v>3.6909762873745845E-4</c:v>
                </c:pt>
                <c:pt idx="151">
                  <c:v>3.9669371312904414E-4</c:v>
                </c:pt>
                <c:pt idx="152">
                  <c:v>4.1325136376399555E-4</c:v>
                </c:pt>
                <c:pt idx="153">
                  <c:v>4.2222009119126087E-4</c:v>
                </c:pt>
                <c:pt idx="154">
                  <c:v>4.3325852494789516E-4</c:v>
                </c:pt>
                <c:pt idx="155">
                  <c:v>4.4119239921047601E-4</c:v>
                </c:pt>
                <c:pt idx="156">
                  <c:v>4.5154093085732064E-4</c:v>
                </c:pt>
                <c:pt idx="157">
                  <c:v>4.6188946250416528E-4</c:v>
                </c:pt>
                <c:pt idx="158">
                  <c:v>4.8051681946848564E-4</c:v>
                </c:pt>
                <c:pt idx="159">
                  <c:v>4.9190020428001476E-4</c:v>
                </c:pt>
                <c:pt idx="160">
                  <c:v>4.9741942115833187E-4</c:v>
                </c:pt>
                <c:pt idx="161">
                  <c:v>5.0017902959749038E-4</c:v>
                </c:pt>
                <c:pt idx="162">
                  <c:v>5.0638814858559715E-4</c:v>
                </c:pt>
                <c:pt idx="163">
                  <c:v>5.1604677812265218E-4</c:v>
                </c:pt>
                <c:pt idx="164">
                  <c:v>5.2398065238523303E-4</c:v>
                </c:pt>
                <c:pt idx="165">
                  <c:v>5.301897713733398E-4</c:v>
                </c:pt>
                <c:pt idx="166">
                  <c:v>5.3329433086739318E-4</c:v>
                </c:pt>
                <c:pt idx="167">
                  <c:v>5.3432918403207772E-4</c:v>
                </c:pt>
                <c:pt idx="168">
                  <c:v>5.3432918403207772E-4</c:v>
                </c:pt>
                <c:pt idx="169">
                  <c:v>5.3950344985549995E-4</c:v>
                </c:pt>
                <c:pt idx="170">
                  <c:v>5.460575198985016E-4</c:v>
                </c:pt>
                <c:pt idx="171">
                  <c:v>5.4985198150234464E-4</c:v>
                </c:pt>
                <c:pt idx="172">
                  <c:v>5.5364644310618768E-4</c:v>
                </c:pt>
                <c:pt idx="173">
                  <c:v>5.6089041525897887E-4</c:v>
                </c:pt>
                <c:pt idx="174">
                  <c:v>5.6365002369813749E-4</c:v>
                </c:pt>
                <c:pt idx="175">
                  <c:v>5.6847933846666495E-4</c:v>
                </c:pt>
                <c:pt idx="176">
                  <c:v>5.7710311483903545E-4</c:v>
                </c:pt>
                <c:pt idx="177">
                  <c:v>5.8262233171735268E-4</c:v>
                </c:pt>
                <c:pt idx="178">
                  <c:v>5.8572689121140606E-4</c:v>
                </c:pt>
                <c:pt idx="179">
                  <c:v>5.9159105914461795E-4</c:v>
                </c:pt>
                <c:pt idx="180">
                  <c:v>5.9469561863867133E-4</c:v>
                </c:pt>
                <c:pt idx="181">
                  <c:v>5.9538552074846099E-4</c:v>
                </c:pt>
                <c:pt idx="182">
                  <c:v>5.9917998235230403E-4</c:v>
                </c:pt>
                <c:pt idx="183">
                  <c:v>6.0642395450509522E-4</c:v>
                </c:pt>
                <c:pt idx="184">
                  <c:v>6.1194317138341245E-4</c:v>
                </c:pt>
                <c:pt idx="185">
                  <c:v>6.140128777127813E-4</c:v>
                </c:pt>
                <c:pt idx="186">
                  <c:v>6.1677248615193991E-4</c:v>
                </c:pt>
                <c:pt idx="187">
                  <c:v>6.2056694775578295E-4</c:v>
                </c:pt>
                <c:pt idx="188">
                  <c:v>6.2229170303025703E-4</c:v>
                </c:pt>
                <c:pt idx="189">
                  <c:v>6.2677606674388972E-4</c:v>
                </c:pt>
                <c:pt idx="190">
                  <c:v>6.2884577307325868E-4</c:v>
                </c:pt>
                <c:pt idx="191">
                  <c:v>6.3195033256731206E-4</c:v>
                </c:pt>
                <c:pt idx="192">
                  <c:v>6.357447941711551E-4</c:v>
                </c:pt>
                <c:pt idx="193">
                  <c:v>6.3919430472010326E-4</c:v>
                </c:pt>
                <c:pt idx="194">
                  <c:v>6.4160896210436699E-4</c:v>
                </c:pt>
                <c:pt idx="195">
                  <c:v>6.4333371737884107E-4</c:v>
                </c:pt>
                <c:pt idx="196">
                  <c:v>6.471281789826841E-4</c:v>
                </c:pt>
                <c:pt idx="197">
                  <c:v>6.4919788531205306E-4</c:v>
                </c:pt>
                <c:pt idx="198">
                  <c:v>6.5506205324526506E-4</c:v>
                </c:pt>
                <c:pt idx="199">
                  <c:v>6.602363190686873E-4</c:v>
                </c:pt>
                <c:pt idx="200">
                  <c:v>6.6368582961763556E-4</c:v>
                </c:pt>
                <c:pt idx="201">
                  <c:v>6.6644543805679417E-4</c:v>
                </c:pt>
                <c:pt idx="202">
                  <c:v>6.6679038911168895E-4</c:v>
                </c:pt>
                <c:pt idx="203">
                  <c:v>6.7196465493511129E-4</c:v>
                </c:pt>
                <c:pt idx="204">
                  <c:v>6.7679396970363875E-4</c:v>
                </c:pt>
                <c:pt idx="205">
                  <c:v>6.8024348025258691E-4</c:v>
                </c:pt>
                <c:pt idx="206">
                  <c:v>6.833480397466403E-4</c:v>
                </c:pt>
                <c:pt idx="207">
                  <c:v>6.8714250135048333E-4</c:v>
                </c:pt>
                <c:pt idx="208">
                  <c:v>6.9024706084453672E-4</c:v>
                </c:pt>
                <c:pt idx="209">
                  <c:v>6.9162686506411602E-4</c:v>
                </c:pt>
                <c:pt idx="210">
                  <c:v>6.9507637561306429E-4</c:v>
                </c:pt>
                <c:pt idx="211">
                  <c:v>7.0059559249138141E-4</c:v>
                </c:pt>
                <c:pt idx="212">
                  <c:v>7.0439005409522444E-4</c:v>
                </c:pt>
                <c:pt idx="213">
                  <c:v>7.078395646441726E-4</c:v>
                </c:pt>
                <c:pt idx="214">
                  <c:v>7.1404868363227937E-4</c:v>
                </c:pt>
                <c:pt idx="215">
                  <c:v>7.1887799840080694E-4</c:v>
                </c:pt>
                <c:pt idx="216">
                  <c:v>7.2163760683996545E-4</c:v>
                </c:pt>
                <c:pt idx="217">
                  <c:v>7.281916768829671E-4</c:v>
                </c:pt>
                <c:pt idx="218">
                  <c:v>7.3474574692596864E-4</c:v>
                </c:pt>
                <c:pt idx="219">
                  <c:v>7.4164476802386506E-4</c:v>
                </c:pt>
                <c:pt idx="220">
                  <c:v>7.4819883806686671E-4</c:v>
                </c:pt>
                <c:pt idx="221">
                  <c:v>7.5647766338434244E-4</c:v>
                </c:pt>
                <c:pt idx="222">
                  <c:v>7.6544639081160772E-4</c:v>
                </c:pt>
                <c:pt idx="223">
                  <c:v>7.7062065663503006E-4</c:v>
                </c:pt>
                <c:pt idx="224">
                  <c:v>7.757949224584524E-4</c:v>
                </c:pt>
                <c:pt idx="225">
                  <c:v>7.8476364988571768E-4</c:v>
                </c:pt>
                <c:pt idx="226">
                  <c:v>7.9407732836787783E-4</c:v>
                </c:pt>
                <c:pt idx="227">
                  <c:v>7.9856169208151052E-4</c:v>
                </c:pt>
                <c:pt idx="228">
                  <c:v>8.0891022372835521E-4</c:v>
                </c:pt>
                <c:pt idx="229">
                  <c:v>8.1891380432030502E-4</c:v>
                </c:pt>
                <c:pt idx="230">
                  <c:v>8.2546787436330656E-4</c:v>
                </c:pt>
                <c:pt idx="231">
                  <c:v>8.3616135706504602E-4</c:v>
                </c:pt>
                <c:pt idx="232">
                  <c:v>8.4788969293146991E-4</c:v>
                </c:pt>
                <c:pt idx="233">
                  <c:v>8.609978330174731E-4</c:v>
                </c:pt>
                <c:pt idx="234">
                  <c:v>8.7583072837795048E-4</c:v>
                </c:pt>
                <c:pt idx="235">
                  <c:v>8.9273333006779671E-4</c:v>
                </c:pt>
                <c:pt idx="236">
                  <c:v>9.0515156804401025E-4</c:v>
                </c:pt>
                <c:pt idx="237">
                  <c:v>9.1205058914190667E-4</c:v>
                </c:pt>
                <c:pt idx="238">
                  <c:v>9.2791833766706837E-4</c:v>
                </c:pt>
                <c:pt idx="239">
                  <c:v>9.4723559674117844E-4</c:v>
                </c:pt>
                <c:pt idx="240">
                  <c:v>9.6310334526634013E-4</c:v>
                </c:pt>
                <c:pt idx="241">
                  <c:v>9.7966099590129159E-4</c:v>
                </c:pt>
                <c:pt idx="242">
                  <c:v>9.9552874442645329E-4</c:v>
                </c:pt>
                <c:pt idx="243">
                  <c:v>1.0065671781830875E-3</c:v>
                </c:pt>
                <c:pt idx="244">
                  <c:v>1.0120863950614047E-3</c:v>
                </c:pt>
                <c:pt idx="245">
                  <c:v>1.0276091925316717E-3</c:v>
                </c:pt>
                <c:pt idx="246">
                  <c:v>1.0376127731236216E-3</c:v>
                </c:pt>
                <c:pt idx="247">
                  <c:v>1.0455466473862024E-3</c:v>
                </c:pt>
                <c:pt idx="248">
                  <c:v>1.0507209132096247E-3</c:v>
                </c:pt>
                <c:pt idx="249">
                  <c:v>1.0662437106798916E-3</c:v>
                </c:pt>
                <c:pt idx="250">
                  <c:v>1.0803867039305792E-3</c:v>
                </c:pt>
                <c:pt idx="251">
                  <c:v>1.0897003824127394E-3</c:v>
                </c:pt>
                <c:pt idx="252">
                  <c:v>1.0938397950714773E-3</c:v>
                </c:pt>
                <c:pt idx="253">
                  <c:v>1.0993590119497945E-3</c:v>
                </c:pt>
                <c:pt idx="254">
                  <c:v>1.1045332777732167E-3</c:v>
                </c:pt>
                <c:pt idx="255">
                  <c:v>1.1135020052004821E-3</c:v>
                </c:pt>
                <c:pt idx="256">
                  <c:v>1.1276449984511697E-3</c:v>
                </c:pt>
                <c:pt idx="257">
                  <c:v>1.1410980895920678E-3</c:v>
                </c:pt>
                <c:pt idx="258">
                  <c:v>1.1435127469763314E-3</c:v>
                </c:pt>
                <c:pt idx="259">
                  <c:v>1.1490319638546487E-3</c:v>
                </c:pt>
                <c:pt idx="260">
                  <c:v>1.1521365233487021E-3</c:v>
                </c:pt>
                <c:pt idx="261">
                  <c:v>1.1583456423368088E-3</c:v>
                </c:pt>
                <c:pt idx="262">
                  <c:v>1.1662795165993897E-3</c:v>
                </c:pt>
                <c:pt idx="263">
                  <c:v>1.1724886355874964E-3</c:v>
                </c:pt>
                <c:pt idx="264">
                  <c:v>1.181112411959867E-3</c:v>
                </c:pt>
                <c:pt idx="265">
                  <c:v>1.1835270693441307E-3</c:v>
                </c:pt>
                <c:pt idx="266">
                  <c:v>1.1845619225088152E-3</c:v>
                </c:pt>
                <c:pt idx="267">
                  <c:v>1.1914609436067117E-3</c:v>
                </c:pt>
                <c:pt idx="268">
                  <c:v>1.1980150136497133E-3</c:v>
                </c:pt>
                <c:pt idx="269">
                  <c:v>1.2018094752535562E-3</c:v>
                </c:pt>
                <c:pt idx="270">
                  <c:v>1.2093983984612423E-3</c:v>
                </c:pt>
                <c:pt idx="271">
                  <c:v>1.2135378111199802E-3</c:v>
                </c:pt>
                <c:pt idx="272">
                  <c:v>1.2145726642846647E-3</c:v>
                </c:pt>
                <c:pt idx="273">
                  <c:v>1.2190570279982974E-3</c:v>
                </c:pt>
                <c:pt idx="274">
                  <c:v>1.2269909022608783E-3</c:v>
                </c:pt>
                <c:pt idx="275">
                  <c:v>1.2290606085902471E-3</c:v>
                </c:pt>
                <c:pt idx="276">
                  <c:v>1.2318202170294057E-3</c:v>
                </c:pt>
                <c:pt idx="277">
                  <c:v>1.2380293360175125E-3</c:v>
                </c:pt>
                <c:pt idx="278">
                  <c:v>1.2397540912919866E-3</c:v>
                </c:pt>
                <c:pt idx="279">
                  <c:v>1.2414788465664607E-3</c:v>
                </c:pt>
                <c:pt idx="280">
                  <c:v>1.2452733081703038E-3</c:v>
                </c:pt>
                <c:pt idx="281">
                  <c:v>1.2480329166094622E-3</c:v>
                </c:pt>
                <c:pt idx="282">
                  <c:v>1.2521723292682001E-3</c:v>
                </c:pt>
                <c:pt idx="283">
                  <c:v>1.2549319377073587E-3</c:v>
                </c:pt>
                <c:pt idx="284">
                  <c:v>1.2628658119699396E-3</c:v>
                </c:pt>
                <c:pt idx="285">
                  <c:v>1.2639006651346241E-3</c:v>
                </c:pt>
                <c:pt idx="286">
                  <c:v>1.2645905672444137E-3</c:v>
                </c:pt>
                <c:pt idx="287">
                  <c:v>1.2704547351776257E-3</c:v>
                </c:pt>
                <c:pt idx="288">
                  <c:v>1.2739042457265738E-3</c:v>
                </c:pt>
                <c:pt idx="289">
                  <c:v>1.2759739520559429E-3</c:v>
                </c:pt>
                <c:pt idx="290">
                  <c:v>1.277353756275522E-3</c:v>
                </c:pt>
                <c:pt idx="291">
                  <c:v>1.2811482178793651E-3</c:v>
                </c:pt>
                <c:pt idx="292">
                  <c:v>1.2839078263185237E-3</c:v>
                </c:pt>
                <c:pt idx="293">
                  <c:v>1.2849426794832081E-3</c:v>
                </c:pt>
                <c:pt idx="294">
                  <c:v>1.2866674347576821E-3</c:v>
                </c:pt>
                <c:pt idx="295">
                  <c:v>1.2911517984713148E-3</c:v>
                </c:pt>
                <c:pt idx="296">
                  <c:v>1.294946260075158E-3</c:v>
                </c:pt>
                <c:pt idx="297">
                  <c:v>1.2977058685143166E-3</c:v>
                </c:pt>
                <c:pt idx="298">
                  <c:v>1.3021902322279493E-3</c:v>
                </c:pt>
                <c:pt idx="299">
                  <c:v>1.3046048896122129E-3</c:v>
                </c:pt>
                <c:pt idx="300">
                  <c:v>1.3087443022709508E-3</c:v>
                </c:pt>
                <c:pt idx="301">
                  <c:v>1.3128837149296887E-3</c:v>
                </c:pt>
                <c:pt idx="302">
                  <c:v>1.3215074913020591E-3</c:v>
                </c:pt>
                <c:pt idx="303">
                  <c:v>1.3246120507961125E-3</c:v>
                </c:pt>
                <c:pt idx="304">
                  <c:v>1.3266817571254814E-3</c:v>
                </c:pt>
                <c:pt idx="305">
                  <c:v>1.3339257292782727E-3</c:v>
                </c:pt>
                <c:pt idx="306">
                  <c:v>1.337030288772326E-3</c:v>
                </c:pt>
                <c:pt idx="307">
                  <c:v>1.3397898972114847E-3</c:v>
                </c:pt>
                <c:pt idx="308">
                  <c:v>1.3432394077604328E-3</c:v>
                </c:pt>
                <c:pt idx="309">
                  <c:v>1.3459990161995914E-3</c:v>
                </c:pt>
                <c:pt idx="310">
                  <c:v>1.3501384288583294E-3</c:v>
                </c:pt>
                <c:pt idx="311">
                  <c:v>1.3515182330779087E-3</c:v>
                </c:pt>
                <c:pt idx="312">
                  <c:v>1.3556576457366464E-3</c:v>
                </c:pt>
                <c:pt idx="313">
                  <c:v>1.3573824010111204E-3</c:v>
                </c:pt>
                <c:pt idx="314">
                  <c:v>1.3594521073404895E-3</c:v>
                </c:pt>
                <c:pt idx="315">
                  <c:v>1.3625566668345429E-3</c:v>
                </c:pt>
                <c:pt idx="316">
                  <c:v>1.3663511284383858E-3</c:v>
                </c:pt>
                <c:pt idx="317">
                  <c:v>1.3680758837128599E-3</c:v>
                </c:pt>
                <c:pt idx="318">
                  <c:v>1.3766996600852305E-3</c:v>
                </c:pt>
                <c:pt idx="319">
                  <c:v>1.3808390727439684E-3</c:v>
                </c:pt>
                <c:pt idx="320">
                  <c:v>1.3849784854027061E-3</c:v>
                </c:pt>
                <c:pt idx="321">
                  <c:v>1.3867032406771804E-3</c:v>
                </c:pt>
                <c:pt idx="322">
                  <c:v>1.3980866254887094E-3</c:v>
                </c:pt>
                <c:pt idx="323">
                  <c:v>1.4205084440568727E-3</c:v>
                </c:pt>
                <c:pt idx="324">
                  <c:v>2.3366984458575175E-3</c:v>
                </c:pt>
                <c:pt idx="325">
                  <c:v>4.5447301482392666E-3</c:v>
                </c:pt>
                <c:pt idx="326">
                  <c:v>8.6851776601418029E-3</c:v>
                </c:pt>
                <c:pt idx="327">
                  <c:v>1.5443458727641135E-2</c:v>
                </c:pt>
                <c:pt idx="328">
                  <c:v>1.8915046144102613E-2</c:v>
                </c:pt>
                <c:pt idx="329">
                  <c:v>2.6059672393084144E-2</c:v>
                </c:pt>
                <c:pt idx="330">
                  <c:v>3.3052175226857064E-2</c:v>
                </c:pt>
                <c:pt idx="331">
                  <c:v>4.0808744647222006E-2</c:v>
                </c:pt>
                <c:pt idx="332">
                  <c:v>4.8520815381505517E-2</c:v>
                </c:pt>
                <c:pt idx="333">
                  <c:v>5.8729641851117745E-2</c:v>
                </c:pt>
                <c:pt idx="334">
                  <c:v>6.8070571466614604E-2</c:v>
                </c:pt>
                <c:pt idx="335">
                  <c:v>7.1017833279635956E-2</c:v>
                </c:pt>
                <c:pt idx="336">
                  <c:v>7.7134850336085817E-2</c:v>
                </c:pt>
                <c:pt idx="337">
                  <c:v>8.2946930660008647E-2</c:v>
                </c:pt>
                <c:pt idx="338">
                  <c:v>8.8339895452234279E-2</c:v>
                </c:pt>
                <c:pt idx="339">
                  <c:v>9.4083330516233049E-2</c:v>
                </c:pt>
                <c:pt idx="340">
                  <c:v>0.10156773355428599</c:v>
                </c:pt>
                <c:pt idx="341">
                  <c:v>0.10826081887241019</c:v>
                </c:pt>
                <c:pt idx="342">
                  <c:v>0.11071307592165748</c:v>
                </c:pt>
                <c:pt idx="343">
                  <c:v>0.1168459607266325</c:v>
                </c:pt>
                <c:pt idx="344">
                  <c:v>0.12242347433322685</c:v>
                </c:pt>
                <c:pt idx="345">
                  <c:v>0.12626105481893174</c:v>
                </c:pt>
                <c:pt idx="346">
                  <c:v>0.12641041862570121</c:v>
                </c:pt>
                <c:pt idx="347">
                  <c:v>0.12899582678213789</c:v>
                </c:pt>
                <c:pt idx="348">
                  <c:v>0.1308471790937584</c:v>
                </c:pt>
                <c:pt idx="349">
                  <c:v>0.13180062380948768</c:v>
                </c:pt>
                <c:pt idx="350">
                  <c:v>0.13419803364100669</c:v>
                </c:pt>
                <c:pt idx="351">
                  <c:v>0.13723532767935559</c:v>
                </c:pt>
                <c:pt idx="352">
                  <c:v>0.1405706594291336</c:v>
                </c:pt>
                <c:pt idx="353">
                  <c:v>0.14404673120930872</c:v>
                </c:pt>
                <c:pt idx="354">
                  <c:v>0.14822615819041438</c:v>
                </c:pt>
                <c:pt idx="355">
                  <c:v>0.15161668210897555</c:v>
                </c:pt>
                <c:pt idx="356">
                  <c:v>0.15293301533445419</c:v>
                </c:pt>
                <c:pt idx="357">
                  <c:v>0.15574919574661553</c:v>
                </c:pt>
                <c:pt idx="358">
                  <c:v>0.15869507775541727</c:v>
                </c:pt>
                <c:pt idx="359">
                  <c:v>0.16187794113893181</c:v>
                </c:pt>
                <c:pt idx="360">
                  <c:v>0.1653343507089779</c:v>
                </c:pt>
                <c:pt idx="361">
                  <c:v>0.16924609567148519</c:v>
                </c:pt>
                <c:pt idx="362">
                  <c:v>0.17209228682542235</c:v>
                </c:pt>
                <c:pt idx="363">
                  <c:v>0.17313369406014981</c:v>
                </c:pt>
                <c:pt idx="364">
                  <c:v>0.17575394227313088</c:v>
                </c:pt>
                <c:pt idx="365">
                  <c:v>0.17860220313339739</c:v>
                </c:pt>
                <c:pt idx="366">
                  <c:v>0.18187751339962371</c:v>
                </c:pt>
                <c:pt idx="367">
                  <c:v>0.18504036962195433</c:v>
                </c:pt>
                <c:pt idx="368">
                  <c:v>0.18864131368400139</c:v>
                </c:pt>
                <c:pt idx="369">
                  <c:v>0.19127329023284886</c:v>
                </c:pt>
                <c:pt idx="370">
                  <c:v>0.19242335704986818</c:v>
                </c:pt>
                <c:pt idx="371">
                  <c:v>0.19620574536678992</c:v>
                </c:pt>
                <c:pt idx="372">
                  <c:v>0.19978944187609221</c:v>
                </c:pt>
                <c:pt idx="373">
                  <c:v>0.2031127003389489</c:v>
                </c:pt>
                <c:pt idx="374">
                  <c:v>0.20543422093839106</c:v>
                </c:pt>
                <c:pt idx="375">
                  <c:v>0.20593750452748261</c:v>
                </c:pt>
                <c:pt idx="376">
                  <c:v>0.20594819801018432</c:v>
                </c:pt>
                <c:pt idx="377">
                  <c:v>0.2068040215773784</c:v>
                </c:pt>
                <c:pt idx="378">
                  <c:v>0.21006622370351871</c:v>
                </c:pt>
                <c:pt idx="379">
                  <c:v>0.21427221191585125</c:v>
                </c:pt>
                <c:pt idx="380">
                  <c:v>0.21861445579486727</c:v>
                </c:pt>
                <c:pt idx="381">
                  <c:v>0.22308502146630416</c:v>
                </c:pt>
                <c:pt idx="382">
                  <c:v>0.22470353181587063</c:v>
                </c:pt>
                <c:pt idx="383">
                  <c:v>0.22520647045390729</c:v>
                </c:pt>
                <c:pt idx="384">
                  <c:v>0.2262985854937043</c:v>
                </c:pt>
                <c:pt idx="385">
                  <c:v>0.23028828939461779</c:v>
                </c:pt>
                <c:pt idx="386">
                  <c:v>0.23410103340437025</c:v>
                </c:pt>
                <c:pt idx="387">
                  <c:v>0.23772267452971099</c:v>
                </c:pt>
                <c:pt idx="388">
                  <c:v>0.24148126122384495</c:v>
                </c:pt>
                <c:pt idx="389">
                  <c:v>0.24583902790033121</c:v>
                </c:pt>
                <c:pt idx="390">
                  <c:v>0.24898463656991709</c:v>
                </c:pt>
                <c:pt idx="391">
                  <c:v>0.25016505907976716</c:v>
                </c:pt>
                <c:pt idx="392">
                  <c:v>0.25291224928094952</c:v>
                </c:pt>
                <c:pt idx="393">
                  <c:v>0.25579983456147409</c:v>
                </c:pt>
                <c:pt idx="394">
                  <c:v>0.25885472110362262</c:v>
                </c:pt>
                <c:pt idx="395">
                  <c:v>0.26221557923146283</c:v>
                </c:pt>
                <c:pt idx="396">
                  <c:v>0.26660128694339558</c:v>
                </c:pt>
                <c:pt idx="397">
                  <c:v>0.26951577840620194</c:v>
                </c:pt>
                <c:pt idx="398">
                  <c:v>0.27057995241055249</c:v>
                </c:pt>
                <c:pt idx="399">
                  <c:v>0.27313672962943286</c:v>
                </c:pt>
                <c:pt idx="400">
                  <c:v>0.27564831826012209</c:v>
                </c:pt>
                <c:pt idx="401">
                  <c:v>0.27778356528992099</c:v>
                </c:pt>
                <c:pt idx="402">
                  <c:v>0.28038967050965141</c:v>
                </c:pt>
                <c:pt idx="403">
                  <c:v>0.2833596990922958</c:v>
                </c:pt>
                <c:pt idx="404">
                  <c:v>0.28526762337691902</c:v>
                </c:pt>
                <c:pt idx="405">
                  <c:v>0.28596063004620276</c:v>
                </c:pt>
                <c:pt idx="406">
                  <c:v>0.28792754096121304</c:v>
                </c:pt>
                <c:pt idx="407">
                  <c:v>0.29044292405350602</c:v>
                </c:pt>
                <c:pt idx="408">
                  <c:v>0.29255747402001131</c:v>
                </c:pt>
                <c:pt idx="409">
                  <c:v>0.29522532547856783</c:v>
                </c:pt>
                <c:pt idx="410">
                  <c:v>0.29824882147472093</c:v>
                </c:pt>
                <c:pt idx="411">
                  <c:v>0.30040821507836252</c:v>
                </c:pt>
                <c:pt idx="412">
                  <c:v>0.30129646404471672</c:v>
                </c:pt>
                <c:pt idx="413">
                  <c:v>0.30282494216895567</c:v>
                </c:pt>
                <c:pt idx="414">
                  <c:v>0.30434962583159075</c:v>
                </c:pt>
                <c:pt idx="415">
                  <c:v>0.3062133963811875</c:v>
                </c:pt>
                <c:pt idx="416">
                  <c:v>0.3075504266699598</c:v>
                </c:pt>
                <c:pt idx="417">
                  <c:v>0.30862632901017673</c:v>
                </c:pt>
                <c:pt idx="418">
                  <c:v>0.30978639940778802</c:v>
                </c:pt>
                <c:pt idx="419">
                  <c:v>0.31043042302727664</c:v>
                </c:pt>
                <c:pt idx="420">
                  <c:v>0.31229143396843423</c:v>
                </c:pt>
                <c:pt idx="421">
                  <c:v>0.3137629951686155</c:v>
                </c:pt>
                <c:pt idx="422">
                  <c:v>0.31552707486334763</c:v>
                </c:pt>
                <c:pt idx="423">
                  <c:v>0.31687790319431575</c:v>
                </c:pt>
                <c:pt idx="424">
                  <c:v>0.31864336269326743</c:v>
                </c:pt>
                <c:pt idx="425">
                  <c:v>0.3198462070216857</c:v>
                </c:pt>
                <c:pt idx="426">
                  <c:v>0.32067167489604897</c:v>
                </c:pt>
                <c:pt idx="427">
                  <c:v>0.32143091216787251</c:v>
                </c:pt>
                <c:pt idx="428">
                  <c:v>0.32227362759498057</c:v>
                </c:pt>
                <c:pt idx="429">
                  <c:v>0.3232905433048105</c:v>
                </c:pt>
                <c:pt idx="430">
                  <c:v>0.32409600401798988</c:v>
                </c:pt>
                <c:pt idx="431">
                  <c:v>0.32538922552279059</c:v>
                </c:pt>
                <c:pt idx="432">
                  <c:v>0.32660345323602036</c:v>
                </c:pt>
                <c:pt idx="433">
                  <c:v>0.32714882085380903</c:v>
                </c:pt>
                <c:pt idx="434">
                  <c:v>0.32786700895010007</c:v>
                </c:pt>
                <c:pt idx="435">
                  <c:v>0.32877871458818708</c:v>
                </c:pt>
                <c:pt idx="436">
                  <c:v>0.32950207695030154</c:v>
                </c:pt>
                <c:pt idx="437">
                  <c:v>0.32996465631491545</c:v>
                </c:pt>
                <c:pt idx="438">
                  <c:v>0.33086946293190461</c:v>
                </c:pt>
                <c:pt idx="439">
                  <c:v>0.3317494330729413</c:v>
                </c:pt>
                <c:pt idx="440">
                  <c:v>0.33208231084091477</c:v>
                </c:pt>
                <c:pt idx="441">
                  <c:v>0.33251142995320393</c:v>
                </c:pt>
                <c:pt idx="442">
                  <c:v>0.33290915851949765</c:v>
                </c:pt>
                <c:pt idx="443">
                  <c:v>0.33383190259134132</c:v>
                </c:pt>
                <c:pt idx="444">
                  <c:v>0.33444867507749326</c:v>
                </c:pt>
                <c:pt idx="445">
                  <c:v>0.33544661847930396</c:v>
                </c:pt>
                <c:pt idx="446">
                  <c:v>0.33614721407179537</c:v>
                </c:pt>
                <c:pt idx="447">
                  <c:v>0.33657943774357857</c:v>
                </c:pt>
                <c:pt idx="448">
                  <c:v>0.33698544513518974</c:v>
                </c:pt>
                <c:pt idx="449">
                  <c:v>0.33733936491751187</c:v>
                </c:pt>
                <c:pt idx="450">
                  <c:v>0.3380030507471295</c:v>
                </c:pt>
                <c:pt idx="451">
                  <c:v>0.3383617998442201</c:v>
                </c:pt>
                <c:pt idx="452">
                  <c:v>0.33888923000715426</c:v>
                </c:pt>
                <c:pt idx="453">
                  <c:v>0.33936008819708574</c:v>
                </c:pt>
                <c:pt idx="454">
                  <c:v>0.33959534481652398</c:v>
                </c:pt>
                <c:pt idx="455">
                  <c:v>0.34000480171868414</c:v>
                </c:pt>
                <c:pt idx="456">
                  <c:v>0.34044564916683973</c:v>
                </c:pt>
                <c:pt idx="457">
                  <c:v>0.34119971217283979</c:v>
                </c:pt>
                <c:pt idx="458">
                  <c:v>0.34166505114589291</c:v>
                </c:pt>
                <c:pt idx="459">
                  <c:v>0.34225043308604941</c:v>
                </c:pt>
                <c:pt idx="460">
                  <c:v>0.34272232612914555</c:v>
                </c:pt>
                <c:pt idx="461">
                  <c:v>0.34301036025998272</c:v>
                </c:pt>
                <c:pt idx="462">
                  <c:v>0.34364127573938535</c:v>
                </c:pt>
                <c:pt idx="463">
                  <c:v>0.34406970494956468</c:v>
                </c:pt>
                <c:pt idx="464">
                  <c:v>0.34473822009395089</c:v>
                </c:pt>
                <c:pt idx="465">
                  <c:v>0.34565992931262984</c:v>
                </c:pt>
                <c:pt idx="466">
                  <c:v>0.34725360318624393</c:v>
                </c:pt>
                <c:pt idx="467">
                  <c:v>0.34766616464789812</c:v>
                </c:pt>
                <c:pt idx="468">
                  <c:v>0.347807594580405</c:v>
                </c:pt>
                <c:pt idx="469">
                  <c:v>0.34940747757300716</c:v>
                </c:pt>
                <c:pt idx="470">
                  <c:v>0.34970999964814992</c:v>
                </c:pt>
                <c:pt idx="471">
                  <c:v>0.35059514405501002</c:v>
                </c:pt>
                <c:pt idx="472">
                  <c:v>0.35425645455166366</c:v>
                </c:pt>
                <c:pt idx="473">
                  <c:v>0.35589428216030428</c:v>
                </c:pt>
                <c:pt idx="474">
                  <c:v>0.3564734549814727</c:v>
                </c:pt>
                <c:pt idx="475">
                  <c:v>0.35690119428954226</c:v>
                </c:pt>
                <c:pt idx="476">
                  <c:v>0.3597346222544483</c:v>
                </c:pt>
                <c:pt idx="477">
                  <c:v>0.36016512117095706</c:v>
                </c:pt>
                <c:pt idx="478">
                  <c:v>0.36082397768580615</c:v>
                </c:pt>
                <c:pt idx="479">
                  <c:v>0.36129759548417673</c:v>
                </c:pt>
                <c:pt idx="480">
                  <c:v>0.36162322927999746</c:v>
                </c:pt>
                <c:pt idx="481">
                  <c:v>0.36194299890788495</c:v>
                </c:pt>
                <c:pt idx="482">
                  <c:v>0.36209270766570933</c:v>
                </c:pt>
                <c:pt idx="483">
                  <c:v>0.36250940854002228</c:v>
                </c:pt>
                <c:pt idx="484">
                  <c:v>0.36279985732824371</c:v>
                </c:pt>
                <c:pt idx="485">
                  <c:v>0.36309927484389243</c:v>
                </c:pt>
                <c:pt idx="486">
                  <c:v>0.36348182556377073</c:v>
                </c:pt>
                <c:pt idx="487">
                  <c:v>0.36395233880264727</c:v>
                </c:pt>
                <c:pt idx="488">
                  <c:v>0.36421484655542224</c:v>
                </c:pt>
                <c:pt idx="489">
                  <c:v>0.36430729343813406</c:v>
                </c:pt>
                <c:pt idx="490">
                  <c:v>0.36463120247868031</c:v>
                </c:pt>
                <c:pt idx="491">
                  <c:v>0.36492820533694476</c:v>
                </c:pt>
                <c:pt idx="492">
                  <c:v>0.36517243068381028</c:v>
                </c:pt>
                <c:pt idx="493">
                  <c:v>0.3655322146340656</c:v>
                </c:pt>
                <c:pt idx="494">
                  <c:v>0.36584818980034922</c:v>
                </c:pt>
                <c:pt idx="495">
                  <c:v>0.36612139103582592</c:v>
                </c:pt>
                <c:pt idx="496">
                  <c:v>0.36624039914976464</c:v>
                </c:pt>
                <c:pt idx="497">
                  <c:v>0.36648669420295954</c:v>
                </c:pt>
                <c:pt idx="498">
                  <c:v>0.3666708980662734</c:v>
                </c:pt>
                <c:pt idx="499">
                  <c:v>0.36682198662831733</c:v>
                </c:pt>
                <c:pt idx="500">
                  <c:v>0.36706931653467689</c:v>
                </c:pt>
                <c:pt idx="501">
                  <c:v>0.36732733992373823</c:v>
                </c:pt>
                <c:pt idx="502">
                  <c:v>0.36753707016511428</c:v>
                </c:pt>
                <c:pt idx="503">
                  <c:v>0.36765090401322958</c:v>
                </c:pt>
                <c:pt idx="504">
                  <c:v>0.36781717042168888</c:v>
                </c:pt>
                <c:pt idx="505">
                  <c:v>0.36797653780905026</c:v>
                </c:pt>
                <c:pt idx="506">
                  <c:v>0.36825525826140532</c:v>
                </c:pt>
                <c:pt idx="507">
                  <c:v>0.36845636472640897</c:v>
                </c:pt>
                <c:pt idx="508">
                  <c:v>0.36870645424120774</c:v>
                </c:pt>
                <c:pt idx="509">
                  <c:v>0.36891687438469356</c:v>
                </c:pt>
                <c:pt idx="510">
                  <c:v>0.36900035253997809</c:v>
                </c:pt>
                <c:pt idx="511">
                  <c:v>0.36914695673830838</c:v>
                </c:pt>
                <c:pt idx="512">
                  <c:v>0.36928631696448588</c:v>
                </c:pt>
                <c:pt idx="513">
                  <c:v>0.36959504815861677</c:v>
                </c:pt>
                <c:pt idx="514">
                  <c:v>0.36991481778650426</c:v>
                </c:pt>
                <c:pt idx="515">
                  <c:v>0.37045949550218321</c:v>
                </c:pt>
                <c:pt idx="516">
                  <c:v>0.37068509349208439</c:v>
                </c:pt>
                <c:pt idx="517">
                  <c:v>0.37078823385749798</c:v>
                </c:pt>
                <c:pt idx="518">
                  <c:v>0.37109662010057393</c:v>
                </c:pt>
                <c:pt idx="519">
                  <c:v>0.37157472226265814</c:v>
                </c:pt>
                <c:pt idx="520">
                  <c:v>0.37202522834035079</c:v>
                </c:pt>
                <c:pt idx="521">
                  <c:v>0.3723443080661285</c:v>
                </c:pt>
                <c:pt idx="522">
                  <c:v>0.37279860860542496</c:v>
                </c:pt>
                <c:pt idx="523">
                  <c:v>0.37303765968646707</c:v>
                </c:pt>
                <c:pt idx="524">
                  <c:v>0.37307008508562722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BA-48AB-B481-F3EF789015EC}"/>
            </c:ext>
          </c:extLst>
        </c:ser>
        <c:ser>
          <c:idx val="7"/>
          <c:order val="2"/>
          <c:tx>
            <c:strRef>
              <c:f>People!$AN$1</c:f>
              <c:strCache>
                <c:ptCount val="1"/>
                <c:pt idx="0">
                  <c:v>% 12-15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People!PeopleDate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People!People1215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3.6420010124762814E-6</c:v>
                </c:pt>
                <c:pt idx="5">
                  <c:v>4.2490011812223286E-6</c:v>
                </c:pt>
                <c:pt idx="6">
                  <c:v>4.2490011812223286E-6</c:v>
                </c:pt>
                <c:pt idx="7">
                  <c:v>5.4630015187144221E-6</c:v>
                </c:pt>
                <c:pt idx="8">
                  <c:v>7.2840020249525629E-6</c:v>
                </c:pt>
                <c:pt idx="9">
                  <c:v>9.1050025311907044E-6</c:v>
                </c:pt>
                <c:pt idx="10">
                  <c:v>1.0319002868682797E-5</c:v>
                </c:pt>
                <c:pt idx="11">
                  <c:v>1.1533003206174891E-5</c:v>
                </c:pt>
                <c:pt idx="12">
                  <c:v>1.2140003374920939E-5</c:v>
                </c:pt>
                <c:pt idx="13">
                  <c:v>1.2140003374920939E-5</c:v>
                </c:pt>
                <c:pt idx="14">
                  <c:v>1.6996004724889314E-5</c:v>
                </c:pt>
                <c:pt idx="15">
                  <c:v>2.0031005568619549E-5</c:v>
                </c:pt>
                <c:pt idx="16">
                  <c:v>2.3066006412349783E-5</c:v>
                </c:pt>
                <c:pt idx="17">
                  <c:v>2.5494007087333972E-5</c:v>
                </c:pt>
                <c:pt idx="18">
                  <c:v>2.97430082685563E-5</c:v>
                </c:pt>
                <c:pt idx="19">
                  <c:v>3.156400877479444E-5</c:v>
                </c:pt>
                <c:pt idx="20">
                  <c:v>4.1883011643477237E-5</c:v>
                </c:pt>
                <c:pt idx="21">
                  <c:v>5.6451015693382363E-5</c:v>
                </c:pt>
                <c:pt idx="22">
                  <c:v>6.7377018730811202E-5</c:v>
                </c:pt>
                <c:pt idx="23">
                  <c:v>7.4661020755763775E-5</c:v>
                </c:pt>
                <c:pt idx="24">
                  <c:v>8.8622024636922852E-5</c:v>
                </c:pt>
                <c:pt idx="25">
                  <c:v>9.5299026493129369E-5</c:v>
                </c:pt>
                <c:pt idx="26">
                  <c:v>9.7727027168113551E-5</c:v>
                </c:pt>
                <c:pt idx="27">
                  <c:v>1.0440402902432007E-4</c:v>
                </c:pt>
                <c:pt idx="28">
                  <c:v>1.0865303020554239E-4</c:v>
                </c:pt>
                <c:pt idx="29">
                  <c:v>1.177580327367331E-4</c:v>
                </c:pt>
                <c:pt idx="30">
                  <c:v>1.2322103425544751E-4</c:v>
                </c:pt>
                <c:pt idx="31">
                  <c:v>1.2929103594290798E-4</c:v>
                </c:pt>
                <c:pt idx="32">
                  <c:v>1.3354003712413032E-4</c:v>
                </c:pt>
                <c:pt idx="33">
                  <c:v>1.3414703729287638E-4</c:v>
                </c:pt>
                <c:pt idx="34">
                  <c:v>1.3839603847409868E-4</c:v>
                </c:pt>
                <c:pt idx="35">
                  <c:v>1.4325203982406708E-4</c:v>
                </c:pt>
                <c:pt idx="36">
                  <c:v>1.4446604016155916E-4</c:v>
                </c:pt>
                <c:pt idx="37">
                  <c:v>1.4992904168027358E-4</c:v>
                </c:pt>
                <c:pt idx="38">
                  <c:v>1.6024804454895639E-4</c:v>
                </c:pt>
                <c:pt idx="39">
                  <c:v>1.6571104606767081E-4</c:v>
                </c:pt>
                <c:pt idx="40">
                  <c:v>1.6874604691140103E-4</c:v>
                </c:pt>
                <c:pt idx="41">
                  <c:v>1.7299504809262337E-4</c:v>
                </c:pt>
                <c:pt idx="42">
                  <c:v>1.7785104944259173E-4</c:v>
                </c:pt>
                <c:pt idx="43">
                  <c:v>1.8149305045506804E-4</c:v>
                </c:pt>
                <c:pt idx="44">
                  <c:v>1.8695605197378246E-4</c:v>
                </c:pt>
                <c:pt idx="45">
                  <c:v>1.9059805298625874E-4</c:v>
                </c:pt>
                <c:pt idx="46">
                  <c:v>1.954540543362271E-4</c:v>
                </c:pt>
                <c:pt idx="47">
                  <c:v>1.978820550112113E-4</c:v>
                </c:pt>
                <c:pt idx="48">
                  <c:v>1.9909605534870338E-4</c:v>
                </c:pt>
                <c:pt idx="49">
                  <c:v>2.0759405771114805E-4</c:v>
                </c:pt>
                <c:pt idx="50">
                  <c:v>2.1002205838613222E-4</c:v>
                </c:pt>
                <c:pt idx="51">
                  <c:v>2.1487805973610061E-4</c:v>
                </c:pt>
                <c:pt idx="52">
                  <c:v>2.2276906192979923E-4</c:v>
                </c:pt>
                <c:pt idx="53">
                  <c:v>2.2762506327976759E-4</c:v>
                </c:pt>
                <c:pt idx="54">
                  <c:v>2.3369506496722807E-4</c:v>
                </c:pt>
                <c:pt idx="55">
                  <c:v>2.3551606547346621E-4</c:v>
                </c:pt>
                <c:pt idx="56">
                  <c:v>2.4462106800465691E-4</c:v>
                </c:pt>
                <c:pt idx="57">
                  <c:v>2.5251207019835552E-4</c:v>
                </c:pt>
                <c:pt idx="58">
                  <c:v>2.6101007256080019E-4</c:v>
                </c:pt>
                <c:pt idx="59">
                  <c:v>2.6890107475449881E-4</c:v>
                </c:pt>
                <c:pt idx="60">
                  <c:v>2.7618507677945137E-4</c:v>
                </c:pt>
                <c:pt idx="61">
                  <c:v>2.7982707779192765E-4</c:v>
                </c:pt>
                <c:pt idx="62">
                  <c:v>2.8286207863565787E-4</c:v>
                </c:pt>
                <c:pt idx="63">
                  <c:v>2.8589707947938809E-4</c:v>
                </c:pt>
                <c:pt idx="64">
                  <c:v>2.8893208032311832E-4</c:v>
                </c:pt>
                <c:pt idx="65">
                  <c:v>2.9136008099810254E-4</c:v>
                </c:pt>
                <c:pt idx="66">
                  <c:v>2.9500208201057882E-4</c:v>
                </c:pt>
                <c:pt idx="67">
                  <c:v>2.986440830230551E-4</c:v>
                </c:pt>
                <c:pt idx="68">
                  <c:v>3.0835608572299183E-4</c:v>
                </c:pt>
                <c:pt idx="69">
                  <c:v>3.0896308589173788E-4</c:v>
                </c:pt>
                <c:pt idx="70">
                  <c:v>3.1746108825418256E-4</c:v>
                </c:pt>
                <c:pt idx="71">
                  <c:v>3.2656609078537323E-4</c:v>
                </c:pt>
                <c:pt idx="72">
                  <c:v>3.3567109331656395E-4</c:v>
                </c:pt>
                <c:pt idx="73">
                  <c:v>3.417410950040244E-4</c:v>
                </c:pt>
                <c:pt idx="74">
                  <c:v>3.478110966914849E-4</c:v>
                </c:pt>
                <c:pt idx="75">
                  <c:v>3.6055810023515186E-4</c:v>
                </c:pt>
                <c:pt idx="76">
                  <c:v>3.6116510040389791E-4</c:v>
                </c:pt>
                <c:pt idx="77">
                  <c:v>3.7027010293508864E-4</c:v>
                </c:pt>
                <c:pt idx="78">
                  <c:v>3.775541049600412E-4</c:v>
                </c:pt>
                <c:pt idx="79">
                  <c:v>3.8726610765997793E-4</c:v>
                </c:pt>
                <c:pt idx="80">
                  <c:v>3.9758511052866071E-4</c:v>
                </c:pt>
                <c:pt idx="81">
                  <c:v>4.0426211238486727E-4</c:v>
                </c:pt>
                <c:pt idx="82">
                  <c:v>4.0851111356608955E-4</c:v>
                </c:pt>
                <c:pt idx="83">
                  <c:v>4.1640211575978816E-4</c:v>
                </c:pt>
                <c:pt idx="84">
                  <c:v>4.2307911761599472E-4</c:v>
                </c:pt>
                <c:pt idx="85">
                  <c:v>4.3521912099091562E-4</c:v>
                </c:pt>
                <c:pt idx="86">
                  <c:v>4.5221512571580496E-4</c:v>
                </c:pt>
                <c:pt idx="87">
                  <c:v>4.6374812892197985E-4</c:v>
                </c:pt>
                <c:pt idx="88">
                  <c:v>4.7467413195940869E-4</c:v>
                </c:pt>
                <c:pt idx="89">
                  <c:v>4.8195813398436125E-4</c:v>
                </c:pt>
                <c:pt idx="90">
                  <c:v>4.8742113550307565E-4</c:v>
                </c:pt>
                <c:pt idx="91">
                  <c:v>5.0138213938423471E-4</c:v>
                </c:pt>
                <c:pt idx="92">
                  <c:v>5.1352214275915571E-4</c:v>
                </c:pt>
                <c:pt idx="93">
                  <c:v>5.2687614647156872E-4</c:v>
                </c:pt>
                <c:pt idx="94">
                  <c:v>5.3962315001523573E-4</c:v>
                </c:pt>
                <c:pt idx="95">
                  <c:v>5.481211523776804E-4</c:v>
                </c:pt>
                <c:pt idx="96">
                  <c:v>5.5661915474012507E-4</c:v>
                </c:pt>
                <c:pt idx="97">
                  <c:v>5.608681559213473E-4</c:v>
                </c:pt>
                <c:pt idx="98">
                  <c:v>5.6633115744006174E-4</c:v>
                </c:pt>
                <c:pt idx="99">
                  <c:v>5.7604316013999853E-4</c:v>
                </c:pt>
                <c:pt idx="100">
                  <c:v>5.8879016368366553E-4</c:v>
                </c:pt>
                <c:pt idx="101">
                  <c:v>6.0517916823980876E-4</c:v>
                </c:pt>
                <c:pt idx="102">
                  <c:v>6.2096117262720599E-4</c:v>
                </c:pt>
                <c:pt idx="103">
                  <c:v>6.3188717566463489E-4</c:v>
                </c:pt>
                <c:pt idx="104">
                  <c:v>6.4281317870206367E-4</c:v>
                </c:pt>
                <c:pt idx="105">
                  <c:v>6.5677418258322279E-4</c:v>
                </c:pt>
                <c:pt idx="106">
                  <c:v>6.695211861268898E-4</c:v>
                </c:pt>
                <c:pt idx="107">
                  <c:v>6.9319419270798559E-4</c:v>
                </c:pt>
                <c:pt idx="108">
                  <c:v>7.3568420452020883E-4</c:v>
                </c:pt>
                <c:pt idx="109">
                  <c:v>7.6542721278876518E-4</c:v>
                </c:pt>
                <c:pt idx="110">
                  <c:v>7.8424421801989263E-4</c:v>
                </c:pt>
                <c:pt idx="111">
                  <c:v>7.8788621903236886E-4</c:v>
                </c:pt>
                <c:pt idx="112">
                  <c:v>8.0124022274478198E-4</c:v>
                </c:pt>
                <c:pt idx="113">
                  <c:v>8.1155922561346476E-4</c:v>
                </c:pt>
                <c:pt idx="114">
                  <c:v>8.3401823185706844E-4</c:v>
                </c:pt>
                <c:pt idx="115">
                  <c:v>8.5526323776318012E-4</c:v>
                </c:pt>
                <c:pt idx="116">
                  <c:v>8.8622024636922847E-4</c:v>
                </c:pt>
                <c:pt idx="117">
                  <c:v>9.0382325126286381E-4</c:v>
                </c:pt>
                <c:pt idx="118">
                  <c:v>9.0928625278157826E-4</c:v>
                </c:pt>
                <c:pt idx="119">
                  <c:v>9.2446125700022949E-4</c:v>
                </c:pt>
                <c:pt idx="120">
                  <c:v>9.4024326138762672E-4</c:v>
                </c:pt>
                <c:pt idx="121">
                  <c:v>9.5906026661875417E-4</c:v>
                </c:pt>
                <c:pt idx="122">
                  <c:v>9.7969827235611963E-4</c:v>
                </c:pt>
                <c:pt idx="123">
                  <c:v>1.0106552809621681E-3</c:v>
                </c:pt>
                <c:pt idx="124">
                  <c:v>1.0312932866995337E-3</c:v>
                </c:pt>
                <c:pt idx="125">
                  <c:v>1.0410052893994705E-3</c:v>
                </c:pt>
                <c:pt idx="126">
                  <c:v>1.0519312924368992E-3</c:v>
                </c:pt>
                <c:pt idx="127">
                  <c:v>1.0664992964868043E-3</c:v>
                </c:pt>
                <c:pt idx="128">
                  <c:v>1.0786392998617255E-3</c:v>
                </c:pt>
                <c:pt idx="129">
                  <c:v>1.1102033086365197E-3</c:v>
                </c:pt>
                <c:pt idx="130">
                  <c:v>1.1393393167363302E-3</c:v>
                </c:pt>
                <c:pt idx="131">
                  <c:v>1.1733313261861086E-3</c:v>
                </c:pt>
                <c:pt idx="132">
                  <c:v>1.1854713295610295E-3</c:v>
                </c:pt>
                <c:pt idx="133">
                  <c:v>1.2018603341171729E-3</c:v>
                </c:pt>
                <c:pt idx="134">
                  <c:v>1.2231053400232844E-3</c:v>
                </c:pt>
                <c:pt idx="135">
                  <c:v>1.241922345254412E-3</c:v>
                </c:pt>
                <c:pt idx="136">
                  <c:v>1.2570973494730631E-3</c:v>
                </c:pt>
                <c:pt idx="137">
                  <c:v>1.2747003543666985E-3</c:v>
                </c:pt>
                <c:pt idx="138">
                  <c:v>1.3232603678663823E-3</c:v>
                </c:pt>
                <c:pt idx="139">
                  <c:v>1.3414703729287636E-3</c:v>
                </c:pt>
                <c:pt idx="140">
                  <c:v>1.3627153788348754E-3</c:v>
                </c:pt>
                <c:pt idx="141">
                  <c:v>1.3869953855847172E-3</c:v>
                </c:pt>
                <c:pt idx="142">
                  <c:v>1.4197733946970036E-3</c:v>
                </c:pt>
                <c:pt idx="143">
                  <c:v>1.4513374034717981E-3</c:v>
                </c:pt>
                <c:pt idx="144">
                  <c:v>1.4859364130903228E-3</c:v>
                </c:pt>
                <c:pt idx="145">
                  <c:v>1.5205354227088475E-3</c:v>
                </c:pt>
                <c:pt idx="146">
                  <c:v>1.5326754260837684E-3</c:v>
                </c:pt>
                <c:pt idx="147">
                  <c:v>1.60308744565831E-3</c:v>
                </c:pt>
                <c:pt idx="148">
                  <c:v>1.8264635077568552E-3</c:v>
                </c:pt>
                <c:pt idx="149">
                  <c:v>3.2608049065037639E-3</c:v>
                </c:pt>
                <c:pt idx="150">
                  <c:v>1.7725011927553314E-2</c:v>
                </c:pt>
                <c:pt idx="151">
                  <c:v>3.5983577003434408E-2</c:v>
                </c:pt>
                <c:pt idx="152">
                  <c:v>5.1866950419012216E-2</c:v>
                </c:pt>
                <c:pt idx="153">
                  <c:v>5.7504160986156752E-2</c:v>
                </c:pt>
                <c:pt idx="154">
                  <c:v>6.8898768153857551E-2</c:v>
                </c:pt>
                <c:pt idx="155">
                  <c:v>8.0655147422130979E-2</c:v>
                </c:pt>
                <c:pt idx="156">
                  <c:v>9.1304358382611625E-2</c:v>
                </c:pt>
                <c:pt idx="157">
                  <c:v>0.10287317459874254</c:v>
                </c:pt>
                <c:pt idx="158">
                  <c:v>0.11610942027841883</c:v>
                </c:pt>
                <c:pt idx="159">
                  <c:v>0.12724423137389632</c:v>
                </c:pt>
                <c:pt idx="160">
                  <c:v>0.13176881063172935</c:v>
                </c:pt>
                <c:pt idx="161">
                  <c:v>0.13783213531733363</c:v>
                </c:pt>
                <c:pt idx="162">
                  <c:v>0.14466149421589539</c:v>
                </c:pt>
                <c:pt idx="163">
                  <c:v>0.15235764935542653</c:v>
                </c:pt>
                <c:pt idx="164">
                  <c:v>0.15919914825736323</c:v>
                </c:pt>
                <c:pt idx="165">
                  <c:v>0.166410917262235</c:v>
                </c:pt>
                <c:pt idx="166">
                  <c:v>0.1709506715242867</c:v>
                </c:pt>
                <c:pt idx="167">
                  <c:v>0.17320871215202197</c:v>
                </c:pt>
                <c:pt idx="168">
                  <c:v>0.17412649640716601</c:v>
                </c:pt>
                <c:pt idx="169">
                  <c:v>0.18009270106577088</c:v>
                </c:pt>
                <c:pt idx="170">
                  <c:v>0.18527405450618714</c:v>
                </c:pt>
                <c:pt idx="171">
                  <c:v>0.19013430485733676</c:v>
                </c:pt>
                <c:pt idx="172">
                  <c:v>0.19578304842768746</c:v>
                </c:pt>
                <c:pt idx="173">
                  <c:v>0.20057652876027499</c:v>
                </c:pt>
                <c:pt idx="174">
                  <c:v>0.20395205669867175</c:v>
                </c:pt>
                <c:pt idx="175">
                  <c:v>0.20835462892258685</c:v>
                </c:pt>
                <c:pt idx="176">
                  <c:v>0.21262184010887156</c:v>
                </c:pt>
                <c:pt idx="177">
                  <c:v>0.21687751829195009</c:v>
                </c:pt>
                <c:pt idx="178">
                  <c:v>0.22120907149612187</c:v>
                </c:pt>
                <c:pt idx="179">
                  <c:v>0.2256662737352241</c:v>
                </c:pt>
                <c:pt idx="180">
                  <c:v>0.22859140754841129</c:v>
                </c:pt>
                <c:pt idx="181">
                  <c:v>0.22958506682464858</c:v>
                </c:pt>
                <c:pt idx="182">
                  <c:v>0.23288229174127711</c:v>
                </c:pt>
                <c:pt idx="183">
                  <c:v>0.23628270668659246</c:v>
                </c:pt>
                <c:pt idx="184">
                  <c:v>0.23975110565080737</c:v>
                </c:pt>
                <c:pt idx="185">
                  <c:v>0.24301980155950484</c:v>
                </c:pt>
                <c:pt idx="186">
                  <c:v>0.2461883424403592</c:v>
                </c:pt>
                <c:pt idx="187">
                  <c:v>0.24843970606623828</c:v>
                </c:pt>
                <c:pt idx="188">
                  <c:v>0.24942547434028187</c:v>
                </c:pt>
                <c:pt idx="189">
                  <c:v>0.25246836618620577</c:v>
                </c:pt>
                <c:pt idx="190">
                  <c:v>0.25528848897019996</c:v>
                </c:pt>
                <c:pt idx="191">
                  <c:v>0.25811832375689403</c:v>
                </c:pt>
                <c:pt idx="192">
                  <c:v>0.26133785265192305</c:v>
                </c:pt>
                <c:pt idx="193">
                  <c:v>0.26447240152332763</c:v>
                </c:pt>
                <c:pt idx="194">
                  <c:v>0.2666679211336821</c:v>
                </c:pt>
                <c:pt idx="195">
                  <c:v>0.267908629478599</c:v>
                </c:pt>
                <c:pt idx="196">
                  <c:v>0.27070265125533705</c:v>
                </c:pt>
                <c:pt idx="197">
                  <c:v>0.27346025302195032</c:v>
                </c:pt>
                <c:pt idx="198">
                  <c:v>0.27643698184948096</c:v>
                </c:pt>
                <c:pt idx="199">
                  <c:v>0.27929473864393733</c:v>
                </c:pt>
                <c:pt idx="200">
                  <c:v>0.28220409045273714</c:v>
                </c:pt>
                <c:pt idx="201">
                  <c:v>0.2839103679270823</c:v>
                </c:pt>
                <c:pt idx="202">
                  <c:v>0.28412585298698712</c:v>
                </c:pt>
                <c:pt idx="203">
                  <c:v>0.28636507660949129</c:v>
                </c:pt>
                <c:pt idx="204">
                  <c:v>0.28902616534927394</c:v>
                </c:pt>
                <c:pt idx="205">
                  <c:v>0.29193430315773627</c:v>
                </c:pt>
                <c:pt idx="206">
                  <c:v>0.29491042498509812</c:v>
                </c:pt>
                <c:pt idx="207">
                  <c:v>0.29786105280537267</c:v>
                </c:pt>
                <c:pt idx="208">
                  <c:v>0.30028783948001936</c:v>
                </c:pt>
                <c:pt idx="209">
                  <c:v>0.30163780785531058</c:v>
                </c:pt>
                <c:pt idx="210">
                  <c:v>0.30470862170899682</c:v>
                </c:pt>
                <c:pt idx="211">
                  <c:v>0.30778125656318933</c:v>
                </c:pt>
                <c:pt idx="212">
                  <c:v>0.31071731637941397</c:v>
                </c:pt>
                <c:pt idx="213">
                  <c:v>0.31411591032422309</c:v>
                </c:pt>
                <c:pt idx="214">
                  <c:v>0.31797400339677295</c:v>
                </c:pt>
                <c:pt idx="215">
                  <c:v>0.32061688213149325</c:v>
                </c:pt>
                <c:pt idx="216">
                  <c:v>0.32215137855808323</c:v>
                </c:pt>
                <c:pt idx="217">
                  <c:v>0.32621403068750054</c:v>
                </c:pt>
                <c:pt idx="218">
                  <c:v>0.33094074100152598</c:v>
                </c:pt>
                <c:pt idx="219">
                  <c:v>0.33548110226374644</c:v>
                </c:pt>
                <c:pt idx="220">
                  <c:v>0.34017503456865961</c:v>
                </c:pt>
                <c:pt idx="221">
                  <c:v>0.34538613101734444</c:v>
                </c:pt>
                <c:pt idx="222">
                  <c:v>0.34858562890680483</c:v>
                </c:pt>
                <c:pt idx="223">
                  <c:v>0.35109193260355726</c:v>
                </c:pt>
                <c:pt idx="224">
                  <c:v>0.35611607300026832</c:v>
                </c:pt>
                <c:pt idx="225">
                  <c:v>0.36128225143646592</c:v>
                </c:pt>
                <c:pt idx="226">
                  <c:v>0.36672886395062415</c:v>
                </c:pt>
                <c:pt idx="227">
                  <c:v>0.37241159953042469</c:v>
                </c:pt>
                <c:pt idx="228">
                  <c:v>0.378582363245897</c:v>
                </c:pt>
                <c:pt idx="229">
                  <c:v>0.38288538744213768</c:v>
                </c:pt>
                <c:pt idx="230">
                  <c:v>0.38525633010125976</c:v>
                </c:pt>
                <c:pt idx="231">
                  <c:v>0.39106714271666565</c:v>
                </c:pt>
                <c:pt idx="232">
                  <c:v>0.39710133139417014</c:v>
                </c:pt>
                <c:pt idx="233">
                  <c:v>0.40362658320819012</c:v>
                </c:pt>
                <c:pt idx="234">
                  <c:v>0.41061619015130085</c:v>
                </c:pt>
                <c:pt idx="235">
                  <c:v>0.41848109133774342</c:v>
                </c:pt>
                <c:pt idx="236">
                  <c:v>0.42434349896749274</c:v>
                </c:pt>
                <c:pt idx="237">
                  <c:v>0.42752842885290321</c:v>
                </c:pt>
                <c:pt idx="238">
                  <c:v>0.43511593096222878</c:v>
                </c:pt>
                <c:pt idx="239">
                  <c:v>0.44274288808252288</c:v>
                </c:pt>
                <c:pt idx="240">
                  <c:v>0.44976891503575839</c:v>
                </c:pt>
                <c:pt idx="241">
                  <c:v>0.45630205785197209</c:v>
                </c:pt>
                <c:pt idx="242">
                  <c:v>0.46387802695809149</c:v>
                </c:pt>
                <c:pt idx="243">
                  <c:v>0.46960992955156039</c:v>
                </c:pt>
                <c:pt idx="244">
                  <c:v>0.47211441224780659</c:v>
                </c:pt>
                <c:pt idx="245">
                  <c:v>0.4770602496227494</c:v>
                </c:pt>
                <c:pt idx="246">
                  <c:v>0.48162428389155093</c:v>
                </c:pt>
                <c:pt idx="247">
                  <c:v>0.48539132693878889</c:v>
                </c:pt>
                <c:pt idx="248">
                  <c:v>0.48899994294198412</c:v>
                </c:pt>
                <c:pt idx="249">
                  <c:v>0.49418736638408783</c:v>
                </c:pt>
                <c:pt idx="250">
                  <c:v>0.49905672173776866</c:v>
                </c:pt>
                <c:pt idx="251">
                  <c:v>0.50154542242962741</c:v>
                </c:pt>
                <c:pt idx="252">
                  <c:v>0.50422229317379752</c:v>
                </c:pt>
                <c:pt idx="253">
                  <c:v>0.50690219891881128</c:v>
                </c:pt>
                <c:pt idx="254">
                  <c:v>0.50953597265100037</c:v>
                </c:pt>
                <c:pt idx="255">
                  <c:v>0.51245200146165637</c:v>
                </c:pt>
                <c:pt idx="256">
                  <c:v>0.51655775060305464</c:v>
                </c:pt>
                <c:pt idx="257">
                  <c:v>0.52094939682393226</c:v>
                </c:pt>
                <c:pt idx="258">
                  <c:v>0.52290757936830712</c:v>
                </c:pt>
                <c:pt idx="259">
                  <c:v>0.5253531830481849</c:v>
                </c:pt>
                <c:pt idx="260">
                  <c:v>0.52784431174071866</c:v>
                </c:pt>
                <c:pt idx="261">
                  <c:v>0.53006471835799174</c:v>
                </c:pt>
                <c:pt idx="262">
                  <c:v>0.53240834600952014</c:v>
                </c:pt>
                <c:pt idx="263">
                  <c:v>0.53608798103245869</c:v>
                </c:pt>
                <c:pt idx="264">
                  <c:v>0.53926866191668799</c:v>
                </c:pt>
                <c:pt idx="265">
                  <c:v>0.54100650339980794</c:v>
                </c:pt>
                <c:pt idx="266">
                  <c:v>0.54178224961546539</c:v>
                </c:pt>
                <c:pt idx="267">
                  <c:v>0.54351462809706663</c:v>
                </c:pt>
                <c:pt idx="268">
                  <c:v>0.54522697557309918</c:v>
                </c:pt>
                <c:pt idx="269">
                  <c:v>0.54703826407663736</c:v>
                </c:pt>
                <c:pt idx="270">
                  <c:v>0.54982803685219428</c:v>
                </c:pt>
                <c:pt idx="271">
                  <c:v>0.55255710961087645</c:v>
                </c:pt>
                <c:pt idx="272">
                  <c:v>0.55378628495258719</c:v>
                </c:pt>
                <c:pt idx="273">
                  <c:v>0.55533413538288967</c:v>
                </c:pt>
                <c:pt idx="274">
                  <c:v>0.5569851758418789</c:v>
                </c:pt>
                <c:pt idx="275">
                  <c:v>0.55836185222459489</c:v>
                </c:pt>
                <c:pt idx="276">
                  <c:v>0.55984232563616654</c:v>
                </c:pt>
                <c:pt idx="277">
                  <c:v>0.56206273225343961</c:v>
                </c:pt>
                <c:pt idx="278">
                  <c:v>0.563954751779421</c:v>
                </c:pt>
                <c:pt idx="279">
                  <c:v>0.56486161003152757</c:v>
                </c:pt>
                <c:pt idx="280">
                  <c:v>0.56600641234978266</c:v>
                </c:pt>
                <c:pt idx="281">
                  <c:v>0.56709172865150059</c:v>
                </c:pt>
                <c:pt idx="282">
                  <c:v>0.56813516194157498</c:v>
                </c:pt>
                <c:pt idx="283">
                  <c:v>0.56924172324919908</c:v>
                </c:pt>
                <c:pt idx="284">
                  <c:v>0.57114831077923045</c:v>
                </c:pt>
                <c:pt idx="285">
                  <c:v>0.57263667519299566</c:v>
                </c:pt>
                <c:pt idx="286">
                  <c:v>0.57325278036427296</c:v>
                </c:pt>
                <c:pt idx="287">
                  <c:v>0.57436601867375314</c:v>
                </c:pt>
                <c:pt idx="288">
                  <c:v>0.57540398896230893</c:v>
                </c:pt>
                <c:pt idx="289">
                  <c:v>0.5764868772633519</c:v>
                </c:pt>
                <c:pt idx="290">
                  <c:v>0.57752241955123262</c:v>
                </c:pt>
                <c:pt idx="291">
                  <c:v>0.5789130569378298</c:v>
                </c:pt>
                <c:pt idx="292">
                  <c:v>0.58009124426536596</c:v>
                </c:pt>
                <c:pt idx="293">
                  <c:v>0.5806600034234809</c:v>
                </c:pt>
                <c:pt idx="294">
                  <c:v>0.58145456664436956</c:v>
                </c:pt>
                <c:pt idx="295">
                  <c:v>0.58220724685361458</c:v>
                </c:pt>
                <c:pt idx="296">
                  <c:v>0.58294050305745981</c:v>
                </c:pt>
                <c:pt idx="297">
                  <c:v>0.58371260727210483</c:v>
                </c:pt>
                <c:pt idx="298">
                  <c:v>0.58501644363457128</c:v>
                </c:pt>
                <c:pt idx="299">
                  <c:v>0.58597793190186509</c:v>
                </c:pt>
                <c:pt idx="300">
                  <c:v>0.58650359404799912</c:v>
                </c:pt>
                <c:pt idx="301">
                  <c:v>0.58747479431799277</c:v>
                </c:pt>
                <c:pt idx="302">
                  <c:v>0.58886239670374629</c:v>
                </c:pt>
                <c:pt idx="303">
                  <c:v>0.58944086786456129</c:v>
                </c:pt>
                <c:pt idx="304">
                  <c:v>0.59004240503178862</c:v>
                </c:pt>
                <c:pt idx="305">
                  <c:v>0.5911246863326628</c:v>
                </c:pt>
                <c:pt idx="306">
                  <c:v>0.59191135855135768</c:v>
                </c:pt>
                <c:pt idx="307">
                  <c:v>0.59231440666340507</c:v>
                </c:pt>
                <c:pt idx="308">
                  <c:v>0.5930355228638754</c:v>
                </c:pt>
                <c:pt idx="309">
                  <c:v>0.59369411804696481</c:v>
                </c:pt>
                <c:pt idx="310">
                  <c:v>0.59442737425081005</c:v>
                </c:pt>
                <c:pt idx="311">
                  <c:v>0.59510053743794944</c:v>
                </c:pt>
                <c:pt idx="312">
                  <c:v>0.59606506070608689</c:v>
                </c:pt>
                <c:pt idx="313">
                  <c:v>0.59679406790875089</c:v>
                </c:pt>
                <c:pt idx="314">
                  <c:v>0.5971394510047674</c:v>
                </c:pt>
                <c:pt idx="315">
                  <c:v>0.5978053301898818</c:v>
                </c:pt>
                <c:pt idx="316">
                  <c:v>0.59842082836099031</c:v>
                </c:pt>
                <c:pt idx="317">
                  <c:v>0.59907578154306729</c:v>
                </c:pt>
                <c:pt idx="318">
                  <c:v>0.60011617983229804</c:v>
                </c:pt>
                <c:pt idx="319">
                  <c:v>0.60095808906634873</c:v>
                </c:pt>
                <c:pt idx="320">
                  <c:v>0.60159604624370089</c:v>
                </c:pt>
                <c:pt idx="321">
                  <c:v>0.6019098653309426</c:v>
                </c:pt>
                <c:pt idx="322">
                  <c:v>0.60261337852651919</c:v>
                </c:pt>
                <c:pt idx="323">
                  <c:v>0.6032039896907091</c:v>
                </c:pt>
                <c:pt idx="324">
                  <c:v>0.60388747188071723</c:v>
                </c:pt>
                <c:pt idx="325">
                  <c:v>0.60464561509148096</c:v>
                </c:pt>
                <c:pt idx="326">
                  <c:v>0.60574671339758634</c:v>
                </c:pt>
                <c:pt idx="327">
                  <c:v>0.60651881761223125</c:v>
                </c:pt>
                <c:pt idx="328">
                  <c:v>0.60686662870892283</c:v>
                </c:pt>
                <c:pt idx="329">
                  <c:v>0.60780383696946672</c:v>
                </c:pt>
                <c:pt idx="330">
                  <c:v>0.60869794821802958</c:v>
                </c:pt>
                <c:pt idx="331">
                  <c:v>0.61010740260985796</c:v>
                </c:pt>
                <c:pt idx="332">
                  <c:v>0.6111162368903138</c:v>
                </c:pt>
                <c:pt idx="333">
                  <c:v>0.61270414933175354</c:v>
                </c:pt>
                <c:pt idx="334">
                  <c:v>0.61422468475446235</c:v>
                </c:pt>
                <c:pt idx="335">
                  <c:v>0.61512729400538768</c:v>
                </c:pt>
                <c:pt idx="336">
                  <c:v>0.61677287146285831</c:v>
                </c:pt>
                <c:pt idx="337">
                  <c:v>0.61806517482211865</c:v>
                </c:pt>
                <c:pt idx="338">
                  <c:v>0.61917780613143014</c:v>
                </c:pt>
                <c:pt idx="339">
                  <c:v>0.62038452246689724</c:v>
                </c:pt>
                <c:pt idx="340">
                  <c:v>0.62190445088943735</c:v>
                </c:pt>
                <c:pt idx="341">
                  <c:v>0.6232780922713097</c:v>
                </c:pt>
                <c:pt idx="342">
                  <c:v>0.62408297449506689</c:v>
                </c:pt>
                <c:pt idx="343">
                  <c:v>0.62567149393667532</c:v>
                </c:pt>
                <c:pt idx="344">
                  <c:v>0.6270111433090978</c:v>
                </c:pt>
                <c:pt idx="345">
                  <c:v>0.62821543164389004</c:v>
                </c:pt>
                <c:pt idx="346">
                  <c:v>0.62841209969856371</c:v>
                </c:pt>
                <c:pt idx="347">
                  <c:v>0.62937722996686996</c:v>
                </c:pt>
                <c:pt idx="348">
                  <c:v>0.63011959117324634</c:v>
                </c:pt>
                <c:pt idx="349">
                  <c:v>0.63055298929373105</c:v>
                </c:pt>
                <c:pt idx="350">
                  <c:v>0.63143981654026904</c:v>
                </c:pt>
                <c:pt idx="351">
                  <c:v>0.63254091484637431</c:v>
                </c:pt>
                <c:pt idx="352">
                  <c:v>0.63367054216041074</c:v>
                </c:pt>
                <c:pt idx="353">
                  <c:v>0.63483841048507816</c:v>
                </c:pt>
                <c:pt idx="354">
                  <c:v>0.63605726682392016</c:v>
                </c:pt>
                <c:pt idx="355">
                  <c:v>0.6370418210976263</c:v>
                </c:pt>
                <c:pt idx="356">
                  <c:v>0.63758812124949771</c:v>
                </c:pt>
                <c:pt idx="357">
                  <c:v>0.63848162549789189</c:v>
                </c:pt>
                <c:pt idx="358">
                  <c:v>0.63941215675657959</c:v>
                </c:pt>
                <c:pt idx="359">
                  <c:v>0.64037607302454835</c:v>
                </c:pt>
                <c:pt idx="360">
                  <c:v>0.64130174828188602</c:v>
                </c:pt>
                <c:pt idx="361">
                  <c:v>0.64233061356791055</c:v>
                </c:pt>
                <c:pt idx="362">
                  <c:v>0.64319498180820489</c:v>
                </c:pt>
                <c:pt idx="363">
                  <c:v>0.64365144593510193</c:v>
                </c:pt>
                <c:pt idx="364">
                  <c:v>0.64439320014130963</c:v>
                </c:pt>
                <c:pt idx="365">
                  <c:v>0.64532191039949105</c:v>
                </c:pt>
                <c:pt idx="366">
                  <c:v>0.646419366704584</c:v>
                </c:pt>
                <c:pt idx="367">
                  <c:v>0.64737478497019019</c:v>
                </c:pt>
                <c:pt idx="368">
                  <c:v>0.64853901129384517</c:v>
                </c:pt>
                <c:pt idx="369">
                  <c:v>0.64948228955607645</c:v>
                </c:pt>
                <c:pt idx="370">
                  <c:v>0.64998974169714818</c:v>
                </c:pt>
                <c:pt idx="371">
                  <c:v>0.65126626305202118</c:v>
                </c:pt>
                <c:pt idx="372">
                  <c:v>0.65255188940942521</c:v>
                </c:pt>
                <c:pt idx="373">
                  <c:v>0.65374221674033628</c:v>
                </c:pt>
                <c:pt idx="374">
                  <c:v>0.65456166696814344</c:v>
                </c:pt>
                <c:pt idx="375">
                  <c:v>0.65481175103766676</c:v>
                </c:pt>
                <c:pt idx="376">
                  <c:v>0.65482935404256037</c:v>
                </c:pt>
                <c:pt idx="377">
                  <c:v>0.65521601315005162</c:v>
                </c:pt>
                <c:pt idx="378">
                  <c:v>0.65635413846645052</c:v>
                </c:pt>
                <c:pt idx="379">
                  <c:v>0.65778240986350989</c:v>
                </c:pt>
                <c:pt idx="380">
                  <c:v>0.65926106227457526</c:v>
                </c:pt>
                <c:pt idx="381">
                  <c:v>0.66062499165374766</c:v>
                </c:pt>
                <c:pt idx="382">
                  <c:v>0.66125991383025606</c:v>
                </c:pt>
                <c:pt idx="383">
                  <c:v>0.66143472987885488</c:v>
                </c:pt>
                <c:pt idx="384">
                  <c:v>0.66181531898465873</c:v>
                </c:pt>
                <c:pt idx="385">
                  <c:v>0.66315618235741869</c:v>
                </c:pt>
                <c:pt idx="386">
                  <c:v>0.66437928769744203</c:v>
                </c:pt>
                <c:pt idx="387">
                  <c:v>0.66558903903375288</c:v>
                </c:pt>
                <c:pt idx="388">
                  <c:v>0.6668704163899758</c:v>
                </c:pt>
                <c:pt idx="389">
                  <c:v>0.66842130182112192</c:v>
                </c:pt>
                <c:pt idx="390">
                  <c:v>0.66972149618257593</c:v>
                </c:pt>
                <c:pt idx="391">
                  <c:v>0.67034063635469687</c:v>
                </c:pt>
                <c:pt idx="392">
                  <c:v>0.6715582786932015</c:v>
                </c:pt>
                <c:pt idx="393">
                  <c:v>0.67281962504385573</c:v>
                </c:pt>
                <c:pt idx="394">
                  <c:v>0.67436261947280818</c:v>
                </c:pt>
                <c:pt idx="395">
                  <c:v>0.67605493594327215</c:v>
                </c:pt>
                <c:pt idx="396">
                  <c:v>0.67783223243736057</c:v>
                </c:pt>
                <c:pt idx="397">
                  <c:v>0.6791445668021896</c:v>
                </c:pt>
                <c:pt idx="398">
                  <c:v>0.67974428296891065</c:v>
                </c:pt>
                <c:pt idx="399">
                  <c:v>0.68103537232783351</c:v>
                </c:pt>
                <c:pt idx="400">
                  <c:v>0.68238776870379969</c:v>
                </c:pt>
                <c:pt idx="401">
                  <c:v>0.6839586851405145</c:v>
                </c:pt>
                <c:pt idx="402">
                  <c:v>0.68558969459393515</c:v>
                </c:pt>
                <c:pt idx="403">
                  <c:v>0.68714118702524996</c:v>
                </c:pt>
                <c:pt idx="404">
                  <c:v>0.68813909530266848</c:v>
                </c:pt>
                <c:pt idx="405">
                  <c:v>0.68858888242770933</c:v>
                </c:pt>
                <c:pt idx="406">
                  <c:v>0.68965659572453364</c:v>
                </c:pt>
                <c:pt idx="407">
                  <c:v>0.69072430902135795</c:v>
                </c:pt>
                <c:pt idx="408">
                  <c:v>0.69194862836171867</c:v>
                </c:pt>
                <c:pt idx="409">
                  <c:v>0.69328463573312871</c:v>
                </c:pt>
                <c:pt idx="410">
                  <c:v>0.69469348312478829</c:v>
                </c:pt>
                <c:pt idx="411">
                  <c:v>0.695736309414694</c:v>
                </c:pt>
                <c:pt idx="412">
                  <c:v>0.69629171456909666</c:v>
                </c:pt>
                <c:pt idx="413">
                  <c:v>0.69706260478340409</c:v>
                </c:pt>
                <c:pt idx="414">
                  <c:v>0.69794093402757962</c:v>
                </c:pt>
                <c:pt idx="415">
                  <c:v>0.69903171333081626</c:v>
                </c:pt>
                <c:pt idx="416">
                  <c:v>0.69961868249399373</c:v>
                </c:pt>
                <c:pt idx="417">
                  <c:v>0.70018379965109634</c:v>
                </c:pt>
                <c:pt idx="418">
                  <c:v>0.70081932882777342</c:v>
                </c:pt>
                <c:pt idx="419">
                  <c:v>0.70120780893577084</c:v>
                </c:pt>
                <c:pt idx="420">
                  <c:v>0.70197809214990958</c:v>
                </c:pt>
                <c:pt idx="421">
                  <c:v>0.70273927036151718</c:v>
                </c:pt>
                <c:pt idx="422">
                  <c:v>0.70353322658223694</c:v>
                </c:pt>
                <c:pt idx="423">
                  <c:v>0.70492629196950918</c:v>
                </c:pt>
                <c:pt idx="424">
                  <c:v>0.70628293734665659</c:v>
                </c:pt>
                <c:pt idx="425">
                  <c:v>0.70696702653683341</c:v>
                </c:pt>
                <c:pt idx="426">
                  <c:v>0.70733911764027468</c:v>
                </c:pt>
                <c:pt idx="427">
                  <c:v>0.70799953382387038</c:v>
                </c:pt>
                <c:pt idx="428">
                  <c:v>0.70870486801995336</c:v>
                </c:pt>
                <c:pt idx="429">
                  <c:v>0.70961779627374733</c:v>
                </c:pt>
                <c:pt idx="430">
                  <c:v>0.71045302850594194</c:v>
                </c:pt>
                <c:pt idx="431">
                  <c:v>0.71142787077694802</c:v>
                </c:pt>
                <c:pt idx="432">
                  <c:v>0.71216476898180581</c:v>
                </c:pt>
                <c:pt idx="433">
                  <c:v>0.71253139708372837</c:v>
                </c:pt>
                <c:pt idx="434">
                  <c:v>0.7131268642492683</c:v>
                </c:pt>
                <c:pt idx="435">
                  <c:v>0.71407074951166838</c:v>
                </c:pt>
                <c:pt idx="436">
                  <c:v>0.71510204279836787</c:v>
                </c:pt>
                <c:pt idx="437">
                  <c:v>0.71563498894652688</c:v>
                </c:pt>
                <c:pt idx="438">
                  <c:v>0.71613940608675486</c:v>
                </c:pt>
                <c:pt idx="439">
                  <c:v>0.71661954322023302</c:v>
                </c:pt>
                <c:pt idx="440">
                  <c:v>0.7168471682835128</c:v>
                </c:pt>
                <c:pt idx="441">
                  <c:v>0.7170984663533736</c:v>
                </c:pt>
                <c:pt idx="442">
                  <c:v>0.71732548441648469</c:v>
                </c:pt>
                <c:pt idx="443">
                  <c:v>0.71767208151283868</c:v>
                </c:pt>
                <c:pt idx="444">
                  <c:v>0.71802839061189261</c:v>
                </c:pt>
                <c:pt idx="445">
                  <c:v>0.71858015376528273</c:v>
                </c:pt>
                <c:pt idx="446">
                  <c:v>0.71900019788205505</c:v>
                </c:pt>
                <c:pt idx="447">
                  <c:v>0.71921507594179113</c:v>
                </c:pt>
                <c:pt idx="448">
                  <c:v>0.71946758801198951</c:v>
                </c:pt>
                <c:pt idx="449">
                  <c:v>0.71968003807105063</c:v>
                </c:pt>
                <c:pt idx="450">
                  <c:v>0.72001570916436719</c:v>
                </c:pt>
                <c:pt idx="451">
                  <c:v>0.72023605022562198</c:v>
                </c:pt>
                <c:pt idx="452">
                  <c:v>0.72055290431370744</c:v>
                </c:pt>
                <c:pt idx="453">
                  <c:v>0.72085276239706797</c:v>
                </c:pt>
                <c:pt idx="454">
                  <c:v>0.72101118944111064</c:v>
                </c:pt>
                <c:pt idx="455">
                  <c:v>0.72128494651721509</c:v>
                </c:pt>
                <c:pt idx="456">
                  <c:v>0.721617582609688</c:v>
                </c:pt>
                <c:pt idx="457">
                  <c:v>0.72207161873590997</c:v>
                </c:pt>
                <c:pt idx="458">
                  <c:v>0.7223647998174143</c:v>
                </c:pt>
                <c:pt idx="459">
                  <c:v>0.72275631492625558</c:v>
                </c:pt>
                <c:pt idx="460">
                  <c:v>0.72306527801214726</c:v>
                </c:pt>
                <c:pt idx="461">
                  <c:v>0.72328561907340205</c:v>
                </c:pt>
                <c:pt idx="462">
                  <c:v>0.72376272120603646</c:v>
                </c:pt>
                <c:pt idx="463">
                  <c:v>0.72423678833782712</c:v>
                </c:pt>
                <c:pt idx="464">
                  <c:v>0.72616401387359586</c:v>
                </c:pt>
                <c:pt idx="465">
                  <c:v>0.72828062346201328</c:v>
                </c:pt>
                <c:pt idx="466">
                  <c:v>0.72931737975023159</c:v>
                </c:pt>
                <c:pt idx="467">
                  <c:v>0.72965426484388562</c:v>
                </c:pt>
                <c:pt idx="468">
                  <c:v>0.72977080887628487</c:v>
                </c:pt>
                <c:pt idx="469">
                  <c:v>0.7313089473038874</c:v>
                </c:pt>
                <c:pt idx="470">
                  <c:v>0.73179029843770294</c:v>
                </c:pt>
                <c:pt idx="471">
                  <c:v>0.73240518960864276</c:v>
                </c:pt>
                <c:pt idx="472">
                  <c:v>0.7333071918593993</c:v>
                </c:pt>
                <c:pt idx="473">
                  <c:v>0.73369445796705934</c:v>
                </c:pt>
                <c:pt idx="474">
                  <c:v>0.73407808207370684</c:v>
                </c:pt>
                <c:pt idx="475">
                  <c:v>0.73428385513091177</c:v>
                </c:pt>
                <c:pt idx="476">
                  <c:v>0.73495276931686992</c:v>
                </c:pt>
                <c:pt idx="477">
                  <c:v>0.736355546706842</c:v>
                </c:pt>
                <c:pt idx="478">
                  <c:v>0.73664022978598387</c:v>
                </c:pt>
                <c:pt idx="479">
                  <c:v>0.73687635285162612</c:v>
                </c:pt>
                <c:pt idx="480">
                  <c:v>0.73711004791659329</c:v>
                </c:pt>
                <c:pt idx="481">
                  <c:v>0.73734434998172926</c:v>
                </c:pt>
                <c:pt idx="482">
                  <c:v>0.73750156302543457</c:v>
                </c:pt>
                <c:pt idx="483">
                  <c:v>0.73775832409681408</c:v>
                </c:pt>
                <c:pt idx="484">
                  <c:v>0.73799869616363756</c:v>
                </c:pt>
                <c:pt idx="485">
                  <c:v>0.7382287492275923</c:v>
                </c:pt>
                <c:pt idx="486">
                  <c:v>0.73852010930859036</c:v>
                </c:pt>
                <c:pt idx="487">
                  <c:v>0.73887399040696933</c:v>
                </c:pt>
                <c:pt idx="488">
                  <c:v>0.73913682148003634</c:v>
                </c:pt>
                <c:pt idx="489">
                  <c:v>0.73922908550568578</c:v>
                </c:pt>
                <c:pt idx="490">
                  <c:v>0.73949920058077778</c:v>
                </c:pt>
                <c:pt idx="491">
                  <c:v>0.73972439764338249</c:v>
                </c:pt>
                <c:pt idx="492">
                  <c:v>0.73991863769738131</c:v>
                </c:pt>
                <c:pt idx="493">
                  <c:v>0.74023791978614173</c:v>
                </c:pt>
                <c:pt idx="494">
                  <c:v>0.74054627587186472</c:v>
                </c:pt>
                <c:pt idx="495">
                  <c:v>0.74077754293615694</c:v>
                </c:pt>
                <c:pt idx="496">
                  <c:v>0.74089347996838739</c:v>
                </c:pt>
                <c:pt idx="497">
                  <c:v>0.74119151705124175</c:v>
                </c:pt>
                <c:pt idx="498">
                  <c:v>0.74132020108701591</c:v>
                </c:pt>
                <c:pt idx="499">
                  <c:v>0.74144706412228378</c:v>
                </c:pt>
                <c:pt idx="500">
                  <c:v>0.74160609816649525</c:v>
                </c:pt>
                <c:pt idx="501">
                  <c:v>0.74177180921256292</c:v>
                </c:pt>
                <c:pt idx="502">
                  <c:v>0.74195026726217428</c:v>
                </c:pt>
                <c:pt idx="503">
                  <c:v>0.74205527829136742</c:v>
                </c:pt>
                <c:pt idx="504">
                  <c:v>0.74219124632916644</c:v>
                </c:pt>
                <c:pt idx="505">
                  <c:v>0.74231264636291572</c:v>
                </c:pt>
                <c:pt idx="506">
                  <c:v>0.74247046640678971</c:v>
                </c:pt>
                <c:pt idx="507">
                  <c:v>0.74263557045268858</c:v>
                </c:pt>
                <c:pt idx="508">
                  <c:v>0.7428285965063498</c:v>
                </c:pt>
                <c:pt idx="509">
                  <c:v>0.74298884455089875</c:v>
                </c:pt>
                <c:pt idx="510">
                  <c:v>0.7430738245745232</c:v>
                </c:pt>
                <c:pt idx="511">
                  <c:v>0.74319279660759741</c:v>
                </c:pt>
                <c:pt idx="512">
                  <c:v>0.74331176864067172</c:v>
                </c:pt>
                <c:pt idx="513">
                  <c:v>0.74361101972386345</c:v>
                </c:pt>
                <c:pt idx="514">
                  <c:v>0.74379190577414978</c:v>
                </c:pt>
                <c:pt idx="515">
                  <c:v>0.74409783385919781</c:v>
                </c:pt>
                <c:pt idx="516">
                  <c:v>0.74429207391319652</c:v>
                </c:pt>
                <c:pt idx="517">
                  <c:v>0.74441772294812703</c:v>
                </c:pt>
                <c:pt idx="518">
                  <c:v>0.74461803300381313</c:v>
                </c:pt>
                <c:pt idx="519">
                  <c:v>0.74490575108379875</c:v>
                </c:pt>
                <c:pt idx="520">
                  <c:v>0.74515826315399714</c:v>
                </c:pt>
                <c:pt idx="521">
                  <c:v>0.74531851119854609</c:v>
                </c:pt>
                <c:pt idx="522">
                  <c:v>0.74555706226486329</c:v>
                </c:pt>
                <c:pt idx="523">
                  <c:v>0.74573187831346222</c:v>
                </c:pt>
                <c:pt idx="524">
                  <c:v>0.74575858632088698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BA-48AB-B481-F3EF789015EC}"/>
            </c:ext>
          </c:extLst>
        </c:ser>
        <c:ser>
          <c:idx val="1"/>
          <c:order val="3"/>
          <c:tx>
            <c:strRef>
              <c:f>People!$AP$1</c:f>
              <c:strCache>
                <c:ptCount val="1"/>
                <c:pt idx="0">
                  <c:v>% 16-17</c:v>
                </c:pt>
              </c:strCache>
            </c:strRef>
          </c:tx>
          <c:spPr>
            <a:ln w="28575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cat>
            <c:numRef>
              <c:f>People!PeopleDate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People!People1617</c:f>
              <c:numCache>
                <c:formatCode>0.00%</c:formatCode>
                <c:ptCount val="525"/>
                <c:pt idx="0">
                  <c:v>1.2119640240599097E-6</c:v>
                </c:pt>
                <c:pt idx="1">
                  <c:v>2.4239280481198195E-6</c:v>
                </c:pt>
                <c:pt idx="2">
                  <c:v>3.6358920721797296E-6</c:v>
                </c:pt>
                <c:pt idx="3">
                  <c:v>4.8478560962396389E-6</c:v>
                </c:pt>
                <c:pt idx="4">
                  <c:v>7.2717841443594593E-6</c:v>
                </c:pt>
                <c:pt idx="5">
                  <c:v>1.3331604264659007E-5</c:v>
                </c:pt>
                <c:pt idx="6">
                  <c:v>1.5755532312778828E-5</c:v>
                </c:pt>
                <c:pt idx="7">
                  <c:v>2.1815352433078378E-5</c:v>
                </c:pt>
                <c:pt idx="8">
                  <c:v>2.3027316457138287E-5</c:v>
                </c:pt>
                <c:pt idx="9">
                  <c:v>3.6358920721797293E-5</c:v>
                </c:pt>
                <c:pt idx="10">
                  <c:v>4.6054632914276574E-5</c:v>
                </c:pt>
                <c:pt idx="11">
                  <c:v>4.9690524986456299E-5</c:v>
                </c:pt>
                <c:pt idx="12">
                  <c:v>5.8174273154875674E-5</c:v>
                </c:pt>
                <c:pt idx="13">
                  <c:v>6.4234093275175217E-5</c:v>
                </c:pt>
                <c:pt idx="14">
                  <c:v>9.9381049972912597E-5</c:v>
                </c:pt>
                <c:pt idx="15">
                  <c:v>1.3331604264659009E-4</c:v>
                </c:pt>
                <c:pt idx="16">
                  <c:v>2.1815352433078377E-4</c:v>
                </c:pt>
                <c:pt idx="17">
                  <c:v>2.6299619322100044E-4</c:v>
                </c:pt>
                <c:pt idx="18">
                  <c:v>2.9208332979843829E-4</c:v>
                </c:pt>
                <c:pt idx="19">
                  <c:v>3.4540974685707431E-4</c:v>
                </c:pt>
                <c:pt idx="20">
                  <c:v>3.6601313526609275E-4</c:v>
                </c:pt>
                <c:pt idx="21">
                  <c:v>4.4963865292622652E-4</c:v>
                </c:pt>
                <c:pt idx="22">
                  <c:v>5.0175310596080271E-4</c:v>
                </c:pt>
                <c:pt idx="23">
                  <c:v>5.7325898338033733E-4</c:v>
                </c:pt>
                <c:pt idx="24">
                  <c:v>6.2779736446303325E-4</c:v>
                </c:pt>
                <c:pt idx="25">
                  <c:v>6.7506396140136981E-4</c:v>
                </c:pt>
                <c:pt idx="26">
                  <c:v>7.150587741953468E-4</c:v>
                </c:pt>
                <c:pt idx="27">
                  <c:v>7.2839037846000583E-4</c:v>
                </c:pt>
                <c:pt idx="28">
                  <c:v>7.7808090344646207E-4</c:v>
                </c:pt>
                <c:pt idx="29">
                  <c:v>8.7140213329907519E-4</c:v>
                </c:pt>
                <c:pt idx="30">
                  <c:v>9.4896783083890939E-4</c:v>
                </c:pt>
                <c:pt idx="31">
                  <c:v>1.0204737082584441E-3</c:v>
                </c:pt>
                <c:pt idx="32">
                  <c:v>1.1004633338463981E-3</c:v>
                </c:pt>
                <c:pt idx="33">
                  <c:v>1.222871700276449E-3</c:v>
                </c:pt>
                <c:pt idx="34">
                  <c:v>1.2434750886854674E-3</c:v>
                </c:pt>
                <c:pt idx="35">
                  <c:v>1.6373633965049382E-3</c:v>
                </c:pt>
                <c:pt idx="36">
                  <c:v>2.1173011500326623E-3</c:v>
                </c:pt>
                <c:pt idx="37">
                  <c:v>2.4275639401919995E-3</c:v>
                </c:pt>
                <c:pt idx="38">
                  <c:v>2.6542012126912025E-3</c:v>
                </c:pt>
                <c:pt idx="39">
                  <c:v>2.9753716790670787E-3</c:v>
                </c:pt>
                <c:pt idx="40">
                  <c:v>3.3692599868865494E-3</c:v>
                </c:pt>
                <c:pt idx="41">
                  <c:v>3.6298322520594297E-3</c:v>
                </c:pt>
                <c:pt idx="42">
                  <c:v>3.8722250568714116E-3</c:v>
                </c:pt>
                <c:pt idx="43">
                  <c:v>4.3327713860141772E-3</c:v>
                </c:pt>
                <c:pt idx="44">
                  <c:v>4.70242041335245E-3</c:v>
                </c:pt>
                <c:pt idx="45">
                  <c:v>5.0575258724020033E-3</c:v>
                </c:pt>
                <c:pt idx="46">
                  <c:v>5.544735410074087E-3</c:v>
                </c:pt>
                <c:pt idx="47">
                  <c:v>6.1652609903927614E-3</c:v>
                </c:pt>
                <c:pt idx="48">
                  <c:v>6.2803975726784525E-3</c:v>
                </c:pt>
                <c:pt idx="49">
                  <c:v>6.4912793128648772E-3</c:v>
                </c:pt>
                <c:pt idx="50">
                  <c:v>6.7033730170753614E-3</c:v>
                </c:pt>
                <c:pt idx="51">
                  <c:v>7.1554355980497078E-3</c:v>
                </c:pt>
                <c:pt idx="52">
                  <c:v>7.6450690637699112E-3</c:v>
                </c:pt>
                <c:pt idx="53">
                  <c:v>7.9989625587954041E-3</c:v>
                </c:pt>
                <c:pt idx="54">
                  <c:v>8.4873840604915481E-3</c:v>
                </c:pt>
                <c:pt idx="55">
                  <c:v>8.5285908373095853E-3</c:v>
                </c:pt>
                <c:pt idx="56">
                  <c:v>8.7091734768945123E-3</c:v>
                </c:pt>
                <c:pt idx="57">
                  <c:v>9.4193843949936188E-3</c:v>
                </c:pt>
                <c:pt idx="58">
                  <c:v>1.0476217023973861E-2</c:v>
                </c:pt>
                <c:pt idx="59">
                  <c:v>1.1057959755522618E-2</c:v>
                </c:pt>
                <c:pt idx="60">
                  <c:v>1.168575711998565E-2</c:v>
                </c:pt>
                <c:pt idx="61">
                  <c:v>1.2339005728953942E-2</c:v>
                </c:pt>
                <c:pt idx="62">
                  <c:v>1.2374152685651679E-2</c:v>
                </c:pt>
                <c:pt idx="63">
                  <c:v>1.2410511606373477E-2</c:v>
                </c:pt>
                <c:pt idx="64">
                  <c:v>1.2497773016105791E-2</c:v>
                </c:pt>
                <c:pt idx="65">
                  <c:v>1.2552311397188485E-2</c:v>
                </c:pt>
                <c:pt idx="66">
                  <c:v>1.2605637814247122E-2</c:v>
                </c:pt>
                <c:pt idx="67">
                  <c:v>1.2690475295931316E-2</c:v>
                </c:pt>
                <c:pt idx="68">
                  <c:v>1.2795916166024528E-2</c:v>
                </c:pt>
                <c:pt idx="69">
                  <c:v>1.2825003302601966E-2</c:v>
                </c:pt>
                <c:pt idx="70">
                  <c:v>1.2958319345248555E-2</c:v>
                </c:pt>
                <c:pt idx="71">
                  <c:v>1.3096483243991385E-2</c:v>
                </c:pt>
                <c:pt idx="72">
                  <c:v>1.3489159587786795E-2</c:v>
                </c:pt>
                <c:pt idx="73">
                  <c:v>1.4241789246728E-2</c:v>
                </c:pt>
                <c:pt idx="74">
                  <c:v>1.519196904159097E-2</c:v>
                </c:pt>
                <c:pt idx="75">
                  <c:v>1.5902179959690076E-2</c:v>
                </c:pt>
                <c:pt idx="76">
                  <c:v>1.6200323109608814E-2</c:v>
                </c:pt>
                <c:pt idx="77">
                  <c:v>1.6605119093644823E-2</c:v>
                </c:pt>
                <c:pt idx="78">
                  <c:v>1.717353022092892E-2</c:v>
                </c:pt>
                <c:pt idx="79">
                  <c:v>1.80085734335062E-2</c:v>
                </c:pt>
                <c:pt idx="80">
                  <c:v>1.9036318925909002E-2</c:v>
                </c:pt>
                <c:pt idx="81">
                  <c:v>2.0082243878672707E-2</c:v>
                </c:pt>
                <c:pt idx="82">
                  <c:v>2.0800938544940233E-2</c:v>
                </c:pt>
                <c:pt idx="83">
                  <c:v>2.1282088262492015E-2</c:v>
                </c:pt>
                <c:pt idx="84">
                  <c:v>2.2026234173264801E-2</c:v>
                </c:pt>
                <c:pt idx="85">
                  <c:v>2.3165480355881115E-2</c:v>
                </c:pt>
                <c:pt idx="86">
                  <c:v>2.4607717544512409E-2</c:v>
                </c:pt>
                <c:pt idx="87">
                  <c:v>2.6031775272782803E-2</c:v>
                </c:pt>
                <c:pt idx="88">
                  <c:v>2.7477648353486275E-2</c:v>
                </c:pt>
                <c:pt idx="89">
                  <c:v>2.8676280773281528E-2</c:v>
                </c:pt>
                <c:pt idx="90">
                  <c:v>2.9542835050484363E-2</c:v>
                </c:pt>
                <c:pt idx="91">
                  <c:v>3.0982648311067534E-2</c:v>
                </c:pt>
                <c:pt idx="92">
                  <c:v>3.2485483700901825E-2</c:v>
                </c:pt>
                <c:pt idx="93">
                  <c:v>3.4079216392540607E-2</c:v>
                </c:pt>
                <c:pt idx="94">
                  <c:v>3.6001391334699623E-2</c:v>
                </c:pt>
                <c:pt idx="95">
                  <c:v>3.7778130593971448E-2</c:v>
                </c:pt>
                <c:pt idx="96">
                  <c:v>3.900221425827196E-2</c:v>
                </c:pt>
                <c:pt idx="97">
                  <c:v>3.9819078010488333E-2</c:v>
                </c:pt>
                <c:pt idx="98">
                  <c:v>4.0880758495564815E-2</c:v>
                </c:pt>
                <c:pt idx="99">
                  <c:v>4.2284212835426195E-2</c:v>
                </c:pt>
                <c:pt idx="100">
                  <c:v>4.4635423042102419E-2</c:v>
                </c:pt>
                <c:pt idx="101">
                  <c:v>4.7158732140195149E-2</c:v>
                </c:pt>
                <c:pt idx="102">
                  <c:v>4.9695372842552543E-2</c:v>
                </c:pt>
                <c:pt idx="103">
                  <c:v>5.2703467550269237E-2</c:v>
                </c:pt>
                <c:pt idx="104">
                  <c:v>5.4068139041360694E-2</c:v>
                </c:pt>
                <c:pt idx="105">
                  <c:v>5.6673861693089501E-2</c:v>
                </c:pt>
                <c:pt idx="106">
                  <c:v>6.030369394514893E-2</c:v>
                </c:pt>
                <c:pt idx="107">
                  <c:v>6.5671482607710274E-2</c:v>
                </c:pt>
                <c:pt idx="108">
                  <c:v>7.1309539247636972E-2</c:v>
                </c:pt>
                <c:pt idx="109">
                  <c:v>7.8461338953614498E-2</c:v>
                </c:pt>
                <c:pt idx="110">
                  <c:v>8.3577039099171385E-2</c:v>
                </c:pt>
                <c:pt idx="111">
                  <c:v>8.5254397308470301E-2</c:v>
                </c:pt>
                <c:pt idx="112">
                  <c:v>9.0710659344788003E-2</c:v>
                </c:pt>
                <c:pt idx="113">
                  <c:v>9.6938942464431882E-2</c:v>
                </c:pt>
                <c:pt idx="114">
                  <c:v>0.10567114325778354</c:v>
                </c:pt>
                <c:pt idx="115">
                  <c:v>0.11310775450941514</c:v>
                </c:pt>
                <c:pt idx="116">
                  <c:v>0.120691013407958</c:v>
                </c:pt>
                <c:pt idx="117">
                  <c:v>0.12811792894739713</c:v>
                </c:pt>
                <c:pt idx="118">
                  <c:v>0.13116117061181157</c:v>
                </c:pt>
                <c:pt idx="119">
                  <c:v>0.13651320374206011</c:v>
                </c:pt>
                <c:pt idx="120">
                  <c:v>0.14250394191298826</c:v>
                </c:pt>
                <c:pt idx="121">
                  <c:v>0.14989813442377775</c:v>
                </c:pt>
                <c:pt idx="122">
                  <c:v>0.15723172873336427</c:v>
                </c:pt>
                <c:pt idx="123">
                  <c:v>0.16595786970659562</c:v>
                </c:pt>
                <c:pt idx="124">
                  <c:v>0.17285273303947246</c:v>
                </c:pt>
                <c:pt idx="125">
                  <c:v>0.17536392249732458</c:v>
                </c:pt>
                <c:pt idx="126">
                  <c:v>0.18035115445633113</c:v>
                </c:pt>
                <c:pt idx="127">
                  <c:v>0.18570318758657969</c:v>
                </c:pt>
                <c:pt idx="128">
                  <c:v>0.19070132722180275</c:v>
                </c:pt>
                <c:pt idx="129">
                  <c:v>0.19737076524620442</c:v>
                </c:pt>
                <c:pt idx="130">
                  <c:v>0.20523035194223294</c:v>
                </c:pt>
                <c:pt idx="131">
                  <c:v>0.211583467356355</c:v>
                </c:pt>
                <c:pt idx="132">
                  <c:v>0.21409465681420714</c:v>
                </c:pt>
                <c:pt idx="133">
                  <c:v>0.21853044514226641</c:v>
                </c:pt>
                <c:pt idx="134">
                  <c:v>0.22393822861762172</c:v>
                </c:pt>
                <c:pt idx="135">
                  <c:v>0.22874366597301926</c:v>
                </c:pt>
                <c:pt idx="136">
                  <c:v>0.23297342041698835</c:v>
                </c:pt>
                <c:pt idx="137">
                  <c:v>0.23858966170448195</c:v>
                </c:pt>
                <c:pt idx="138">
                  <c:v>0.24319512499590962</c:v>
                </c:pt>
                <c:pt idx="139">
                  <c:v>0.24478643375950029</c:v>
                </c:pt>
                <c:pt idx="140">
                  <c:v>0.24734246588624265</c:v>
                </c:pt>
                <c:pt idx="141">
                  <c:v>0.25033722898969468</c:v>
                </c:pt>
                <c:pt idx="142">
                  <c:v>0.25358165668210303</c:v>
                </c:pt>
                <c:pt idx="143">
                  <c:v>0.25705272164701065</c:v>
                </c:pt>
                <c:pt idx="144">
                  <c:v>0.26083404940207755</c:v>
                </c:pt>
                <c:pt idx="145">
                  <c:v>0.26393910123171904</c:v>
                </c:pt>
                <c:pt idx="146">
                  <c:v>0.26544557251362549</c:v>
                </c:pt>
                <c:pt idx="147">
                  <c:v>0.26727079033385975</c:v>
                </c:pt>
                <c:pt idx="148">
                  <c:v>0.2699298394026472</c:v>
                </c:pt>
                <c:pt idx="149">
                  <c:v>0.27289551536952178</c:v>
                </c:pt>
                <c:pt idx="150">
                  <c:v>0.27620781304727748</c:v>
                </c:pt>
                <c:pt idx="151">
                  <c:v>0.28051998104488268</c:v>
                </c:pt>
                <c:pt idx="152">
                  <c:v>0.284775186733357</c:v>
                </c:pt>
                <c:pt idx="153">
                  <c:v>0.28645618083472812</c:v>
                </c:pt>
                <c:pt idx="154">
                  <c:v>0.29006540969837852</c:v>
                </c:pt>
                <c:pt idx="155">
                  <c:v>0.29420063094847093</c:v>
                </c:pt>
                <c:pt idx="156">
                  <c:v>0.29839645039976631</c:v>
                </c:pt>
                <c:pt idx="157">
                  <c:v>0.30298494619485716</c:v>
                </c:pt>
                <c:pt idx="158">
                  <c:v>0.30816124454161703</c:v>
                </c:pt>
                <c:pt idx="159">
                  <c:v>0.31260430465382066</c:v>
                </c:pt>
                <c:pt idx="160">
                  <c:v>0.31472039383982925</c:v>
                </c:pt>
                <c:pt idx="161">
                  <c:v>0.31819873058888121</c:v>
                </c:pt>
                <c:pt idx="162">
                  <c:v>0.32169039894219781</c:v>
                </c:pt>
                <c:pt idx="163">
                  <c:v>0.32563534184051279</c:v>
                </c:pt>
                <c:pt idx="164">
                  <c:v>0.32917306482674369</c:v>
                </c:pt>
                <c:pt idx="165">
                  <c:v>0.33279198940258659</c:v>
                </c:pt>
                <c:pt idx="166">
                  <c:v>0.33517471067388838</c:v>
                </c:pt>
                <c:pt idx="167">
                  <c:v>0.3365854367978941</c:v>
                </c:pt>
                <c:pt idx="168">
                  <c:v>0.33720596237821276</c:v>
                </c:pt>
                <c:pt idx="169">
                  <c:v>0.34061885306996548</c:v>
                </c:pt>
                <c:pt idx="170">
                  <c:v>0.3437348125758235</c:v>
                </c:pt>
                <c:pt idx="171">
                  <c:v>0.34650293840677632</c:v>
                </c:pt>
                <c:pt idx="172">
                  <c:v>0.34964677308518771</c:v>
                </c:pt>
                <c:pt idx="173">
                  <c:v>0.35221128896009851</c:v>
                </c:pt>
                <c:pt idx="174">
                  <c:v>0.35384622842855534</c:v>
                </c:pt>
                <c:pt idx="175">
                  <c:v>0.35683493171188707</c:v>
                </c:pt>
                <c:pt idx="176">
                  <c:v>0.35942126293923093</c:v>
                </c:pt>
                <c:pt idx="177">
                  <c:v>0.36195305578549208</c:v>
                </c:pt>
                <c:pt idx="178">
                  <c:v>0.36481450284629752</c:v>
                </c:pt>
                <c:pt idx="179">
                  <c:v>0.36826132853072391</c:v>
                </c:pt>
                <c:pt idx="180">
                  <c:v>0.37001140458146642</c:v>
                </c:pt>
                <c:pt idx="181">
                  <c:v>0.37097006812449779</c:v>
                </c:pt>
                <c:pt idx="182">
                  <c:v>0.37359639416463564</c:v>
                </c:pt>
                <c:pt idx="183">
                  <c:v>0.37670750581439738</c:v>
                </c:pt>
                <c:pt idx="184">
                  <c:v>0.37914112957470969</c:v>
                </c:pt>
                <c:pt idx="185">
                  <c:v>0.38131902892594538</c:v>
                </c:pt>
                <c:pt idx="186">
                  <c:v>0.3834423898960983</c:v>
                </c:pt>
                <c:pt idx="187">
                  <c:v>0.38500339955908747</c:v>
                </c:pt>
                <c:pt idx="188">
                  <c:v>0.38576451296619713</c:v>
                </c:pt>
                <c:pt idx="189">
                  <c:v>0.38794241231743276</c:v>
                </c:pt>
                <c:pt idx="190">
                  <c:v>0.39037361214969696</c:v>
                </c:pt>
                <c:pt idx="191">
                  <c:v>0.39242183135035819</c:v>
                </c:pt>
                <c:pt idx="192">
                  <c:v>0.39495483616064342</c:v>
                </c:pt>
                <c:pt idx="193">
                  <c:v>0.39729635065512714</c:v>
                </c:pt>
                <c:pt idx="194">
                  <c:v>0.39885372442604416</c:v>
                </c:pt>
                <c:pt idx="195">
                  <c:v>0.39973361030751164</c:v>
                </c:pt>
                <c:pt idx="196">
                  <c:v>0.40183273199718339</c:v>
                </c:pt>
                <c:pt idx="197">
                  <c:v>0.40379490175213639</c:v>
                </c:pt>
                <c:pt idx="198">
                  <c:v>0.40590735504607284</c:v>
                </c:pt>
                <c:pt idx="199">
                  <c:v>0.40806949886499572</c:v>
                </c:pt>
                <c:pt idx="200">
                  <c:v>0.41018074019490808</c:v>
                </c:pt>
                <c:pt idx="201">
                  <c:v>0.41145936224029128</c:v>
                </c:pt>
                <c:pt idx="202">
                  <c:v>0.41164236880792432</c:v>
                </c:pt>
                <c:pt idx="203">
                  <c:v>0.41347001055620664</c:v>
                </c:pt>
                <c:pt idx="204">
                  <c:v>0.41531219587277773</c:v>
                </c:pt>
                <c:pt idx="205">
                  <c:v>0.41751675843254271</c:v>
                </c:pt>
                <c:pt idx="206">
                  <c:v>0.41949831961188067</c:v>
                </c:pt>
                <c:pt idx="207">
                  <c:v>0.42183135035819597</c:v>
                </c:pt>
                <c:pt idx="208">
                  <c:v>0.42370141084732038</c:v>
                </c:pt>
                <c:pt idx="209">
                  <c:v>0.425210306057275</c:v>
                </c:pt>
                <c:pt idx="210">
                  <c:v>0.42784147995350907</c:v>
                </c:pt>
                <c:pt idx="211">
                  <c:v>0.43032843013088001</c:v>
                </c:pt>
                <c:pt idx="212">
                  <c:v>0.4327402385387592</c:v>
                </c:pt>
                <c:pt idx="213">
                  <c:v>0.43519082979540835</c:v>
                </c:pt>
                <c:pt idx="214">
                  <c:v>0.43784866690017171</c:v>
                </c:pt>
                <c:pt idx="215">
                  <c:v>0.43991627752521795</c:v>
                </c:pt>
                <c:pt idx="216">
                  <c:v>0.44100583318284781</c:v>
                </c:pt>
                <c:pt idx="217">
                  <c:v>0.44412421661675394</c:v>
                </c:pt>
                <c:pt idx="218">
                  <c:v>0.44753831927253074</c:v>
                </c:pt>
                <c:pt idx="219">
                  <c:v>0.45094030228806686</c:v>
                </c:pt>
                <c:pt idx="220">
                  <c:v>0.45425017603777451</c:v>
                </c:pt>
                <c:pt idx="221">
                  <c:v>0.45817087965560832</c:v>
                </c:pt>
                <c:pt idx="222">
                  <c:v>0.46066752554517171</c:v>
                </c:pt>
                <c:pt idx="223">
                  <c:v>0.46259454834342695</c:v>
                </c:pt>
                <c:pt idx="224">
                  <c:v>0.46626679933632847</c:v>
                </c:pt>
                <c:pt idx="225">
                  <c:v>0.47020447045049912</c:v>
                </c:pt>
                <c:pt idx="226">
                  <c:v>0.47432878402437501</c:v>
                </c:pt>
                <c:pt idx="227">
                  <c:v>0.47852096758359824</c:v>
                </c:pt>
                <c:pt idx="228">
                  <c:v>0.48320884442866197</c:v>
                </c:pt>
                <c:pt idx="229">
                  <c:v>0.4863829782076749</c:v>
                </c:pt>
                <c:pt idx="230">
                  <c:v>0.48829545743764141</c:v>
                </c:pt>
                <c:pt idx="231">
                  <c:v>0.49280153967909618</c:v>
                </c:pt>
                <c:pt idx="232">
                  <c:v>0.4971864255181449</c:v>
                </c:pt>
                <c:pt idx="233">
                  <c:v>0.50202216197414395</c:v>
                </c:pt>
                <c:pt idx="234">
                  <c:v>0.50708211177459406</c:v>
                </c:pt>
                <c:pt idx="235">
                  <c:v>0.51254685755908025</c:v>
                </c:pt>
                <c:pt idx="236">
                  <c:v>0.51674267701037557</c:v>
                </c:pt>
                <c:pt idx="237">
                  <c:v>0.51936051930234506</c:v>
                </c:pt>
                <c:pt idx="238">
                  <c:v>0.52489434703620252</c:v>
                </c:pt>
                <c:pt idx="239">
                  <c:v>0.53087054163884195</c:v>
                </c:pt>
                <c:pt idx="240">
                  <c:v>0.53611470997094923</c:v>
                </c:pt>
                <c:pt idx="241">
                  <c:v>0.54104861551289707</c:v>
                </c:pt>
                <c:pt idx="242">
                  <c:v>0.54598130909082099</c:v>
                </c:pt>
                <c:pt idx="243">
                  <c:v>0.54991170842084725</c:v>
                </c:pt>
                <c:pt idx="244">
                  <c:v>0.55192841655688296</c:v>
                </c:pt>
                <c:pt idx="245">
                  <c:v>0.55581639714606712</c:v>
                </c:pt>
                <c:pt idx="246">
                  <c:v>0.55962681203771147</c:v>
                </c:pt>
                <c:pt idx="247">
                  <c:v>0.5629185063270582</c:v>
                </c:pt>
                <c:pt idx="248">
                  <c:v>0.56598841120000198</c:v>
                </c:pt>
                <c:pt idx="249">
                  <c:v>0.56996607712696656</c:v>
                </c:pt>
                <c:pt idx="250">
                  <c:v>0.57324201588400048</c:v>
                </c:pt>
                <c:pt idx="251">
                  <c:v>0.57526841973222864</c:v>
                </c:pt>
                <c:pt idx="252">
                  <c:v>0.57758327101818308</c:v>
                </c:pt>
                <c:pt idx="253">
                  <c:v>0.57992114962059471</c:v>
                </c:pt>
                <c:pt idx="254">
                  <c:v>0.58222388126630853</c:v>
                </c:pt>
                <c:pt idx="255">
                  <c:v>0.58475082625647345</c:v>
                </c:pt>
                <c:pt idx="256">
                  <c:v>0.58778194828064723</c:v>
                </c:pt>
                <c:pt idx="257">
                  <c:v>0.59081064637677294</c:v>
                </c:pt>
                <c:pt idx="258">
                  <c:v>0.59252072761472152</c:v>
                </c:pt>
                <c:pt idx="259">
                  <c:v>0.59482467122445937</c:v>
                </c:pt>
                <c:pt idx="260">
                  <c:v>0.59731525729390245</c:v>
                </c:pt>
                <c:pt idx="261">
                  <c:v>0.59947376522075324</c:v>
                </c:pt>
                <c:pt idx="262">
                  <c:v>0.60148441353666859</c:v>
                </c:pt>
                <c:pt idx="263">
                  <c:v>0.60409256011644552</c:v>
                </c:pt>
                <c:pt idx="264">
                  <c:v>0.60640377551032776</c:v>
                </c:pt>
                <c:pt idx="265">
                  <c:v>0.6079078228641861</c:v>
                </c:pt>
                <c:pt idx="266">
                  <c:v>0.60872105072433025</c:v>
                </c:pt>
                <c:pt idx="267">
                  <c:v>0.61033296287632999</c:v>
                </c:pt>
                <c:pt idx="268">
                  <c:v>0.61201274501367697</c:v>
                </c:pt>
                <c:pt idx="269">
                  <c:v>0.61380281587721353</c:v>
                </c:pt>
                <c:pt idx="270">
                  <c:v>0.61597586737235288</c:v>
                </c:pt>
                <c:pt idx="271">
                  <c:v>0.61808710870226524</c:v>
                </c:pt>
                <c:pt idx="272">
                  <c:v>0.61921059935256884</c:v>
                </c:pt>
                <c:pt idx="273">
                  <c:v>0.62074736973507683</c:v>
                </c:pt>
                <c:pt idx="274">
                  <c:v>0.62236170581512462</c:v>
                </c:pt>
                <c:pt idx="275">
                  <c:v>0.62356397412699205</c:v>
                </c:pt>
                <c:pt idx="276">
                  <c:v>0.62499045578331058</c:v>
                </c:pt>
                <c:pt idx="277">
                  <c:v>0.62661933543164705</c:v>
                </c:pt>
                <c:pt idx="278">
                  <c:v>0.62802884959162875</c:v>
                </c:pt>
                <c:pt idx="279">
                  <c:v>0.6287572399700887</c:v>
                </c:pt>
                <c:pt idx="280">
                  <c:v>0.62987224687222387</c:v>
                </c:pt>
                <c:pt idx="281">
                  <c:v>0.63090362825669888</c:v>
                </c:pt>
                <c:pt idx="282">
                  <c:v>0.63196894463384745</c:v>
                </c:pt>
                <c:pt idx="283">
                  <c:v>0.63298820637808184</c:v>
                </c:pt>
                <c:pt idx="284">
                  <c:v>0.6343189428764997</c:v>
                </c:pt>
                <c:pt idx="285">
                  <c:v>0.63540849853412951</c:v>
                </c:pt>
                <c:pt idx="286">
                  <c:v>0.63592115931630688</c:v>
                </c:pt>
                <c:pt idx="287">
                  <c:v>0.63691133392396382</c:v>
                </c:pt>
                <c:pt idx="288">
                  <c:v>0.63800573743768985</c:v>
                </c:pt>
                <c:pt idx="289">
                  <c:v>0.63910256487946415</c:v>
                </c:pt>
                <c:pt idx="290">
                  <c:v>0.64007092413468802</c:v>
                </c:pt>
                <c:pt idx="291">
                  <c:v>0.64121259424535237</c:v>
                </c:pt>
                <c:pt idx="292">
                  <c:v>0.64203430585366505</c:v>
                </c:pt>
                <c:pt idx="293">
                  <c:v>0.64255666234803488</c:v>
                </c:pt>
                <c:pt idx="294">
                  <c:v>0.64331535182709632</c:v>
                </c:pt>
                <c:pt idx="295">
                  <c:v>0.64396981240008877</c:v>
                </c:pt>
                <c:pt idx="296">
                  <c:v>0.64467153957001944</c:v>
                </c:pt>
                <c:pt idx="297">
                  <c:v>0.64536599495580571</c:v>
                </c:pt>
                <c:pt idx="298">
                  <c:v>0.64624588083727319</c:v>
                </c:pt>
                <c:pt idx="299">
                  <c:v>0.64695730371939641</c:v>
                </c:pt>
                <c:pt idx="300">
                  <c:v>0.64740694237232266</c:v>
                </c:pt>
                <c:pt idx="301">
                  <c:v>0.64816926774345629</c:v>
                </c:pt>
                <c:pt idx="302">
                  <c:v>0.64960059725587105</c:v>
                </c:pt>
                <c:pt idx="303">
                  <c:v>0.6502053673038769</c:v>
                </c:pt>
                <c:pt idx="304">
                  <c:v>0.65084164841650838</c:v>
                </c:pt>
                <c:pt idx="305">
                  <c:v>0.65171547447785561</c:v>
                </c:pt>
                <c:pt idx="306">
                  <c:v>0.65225722239661033</c:v>
                </c:pt>
                <c:pt idx="307">
                  <c:v>0.65264383892028544</c:v>
                </c:pt>
                <c:pt idx="308">
                  <c:v>0.65335526180240866</c:v>
                </c:pt>
                <c:pt idx="309">
                  <c:v>0.654090923965013</c:v>
                </c:pt>
                <c:pt idx="310">
                  <c:v>0.6548629450483392</c:v>
                </c:pt>
                <c:pt idx="311">
                  <c:v>0.65551861758535557</c:v>
                </c:pt>
                <c:pt idx="312">
                  <c:v>0.65616944226627572</c:v>
                </c:pt>
                <c:pt idx="313">
                  <c:v>0.65668452697650126</c:v>
                </c:pt>
                <c:pt idx="314">
                  <c:v>0.65695115906179447</c:v>
                </c:pt>
                <c:pt idx="315">
                  <c:v>0.65769045711647101</c:v>
                </c:pt>
                <c:pt idx="316">
                  <c:v>0.65831098269678967</c:v>
                </c:pt>
                <c:pt idx="317">
                  <c:v>0.65898604665819105</c:v>
                </c:pt>
                <c:pt idx="318">
                  <c:v>0.66008650999203744</c:v>
                </c:pt>
                <c:pt idx="319">
                  <c:v>0.66072036717662075</c:v>
                </c:pt>
                <c:pt idx="320">
                  <c:v>0.66116879386552285</c:v>
                </c:pt>
                <c:pt idx="321">
                  <c:v>0.661494812187995</c:v>
                </c:pt>
                <c:pt idx="322">
                  <c:v>0.66216139240122796</c:v>
                </c:pt>
                <c:pt idx="323">
                  <c:v>0.66276131459313758</c:v>
                </c:pt>
                <c:pt idx="324">
                  <c:v>0.66342910677039457</c:v>
                </c:pt>
                <c:pt idx="325">
                  <c:v>0.66420718767384113</c:v>
                </c:pt>
                <c:pt idx="326">
                  <c:v>0.6650058719656966</c:v>
                </c:pt>
                <c:pt idx="327">
                  <c:v>0.66551247292775362</c:v>
                </c:pt>
                <c:pt idx="328">
                  <c:v>0.66580940411364831</c:v>
                </c:pt>
                <c:pt idx="329">
                  <c:v>0.66674261641217447</c:v>
                </c:pt>
                <c:pt idx="330">
                  <c:v>0.66755948016439082</c:v>
                </c:pt>
                <c:pt idx="331">
                  <c:v>0.66894839093596348</c:v>
                </c:pt>
                <c:pt idx="332">
                  <c:v>0.66986099984608061</c:v>
                </c:pt>
                <c:pt idx="333">
                  <c:v>0.67105963226587584</c:v>
                </c:pt>
                <c:pt idx="334">
                  <c:v>0.67222796558506959</c:v>
                </c:pt>
                <c:pt idx="335">
                  <c:v>0.67306058486959874</c:v>
                </c:pt>
                <c:pt idx="336">
                  <c:v>0.67462523042466005</c:v>
                </c:pt>
                <c:pt idx="337">
                  <c:v>0.67579719963592599</c:v>
                </c:pt>
                <c:pt idx="338">
                  <c:v>0.67680434173991977</c:v>
                </c:pt>
                <c:pt idx="339">
                  <c:v>0.67780178813172109</c:v>
                </c:pt>
                <c:pt idx="340">
                  <c:v>0.67889497968142309</c:v>
                </c:pt>
                <c:pt idx="341">
                  <c:v>0.67978819716715533</c:v>
                </c:pt>
                <c:pt idx="342">
                  <c:v>0.68046810898465293</c:v>
                </c:pt>
                <c:pt idx="343">
                  <c:v>0.68151645786546478</c:v>
                </c:pt>
                <c:pt idx="344">
                  <c:v>0.68233210965365709</c:v>
                </c:pt>
                <c:pt idx="345">
                  <c:v>0.68324835445584631</c:v>
                </c:pt>
                <c:pt idx="346">
                  <c:v>0.68347620369236961</c:v>
                </c:pt>
                <c:pt idx="347">
                  <c:v>0.68420944192692579</c:v>
                </c:pt>
                <c:pt idx="348">
                  <c:v>0.68477300519811368</c:v>
                </c:pt>
                <c:pt idx="349">
                  <c:v>0.68514265422545195</c:v>
                </c:pt>
                <c:pt idx="350">
                  <c:v>0.68600920850265479</c:v>
                </c:pt>
                <c:pt idx="351">
                  <c:v>0.68702241042676893</c:v>
                </c:pt>
                <c:pt idx="352">
                  <c:v>0.68806954734355663</c:v>
                </c:pt>
                <c:pt idx="353">
                  <c:v>0.68898700410976998</c:v>
                </c:pt>
                <c:pt idx="354">
                  <c:v>0.68991900444427212</c:v>
                </c:pt>
                <c:pt idx="355">
                  <c:v>0.69051650270813358</c:v>
                </c:pt>
                <c:pt idx="356">
                  <c:v>0.69099644046166131</c:v>
                </c:pt>
                <c:pt idx="357">
                  <c:v>0.69194904418457237</c:v>
                </c:pt>
                <c:pt idx="358">
                  <c:v>0.69265198331852718</c:v>
                </c:pt>
                <c:pt idx="359">
                  <c:v>0.69349187438720072</c:v>
                </c:pt>
                <c:pt idx="360">
                  <c:v>0.6942287485138291</c:v>
                </c:pt>
                <c:pt idx="361">
                  <c:v>0.69502379691361238</c:v>
                </c:pt>
                <c:pt idx="362">
                  <c:v>0.69556069697627099</c:v>
                </c:pt>
                <c:pt idx="363">
                  <c:v>0.69588671529874302</c:v>
                </c:pt>
                <c:pt idx="364">
                  <c:v>0.69661874156927528</c:v>
                </c:pt>
                <c:pt idx="365">
                  <c:v>0.69739076265260147</c:v>
                </c:pt>
                <c:pt idx="366">
                  <c:v>0.69831306727491105</c:v>
                </c:pt>
                <c:pt idx="367">
                  <c:v>0.69897479963204767</c:v>
                </c:pt>
                <c:pt idx="368">
                  <c:v>0.69976863606780693</c:v>
                </c:pt>
                <c:pt idx="369">
                  <c:v>0.70033098737497079</c:v>
                </c:pt>
                <c:pt idx="370">
                  <c:v>0.70074063121510299</c:v>
                </c:pt>
                <c:pt idx="371">
                  <c:v>0.70186412186540659</c:v>
                </c:pt>
                <c:pt idx="372">
                  <c:v>0.70292095449438674</c:v>
                </c:pt>
                <c:pt idx="373">
                  <c:v>0.70388810178558658</c:v>
                </c:pt>
                <c:pt idx="374">
                  <c:v>0.70479101498351127</c:v>
                </c:pt>
                <c:pt idx="375">
                  <c:v>0.70509885384562243</c:v>
                </c:pt>
                <c:pt idx="376">
                  <c:v>0.70513763669439233</c:v>
                </c:pt>
                <c:pt idx="377">
                  <c:v>0.70549637804551413</c:v>
                </c:pt>
                <c:pt idx="378">
                  <c:v>0.7063956553513665</c:v>
                </c:pt>
                <c:pt idx="379">
                  <c:v>0.70739673763524002</c:v>
                </c:pt>
                <c:pt idx="380">
                  <c:v>0.70850932060932703</c:v>
                </c:pt>
                <c:pt idx="381">
                  <c:v>0.70951767467734483</c:v>
                </c:pt>
                <c:pt idx="382">
                  <c:v>0.70998791671868011</c:v>
                </c:pt>
                <c:pt idx="383">
                  <c:v>0.7101382002576635</c:v>
                </c:pt>
                <c:pt idx="384">
                  <c:v>0.71046179465208759</c:v>
                </c:pt>
                <c:pt idx="385">
                  <c:v>0.71151983924509188</c:v>
                </c:pt>
                <c:pt idx="386">
                  <c:v>0.71244214386740146</c:v>
                </c:pt>
                <c:pt idx="387">
                  <c:v>0.71336081259763884</c:v>
                </c:pt>
                <c:pt idx="388">
                  <c:v>0.71428796507604464</c:v>
                </c:pt>
                <c:pt idx="389">
                  <c:v>0.71526965593553316</c:v>
                </c:pt>
                <c:pt idx="390">
                  <c:v>0.716093791471894</c:v>
                </c:pt>
                <c:pt idx="391">
                  <c:v>0.71651313102421865</c:v>
                </c:pt>
                <c:pt idx="392">
                  <c:v>0.7174342236825042</c:v>
                </c:pt>
                <c:pt idx="393">
                  <c:v>0.71830077795970704</c:v>
                </c:pt>
                <c:pt idx="394">
                  <c:v>0.71921338686982417</c:v>
                </c:pt>
                <c:pt idx="395">
                  <c:v>0.72017811023297584</c:v>
                </c:pt>
                <c:pt idx="396">
                  <c:v>0.72123009500585988</c:v>
                </c:pt>
                <c:pt idx="397">
                  <c:v>0.72202635536966719</c:v>
                </c:pt>
                <c:pt idx="398">
                  <c:v>0.72249902133905053</c:v>
                </c:pt>
                <c:pt idx="399">
                  <c:v>0.72343102167355267</c:v>
                </c:pt>
                <c:pt idx="400">
                  <c:v>0.72418607526054202</c:v>
                </c:pt>
                <c:pt idx="401">
                  <c:v>0.72503687400543204</c:v>
                </c:pt>
                <c:pt idx="402">
                  <c:v>0.72566709529794315</c:v>
                </c:pt>
                <c:pt idx="403">
                  <c:v>0.72638457800018663</c:v>
                </c:pt>
                <c:pt idx="404">
                  <c:v>0.72702570696891433</c:v>
                </c:pt>
                <c:pt idx="405">
                  <c:v>0.72739172010418041</c:v>
                </c:pt>
                <c:pt idx="406">
                  <c:v>0.72812495833873669</c:v>
                </c:pt>
                <c:pt idx="407">
                  <c:v>0.72871154892638168</c:v>
                </c:pt>
                <c:pt idx="408">
                  <c:v>0.72929207969390641</c:v>
                </c:pt>
                <c:pt idx="409">
                  <c:v>0.72980474047608368</c:v>
                </c:pt>
                <c:pt idx="410">
                  <c:v>0.73043011391249857</c:v>
                </c:pt>
                <c:pt idx="411">
                  <c:v>0.73093186701845947</c:v>
                </c:pt>
                <c:pt idx="412">
                  <c:v>0.73125182552081125</c:v>
                </c:pt>
                <c:pt idx="413">
                  <c:v>0.73175357862677204</c:v>
                </c:pt>
                <c:pt idx="414">
                  <c:v>0.73219715745957792</c:v>
                </c:pt>
                <c:pt idx="415">
                  <c:v>0.73265770378872075</c:v>
                </c:pt>
                <c:pt idx="416">
                  <c:v>0.73295099908254324</c:v>
                </c:pt>
                <c:pt idx="417">
                  <c:v>0.73335215917450702</c:v>
                </c:pt>
                <c:pt idx="418">
                  <c:v>0.73369756892136417</c:v>
                </c:pt>
                <c:pt idx="419">
                  <c:v>0.73395814118653702</c:v>
                </c:pt>
                <c:pt idx="420">
                  <c:v>0.73446595411261817</c:v>
                </c:pt>
                <c:pt idx="421">
                  <c:v>0.73496649525455482</c:v>
                </c:pt>
                <c:pt idx="422">
                  <c:v>0.73542582961967362</c:v>
                </c:pt>
                <c:pt idx="423">
                  <c:v>0.73600393645915019</c:v>
                </c:pt>
                <c:pt idx="424">
                  <c:v>0.73654204848583271</c:v>
                </c:pt>
                <c:pt idx="425">
                  <c:v>0.73691290947719512</c:v>
                </c:pt>
                <c:pt idx="426">
                  <c:v>0.73708743229665974</c:v>
                </c:pt>
                <c:pt idx="427">
                  <c:v>0.73747162489228668</c:v>
                </c:pt>
                <c:pt idx="428">
                  <c:v>0.73789096444461144</c:v>
                </c:pt>
                <c:pt idx="429">
                  <c:v>0.73830303221279181</c:v>
                </c:pt>
                <c:pt idx="430">
                  <c:v>0.7387235837291406</c:v>
                </c:pt>
                <c:pt idx="431">
                  <c:v>0.73922412487107736</c:v>
                </c:pt>
                <c:pt idx="432">
                  <c:v>0.73957438247403062</c:v>
                </c:pt>
                <c:pt idx="433">
                  <c:v>0.73983495473920358</c:v>
                </c:pt>
                <c:pt idx="434">
                  <c:v>0.74031610445675533</c:v>
                </c:pt>
                <c:pt idx="435">
                  <c:v>0.74071120472859886</c:v>
                </c:pt>
                <c:pt idx="436">
                  <c:v>0.7410529785833837</c:v>
                </c:pt>
                <c:pt idx="437">
                  <c:v>0.7412650722875942</c:v>
                </c:pt>
                <c:pt idx="438">
                  <c:v>0.74156806329360925</c:v>
                </c:pt>
                <c:pt idx="439">
                  <c:v>0.74191468500449032</c:v>
                </c:pt>
                <c:pt idx="440">
                  <c:v>0.74212920263674897</c:v>
                </c:pt>
                <c:pt idx="441">
                  <c:v>0.74239947061411427</c:v>
                </c:pt>
                <c:pt idx="442">
                  <c:v>0.74269761376403298</c:v>
                </c:pt>
                <c:pt idx="443">
                  <c:v>0.74301514833833671</c:v>
                </c:pt>
                <c:pt idx="444">
                  <c:v>0.74328178042362991</c:v>
                </c:pt>
                <c:pt idx="445">
                  <c:v>0.74358598339366899</c:v>
                </c:pt>
                <c:pt idx="446">
                  <c:v>0.74380898477409596</c:v>
                </c:pt>
                <c:pt idx="447">
                  <c:v>0.74395926831307935</c:v>
                </c:pt>
                <c:pt idx="448">
                  <c:v>0.74423438414654097</c:v>
                </c:pt>
                <c:pt idx="449">
                  <c:v>0.74452404354829127</c:v>
                </c:pt>
                <c:pt idx="450">
                  <c:v>0.74477492010127166</c:v>
                </c:pt>
                <c:pt idx="451">
                  <c:v>0.74501246504998742</c:v>
                </c:pt>
                <c:pt idx="452">
                  <c:v>0.74529242873954527</c:v>
                </c:pt>
                <c:pt idx="453">
                  <c:v>0.74550937029985198</c:v>
                </c:pt>
                <c:pt idx="454">
                  <c:v>0.74565359401871512</c:v>
                </c:pt>
                <c:pt idx="455">
                  <c:v>0.74596749270094664</c:v>
                </c:pt>
                <c:pt idx="456">
                  <c:v>0.74633714172828491</c:v>
                </c:pt>
                <c:pt idx="457">
                  <c:v>0.74669709504343074</c:v>
                </c:pt>
                <c:pt idx="458">
                  <c:v>0.74700250997749384</c:v>
                </c:pt>
                <c:pt idx="459">
                  <c:v>0.74739639828531335</c:v>
                </c:pt>
                <c:pt idx="460">
                  <c:v>0.74771635678766513</c:v>
                </c:pt>
                <c:pt idx="461">
                  <c:v>0.74794541798821246</c:v>
                </c:pt>
                <c:pt idx="462">
                  <c:v>0.74833930629603196</c:v>
                </c:pt>
                <c:pt idx="463">
                  <c:v>0.74862169391363786</c:v>
                </c:pt>
                <c:pt idx="464">
                  <c:v>0.74890165760319571</c:v>
                </c:pt>
                <c:pt idx="465">
                  <c:v>0.7491634418323927</c:v>
                </c:pt>
                <c:pt idx="466">
                  <c:v>0.74946885676645569</c:v>
                </c:pt>
                <c:pt idx="467">
                  <c:v>0.74965186333408884</c:v>
                </c:pt>
                <c:pt idx="468">
                  <c:v>0.74975124438406171</c:v>
                </c:pt>
                <c:pt idx="469">
                  <c:v>0.75006150717422104</c:v>
                </c:pt>
                <c:pt idx="470">
                  <c:v>0.75036328621621196</c:v>
                </c:pt>
                <c:pt idx="471">
                  <c:v>0.75067112507832312</c:v>
                </c:pt>
                <c:pt idx="472">
                  <c:v>0.75093169734349607</c:v>
                </c:pt>
                <c:pt idx="473">
                  <c:v>0.75124196013365541</c:v>
                </c:pt>
                <c:pt idx="474">
                  <c:v>0.75147344526225079</c:v>
                </c:pt>
                <c:pt idx="475">
                  <c:v>0.75169402271462971</c:v>
                </c:pt>
                <c:pt idx="476">
                  <c:v>0.75198610604442817</c:v>
                </c:pt>
                <c:pt idx="477">
                  <c:v>0.75227455348215444</c:v>
                </c:pt>
                <c:pt idx="478">
                  <c:v>0.75247089165405212</c:v>
                </c:pt>
                <c:pt idx="479">
                  <c:v>0.75268056143021456</c:v>
                </c:pt>
                <c:pt idx="480">
                  <c:v>0.75295082940757985</c:v>
                </c:pt>
                <c:pt idx="481">
                  <c:v>0.75315565132764595</c:v>
                </c:pt>
                <c:pt idx="482">
                  <c:v>0.75334471771539935</c:v>
                </c:pt>
                <c:pt idx="483">
                  <c:v>0.75361740962081281</c:v>
                </c:pt>
                <c:pt idx="484">
                  <c:v>0.75387798188598565</c:v>
                </c:pt>
                <c:pt idx="485">
                  <c:v>0.75417006521578411</c:v>
                </c:pt>
                <c:pt idx="486">
                  <c:v>0.75450214335837651</c:v>
                </c:pt>
                <c:pt idx="487">
                  <c:v>0.75485361292535391</c:v>
                </c:pt>
                <c:pt idx="488">
                  <c:v>0.75511418519052675</c:v>
                </c:pt>
                <c:pt idx="489">
                  <c:v>0.75526446872951025</c:v>
                </c:pt>
                <c:pt idx="490">
                  <c:v>0.75562805793672816</c:v>
                </c:pt>
                <c:pt idx="491">
                  <c:v>0.75585590717325146</c:v>
                </c:pt>
                <c:pt idx="492">
                  <c:v>0.75612253925854467</c:v>
                </c:pt>
                <c:pt idx="493">
                  <c:v>0.75641583455236716</c:v>
                </c:pt>
                <c:pt idx="494">
                  <c:v>0.7567224614504543</c:v>
                </c:pt>
                <c:pt idx="495">
                  <c:v>0.75699151746379556</c:v>
                </c:pt>
                <c:pt idx="496">
                  <c:v>0.75715755653509176</c:v>
                </c:pt>
                <c:pt idx="497">
                  <c:v>0.75740479719600007</c:v>
                </c:pt>
                <c:pt idx="498">
                  <c:v>0.75763264643252326</c:v>
                </c:pt>
                <c:pt idx="499">
                  <c:v>0.75787140334526315</c:v>
                </c:pt>
                <c:pt idx="500">
                  <c:v>0.75802774670436679</c:v>
                </c:pt>
                <c:pt idx="501">
                  <c:v>0.75823499255248106</c:v>
                </c:pt>
                <c:pt idx="502">
                  <c:v>0.75841799912011409</c:v>
                </c:pt>
                <c:pt idx="503">
                  <c:v>0.75856585873104942</c:v>
                </c:pt>
                <c:pt idx="504">
                  <c:v>0.75876462083099527</c:v>
                </c:pt>
                <c:pt idx="505">
                  <c:v>0.75895005132667637</c:v>
                </c:pt>
                <c:pt idx="506">
                  <c:v>0.75918517234734406</c:v>
                </c:pt>
                <c:pt idx="507">
                  <c:v>0.75942756515215604</c:v>
                </c:pt>
                <c:pt idx="508">
                  <c:v>0.75969540920147327</c:v>
                </c:pt>
                <c:pt idx="509">
                  <c:v>0.75984448077643263</c:v>
                </c:pt>
                <c:pt idx="510">
                  <c:v>0.75994870968250183</c:v>
                </c:pt>
                <c:pt idx="511">
                  <c:v>0.7602141298037709</c:v>
                </c:pt>
                <c:pt idx="512">
                  <c:v>0.76040198422750016</c:v>
                </c:pt>
                <c:pt idx="513">
                  <c:v>0.76059468650732576</c:v>
                </c:pt>
                <c:pt idx="514">
                  <c:v>0.76078496485910307</c:v>
                </c:pt>
                <c:pt idx="515">
                  <c:v>0.76110371139743083</c:v>
                </c:pt>
                <c:pt idx="516">
                  <c:v>0.76133519652602633</c:v>
                </c:pt>
                <c:pt idx="517">
                  <c:v>0.76151335523756314</c:v>
                </c:pt>
                <c:pt idx="518">
                  <c:v>0.76180786249540966</c:v>
                </c:pt>
                <c:pt idx="519">
                  <c:v>0.76203207583986077</c:v>
                </c:pt>
                <c:pt idx="520">
                  <c:v>0.76220417473127733</c:v>
                </c:pt>
                <c:pt idx="521">
                  <c:v>0.76237627362269378</c:v>
                </c:pt>
                <c:pt idx="522">
                  <c:v>0.76259442714702452</c:v>
                </c:pt>
                <c:pt idx="523">
                  <c:v>0.76275077050612827</c:v>
                </c:pt>
                <c:pt idx="524">
                  <c:v>0.7627822815707539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EBA-48AB-B481-F3EF789015EC}"/>
            </c:ext>
          </c:extLst>
        </c:ser>
        <c:ser>
          <c:idx val="8"/>
          <c:order val="4"/>
          <c:tx>
            <c:strRef>
              <c:f>People!$AR$1</c:f>
              <c:strCache>
                <c:ptCount val="1"/>
                <c:pt idx="0">
                  <c:v>% 18-29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People!PeopleDate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People!People1829</c:f>
              <c:numCache>
                <c:formatCode>0.00%</c:formatCode>
                <c:ptCount val="525"/>
                <c:pt idx="0">
                  <c:v>9.8283114339165395E-6</c:v>
                </c:pt>
                <c:pt idx="1">
                  <c:v>2.176268960367234E-4</c:v>
                </c:pt>
                <c:pt idx="2">
                  <c:v>8.2297064925223597E-4</c:v>
                </c:pt>
                <c:pt idx="3">
                  <c:v>1.5863696965478758E-3</c:v>
                </c:pt>
                <c:pt idx="4">
                  <c:v>2.7860254248387906E-3</c:v>
                </c:pt>
                <c:pt idx="5">
                  <c:v>3.3873576223669905E-3</c:v>
                </c:pt>
                <c:pt idx="6">
                  <c:v>3.7379675894381355E-3</c:v>
                </c:pt>
                <c:pt idx="7">
                  <c:v>4.641169352436629E-3</c:v>
                </c:pt>
                <c:pt idx="8">
                  <c:v>5.4719625352791252E-3</c:v>
                </c:pt>
                <c:pt idx="9">
                  <c:v>6.7341985322921204E-3</c:v>
                </c:pt>
                <c:pt idx="10">
                  <c:v>7.2153846369852996E-3</c:v>
                </c:pt>
                <c:pt idx="11">
                  <c:v>7.3212897071303594E-3</c:v>
                </c:pt>
                <c:pt idx="12">
                  <c:v>7.6486326512150904E-3</c:v>
                </c:pt>
                <c:pt idx="13">
                  <c:v>7.9208167045992685E-3</c:v>
                </c:pt>
                <c:pt idx="14">
                  <c:v>9.2458335481187103E-3</c:v>
                </c:pt>
                <c:pt idx="15">
                  <c:v>1.0868708401421134E-2</c:v>
                </c:pt>
                <c:pt idx="16">
                  <c:v>1.2723651751234607E-2</c:v>
                </c:pt>
                <c:pt idx="17">
                  <c:v>1.3786714008372518E-2</c:v>
                </c:pt>
                <c:pt idx="18">
                  <c:v>1.3974254236754394E-2</c:v>
                </c:pt>
                <c:pt idx="19">
                  <c:v>1.4578193945479347E-2</c:v>
                </c:pt>
                <c:pt idx="20">
                  <c:v>1.4964707335951942E-2</c:v>
                </c:pt>
                <c:pt idx="21">
                  <c:v>1.6094762573067981E-2</c:v>
                </c:pt>
                <c:pt idx="22">
                  <c:v>1.7280578434237664E-2</c:v>
                </c:pt>
                <c:pt idx="23">
                  <c:v>1.8627057100684231E-2</c:v>
                </c:pt>
                <c:pt idx="24">
                  <c:v>1.9949265855222553E-2</c:v>
                </c:pt>
                <c:pt idx="25">
                  <c:v>2.1141099049923208E-2</c:v>
                </c:pt>
                <c:pt idx="26">
                  <c:v>2.1702315690578278E-2</c:v>
                </c:pt>
                <c:pt idx="27">
                  <c:v>2.2008798545088984E-2</c:v>
                </c:pt>
                <c:pt idx="28">
                  <c:v>2.2734087813355151E-2</c:v>
                </c:pt>
                <c:pt idx="29">
                  <c:v>2.3797751803846159E-2</c:v>
                </c:pt>
                <c:pt idx="30">
                  <c:v>2.4796829747771431E-2</c:v>
                </c:pt>
                <c:pt idx="31">
                  <c:v>2.5777655113319427E-2</c:v>
                </c:pt>
                <c:pt idx="32">
                  <c:v>2.6901492439120128E-2</c:v>
                </c:pt>
                <c:pt idx="33">
                  <c:v>2.7489385925095831E-2</c:v>
                </c:pt>
                <c:pt idx="34">
                  <c:v>2.7565605483154777E-2</c:v>
                </c:pt>
                <c:pt idx="35">
                  <c:v>2.7928851850640958E-2</c:v>
                </c:pt>
                <c:pt idx="36">
                  <c:v>2.8578924449770008E-2</c:v>
                </c:pt>
                <c:pt idx="37">
                  <c:v>2.9468687501216003E-2</c:v>
                </c:pt>
                <c:pt idx="38">
                  <c:v>3.0376502553254907E-2</c:v>
                </c:pt>
                <c:pt idx="39">
                  <c:v>3.1521199968629635E-2</c:v>
                </c:pt>
                <c:pt idx="40">
                  <c:v>3.2194339012960732E-2</c:v>
                </c:pt>
                <c:pt idx="41">
                  <c:v>3.251365884567084E-2</c:v>
                </c:pt>
                <c:pt idx="42">
                  <c:v>3.32343348248966E-2</c:v>
                </c:pt>
                <c:pt idx="43">
                  <c:v>3.4134126765560872E-2</c:v>
                </c:pt>
                <c:pt idx="44">
                  <c:v>3.5056784573642835E-2</c:v>
                </c:pt>
                <c:pt idx="45">
                  <c:v>3.6061478695530343E-2</c:v>
                </c:pt>
                <c:pt idx="46">
                  <c:v>3.7078006906695424E-2</c:v>
                </c:pt>
                <c:pt idx="47">
                  <c:v>3.7678937948654893E-2</c:v>
                </c:pt>
                <c:pt idx="48">
                  <c:v>3.7858655643446509E-2</c:v>
                </c:pt>
                <c:pt idx="49">
                  <c:v>3.8571910244650738E-2</c:v>
                </c:pt>
                <c:pt idx="50">
                  <c:v>3.9308231291057018E-2</c:v>
                </c:pt>
                <c:pt idx="51">
                  <c:v>4.0410205638361868E-2</c:v>
                </c:pt>
                <c:pt idx="52">
                  <c:v>4.1658401190469263E-2</c:v>
                </c:pt>
                <c:pt idx="53">
                  <c:v>4.2865879452350437E-2</c:v>
                </c:pt>
                <c:pt idx="54">
                  <c:v>4.370469574656756E-2</c:v>
                </c:pt>
                <c:pt idx="55">
                  <c:v>4.3832463795208478E-2</c:v>
                </c:pt>
                <c:pt idx="56">
                  <c:v>4.4387663102332581E-2</c:v>
                </c:pt>
                <c:pt idx="57">
                  <c:v>4.526258339773552E-2</c:v>
                </c:pt>
                <c:pt idx="58">
                  <c:v>4.650195352733083E-2</c:v>
                </c:pt>
                <c:pt idx="59">
                  <c:v>4.7425814802118986E-2</c:v>
                </c:pt>
                <c:pt idx="60">
                  <c:v>4.8457185769327123E-2</c:v>
                </c:pt>
                <c:pt idx="61">
                  <c:v>4.9127717302461474E-2</c:v>
                </c:pt>
                <c:pt idx="62">
                  <c:v>4.9298810152525366E-2</c:v>
                </c:pt>
                <c:pt idx="63">
                  <c:v>4.9668475009111243E-2</c:v>
                </c:pt>
                <c:pt idx="64">
                  <c:v>4.9919397817352669E-2</c:v>
                </c:pt>
                <c:pt idx="65">
                  <c:v>5.0084272756101222E-2</c:v>
                </c:pt>
                <c:pt idx="66">
                  <c:v>5.0350038320385704E-2</c:v>
                </c:pt>
                <c:pt idx="67">
                  <c:v>5.0687410153688717E-2</c:v>
                </c:pt>
                <c:pt idx="68">
                  <c:v>5.1114841412171902E-2</c:v>
                </c:pt>
                <c:pt idx="69">
                  <c:v>5.1281922706548487E-2</c:v>
                </c:pt>
                <c:pt idx="70">
                  <c:v>5.1726001921134017E-2</c:v>
                </c:pt>
                <c:pt idx="71">
                  <c:v>5.2262146338743383E-2</c:v>
                </c:pt>
                <c:pt idx="72">
                  <c:v>5.3494696823670265E-2</c:v>
                </c:pt>
                <c:pt idx="73">
                  <c:v>5.5145251411215145E-2</c:v>
                </c:pt>
                <c:pt idx="74">
                  <c:v>5.7248710635857653E-2</c:v>
                </c:pt>
                <c:pt idx="75">
                  <c:v>5.881381908726277E-2</c:v>
                </c:pt>
                <c:pt idx="76">
                  <c:v>5.96123192468224E-2</c:v>
                </c:pt>
                <c:pt idx="77">
                  <c:v>6.1301785924534211E-2</c:v>
                </c:pt>
                <c:pt idx="78">
                  <c:v>6.3315787457349643E-2</c:v>
                </c:pt>
                <c:pt idx="79">
                  <c:v>6.5970835588997662E-2</c:v>
                </c:pt>
                <c:pt idx="80">
                  <c:v>6.9094834580492565E-2</c:v>
                </c:pt>
                <c:pt idx="81">
                  <c:v>7.3051632532673619E-2</c:v>
                </c:pt>
                <c:pt idx="82">
                  <c:v>7.5894622048272256E-2</c:v>
                </c:pt>
                <c:pt idx="83">
                  <c:v>7.7471364011170579E-2</c:v>
                </c:pt>
                <c:pt idx="84">
                  <c:v>8.0469199576299485E-2</c:v>
                </c:pt>
                <c:pt idx="85">
                  <c:v>8.4059140760875783E-2</c:v>
                </c:pt>
                <c:pt idx="86">
                  <c:v>8.8490305173081582E-2</c:v>
                </c:pt>
                <c:pt idx="87">
                  <c:v>9.3750457568070586E-2</c:v>
                </c:pt>
                <c:pt idx="88">
                  <c:v>9.8849947157782711E-2</c:v>
                </c:pt>
                <c:pt idx="89">
                  <c:v>0.10204615415164923</c:v>
                </c:pt>
                <c:pt idx="90">
                  <c:v>0.10373883007391091</c:v>
                </c:pt>
                <c:pt idx="91">
                  <c:v>0.10725656325611557</c:v>
                </c:pt>
                <c:pt idx="92">
                  <c:v>0.11130021138892694</c:v>
                </c:pt>
                <c:pt idx="93">
                  <c:v>0.11530655205384631</c:v>
                </c:pt>
                <c:pt idx="94">
                  <c:v>0.11991402433850951</c:v>
                </c:pt>
                <c:pt idx="95">
                  <c:v>0.12436644999585807</c:v>
                </c:pt>
                <c:pt idx="96">
                  <c:v>0.1269234155909513</c:v>
                </c:pt>
                <c:pt idx="97">
                  <c:v>0.12818545101017992</c:v>
                </c:pt>
                <c:pt idx="98">
                  <c:v>0.13112752595125518</c:v>
                </c:pt>
                <c:pt idx="99">
                  <c:v>0.13556029498573591</c:v>
                </c:pt>
                <c:pt idx="100">
                  <c:v>0.14038198434410162</c:v>
                </c:pt>
                <c:pt idx="101">
                  <c:v>0.14600056923975202</c:v>
                </c:pt>
                <c:pt idx="102">
                  <c:v>0.15160270675708445</c:v>
                </c:pt>
                <c:pt idx="103">
                  <c:v>0.15494994882257832</c:v>
                </c:pt>
                <c:pt idx="104">
                  <c:v>0.15657783812048989</c:v>
                </c:pt>
                <c:pt idx="105">
                  <c:v>0.16150844121576613</c:v>
                </c:pt>
                <c:pt idx="106">
                  <c:v>0.16810363934349287</c:v>
                </c:pt>
                <c:pt idx="107">
                  <c:v>0.17644185841735704</c:v>
                </c:pt>
                <c:pt idx="108">
                  <c:v>0.18491707211794295</c:v>
                </c:pt>
                <c:pt idx="109">
                  <c:v>0.19255126316868371</c:v>
                </c:pt>
                <c:pt idx="110">
                  <c:v>0.19730014279132468</c:v>
                </c:pt>
                <c:pt idx="111">
                  <c:v>0.19870458843745292</c:v>
                </c:pt>
                <c:pt idx="112">
                  <c:v>0.20491949108602239</c:v>
                </c:pt>
                <c:pt idx="113">
                  <c:v>0.21275626569897246</c:v>
                </c:pt>
                <c:pt idx="114">
                  <c:v>0.22325069595476729</c:v>
                </c:pt>
                <c:pt idx="115">
                  <c:v>0.2327424378665183</c:v>
                </c:pt>
                <c:pt idx="116">
                  <c:v>0.24233286404817717</c:v>
                </c:pt>
                <c:pt idx="117">
                  <c:v>0.24876579474835211</c:v>
                </c:pt>
                <c:pt idx="118">
                  <c:v>0.25141161630191933</c:v>
                </c:pt>
                <c:pt idx="119">
                  <c:v>0.2577881846446875</c:v>
                </c:pt>
                <c:pt idx="120">
                  <c:v>0.26453441784404153</c:v>
                </c:pt>
                <c:pt idx="121">
                  <c:v>0.27120082108521809</c:v>
                </c:pt>
                <c:pt idx="122">
                  <c:v>0.27751561147040166</c:v>
                </c:pt>
                <c:pt idx="123">
                  <c:v>0.28347156819935504</c:v>
                </c:pt>
                <c:pt idx="124">
                  <c:v>0.28766163811475337</c:v>
                </c:pt>
                <c:pt idx="125">
                  <c:v>0.28910820509559837</c:v>
                </c:pt>
                <c:pt idx="126">
                  <c:v>0.29299881237893877</c:v>
                </c:pt>
                <c:pt idx="127">
                  <c:v>0.29730341220920986</c:v>
                </c:pt>
                <c:pt idx="128">
                  <c:v>0.30150752256951374</c:v>
                </c:pt>
                <c:pt idx="129">
                  <c:v>0.30683426678891212</c:v>
                </c:pt>
                <c:pt idx="130">
                  <c:v>0.31147062227452399</c:v>
                </c:pt>
                <c:pt idx="131">
                  <c:v>0.31436676490297955</c:v>
                </c:pt>
                <c:pt idx="132">
                  <c:v>0.31571845859181957</c:v>
                </c:pt>
                <c:pt idx="133">
                  <c:v>0.31915154794902195</c:v>
                </c:pt>
                <c:pt idx="134">
                  <c:v>0.32275713420077878</c:v>
                </c:pt>
                <c:pt idx="135">
                  <c:v>0.3267963696223341</c:v>
                </c:pt>
                <c:pt idx="136">
                  <c:v>0.33082016055449326</c:v>
                </c:pt>
                <c:pt idx="137">
                  <c:v>0.33487804970999463</c:v>
                </c:pt>
                <c:pt idx="138">
                  <c:v>0.33749318286255386</c:v>
                </c:pt>
                <c:pt idx="139">
                  <c:v>0.33871249521371261</c:v>
                </c:pt>
                <c:pt idx="140">
                  <c:v>0.34098443977722226</c:v>
                </c:pt>
                <c:pt idx="141">
                  <c:v>0.34367418786556553</c:v>
                </c:pt>
                <c:pt idx="142">
                  <c:v>0.34660783853969745</c:v>
                </c:pt>
                <c:pt idx="143">
                  <c:v>0.34950337943479987</c:v>
                </c:pt>
                <c:pt idx="144">
                  <c:v>0.35252287740064031</c:v>
                </c:pt>
                <c:pt idx="145">
                  <c:v>0.3545288558220811</c:v>
                </c:pt>
                <c:pt idx="146">
                  <c:v>0.3555760724342541</c:v>
                </c:pt>
                <c:pt idx="147">
                  <c:v>0.35770039174847063</c:v>
                </c:pt>
                <c:pt idx="148">
                  <c:v>0.36022285796465298</c:v>
                </c:pt>
                <c:pt idx="149">
                  <c:v>0.36279767498255477</c:v>
                </c:pt>
                <c:pt idx="150">
                  <c:v>0.36527541235282357</c:v>
                </c:pt>
                <c:pt idx="151">
                  <c:v>0.36820043818222775</c:v>
                </c:pt>
                <c:pt idx="152">
                  <c:v>0.37025275007185698</c:v>
                </c:pt>
                <c:pt idx="153">
                  <c:v>0.37126085401607872</c:v>
                </c:pt>
                <c:pt idx="154">
                  <c:v>0.37389103050246542</c:v>
                </c:pt>
                <c:pt idx="155">
                  <c:v>0.37685256148862412</c:v>
                </c:pt>
                <c:pt idx="156">
                  <c:v>0.37949798188662259</c:v>
                </c:pt>
                <c:pt idx="157">
                  <c:v>0.38238329331472237</c:v>
                </c:pt>
                <c:pt idx="158">
                  <c:v>0.38530531047736111</c:v>
                </c:pt>
                <c:pt idx="159">
                  <c:v>0.3875184857500516</c:v>
                </c:pt>
                <c:pt idx="160">
                  <c:v>0.38882344481513448</c:v>
                </c:pt>
                <c:pt idx="161">
                  <c:v>0.39126788627319858</c:v>
                </c:pt>
                <c:pt idx="162">
                  <c:v>0.39369206937504175</c:v>
                </c:pt>
                <c:pt idx="163">
                  <c:v>0.39609699700958584</c:v>
                </c:pt>
                <c:pt idx="164">
                  <c:v>0.3981665585886705</c:v>
                </c:pt>
                <c:pt idx="165">
                  <c:v>0.40020081847770689</c:v>
                </c:pt>
                <c:pt idx="166">
                  <c:v>0.40160125256814783</c:v>
                </c:pt>
                <c:pt idx="167">
                  <c:v>0.40256843864435893</c:v>
                </c:pt>
                <c:pt idx="168">
                  <c:v>0.40313406799627005</c:v>
                </c:pt>
                <c:pt idx="169">
                  <c:v>0.40521466135349488</c:v>
                </c:pt>
                <c:pt idx="170">
                  <c:v>0.40708063648144849</c:v>
                </c:pt>
                <c:pt idx="171">
                  <c:v>0.40879276844879359</c:v>
                </c:pt>
                <c:pt idx="172">
                  <c:v>0.41068421695536161</c:v>
                </c:pt>
                <c:pt idx="173">
                  <c:v>0.41209909264627687</c:v>
                </c:pt>
                <c:pt idx="174">
                  <c:v>0.41294593205186864</c:v>
                </c:pt>
                <c:pt idx="175">
                  <c:v>0.41455396414912798</c:v>
                </c:pt>
                <c:pt idx="176">
                  <c:v>0.41621113780355695</c:v>
                </c:pt>
                <c:pt idx="177">
                  <c:v>0.41784283807937145</c:v>
                </c:pt>
                <c:pt idx="178">
                  <c:v>0.41941737368664173</c:v>
                </c:pt>
                <c:pt idx="179">
                  <c:v>0.42113311605410547</c:v>
                </c:pt>
                <c:pt idx="180">
                  <c:v>0.42225534875763121</c:v>
                </c:pt>
                <c:pt idx="181">
                  <c:v>0.42294734211369273</c:v>
                </c:pt>
                <c:pt idx="182">
                  <c:v>0.42437024091598258</c:v>
                </c:pt>
                <c:pt idx="183">
                  <c:v>0.42582543274155532</c:v>
                </c:pt>
                <c:pt idx="184">
                  <c:v>0.42732976612429763</c:v>
                </c:pt>
                <c:pt idx="185">
                  <c:v>0.42871214821414566</c:v>
                </c:pt>
                <c:pt idx="186">
                  <c:v>0.43015430248373465</c:v>
                </c:pt>
                <c:pt idx="187">
                  <c:v>0.43112870936018294</c:v>
                </c:pt>
                <c:pt idx="188">
                  <c:v>0.43170857973478399</c:v>
                </c:pt>
                <c:pt idx="189">
                  <c:v>0.43301594573327928</c:v>
                </c:pt>
                <c:pt idx="190">
                  <c:v>0.43428500137496073</c:v>
                </c:pt>
                <c:pt idx="191">
                  <c:v>0.43559036159561232</c:v>
                </c:pt>
                <c:pt idx="192">
                  <c:v>0.43693383159529342</c:v>
                </c:pt>
                <c:pt idx="193">
                  <c:v>0.43834028301926531</c:v>
                </c:pt>
                <c:pt idx="194">
                  <c:v>0.43938027883120118</c:v>
                </c:pt>
                <c:pt idx="195">
                  <c:v>0.44002995027476149</c:v>
                </c:pt>
                <c:pt idx="196">
                  <c:v>0.44127232907112229</c:v>
                </c:pt>
                <c:pt idx="197">
                  <c:v>0.44253697200154768</c:v>
                </c:pt>
                <c:pt idx="198">
                  <c:v>0.44382367848825327</c:v>
                </c:pt>
                <c:pt idx="199">
                  <c:v>0.44506385092898604</c:v>
                </c:pt>
                <c:pt idx="200">
                  <c:v>0.44646789541954557</c:v>
                </c:pt>
                <c:pt idx="201">
                  <c:v>0.44737530931601571</c:v>
                </c:pt>
                <c:pt idx="202">
                  <c:v>0.4475504137217669</c:v>
                </c:pt>
                <c:pt idx="203">
                  <c:v>0.44872078509354046</c:v>
                </c:pt>
                <c:pt idx="204">
                  <c:v>0.45000749158024606</c:v>
                </c:pt>
                <c:pt idx="205">
                  <c:v>0.45156517865362966</c:v>
                </c:pt>
                <c:pt idx="206">
                  <c:v>0.45322074768578369</c:v>
                </c:pt>
                <c:pt idx="207">
                  <c:v>0.45475978102522124</c:v>
                </c:pt>
                <c:pt idx="208">
                  <c:v>0.45576808554722736</c:v>
                </c:pt>
                <c:pt idx="209">
                  <c:v>0.45638385934522985</c:v>
                </c:pt>
                <c:pt idx="210">
                  <c:v>0.45788357943893176</c:v>
                </c:pt>
                <c:pt idx="211">
                  <c:v>0.45947596646901062</c:v>
                </c:pt>
                <c:pt idx="212">
                  <c:v>0.46090127220471289</c:v>
                </c:pt>
                <c:pt idx="213">
                  <c:v>0.46263025270594477</c:v>
                </c:pt>
                <c:pt idx="214">
                  <c:v>0.46451648619011926</c:v>
                </c:pt>
                <c:pt idx="215">
                  <c:v>0.46561705649293356</c:v>
                </c:pt>
                <c:pt idx="216">
                  <c:v>0.46633512496096252</c:v>
                </c:pt>
                <c:pt idx="217">
                  <c:v>0.46816158626539611</c:v>
                </c:pt>
                <c:pt idx="218">
                  <c:v>0.47007008388363519</c:v>
                </c:pt>
                <c:pt idx="219">
                  <c:v>0.47198199132420854</c:v>
                </c:pt>
                <c:pt idx="220">
                  <c:v>0.47390472996513755</c:v>
                </c:pt>
                <c:pt idx="221">
                  <c:v>0.47632871248919639</c:v>
                </c:pt>
                <c:pt idx="222">
                  <c:v>0.47786052502839682</c:v>
                </c:pt>
                <c:pt idx="223">
                  <c:v>0.47905877671219715</c:v>
                </c:pt>
                <c:pt idx="224">
                  <c:v>0.48141676914519965</c:v>
                </c:pt>
                <c:pt idx="225">
                  <c:v>0.48414121719023823</c:v>
                </c:pt>
                <c:pt idx="226">
                  <c:v>0.48687408950222011</c:v>
                </c:pt>
                <c:pt idx="227">
                  <c:v>0.48960956932539873</c:v>
                </c:pt>
                <c:pt idx="228">
                  <c:v>0.4926539389365005</c:v>
                </c:pt>
                <c:pt idx="229">
                  <c:v>0.49456343944366143</c:v>
                </c:pt>
                <c:pt idx="230">
                  <c:v>0.49591593544363893</c:v>
                </c:pt>
                <c:pt idx="231">
                  <c:v>0.4986520170001707</c:v>
                </c:pt>
                <c:pt idx="232">
                  <c:v>0.50136402922257861</c:v>
                </c:pt>
                <c:pt idx="233">
                  <c:v>0.50424994238403142</c:v>
                </c:pt>
                <c:pt idx="234">
                  <c:v>0.50733282292973136</c:v>
                </c:pt>
                <c:pt idx="235">
                  <c:v>0.51077012442040537</c:v>
                </c:pt>
                <c:pt idx="236">
                  <c:v>0.51302361582775347</c:v>
                </c:pt>
                <c:pt idx="237">
                  <c:v>0.51462202019136327</c:v>
                </c:pt>
                <c:pt idx="238">
                  <c:v>0.51755065642088605</c:v>
                </c:pt>
                <c:pt idx="239">
                  <c:v>0.52076491541534542</c:v>
                </c:pt>
                <c:pt idx="240">
                  <c:v>0.52370177533402718</c:v>
                </c:pt>
                <c:pt idx="241">
                  <c:v>0.52656702898369045</c:v>
                </c:pt>
                <c:pt idx="242">
                  <c:v>0.52964750259597793</c:v>
                </c:pt>
                <c:pt idx="243">
                  <c:v>0.53170783759698181</c:v>
                </c:pt>
                <c:pt idx="244">
                  <c:v>0.53303044750708894</c:v>
                </c:pt>
                <c:pt idx="245">
                  <c:v>0.53562311594779921</c:v>
                </c:pt>
                <c:pt idx="246">
                  <c:v>0.53812672785225124</c:v>
                </c:pt>
                <c:pt idx="247">
                  <c:v>0.54060065424461701</c:v>
                </c:pt>
                <c:pt idx="248">
                  <c:v>0.5430292500577163</c:v>
                </c:pt>
                <c:pt idx="249">
                  <c:v>0.54565942654410293</c:v>
                </c:pt>
                <c:pt idx="250">
                  <c:v>0.54732382099876908</c:v>
                </c:pt>
                <c:pt idx="251">
                  <c:v>0.54850622703760454</c:v>
                </c:pt>
                <c:pt idx="252">
                  <c:v>0.55065882781941666</c:v>
                </c:pt>
                <c:pt idx="253">
                  <c:v>0.55304028785318993</c:v>
                </c:pt>
                <c:pt idx="254">
                  <c:v>0.55557097775853126</c:v>
                </c:pt>
                <c:pt idx="255">
                  <c:v>0.55796728054834754</c:v>
                </c:pt>
                <c:pt idx="256">
                  <c:v>0.56063697085825426</c:v>
                </c:pt>
                <c:pt idx="257">
                  <c:v>0.56229594971274255</c:v>
                </c:pt>
                <c:pt idx="258">
                  <c:v>0.56342440032758367</c:v>
                </c:pt>
                <c:pt idx="259">
                  <c:v>0.56568691773522806</c:v>
                </c:pt>
                <c:pt idx="260">
                  <c:v>0.56794662705389143</c:v>
                </c:pt>
                <c:pt idx="261">
                  <c:v>0.57000375281034543</c:v>
                </c:pt>
                <c:pt idx="262">
                  <c:v>0.57193832554055213</c:v>
                </c:pt>
                <c:pt idx="263">
                  <c:v>0.57405482232117844</c:v>
                </c:pt>
                <c:pt idx="264">
                  <c:v>0.57536619987536097</c:v>
                </c:pt>
                <c:pt idx="265">
                  <c:v>0.57631593568433226</c:v>
                </c:pt>
                <c:pt idx="266">
                  <c:v>0.57689059103653983</c:v>
                </c:pt>
                <c:pt idx="267">
                  <c:v>0.5785417473574378</c:v>
                </c:pt>
                <c:pt idx="268">
                  <c:v>0.58020393545647597</c:v>
                </c:pt>
                <c:pt idx="269">
                  <c:v>0.58184546404372439</c:v>
                </c:pt>
                <c:pt idx="270">
                  <c:v>0.58374954895070741</c:v>
                </c:pt>
                <c:pt idx="271">
                  <c:v>0.58495903299043228</c:v>
                </c:pt>
                <c:pt idx="272">
                  <c:v>0.58574389386065495</c:v>
                </c:pt>
                <c:pt idx="273">
                  <c:v>0.5873098046231976</c:v>
                </c:pt>
                <c:pt idx="274">
                  <c:v>0.58856943310901377</c:v>
                </c:pt>
                <c:pt idx="275">
                  <c:v>0.5899080892418701</c:v>
                </c:pt>
                <c:pt idx="276">
                  <c:v>0.59123711764107689</c:v>
                </c:pt>
                <c:pt idx="277">
                  <c:v>0.59268769617760919</c:v>
                </c:pt>
                <c:pt idx="278">
                  <c:v>0.59362660078622476</c:v>
                </c:pt>
                <c:pt idx="279">
                  <c:v>0.59425721734027037</c:v>
                </c:pt>
                <c:pt idx="280">
                  <c:v>0.59544644302377425</c:v>
                </c:pt>
                <c:pt idx="281">
                  <c:v>0.596603776839564</c:v>
                </c:pt>
                <c:pt idx="282">
                  <c:v>0.59765761251862115</c:v>
                </c:pt>
                <c:pt idx="283">
                  <c:v>0.59871626206450301</c:v>
                </c:pt>
                <c:pt idx="284">
                  <c:v>0.59992935650434642</c:v>
                </c:pt>
                <c:pt idx="285">
                  <c:v>0.60069656652954506</c:v>
                </c:pt>
                <c:pt idx="286">
                  <c:v>0.60113101801048097</c:v>
                </c:pt>
                <c:pt idx="287">
                  <c:v>0.60212066879854109</c:v>
                </c:pt>
                <c:pt idx="288">
                  <c:v>0.60307381442984664</c:v>
                </c:pt>
                <c:pt idx="289">
                  <c:v>0.60408171779628395</c:v>
                </c:pt>
                <c:pt idx="290">
                  <c:v>0.60508240036248417</c:v>
                </c:pt>
                <c:pt idx="291">
                  <c:v>0.6061645175091368</c:v>
                </c:pt>
                <c:pt idx="292">
                  <c:v>0.60679252655198568</c:v>
                </c:pt>
                <c:pt idx="293">
                  <c:v>0.60720230696544464</c:v>
                </c:pt>
                <c:pt idx="294">
                  <c:v>0.60804232672636793</c:v>
                </c:pt>
                <c:pt idx="295">
                  <c:v>0.60883099857449363</c:v>
                </c:pt>
                <c:pt idx="296">
                  <c:v>0.609638123578781</c:v>
                </c:pt>
                <c:pt idx="297">
                  <c:v>0.6104127549820012</c:v>
                </c:pt>
                <c:pt idx="298">
                  <c:v>0.61133481105673004</c:v>
                </c:pt>
                <c:pt idx="299">
                  <c:v>0.6118633335185335</c:v>
                </c:pt>
                <c:pt idx="300">
                  <c:v>0.61222417295260723</c:v>
                </c:pt>
                <c:pt idx="301">
                  <c:v>0.61296992115487869</c:v>
                </c:pt>
                <c:pt idx="302">
                  <c:v>0.61370383526787264</c:v>
                </c:pt>
                <c:pt idx="303">
                  <c:v>0.61441508409123324</c:v>
                </c:pt>
                <c:pt idx="304">
                  <c:v>0.61516825367152617</c:v>
                </c:pt>
                <c:pt idx="305">
                  <c:v>0.61596855903114511</c:v>
                </c:pt>
                <c:pt idx="306">
                  <c:v>0.61647000349205927</c:v>
                </c:pt>
                <c:pt idx="307">
                  <c:v>0.61681279092554009</c:v>
                </c:pt>
                <c:pt idx="308">
                  <c:v>0.61752564437117563</c:v>
                </c:pt>
                <c:pt idx="309">
                  <c:v>0.61818735048179785</c:v>
                </c:pt>
                <c:pt idx="310">
                  <c:v>0.6188528675703231</c:v>
                </c:pt>
                <c:pt idx="311">
                  <c:v>0.6195097598141206</c:v>
                </c:pt>
                <c:pt idx="312">
                  <c:v>0.62029602472883383</c:v>
                </c:pt>
                <c:pt idx="313">
                  <c:v>0.62079044896729518</c:v>
                </c:pt>
                <c:pt idx="314">
                  <c:v>0.62110335031090558</c:v>
                </c:pt>
                <c:pt idx="315">
                  <c:v>0.62184027309066492</c:v>
                </c:pt>
                <c:pt idx="316">
                  <c:v>0.62253086240223587</c:v>
                </c:pt>
                <c:pt idx="317">
                  <c:v>0.62326577940415162</c:v>
                </c:pt>
                <c:pt idx="318">
                  <c:v>0.6239298924481862</c:v>
                </c:pt>
                <c:pt idx="319">
                  <c:v>0.62465317593860881</c:v>
                </c:pt>
                <c:pt idx="320">
                  <c:v>0.62509204013080077</c:v>
                </c:pt>
                <c:pt idx="321">
                  <c:v>0.62538849409609321</c:v>
                </c:pt>
                <c:pt idx="322">
                  <c:v>0.62611057411980953</c:v>
                </c:pt>
                <c:pt idx="323">
                  <c:v>0.62679133511994656</c:v>
                </c:pt>
                <c:pt idx="324">
                  <c:v>0.6275553359005952</c:v>
                </c:pt>
                <c:pt idx="325">
                  <c:v>0.62823890498971335</c:v>
                </c:pt>
                <c:pt idx="326">
                  <c:v>0.62911944146307852</c:v>
                </c:pt>
                <c:pt idx="327">
                  <c:v>0.62961165934591179</c:v>
                </c:pt>
                <c:pt idx="328">
                  <c:v>0.62994943233478362</c:v>
                </c:pt>
                <c:pt idx="329">
                  <c:v>0.630626582934802</c:v>
                </c:pt>
                <c:pt idx="330">
                  <c:v>0.63127364686716558</c:v>
                </c:pt>
                <c:pt idx="331">
                  <c:v>0.63194778880041846</c:v>
                </c:pt>
                <c:pt idx="332">
                  <c:v>0.63259826255511631</c:v>
                </c:pt>
                <c:pt idx="333">
                  <c:v>0.63337530089174876</c:v>
                </c:pt>
                <c:pt idx="334">
                  <c:v>0.63387313495254427</c:v>
                </c:pt>
                <c:pt idx="335">
                  <c:v>0.6342269541641653</c:v>
                </c:pt>
                <c:pt idx="336">
                  <c:v>0.63490931978657716</c:v>
                </c:pt>
                <c:pt idx="337">
                  <c:v>0.63559389176461711</c:v>
                </c:pt>
                <c:pt idx="338">
                  <c:v>0.63634846538940071</c:v>
                </c:pt>
                <c:pt idx="339">
                  <c:v>0.63705650496821142</c:v>
                </c:pt>
                <c:pt idx="340">
                  <c:v>0.63789090855117248</c:v>
                </c:pt>
                <c:pt idx="341">
                  <c:v>0.63840599230142347</c:v>
                </c:pt>
                <c:pt idx="342">
                  <c:v>0.63880133111440818</c:v>
                </c:pt>
                <c:pt idx="343">
                  <c:v>0.63963031909719137</c:v>
                </c:pt>
                <c:pt idx="344">
                  <c:v>0.6404418568127348</c:v>
                </c:pt>
                <c:pt idx="345">
                  <c:v>0.64120806394901153</c:v>
                </c:pt>
                <c:pt idx="346">
                  <c:v>0.64122671768295758</c:v>
                </c:pt>
                <c:pt idx="347">
                  <c:v>0.64172435116596871</c:v>
                </c:pt>
                <c:pt idx="348">
                  <c:v>0.64209642295596692</c:v>
                </c:pt>
                <c:pt idx="349">
                  <c:v>0.64233771803055884</c:v>
                </c:pt>
                <c:pt idx="350">
                  <c:v>0.6430381356535636</c:v>
                </c:pt>
                <c:pt idx="351">
                  <c:v>0.6438681265252687</c:v>
                </c:pt>
                <c:pt idx="352">
                  <c:v>0.64483049873465503</c:v>
                </c:pt>
                <c:pt idx="353">
                  <c:v>0.64577582183237037</c:v>
                </c:pt>
                <c:pt idx="354">
                  <c:v>0.64676647550935229</c:v>
                </c:pt>
                <c:pt idx="355">
                  <c:v>0.64729519854894013</c:v>
                </c:pt>
                <c:pt idx="356">
                  <c:v>0.64769996451778999</c:v>
                </c:pt>
                <c:pt idx="357">
                  <c:v>0.64852594383380768</c:v>
                </c:pt>
                <c:pt idx="358">
                  <c:v>0.64937900115071479</c:v>
                </c:pt>
                <c:pt idx="359">
                  <c:v>0.65017589668799947</c:v>
                </c:pt>
                <c:pt idx="360">
                  <c:v>0.65097740551432459</c:v>
                </c:pt>
                <c:pt idx="361">
                  <c:v>0.65180137905249858</c:v>
                </c:pt>
                <c:pt idx="362">
                  <c:v>0.65232147724735878</c:v>
                </c:pt>
                <c:pt idx="363">
                  <c:v>0.65269054037059149</c:v>
                </c:pt>
                <c:pt idx="364">
                  <c:v>0.65346958448506764</c:v>
                </c:pt>
                <c:pt idx="365">
                  <c:v>0.65427289851145209</c:v>
                </c:pt>
                <c:pt idx="366">
                  <c:v>0.65508403507142676</c:v>
                </c:pt>
                <c:pt idx="367">
                  <c:v>0.6558412162074071</c:v>
                </c:pt>
                <c:pt idx="368">
                  <c:v>0.65666258223438434</c:v>
                </c:pt>
                <c:pt idx="369">
                  <c:v>0.6572284121640799</c:v>
                </c:pt>
                <c:pt idx="370">
                  <c:v>0.6576668752007031</c:v>
                </c:pt>
                <c:pt idx="371">
                  <c:v>0.6587664426145956</c:v>
                </c:pt>
                <c:pt idx="372">
                  <c:v>0.65992197123032603</c:v>
                </c:pt>
                <c:pt idx="373">
                  <c:v>0.66105744206761996</c:v>
                </c:pt>
                <c:pt idx="374">
                  <c:v>0.66204608996675829</c:v>
                </c:pt>
                <c:pt idx="375">
                  <c:v>0.66235417744354386</c:v>
                </c:pt>
                <c:pt idx="376">
                  <c:v>0.66235899131036868</c:v>
                </c:pt>
                <c:pt idx="377">
                  <c:v>0.66280507630279784</c:v>
                </c:pt>
                <c:pt idx="378">
                  <c:v>0.6639391430956012</c:v>
                </c:pt>
                <c:pt idx="379">
                  <c:v>0.66513940055724519</c:v>
                </c:pt>
                <c:pt idx="380">
                  <c:v>0.66631960024045267</c:v>
                </c:pt>
                <c:pt idx="381">
                  <c:v>0.6673946971646525</c:v>
                </c:pt>
                <c:pt idx="382">
                  <c:v>0.66788029598060172</c:v>
                </c:pt>
                <c:pt idx="383">
                  <c:v>0.66802411025199193</c:v>
                </c:pt>
                <c:pt idx="384">
                  <c:v>0.66843830337670695</c:v>
                </c:pt>
                <c:pt idx="385">
                  <c:v>0.6695121968342006</c:v>
                </c:pt>
                <c:pt idx="386">
                  <c:v>0.67048279273274591</c:v>
                </c:pt>
                <c:pt idx="387">
                  <c:v>0.67161986819231478</c:v>
                </c:pt>
                <c:pt idx="388">
                  <c:v>0.67272003733956032</c:v>
                </c:pt>
                <c:pt idx="389">
                  <c:v>0.67388338848888107</c:v>
                </c:pt>
                <c:pt idx="390">
                  <c:v>0.67460205869026313</c:v>
                </c:pt>
                <c:pt idx="391">
                  <c:v>0.67513820310787254</c:v>
                </c:pt>
                <c:pt idx="392">
                  <c:v>0.676254217900083</c:v>
                </c:pt>
                <c:pt idx="393">
                  <c:v>0.67733372753553889</c:v>
                </c:pt>
                <c:pt idx="394">
                  <c:v>0.67836369445825651</c:v>
                </c:pt>
                <c:pt idx="395">
                  <c:v>0.6793495342684136</c:v>
                </c:pt>
                <c:pt idx="396">
                  <c:v>0.68034399892329844</c:v>
                </c:pt>
                <c:pt idx="397">
                  <c:v>0.68094773805423903</c:v>
                </c:pt>
                <c:pt idx="398">
                  <c:v>0.68134969593410777</c:v>
                </c:pt>
                <c:pt idx="399">
                  <c:v>0.68202724768969492</c:v>
                </c:pt>
                <c:pt idx="400">
                  <c:v>0.6827386970908399</c:v>
                </c:pt>
                <c:pt idx="401">
                  <c:v>0.6834176528909176</c:v>
                </c:pt>
                <c:pt idx="402">
                  <c:v>0.68405769660082838</c:v>
                </c:pt>
                <c:pt idx="403">
                  <c:v>0.68484315920440419</c:v>
                </c:pt>
                <c:pt idx="404">
                  <c:v>0.68533718228729679</c:v>
                </c:pt>
                <c:pt idx="405">
                  <c:v>0.68564125820839505</c:v>
                </c:pt>
                <c:pt idx="406">
                  <c:v>0.68624118636143272</c:v>
                </c:pt>
                <c:pt idx="407">
                  <c:v>0.68681604229142468</c:v>
                </c:pt>
                <c:pt idx="408">
                  <c:v>0.68738046817662957</c:v>
                </c:pt>
                <c:pt idx="409">
                  <c:v>0.6879364697948912</c:v>
                </c:pt>
                <c:pt idx="410">
                  <c:v>0.68857731581593939</c:v>
                </c:pt>
                <c:pt idx="411">
                  <c:v>0.68899411645185116</c:v>
                </c:pt>
                <c:pt idx="412">
                  <c:v>0.68926790512751035</c:v>
                </c:pt>
                <c:pt idx="413">
                  <c:v>0.68976333225489339</c:v>
                </c:pt>
                <c:pt idx="414">
                  <c:v>0.69021423111414737</c:v>
                </c:pt>
                <c:pt idx="415">
                  <c:v>0.69075779690977834</c:v>
                </c:pt>
                <c:pt idx="416">
                  <c:v>0.6910137341626289</c:v>
                </c:pt>
                <c:pt idx="417">
                  <c:v>0.69137116377436847</c:v>
                </c:pt>
                <c:pt idx="418">
                  <c:v>0.69172097143030209</c:v>
                </c:pt>
                <c:pt idx="419">
                  <c:v>0.69197670810536838</c:v>
                </c:pt>
                <c:pt idx="420">
                  <c:v>0.69249119012226623</c:v>
                </c:pt>
                <c:pt idx="421">
                  <c:v>0.69294730400391369</c:v>
                </c:pt>
                <c:pt idx="422">
                  <c:v>0.69335628210623523</c:v>
                </c:pt>
                <c:pt idx="423">
                  <c:v>0.69380216652088</c:v>
                </c:pt>
                <c:pt idx="424">
                  <c:v>0.6942991982705381</c:v>
                </c:pt>
                <c:pt idx="425">
                  <c:v>0.69461992214773882</c:v>
                </c:pt>
                <c:pt idx="426">
                  <c:v>0.6948182935764764</c:v>
                </c:pt>
                <c:pt idx="427">
                  <c:v>0.69517512145486293</c:v>
                </c:pt>
                <c:pt idx="428">
                  <c:v>0.69555842560078562</c:v>
                </c:pt>
                <c:pt idx="429">
                  <c:v>0.69595115690257359</c:v>
                </c:pt>
                <c:pt idx="430">
                  <c:v>0.69633105122616212</c:v>
                </c:pt>
                <c:pt idx="431">
                  <c:v>0.69675386919560489</c:v>
                </c:pt>
                <c:pt idx="432">
                  <c:v>0.69707960751741471</c:v>
                </c:pt>
                <c:pt idx="433">
                  <c:v>0.69730285059141361</c:v>
                </c:pt>
                <c:pt idx="434">
                  <c:v>0.69764363224705084</c:v>
                </c:pt>
                <c:pt idx="435">
                  <c:v>0.69800627688118388</c:v>
                </c:pt>
                <c:pt idx="436">
                  <c:v>0.69833041058071876</c:v>
                </c:pt>
                <c:pt idx="437">
                  <c:v>0.69857391201093866</c:v>
                </c:pt>
                <c:pt idx="438">
                  <c:v>0.69892432140022553</c:v>
                </c:pt>
                <c:pt idx="439">
                  <c:v>0.6992253886545583</c:v>
                </c:pt>
                <c:pt idx="440">
                  <c:v>0.69942676875006138</c:v>
                </c:pt>
                <c:pt idx="441">
                  <c:v>0.69970416782583911</c:v>
                </c:pt>
                <c:pt idx="442">
                  <c:v>0.69995709641192416</c:v>
                </c:pt>
                <c:pt idx="443">
                  <c:v>0.70021122846471551</c:v>
                </c:pt>
                <c:pt idx="444">
                  <c:v>0.70057928869902641</c:v>
                </c:pt>
                <c:pt idx="445">
                  <c:v>0.70087233284198458</c:v>
                </c:pt>
                <c:pt idx="446">
                  <c:v>0.70112486027250098</c:v>
                </c:pt>
                <c:pt idx="447">
                  <c:v>0.70129976410046779</c:v>
                </c:pt>
                <c:pt idx="448">
                  <c:v>0.70154065801949095</c:v>
                </c:pt>
                <c:pt idx="449">
                  <c:v>0.70176370051570558</c:v>
                </c:pt>
                <c:pt idx="450">
                  <c:v>0.70199637074556964</c:v>
                </c:pt>
                <c:pt idx="451">
                  <c:v>0.70221379706382203</c:v>
                </c:pt>
                <c:pt idx="452">
                  <c:v>0.70248377476157819</c:v>
                </c:pt>
                <c:pt idx="453">
                  <c:v>0.70273409583646651</c:v>
                </c:pt>
                <c:pt idx="454">
                  <c:v>0.70289957250856816</c:v>
                </c:pt>
                <c:pt idx="455">
                  <c:v>0.70313003638280436</c:v>
                </c:pt>
                <c:pt idx="456">
                  <c:v>0.7033639100793746</c:v>
                </c:pt>
                <c:pt idx="457">
                  <c:v>0.70359457453139518</c:v>
                </c:pt>
                <c:pt idx="458">
                  <c:v>0.70381841933874723</c:v>
                </c:pt>
                <c:pt idx="459">
                  <c:v>0.70412109121535493</c:v>
                </c:pt>
                <c:pt idx="460">
                  <c:v>0.70437983655718661</c:v>
                </c:pt>
                <c:pt idx="461">
                  <c:v>0.70460949812028528</c:v>
                </c:pt>
                <c:pt idx="462">
                  <c:v>0.70501606928919447</c:v>
                </c:pt>
                <c:pt idx="463">
                  <c:v>0.70527942792006659</c:v>
                </c:pt>
                <c:pt idx="464">
                  <c:v>0.70556966397404364</c:v>
                </c:pt>
                <c:pt idx="465">
                  <c:v>0.70585548731676462</c:v>
                </c:pt>
                <c:pt idx="466">
                  <c:v>0.70614492105960425</c:v>
                </c:pt>
                <c:pt idx="467">
                  <c:v>0.70636876586695641</c:v>
                </c:pt>
                <c:pt idx="468">
                  <c:v>0.70651799573852436</c:v>
                </c:pt>
                <c:pt idx="469">
                  <c:v>0.70677914801376851</c:v>
                </c:pt>
                <c:pt idx="470">
                  <c:v>0.70698975468735237</c:v>
                </c:pt>
                <c:pt idx="471">
                  <c:v>0.70725712487391179</c:v>
                </c:pt>
                <c:pt idx="472">
                  <c:v>0.7075317158607084</c:v>
                </c:pt>
                <c:pt idx="473">
                  <c:v>0.70778043231332177</c:v>
                </c:pt>
                <c:pt idx="474">
                  <c:v>0.70798141125325609</c:v>
                </c:pt>
                <c:pt idx="475">
                  <c:v>0.70812482436907753</c:v>
                </c:pt>
                <c:pt idx="476">
                  <c:v>0.70834164895397678</c:v>
                </c:pt>
                <c:pt idx="477">
                  <c:v>0.70855345909426692</c:v>
                </c:pt>
                <c:pt idx="478">
                  <c:v>0.70878271950179683</c:v>
                </c:pt>
                <c:pt idx="479">
                  <c:v>0.7089843001750844</c:v>
                </c:pt>
                <c:pt idx="480">
                  <c:v>0.70918507853723434</c:v>
                </c:pt>
                <c:pt idx="481">
                  <c:v>0.70937983956585338</c:v>
                </c:pt>
                <c:pt idx="482">
                  <c:v>0.70952987174855886</c:v>
                </c:pt>
                <c:pt idx="483">
                  <c:v>0.70980085233523693</c:v>
                </c:pt>
                <c:pt idx="484">
                  <c:v>0.71008948376693903</c:v>
                </c:pt>
                <c:pt idx="485">
                  <c:v>0.71038272848768158</c:v>
                </c:pt>
                <c:pt idx="486">
                  <c:v>0.71069101654225164</c:v>
                </c:pt>
                <c:pt idx="487">
                  <c:v>0.71099549361891867</c:v>
                </c:pt>
                <c:pt idx="488">
                  <c:v>0.71122696038207656</c:v>
                </c:pt>
                <c:pt idx="489">
                  <c:v>0.71134851051940218</c:v>
                </c:pt>
                <c:pt idx="490">
                  <c:v>0.7116239038173362</c:v>
                </c:pt>
                <c:pt idx="491">
                  <c:v>0.71188064338132429</c:v>
                </c:pt>
                <c:pt idx="492">
                  <c:v>0.71210789801101049</c:v>
                </c:pt>
                <c:pt idx="493">
                  <c:v>0.7123461844188369</c:v>
                </c:pt>
                <c:pt idx="494">
                  <c:v>0.71256120380367682</c:v>
                </c:pt>
                <c:pt idx="495">
                  <c:v>0.71276097927690507</c:v>
                </c:pt>
                <c:pt idx="496">
                  <c:v>0.7129266565267911</c:v>
                </c:pt>
                <c:pt idx="497">
                  <c:v>0.71313365280025642</c:v>
                </c:pt>
                <c:pt idx="498">
                  <c:v>0.71333703867360321</c:v>
                </c:pt>
                <c:pt idx="499">
                  <c:v>0.71353240143557528</c:v>
                </c:pt>
                <c:pt idx="500">
                  <c:v>0.71372114513066343</c:v>
                </c:pt>
                <c:pt idx="501">
                  <c:v>0.7138894298917462</c:v>
                </c:pt>
                <c:pt idx="502">
                  <c:v>0.71407536549785311</c:v>
                </c:pt>
                <c:pt idx="503">
                  <c:v>0.71422178728044006</c:v>
                </c:pt>
                <c:pt idx="504">
                  <c:v>0.71441133328666562</c:v>
                </c:pt>
                <c:pt idx="505">
                  <c:v>0.71459365849265399</c:v>
                </c:pt>
                <c:pt idx="506">
                  <c:v>0.71477036752068002</c:v>
                </c:pt>
                <c:pt idx="507">
                  <c:v>0.71494627423756874</c:v>
                </c:pt>
                <c:pt idx="508">
                  <c:v>0.71514083468840339</c:v>
                </c:pt>
                <c:pt idx="509">
                  <c:v>0.71528384664865607</c:v>
                </c:pt>
                <c:pt idx="510">
                  <c:v>0.71539135634107609</c:v>
                </c:pt>
                <c:pt idx="511">
                  <c:v>0.71556505670233672</c:v>
                </c:pt>
                <c:pt idx="512">
                  <c:v>0.71575159404179678</c:v>
                </c:pt>
                <c:pt idx="513">
                  <c:v>0.71592790191425415</c:v>
                </c:pt>
                <c:pt idx="514">
                  <c:v>0.71611042769802691</c:v>
                </c:pt>
                <c:pt idx="515">
                  <c:v>0.71630278179323359</c:v>
                </c:pt>
                <c:pt idx="516">
                  <c:v>0.71644880242025177</c:v>
                </c:pt>
                <c:pt idx="517">
                  <c:v>0.71657937855787379</c:v>
                </c:pt>
                <c:pt idx="518">
                  <c:v>0.71676992745302115</c:v>
                </c:pt>
                <c:pt idx="519">
                  <c:v>0.71697692372648647</c:v>
                </c:pt>
                <c:pt idx="520">
                  <c:v>0.71718472231108932</c:v>
                </c:pt>
                <c:pt idx="521">
                  <c:v>0.71736323653917478</c:v>
                </c:pt>
                <c:pt idx="522">
                  <c:v>0.71757163685713066</c:v>
                </c:pt>
                <c:pt idx="523">
                  <c:v>0.71769057948325943</c:v>
                </c:pt>
                <c:pt idx="524">
                  <c:v>0.71770782917271492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EBA-48AB-B481-F3EF789015EC}"/>
            </c:ext>
          </c:extLst>
        </c:ser>
        <c:ser>
          <c:idx val="2"/>
          <c:order val="5"/>
          <c:tx>
            <c:strRef>
              <c:f>People!$AT$1</c:f>
              <c:strCache>
                <c:ptCount val="1"/>
                <c:pt idx="0">
                  <c:v>% 30-39</c:v>
                </c:pt>
              </c:strCache>
            </c:strRef>
          </c:tx>
          <c:spPr>
            <a:ln w="28575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cat>
            <c:numRef>
              <c:f>People!PeopleDate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People!People3039</c:f>
              <c:numCache>
                <c:formatCode>0.00%</c:formatCode>
                <c:ptCount val="525"/>
                <c:pt idx="0">
                  <c:v>2.854183825748E-5</c:v>
                </c:pt>
                <c:pt idx="1">
                  <c:v>4.1709459436771196E-4</c:v>
                </c:pt>
                <c:pt idx="2">
                  <c:v>1.7163478535338393E-3</c:v>
                </c:pt>
                <c:pt idx="3">
                  <c:v>3.2645626934668932E-3</c:v>
                </c:pt>
                <c:pt idx="4">
                  <c:v>5.6568004647282845E-3</c:v>
                </c:pt>
                <c:pt idx="5">
                  <c:v>6.8601147717684283E-3</c:v>
                </c:pt>
                <c:pt idx="6">
                  <c:v>7.5043448352944053E-3</c:v>
                </c:pt>
                <c:pt idx="7">
                  <c:v>9.2816139234282447E-3</c:v>
                </c:pt>
                <c:pt idx="8">
                  <c:v>1.0897945419370746E-2</c:v>
                </c:pt>
                <c:pt idx="9">
                  <c:v>1.3224704855806154E-2</c:v>
                </c:pt>
                <c:pt idx="10">
                  <c:v>1.4193448424898268E-2</c:v>
                </c:pt>
                <c:pt idx="11">
                  <c:v>1.4306416541026615E-2</c:v>
                </c:pt>
                <c:pt idx="12">
                  <c:v>1.4936735456494323E-2</c:v>
                </c:pt>
                <c:pt idx="13">
                  <c:v>1.5441374344676994E-2</c:v>
                </c:pt>
                <c:pt idx="14">
                  <c:v>1.7836730131882479E-2</c:v>
                </c:pt>
                <c:pt idx="15">
                  <c:v>2.0811077495168275E-2</c:v>
                </c:pt>
                <c:pt idx="16">
                  <c:v>2.4163184482450126E-2</c:v>
                </c:pt>
                <c:pt idx="17">
                  <c:v>2.6133051016976876E-2</c:v>
                </c:pt>
                <c:pt idx="18">
                  <c:v>2.6422067110256402E-2</c:v>
                </c:pt>
                <c:pt idx="19">
                  <c:v>2.7350276472075288E-2</c:v>
                </c:pt>
                <c:pt idx="20">
                  <c:v>2.7888254146121741E-2</c:v>
                </c:pt>
                <c:pt idx="21">
                  <c:v>2.9752827680690222E-2</c:v>
                </c:pt>
                <c:pt idx="22">
                  <c:v>3.1815035456638233E-2</c:v>
                </c:pt>
                <c:pt idx="23">
                  <c:v>3.4084951063938995E-2</c:v>
                </c:pt>
                <c:pt idx="24">
                  <c:v>3.6318409869431884E-2</c:v>
                </c:pt>
                <c:pt idx="25">
                  <c:v>3.8447535064487767E-2</c:v>
                </c:pt>
                <c:pt idx="26">
                  <c:v>3.9381260916053894E-2</c:v>
                </c:pt>
                <c:pt idx="27">
                  <c:v>3.9851361781471216E-2</c:v>
                </c:pt>
                <c:pt idx="28">
                  <c:v>4.1086096095332619E-2</c:v>
                </c:pt>
                <c:pt idx="29">
                  <c:v>4.2784695242723152E-2</c:v>
                </c:pt>
                <c:pt idx="30">
                  <c:v>4.4439642166896359E-2</c:v>
                </c:pt>
                <c:pt idx="31">
                  <c:v>4.6073722368982169E-2</c:v>
                </c:pt>
                <c:pt idx="32">
                  <c:v>4.7898241391038057E-2</c:v>
                </c:pt>
                <c:pt idx="33">
                  <c:v>4.8892168935063242E-2</c:v>
                </c:pt>
                <c:pt idx="34">
                  <c:v>4.9026243620659299E-2</c:v>
                </c:pt>
                <c:pt idx="35">
                  <c:v>4.9634256729757721E-2</c:v>
                </c:pt>
                <c:pt idx="36">
                  <c:v>5.0668478633675816E-2</c:v>
                </c:pt>
                <c:pt idx="37">
                  <c:v>5.2161288728756118E-2</c:v>
                </c:pt>
                <c:pt idx="38">
                  <c:v>5.3660574703104917E-2</c:v>
                </c:pt>
                <c:pt idx="39">
                  <c:v>5.546158868188994E-2</c:v>
                </c:pt>
                <c:pt idx="40">
                  <c:v>5.6403949039147409E-2</c:v>
                </c:pt>
                <c:pt idx="41">
                  <c:v>5.6786025915989136E-2</c:v>
                </c:pt>
                <c:pt idx="42">
                  <c:v>5.8118857808399357E-2</c:v>
                </c:pt>
                <c:pt idx="43">
                  <c:v>5.9685540896616665E-2</c:v>
                </c:pt>
                <c:pt idx="44">
                  <c:v>6.1189383971191454E-2</c:v>
                </c:pt>
                <c:pt idx="45">
                  <c:v>6.2810512414740255E-2</c:v>
                </c:pt>
                <c:pt idx="46">
                  <c:v>6.4503115377622905E-2</c:v>
                </c:pt>
                <c:pt idx="47">
                  <c:v>6.5474737115278805E-2</c:v>
                </c:pt>
                <c:pt idx="48">
                  <c:v>6.5768070461403996E-2</c:v>
                </c:pt>
                <c:pt idx="49">
                  <c:v>6.709274754288351E-2</c:v>
                </c:pt>
                <c:pt idx="50">
                  <c:v>6.8514802660770896E-2</c:v>
                </c:pt>
                <c:pt idx="51">
                  <c:v>7.043358170329056E-2</c:v>
                </c:pt>
                <c:pt idx="52">
                  <c:v>7.2596045684210228E-2</c:v>
                </c:pt>
                <c:pt idx="53">
                  <c:v>7.4845334416803896E-2</c:v>
                </c:pt>
                <c:pt idx="54">
                  <c:v>7.6217741126966082E-2</c:v>
                </c:pt>
                <c:pt idx="55">
                  <c:v>7.6461665912746404E-2</c:v>
                </c:pt>
                <c:pt idx="56">
                  <c:v>7.7471663231252694E-2</c:v>
                </c:pt>
                <c:pt idx="57">
                  <c:v>7.9046740977781013E-2</c:v>
                </c:pt>
                <c:pt idx="58">
                  <c:v>8.1034596065831396E-2</c:v>
                </c:pt>
                <c:pt idx="59">
                  <c:v>8.2688823447863657E-2</c:v>
                </c:pt>
                <c:pt idx="60">
                  <c:v>8.4403732217115598E-2</c:v>
                </c:pt>
                <c:pt idx="61">
                  <c:v>8.5460020080022681E-2</c:v>
                </c:pt>
                <c:pt idx="62">
                  <c:v>8.5751914341865978E-2</c:v>
                </c:pt>
                <c:pt idx="63">
                  <c:v>8.6041649977286458E-2</c:v>
                </c:pt>
                <c:pt idx="64">
                  <c:v>8.6437638002186443E-2</c:v>
                </c:pt>
                <c:pt idx="65">
                  <c:v>8.670338889957542E-2</c:v>
                </c:pt>
                <c:pt idx="66">
                  <c:v>8.7102974635180144E-2</c:v>
                </c:pt>
                <c:pt idx="67">
                  <c:v>8.7649107120157305E-2</c:v>
                </c:pt>
                <c:pt idx="68">
                  <c:v>8.8388316746287998E-2</c:v>
                </c:pt>
                <c:pt idx="69">
                  <c:v>8.8632001684688003E-2</c:v>
                </c:pt>
                <c:pt idx="70">
                  <c:v>8.9378646579608464E-2</c:v>
                </c:pt>
                <c:pt idx="71">
                  <c:v>9.0258166923223415E-2</c:v>
                </c:pt>
                <c:pt idx="72">
                  <c:v>9.2233070252736776E-2</c:v>
                </c:pt>
                <c:pt idx="73">
                  <c:v>9.5204779294839115E-2</c:v>
                </c:pt>
                <c:pt idx="74">
                  <c:v>9.8982615382180006E-2</c:v>
                </c:pt>
                <c:pt idx="75">
                  <c:v>0.10159239472738707</c:v>
                </c:pt>
                <c:pt idx="76">
                  <c:v>0.10292810478836106</c:v>
                </c:pt>
                <c:pt idx="77">
                  <c:v>0.10575662494441537</c:v>
                </c:pt>
                <c:pt idx="78">
                  <c:v>0.10935745366508383</c:v>
                </c:pt>
                <c:pt idx="79">
                  <c:v>0.11386250700953969</c:v>
                </c:pt>
                <c:pt idx="80">
                  <c:v>0.11905688172502074</c:v>
                </c:pt>
                <c:pt idx="81">
                  <c:v>0.1254636849479939</c:v>
                </c:pt>
                <c:pt idx="82">
                  <c:v>0.13002870013752849</c:v>
                </c:pt>
                <c:pt idx="83">
                  <c:v>0.13269892102257491</c:v>
                </c:pt>
                <c:pt idx="84">
                  <c:v>0.13731550339887721</c:v>
                </c:pt>
                <c:pt idx="85">
                  <c:v>0.14298045867453621</c:v>
                </c:pt>
                <c:pt idx="86">
                  <c:v>0.14959904713432748</c:v>
                </c:pt>
                <c:pt idx="87">
                  <c:v>0.15750945358449511</c:v>
                </c:pt>
                <c:pt idx="88">
                  <c:v>0.16521838823519819</c:v>
                </c:pt>
                <c:pt idx="89">
                  <c:v>0.16985128023336191</c:v>
                </c:pt>
                <c:pt idx="90">
                  <c:v>0.17223752182011542</c:v>
                </c:pt>
                <c:pt idx="91">
                  <c:v>0.17704310393210593</c:v>
                </c:pt>
                <c:pt idx="92">
                  <c:v>0.18261164056087831</c:v>
                </c:pt>
                <c:pt idx="93">
                  <c:v>0.18773190243584204</c:v>
                </c:pt>
                <c:pt idx="94">
                  <c:v>0.19404540502787265</c:v>
                </c:pt>
                <c:pt idx="95">
                  <c:v>0.20014472390928204</c:v>
                </c:pt>
                <c:pt idx="96">
                  <c:v>0.20363594237714658</c:v>
                </c:pt>
                <c:pt idx="97">
                  <c:v>0.20526618502114735</c:v>
                </c:pt>
                <c:pt idx="98">
                  <c:v>0.20926060329291266</c:v>
                </c:pt>
                <c:pt idx="99">
                  <c:v>0.2149135661995559</c:v>
                </c:pt>
                <c:pt idx="100">
                  <c:v>0.22093997147734953</c:v>
                </c:pt>
                <c:pt idx="101">
                  <c:v>0.22763531109884158</c:v>
                </c:pt>
                <c:pt idx="102">
                  <c:v>0.23446304647426749</c:v>
                </c:pt>
                <c:pt idx="103">
                  <c:v>0.23851646720159028</c:v>
                </c:pt>
                <c:pt idx="104">
                  <c:v>0.24049448854704775</c:v>
                </c:pt>
                <c:pt idx="105">
                  <c:v>0.24683029694544767</c:v>
                </c:pt>
                <c:pt idx="106">
                  <c:v>0.25429218879442633</c:v>
                </c:pt>
                <c:pt idx="107">
                  <c:v>0.26322842249020101</c:v>
                </c:pt>
                <c:pt idx="108">
                  <c:v>0.27164442721807258</c:v>
                </c:pt>
                <c:pt idx="109">
                  <c:v>0.27889381428809218</c:v>
                </c:pt>
                <c:pt idx="110">
                  <c:v>0.28338087907902443</c:v>
                </c:pt>
                <c:pt idx="111">
                  <c:v>0.28477079464794963</c:v>
                </c:pt>
                <c:pt idx="112">
                  <c:v>0.29077585350889523</c:v>
                </c:pt>
                <c:pt idx="113">
                  <c:v>0.29833800156284551</c:v>
                </c:pt>
                <c:pt idx="114">
                  <c:v>0.30815783300770055</c:v>
                </c:pt>
                <c:pt idx="115">
                  <c:v>0.31701683584701384</c:v>
                </c:pt>
                <c:pt idx="116">
                  <c:v>0.32597969260200349</c:v>
                </c:pt>
                <c:pt idx="117">
                  <c:v>0.33205046964515539</c:v>
                </c:pt>
                <c:pt idx="118">
                  <c:v>0.33488738445952071</c:v>
                </c:pt>
                <c:pt idx="119">
                  <c:v>0.34083344086490885</c:v>
                </c:pt>
                <c:pt idx="120">
                  <c:v>0.34677541986483162</c:v>
                </c:pt>
                <c:pt idx="121">
                  <c:v>0.35289992272117404</c:v>
                </c:pt>
                <c:pt idx="122">
                  <c:v>0.35875267849561965</c:v>
                </c:pt>
                <c:pt idx="123">
                  <c:v>0.36457089624729994</c:v>
                </c:pt>
                <c:pt idx="124">
                  <c:v>0.36845234640293689</c:v>
                </c:pt>
                <c:pt idx="125">
                  <c:v>0.36986672640465418</c:v>
                </c:pt>
                <c:pt idx="126">
                  <c:v>0.37346059955129352</c:v>
                </c:pt>
                <c:pt idx="127">
                  <c:v>0.37742000010553284</c:v>
                </c:pt>
                <c:pt idx="128">
                  <c:v>0.38135037912675407</c:v>
                </c:pt>
                <c:pt idx="129">
                  <c:v>0.38614636734353197</c:v>
                </c:pt>
                <c:pt idx="130">
                  <c:v>0.39072697261278705</c:v>
                </c:pt>
                <c:pt idx="131">
                  <c:v>0.3935101616139618</c:v>
                </c:pt>
                <c:pt idx="132">
                  <c:v>0.39485378663848619</c:v>
                </c:pt>
                <c:pt idx="133">
                  <c:v>0.398080213598483</c:v>
                </c:pt>
                <c:pt idx="134">
                  <c:v>0.40181319822570499</c:v>
                </c:pt>
                <c:pt idx="135">
                  <c:v>0.40646383893001203</c:v>
                </c:pt>
                <c:pt idx="136">
                  <c:v>0.41067004243859545</c:v>
                </c:pt>
                <c:pt idx="137">
                  <c:v>0.41488967740047655</c:v>
                </c:pt>
                <c:pt idx="138">
                  <c:v>0.41756733355431275</c:v>
                </c:pt>
                <c:pt idx="139">
                  <c:v>0.41882941046953004</c:v>
                </c:pt>
                <c:pt idx="140">
                  <c:v>0.42107126393333394</c:v>
                </c:pt>
                <c:pt idx="141">
                  <c:v>0.42371246328536227</c:v>
                </c:pt>
                <c:pt idx="142">
                  <c:v>0.42651507992434257</c:v>
                </c:pt>
                <c:pt idx="143">
                  <c:v>0.42928004052461338</c:v>
                </c:pt>
                <c:pt idx="144">
                  <c:v>0.43236183951428026</c:v>
                </c:pt>
                <c:pt idx="145">
                  <c:v>0.43424680007617555</c:v>
                </c:pt>
                <c:pt idx="146">
                  <c:v>0.43521482410312667</c:v>
                </c:pt>
                <c:pt idx="147">
                  <c:v>0.43710769962857232</c:v>
                </c:pt>
                <c:pt idx="148">
                  <c:v>0.43939656317891801</c:v>
                </c:pt>
                <c:pt idx="149">
                  <c:v>0.44169094321901087</c:v>
                </c:pt>
                <c:pt idx="150">
                  <c:v>0.44397716844817303</c:v>
                </c:pt>
                <c:pt idx="151">
                  <c:v>0.44682367715775095</c:v>
                </c:pt>
                <c:pt idx="152">
                  <c:v>0.44876020490641394</c:v>
                </c:pt>
                <c:pt idx="153">
                  <c:v>0.44977284054610372</c:v>
                </c:pt>
                <c:pt idx="154">
                  <c:v>0.45211902762034462</c:v>
                </c:pt>
                <c:pt idx="155">
                  <c:v>0.45488878516822173</c:v>
                </c:pt>
                <c:pt idx="156">
                  <c:v>0.45726951026522805</c:v>
                </c:pt>
                <c:pt idx="157">
                  <c:v>0.45999465620036656</c:v>
                </c:pt>
                <c:pt idx="158">
                  <c:v>0.46292750996685789</c:v>
                </c:pt>
                <c:pt idx="159">
                  <c:v>0.46501658064940116</c:v>
                </c:pt>
                <c:pt idx="160">
                  <c:v>0.46625731114777047</c:v>
                </c:pt>
                <c:pt idx="161">
                  <c:v>0.4684260111605783</c:v>
                </c:pt>
                <c:pt idx="162">
                  <c:v>0.470539786123294</c:v>
                </c:pt>
                <c:pt idx="163">
                  <c:v>0.47266339482860265</c:v>
                </c:pt>
                <c:pt idx="164">
                  <c:v>0.4745545914223861</c:v>
                </c:pt>
                <c:pt idx="165">
                  <c:v>0.47659833095004989</c:v>
                </c:pt>
                <c:pt idx="166">
                  <c:v>0.47798344957136873</c:v>
                </c:pt>
                <c:pt idx="167">
                  <c:v>0.47885961205165928</c:v>
                </c:pt>
                <c:pt idx="168">
                  <c:v>0.47932395657994903</c:v>
                </c:pt>
                <c:pt idx="169">
                  <c:v>0.48119356690950416</c:v>
                </c:pt>
                <c:pt idx="170">
                  <c:v>0.48285930696579155</c:v>
                </c:pt>
                <c:pt idx="171">
                  <c:v>0.48442455096972692</c:v>
                </c:pt>
                <c:pt idx="172">
                  <c:v>0.48632174374801829</c:v>
                </c:pt>
                <c:pt idx="173">
                  <c:v>0.48770878114837968</c:v>
                </c:pt>
                <c:pt idx="174">
                  <c:v>0.48852018483598514</c:v>
                </c:pt>
                <c:pt idx="175">
                  <c:v>0.49000388073061352</c:v>
                </c:pt>
                <c:pt idx="176">
                  <c:v>0.49152115525848594</c:v>
                </c:pt>
                <c:pt idx="177">
                  <c:v>0.49295640198229063</c:v>
                </c:pt>
                <c:pt idx="178">
                  <c:v>0.49442402810243785</c:v>
                </c:pt>
                <c:pt idx="179">
                  <c:v>0.49607201945258195</c:v>
                </c:pt>
                <c:pt idx="180">
                  <c:v>0.49716452426991659</c:v>
                </c:pt>
                <c:pt idx="181">
                  <c:v>0.49783321876623465</c:v>
                </c:pt>
                <c:pt idx="182">
                  <c:v>0.49908186422815431</c:v>
                </c:pt>
                <c:pt idx="183">
                  <c:v>0.50039766695656218</c:v>
                </c:pt>
                <c:pt idx="184">
                  <c:v>0.50168588723623386</c:v>
                </c:pt>
                <c:pt idx="185">
                  <c:v>0.50292230048175746</c:v>
                </c:pt>
                <c:pt idx="186">
                  <c:v>0.50430909803473856</c:v>
                </c:pt>
                <c:pt idx="187">
                  <c:v>0.50524162464940314</c:v>
                </c:pt>
                <c:pt idx="188">
                  <c:v>0.50575657697493925</c:v>
                </c:pt>
                <c:pt idx="189">
                  <c:v>0.50691240150067707</c:v>
                </c:pt>
                <c:pt idx="190">
                  <c:v>0.50803009029294477</c:v>
                </c:pt>
                <c:pt idx="191">
                  <c:v>0.5091981470350786</c:v>
                </c:pt>
                <c:pt idx="192">
                  <c:v>0.51037555782504473</c:v>
                </c:pt>
                <c:pt idx="193">
                  <c:v>0.51173597216619116</c:v>
                </c:pt>
                <c:pt idx="194">
                  <c:v>0.51273613574210464</c:v>
                </c:pt>
                <c:pt idx="195">
                  <c:v>0.51333023770314479</c:v>
                </c:pt>
                <c:pt idx="196">
                  <c:v>0.51442945824712816</c:v>
                </c:pt>
                <c:pt idx="197">
                  <c:v>0.51557592872503366</c:v>
                </c:pt>
                <c:pt idx="198">
                  <c:v>0.51675741692046517</c:v>
                </c:pt>
                <c:pt idx="199">
                  <c:v>0.51787222754416906</c:v>
                </c:pt>
                <c:pt idx="200">
                  <c:v>0.51908729437284462</c:v>
                </c:pt>
                <c:pt idx="201">
                  <c:v>0.51995242387364071</c:v>
                </c:pt>
                <c:pt idx="202">
                  <c:v>0.52013638681434227</c:v>
                </c:pt>
                <c:pt idx="203">
                  <c:v>0.5211444653538061</c:v>
                </c:pt>
                <c:pt idx="204">
                  <c:v>0.52228709827362652</c:v>
                </c:pt>
                <c:pt idx="205">
                  <c:v>0.52372594270813599</c:v>
                </c:pt>
                <c:pt idx="206">
                  <c:v>0.52518229600140842</c:v>
                </c:pt>
                <c:pt idx="207">
                  <c:v>0.52670844488235247</c:v>
                </c:pt>
                <c:pt idx="208">
                  <c:v>0.52765056539222965</c:v>
                </c:pt>
                <c:pt idx="209">
                  <c:v>0.52821612551501229</c:v>
                </c:pt>
                <c:pt idx="210">
                  <c:v>0.52961707406343195</c:v>
                </c:pt>
                <c:pt idx="211">
                  <c:v>0.53100435131117363</c:v>
                </c:pt>
                <c:pt idx="212">
                  <c:v>0.53208606299639416</c:v>
                </c:pt>
                <c:pt idx="213">
                  <c:v>0.53357671446505162</c:v>
                </c:pt>
                <c:pt idx="214">
                  <c:v>0.53523669818421138</c:v>
                </c:pt>
                <c:pt idx="215">
                  <c:v>0.53628507108356815</c:v>
                </c:pt>
                <c:pt idx="216">
                  <c:v>0.53694824909013894</c:v>
                </c:pt>
                <c:pt idx="217">
                  <c:v>0.53864420991634598</c:v>
                </c:pt>
                <c:pt idx="218">
                  <c:v>0.54034976463776574</c:v>
                </c:pt>
                <c:pt idx="219">
                  <c:v>0.54217812121790665</c:v>
                </c:pt>
                <c:pt idx="220">
                  <c:v>0.54408922514425617</c:v>
                </c:pt>
                <c:pt idx="221">
                  <c:v>0.54652607452825619</c:v>
                </c:pt>
                <c:pt idx="222">
                  <c:v>0.54812321823377352</c:v>
                </c:pt>
                <c:pt idx="223">
                  <c:v>0.54925529786886007</c:v>
                </c:pt>
                <c:pt idx="224">
                  <c:v>0.55153960431897975</c:v>
                </c:pt>
                <c:pt idx="225">
                  <c:v>0.5540939789193341</c:v>
                </c:pt>
                <c:pt idx="226">
                  <c:v>0.55665722787275995</c:v>
                </c:pt>
                <c:pt idx="227">
                  <c:v>0.55922287529998915</c:v>
                </c:pt>
                <c:pt idx="228">
                  <c:v>0.56210128371114887</c:v>
                </c:pt>
                <c:pt idx="229">
                  <c:v>0.56401262748487879</c:v>
                </c:pt>
                <c:pt idx="230">
                  <c:v>0.56533106853447013</c:v>
                </c:pt>
                <c:pt idx="231">
                  <c:v>0.56807372332837169</c:v>
                </c:pt>
                <c:pt idx="232">
                  <c:v>0.57071300390135749</c:v>
                </c:pt>
                <c:pt idx="233">
                  <c:v>0.57354799993668026</c:v>
                </c:pt>
                <c:pt idx="234">
                  <c:v>0.57660053754594875</c:v>
                </c:pt>
                <c:pt idx="235">
                  <c:v>0.58007544639195185</c:v>
                </c:pt>
                <c:pt idx="236">
                  <c:v>0.58244034156185731</c:v>
                </c:pt>
                <c:pt idx="237">
                  <c:v>0.58404060328331875</c:v>
                </c:pt>
                <c:pt idx="238">
                  <c:v>0.58704157370581955</c:v>
                </c:pt>
                <c:pt idx="239">
                  <c:v>0.59020156294146908</c:v>
                </c:pt>
                <c:pt idx="240">
                  <c:v>0.59309028478998249</c:v>
                </c:pt>
                <c:pt idx="241">
                  <c:v>0.59596053839021157</c:v>
                </c:pt>
                <c:pt idx="242">
                  <c:v>0.59921934474655092</c:v>
                </c:pt>
                <c:pt idx="243">
                  <c:v>0.60137101559535633</c:v>
                </c:pt>
                <c:pt idx="244">
                  <c:v>0.60268729801852483</c:v>
                </c:pt>
                <c:pt idx="245">
                  <c:v>0.60515460801982479</c:v>
                </c:pt>
                <c:pt idx="246">
                  <c:v>0.60759385587762793</c:v>
                </c:pt>
                <c:pt idx="247">
                  <c:v>0.61008563031172003</c:v>
                </c:pt>
                <c:pt idx="248">
                  <c:v>0.61250041373673103</c:v>
                </c:pt>
                <c:pt idx="249">
                  <c:v>0.61521380715023422</c:v>
                </c:pt>
                <c:pt idx="250">
                  <c:v>0.61690137331813022</c:v>
                </c:pt>
                <c:pt idx="251">
                  <c:v>0.61803992883248526</c:v>
                </c:pt>
                <c:pt idx="252">
                  <c:v>0.62023045495690188</c:v>
                </c:pt>
                <c:pt idx="253">
                  <c:v>0.62247038964166324</c:v>
                </c:pt>
                <c:pt idx="254">
                  <c:v>0.62479810846761985</c:v>
                </c:pt>
                <c:pt idx="255">
                  <c:v>0.62707497964894976</c:v>
                </c:pt>
                <c:pt idx="256">
                  <c:v>0.62964038722879856</c:v>
                </c:pt>
                <c:pt idx="257">
                  <c:v>0.63127662605730717</c:v>
                </c:pt>
                <c:pt idx="258">
                  <c:v>0.63233411315711585</c:v>
                </c:pt>
                <c:pt idx="259">
                  <c:v>0.63447115331572213</c:v>
                </c:pt>
                <c:pt idx="260">
                  <c:v>0.63662977973855672</c:v>
                </c:pt>
                <c:pt idx="261">
                  <c:v>0.63849627205216775</c:v>
                </c:pt>
                <c:pt idx="262">
                  <c:v>0.64024308052300161</c:v>
                </c:pt>
                <c:pt idx="263">
                  <c:v>0.64226523378643696</c:v>
                </c:pt>
                <c:pt idx="264">
                  <c:v>0.64350236657410154</c:v>
                </c:pt>
                <c:pt idx="265">
                  <c:v>0.64437325241202514</c:v>
                </c:pt>
                <c:pt idx="266">
                  <c:v>0.64481744976036848</c:v>
                </c:pt>
                <c:pt idx="267">
                  <c:v>0.64629442992834796</c:v>
                </c:pt>
                <c:pt idx="268">
                  <c:v>0.6478337704152094</c:v>
                </c:pt>
                <c:pt idx="269">
                  <c:v>0.6493517644852228</c:v>
                </c:pt>
                <c:pt idx="270">
                  <c:v>0.65118923526581562</c:v>
                </c:pt>
                <c:pt idx="271">
                  <c:v>0.65238391506716442</c:v>
                </c:pt>
                <c:pt idx="272">
                  <c:v>0.6531180878983085</c:v>
                </c:pt>
                <c:pt idx="273">
                  <c:v>0.65451975598886913</c:v>
                </c:pt>
                <c:pt idx="274">
                  <c:v>0.65564607928682817</c:v>
                </c:pt>
                <c:pt idx="275">
                  <c:v>0.6568623453524054</c:v>
                </c:pt>
                <c:pt idx="276">
                  <c:v>0.65806997691229119</c:v>
                </c:pt>
                <c:pt idx="277">
                  <c:v>0.65952561066342263</c:v>
                </c:pt>
                <c:pt idx="278">
                  <c:v>0.66040057390681162</c:v>
                </c:pt>
                <c:pt idx="279">
                  <c:v>0.6609584589134242</c:v>
                </c:pt>
                <c:pt idx="280">
                  <c:v>0.6620504840359982</c:v>
                </c:pt>
                <c:pt idx="281">
                  <c:v>0.66308782395586041</c:v>
                </c:pt>
                <c:pt idx="282">
                  <c:v>0.66406136447255881</c:v>
                </c:pt>
                <c:pt idx="283">
                  <c:v>0.66502459155190374</c:v>
                </c:pt>
                <c:pt idx="284">
                  <c:v>0.66619432722569971</c:v>
                </c:pt>
                <c:pt idx="285">
                  <c:v>0.66695104571059338</c:v>
                </c:pt>
                <c:pt idx="286">
                  <c:v>0.66737197786304614</c:v>
                </c:pt>
                <c:pt idx="287">
                  <c:v>0.6683407214321383</c:v>
                </c:pt>
                <c:pt idx="288">
                  <c:v>0.66927996377345167</c:v>
                </c:pt>
                <c:pt idx="289">
                  <c:v>0.67027149284367371</c:v>
                </c:pt>
                <c:pt idx="290">
                  <c:v>0.67127933153575714</c:v>
                </c:pt>
                <c:pt idx="291">
                  <c:v>0.6723857475011501</c:v>
                </c:pt>
                <c:pt idx="292">
                  <c:v>0.67303453466490204</c:v>
                </c:pt>
                <c:pt idx="293">
                  <c:v>0.6734168513891241</c:v>
                </c:pt>
                <c:pt idx="294">
                  <c:v>0.67424216622478783</c:v>
                </c:pt>
                <c:pt idx="295">
                  <c:v>0.67504853311740676</c:v>
                </c:pt>
                <c:pt idx="296">
                  <c:v>0.6758510624519406</c:v>
                </c:pt>
                <c:pt idx="297">
                  <c:v>0.67662025300061068</c:v>
                </c:pt>
                <c:pt idx="298">
                  <c:v>0.67758108160615238</c:v>
                </c:pt>
                <c:pt idx="299">
                  <c:v>0.67808907835765941</c:v>
                </c:pt>
                <c:pt idx="300">
                  <c:v>0.67843038117984766</c:v>
                </c:pt>
                <c:pt idx="301">
                  <c:v>0.67920173035494058</c:v>
                </c:pt>
                <c:pt idx="302">
                  <c:v>0.6798864946257398</c:v>
                </c:pt>
                <c:pt idx="303">
                  <c:v>0.68059284516076735</c:v>
                </c:pt>
                <c:pt idx="304">
                  <c:v>0.68128000790536969</c:v>
                </c:pt>
                <c:pt idx="305">
                  <c:v>0.68212211205765549</c:v>
                </c:pt>
                <c:pt idx="306">
                  <c:v>0.68258909490712871</c:v>
                </c:pt>
                <c:pt idx="307">
                  <c:v>0.68292943833979558</c:v>
                </c:pt>
                <c:pt idx="308">
                  <c:v>0.68366624949212318</c:v>
                </c:pt>
                <c:pt idx="309">
                  <c:v>0.68432463055108772</c:v>
                </c:pt>
                <c:pt idx="310">
                  <c:v>0.68495758778773885</c:v>
                </c:pt>
                <c:pt idx="311">
                  <c:v>0.68560589525673021</c:v>
                </c:pt>
                <c:pt idx="312">
                  <c:v>0.68646622780991995</c:v>
                </c:pt>
                <c:pt idx="313">
                  <c:v>0.68699413189399317</c:v>
                </c:pt>
                <c:pt idx="314">
                  <c:v>0.68730305531983893</c:v>
                </c:pt>
                <c:pt idx="315">
                  <c:v>0.68807272556326959</c:v>
                </c:pt>
                <c:pt idx="316">
                  <c:v>0.68880977656297748</c:v>
                </c:pt>
                <c:pt idx="317">
                  <c:v>0.68960918788156722</c:v>
                </c:pt>
                <c:pt idx="318">
                  <c:v>0.69028148008859003</c:v>
                </c:pt>
                <c:pt idx="319">
                  <c:v>0.69106434193793809</c:v>
                </c:pt>
                <c:pt idx="320">
                  <c:v>0.69155578922020344</c:v>
                </c:pt>
                <c:pt idx="321">
                  <c:v>0.69187814409934667</c:v>
                </c:pt>
                <c:pt idx="322">
                  <c:v>0.69264829403753803</c:v>
                </c:pt>
                <c:pt idx="323">
                  <c:v>0.69337095419442696</c:v>
                </c:pt>
                <c:pt idx="324">
                  <c:v>0.69414925894354906</c:v>
                </c:pt>
                <c:pt idx="325">
                  <c:v>0.69486880108449389</c:v>
                </c:pt>
                <c:pt idx="326">
                  <c:v>0.69579269319346715</c:v>
                </c:pt>
                <c:pt idx="327">
                  <c:v>0.6963258739199073</c:v>
                </c:pt>
                <c:pt idx="328">
                  <c:v>0.69668348636395694</c:v>
                </c:pt>
                <c:pt idx="329">
                  <c:v>0.69739295491492859</c:v>
                </c:pt>
                <c:pt idx="330">
                  <c:v>0.69808155674381278</c:v>
                </c:pt>
                <c:pt idx="331">
                  <c:v>0.69877999231528998</c:v>
                </c:pt>
                <c:pt idx="332">
                  <c:v>0.69945516269087649</c:v>
                </c:pt>
                <c:pt idx="333">
                  <c:v>0.70034763479302853</c:v>
                </c:pt>
                <c:pt idx="334">
                  <c:v>0.7009122355262899</c:v>
                </c:pt>
                <c:pt idx="335">
                  <c:v>0.70132165500448751</c:v>
                </c:pt>
                <c:pt idx="336">
                  <c:v>0.70212346479688048</c:v>
                </c:pt>
                <c:pt idx="337">
                  <c:v>0.70283892953235994</c:v>
                </c:pt>
                <c:pt idx="338">
                  <c:v>0.70357478129516626</c:v>
                </c:pt>
                <c:pt idx="339">
                  <c:v>0.70433677642242687</c:v>
                </c:pt>
                <c:pt idx="340">
                  <c:v>0.70523788303027013</c:v>
                </c:pt>
                <c:pt idx="341">
                  <c:v>0.70585836820314496</c:v>
                </c:pt>
                <c:pt idx="342">
                  <c:v>0.70631767593644812</c:v>
                </c:pt>
                <c:pt idx="343">
                  <c:v>0.70715234481994416</c:v>
                </c:pt>
                <c:pt idx="344">
                  <c:v>0.70795247568067488</c:v>
                </c:pt>
                <c:pt idx="345">
                  <c:v>0.70865666758927959</c:v>
                </c:pt>
                <c:pt idx="346">
                  <c:v>0.70867753431136704</c:v>
                </c:pt>
                <c:pt idx="347">
                  <c:v>0.70921455259589217</c:v>
                </c:pt>
                <c:pt idx="348">
                  <c:v>0.70963524490096463</c:v>
                </c:pt>
                <c:pt idx="349">
                  <c:v>0.70992857824708977</c:v>
                </c:pt>
                <c:pt idx="350">
                  <c:v>0.71066874726274176</c:v>
                </c:pt>
                <c:pt idx="351">
                  <c:v>0.71153483615305912</c:v>
                </c:pt>
                <c:pt idx="352">
                  <c:v>0.71252684491804175</c:v>
                </c:pt>
                <c:pt idx="353">
                  <c:v>0.71355243231626853</c:v>
                </c:pt>
                <c:pt idx="354">
                  <c:v>0.71464637621788507</c:v>
                </c:pt>
                <c:pt idx="355">
                  <c:v>0.71533114048868429</c:v>
                </c:pt>
                <c:pt idx="356">
                  <c:v>0.71579860303291809</c:v>
                </c:pt>
                <c:pt idx="357">
                  <c:v>0.71671697865214412</c:v>
                </c:pt>
                <c:pt idx="358">
                  <c:v>0.71761544693880386</c:v>
                </c:pt>
                <c:pt idx="359">
                  <c:v>0.71842972879497313</c:v>
                </c:pt>
                <c:pt idx="360">
                  <c:v>0.71924784820922749</c:v>
                </c:pt>
                <c:pt idx="361">
                  <c:v>0.72016382535465029</c:v>
                </c:pt>
                <c:pt idx="362">
                  <c:v>0.72073442227241957</c:v>
                </c:pt>
                <c:pt idx="363">
                  <c:v>0.72111458037021881</c:v>
                </c:pt>
                <c:pt idx="364">
                  <c:v>0.72187753488700068</c:v>
                </c:pt>
                <c:pt idx="365">
                  <c:v>0.72259563794366366</c:v>
                </c:pt>
                <c:pt idx="366">
                  <c:v>0.72337106452422195</c:v>
                </c:pt>
                <c:pt idx="367">
                  <c:v>0.72406110543738811</c:v>
                </c:pt>
                <c:pt idx="368">
                  <c:v>0.72485979721383687</c:v>
                </c:pt>
                <c:pt idx="369">
                  <c:v>0.72542631672614077</c:v>
                </c:pt>
                <c:pt idx="370">
                  <c:v>0.72583741513600064</c:v>
                </c:pt>
                <c:pt idx="371">
                  <c:v>0.72680495946819124</c:v>
                </c:pt>
                <c:pt idx="372">
                  <c:v>0.72775787311018247</c:v>
                </c:pt>
                <c:pt idx="373">
                  <c:v>0.72867984644011319</c:v>
                </c:pt>
                <c:pt idx="374">
                  <c:v>0.72948861180653524</c:v>
                </c:pt>
                <c:pt idx="375">
                  <c:v>0.72976251751485499</c:v>
                </c:pt>
                <c:pt idx="376">
                  <c:v>0.72976539568341869</c:v>
                </c:pt>
                <c:pt idx="377">
                  <c:v>0.73013236217530064</c:v>
                </c:pt>
                <c:pt idx="378">
                  <c:v>0.73105577458951321</c:v>
                </c:pt>
                <c:pt idx="379">
                  <c:v>0.73200029357319352</c:v>
                </c:pt>
                <c:pt idx="380">
                  <c:v>0.73299422111721868</c:v>
                </c:pt>
                <c:pt idx="381">
                  <c:v>0.73391067795740217</c:v>
                </c:pt>
                <c:pt idx="382">
                  <c:v>0.7343611113376336</c:v>
                </c:pt>
                <c:pt idx="383">
                  <c:v>0.7344987837339344</c:v>
                </c:pt>
                <c:pt idx="384">
                  <c:v>0.73485831495702658</c:v>
                </c:pt>
                <c:pt idx="385">
                  <c:v>0.73572848125280921</c:v>
                </c:pt>
                <c:pt idx="386">
                  <c:v>0.73652093699736987</c:v>
                </c:pt>
                <c:pt idx="387">
                  <c:v>0.73743667429541238</c:v>
                </c:pt>
                <c:pt idx="388">
                  <c:v>0.73836320472556904</c:v>
                </c:pt>
                <c:pt idx="389">
                  <c:v>0.73939814617162802</c:v>
                </c:pt>
                <c:pt idx="390">
                  <c:v>0.74011864770209423</c:v>
                </c:pt>
                <c:pt idx="391">
                  <c:v>0.7405904274991737</c:v>
                </c:pt>
                <c:pt idx="392">
                  <c:v>0.74149585135986273</c:v>
                </c:pt>
                <c:pt idx="393">
                  <c:v>0.74241446682646894</c:v>
                </c:pt>
                <c:pt idx="394">
                  <c:v>0.74327623846394064</c:v>
                </c:pt>
                <c:pt idx="395">
                  <c:v>0.74414184765949731</c:v>
                </c:pt>
                <c:pt idx="396">
                  <c:v>0.74509188313292485</c:v>
                </c:pt>
                <c:pt idx="397">
                  <c:v>0.74568478585706344</c:v>
                </c:pt>
                <c:pt idx="398">
                  <c:v>0.74602944654257608</c:v>
                </c:pt>
                <c:pt idx="399">
                  <c:v>0.7466019622393878</c:v>
                </c:pt>
                <c:pt idx="400">
                  <c:v>0.7472392367288847</c:v>
                </c:pt>
                <c:pt idx="401">
                  <c:v>0.74784389197465873</c:v>
                </c:pt>
                <c:pt idx="402">
                  <c:v>0.74841376935028703</c:v>
                </c:pt>
                <c:pt idx="403">
                  <c:v>0.74912419729077995</c:v>
                </c:pt>
                <c:pt idx="404">
                  <c:v>0.74961684380994686</c:v>
                </c:pt>
                <c:pt idx="405">
                  <c:v>0.74989890432919726</c:v>
                </c:pt>
                <c:pt idx="406">
                  <c:v>0.75044407742465313</c:v>
                </c:pt>
                <c:pt idx="407">
                  <c:v>0.75098709189368618</c:v>
                </c:pt>
                <c:pt idx="408">
                  <c:v>0.75150036528756026</c:v>
                </c:pt>
                <c:pt idx="409">
                  <c:v>0.7520433797565933</c:v>
                </c:pt>
                <c:pt idx="410">
                  <c:v>0.7526614664556649</c:v>
                </c:pt>
                <c:pt idx="411">
                  <c:v>0.75307640242360985</c:v>
                </c:pt>
                <c:pt idx="412">
                  <c:v>0.75335198706359174</c:v>
                </c:pt>
                <c:pt idx="413">
                  <c:v>0.75381177449165548</c:v>
                </c:pt>
                <c:pt idx="414">
                  <c:v>0.75422407213841691</c:v>
                </c:pt>
                <c:pt idx="415">
                  <c:v>0.75473734553229088</c:v>
                </c:pt>
                <c:pt idx="416">
                  <c:v>0.75499494161874914</c:v>
                </c:pt>
                <c:pt idx="417">
                  <c:v>0.75535783070516571</c:v>
                </c:pt>
                <c:pt idx="418">
                  <c:v>0.75571208528589084</c:v>
                </c:pt>
                <c:pt idx="419">
                  <c:v>0.7559828729782665</c:v>
                </c:pt>
                <c:pt idx="420">
                  <c:v>0.75651029736757902</c:v>
                </c:pt>
                <c:pt idx="421">
                  <c:v>0.75693027013051051</c:v>
                </c:pt>
                <c:pt idx="422">
                  <c:v>0.75732002212352234</c:v>
                </c:pt>
                <c:pt idx="423">
                  <c:v>0.7577409542759751</c:v>
                </c:pt>
                <c:pt idx="424">
                  <c:v>0.75823887743750895</c:v>
                </c:pt>
                <c:pt idx="425">
                  <c:v>0.75860728301367275</c:v>
                </c:pt>
                <c:pt idx="426">
                  <c:v>0.75881858855573026</c:v>
                </c:pt>
                <c:pt idx="427">
                  <c:v>0.75916372893600348</c:v>
                </c:pt>
                <c:pt idx="428">
                  <c:v>0.75954364718642231</c:v>
                </c:pt>
                <c:pt idx="429">
                  <c:v>0.75992932177396877</c:v>
                </c:pt>
                <c:pt idx="430">
                  <c:v>0.76033490369408141</c:v>
                </c:pt>
                <c:pt idx="431">
                  <c:v>0.76076926729983174</c:v>
                </c:pt>
                <c:pt idx="432">
                  <c:v>0.76114294951836248</c:v>
                </c:pt>
                <c:pt idx="433">
                  <c:v>0.76140318392600426</c:v>
                </c:pt>
                <c:pt idx="434">
                  <c:v>0.76171258704661049</c:v>
                </c:pt>
                <c:pt idx="435">
                  <c:v>0.7620965827024947</c:v>
                </c:pt>
                <c:pt idx="436">
                  <c:v>0.76240574597572075</c:v>
                </c:pt>
                <c:pt idx="437">
                  <c:v>0.76265902480933334</c:v>
                </c:pt>
                <c:pt idx="438">
                  <c:v>0.76301687710076327</c:v>
                </c:pt>
                <c:pt idx="439">
                  <c:v>0.7633776075607569</c:v>
                </c:pt>
                <c:pt idx="440">
                  <c:v>0.76358555523949001</c:v>
                </c:pt>
                <c:pt idx="441">
                  <c:v>0.76385130613687902</c:v>
                </c:pt>
                <c:pt idx="442">
                  <c:v>0.76409355199099704</c:v>
                </c:pt>
                <c:pt idx="443">
                  <c:v>0.76433843616629871</c:v>
                </c:pt>
                <c:pt idx="444">
                  <c:v>0.76463680630741049</c:v>
                </c:pt>
                <c:pt idx="445">
                  <c:v>0.76491742774237892</c:v>
                </c:pt>
                <c:pt idx="446">
                  <c:v>0.76519589055092463</c:v>
                </c:pt>
                <c:pt idx="447">
                  <c:v>0.76538321135495058</c:v>
                </c:pt>
                <c:pt idx="448">
                  <c:v>0.76559043949154271</c:v>
                </c:pt>
                <c:pt idx="449">
                  <c:v>0.7657796790746112</c:v>
                </c:pt>
                <c:pt idx="450">
                  <c:v>0.76597635392646946</c:v>
                </c:pt>
                <c:pt idx="451">
                  <c:v>0.76618478129996326</c:v>
                </c:pt>
                <c:pt idx="452">
                  <c:v>0.76644549540236562</c:v>
                </c:pt>
                <c:pt idx="453">
                  <c:v>0.76670429072572543</c:v>
                </c:pt>
                <c:pt idx="454">
                  <c:v>0.76689233107189236</c:v>
                </c:pt>
                <c:pt idx="455">
                  <c:v>0.76710075844538606</c:v>
                </c:pt>
                <c:pt idx="456">
                  <c:v>0.76733796750451755</c:v>
                </c:pt>
                <c:pt idx="457">
                  <c:v>0.76754663472539153</c:v>
                </c:pt>
                <c:pt idx="458">
                  <c:v>0.76776249736767499</c:v>
                </c:pt>
                <c:pt idx="459">
                  <c:v>0.76806374567735058</c:v>
                </c:pt>
                <c:pt idx="460">
                  <c:v>0.76834916405992537</c:v>
                </c:pt>
                <c:pt idx="461">
                  <c:v>0.76856262822840571</c:v>
                </c:pt>
                <c:pt idx="462">
                  <c:v>0.76892935487290726</c:v>
                </c:pt>
                <c:pt idx="463">
                  <c:v>0.76915673018944586</c:v>
                </c:pt>
                <c:pt idx="464">
                  <c:v>0.76941408642852382</c:v>
                </c:pt>
                <c:pt idx="465">
                  <c:v>0.76968463427351907</c:v>
                </c:pt>
                <c:pt idx="466">
                  <c:v>0.76996717448753005</c:v>
                </c:pt>
                <c:pt idx="467">
                  <c:v>0.77018495590885605</c:v>
                </c:pt>
                <c:pt idx="468">
                  <c:v>0.77032886433704506</c:v>
                </c:pt>
                <c:pt idx="469">
                  <c:v>0.77057039064902222</c:v>
                </c:pt>
                <c:pt idx="470">
                  <c:v>0.77078457435964343</c:v>
                </c:pt>
                <c:pt idx="471">
                  <c:v>0.77105943945748445</c:v>
                </c:pt>
                <c:pt idx="472">
                  <c:v>0.77131007996991352</c:v>
                </c:pt>
                <c:pt idx="473">
                  <c:v>0.77150987283771588</c:v>
                </c:pt>
                <c:pt idx="474">
                  <c:v>0.771704868757912</c:v>
                </c:pt>
                <c:pt idx="475">
                  <c:v>0.77184661855967807</c:v>
                </c:pt>
                <c:pt idx="476">
                  <c:v>0.77201499142065921</c:v>
                </c:pt>
                <c:pt idx="477">
                  <c:v>0.77218888077138759</c:v>
                </c:pt>
                <c:pt idx="478">
                  <c:v>0.77239682845012059</c:v>
                </c:pt>
                <c:pt idx="479">
                  <c:v>0.77258438910152694</c:v>
                </c:pt>
                <c:pt idx="480">
                  <c:v>0.7727616363155797</c:v>
                </c:pt>
                <c:pt idx="481">
                  <c:v>0.7729314482608427</c:v>
                </c:pt>
                <c:pt idx="482">
                  <c:v>0.77306552294643871</c:v>
                </c:pt>
                <c:pt idx="483">
                  <c:v>0.77328066604658119</c:v>
                </c:pt>
                <c:pt idx="484">
                  <c:v>0.7734917317412584</c:v>
                </c:pt>
                <c:pt idx="485">
                  <c:v>0.77370807407830244</c:v>
                </c:pt>
                <c:pt idx="486">
                  <c:v>0.77395439733788596</c:v>
                </c:pt>
                <c:pt idx="487">
                  <c:v>0.77419928151318751</c:v>
                </c:pt>
                <c:pt idx="488">
                  <c:v>0.7743887609436364</c:v>
                </c:pt>
                <c:pt idx="489">
                  <c:v>0.77448685852218513</c:v>
                </c:pt>
                <c:pt idx="490">
                  <c:v>0.77469936330114419</c:v>
                </c:pt>
                <c:pt idx="491">
                  <c:v>0.77490539220083476</c:v>
                </c:pt>
                <c:pt idx="492">
                  <c:v>0.77508527773607094</c:v>
                </c:pt>
                <c:pt idx="493">
                  <c:v>0.77526180540798284</c:v>
                </c:pt>
                <c:pt idx="494">
                  <c:v>0.77544408941702214</c:v>
                </c:pt>
                <c:pt idx="495">
                  <c:v>0.77560598639873479</c:v>
                </c:pt>
                <c:pt idx="496">
                  <c:v>0.7757304671891182</c:v>
                </c:pt>
                <c:pt idx="497">
                  <c:v>0.77587965225967415</c:v>
                </c:pt>
                <c:pt idx="498">
                  <c:v>0.77603699214116073</c:v>
                </c:pt>
                <c:pt idx="499">
                  <c:v>0.77618905538028038</c:v>
                </c:pt>
                <c:pt idx="500">
                  <c:v>0.77634951327771118</c:v>
                </c:pt>
                <c:pt idx="501">
                  <c:v>0.77650445468539464</c:v>
                </c:pt>
                <c:pt idx="502">
                  <c:v>0.77664236692907573</c:v>
                </c:pt>
                <c:pt idx="503">
                  <c:v>0.77676253046661348</c:v>
                </c:pt>
                <c:pt idx="504">
                  <c:v>0.77693809874900399</c:v>
                </c:pt>
                <c:pt idx="505">
                  <c:v>0.77708440565099612</c:v>
                </c:pt>
                <c:pt idx="506">
                  <c:v>0.77722999301084739</c:v>
                </c:pt>
                <c:pt idx="507">
                  <c:v>0.77736934433881033</c:v>
                </c:pt>
                <c:pt idx="508">
                  <c:v>0.77752764360981819</c:v>
                </c:pt>
                <c:pt idx="509">
                  <c:v>0.77764205081022841</c:v>
                </c:pt>
                <c:pt idx="510">
                  <c:v>0.77773583113593159</c:v>
                </c:pt>
                <c:pt idx="511">
                  <c:v>0.7778857357486284</c:v>
                </c:pt>
                <c:pt idx="512">
                  <c:v>0.77801957058684423</c:v>
                </c:pt>
                <c:pt idx="513">
                  <c:v>0.77814357168246706</c:v>
                </c:pt>
                <c:pt idx="514">
                  <c:v>0.77826973140451272</c:v>
                </c:pt>
                <c:pt idx="515">
                  <c:v>0.77842994945456312</c:v>
                </c:pt>
                <c:pt idx="516">
                  <c:v>0.77856642261396225</c:v>
                </c:pt>
                <c:pt idx="517">
                  <c:v>0.77867339454558271</c:v>
                </c:pt>
                <c:pt idx="518">
                  <c:v>0.77882377885304022</c:v>
                </c:pt>
                <c:pt idx="519">
                  <c:v>0.77898255781880876</c:v>
                </c:pt>
                <c:pt idx="520">
                  <c:v>0.77913797892125281</c:v>
                </c:pt>
                <c:pt idx="521">
                  <c:v>0.77929268048155598</c:v>
                </c:pt>
                <c:pt idx="522">
                  <c:v>0.77944906097352129</c:v>
                </c:pt>
                <c:pt idx="523">
                  <c:v>0.77956538695297406</c:v>
                </c:pt>
                <c:pt idx="524">
                  <c:v>0.77958481459077955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EBA-48AB-B481-F3EF789015EC}"/>
            </c:ext>
          </c:extLst>
        </c:ser>
        <c:ser>
          <c:idx val="3"/>
          <c:order val="6"/>
          <c:tx>
            <c:strRef>
              <c:f>People!$AV$1</c:f>
              <c:strCache>
                <c:ptCount val="1"/>
                <c:pt idx="0">
                  <c:v>% 40-49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People!PeopleDate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People!People4049</c:f>
              <c:numCache>
                <c:formatCode>0.00%</c:formatCode>
                <c:ptCount val="525"/>
                <c:pt idx="0">
                  <c:v>3.5647336875910278E-5</c:v>
                </c:pt>
                <c:pt idx="1">
                  <c:v>4.1195456224266239E-4</c:v>
                </c:pt>
                <c:pt idx="2">
                  <c:v>1.6277163672737077E-3</c:v>
                </c:pt>
                <c:pt idx="3">
                  <c:v>3.2326506019575482E-3</c:v>
                </c:pt>
                <c:pt idx="4">
                  <c:v>5.7314485094320713E-3</c:v>
                </c:pt>
                <c:pt idx="5">
                  <c:v>6.9370253610699989E-3</c:v>
                </c:pt>
                <c:pt idx="6">
                  <c:v>7.6148608118908794E-3</c:v>
                </c:pt>
                <c:pt idx="7">
                  <c:v>9.4476163724733948E-3</c:v>
                </c:pt>
                <c:pt idx="8">
                  <c:v>1.1141266911713072E-2</c:v>
                </c:pt>
                <c:pt idx="9">
                  <c:v>1.3543575787042274E-2</c:v>
                </c:pt>
                <c:pt idx="10">
                  <c:v>1.4601738839569294E-2</c:v>
                </c:pt>
                <c:pt idx="11">
                  <c:v>1.4727174581358212E-2</c:v>
                </c:pt>
                <c:pt idx="12">
                  <c:v>1.5411710659411406E-2</c:v>
                </c:pt>
                <c:pt idx="13">
                  <c:v>1.5949905038710865E-2</c:v>
                </c:pt>
                <c:pt idx="14">
                  <c:v>1.8691265651995151E-2</c:v>
                </c:pt>
                <c:pt idx="15">
                  <c:v>2.2126275196368582E-2</c:v>
                </c:pt>
                <c:pt idx="16">
                  <c:v>2.6168897618168242E-2</c:v>
                </c:pt>
                <c:pt idx="17">
                  <c:v>2.8625079536445247E-2</c:v>
                </c:pt>
                <c:pt idx="18">
                  <c:v>2.8962523123864579E-2</c:v>
                </c:pt>
                <c:pt idx="19">
                  <c:v>3.0044540409338637E-2</c:v>
                </c:pt>
                <c:pt idx="20">
                  <c:v>3.0721303759802348E-2</c:v>
                </c:pt>
                <c:pt idx="21">
                  <c:v>3.3141302291024861E-2</c:v>
                </c:pt>
                <c:pt idx="22">
                  <c:v>3.5795822775378357E-2</c:v>
                </c:pt>
                <c:pt idx="23">
                  <c:v>3.8649217875986935E-2</c:v>
                </c:pt>
                <c:pt idx="24">
                  <c:v>4.1496716424631076E-2</c:v>
                </c:pt>
                <c:pt idx="25">
                  <c:v>4.4180183618628174E-2</c:v>
                </c:pt>
                <c:pt idx="26">
                  <c:v>4.5366998714015623E-2</c:v>
                </c:pt>
                <c:pt idx="27">
                  <c:v>4.5938160179298061E-2</c:v>
                </c:pt>
                <c:pt idx="28">
                  <c:v>4.7635563069787834E-2</c:v>
                </c:pt>
                <c:pt idx="29">
                  <c:v>4.9987751253419331E-2</c:v>
                </c:pt>
                <c:pt idx="30">
                  <c:v>5.2288478619906653E-2</c:v>
                </c:pt>
                <c:pt idx="31">
                  <c:v>5.4547394072464332E-2</c:v>
                </c:pt>
                <c:pt idx="32">
                  <c:v>5.7009472542705775E-2</c:v>
                </c:pt>
                <c:pt idx="33">
                  <c:v>5.8361927143276031E-2</c:v>
                </c:pt>
                <c:pt idx="34">
                  <c:v>5.8540431852744872E-2</c:v>
                </c:pt>
                <c:pt idx="35">
                  <c:v>5.9373721855355437E-2</c:v>
                </c:pt>
                <c:pt idx="36">
                  <c:v>6.0891547936019197E-2</c:v>
                </c:pt>
                <c:pt idx="37">
                  <c:v>6.3037356800895422E-2</c:v>
                </c:pt>
                <c:pt idx="38">
                  <c:v>6.5218008927379681E-2</c:v>
                </c:pt>
                <c:pt idx="39">
                  <c:v>6.7745485519408496E-2</c:v>
                </c:pt>
                <c:pt idx="40">
                  <c:v>6.8964463625511063E-2</c:v>
                </c:pt>
                <c:pt idx="41">
                  <c:v>6.947933982204206E-2</c:v>
                </c:pt>
                <c:pt idx="42">
                  <c:v>7.1323888486553452E-2</c:v>
                </c:pt>
                <c:pt idx="43">
                  <c:v>7.3588700491075562E-2</c:v>
                </c:pt>
                <c:pt idx="44">
                  <c:v>7.5835018764436504E-2</c:v>
                </c:pt>
                <c:pt idx="45">
                  <c:v>7.8163620740210243E-2</c:v>
                </c:pt>
                <c:pt idx="46">
                  <c:v>8.0575846543843282E-2</c:v>
                </c:pt>
                <c:pt idx="47">
                  <c:v>8.1926692993877767E-2</c:v>
                </c:pt>
                <c:pt idx="48">
                  <c:v>8.2342667932459826E-2</c:v>
                </c:pt>
                <c:pt idx="49">
                  <c:v>8.4216967381882682E-2</c:v>
                </c:pt>
                <c:pt idx="50">
                  <c:v>8.6360900071133853E-2</c:v>
                </c:pt>
                <c:pt idx="51">
                  <c:v>8.9114857863614894E-2</c:v>
                </c:pt>
                <c:pt idx="52">
                  <c:v>9.2280770218338595E-2</c:v>
                </c:pt>
                <c:pt idx="53">
                  <c:v>9.5617682580030949E-2</c:v>
                </c:pt>
                <c:pt idx="54">
                  <c:v>9.7614469495260509E-2</c:v>
                </c:pt>
                <c:pt idx="55">
                  <c:v>9.7958881735001446E-2</c:v>
                </c:pt>
                <c:pt idx="56">
                  <c:v>9.9436772077360625E-2</c:v>
                </c:pt>
                <c:pt idx="57">
                  <c:v>0.10172034583813322</c:v>
                </c:pt>
                <c:pt idx="58">
                  <c:v>0.10456489611079514</c:v>
                </c:pt>
                <c:pt idx="59">
                  <c:v>0.10678199964942318</c:v>
                </c:pt>
                <c:pt idx="60">
                  <c:v>0.10914383673626921</c:v>
                </c:pt>
                <c:pt idx="61">
                  <c:v>0.11055927723282322</c:v>
                </c:pt>
                <c:pt idx="62">
                  <c:v>0.11097418007104809</c:v>
                </c:pt>
                <c:pt idx="63">
                  <c:v>0.11135504372293281</c:v>
                </c:pt>
                <c:pt idx="64">
                  <c:v>0.11187554844633897</c:v>
                </c:pt>
                <c:pt idx="65">
                  <c:v>0.11221915661081203</c:v>
                </c:pt>
                <c:pt idx="66">
                  <c:v>0.11281256415850575</c:v>
                </c:pt>
                <c:pt idx="67">
                  <c:v>0.11362253597834786</c:v>
                </c:pt>
                <c:pt idx="68">
                  <c:v>0.11468150310614277</c:v>
                </c:pt>
                <c:pt idx="69">
                  <c:v>0.11509962224543915</c:v>
                </c:pt>
                <c:pt idx="70">
                  <c:v>0.11610712855608987</c:v>
                </c:pt>
                <c:pt idx="71">
                  <c:v>0.11726580101710161</c:v>
                </c:pt>
                <c:pt idx="72">
                  <c:v>0.11988038576315052</c:v>
                </c:pt>
                <c:pt idx="73">
                  <c:v>0.12395302699495095</c:v>
                </c:pt>
                <c:pt idx="74">
                  <c:v>0.12918541278812026</c:v>
                </c:pt>
                <c:pt idx="75">
                  <c:v>0.1327506825258899</c:v>
                </c:pt>
                <c:pt idx="76">
                  <c:v>0.13469011207201084</c:v>
                </c:pt>
                <c:pt idx="77">
                  <c:v>0.13857647586675292</c:v>
                </c:pt>
                <c:pt idx="78">
                  <c:v>0.14349286007964634</c:v>
                </c:pt>
                <c:pt idx="79">
                  <c:v>0.14967244653837555</c:v>
                </c:pt>
                <c:pt idx="80">
                  <c:v>0.15657998913962337</c:v>
                </c:pt>
                <c:pt idx="81">
                  <c:v>0.16505735468885771</c:v>
                </c:pt>
                <c:pt idx="82">
                  <c:v>0.17104208690767125</c:v>
                </c:pt>
                <c:pt idx="83">
                  <c:v>0.17446744754883015</c:v>
                </c:pt>
                <c:pt idx="84">
                  <c:v>0.18056662648077162</c:v>
                </c:pt>
                <c:pt idx="85">
                  <c:v>0.18805337129998065</c:v>
                </c:pt>
                <c:pt idx="86">
                  <c:v>0.19705874627512132</c:v>
                </c:pt>
                <c:pt idx="87">
                  <c:v>0.20762456332012327</c:v>
                </c:pt>
                <c:pt idx="88">
                  <c:v>0.21755944930493054</c:v>
                </c:pt>
                <c:pt idx="89">
                  <c:v>0.2234101689790978</c:v>
                </c:pt>
                <c:pt idx="90">
                  <c:v>0.22614402488988189</c:v>
                </c:pt>
                <c:pt idx="91">
                  <c:v>0.23219093892941131</c:v>
                </c:pt>
                <c:pt idx="92">
                  <c:v>0.23982697372335629</c:v>
                </c:pt>
                <c:pt idx="93">
                  <c:v>0.24640591756513144</c:v>
                </c:pt>
                <c:pt idx="94">
                  <c:v>0.25446891632631946</c:v>
                </c:pt>
                <c:pt idx="95">
                  <c:v>0.2617691156833809</c:v>
                </c:pt>
                <c:pt idx="96">
                  <c:v>0.2658666832484855</c:v>
                </c:pt>
                <c:pt idx="97">
                  <c:v>0.26766164727147779</c:v>
                </c:pt>
                <c:pt idx="98">
                  <c:v>0.27249387160633332</c:v>
                </c:pt>
                <c:pt idx="99">
                  <c:v>0.27926070103570255</c:v>
                </c:pt>
                <c:pt idx="100">
                  <c:v>0.28691362141027299</c:v>
                </c:pt>
                <c:pt idx="101">
                  <c:v>0.29561961236067386</c:v>
                </c:pt>
                <c:pt idx="102">
                  <c:v>0.30454752808500896</c:v>
                </c:pt>
                <c:pt idx="103">
                  <c:v>0.3095604013300477</c:v>
                </c:pt>
                <c:pt idx="104">
                  <c:v>0.31314496887424637</c:v>
                </c:pt>
                <c:pt idx="105">
                  <c:v>0.31980592839334504</c:v>
                </c:pt>
                <c:pt idx="106">
                  <c:v>0.32817501180650516</c:v>
                </c:pt>
                <c:pt idx="107">
                  <c:v>0.33817181158693904</c:v>
                </c:pt>
                <c:pt idx="108">
                  <c:v>0.34775344050405871</c:v>
                </c:pt>
                <c:pt idx="109">
                  <c:v>0.35556932013291898</c:v>
                </c:pt>
                <c:pt idx="110">
                  <c:v>0.36026002722062805</c:v>
                </c:pt>
                <c:pt idx="111">
                  <c:v>0.36171861975655817</c:v>
                </c:pt>
                <c:pt idx="112">
                  <c:v>0.36828309024351152</c:v>
                </c:pt>
                <c:pt idx="113">
                  <c:v>0.37691403416891051</c:v>
                </c:pt>
                <c:pt idx="114">
                  <c:v>0.38843509263215109</c:v>
                </c:pt>
                <c:pt idx="115">
                  <c:v>0.39885054760205996</c:v>
                </c:pt>
                <c:pt idx="116">
                  <c:v>0.40884922355811881</c:v>
                </c:pt>
                <c:pt idx="117">
                  <c:v>0.41579643387258197</c:v>
                </c:pt>
                <c:pt idx="118">
                  <c:v>0.41911940892963107</c:v>
                </c:pt>
                <c:pt idx="119">
                  <c:v>0.42579376970319438</c:v>
                </c:pt>
                <c:pt idx="120">
                  <c:v>0.43214623234451732</c:v>
                </c:pt>
                <c:pt idx="121">
                  <c:v>0.43875492697120394</c:v>
                </c:pt>
                <c:pt idx="122">
                  <c:v>0.44525641156217349</c:v>
                </c:pt>
                <c:pt idx="123">
                  <c:v>0.45173350587001748</c:v>
                </c:pt>
                <c:pt idx="124">
                  <c:v>0.45613045745986192</c:v>
                </c:pt>
                <c:pt idx="125">
                  <c:v>0.45769572398133046</c:v>
                </c:pt>
                <c:pt idx="126">
                  <c:v>0.46170618339241498</c:v>
                </c:pt>
                <c:pt idx="127">
                  <c:v>0.46615003937288563</c:v>
                </c:pt>
                <c:pt idx="128">
                  <c:v>0.47046792356138872</c:v>
                </c:pt>
                <c:pt idx="129">
                  <c:v>0.47579894258741773</c:v>
                </c:pt>
                <c:pt idx="130">
                  <c:v>0.48097986756344285</c:v>
                </c:pt>
                <c:pt idx="131">
                  <c:v>0.48417553070307806</c:v>
                </c:pt>
                <c:pt idx="132">
                  <c:v>0.48566709032499117</c:v>
                </c:pt>
                <c:pt idx="133">
                  <c:v>0.4892878412562443</c:v>
                </c:pt>
                <c:pt idx="134">
                  <c:v>0.49347251697536904</c:v>
                </c:pt>
                <c:pt idx="135">
                  <c:v>0.49866067862880509</c:v>
                </c:pt>
                <c:pt idx="136">
                  <c:v>0.50326213336177972</c:v>
                </c:pt>
                <c:pt idx="137">
                  <c:v>0.50795712885091748</c:v>
                </c:pt>
                <c:pt idx="138">
                  <c:v>0.51100993461795974</c:v>
                </c:pt>
                <c:pt idx="139">
                  <c:v>0.5124449409460321</c:v>
                </c:pt>
                <c:pt idx="140">
                  <c:v>0.51495124355600674</c:v>
                </c:pt>
                <c:pt idx="141">
                  <c:v>0.51785207909742015</c:v>
                </c:pt>
                <c:pt idx="142">
                  <c:v>0.52092016229455207</c:v>
                </c:pt>
                <c:pt idx="143">
                  <c:v>0.52397725646302296</c:v>
                </c:pt>
                <c:pt idx="144">
                  <c:v>0.52723242117248115</c:v>
                </c:pt>
                <c:pt idx="145">
                  <c:v>0.52926699962530088</c:v>
                </c:pt>
                <c:pt idx="146">
                  <c:v>0.53031310154880973</c:v>
                </c:pt>
                <c:pt idx="147">
                  <c:v>0.53239672859297016</c:v>
                </c:pt>
                <c:pt idx="148">
                  <c:v>0.53483816913133608</c:v>
                </c:pt>
                <c:pt idx="149">
                  <c:v>0.53734581186675723</c:v>
                </c:pt>
                <c:pt idx="150">
                  <c:v>0.53978886055565889</c:v>
                </c:pt>
                <c:pt idx="151">
                  <c:v>0.54286418043020168</c:v>
                </c:pt>
                <c:pt idx="152">
                  <c:v>0.54509656139891938</c:v>
                </c:pt>
                <c:pt idx="153">
                  <c:v>0.5462286993760912</c:v>
                </c:pt>
                <c:pt idx="154">
                  <c:v>0.54876019634445938</c:v>
                </c:pt>
                <c:pt idx="155">
                  <c:v>0.55157043940569184</c:v>
                </c:pt>
                <c:pt idx="156">
                  <c:v>0.55406253668593408</c:v>
                </c:pt>
                <c:pt idx="157">
                  <c:v>0.5569392499693111</c:v>
                </c:pt>
                <c:pt idx="158">
                  <c:v>0.55999285981162128</c:v>
                </c:pt>
                <c:pt idx="159">
                  <c:v>0.56227294924623306</c:v>
                </c:pt>
                <c:pt idx="160">
                  <c:v>0.56359618911207043</c:v>
                </c:pt>
                <c:pt idx="161">
                  <c:v>0.56583419860766326</c:v>
                </c:pt>
                <c:pt idx="162">
                  <c:v>0.56807006390254178</c:v>
                </c:pt>
                <c:pt idx="163">
                  <c:v>0.57025982888206195</c:v>
                </c:pt>
                <c:pt idx="164">
                  <c:v>0.57215985874005693</c:v>
                </c:pt>
                <c:pt idx="165">
                  <c:v>0.57418478828966224</c:v>
                </c:pt>
                <c:pt idx="166">
                  <c:v>0.57563828834889574</c:v>
                </c:pt>
                <c:pt idx="167">
                  <c:v>0.57657718023668758</c:v>
                </c:pt>
                <c:pt idx="168">
                  <c:v>0.5770893761823257</c:v>
                </c:pt>
                <c:pt idx="169">
                  <c:v>0.57897922108692745</c:v>
                </c:pt>
                <c:pt idx="170">
                  <c:v>0.58062355500973739</c:v>
                </c:pt>
                <c:pt idx="171">
                  <c:v>0.58219900648459899</c:v>
                </c:pt>
                <c:pt idx="172">
                  <c:v>0.58400683571187728</c:v>
                </c:pt>
                <c:pt idx="173">
                  <c:v>0.58538368059557322</c:v>
                </c:pt>
                <c:pt idx="174">
                  <c:v>0.58625610226122049</c:v>
                </c:pt>
                <c:pt idx="175">
                  <c:v>0.58769459291545367</c:v>
                </c:pt>
                <c:pt idx="176">
                  <c:v>0.58909287980629288</c:v>
                </c:pt>
                <c:pt idx="177">
                  <c:v>0.590466240363828</c:v>
                </c:pt>
                <c:pt idx="178">
                  <c:v>0.59186613540520305</c:v>
                </c:pt>
                <c:pt idx="179">
                  <c:v>0.59344667935676121</c:v>
                </c:pt>
                <c:pt idx="180">
                  <c:v>0.59453807752036048</c:v>
                </c:pt>
                <c:pt idx="181">
                  <c:v>0.59517570920778751</c:v>
                </c:pt>
                <c:pt idx="182">
                  <c:v>0.59645365283353446</c:v>
                </c:pt>
                <c:pt idx="183">
                  <c:v>0.59768281589303007</c:v>
                </c:pt>
                <c:pt idx="184">
                  <c:v>0.5989720165725273</c:v>
                </c:pt>
                <c:pt idx="185">
                  <c:v>0.60016043981845058</c:v>
                </c:pt>
                <c:pt idx="186">
                  <c:v>0.60147161855526976</c:v>
                </c:pt>
                <c:pt idx="187">
                  <c:v>0.60235851357573877</c:v>
                </c:pt>
                <c:pt idx="188">
                  <c:v>0.60283345403396527</c:v>
                </c:pt>
                <c:pt idx="189">
                  <c:v>0.6039529948319402</c:v>
                </c:pt>
                <c:pt idx="190">
                  <c:v>0.60505672214964701</c:v>
                </c:pt>
                <c:pt idx="191">
                  <c:v>0.60616768614476468</c:v>
                </c:pt>
                <c:pt idx="192">
                  <c:v>0.60729767992122208</c:v>
                </c:pt>
                <c:pt idx="193">
                  <c:v>0.6085842003498263</c:v>
                </c:pt>
                <c:pt idx="194">
                  <c:v>0.60951263925913579</c:v>
                </c:pt>
                <c:pt idx="195">
                  <c:v>0.6100996142046865</c:v>
                </c:pt>
                <c:pt idx="196">
                  <c:v>0.61116581800989223</c:v>
                </c:pt>
                <c:pt idx="197">
                  <c:v>0.61224971147099139</c:v>
                </c:pt>
                <c:pt idx="198">
                  <c:v>0.61337354067039507</c:v>
                </c:pt>
                <c:pt idx="199">
                  <c:v>0.61447110341104805</c:v>
                </c:pt>
                <c:pt idx="200">
                  <c:v>0.615654702205364</c:v>
                </c:pt>
                <c:pt idx="201">
                  <c:v>0.61650487778860008</c:v>
                </c:pt>
                <c:pt idx="202">
                  <c:v>0.6166930314012834</c:v>
                </c:pt>
                <c:pt idx="203">
                  <c:v>0.61773511294845285</c:v>
                </c:pt>
                <c:pt idx="204">
                  <c:v>0.61884714904392768</c:v>
                </c:pt>
                <c:pt idx="205">
                  <c:v>0.62002672746190424</c:v>
                </c:pt>
                <c:pt idx="206">
                  <c:v>0.62115725728854032</c:v>
                </c:pt>
                <c:pt idx="207">
                  <c:v>0.62253678242312904</c:v>
                </c:pt>
                <c:pt idx="208">
                  <c:v>0.62349550816752852</c:v>
                </c:pt>
                <c:pt idx="209">
                  <c:v>0.62405005207727482</c:v>
                </c:pt>
                <c:pt idx="210">
                  <c:v>0.6251805819039109</c:v>
                </c:pt>
                <c:pt idx="211">
                  <c:v>0.62619639699232965</c:v>
                </c:pt>
                <c:pt idx="212">
                  <c:v>0.62702245031752935</c:v>
                </c:pt>
                <c:pt idx="213">
                  <c:v>0.62816530929827274</c:v>
                </c:pt>
                <c:pt idx="214">
                  <c:v>0.62958182189518397</c:v>
                </c:pt>
                <c:pt idx="215">
                  <c:v>0.6305981730337813</c:v>
                </c:pt>
                <c:pt idx="216">
                  <c:v>0.63124089719790488</c:v>
                </c:pt>
                <c:pt idx="217">
                  <c:v>0.63271503518901395</c:v>
                </c:pt>
                <c:pt idx="218">
                  <c:v>0.63434972020860925</c:v>
                </c:pt>
                <c:pt idx="219">
                  <c:v>0.63600611526043727</c:v>
                </c:pt>
                <c:pt idx="220">
                  <c:v>0.6377003018498556</c:v>
                </c:pt>
                <c:pt idx="221">
                  <c:v>0.63992491009098385</c:v>
                </c:pt>
                <c:pt idx="222">
                  <c:v>0.64153225655147128</c:v>
                </c:pt>
                <c:pt idx="223">
                  <c:v>0.64264054029569595</c:v>
                </c:pt>
                <c:pt idx="224">
                  <c:v>0.64474292909610686</c:v>
                </c:pt>
                <c:pt idx="225">
                  <c:v>0.64687238843053618</c:v>
                </c:pt>
                <c:pt idx="226">
                  <c:v>0.64916668319488047</c:v>
                </c:pt>
                <c:pt idx="227">
                  <c:v>0.65139343563672303</c:v>
                </c:pt>
                <c:pt idx="228">
                  <c:v>0.6540723464042022</c:v>
                </c:pt>
                <c:pt idx="229">
                  <c:v>0.65592654397192818</c:v>
                </c:pt>
                <c:pt idx="230">
                  <c:v>0.657196178819907</c:v>
                </c:pt>
                <c:pt idx="231">
                  <c:v>0.65970060525425667</c:v>
                </c:pt>
                <c:pt idx="232">
                  <c:v>0.66210023387869288</c:v>
                </c:pt>
                <c:pt idx="233">
                  <c:v>0.66461457724134643</c:v>
                </c:pt>
                <c:pt idx="234">
                  <c:v>0.66730260086186144</c:v>
                </c:pt>
                <c:pt idx="235">
                  <c:v>0.67051059315560413</c:v>
                </c:pt>
                <c:pt idx="236">
                  <c:v>0.67277004465834034</c:v>
                </c:pt>
                <c:pt idx="237">
                  <c:v>0.67424284252400302</c:v>
                </c:pt>
                <c:pt idx="238">
                  <c:v>0.6769474837000542</c:v>
                </c:pt>
                <c:pt idx="239">
                  <c:v>0.67970197754271378</c:v>
                </c:pt>
                <c:pt idx="240">
                  <c:v>0.68221417670465301</c:v>
                </c:pt>
                <c:pt idx="241">
                  <c:v>0.6847349526694495</c:v>
                </c:pt>
                <c:pt idx="242">
                  <c:v>0.68758539949407582</c:v>
                </c:pt>
                <c:pt idx="243">
                  <c:v>0.68953072559216122</c:v>
                </c:pt>
                <c:pt idx="244">
                  <c:v>0.69071191216067351</c:v>
                </c:pt>
                <c:pt idx="245">
                  <c:v>0.69285396867429971</c:v>
                </c:pt>
                <c:pt idx="246">
                  <c:v>0.69495448129908544</c:v>
                </c:pt>
                <c:pt idx="247">
                  <c:v>0.69708340458333629</c:v>
                </c:pt>
                <c:pt idx="248">
                  <c:v>0.69918900968481856</c:v>
                </c:pt>
                <c:pt idx="249">
                  <c:v>0.70162562577157728</c:v>
                </c:pt>
                <c:pt idx="250">
                  <c:v>0.70321849887724286</c:v>
                </c:pt>
                <c:pt idx="251">
                  <c:v>0.70419518230262501</c:v>
                </c:pt>
                <c:pt idx="252">
                  <c:v>0.70609923253695928</c:v>
                </c:pt>
                <c:pt idx="253">
                  <c:v>0.70803035330531217</c:v>
                </c:pt>
                <c:pt idx="254">
                  <c:v>0.70998934868295149</c:v>
                </c:pt>
                <c:pt idx="255">
                  <c:v>0.71191350079898275</c:v>
                </c:pt>
                <c:pt idx="256">
                  <c:v>0.71417563255261196</c:v>
                </c:pt>
                <c:pt idx="257">
                  <c:v>0.7156663880992572</c:v>
                </c:pt>
                <c:pt idx="258">
                  <c:v>0.71658571415553063</c:v>
                </c:pt>
                <c:pt idx="259">
                  <c:v>0.7183664728487904</c:v>
                </c:pt>
                <c:pt idx="260">
                  <c:v>0.7201217691585674</c:v>
                </c:pt>
                <c:pt idx="261">
                  <c:v>0.72172321906709047</c:v>
                </c:pt>
                <c:pt idx="262">
                  <c:v>0.72322657179293237</c:v>
                </c:pt>
                <c:pt idx="263">
                  <c:v>0.72503413299512143</c:v>
                </c:pt>
                <c:pt idx="264">
                  <c:v>0.72617538382532909</c:v>
                </c:pt>
                <c:pt idx="265">
                  <c:v>0.72695051238356323</c:v>
                </c:pt>
                <c:pt idx="266">
                  <c:v>0.72735925064473439</c:v>
                </c:pt>
                <c:pt idx="267">
                  <c:v>0.72861709238878436</c:v>
                </c:pt>
                <c:pt idx="268">
                  <c:v>0.72986957363104843</c:v>
                </c:pt>
                <c:pt idx="269">
                  <c:v>0.73116118653634932</c:v>
                </c:pt>
                <c:pt idx="270">
                  <c:v>0.73277791387496205</c:v>
                </c:pt>
                <c:pt idx="271">
                  <c:v>0.73383714902784625</c:v>
                </c:pt>
                <c:pt idx="272">
                  <c:v>0.73445387475830837</c:v>
                </c:pt>
                <c:pt idx="273">
                  <c:v>0.7356393497282494</c:v>
                </c:pt>
                <c:pt idx="274">
                  <c:v>0.73654313032934382</c:v>
                </c:pt>
                <c:pt idx="275">
                  <c:v>0.73756698617044147</c:v>
                </c:pt>
                <c:pt idx="276">
                  <c:v>0.73859325423734268</c:v>
                </c:pt>
                <c:pt idx="277">
                  <c:v>0.73982402544737402</c:v>
                </c:pt>
                <c:pt idx="278">
                  <c:v>0.74062005996257296</c:v>
                </c:pt>
                <c:pt idx="279">
                  <c:v>0.7411000928974959</c:v>
                </c:pt>
                <c:pt idx="280">
                  <c:v>0.74201915092868009</c:v>
                </c:pt>
                <c:pt idx="281">
                  <c:v>0.74288004751548786</c:v>
                </c:pt>
                <c:pt idx="282">
                  <c:v>0.74370020428872308</c:v>
                </c:pt>
                <c:pt idx="283">
                  <c:v>0.74449891905481491</c:v>
                </c:pt>
                <c:pt idx="284">
                  <c:v>0.7455136620428765</c:v>
                </c:pt>
                <c:pt idx="285">
                  <c:v>0.74617916833958997</c:v>
                </c:pt>
                <c:pt idx="286">
                  <c:v>0.74655761976567103</c:v>
                </c:pt>
                <c:pt idx="287">
                  <c:v>0.74735687058194145</c:v>
                </c:pt>
                <c:pt idx="288">
                  <c:v>0.74811484553446084</c:v>
                </c:pt>
                <c:pt idx="289">
                  <c:v>0.74897761829689358</c:v>
                </c:pt>
                <c:pt idx="290">
                  <c:v>0.74984575156111211</c:v>
                </c:pt>
                <c:pt idx="291">
                  <c:v>0.75076534564247488</c:v>
                </c:pt>
                <c:pt idx="292">
                  <c:v>0.75130916854864949</c:v>
                </c:pt>
                <c:pt idx="293">
                  <c:v>0.75163213878124702</c:v>
                </c:pt>
                <c:pt idx="294">
                  <c:v>0.75233865291662227</c:v>
                </c:pt>
                <c:pt idx="295">
                  <c:v>0.75301488021690732</c:v>
                </c:pt>
                <c:pt idx="296">
                  <c:v>0.75368467491504942</c:v>
                </c:pt>
                <c:pt idx="297">
                  <c:v>0.75435634578881661</c:v>
                </c:pt>
                <c:pt idx="298">
                  <c:v>0.75518775961580209</c:v>
                </c:pt>
                <c:pt idx="299">
                  <c:v>0.75565171104536755</c:v>
                </c:pt>
                <c:pt idx="300">
                  <c:v>0.75596288817403623</c:v>
                </c:pt>
                <c:pt idx="301">
                  <c:v>0.75660132393673107</c:v>
                </c:pt>
                <c:pt idx="302">
                  <c:v>0.75718588665647812</c:v>
                </c:pt>
                <c:pt idx="303">
                  <c:v>0.75777205752676091</c:v>
                </c:pt>
                <c:pt idx="304">
                  <c:v>0.75837618607802637</c:v>
                </c:pt>
                <c:pt idx="305">
                  <c:v>0.7590979776434913</c:v>
                </c:pt>
                <c:pt idx="306">
                  <c:v>0.75954102311609184</c:v>
                </c:pt>
                <c:pt idx="307">
                  <c:v>0.75982673786127775</c:v>
                </c:pt>
                <c:pt idx="308">
                  <c:v>0.76046222534799035</c:v>
                </c:pt>
                <c:pt idx="309">
                  <c:v>0.76102105765916539</c:v>
                </c:pt>
                <c:pt idx="310">
                  <c:v>0.76158846677319769</c:v>
                </c:pt>
                <c:pt idx="311">
                  <c:v>0.76212505300196143</c:v>
                </c:pt>
                <c:pt idx="312">
                  <c:v>0.76287954362832</c:v>
                </c:pt>
                <c:pt idx="313">
                  <c:v>0.76337699819404692</c:v>
                </c:pt>
                <c:pt idx="314">
                  <c:v>0.7636578884876255</c:v>
                </c:pt>
                <c:pt idx="315">
                  <c:v>0.76436306249755426</c:v>
                </c:pt>
                <c:pt idx="316">
                  <c:v>0.76501463148962445</c:v>
                </c:pt>
                <c:pt idx="317">
                  <c:v>0.76570908449598152</c:v>
                </c:pt>
                <c:pt idx="318">
                  <c:v>0.76629766759206797</c:v>
                </c:pt>
                <c:pt idx="319">
                  <c:v>0.76702160335824721</c:v>
                </c:pt>
                <c:pt idx="320">
                  <c:v>0.76749064726450911</c:v>
                </c:pt>
                <c:pt idx="321">
                  <c:v>0.7677897632641596</c:v>
                </c:pt>
                <c:pt idx="322">
                  <c:v>0.76848234009489158</c:v>
                </c:pt>
                <c:pt idx="323">
                  <c:v>0.76912988871062238</c:v>
                </c:pt>
                <c:pt idx="324">
                  <c:v>0.76979861130840732</c:v>
                </c:pt>
                <c:pt idx="325">
                  <c:v>0.77041748123958387</c:v>
                </c:pt>
                <c:pt idx="326">
                  <c:v>0.7713078605862137</c:v>
                </c:pt>
                <c:pt idx="327">
                  <c:v>0.77182729320926269</c:v>
                </c:pt>
                <c:pt idx="328">
                  <c:v>0.77214409886480651</c:v>
                </c:pt>
                <c:pt idx="329">
                  <c:v>0.77276618509705453</c:v>
                </c:pt>
                <c:pt idx="330">
                  <c:v>0.77335664436876606</c:v>
                </c:pt>
                <c:pt idx="331">
                  <c:v>0.77396398922110299</c:v>
                </c:pt>
                <c:pt idx="332">
                  <c:v>0.77459920868272636</c:v>
                </c:pt>
                <c:pt idx="333">
                  <c:v>0.77539979962444328</c:v>
                </c:pt>
                <c:pt idx="334">
                  <c:v>0.77597524949115437</c:v>
                </c:pt>
                <c:pt idx="335">
                  <c:v>0.77634566016455664</c:v>
                </c:pt>
                <c:pt idx="336">
                  <c:v>0.77709854264037947</c:v>
                </c:pt>
                <c:pt idx="337">
                  <c:v>0.77776270881164644</c:v>
                </c:pt>
                <c:pt idx="338">
                  <c:v>0.77841293767827013</c:v>
                </c:pt>
                <c:pt idx="339">
                  <c:v>0.77908702077784098</c:v>
                </c:pt>
                <c:pt idx="340">
                  <c:v>0.77990342519982614</c:v>
                </c:pt>
                <c:pt idx="341">
                  <c:v>0.78051854277975252</c:v>
                </c:pt>
                <c:pt idx="342">
                  <c:v>0.78094550674699559</c:v>
                </c:pt>
                <c:pt idx="343">
                  <c:v>0.78173350050951573</c:v>
                </c:pt>
                <c:pt idx="344">
                  <c:v>0.78244055069506946</c:v>
                </c:pt>
                <c:pt idx="345">
                  <c:v>0.78308515103481802</c:v>
                </c:pt>
                <c:pt idx="346">
                  <c:v>0.78310498489142577</c:v>
                </c:pt>
                <c:pt idx="347">
                  <c:v>0.78362254133884968</c:v>
                </c:pt>
                <c:pt idx="348">
                  <c:v>0.78404896925591405</c:v>
                </c:pt>
                <c:pt idx="349">
                  <c:v>0.7843033250656527</c:v>
                </c:pt>
                <c:pt idx="350">
                  <c:v>0.78496668716165185</c:v>
                </c:pt>
                <c:pt idx="351">
                  <c:v>0.78578148343310117</c:v>
                </c:pt>
                <c:pt idx="352">
                  <c:v>0.78673216842482196</c:v>
                </c:pt>
                <c:pt idx="353">
                  <c:v>0.78766864808681014</c:v>
                </c:pt>
                <c:pt idx="354">
                  <c:v>0.78875280957299854</c:v>
                </c:pt>
                <c:pt idx="355">
                  <c:v>0.78944029392703396</c:v>
                </c:pt>
                <c:pt idx="356">
                  <c:v>0.78989030805195615</c:v>
                </c:pt>
                <c:pt idx="357">
                  <c:v>0.79077211059572861</c:v>
                </c:pt>
                <c:pt idx="358">
                  <c:v>0.79162067802842884</c:v>
                </c:pt>
                <c:pt idx="359">
                  <c:v>0.79240652759023467</c:v>
                </c:pt>
                <c:pt idx="360">
                  <c:v>0.79322561226311272</c:v>
                </c:pt>
                <c:pt idx="361">
                  <c:v>0.79411170320831392</c:v>
                </c:pt>
                <c:pt idx="362">
                  <c:v>0.79468688504993579</c:v>
                </c:pt>
                <c:pt idx="363">
                  <c:v>0.79507605747958854</c:v>
                </c:pt>
                <c:pt idx="364">
                  <c:v>0.79580857004862515</c:v>
                </c:pt>
                <c:pt idx="365">
                  <c:v>0.79650007477899987</c:v>
                </c:pt>
                <c:pt idx="366">
                  <c:v>0.79722722684625058</c:v>
                </c:pt>
                <c:pt idx="367">
                  <c:v>0.79787745571287438</c:v>
                </c:pt>
                <c:pt idx="368">
                  <c:v>0.79864105919226891</c:v>
                </c:pt>
                <c:pt idx="369">
                  <c:v>0.79919399495147947</c:v>
                </c:pt>
                <c:pt idx="370">
                  <c:v>0.79957378650300692</c:v>
                </c:pt>
                <c:pt idx="371">
                  <c:v>0.80050329751267357</c:v>
                </c:pt>
                <c:pt idx="372">
                  <c:v>0.80140386181269652</c:v>
                </c:pt>
                <c:pt idx="373">
                  <c:v>0.80228003582959395</c:v>
                </c:pt>
                <c:pt idx="374">
                  <c:v>0.80301201234845188</c:v>
                </c:pt>
                <c:pt idx="375">
                  <c:v>0.80326744025854768</c:v>
                </c:pt>
                <c:pt idx="376">
                  <c:v>0.80327387286069074</c:v>
                </c:pt>
                <c:pt idx="377">
                  <c:v>0.80362471770257471</c:v>
                </c:pt>
                <c:pt idx="378">
                  <c:v>0.80455235253661628</c:v>
                </c:pt>
                <c:pt idx="379">
                  <c:v>0.80551858298351597</c:v>
                </c:pt>
                <c:pt idx="380">
                  <c:v>0.80649392628345151</c:v>
                </c:pt>
                <c:pt idx="381">
                  <c:v>0.80740708776267134</c:v>
                </c:pt>
                <c:pt idx="382">
                  <c:v>0.80788122414562979</c:v>
                </c:pt>
                <c:pt idx="383">
                  <c:v>0.80802568966875854</c:v>
                </c:pt>
                <c:pt idx="384">
                  <c:v>0.80836554548198147</c:v>
                </c:pt>
                <c:pt idx="385">
                  <c:v>0.80917417717637707</c:v>
                </c:pt>
                <c:pt idx="386">
                  <c:v>0.80996887156612951</c:v>
                </c:pt>
                <c:pt idx="387">
                  <c:v>0.81085121016008066</c:v>
                </c:pt>
                <c:pt idx="388">
                  <c:v>0.81172470392608509</c:v>
                </c:pt>
                <c:pt idx="389">
                  <c:v>0.81271291243030674</c:v>
                </c:pt>
                <c:pt idx="390">
                  <c:v>0.81348911308889804</c:v>
                </c:pt>
                <c:pt idx="391">
                  <c:v>0.81397370245033895</c:v>
                </c:pt>
                <c:pt idx="392">
                  <c:v>0.81480297207661012</c:v>
                </c:pt>
                <c:pt idx="393">
                  <c:v>0.81561830439823813</c:v>
                </c:pt>
                <c:pt idx="394">
                  <c:v>0.81645186242593792</c:v>
                </c:pt>
                <c:pt idx="395">
                  <c:v>0.81728756465435215</c:v>
                </c:pt>
                <c:pt idx="396">
                  <c:v>0.81822297221598317</c:v>
                </c:pt>
                <c:pt idx="397">
                  <c:v>0.8188908907385003</c:v>
                </c:pt>
                <c:pt idx="398">
                  <c:v>0.8192958766484213</c:v>
                </c:pt>
                <c:pt idx="399">
                  <c:v>0.81985765723557846</c:v>
                </c:pt>
                <c:pt idx="400">
                  <c:v>0.82049528892300549</c:v>
                </c:pt>
                <c:pt idx="401">
                  <c:v>0.82117258832364781</c:v>
                </c:pt>
                <c:pt idx="402">
                  <c:v>0.82176545982116289</c:v>
                </c:pt>
                <c:pt idx="403">
                  <c:v>0.82245214009993051</c:v>
                </c:pt>
                <c:pt idx="404">
                  <c:v>0.82300105548280167</c:v>
                </c:pt>
                <c:pt idx="405">
                  <c:v>0.82331437681218467</c:v>
                </c:pt>
                <c:pt idx="406">
                  <c:v>0.82385659156782343</c:v>
                </c:pt>
                <c:pt idx="407">
                  <c:v>0.82440389880015885</c:v>
                </c:pt>
                <c:pt idx="408">
                  <c:v>0.8249257436490115</c:v>
                </c:pt>
                <c:pt idx="409">
                  <c:v>0.82551245056947287</c:v>
                </c:pt>
                <c:pt idx="410">
                  <c:v>0.82622807755788408</c:v>
                </c:pt>
                <c:pt idx="411">
                  <c:v>0.8267895901199519</c:v>
                </c:pt>
                <c:pt idx="412">
                  <c:v>0.82713587853531789</c:v>
                </c:pt>
                <c:pt idx="413">
                  <c:v>0.82757999610827571</c:v>
                </c:pt>
                <c:pt idx="414">
                  <c:v>0.82798069361676807</c:v>
                </c:pt>
                <c:pt idx="415">
                  <c:v>0.82854649458026464</c:v>
                </c:pt>
                <c:pt idx="416">
                  <c:v>0.82881317954411071</c:v>
                </c:pt>
                <c:pt idx="417">
                  <c:v>0.82922861843251428</c:v>
                </c:pt>
                <c:pt idx="418">
                  <c:v>0.82967809650725788</c:v>
                </c:pt>
                <c:pt idx="419">
                  <c:v>0.82998954166101579</c:v>
                </c:pt>
                <c:pt idx="420">
                  <c:v>0.8305676717786199</c:v>
                </c:pt>
                <c:pt idx="421">
                  <c:v>0.8309605965595227</c:v>
                </c:pt>
                <c:pt idx="422">
                  <c:v>0.83133690378488945</c:v>
                </c:pt>
                <c:pt idx="423">
                  <c:v>0.83170597433284532</c:v>
                </c:pt>
                <c:pt idx="424">
                  <c:v>0.83217555428928591</c:v>
                </c:pt>
                <c:pt idx="425">
                  <c:v>0.83257089129599249</c:v>
                </c:pt>
                <c:pt idx="426">
                  <c:v>0.83278772359323017</c:v>
                </c:pt>
                <c:pt idx="427">
                  <c:v>0.83311391012689917</c:v>
                </c:pt>
                <c:pt idx="428">
                  <c:v>0.83344867346342555</c:v>
                </c:pt>
                <c:pt idx="429">
                  <c:v>0.83380889918343482</c:v>
                </c:pt>
                <c:pt idx="430">
                  <c:v>0.83412945719022868</c:v>
                </c:pt>
                <c:pt idx="431">
                  <c:v>0.83454007162702482</c:v>
                </c:pt>
                <c:pt idx="432">
                  <c:v>0.83490807007462353</c:v>
                </c:pt>
                <c:pt idx="433">
                  <c:v>0.83513508732525432</c:v>
                </c:pt>
                <c:pt idx="434">
                  <c:v>0.8354044525399934</c:v>
                </c:pt>
                <c:pt idx="435">
                  <c:v>0.8357164337439299</c:v>
                </c:pt>
                <c:pt idx="436">
                  <c:v>0.83598553093357963</c:v>
                </c:pt>
                <c:pt idx="437">
                  <c:v>0.83618896197635273</c:v>
                </c:pt>
                <c:pt idx="438">
                  <c:v>0.83650094318028922</c:v>
                </c:pt>
                <c:pt idx="439">
                  <c:v>0.83683543849172637</c:v>
                </c:pt>
                <c:pt idx="440">
                  <c:v>0.83698821279262314</c:v>
                </c:pt>
                <c:pt idx="441">
                  <c:v>0.8372082613909323</c:v>
                </c:pt>
                <c:pt idx="442">
                  <c:v>0.8373956109283478</c:v>
                </c:pt>
                <c:pt idx="443">
                  <c:v>0.83758858899263844</c:v>
                </c:pt>
                <c:pt idx="444">
                  <c:v>0.83782498712139442</c:v>
                </c:pt>
                <c:pt idx="445">
                  <c:v>0.83805388054765029</c:v>
                </c:pt>
                <c:pt idx="446">
                  <c:v>0.83829429905274577</c:v>
                </c:pt>
                <c:pt idx="447">
                  <c:v>0.83844626927837462</c:v>
                </c:pt>
                <c:pt idx="448">
                  <c:v>0.83859261097712834</c:v>
                </c:pt>
                <c:pt idx="449">
                  <c:v>0.83874645737838227</c:v>
                </c:pt>
                <c:pt idx="450">
                  <c:v>0.83889011882624309</c:v>
                </c:pt>
                <c:pt idx="451">
                  <c:v>0.83903753262535397</c:v>
                </c:pt>
                <c:pt idx="452">
                  <c:v>0.83922327401223373</c:v>
                </c:pt>
                <c:pt idx="453">
                  <c:v>0.83941517997616721</c:v>
                </c:pt>
                <c:pt idx="454">
                  <c:v>0.83952641038822362</c:v>
                </c:pt>
                <c:pt idx="455">
                  <c:v>0.839675164312781</c:v>
                </c:pt>
                <c:pt idx="456">
                  <c:v>0.83982552638787411</c:v>
                </c:pt>
                <c:pt idx="457">
                  <c:v>0.83997588846296722</c:v>
                </c:pt>
                <c:pt idx="458">
                  <c:v>0.84011606558466723</c:v>
                </c:pt>
                <c:pt idx="459">
                  <c:v>0.84033879443386938</c:v>
                </c:pt>
                <c:pt idx="460">
                  <c:v>0.84054329757699964</c:v>
                </c:pt>
                <c:pt idx="461">
                  <c:v>0.84069902015387854</c:v>
                </c:pt>
                <c:pt idx="462">
                  <c:v>0.84096195276647456</c:v>
                </c:pt>
                <c:pt idx="463">
                  <c:v>0.84112678819638953</c:v>
                </c:pt>
                <c:pt idx="464">
                  <c:v>0.84131065340764422</c:v>
                </c:pt>
                <c:pt idx="465">
                  <c:v>0.84151837285184594</c:v>
                </c:pt>
                <c:pt idx="466">
                  <c:v>0.84174860640354821</c:v>
                </c:pt>
                <c:pt idx="467">
                  <c:v>0.84190379293024864</c:v>
                </c:pt>
                <c:pt idx="468">
                  <c:v>0.8419992098620368</c:v>
                </c:pt>
                <c:pt idx="469">
                  <c:v>0.84216565344248739</c:v>
                </c:pt>
                <c:pt idx="470">
                  <c:v>0.84230556253909816</c:v>
                </c:pt>
                <c:pt idx="471">
                  <c:v>0.84250524123062109</c:v>
                </c:pt>
                <c:pt idx="472">
                  <c:v>0.84270223967125113</c:v>
                </c:pt>
                <c:pt idx="473">
                  <c:v>0.8428461691442013</c:v>
                </c:pt>
                <c:pt idx="474">
                  <c:v>0.84298178983938332</c:v>
                </c:pt>
                <c:pt idx="475">
                  <c:v>0.84308899987510033</c:v>
                </c:pt>
                <c:pt idx="476">
                  <c:v>0.84321041524054985</c:v>
                </c:pt>
                <c:pt idx="477">
                  <c:v>0.84333317073144587</c:v>
                </c:pt>
                <c:pt idx="478">
                  <c:v>0.84348406885671756</c:v>
                </c:pt>
                <c:pt idx="479">
                  <c:v>0.84360521619707773</c:v>
                </c:pt>
                <c:pt idx="480">
                  <c:v>0.84373440429011681</c:v>
                </c:pt>
                <c:pt idx="481">
                  <c:v>0.84385715978101283</c:v>
                </c:pt>
                <c:pt idx="482">
                  <c:v>0.84395740116440821</c:v>
                </c:pt>
                <c:pt idx="483">
                  <c:v>0.8441332256229841</c:v>
                </c:pt>
                <c:pt idx="484">
                  <c:v>0.84428894819986311</c:v>
                </c:pt>
                <c:pt idx="485">
                  <c:v>0.84446236043263534</c:v>
                </c:pt>
                <c:pt idx="486">
                  <c:v>0.84464997799514019</c:v>
                </c:pt>
                <c:pt idx="487">
                  <c:v>0.84483866765800208</c:v>
                </c:pt>
                <c:pt idx="488">
                  <c:v>0.84498098898041651</c:v>
                </c:pt>
                <c:pt idx="489">
                  <c:v>0.84505013945345397</c:v>
                </c:pt>
                <c:pt idx="490">
                  <c:v>0.84519889337801135</c:v>
                </c:pt>
                <c:pt idx="491">
                  <c:v>0.84535327582944386</c:v>
                </c:pt>
                <c:pt idx="492">
                  <c:v>0.84548675232391157</c:v>
                </c:pt>
                <c:pt idx="493">
                  <c:v>0.84562585734525442</c:v>
                </c:pt>
                <c:pt idx="494">
                  <c:v>0.84575692161391847</c:v>
                </c:pt>
                <c:pt idx="495">
                  <c:v>0.84588530563168962</c:v>
                </c:pt>
                <c:pt idx="496">
                  <c:v>0.84597455798642396</c:v>
                </c:pt>
                <c:pt idx="497">
                  <c:v>0.84608578839848037</c:v>
                </c:pt>
                <c:pt idx="498">
                  <c:v>0.84620371943776918</c:v>
                </c:pt>
                <c:pt idx="499">
                  <c:v>0.84631200157384334</c:v>
                </c:pt>
                <c:pt idx="500">
                  <c:v>0.84641947963464959</c:v>
                </c:pt>
                <c:pt idx="501">
                  <c:v>0.84652454546965228</c:v>
                </c:pt>
                <c:pt idx="502">
                  <c:v>0.84664033230822666</c:v>
                </c:pt>
                <c:pt idx="503">
                  <c:v>0.846719399709568</c:v>
                </c:pt>
                <c:pt idx="504">
                  <c:v>0.84683063012162441</c:v>
                </c:pt>
                <c:pt idx="505">
                  <c:v>0.84692738717885907</c:v>
                </c:pt>
                <c:pt idx="506">
                  <c:v>0.84703459721457608</c:v>
                </c:pt>
                <c:pt idx="507">
                  <c:v>0.84714073514993593</c:v>
                </c:pt>
                <c:pt idx="508">
                  <c:v>0.84725598593833173</c:v>
                </c:pt>
                <c:pt idx="509">
                  <c:v>0.84735515522136995</c:v>
                </c:pt>
                <c:pt idx="510">
                  <c:v>0.84741492481628222</c:v>
                </c:pt>
                <c:pt idx="511">
                  <c:v>0.84752240287708847</c:v>
                </c:pt>
                <c:pt idx="512">
                  <c:v>0.84762452043610903</c:v>
                </c:pt>
                <c:pt idx="513">
                  <c:v>0.84772181354352216</c:v>
                </c:pt>
                <c:pt idx="514">
                  <c:v>0.84782473517781054</c:v>
                </c:pt>
                <c:pt idx="515">
                  <c:v>0.84793274928879547</c:v>
                </c:pt>
                <c:pt idx="516">
                  <c:v>0.84803513487290516</c:v>
                </c:pt>
                <c:pt idx="517">
                  <c:v>0.84809919286924607</c:v>
                </c:pt>
                <c:pt idx="518">
                  <c:v>0.84819729005192723</c:v>
                </c:pt>
                <c:pt idx="519">
                  <c:v>0.8483042320625549</c:v>
                </c:pt>
                <c:pt idx="520">
                  <c:v>0.84840313332050388</c:v>
                </c:pt>
                <c:pt idx="521">
                  <c:v>0.84850015840282778</c:v>
                </c:pt>
                <c:pt idx="522">
                  <c:v>0.84862264586863445</c:v>
                </c:pt>
                <c:pt idx="523">
                  <c:v>0.84871082612301174</c:v>
                </c:pt>
                <c:pt idx="524">
                  <c:v>0.84872771170363714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EBA-48AB-B481-F3EF789015EC}"/>
            </c:ext>
          </c:extLst>
        </c:ser>
        <c:ser>
          <c:idx val="4"/>
          <c:order val="7"/>
          <c:tx>
            <c:strRef>
              <c:f>People!$AX$1</c:f>
              <c:strCache>
                <c:ptCount val="1"/>
                <c:pt idx="0">
                  <c:v>% 50-64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People!PeopleDate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People!People5064</c:f>
              <c:numCache>
                <c:formatCode>0.00%</c:formatCode>
                <c:ptCount val="525"/>
                <c:pt idx="0">
                  <c:v>3.3360577805207589E-5</c:v>
                </c:pt>
                <c:pt idx="1">
                  <c:v>3.5953056441877332E-4</c:v>
                </c:pt>
                <c:pt idx="2">
                  <c:v>1.3808465668649478E-3</c:v>
                </c:pt>
                <c:pt idx="3">
                  <c:v>2.7415964001123007E-3</c:v>
                </c:pt>
                <c:pt idx="4">
                  <c:v>4.9681135176056429E-3</c:v>
                </c:pt>
                <c:pt idx="5">
                  <c:v>5.9233112664499304E-3</c:v>
                </c:pt>
                <c:pt idx="6">
                  <c:v>6.44823794854151E-3</c:v>
                </c:pt>
                <c:pt idx="7">
                  <c:v>8.0754704695581714E-3</c:v>
                </c:pt>
                <c:pt idx="8">
                  <c:v>9.567451973328419E-3</c:v>
                </c:pt>
                <c:pt idx="9">
                  <c:v>1.1761211415025083E-2</c:v>
                </c:pt>
                <c:pt idx="10">
                  <c:v>1.2711786915137323E-2</c:v>
                </c:pt>
                <c:pt idx="11">
                  <c:v>1.2848243736400792E-2</c:v>
                </c:pt>
                <c:pt idx="12">
                  <c:v>1.3498373068929988E-2</c:v>
                </c:pt>
                <c:pt idx="13">
                  <c:v>1.3948338934627939E-2</c:v>
                </c:pt>
                <c:pt idx="14">
                  <c:v>1.6725305585907204E-2</c:v>
                </c:pt>
                <c:pt idx="15">
                  <c:v>2.0299911594468815E-2</c:v>
                </c:pt>
                <c:pt idx="16">
                  <c:v>2.4622116093604957E-2</c:v>
                </c:pt>
                <c:pt idx="17">
                  <c:v>2.7325729667180006E-2</c:v>
                </c:pt>
                <c:pt idx="18">
                  <c:v>2.7738918510357757E-2</c:v>
                </c:pt>
                <c:pt idx="19">
                  <c:v>2.9010438846342988E-2</c:v>
                </c:pt>
                <c:pt idx="20">
                  <c:v>2.9754821859538705E-2</c:v>
                </c:pt>
                <c:pt idx="21">
                  <c:v>3.2694572053120492E-2</c:v>
                </c:pt>
                <c:pt idx="22">
                  <c:v>3.5942405173060007E-2</c:v>
                </c:pt>
                <c:pt idx="23">
                  <c:v>3.9495306709314615E-2</c:v>
                </c:pt>
                <c:pt idx="24">
                  <c:v>4.3110508119783765E-2</c:v>
                </c:pt>
                <c:pt idx="25">
                  <c:v>4.6560916314588641E-2</c:v>
                </c:pt>
                <c:pt idx="26">
                  <c:v>4.8226935531487262E-2</c:v>
                </c:pt>
                <c:pt idx="27">
                  <c:v>4.895664792914213E-2</c:v>
                </c:pt>
                <c:pt idx="28">
                  <c:v>5.1557567193931265E-2</c:v>
                </c:pt>
                <c:pt idx="29">
                  <c:v>5.5103032938747368E-2</c:v>
                </c:pt>
                <c:pt idx="30">
                  <c:v>5.8618152615800896E-2</c:v>
                </c:pt>
                <c:pt idx="31">
                  <c:v>6.2142315822982346E-2</c:v>
                </c:pt>
                <c:pt idx="32">
                  <c:v>6.5806352296142248E-2</c:v>
                </c:pt>
                <c:pt idx="33">
                  <c:v>6.8044726486469975E-2</c:v>
                </c:pt>
                <c:pt idx="34">
                  <c:v>6.8327889463141889E-2</c:v>
                </c:pt>
                <c:pt idx="35">
                  <c:v>6.9666130954737532E-2</c:v>
                </c:pt>
                <c:pt idx="36">
                  <c:v>7.2272074402931069E-2</c:v>
                </c:pt>
                <c:pt idx="37">
                  <c:v>7.5798649218146621E-2</c:v>
                </c:pt>
                <c:pt idx="38">
                  <c:v>7.9423095126079868E-2</c:v>
                </c:pt>
                <c:pt idx="39">
                  <c:v>8.3309401473050382E-2</c:v>
                </c:pt>
                <c:pt idx="40">
                  <c:v>8.5335554156376295E-2</c:v>
                </c:pt>
                <c:pt idx="41">
                  <c:v>8.6191875975822022E-2</c:v>
                </c:pt>
                <c:pt idx="42">
                  <c:v>8.8915184348342308E-2</c:v>
                </c:pt>
                <c:pt idx="43">
                  <c:v>9.2607356248566849E-2</c:v>
                </c:pt>
                <c:pt idx="44">
                  <c:v>9.6665288700631624E-2</c:v>
                </c:pt>
                <c:pt idx="45">
                  <c:v>0.10088138244626686</c:v>
                </c:pt>
                <c:pt idx="46">
                  <c:v>0.10513184160638819</c:v>
                </c:pt>
                <c:pt idx="47">
                  <c:v>0.10744577951511806</c:v>
                </c:pt>
                <c:pt idx="48">
                  <c:v>0.10824482564375365</c:v>
                </c:pt>
                <c:pt idx="49">
                  <c:v>0.11105877028488928</c:v>
                </c:pt>
                <c:pt idx="50">
                  <c:v>0.1149091034786843</c:v>
                </c:pt>
                <c:pt idx="51">
                  <c:v>0.11948111037668714</c:v>
                </c:pt>
                <c:pt idx="52">
                  <c:v>0.12493636871718329</c:v>
                </c:pt>
                <c:pt idx="53">
                  <c:v>0.13032249429403492</c:v>
                </c:pt>
                <c:pt idx="54">
                  <c:v>0.13388906160914948</c:v>
                </c:pt>
                <c:pt idx="55">
                  <c:v>0.13468649999909565</c:v>
                </c:pt>
                <c:pt idx="56">
                  <c:v>0.13705570392527391</c:v>
                </c:pt>
                <c:pt idx="57">
                  <c:v>0.14085680012170582</c:v>
                </c:pt>
                <c:pt idx="58">
                  <c:v>0.145547980650061</c:v>
                </c:pt>
                <c:pt idx="59">
                  <c:v>0.14946503499946642</c:v>
                </c:pt>
                <c:pt idx="60">
                  <c:v>0.15358144894635839</c:v>
                </c:pt>
                <c:pt idx="61">
                  <c:v>0.15603445625172205</c:v>
                </c:pt>
                <c:pt idx="62">
                  <c:v>0.15685661362401784</c:v>
                </c:pt>
                <c:pt idx="63">
                  <c:v>0.15740646025579524</c:v>
                </c:pt>
                <c:pt idx="64">
                  <c:v>0.15814360844488862</c:v>
                </c:pt>
                <c:pt idx="65">
                  <c:v>0.15870390537814719</c:v>
                </c:pt>
                <c:pt idx="66">
                  <c:v>0.15984298823959245</c:v>
                </c:pt>
                <c:pt idx="67">
                  <c:v>0.16118163166586044</c:v>
                </c:pt>
                <c:pt idx="68">
                  <c:v>0.1629853135080396</c:v>
                </c:pt>
                <c:pt idx="69">
                  <c:v>0.16390895938510425</c:v>
                </c:pt>
                <c:pt idx="70">
                  <c:v>0.16575464340054419</c:v>
                </c:pt>
                <c:pt idx="71">
                  <c:v>0.16822473292948278</c:v>
                </c:pt>
                <c:pt idx="72">
                  <c:v>0.17322339348218715</c:v>
                </c:pt>
                <c:pt idx="73">
                  <c:v>0.18014912982148273</c:v>
                </c:pt>
                <c:pt idx="74">
                  <c:v>0.18899129067855214</c:v>
                </c:pt>
                <c:pt idx="75">
                  <c:v>0.19520499974577632</c:v>
                </c:pt>
                <c:pt idx="76">
                  <c:v>0.19842449647131502</c:v>
                </c:pt>
                <c:pt idx="77">
                  <c:v>0.20489062051277621</c:v>
                </c:pt>
                <c:pt idx="78">
                  <c:v>0.21358547231242864</c:v>
                </c:pt>
                <c:pt idx="79">
                  <c:v>0.2237108096109815</c:v>
                </c:pt>
                <c:pt idx="80">
                  <c:v>0.23462976692009319</c:v>
                </c:pt>
                <c:pt idx="81">
                  <c:v>0.24654733092266315</c:v>
                </c:pt>
                <c:pt idx="82">
                  <c:v>0.25491601273570202</c:v>
                </c:pt>
                <c:pt idx="83">
                  <c:v>0.25873137761300241</c:v>
                </c:pt>
                <c:pt idx="84">
                  <c:v>0.26808439743863111</c:v>
                </c:pt>
                <c:pt idx="85">
                  <c:v>0.27997040956942143</c:v>
                </c:pt>
                <c:pt idx="86">
                  <c:v>0.29286246418510858</c:v>
                </c:pt>
                <c:pt idx="87">
                  <c:v>0.30819948741271236</c:v>
                </c:pt>
                <c:pt idx="88">
                  <c:v>0.32193620774234699</c:v>
                </c:pt>
                <c:pt idx="89">
                  <c:v>0.32975042067487648</c:v>
                </c:pt>
                <c:pt idx="90">
                  <c:v>0.33282280931033437</c:v>
                </c:pt>
                <c:pt idx="91">
                  <c:v>0.34270919644617404</c:v>
                </c:pt>
                <c:pt idx="92">
                  <c:v>0.35546479424059768</c:v>
                </c:pt>
                <c:pt idx="93">
                  <c:v>0.36670268671222062</c:v>
                </c:pt>
                <c:pt idx="94">
                  <c:v>0.38042714803434852</c:v>
                </c:pt>
                <c:pt idx="95">
                  <c:v>0.39261702277743693</c:v>
                </c:pt>
                <c:pt idx="96">
                  <c:v>0.39968765656611532</c:v>
                </c:pt>
                <c:pt idx="97">
                  <c:v>0.40295900286438746</c:v>
                </c:pt>
                <c:pt idx="98">
                  <c:v>0.41107808324589579</c:v>
                </c:pt>
                <c:pt idx="99">
                  <c:v>0.42157219560633152</c:v>
                </c:pt>
                <c:pt idx="100">
                  <c:v>0.43306933594162139</c:v>
                </c:pt>
                <c:pt idx="101">
                  <c:v>0.44586773977865057</c:v>
                </c:pt>
                <c:pt idx="102">
                  <c:v>0.4579026687055473</c:v>
                </c:pt>
                <c:pt idx="103">
                  <c:v>0.46405990595130603</c:v>
                </c:pt>
                <c:pt idx="104">
                  <c:v>0.46737245055349419</c:v>
                </c:pt>
                <c:pt idx="105">
                  <c:v>0.47387535161747557</c:v>
                </c:pt>
                <c:pt idx="106">
                  <c:v>0.48189133575552567</c:v>
                </c:pt>
                <c:pt idx="107">
                  <c:v>0.4908152903184187</c:v>
                </c:pt>
                <c:pt idx="108">
                  <c:v>0.49951355856278612</c:v>
                </c:pt>
                <c:pt idx="109">
                  <c:v>0.50536733513091914</c:v>
                </c:pt>
                <c:pt idx="110">
                  <c:v>0.508907977659667</c:v>
                </c:pt>
                <c:pt idx="111">
                  <c:v>0.50998054033283813</c:v>
                </c:pt>
                <c:pt idx="112">
                  <c:v>0.51522196942764298</c:v>
                </c:pt>
                <c:pt idx="113">
                  <c:v>0.52253838626846461</c:v>
                </c:pt>
                <c:pt idx="114">
                  <c:v>0.53209699567900126</c:v>
                </c:pt>
                <c:pt idx="115">
                  <c:v>0.54106958433724894</c:v>
                </c:pt>
                <c:pt idx="116">
                  <c:v>0.54963702284576577</c:v>
                </c:pt>
                <c:pt idx="117">
                  <c:v>0.55552235128567851</c:v>
                </c:pt>
                <c:pt idx="118">
                  <c:v>0.55811121251029705</c:v>
                </c:pt>
                <c:pt idx="119">
                  <c:v>0.56372764665440633</c:v>
                </c:pt>
                <c:pt idx="120">
                  <c:v>0.56898856958082034</c:v>
                </c:pt>
                <c:pt idx="121">
                  <c:v>0.57482626876205933</c:v>
                </c:pt>
                <c:pt idx="122">
                  <c:v>0.58044611935088353</c:v>
                </c:pt>
                <c:pt idx="123">
                  <c:v>0.58567448556883706</c:v>
                </c:pt>
                <c:pt idx="124">
                  <c:v>0.58911122798478199</c:v>
                </c:pt>
                <c:pt idx="125">
                  <c:v>0.59032527166262083</c:v>
                </c:pt>
                <c:pt idx="126">
                  <c:v>0.59362696402865556</c:v>
                </c:pt>
                <c:pt idx="127">
                  <c:v>0.59737339710964754</c:v>
                </c:pt>
                <c:pt idx="128">
                  <c:v>0.60110536054243491</c:v>
                </c:pt>
                <c:pt idx="129">
                  <c:v>0.60556864411156663</c:v>
                </c:pt>
                <c:pt idx="130">
                  <c:v>0.60984703773141635</c:v>
                </c:pt>
                <c:pt idx="131">
                  <c:v>0.61259024187021816</c:v>
                </c:pt>
                <c:pt idx="132">
                  <c:v>0.61376348917881329</c:v>
                </c:pt>
                <c:pt idx="133">
                  <c:v>0.61689435930909842</c:v>
                </c:pt>
                <c:pt idx="134">
                  <c:v>0.6205230255310914</c:v>
                </c:pt>
                <c:pt idx="135">
                  <c:v>0.6248826099547562</c:v>
                </c:pt>
                <c:pt idx="136">
                  <c:v>0.62882116780913244</c:v>
                </c:pt>
                <c:pt idx="137">
                  <c:v>0.63262588141761555</c:v>
                </c:pt>
                <c:pt idx="138">
                  <c:v>0.63516309403683691</c:v>
                </c:pt>
                <c:pt idx="139">
                  <c:v>0.63632267556657218</c:v>
                </c:pt>
                <c:pt idx="140">
                  <c:v>0.63851161179220062</c:v>
                </c:pt>
                <c:pt idx="141">
                  <c:v>0.64105445149683482</c:v>
                </c:pt>
                <c:pt idx="142">
                  <c:v>0.64365617463096869</c:v>
                </c:pt>
                <c:pt idx="143">
                  <c:v>0.64631075217451683</c:v>
                </c:pt>
                <c:pt idx="144">
                  <c:v>0.64907787142632345</c:v>
                </c:pt>
                <c:pt idx="145">
                  <c:v>0.65075594868339259</c:v>
                </c:pt>
                <c:pt idx="146">
                  <c:v>0.65157710121900758</c:v>
                </c:pt>
                <c:pt idx="147">
                  <c:v>0.65337274436773973</c:v>
                </c:pt>
                <c:pt idx="148">
                  <c:v>0.65545798144790135</c:v>
                </c:pt>
                <c:pt idx="149">
                  <c:v>0.65753236629190948</c:v>
                </c:pt>
                <c:pt idx="150">
                  <c:v>0.65961760337207109</c:v>
                </c:pt>
                <c:pt idx="151">
                  <c:v>0.66210075577786121</c:v>
                </c:pt>
                <c:pt idx="152">
                  <c:v>0.66384696096189399</c:v>
                </c:pt>
                <c:pt idx="153">
                  <c:v>0.66469584698990114</c:v>
                </c:pt>
                <c:pt idx="154">
                  <c:v>0.66674913026361082</c:v>
                </c:pt>
                <c:pt idx="155">
                  <c:v>0.66895012452940983</c:v>
                </c:pt>
                <c:pt idx="156">
                  <c:v>0.67093789245152613</c:v>
                </c:pt>
                <c:pt idx="157">
                  <c:v>0.67315014088815106</c:v>
                </c:pt>
                <c:pt idx="158">
                  <c:v>0.67554707830672156</c:v>
                </c:pt>
                <c:pt idx="159">
                  <c:v>0.67731257635502728</c:v>
                </c:pt>
                <c:pt idx="160">
                  <c:v>0.67827199441793129</c:v>
                </c:pt>
                <c:pt idx="161">
                  <c:v>0.68003869827025409</c:v>
                </c:pt>
                <c:pt idx="162">
                  <c:v>0.68177184057743545</c:v>
                </c:pt>
                <c:pt idx="163">
                  <c:v>0.68341957176674206</c:v>
                </c:pt>
                <c:pt idx="164">
                  <c:v>0.68492883646142344</c:v>
                </c:pt>
                <c:pt idx="165">
                  <c:v>0.686481711068055</c:v>
                </c:pt>
                <c:pt idx="166">
                  <c:v>0.68754804375380452</c:v>
                </c:pt>
                <c:pt idx="167">
                  <c:v>0.68821666208126198</c:v>
                </c:pt>
                <c:pt idx="168">
                  <c:v>0.68858001102506805</c:v>
                </c:pt>
                <c:pt idx="169">
                  <c:v>0.69008585927503441</c:v>
                </c:pt>
                <c:pt idx="170">
                  <c:v>0.69129688844283077</c:v>
                </c:pt>
                <c:pt idx="171">
                  <c:v>0.69244561773641244</c:v>
                </c:pt>
                <c:pt idx="172">
                  <c:v>0.69376094895168405</c:v>
                </c:pt>
                <c:pt idx="173">
                  <c:v>0.69472458732864772</c:v>
                </c:pt>
                <c:pt idx="174">
                  <c:v>0.69528367845788919</c:v>
                </c:pt>
                <c:pt idx="175">
                  <c:v>0.69639563072895072</c:v>
                </c:pt>
                <c:pt idx="176">
                  <c:v>0.69744387635444449</c:v>
                </c:pt>
                <c:pt idx="177">
                  <c:v>0.69847584362570803</c:v>
                </c:pt>
                <c:pt idx="178">
                  <c:v>0.69951444281906527</c:v>
                </c:pt>
                <c:pt idx="179">
                  <c:v>0.70064428118304645</c:v>
                </c:pt>
                <c:pt idx="180">
                  <c:v>0.70144192054032883</c:v>
                </c:pt>
                <c:pt idx="181">
                  <c:v>0.70187118677040061</c:v>
                </c:pt>
                <c:pt idx="182">
                  <c:v>0.70275624691891958</c:v>
                </c:pt>
                <c:pt idx="183">
                  <c:v>0.7036642173437625</c:v>
                </c:pt>
                <c:pt idx="184">
                  <c:v>0.70463870795687966</c:v>
                </c:pt>
                <c:pt idx="185">
                  <c:v>0.70553562517823287</c:v>
                </c:pt>
                <c:pt idx="186">
                  <c:v>0.7065565392460067</c:v>
                </c:pt>
                <c:pt idx="187">
                  <c:v>0.70723098562621323</c:v>
                </c:pt>
                <c:pt idx="188">
                  <c:v>0.70757624750976345</c:v>
                </c:pt>
                <c:pt idx="189">
                  <c:v>0.70843015772117512</c:v>
                </c:pt>
                <c:pt idx="190">
                  <c:v>0.70929753274411045</c:v>
                </c:pt>
                <c:pt idx="191">
                  <c:v>0.71018821997804227</c:v>
                </c:pt>
                <c:pt idx="192">
                  <c:v>0.71105057081757328</c:v>
                </c:pt>
                <c:pt idx="193">
                  <c:v>0.71200476372973676</c:v>
                </c:pt>
                <c:pt idx="194">
                  <c:v>0.71270392909229285</c:v>
                </c:pt>
                <c:pt idx="195">
                  <c:v>0.71309440862648266</c:v>
                </c:pt>
                <c:pt idx="196">
                  <c:v>0.71390470892594415</c:v>
                </c:pt>
                <c:pt idx="197">
                  <c:v>0.71472988080828259</c:v>
                </c:pt>
                <c:pt idx="198">
                  <c:v>0.71555505269062103</c:v>
                </c:pt>
                <c:pt idx="199">
                  <c:v>0.71638846423374269</c:v>
                </c:pt>
                <c:pt idx="200">
                  <c:v>0.71728698919378542</c:v>
                </c:pt>
                <c:pt idx="201">
                  <c:v>0.71794736786045954</c:v>
                </c:pt>
                <c:pt idx="202">
                  <c:v>0.71808764306111039</c:v>
                </c:pt>
                <c:pt idx="203">
                  <c:v>0.71884508895115751</c:v>
                </c:pt>
                <c:pt idx="204">
                  <c:v>0.71966583955210006</c:v>
                </c:pt>
                <c:pt idx="205">
                  <c:v>0.72051372074342646</c:v>
                </c:pt>
                <c:pt idx="206">
                  <c:v>0.72136461644479533</c:v>
                </c:pt>
                <c:pt idx="207">
                  <c:v>0.72240944562557419</c:v>
                </c:pt>
                <c:pt idx="208">
                  <c:v>0.72311403710620703</c:v>
                </c:pt>
                <c:pt idx="209">
                  <c:v>0.72350110019568192</c:v>
                </c:pt>
                <c:pt idx="210">
                  <c:v>0.72434717268098259</c:v>
                </c:pt>
                <c:pt idx="211">
                  <c:v>0.72509175666151449</c:v>
                </c:pt>
                <c:pt idx="212">
                  <c:v>0.72570691767754913</c:v>
                </c:pt>
                <c:pt idx="213">
                  <c:v>0.72655962208494362</c:v>
                </c:pt>
                <c:pt idx="214">
                  <c:v>0.72761470059986744</c:v>
                </c:pt>
                <c:pt idx="215">
                  <c:v>0.72839987998230682</c:v>
                </c:pt>
                <c:pt idx="216">
                  <c:v>0.72887054548363095</c:v>
                </c:pt>
                <c:pt idx="217">
                  <c:v>0.73000942737773999</c:v>
                </c:pt>
                <c:pt idx="218">
                  <c:v>0.73131209765083249</c:v>
                </c:pt>
                <c:pt idx="219">
                  <c:v>0.73262823273544886</c:v>
                </c:pt>
                <c:pt idx="220">
                  <c:v>0.73398194871193001</c:v>
                </c:pt>
                <c:pt idx="221">
                  <c:v>0.73577337154660238</c:v>
                </c:pt>
                <c:pt idx="222">
                  <c:v>0.73700992356609307</c:v>
                </c:pt>
                <c:pt idx="223">
                  <c:v>0.73776616365212311</c:v>
                </c:pt>
                <c:pt idx="224">
                  <c:v>0.73939138649977798</c:v>
                </c:pt>
                <c:pt idx="225">
                  <c:v>0.74098787101835972</c:v>
                </c:pt>
                <c:pt idx="226">
                  <c:v>0.74263017608958959</c:v>
                </c:pt>
                <c:pt idx="227">
                  <c:v>0.74428072082160268</c:v>
                </c:pt>
                <c:pt idx="228">
                  <c:v>0.74625502393219523</c:v>
                </c:pt>
                <c:pt idx="229">
                  <c:v>0.74755668936860686</c:v>
                </c:pt>
                <c:pt idx="230">
                  <c:v>0.74841562376342285</c:v>
                </c:pt>
                <c:pt idx="231">
                  <c:v>0.75021086497748257</c:v>
                </c:pt>
                <c:pt idx="232">
                  <c:v>0.75198862203329508</c:v>
                </c:pt>
                <c:pt idx="233">
                  <c:v>0.75384998150095672</c:v>
                </c:pt>
                <c:pt idx="234">
                  <c:v>0.75584639101852857</c:v>
                </c:pt>
                <c:pt idx="235">
                  <c:v>0.75815811828656055</c:v>
                </c:pt>
                <c:pt idx="236">
                  <c:v>0.75970717451380476</c:v>
                </c:pt>
                <c:pt idx="237">
                  <c:v>0.76063403586824818</c:v>
                </c:pt>
                <c:pt idx="238">
                  <c:v>0.76256734164226081</c:v>
                </c:pt>
                <c:pt idx="239">
                  <c:v>0.76446527716510648</c:v>
                </c:pt>
                <c:pt idx="240">
                  <c:v>0.76622977037673135</c:v>
                </c:pt>
                <c:pt idx="241">
                  <c:v>0.76800149841245857</c:v>
                </c:pt>
                <c:pt idx="242">
                  <c:v>0.77004714492739357</c:v>
                </c:pt>
                <c:pt idx="243">
                  <c:v>0.77136026550196712</c:v>
                </c:pt>
                <c:pt idx="244">
                  <c:v>0.77207390051272795</c:v>
                </c:pt>
                <c:pt idx="245">
                  <c:v>0.773612506438491</c:v>
                </c:pt>
                <c:pt idx="246">
                  <c:v>0.77505364320620873</c:v>
                </c:pt>
                <c:pt idx="247">
                  <c:v>0.77650543124274385</c:v>
                </c:pt>
                <c:pt idx="248">
                  <c:v>0.7780502671559284</c:v>
                </c:pt>
                <c:pt idx="249">
                  <c:v>0.7797480392119428</c:v>
                </c:pt>
                <c:pt idx="250">
                  <c:v>0.78082743477454375</c:v>
                </c:pt>
                <c:pt idx="251">
                  <c:v>0.78145184028804249</c:v>
                </c:pt>
                <c:pt idx="252">
                  <c:v>0.78283550039761385</c:v>
                </c:pt>
                <c:pt idx="253">
                  <c:v>0.78426397622315247</c:v>
                </c:pt>
                <c:pt idx="254">
                  <c:v>0.78571697006370467</c:v>
                </c:pt>
                <c:pt idx="255">
                  <c:v>0.78716674842687795</c:v>
                </c:pt>
                <c:pt idx="256">
                  <c:v>0.78883658602316387</c:v>
                </c:pt>
                <c:pt idx="257">
                  <c:v>0.789849863332163</c:v>
                </c:pt>
                <c:pt idx="258">
                  <c:v>0.79046683305422316</c:v>
                </c:pt>
                <c:pt idx="259">
                  <c:v>0.79184466511104545</c:v>
                </c:pt>
                <c:pt idx="260">
                  <c:v>0.79314411990675915</c:v>
                </c:pt>
                <c:pt idx="261">
                  <c:v>0.79431374980330327</c:v>
                </c:pt>
                <c:pt idx="262">
                  <c:v>0.79543896591855234</c:v>
                </c:pt>
                <c:pt idx="263">
                  <c:v>0.79677640354080326</c:v>
                </c:pt>
                <c:pt idx="264">
                  <c:v>0.79755816647852773</c:v>
                </c:pt>
                <c:pt idx="265">
                  <c:v>0.7980499335501503</c:v>
                </c:pt>
                <c:pt idx="266">
                  <c:v>0.79833791974289048</c:v>
                </c:pt>
                <c:pt idx="267">
                  <c:v>0.79929392136107946</c:v>
                </c:pt>
                <c:pt idx="268">
                  <c:v>0.80024972201193223</c:v>
                </c:pt>
                <c:pt idx="269">
                  <c:v>0.80122461455972172</c:v>
                </c:pt>
                <c:pt idx="270">
                  <c:v>0.80246136754654851</c:v>
                </c:pt>
                <c:pt idx="271">
                  <c:v>0.80318866833616931</c:v>
                </c:pt>
                <c:pt idx="272">
                  <c:v>0.80360748426476003</c:v>
                </c:pt>
                <c:pt idx="273">
                  <c:v>0.80447847669974659</c:v>
                </c:pt>
                <c:pt idx="274">
                  <c:v>0.80516136370807245</c:v>
                </c:pt>
                <c:pt idx="275">
                  <c:v>0.80588585095498677</c:v>
                </c:pt>
                <c:pt idx="276">
                  <c:v>0.80664490458372329</c:v>
                </c:pt>
                <c:pt idx="277">
                  <c:v>0.80751891152875255</c:v>
                </c:pt>
                <c:pt idx="278">
                  <c:v>0.8080685571931937</c:v>
                </c:pt>
                <c:pt idx="279">
                  <c:v>0.80834549018244417</c:v>
                </c:pt>
                <c:pt idx="280">
                  <c:v>0.80902174526867621</c:v>
                </c:pt>
                <c:pt idx="281">
                  <c:v>0.80966765428714571</c:v>
                </c:pt>
                <c:pt idx="282">
                  <c:v>0.81029668204937644</c:v>
                </c:pt>
                <c:pt idx="283">
                  <c:v>0.81090159373126602</c:v>
                </c:pt>
                <c:pt idx="284">
                  <c:v>0.81164758448315122</c:v>
                </c:pt>
                <c:pt idx="285">
                  <c:v>0.81215703668035721</c:v>
                </c:pt>
                <c:pt idx="286">
                  <c:v>0.81241487777267096</c:v>
                </c:pt>
                <c:pt idx="287">
                  <c:v>0.81304531230625487</c:v>
                </c:pt>
                <c:pt idx="288">
                  <c:v>0.81367052168909826</c:v>
                </c:pt>
                <c:pt idx="289">
                  <c:v>0.81433491970249594</c:v>
                </c:pt>
                <c:pt idx="290">
                  <c:v>0.81502122315553682</c:v>
                </c:pt>
                <c:pt idx="291">
                  <c:v>0.81577444873152427</c:v>
                </c:pt>
                <c:pt idx="292">
                  <c:v>0.81620974398168145</c:v>
                </c:pt>
                <c:pt idx="293">
                  <c:v>0.816445679634352</c:v>
                </c:pt>
                <c:pt idx="294">
                  <c:v>0.81701582396708317</c:v>
                </c:pt>
                <c:pt idx="295">
                  <c:v>0.81755180385266446</c:v>
                </c:pt>
                <c:pt idx="296">
                  <c:v>0.81809461662767569</c:v>
                </c:pt>
                <c:pt idx="297">
                  <c:v>0.81869108768144583</c:v>
                </c:pt>
                <c:pt idx="298">
                  <c:v>0.8193850278932614</c:v>
                </c:pt>
                <c:pt idx="299">
                  <c:v>0.8197628464852722</c:v>
                </c:pt>
                <c:pt idx="300">
                  <c:v>0.81997084767821427</c:v>
                </c:pt>
                <c:pt idx="301">
                  <c:v>0.8204855250261609</c:v>
                </c:pt>
                <c:pt idx="302">
                  <c:v>0.82095679342949357</c:v>
                </c:pt>
                <c:pt idx="303">
                  <c:v>0.82143107634286872</c:v>
                </c:pt>
                <c:pt idx="304">
                  <c:v>0.82191902503510395</c:v>
                </c:pt>
                <c:pt idx="305">
                  <c:v>0.82253860733253437</c:v>
                </c:pt>
                <c:pt idx="306">
                  <c:v>0.82288206051005908</c:v>
                </c:pt>
                <c:pt idx="307">
                  <c:v>0.82308624332361391</c:v>
                </c:pt>
                <c:pt idx="308">
                  <c:v>0.82360835646299901</c:v>
                </c:pt>
                <c:pt idx="309">
                  <c:v>0.82409530031855327</c:v>
                </c:pt>
                <c:pt idx="310">
                  <c:v>0.82455531455106013</c:v>
                </c:pt>
                <c:pt idx="311">
                  <c:v>0.82503020036644381</c:v>
                </c:pt>
                <c:pt idx="312">
                  <c:v>0.82572795895764672</c:v>
                </c:pt>
                <c:pt idx="313">
                  <c:v>0.82621329507451169</c:v>
                </c:pt>
                <c:pt idx="314">
                  <c:v>0.82649545321450268</c:v>
                </c:pt>
                <c:pt idx="315">
                  <c:v>0.82720949015993583</c:v>
                </c:pt>
                <c:pt idx="316">
                  <c:v>0.82785539917840534</c:v>
                </c:pt>
                <c:pt idx="317">
                  <c:v>0.82853426684000764</c:v>
                </c:pt>
                <c:pt idx="318">
                  <c:v>0.82915304526809341</c:v>
                </c:pt>
                <c:pt idx="319">
                  <c:v>0.82989160022854003</c:v>
                </c:pt>
                <c:pt idx="320">
                  <c:v>0.83037050539064738</c:v>
                </c:pt>
                <c:pt idx="321">
                  <c:v>0.83065105579194898</c:v>
                </c:pt>
                <c:pt idx="322">
                  <c:v>0.8313098267199337</c:v>
                </c:pt>
                <c:pt idx="323">
                  <c:v>0.83191594420584036</c:v>
                </c:pt>
                <c:pt idx="324">
                  <c:v>0.83254175649069229</c:v>
                </c:pt>
                <c:pt idx="325">
                  <c:v>0.83313842851179865</c:v>
                </c:pt>
                <c:pt idx="326">
                  <c:v>0.83394310172584718</c:v>
                </c:pt>
                <c:pt idx="327">
                  <c:v>0.83442080108393746</c:v>
                </c:pt>
                <c:pt idx="328">
                  <c:v>0.8347083853420052</c:v>
                </c:pt>
                <c:pt idx="329">
                  <c:v>0.83527451032801281</c:v>
                </c:pt>
                <c:pt idx="330">
                  <c:v>0.83582737146983288</c:v>
                </c:pt>
                <c:pt idx="331">
                  <c:v>0.83638807033776374</c:v>
                </c:pt>
                <c:pt idx="332">
                  <c:v>0.83696645433127814</c:v>
                </c:pt>
                <c:pt idx="333">
                  <c:v>0.83766180131444701</c:v>
                </c:pt>
                <c:pt idx="334">
                  <c:v>0.83817708156440207</c:v>
                </c:pt>
                <c:pt idx="335">
                  <c:v>0.83848657126211301</c:v>
                </c:pt>
                <c:pt idx="336">
                  <c:v>0.83915659636092366</c:v>
                </c:pt>
                <c:pt idx="337">
                  <c:v>0.8397482441986257</c:v>
                </c:pt>
                <c:pt idx="338">
                  <c:v>0.84036300327998792</c:v>
                </c:pt>
                <c:pt idx="339">
                  <c:v>0.84099584942160599</c:v>
                </c:pt>
                <c:pt idx="340">
                  <c:v>0.84182102130394443</c:v>
                </c:pt>
                <c:pt idx="341">
                  <c:v>0.84237749985781563</c:v>
                </c:pt>
                <c:pt idx="342">
                  <c:v>0.84277561615078012</c:v>
                </c:pt>
                <c:pt idx="343">
                  <c:v>0.84358250000552659</c:v>
                </c:pt>
                <c:pt idx="344">
                  <c:v>0.84434959232771023</c:v>
                </c:pt>
                <c:pt idx="345">
                  <c:v>0.84498143363264744</c:v>
                </c:pt>
                <c:pt idx="346">
                  <c:v>0.84499128103211996</c:v>
                </c:pt>
                <c:pt idx="347">
                  <c:v>0.84555218086738704</c:v>
                </c:pt>
                <c:pt idx="348">
                  <c:v>0.84598064322811417</c:v>
                </c:pt>
                <c:pt idx="349">
                  <c:v>0.84625978685806258</c:v>
                </c:pt>
                <c:pt idx="350">
                  <c:v>0.84698728861501948</c:v>
                </c:pt>
                <c:pt idx="351">
                  <c:v>0.8478323562636394</c:v>
                </c:pt>
                <c:pt idx="352">
                  <c:v>0.84879800431396479</c:v>
                </c:pt>
                <c:pt idx="353">
                  <c:v>0.8497855578039335</c:v>
                </c:pt>
                <c:pt idx="354">
                  <c:v>0.85083380342942716</c:v>
                </c:pt>
                <c:pt idx="355">
                  <c:v>0.85153678717137071</c:v>
                </c:pt>
                <c:pt idx="356">
                  <c:v>0.85195761277332316</c:v>
                </c:pt>
                <c:pt idx="357">
                  <c:v>0.85290557569806502</c:v>
                </c:pt>
                <c:pt idx="358">
                  <c:v>0.85382118288168274</c:v>
                </c:pt>
                <c:pt idx="359">
                  <c:v>0.85467227955038783</c:v>
                </c:pt>
                <c:pt idx="360">
                  <c:v>0.8555169452643353</c:v>
                </c:pt>
                <c:pt idx="361">
                  <c:v>0.85641828376708451</c:v>
                </c:pt>
                <c:pt idx="362">
                  <c:v>0.85706760923026892</c:v>
                </c:pt>
                <c:pt idx="363">
                  <c:v>0.85741447885250865</c:v>
                </c:pt>
                <c:pt idx="364">
                  <c:v>0.85815906283304055</c:v>
                </c:pt>
                <c:pt idx="365">
                  <c:v>0.8589106806703386</c:v>
                </c:pt>
                <c:pt idx="366">
                  <c:v>0.8596598868996026</c:v>
                </c:pt>
                <c:pt idx="367">
                  <c:v>0.8603763354530698</c:v>
                </c:pt>
                <c:pt idx="368">
                  <c:v>0.86116071096616453</c:v>
                </c:pt>
                <c:pt idx="369">
                  <c:v>0.86176361297469239</c:v>
                </c:pt>
                <c:pt idx="370">
                  <c:v>0.86215328863953755</c:v>
                </c:pt>
                <c:pt idx="371">
                  <c:v>0.86312335797125883</c:v>
                </c:pt>
                <c:pt idx="372">
                  <c:v>0.86412156273004481</c:v>
                </c:pt>
                <c:pt idx="373">
                  <c:v>0.86502732251418979</c:v>
                </c:pt>
                <c:pt idx="374">
                  <c:v>0.86580888448457805</c:v>
                </c:pt>
                <c:pt idx="375">
                  <c:v>0.86609626777530968</c:v>
                </c:pt>
                <c:pt idx="376">
                  <c:v>0.86609928228535227</c:v>
                </c:pt>
                <c:pt idx="377">
                  <c:v>0.86648031635474188</c:v>
                </c:pt>
                <c:pt idx="378">
                  <c:v>0.86746746791003815</c:v>
                </c:pt>
                <c:pt idx="379">
                  <c:v>0.86847069685222855</c:v>
                </c:pt>
                <c:pt idx="380">
                  <c:v>0.86946427936228243</c:v>
                </c:pt>
                <c:pt idx="381">
                  <c:v>0.87039254748807915</c:v>
                </c:pt>
                <c:pt idx="382">
                  <c:v>0.87087386425822055</c:v>
                </c:pt>
                <c:pt idx="383">
                  <c:v>0.87101815880559486</c:v>
                </c:pt>
                <c:pt idx="384">
                  <c:v>0.87136744003586863</c:v>
                </c:pt>
                <c:pt idx="385">
                  <c:v>0.87215663876503158</c:v>
                </c:pt>
                <c:pt idx="386">
                  <c:v>0.87289579662748673</c:v>
                </c:pt>
                <c:pt idx="387">
                  <c:v>0.8736948427561223</c:v>
                </c:pt>
                <c:pt idx="388">
                  <c:v>0.87452122044247782</c:v>
                </c:pt>
                <c:pt idx="389">
                  <c:v>0.87539160997545584</c:v>
                </c:pt>
                <c:pt idx="390">
                  <c:v>0.87600194777542217</c:v>
                </c:pt>
                <c:pt idx="391">
                  <c:v>0.87640187277441239</c:v>
                </c:pt>
                <c:pt idx="392">
                  <c:v>0.8771482654609698</c:v>
                </c:pt>
                <c:pt idx="393">
                  <c:v>0.87785587145164534</c:v>
                </c:pt>
                <c:pt idx="394">
                  <c:v>0.87859100996737693</c:v>
                </c:pt>
                <c:pt idx="395">
                  <c:v>0.87935790132222436</c:v>
                </c:pt>
                <c:pt idx="396">
                  <c:v>0.88010148046607539</c:v>
                </c:pt>
                <c:pt idx="397">
                  <c:v>0.88062560327882233</c:v>
                </c:pt>
                <c:pt idx="398">
                  <c:v>0.88090776141881333</c:v>
                </c:pt>
                <c:pt idx="399">
                  <c:v>0.88139269560100586</c:v>
                </c:pt>
                <c:pt idx="400">
                  <c:v>0.88194696351417912</c:v>
                </c:pt>
                <c:pt idx="401">
                  <c:v>0.882485957909803</c:v>
                </c:pt>
                <c:pt idx="402">
                  <c:v>0.88296084372518679</c:v>
                </c:pt>
                <c:pt idx="403">
                  <c:v>0.88348054525653785</c:v>
                </c:pt>
                <c:pt idx="404">
                  <c:v>0.88387243156208095</c:v>
                </c:pt>
                <c:pt idx="405">
                  <c:v>0.88410113239064914</c:v>
                </c:pt>
                <c:pt idx="406">
                  <c:v>0.88454225569355538</c:v>
                </c:pt>
                <c:pt idx="407">
                  <c:v>0.88498177125777211</c:v>
                </c:pt>
                <c:pt idx="408">
                  <c:v>0.88541485586723134</c:v>
                </c:pt>
                <c:pt idx="409">
                  <c:v>0.88584733757468193</c:v>
                </c:pt>
                <c:pt idx="410">
                  <c:v>0.88633026208351273</c:v>
                </c:pt>
                <c:pt idx="411">
                  <c:v>0.88668597426854423</c:v>
                </c:pt>
                <c:pt idx="412">
                  <c:v>0.88691186155440593</c:v>
                </c:pt>
                <c:pt idx="413">
                  <c:v>0.88724385959376861</c:v>
                </c:pt>
                <c:pt idx="414">
                  <c:v>0.88758550406526771</c:v>
                </c:pt>
                <c:pt idx="415">
                  <c:v>0.88797015554670855</c:v>
                </c:pt>
                <c:pt idx="416">
                  <c:v>0.88815102614926689</c:v>
                </c:pt>
                <c:pt idx="417">
                  <c:v>0.88840786240489977</c:v>
                </c:pt>
                <c:pt idx="418">
                  <c:v>0.88867916830873728</c:v>
                </c:pt>
                <c:pt idx="419">
                  <c:v>0.8888755133961812</c:v>
                </c:pt>
                <c:pt idx="420">
                  <c:v>0.88924770490277905</c:v>
                </c:pt>
                <c:pt idx="421">
                  <c:v>0.88953589206285533</c:v>
                </c:pt>
                <c:pt idx="422">
                  <c:v>0.88980418345665024</c:v>
                </c:pt>
                <c:pt idx="423">
                  <c:v>0.89009076287803712</c:v>
                </c:pt>
                <c:pt idx="424">
                  <c:v>0.89040909513853983</c:v>
                </c:pt>
                <c:pt idx="425">
                  <c:v>0.89066110817810451</c:v>
                </c:pt>
                <c:pt idx="426">
                  <c:v>0.89078751663255917</c:v>
                </c:pt>
                <c:pt idx="427">
                  <c:v>0.89100596812698241</c:v>
                </c:pt>
                <c:pt idx="428">
                  <c:v>0.8912268312294398</c:v>
                </c:pt>
                <c:pt idx="429">
                  <c:v>0.89144387595250985</c:v>
                </c:pt>
                <c:pt idx="430">
                  <c:v>0.89166715066300128</c:v>
                </c:pt>
                <c:pt idx="431">
                  <c:v>0.8919151443558424</c:v>
                </c:pt>
                <c:pt idx="432">
                  <c:v>0.89212957650354219</c:v>
                </c:pt>
                <c:pt idx="433">
                  <c:v>0.89226603332480559</c:v>
                </c:pt>
                <c:pt idx="434">
                  <c:v>0.89244348748264901</c:v>
                </c:pt>
                <c:pt idx="435">
                  <c:v>0.89264927803489313</c:v>
                </c:pt>
                <c:pt idx="436">
                  <c:v>0.89281145867518719</c:v>
                </c:pt>
                <c:pt idx="437">
                  <c:v>0.89294449905173567</c:v>
                </c:pt>
                <c:pt idx="438">
                  <c:v>0.89312697739298341</c:v>
                </c:pt>
                <c:pt idx="439">
                  <c:v>0.89332412634977199</c:v>
                </c:pt>
                <c:pt idx="440">
                  <c:v>0.89342481098519611</c:v>
                </c:pt>
                <c:pt idx="441">
                  <c:v>0.8935642823165022</c:v>
                </c:pt>
                <c:pt idx="442">
                  <c:v>0.89369993526842106</c:v>
                </c:pt>
                <c:pt idx="443">
                  <c:v>0.89382955920025453</c:v>
                </c:pt>
                <c:pt idx="444">
                  <c:v>0.89398028470238644</c:v>
                </c:pt>
                <c:pt idx="445">
                  <c:v>0.89412478021709696</c:v>
                </c:pt>
                <c:pt idx="446">
                  <c:v>0.89426284477704987</c:v>
                </c:pt>
                <c:pt idx="447">
                  <c:v>0.89434483945020959</c:v>
                </c:pt>
                <c:pt idx="448">
                  <c:v>0.8944545676157617</c:v>
                </c:pt>
                <c:pt idx="449">
                  <c:v>0.89456731029135639</c:v>
                </c:pt>
                <c:pt idx="450">
                  <c:v>0.89467583265289141</c:v>
                </c:pt>
                <c:pt idx="451">
                  <c:v>0.89477651728831553</c:v>
                </c:pt>
                <c:pt idx="452">
                  <c:v>0.89490694508949375</c:v>
                </c:pt>
                <c:pt idx="453">
                  <c:v>0.89502149647111406</c:v>
                </c:pt>
                <c:pt idx="454">
                  <c:v>0.89508460021467329</c:v>
                </c:pt>
                <c:pt idx="455">
                  <c:v>0.89518749549079535</c:v>
                </c:pt>
                <c:pt idx="456">
                  <c:v>0.89529842946036453</c:v>
                </c:pt>
                <c:pt idx="457">
                  <c:v>0.8954091624625975</c:v>
                </c:pt>
                <c:pt idx="458">
                  <c:v>0.89551768482413252</c:v>
                </c:pt>
                <c:pt idx="459">
                  <c:v>0.89566218033884304</c:v>
                </c:pt>
                <c:pt idx="460">
                  <c:v>0.895785574283255</c:v>
                </c:pt>
                <c:pt idx="461">
                  <c:v>0.89587199023781072</c:v>
                </c:pt>
                <c:pt idx="462">
                  <c:v>0.89603597958413028</c:v>
                </c:pt>
                <c:pt idx="463">
                  <c:v>0.8961539474104655</c:v>
                </c:pt>
                <c:pt idx="464">
                  <c:v>0.89626528331470701</c:v>
                </c:pt>
                <c:pt idx="465">
                  <c:v>0.89639731885457463</c:v>
                </c:pt>
                <c:pt idx="466">
                  <c:v>0.89653779502256159</c:v>
                </c:pt>
                <c:pt idx="467">
                  <c:v>0.89663526418060691</c:v>
                </c:pt>
                <c:pt idx="468">
                  <c:v>0.89669253987141706</c:v>
                </c:pt>
                <c:pt idx="469">
                  <c:v>0.8968028709389777</c:v>
                </c:pt>
                <c:pt idx="470">
                  <c:v>0.89690616814977209</c:v>
                </c:pt>
                <c:pt idx="471">
                  <c:v>0.89704825205644856</c:v>
                </c:pt>
                <c:pt idx="472">
                  <c:v>0.89720520754600197</c:v>
                </c:pt>
                <c:pt idx="473">
                  <c:v>0.89736216303555538</c:v>
                </c:pt>
                <c:pt idx="474">
                  <c:v>0.89749560534677619</c:v>
                </c:pt>
                <c:pt idx="475">
                  <c:v>0.89758945709277038</c:v>
                </c:pt>
                <c:pt idx="476">
                  <c:v>0.89771867908993153</c:v>
                </c:pt>
                <c:pt idx="477">
                  <c:v>0.89784086723032641</c:v>
                </c:pt>
                <c:pt idx="478">
                  <c:v>0.89797189793351317</c:v>
                </c:pt>
                <c:pt idx="479">
                  <c:v>0.89809710058395076</c:v>
                </c:pt>
                <c:pt idx="480">
                  <c:v>0.8982387825559548</c:v>
                </c:pt>
                <c:pt idx="481">
                  <c:v>0.89836157359835833</c:v>
                </c:pt>
                <c:pt idx="482">
                  <c:v>0.89844537697754367</c:v>
                </c:pt>
                <c:pt idx="483">
                  <c:v>0.89859992085906304</c:v>
                </c:pt>
                <c:pt idx="484">
                  <c:v>0.89875386183857375</c:v>
                </c:pt>
                <c:pt idx="485">
                  <c:v>0.89891765021755721</c:v>
                </c:pt>
                <c:pt idx="486">
                  <c:v>0.89909530534273674</c:v>
                </c:pt>
                <c:pt idx="487">
                  <c:v>0.89926833821918417</c:v>
                </c:pt>
                <c:pt idx="488">
                  <c:v>0.89940017279171569</c:v>
                </c:pt>
                <c:pt idx="489">
                  <c:v>0.89945302720112996</c:v>
                </c:pt>
                <c:pt idx="490">
                  <c:v>0.89959933142186599</c:v>
                </c:pt>
                <c:pt idx="491">
                  <c:v>0.89975025789133412</c:v>
                </c:pt>
                <c:pt idx="492">
                  <c:v>0.89987968085583148</c:v>
                </c:pt>
                <c:pt idx="493">
                  <c:v>0.90001513284041401</c:v>
                </c:pt>
                <c:pt idx="494">
                  <c:v>0.9001387277521623</c:v>
                </c:pt>
                <c:pt idx="495">
                  <c:v>0.90026513620661697</c:v>
                </c:pt>
                <c:pt idx="496">
                  <c:v>0.90033989605567444</c:v>
                </c:pt>
                <c:pt idx="497">
                  <c:v>0.90044902131921789</c:v>
                </c:pt>
                <c:pt idx="498">
                  <c:v>0.90056136206014026</c:v>
                </c:pt>
                <c:pt idx="499">
                  <c:v>0.90067631537643289</c:v>
                </c:pt>
                <c:pt idx="500">
                  <c:v>0.90079368030075968</c:v>
                </c:pt>
                <c:pt idx="501">
                  <c:v>0.90090963845373317</c:v>
                </c:pt>
                <c:pt idx="502">
                  <c:v>0.9010197685539576</c:v>
                </c:pt>
                <c:pt idx="503">
                  <c:v>0.90110075839043657</c:v>
                </c:pt>
                <c:pt idx="504">
                  <c:v>0.90120686914393744</c:v>
                </c:pt>
                <c:pt idx="505">
                  <c:v>0.90131217602809366</c:v>
                </c:pt>
                <c:pt idx="506">
                  <c:v>0.90142250709565419</c:v>
                </c:pt>
                <c:pt idx="507">
                  <c:v>0.90154348943203211</c:v>
                </c:pt>
                <c:pt idx="508">
                  <c:v>0.9016656775724271</c:v>
                </c:pt>
                <c:pt idx="509">
                  <c:v>0.90176817091387684</c:v>
                </c:pt>
                <c:pt idx="510">
                  <c:v>0.90183388723280644</c:v>
                </c:pt>
                <c:pt idx="511">
                  <c:v>0.9019351747702391</c:v>
                </c:pt>
                <c:pt idx="512">
                  <c:v>0.90203485456898236</c:v>
                </c:pt>
                <c:pt idx="513">
                  <c:v>0.9021391566164576</c:v>
                </c:pt>
                <c:pt idx="514">
                  <c:v>0.90224325769659675</c:v>
                </c:pt>
                <c:pt idx="515">
                  <c:v>0.90236564680432796</c:v>
                </c:pt>
                <c:pt idx="516">
                  <c:v>0.90247336529651823</c:v>
                </c:pt>
                <c:pt idx="517">
                  <c:v>0.90254671837422251</c:v>
                </c:pt>
                <c:pt idx="518">
                  <c:v>0.90264479043427637</c:v>
                </c:pt>
                <c:pt idx="519">
                  <c:v>0.90275331279581139</c:v>
                </c:pt>
                <c:pt idx="520">
                  <c:v>0.90285580613726113</c:v>
                </c:pt>
                <c:pt idx="521">
                  <c:v>0.90295468206665963</c:v>
                </c:pt>
                <c:pt idx="522">
                  <c:v>0.90308370309648467</c:v>
                </c:pt>
                <c:pt idx="523">
                  <c:v>0.90319463706605374</c:v>
                </c:pt>
                <c:pt idx="524">
                  <c:v>0.90321493476700754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EBA-48AB-B481-F3EF789015EC}"/>
            </c:ext>
          </c:extLst>
        </c:ser>
        <c:ser>
          <c:idx val="5"/>
          <c:order val="8"/>
          <c:tx>
            <c:strRef>
              <c:f>People!$AZ$1</c:f>
              <c:strCache>
                <c:ptCount val="1"/>
                <c:pt idx="0">
                  <c:v>% 65-74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People!PeopleDate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People!People6574</c:f>
              <c:numCache>
                <c:formatCode>0.00%</c:formatCode>
                <c:ptCount val="525"/>
                <c:pt idx="0">
                  <c:v>1.6926292233326266E-5</c:v>
                </c:pt>
                <c:pt idx="1">
                  <c:v>1.5679091752975909E-4</c:v>
                </c:pt>
                <c:pt idx="2">
                  <c:v>5.6435821735853627E-4</c:v>
                </c:pt>
                <c:pt idx="3">
                  <c:v>1.1625690191837252E-3</c:v>
                </c:pt>
                <c:pt idx="4">
                  <c:v>2.0258099230833645E-3</c:v>
                </c:pt>
                <c:pt idx="5">
                  <c:v>2.4431766552577517E-3</c:v>
                </c:pt>
                <c:pt idx="6">
                  <c:v>2.6560915944032768E-3</c:v>
                </c:pt>
                <c:pt idx="7">
                  <c:v>3.3179987064749306E-3</c:v>
                </c:pt>
                <c:pt idx="8">
                  <c:v>4.1598590307114214E-3</c:v>
                </c:pt>
                <c:pt idx="9">
                  <c:v>5.2827848917697236E-3</c:v>
                </c:pt>
                <c:pt idx="10">
                  <c:v>5.963400011046633E-3</c:v>
                </c:pt>
                <c:pt idx="11">
                  <c:v>6.0903472027965802E-3</c:v>
                </c:pt>
                <c:pt idx="12">
                  <c:v>6.6212982644314458E-3</c:v>
                </c:pt>
                <c:pt idx="13">
                  <c:v>6.9905586923637479E-3</c:v>
                </c:pt>
                <c:pt idx="14">
                  <c:v>9.4680333608311348E-3</c:v>
                </c:pt>
                <c:pt idx="15">
                  <c:v>1.331475598522602E-2</c:v>
                </c:pt>
                <c:pt idx="16">
                  <c:v>1.9533386666001493E-2</c:v>
                </c:pt>
                <c:pt idx="17">
                  <c:v>2.3536900207926138E-2</c:v>
                </c:pt>
                <c:pt idx="18">
                  <c:v>2.4290565641052139E-2</c:v>
                </c:pt>
                <c:pt idx="19">
                  <c:v>2.6636638830339756E-2</c:v>
                </c:pt>
                <c:pt idx="20">
                  <c:v>2.8074482812686524E-2</c:v>
                </c:pt>
                <c:pt idx="21">
                  <c:v>3.4154585154394512E-2</c:v>
                </c:pt>
                <c:pt idx="22">
                  <c:v>4.1050267524503033E-2</c:v>
                </c:pt>
                <c:pt idx="23">
                  <c:v>4.8755293920610343E-2</c:v>
                </c:pt>
                <c:pt idx="24">
                  <c:v>5.720151374504015E-2</c:v>
                </c:pt>
                <c:pt idx="25">
                  <c:v>6.5771562760019026E-2</c:v>
                </c:pt>
                <c:pt idx="26">
                  <c:v>7.0571948323138955E-2</c:v>
                </c:pt>
                <c:pt idx="27">
                  <c:v>7.2232952105719839E-2</c:v>
                </c:pt>
                <c:pt idx="28">
                  <c:v>8.0148666297257767E-2</c:v>
                </c:pt>
                <c:pt idx="29">
                  <c:v>9.0245199614436875E-2</c:v>
                </c:pt>
                <c:pt idx="30">
                  <c:v>0.10053148557612644</c:v>
                </c:pt>
                <c:pt idx="31">
                  <c:v>0.11261819451695035</c:v>
                </c:pt>
                <c:pt idx="32">
                  <c:v>0.12330269377486607</c:v>
                </c:pt>
                <c:pt idx="33">
                  <c:v>0.13245981787309558</c:v>
                </c:pt>
                <c:pt idx="34">
                  <c:v>0.13482192649713054</c:v>
                </c:pt>
                <c:pt idx="35">
                  <c:v>0.1383550672864659</c:v>
                </c:pt>
                <c:pt idx="36">
                  <c:v>0.14501244527907892</c:v>
                </c:pt>
                <c:pt idx="37">
                  <c:v>0.15508937973156683</c:v>
                </c:pt>
                <c:pt idx="38">
                  <c:v>0.16595516848787631</c:v>
                </c:pt>
                <c:pt idx="39">
                  <c:v>0.17644991510128158</c:v>
                </c:pt>
                <c:pt idx="40">
                  <c:v>0.18317856169277177</c:v>
                </c:pt>
                <c:pt idx="41">
                  <c:v>0.18610324681919335</c:v>
                </c:pt>
                <c:pt idx="42">
                  <c:v>0.19248846784984419</c:v>
                </c:pt>
                <c:pt idx="43">
                  <c:v>0.20235159650570059</c:v>
                </c:pt>
                <c:pt idx="44">
                  <c:v>0.21505967854298477</c:v>
                </c:pt>
                <c:pt idx="45">
                  <c:v>0.22918600569792447</c:v>
                </c:pt>
                <c:pt idx="46">
                  <c:v>0.24332480485766769</c:v>
                </c:pt>
                <c:pt idx="47">
                  <c:v>0.25000935400360264</c:v>
                </c:pt>
                <c:pt idx="48">
                  <c:v>0.25168594779218789</c:v>
                </c:pt>
                <c:pt idx="49">
                  <c:v>0.25937716589726273</c:v>
                </c:pt>
                <c:pt idx="50">
                  <c:v>0.27121042588332972</c:v>
                </c:pt>
                <c:pt idx="51">
                  <c:v>0.28465168363156274</c:v>
                </c:pt>
                <c:pt idx="52">
                  <c:v>0.30296593182802173</c:v>
                </c:pt>
                <c:pt idx="53">
                  <c:v>0.32037284167502589</c:v>
                </c:pt>
                <c:pt idx="54">
                  <c:v>0.33195844327999474</c:v>
                </c:pt>
                <c:pt idx="55">
                  <c:v>0.33615304575265875</c:v>
                </c:pt>
                <c:pt idx="56">
                  <c:v>0.34243537274368069</c:v>
                </c:pt>
                <c:pt idx="57">
                  <c:v>0.3528134170264246</c:v>
                </c:pt>
                <c:pt idx="58">
                  <c:v>0.36444088893323379</c:v>
                </c:pt>
                <c:pt idx="59">
                  <c:v>0.37477528119916542</c:v>
                </c:pt>
                <c:pt idx="60">
                  <c:v>0.38539162985940489</c:v>
                </c:pt>
                <c:pt idx="61">
                  <c:v>0.39036617806103086</c:v>
                </c:pt>
                <c:pt idx="62">
                  <c:v>0.39177417831759781</c:v>
                </c:pt>
                <c:pt idx="63">
                  <c:v>0.3924106959913195</c:v>
                </c:pt>
                <c:pt idx="64">
                  <c:v>0.39330734405094281</c:v>
                </c:pt>
                <c:pt idx="65">
                  <c:v>0.39443917848686072</c:v>
                </c:pt>
                <c:pt idx="66">
                  <c:v>0.39711219637349737</c:v>
                </c:pt>
                <c:pt idx="67">
                  <c:v>0.40019367241744869</c:v>
                </c:pt>
                <c:pt idx="68">
                  <c:v>0.40419362252942947</c:v>
                </c:pt>
                <c:pt idx="69">
                  <c:v>0.40614059156500498</c:v>
                </c:pt>
                <c:pt idx="70">
                  <c:v>0.41059087013614082</c:v>
                </c:pt>
                <c:pt idx="71">
                  <c:v>0.4169052679966575</c:v>
                </c:pt>
                <c:pt idx="72">
                  <c:v>0.42654434599479385</c:v>
                </c:pt>
                <c:pt idx="73">
                  <c:v>0.43854241461576426</c:v>
                </c:pt>
                <c:pt idx="74">
                  <c:v>0.45460457508770491</c:v>
                </c:pt>
                <c:pt idx="75">
                  <c:v>0.46318219639131447</c:v>
                </c:pt>
                <c:pt idx="76">
                  <c:v>0.46707346189000759</c:v>
                </c:pt>
                <c:pt idx="77">
                  <c:v>0.47649650694779755</c:v>
                </c:pt>
                <c:pt idx="78">
                  <c:v>0.49016582421243743</c:v>
                </c:pt>
                <c:pt idx="79">
                  <c:v>0.50327256497469075</c:v>
                </c:pt>
                <c:pt idx="80">
                  <c:v>0.51822026273168975</c:v>
                </c:pt>
                <c:pt idx="81">
                  <c:v>0.53258444883538203</c:v>
                </c:pt>
                <c:pt idx="82">
                  <c:v>0.54075272112419093</c:v>
                </c:pt>
                <c:pt idx="83">
                  <c:v>0.5439442180676588</c:v>
                </c:pt>
                <c:pt idx="84">
                  <c:v>0.55284700235364548</c:v>
                </c:pt>
                <c:pt idx="85">
                  <c:v>0.56539606632968498</c:v>
                </c:pt>
                <c:pt idx="86">
                  <c:v>0.57863554485734703</c:v>
                </c:pt>
                <c:pt idx="87">
                  <c:v>0.59361843148504156</c:v>
                </c:pt>
                <c:pt idx="88">
                  <c:v>0.60655546389621862</c:v>
                </c:pt>
                <c:pt idx="89">
                  <c:v>0.61269748083320119</c:v>
                </c:pt>
                <c:pt idx="90">
                  <c:v>0.6146742935945565</c:v>
                </c:pt>
                <c:pt idx="91">
                  <c:v>0.62203812157353944</c:v>
                </c:pt>
                <c:pt idx="92">
                  <c:v>0.63048077796802537</c:v>
                </c:pt>
                <c:pt idx="93">
                  <c:v>0.63804059459392048</c:v>
                </c:pt>
                <c:pt idx="94">
                  <c:v>0.64697723146437369</c:v>
                </c:pt>
                <c:pt idx="95">
                  <c:v>0.65367692518757003</c:v>
                </c:pt>
                <c:pt idx="96">
                  <c:v>0.65713657023431338</c:v>
                </c:pt>
                <c:pt idx="97">
                  <c:v>0.65866171825028463</c:v>
                </c:pt>
                <c:pt idx="98">
                  <c:v>0.66298594048715653</c:v>
                </c:pt>
                <c:pt idx="99">
                  <c:v>0.66888564418795671</c:v>
                </c:pt>
                <c:pt idx="100">
                  <c:v>0.67527220150483647</c:v>
                </c:pt>
                <c:pt idx="101">
                  <c:v>0.68272110637372896</c:v>
                </c:pt>
                <c:pt idx="102">
                  <c:v>0.68913795284513157</c:v>
                </c:pt>
                <c:pt idx="103">
                  <c:v>0.69222254689028373</c:v>
                </c:pt>
                <c:pt idx="104">
                  <c:v>0.69382609036501997</c:v>
                </c:pt>
                <c:pt idx="105">
                  <c:v>0.69774408158829204</c:v>
                </c:pt>
                <c:pt idx="106">
                  <c:v>0.70292441786917581</c:v>
                </c:pt>
                <c:pt idx="107">
                  <c:v>0.70850831259120151</c:v>
                </c:pt>
                <c:pt idx="108">
                  <c:v>0.71443696916029553</c:v>
                </c:pt>
                <c:pt idx="109">
                  <c:v>0.71796610109094405</c:v>
                </c:pt>
                <c:pt idx="110">
                  <c:v>0.71986719096599239</c:v>
                </c:pt>
                <c:pt idx="111">
                  <c:v>0.72038789716653873</c:v>
                </c:pt>
                <c:pt idx="112">
                  <c:v>0.72374598445988203</c:v>
                </c:pt>
                <c:pt idx="113">
                  <c:v>0.72894324703299918</c:v>
                </c:pt>
                <c:pt idx="114">
                  <c:v>0.73517123171737719</c:v>
                </c:pt>
                <c:pt idx="115">
                  <c:v>0.7410531182684581</c:v>
                </c:pt>
                <c:pt idx="116">
                  <c:v>0.74604548361980338</c:v>
                </c:pt>
                <c:pt idx="117">
                  <c:v>0.74918085654165556</c:v>
                </c:pt>
                <c:pt idx="118">
                  <c:v>0.75041558501720251</c:v>
                </c:pt>
                <c:pt idx="119">
                  <c:v>0.7539656520987712</c:v>
                </c:pt>
                <c:pt idx="120">
                  <c:v>0.7572083733476821</c:v>
                </c:pt>
                <c:pt idx="121">
                  <c:v>0.76068182668545781</c:v>
                </c:pt>
                <c:pt idx="122">
                  <c:v>0.76413879915974325</c:v>
                </c:pt>
                <c:pt idx="123">
                  <c:v>0.76701537798192276</c:v>
                </c:pt>
                <c:pt idx="124">
                  <c:v>0.76875834065321236</c:v>
                </c:pt>
                <c:pt idx="125">
                  <c:v>0.76932804401548671</c:v>
                </c:pt>
                <c:pt idx="126">
                  <c:v>0.77133826393256566</c:v>
                </c:pt>
                <c:pt idx="127">
                  <c:v>0.7738371191806962</c:v>
                </c:pt>
                <c:pt idx="128">
                  <c:v>0.77627806869223903</c:v>
                </c:pt>
                <c:pt idx="129">
                  <c:v>0.77906422547959309</c:v>
                </c:pt>
                <c:pt idx="130">
                  <c:v>0.78141475295631058</c:v>
                </c:pt>
                <c:pt idx="131">
                  <c:v>0.78277019262120562</c:v>
                </c:pt>
                <c:pt idx="132">
                  <c:v>0.78330515254152733</c:v>
                </c:pt>
                <c:pt idx="133">
                  <c:v>0.7851251743853529</c:v>
                </c:pt>
                <c:pt idx="134">
                  <c:v>0.78731490208585375</c:v>
                </c:pt>
                <c:pt idx="135">
                  <c:v>0.78965473927273955</c:v>
                </c:pt>
                <c:pt idx="136">
                  <c:v>0.79193266186435096</c:v>
                </c:pt>
                <c:pt idx="137">
                  <c:v>0.79399232437190093</c:v>
                </c:pt>
                <c:pt idx="138">
                  <c:v>0.79525288771454072</c:v>
                </c:pt>
                <c:pt idx="139">
                  <c:v>0.79582125479058619</c:v>
                </c:pt>
                <c:pt idx="140">
                  <c:v>0.7971918390327426</c:v>
                </c:pt>
                <c:pt idx="141">
                  <c:v>0.79879805507993662</c:v>
                </c:pt>
                <c:pt idx="142">
                  <c:v>0.8005530443272868</c:v>
                </c:pt>
                <c:pt idx="143">
                  <c:v>0.8022915527111466</c:v>
                </c:pt>
                <c:pt idx="144">
                  <c:v>0.80394453877635375</c:v>
                </c:pt>
                <c:pt idx="145">
                  <c:v>0.80485276798329464</c:v>
                </c:pt>
                <c:pt idx="146">
                  <c:v>0.8052349458447734</c:v>
                </c:pt>
                <c:pt idx="147">
                  <c:v>0.80640553258133085</c:v>
                </c:pt>
                <c:pt idx="148">
                  <c:v>0.80784204027744866</c:v>
                </c:pt>
                <c:pt idx="149">
                  <c:v>0.80921574252080597</c:v>
                </c:pt>
                <c:pt idx="150">
                  <c:v>0.81053866588746337</c:v>
                </c:pt>
                <c:pt idx="151">
                  <c:v>0.81205535075731794</c:v>
                </c:pt>
                <c:pt idx="152">
                  <c:v>0.8129172553749886</c:v>
                </c:pt>
                <c:pt idx="153">
                  <c:v>0.81325221778971135</c:v>
                </c:pt>
                <c:pt idx="154">
                  <c:v>0.81447001997302482</c:v>
                </c:pt>
                <c:pt idx="155">
                  <c:v>0.81580407905825669</c:v>
                </c:pt>
                <c:pt idx="156">
                  <c:v>0.81699381923076242</c:v>
                </c:pt>
                <c:pt idx="157">
                  <c:v>0.81828422629918196</c:v>
                </c:pt>
                <c:pt idx="158">
                  <c:v>0.81958799622989109</c:v>
                </c:pt>
                <c:pt idx="159">
                  <c:v>0.82037150538879688</c:v>
                </c:pt>
                <c:pt idx="160">
                  <c:v>0.82077283668622392</c:v>
                </c:pt>
                <c:pt idx="161">
                  <c:v>0.82180088622502701</c:v>
                </c:pt>
                <c:pt idx="162">
                  <c:v>0.82285744320338094</c:v>
                </c:pt>
                <c:pt idx="163">
                  <c:v>0.82388282016972614</c:v>
                </c:pt>
                <c:pt idx="164">
                  <c:v>0.82479461280661093</c:v>
                </c:pt>
                <c:pt idx="165">
                  <c:v>0.82562400112604384</c:v>
                </c:pt>
                <c:pt idx="166">
                  <c:v>0.82612109960321212</c:v>
                </c:pt>
                <c:pt idx="167">
                  <c:v>0.82638212084659968</c:v>
                </c:pt>
                <c:pt idx="168">
                  <c:v>0.82654603862401721</c:v>
                </c:pt>
                <c:pt idx="169">
                  <c:v>0.82745515868844399</c:v>
                </c:pt>
                <c:pt idx="170">
                  <c:v>0.82822931384374721</c:v>
                </c:pt>
                <c:pt idx="171">
                  <c:v>0.82897228898704156</c:v>
                </c:pt>
                <c:pt idx="172">
                  <c:v>0.82972328184770971</c:v>
                </c:pt>
                <c:pt idx="173">
                  <c:v>0.83017717373680866</c:v>
                </c:pt>
                <c:pt idx="174">
                  <c:v>0.83041369639933227</c:v>
                </c:pt>
                <c:pt idx="175">
                  <c:v>0.83107248551020296</c:v>
                </c:pt>
                <c:pt idx="176">
                  <c:v>0.83170811232643871</c:v>
                </c:pt>
                <c:pt idx="177">
                  <c:v>0.83235977457742172</c:v>
                </c:pt>
                <c:pt idx="178">
                  <c:v>0.83301589111583463</c:v>
                </c:pt>
                <c:pt idx="179">
                  <c:v>0.83368670680276591</c:v>
                </c:pt>
                <c:pt idx="180">
                  <c:v>0.8340524038007544</c:v>
                </c:pt>
                <c:pt idx="181">
                  <c:v>0.83421231271948504</c:v>
                </c:pt>
                <c:pt idx="182">
                  <c:v>0.83478157065301639</c:v>
                </c:pt>
                <c:pt idx="183">
                  <c:v>0.83536196430512222</c:v>
                </c:pt>
                <c:pt idx="184">
                  <c:v>0.83598066482912459</c:v>
                </c:pt>
                <c:pt idx="185">
                  <c:v>0.83653655990036646</c:v>
                </c:pt>
                <c:pt idx="186">
                  <c:v>0.83709200954286545</c:v>
                </c:pt>
                <c:pt idx="187">
                  <c:v>0.83740648223541092</c:v>
                </c:pt>
                <c:pt idx="188">
                  <c:v>0.83755169200562307</c:v>
                </c:pt>
                <c:pt idx="189">
                  <c:v>0.83806928020496851</c:v>
                </c:pt>
                <c:pt idx="190">
                  <c:v>0.83860201298157533</c:v>
                </c:pt>
                <c:pt idx="191">
                  <c:v>0.83916637119893378</c:v>
                </c:pt>
                <c:pt idx="192">
                  <c:v>0.83970623083542828</c:v>
                </c:pt>
                <c:pt idx="193">
                  <c:v>0.84027593419770263</c:v>
                </c:pt>
                <c:pt idx="194">
                  <c:v>0.84058996146150511</c:v>
                </c:pt>
                <c:pt idx="195">
                  <c:v>0.84074007094789016</c:v>
                </c:pt>
                <c:pt idx="196">
                  <c:v>0.84120153512561979</c:v>
                </c:pt>
                <c:pt idx="197">
                  <c:v>0.84169462474410117</c:v>
                </c:pt>
                <c:pt idx="198">
                  <c:v>0.84220909494224572</c:v>
                </c:pt>
                <c:pt idx="199">
                  <c:v>0.84275296343742712</c:v>
                </c:pt>
                <c:pt idx="200">
                  <c:v>0.84327946021163214</c:v>
                </c:pt>
                <c:pt idx="201">
                  <c:v>0.84357656118320123</c:v>
                </c:pt>
                <c:pt idx="202">
                  <c:v>0.84363134891858815</c:v>
                </c:pt>
                <c:pt idx="203">
                  <c:v>0.84402956221481429</c:v>
                </c:pt>
                <c:pt idx="204">
                  <c:v>0.84453913269678593</c:v>
                </c:pt>
                <c:pt idx="205">
                  <c:v>0.84509101890934102</c:v>
                </c:pt>
                <c:pt idx="206">
                  <c:v>0.84564869569555479</c:v>
                </c:pt>
                <c:pt idx="207">
                  <c:v>0.84620369990931066</c:v>
                </c:pt>
                <c:pt idx="208">
                  <c:v>0.84653331717911762</c:v>
                </c:pt>
                <c:pt idx="209">
                  <c:v>0.84670525267390873</c:v>
                </c:pt>
                <c:pt idx="210">
                  <c:v>0.84724511231040323</c:v>
                </c:pt>
                <c:pt idx="211">
                  <c:v>0.84769187733961449</c:v>
                </c:pt>
                <c:pt idx="212">
                  <c:v>0.84807672777355114</c:v>
                </c:pt>
                <c:pt idx="213">
                  <c:v>0.84862816855736323</c:v>
                </c:pt>
                <c:pt idx="214">
                  <c:v>0.84925087794005238</c:v>
                </c:pt>
                <c:pt idx="215">
                  <c:v>0.84964151894764783</c:v>
                </c:pt>
                <c:pt idx="216">
                  <c:v>0.8498419618819899</c:v>
                </c:pt>
                <c:pt idx="217">
                  <c:v>0.85056667444682199</c:v>
                </c:pt>
                <c:pt idx="218">
                  <c:v>0.85138359076145154</c:v>
                </c:pt>
                <c:pt idx="219">
                  <c:v>0.85229850139953711</c:v>
                </c:pt>
                <c:pt idx="220">
                  <c:v>0.85318668631304373</c:v>
                </c:pt>
                <c:pt idx="221">
                  <c:v>0.85426818730100473</c:v>
                </c:pt>
                <c:pt idx="222">
                  <c:v>0.85484590838065266</c:v>
                </c:pt>
                <c:pt idx="223">
                  <c:v>0.85515904478696925</c:v>
                </c:pt>
                <c:pt idx="224">
                  <c:v>0.85613676087781532</c:v>
                </c:pt>
                <c:pt idx="225">
                  <c:v>0.85712873068843687</c:v>
                </c:pt>
                <c:pt idx="226">
                  <c:v>0.85813183621763289</c:v>
                </c:pt>
                <c:pt idx="227">
                  <c:v>0.8591500863240904</c:v>
                </c:pt>
                <c:pt idx="228">
                  <c:v>0.86025608589291536</c:v>
                </c:pt>
                <c:pt idx="229">
                  <c:v>0.86081376267912912</c:v>
                </c:pt>
                <c:pt idx="230">
                  <c:v>0.86116119709865535</c:v>
                </c:pt>
                <c:pt idx="231">
                  <c:v>0.86219325549614523</c:v>
                </c:pt>
                <c:pt idx="232">
                  <c:v>0.86326985676793344</c:v>
                </c:pt>
                <c:pt idx="233">
                  <c:v>0.864436880074547</c:v>
                </c:pt>
                <c:pt idx="234">
                  <c:v>0.86561949338716493</c:v>
                </c:pt>
                <c:pt idx="235">
                  <c:v>0.86684754043156698</c:v>
                </c:pt>
                <c:pt idx="236">
                  <c:v>0.86750766582866667</c:v>
                </c:pt>
                <c:pt idx="237">
                  <c:v>0.86787781711408496</c:v>
                </c:pt>
                <c:pt idx="238">
                  <c:v>0.8689357103786679</c:v>
                </c:pt>
                <c:pt idx="239">
                  <c:v>0.87013124112483231</c:v>
                </c:pt>
                <c:pt idx="240">
                  <c:v>0.87118824353192925</c:v>
                </c:pt>
                <c:pt idx="241">
                  <c:v>0.87224702765399809</c:v>
                </c:pt>
                <c:pt idx="242">
                  <c:v>0.8733196200670994</c:v>
                </c:pt>
                <c:pt idx="243">
                  <c:v>0.87389199600183165</c:v>
                </c:pt>
                <c:pt idx="244">
                  <c:v>0.87417885211231217</c:v>
                </c:pt>
                <c:pt idx="245">
                  <c:v>0.87520823793734426</c:v>
                </c:pt>
                <c:pt idx="246">
                  <c:v>0.87615254687246658</c:v>
                </c:pt>
                <c:pt idx="247">
                  <c:v>0.87718638698492846</c:v>
                </c:pt>
                <c:pt idx="248">
                  <c:v>0.87822423595607713</c:v>
                </c:pt>
                <c:pt idx="249">
                  <c:v>0.87925852149728201</c:v>
                </c:pt>
                <c:pt idx="250">
                  <c:v>0.87976853740799665</c:v>
                </c:pt>
                <c:pt idx="251">
                  <c:v>0.88002733150766943</c:v>
                </c:pt>
                <c:pt idx="252">
                  <c:v>0.880941351288269</c:v>
                </c:pt>
                <c:pt idx="253">
                  <c:v>0.88187140650361595</c:v>
                </c:pt>
                <c:pt idx="254">
                  <c:v>0.88285313145314892</c:v>
                </c:pt>
                <c:pt idx="255">
                  <c:v>0.88380100381821514</c:v>
                </c:pt>
                <c:pt idx="256">
                  <c:v>0.88479564620129458</c:v>
                </c:pt>
                <c:pt idx="257">
                  <c:v>0.88530120782457944</c:v>
                </c:pt>
                <c:pt idx="258">
                  <c:v>0.88557514650151359</c:v>
                </c:pt>
                <c:pt idx="259">
                  <c:v>0.88646110427130531</c:v>
                </c:pt>
                <c:pt idx="260">
                  <c:v>0.88732746317640587</c:v>
                </c:pt>
                <c:pt idx="261">
                  <c:v>0.88818446807790374</c:v>
                </c:pt>
                <c:pt idx="262">
                  <c:v>0.88895238723080516</c:v>
                </c:pt>
                <c:pt idx="263">
                  <c:v>0.88976262211428991</c:v>
                </c:pt>
                <c:pt idx="264">
                  <c:v>0.89017998884646432</c:v>
                </c:pt>
                <c:pt idx="265">
                  <c:v>0.89041740236647382</c:v>
                </c:pt>
                <c:pt idx="266">
                  <c:v>0.89057820214269046</c:v>
                </c:pt>
                <c:pt idx="267">
                  <c:v>0.89125035411585063</c:v>
                </c:pt>
                <c:pt idx="268">
                  <c:v>0.89192473323272581</c:v>
                </c:pt>
                <c:pt idx="269">
                  <c:v>0.89261871121429226</c:v>
                </c:pt>
                <c:pt idx="270">
                  <c:v>0.89338930293965158</c:v>
                </c:pt>
                <c:pt idx="271">
                  <c:v>0.89375321822266807</c:v>
                </c:pt>
                <c:pt idx="272">
                  <c:v>0.89393762572226265</c:v>
                </c:pt>
                <c:pt idx="273">
                  <c:v>0.89445877735155199</c:v>
                </c:pt>
                <c:pt idx="274">
                  <c:v>0.89489886094961846</c:v>
                </c:pt>
                <c:pt idx="275">
                  <c:v>0.89539685028427263</c:v>
                </c:pt>
                <c:pt idx="276">
                  <c:v>0.89589706676264169</c:v>
                </c:pt>
                <c:pt idx="277">
                  <c:v>0.89645786155005636</c:v>
                </c:pt>
                <c:pt idx="278">
                  <c:v>0.89675362623539667</c:v>
                </c:pt>
                <c:pt idx="279">
                  <c:v>0.89690329029303861</c:v>
                </c:pt>
                <c:pt idx="280">
                  <c:v>0.89740929734506647</c:v>
                </c:pt>
                <c:pt idx="281">
                  <c:v>0.89788679695754348</c:v>
                </c:pt>
                <c:pt idx="282">
                  <c:v>0.898350488278988</c:v>
                </c:pt>
                <c:pt idx="283">
                  <c:v>0.89880081673814316</c:v>
                </c:pt>
                <c:pt idx="284">
                  <c:v>0.89952953816166215</c:v>
                </c:pt>
                <c:pt idx="285">
                  <c:v>0.89999946548550847</c:v>
                </c:pt>
                <c:pt idx="286">
                  <c:v>0.90024489672289165</c:v>
                </c:pt>
                <c:pt idx="287">
                  <c:v>0.9011745065094956</c:v>
                </c:pt>
                <c:pt idx="288">
                  <c:v>0.90203596569842337</c:v>
                </c:pt>
                <c:pt idx="289">
                  <c:v>0.90285065486933791</c:v>
                </c:pt>
                <c:pt idx="290">
                  <c:v>0.90364886317676218</c:v>
                </c:pt>
                <c:pt idx="291">
                  <c:v>0.90447112463630741</c:v>
                </c:pt>
                <c:pt idx="292">
                  <c:v>0.90481143219594584</c:v>
                </c:pt>
                <c:pt idx="293">
                  <c:v>0.9050190019901756</c:v>
                </c:pt>
                <c:pt idx="294">
                  <c:v>0.9056764548148174</c:v>
                </c:pt>
                <c:pt idx="295">
                  <c:v>0.90634816135923468</c:v>
                </c:pt>
                <c:pt idx="296">
                  <c:v>0.90697220702815284</c:v>
                </c:pt>
                <c:pt idx="297">
                  <c:v>0.90758645326472542</c:v>
                </c:pt>
                <c:pt idx="298">
                  <c:v>0.90823677922947954</c:v>
                </c:pt>
                <c:pt idx="299">
                  <c:v>0.90853610734476364</c:v>
                </c:pt>
                <c:pt idx="300">
                  <c:v>0.90870403398086796</c:v>
                </c:pt>
                <c:pt idx="301">
                  <c:v>0.909279527916801</c:v>
                </c:pt>
                <c:pt idx="302">
                  <c:v>0.90978998925625876</c:v>
                </c:pt>
                <c:pt idx="303">
                  <c:v>0.91026214372381997</c:v>
                </c:pt>
                <c:pt idx="304">
                  <c:v>0.91076815077584783</c:v>
                </c:pt>
                <c:pt idx="305">
                  <c:v>0.91134898985669666</c:v>
                </c:pt>
                <c:pt idx="306">
                  <c:v>0.91163940939712107</c:v>
                </c:pt>
                <c:pt idx="307">
                  <c:v>0.91179798202962281</c:v>
                </c:pt>
                <c:pt idx="308">
                  <c:v>0.91230888879782346</c:v>
                </c:pt>
                <c:pt idx="309">
                  <c:v>0.91279975127258994</c:v>
                </c:pt>
                <c:pt idx="310">
                  <c:v>0.91328437774495463</c:v>
                </c:pt>
                <c:pt idx="311">
                  <c:v>0.91376499535863254</c:v>
                </c:pt>
                <c:pt idx="312">
                  <c:v>0.91473469373210492</c:v>
                </c:pt>
                <c:pt idx="313">
                  <c:v>0.91536230283096687</c:v>
                </c:pt>
                <c:pt idx="314">
                  <c:v>0.91569281095825972</c:v>
                </c:pt>
                <c:pt idx="315">
                  <c:v>0.91693867515238114</c:v>
                </c:pt>
                <c:pt idx="316">
                  <c:v>0.91798142383970271</c:v>
                </c:pt>
                <c:pt idx="317">
                  <c:v>0.91899343794375843</c:v>
                </c:pt>
                <c:pt idx="318">
                  <c:v>0.91995957288728691</c:v>
                </c:pt>
                <c:pt idx="319">
                  <c:v>0.92095109726916546</c:v>
                </c:pt>
                <c:pt idx="320">
                  <c:v>0.92142859688164247</c:v>
                </c:pt>
                <c:pt idx="321">
                  <c:v>0.9217087715609783</c:v>
                </c:pt>
                <c:pt idx="322">
                  <c:v>0.92258582075591045</c:v>
                </c:pt>
                <c:pt idx="323">
                  <c:v>0.92342189050648815</c:v>
                </c:pt>
                <c:pt idx="324">
                  <c:v>0.92420228166419305</c:v>
                </c:pt>
                <c:pt idx="325">
                  <c:v>0.92501875255007959</c:v>
                </c:pt>
                <c:pt idx="326">
                  <c:v>0.925912282608502</c:v>
                </c:pt>
                <c:pt idx="327">
                  <c:v>0.92631806819335882</c:v>
                </c:pt>
                <c:pt idx="328">
                  <c:v>0.92657819857926049</c:v>
                </c:pt>
                <c:pt idx="329">
                  <c:v>0.92728553942311631</c:v>
                </c:pt>
                <c:pt idx="330">
                  <c:v>0.92804722257361605</c:v>
                </c:pt>
                <c:pt idx="331">
                  <c:v>0.92875456341747187</c:v>
                </c:pt>
                <c:pt idx="332">
                  <c:v>0.92942849710560405</c:v>
                </c:pt>
                <c:pt idx="333">
                  <c:v>0.93019997968844936</c:v>
                </c:pt>
                <c:pt idx="334">
                  <c:v>0.93069930530933243</c:v>
                </c:pt>
                <c:pt idx="335">
                  <c:v>0.93096878969883667</c:v>
                </c:pt>
                <c:pt idx="336">
                  <c:v>0.93177412486614863</c:v>
                </c:pt>
                <c:pt idx="337">
                  <c:v>0.93255496145259653</c:v>
                </c:pt>
                <c:pt idx="338">
                  <c:v>0.93331308117315237</c:v>
                </c:pt>
                <c:pt idx="339">
                  <c:v>0.93411663462549244</c:v>
                </c:pt>
                <c:pt idx="340">
                  <c:v>0.9349157337904026</c:v>
                </c:pt>
                <c:pt idx="341">
                  <c:v>0.9353950151178515</c:v>
                </c:pt>
                <c:pt idx="342">
                  <c:v>0.93572285067268646</c:v>
                </c:pt>
                <c:pt idx="343">
                  <c:v>0.93651348669148005</c:v>
                </c:pt>
                <c:pt idx="344">
                  <c:v>0.93729165070547005</c:v>
                </c:pt>
                <c:pt idx="345">
                  <c:v>0.93790589694204263</c:v>
                </c:pt>
                <c:pt idx="346">
                  <c:v>0.93791346923067331</c:v>
                </c:pt>
                <c:pt idx="347">
                  <c:v>0.93841457656652838</c:v>
                </c:pt>
                <c:pt idx="348">
                  <c:v>0.93877091956091419</c:v>
                </c:pt>
                <c:pt idx="349">
                  <c:v>0.93901011479589569</c:v>
                </c:pt>
                <c:pt idx="350">
                  <c:v>0.9397196827834664</c:v>
                </c:pt>
                <c:pt idx="351">
                  <c:v>0.94064617456886956</c:v>
                </c:pt>
                <c:pt idx="352">
                  <c:v>0.94159716493513668</c:v>
                </c:pt>
                <c:pt idx="353">
                  <c:v>0.94266574848955109</c:v>
                </c:pt>
                <c:pt idx="354">
                  <c:v>0.94362520200193489</c:v>
                </c:pt>
                <c:pt idx="355">
                  <c:v>0.94425058395708206</c:v>
                </c:pt>
                <c:pt idx="356">
                  <c:v>0.94461093581015476</c:v>
                </c:pt>
                <c:pt idx="357">
                  <c:v>0.94555747188899208</c:v>
                </c:pt>
                <c:pt idx="358">
                  <c:v>0.94653830598103894</c:v>
                </c:pt>
                <c:pt idx="359">
                  <c:v>0.94742960889574657</c:v>
                </c:pt>
                <c:pt idx="360">
                  <c:v>0.94832625695536987</c:v>
                </c:pt>
                <c:pt idx="361">
                  <c:v>0.9492055332940168</c:v>
                </c:pt>
                <c:pt idx="362">
                  <c:v>0.94975697407782889</c:v>
                </c:pt>
                <c:pt idx="363">
                  <c:v>0.95007723734403315</c:v>
                </c:pt>
                <c:pt idx="364">
                  <c:v>0.95085495592928015</c:v>
                </c:pt>
                <c:pt idx="365">
                  <c:v>0.95169547996728776</c:v>
                </c:pt>
                <c:pt idx="366">
                  <c:v>0.9525061602795154</c:v>
                </c:pt>
                <c:pt idx="367">
                  <c:v>0.95327407943241693</c:v>
                </c:pt>
                <c:pt idx="368">
                  <c:v>0.95400547342839381</c:v>
                </c:pt>
                <c:pt idx="369">
                  <c:v>0.95451103505167867</c:v>
                </c:pt>
                <c:pt idx="370">
                  <c:v>0.95480546345078987</c:v>
                </c:pt>
                <c:pt idx="371">
                  <c:v>0.95568073093075012</c:v>
                </c:pt>
                <c:pt idx="372">
                  <c:v>0.95662103100718565</c:v>
                </c:pt>
                <c:pt idx="373">
                  <c:v>0.95747090904879584</c:v>
                </c:pt>
                <c:pt idx="374">
                  <c:v>0.9581519695968157</c:v>
                </c:pt>
                <c:pt idx="375">
                  <c:v>0.95838760140185331</c:v>
                </c:pt>
                <c:pt idx="376">
                  <c:v>0.95838893768808231</c:v>
                </c:pt>
                <c:pt idx="377">
                  <c:v>0.95868158437222162</c:v>
                </c:pt>
                <c:pt idx="378">
                  <c:v>0.95947979267964589</c:v>
                </c:pt>
                <c:pt idx="379">
                  <c:v>0.96028423698947185</c:v>
                </c:pt>
                <c:pt idx="380">
                  <c:v>0.96102721213276632</c:v>
                </c:pt>
                <c:pt idx="381">
                  <c:v>0.96169624610472559</c:v>
                </c:pt>
                <c:pt idx="382">
                  <c:v>0.9619973559349817</c:v>
                </c:pt>
                <c:pt idx="383">
                  <c:v>0.96207575139374657</c:v>
                </c:pt>
                <c:pt idx="384">
                  <c:v>0.96225837717836926</c:v>
                </c:pt>
                <c:pt idx="385">
                  <c:v>0.96285436083647957</c:v>
                </c:pt>
                <c:pt idx="386">
                  <c:v>0.96342540048498282</c:v>
                </c:pt>
                <c:pt idx="387">
                  <c:v>0.96408597131082552</c:v>
                </c:pt>
                <c:pt idx="388">
                  <c:v>0.96472382527077616</c:v>
                </c:pt>
                <c:pt idx="389">
                  <c:v>0.96528105662824693</c:v>
                </c:pt>
                <c:pt idx="390">
                  <c:v>0.96562982733400204</c:v>
                </c:pt>
                <c:pt idx="391">
                  <c:v>0.9658400697006897</c:v>
                </c:pt>
                <c:pt idx="392">
                  <c:v>0.96637324790603951</c:v>
                </c:pt>
                <c:pt idx="393">
                  <c:v>0.96687524609938047</c:v>
                </c:pt>
                <c:pt idx="394">
                  <c:v>0.96738125315140833</c:v>
                </c:pt>
                <c:pt idx="395">
                  <c:v>0.9678770153423476</c:v>
                </c:pt>
                <c:pt idx="396">
                  <c:v>0.96833892494882023</c:v>
                </c:pt>
                <c:pt idx="397">
                  <c:v>0.96858702875866132</c:v>
                </c:pt>
                <c:pt idx="398">
                  <c:v>0.96871263966418231</c:v>
                </c:pt>
                <c:pt idx="399">
                  <c:v>0.96903379378787258</c:v>
                </c:pt>
                <c:pt idx="400">
                  <c:v>0.96942933451164082</c:v>
                </c:pt>
                <c:pt idx="401">
                  <c:v>0.9697994857970591</c:v>
                </c:pt>
                <c:pt idx="402">
                  <c:v>0.97009035076622652</c:v>
                </c:pt>
                <c:pt idx="403">
                  <c:v>0.97038433373659483</c:v>
                </c:pt>
                <c:pt idx="404">
                  <c:v>0.97057631352482021</c:v>
                </c:pt>
                <c:pt idx="405">
                  <c:v>0.97068900699679472</c:v>
                </c:pt>
                <c:pt idx="406">
                  <c:v>0.97095581881384108</c:v>
                </c:pt>
                <c:pt idx="407">
                  <c:v>0.9712453474967796</c:v>
                </c:pt>
                <c:pt idx="408">
                  <c:v>0.97150102359525137</c:v>
                </c:pt>
                <c:pt idx="409">
                  <c:v>0.97180124256802147</c:v>
                </c:pt>
                <c:pt idx="410">
                  <c:v>0.97205068266409145</c:v>
                </c:pt>
                <c:pt idx="411">
                  <c:v>0.97221994558642477</c:v>
                </c:pt>
                <c:pt idx="412">
                  <c:v>0.97231125847873612</c:v>
                </c:pt>
                <c:pt idx="413">
                  <c:v>0.97254867199874562</c:v>
                </c:pt>
                <c:pt idx="414">
                  <c:v>0.97279766666607281</c:v>
                </c:pt>
                <c:pt idx="415">
                  <c:v>0.9730390890447691</c:v>
                </c:pt>
                <c:pt idx="416">
                  <c:v>0.97313574708199635</c:v>
                </c:pt>
                <c:pt idx="417">
                  <c:v>0.97324799512522786</c:v>
                </c:pt>
                <c:pt idx="418">
                  <c:v>0.97336514288463216</c:v>
                </c:pt>
                <c:pt idx="419">
                  <c:v>0.97344665634459793</c:v>
                </c:pt>
                <c:pt idx="420">
                  <c:v>0.97365378071008468</c:v>
                </c:pt>
                <c:pt idx="421">
                  <c:v>0.97385466907316964</c:v>
                </c:pt>
                <c:pt idx="422">
                  <c:v>0.97404531257516613</c:v>
                </c:pt>
                <c:pt idx="423">
                  <c:v>0.97423684693464851</c:v>
                </c:pt>
                <c:pt idx="424">
                  <c:v>0.97441190043064052</c:v>
                </c:pt>
                <c:pt idx="425">
                  <c:v>0.97451390361278345</c:v>
                </c:pt>
                <c:pt idx="426">
                  <c:v>0.97457537277931505</c:v>
                </c:pt>
                <c:pt idx="427">
                  <c:v>0.9747223642644991</c:v>
                </c:pt>
                <c:pt idx="428">
                  <c:v>0.97487024660716926</c:v>
                </c:pt>
                <c:pt idx="429">
                  <c:v>0.97502391952349809</c:v>
                </c:pt>
                <c:pt idx="430">
                  <c:v>0.97518650101468662</c:v>
                </c:pt>
                <c:pt idx="431">
                  <c:v>0.97532992906992699</c:v>
                </c:pt>
                <c:pt idx="432">
                  <c:v>0.97543994996944361</c:v>
                </c:pt>
                <c:pt idx="433">
                  <c:v>0.97549830113477431</c:v>
                </c:pt>
                <c:pt idx="434">
                  <c:v>0.97561990318160841</c:v>
                </c:pt>
                <c:pt idx="435">
                  <c:v>0.9757423960859285</c:v>
                </c:pt>
                <c:pt idx="436">
                  <c:v>0.97585197155670222</c:v>
                </c:pt>
                <c:pt idx="437">
                  <c:v>0.97593615758912589</c:v>
                </c:pt>
                <c:pt idx="438">
                  <c:v>0.9760479602036144</c:v>
                </c:pt>
                <c:pt idx="439">
                  <c:v>0.97613882766718274</c:v>
                </c:pt>
                <c:pt idx="440">
                  <c:v>0.97618381597022397</c:v>
                </c:pt>
                <c:pt idx="441">
                  <c:v>0.97629160972602569</c:v>
                </c:pt>
                <c:pt idx="442">
                  <c:v>0.97638737690576682</c:v>
                </c:pt>
                <c:pt idx="443">
                  <c:v>0.9764644360783028</c:v>
                </c:pt>
                <c:pt idx="444">
                  <c:v>0.97655040382569835</c:v>
                </c:pt>
                <c:pt idx="445">
                  <c:v>0.97665418872281329</c:v>
                </c:pt>
                <c:pt idx="446">
                  <c:v>0.97672768446540537</c:v>
                </c:pt>
                <c:pt idx="447">
                  <c:v>0.97677445448341849</c:v>
                </c:pt>
                <c:pt idx="448">
                  <c:v>0.97685329537092636</c:v>
                </c:pt>
                <c:pt idx="449">
                  <c:v>0.97691298282248595</c:v>
                </c:pt>
                <c:pt idx="450">
                  <c:v>0.97698558770759203</c:v>
                </c:pt>
                <c:pt idx="451">
                  <c:v>0.97705373830526832</c:v>
                </c:pt>
                <c:pt idx="452">
                  <c:v>0.9771227797604306</c:v>
                </c:pt>
                <c:pt idx="453">
                  <c:v>0.97717534035210252</c:v>
                </c:pt>
                <c:pt idx="454">
                  <c:v>0.97720340236291037</c:v>
                </c:pt>
                <c:pt idx="455">
                  <c:v>0.97727912524921734</c:v>
                </c:pt>
                <c:pt idx="456">
                  <c:v>0.97736464756787</c:v>
                </c:pt>
                <c:pt idx="457">
                  <c:v>0.97744660645657877</c:v>
                </c:pt>
                <c:pt idx="458">
                  <c:v>0.97752722905905853</c:v>
                </c:pt>
                <c:pt idx="459">
                  <c:v>0.97761141509148219</c:v>
                </c:pt>
                <c:pt idx="460">
                  <c:v>0.97767644768795758</c:v>
                </c:pt>
                <c:pt idx="461">
                  <c:v>0.97771297284488212</c:v>
                </c:pt>
                <c:pt idx="462">
                  <c:v>0.97780695830965136</c:v>
                </c:pt>
                <c:pt idx="463">
                  <c:v>0.97788401748218734</c:v>
                </c:pt>
                <c:pt idx="464">
                  <c:v>0.97796018579723731</c:v>
                </c:pt>
                <c:pt idx="465">
                  <c:v>0.97802967268114249</c:v>
                </c:pt>
                <c:pt idx="466">
                  <c:v>0.97811430414230915</c:v>
                </c:pt>
                <c:pt idx="467">
                  <c:v>0.97816151958906528</c:v>
                </c:pt>
                <c:pt idx="468">
                  <c:v>0.97819002702861613</c:v>
                </c:pt>
                <c:pt idx="469">
                  <c:v>0.97827243134606789</c:v>
                </c:pt>
                <c:pt idx="470">
                  <c:v>0.97836151709466435</c:v>
                </c:pt>
                <c:pt idx="471">
                  <c:v>0.97851207200979229</c:v>
                </c:pt>
                <c:pt idx="472">
                  <c:v>0.97875037638728779</c:v>
                </c:pt>
                <c:pt idx="473">
                  <c:v>0.97897932676118071</c:v>
                </c:pt>
                <c:pt idx="474">
                  <c:v>0.97911206452658939</c:v>
                </c:pt>
                <c:pt idx="475">
                  <c:v>0.97920783170633063</c:v>
                </c:pt>
                <c:pt idx="476">
                  <c:v>0.97942520093290597</c:v>
                </c:pt>
                <c:pt idx="477">
                  <c:v>0.97963098901216372</c:v>
                </c:pt>
                <c:pt idx="478">
                  <c:v>0.97984791280999617</c:v>
                </c:pt>
                <c:pt idx="479">
                  <c:v>0.98005949146291271</c:v>
                </c:pt>
                <c:pt idx="480">
                  <c:v>0.98026750668588547</c:v>
                </c:pt>
                <c:pt idx="481">
                  <c:v>0.98038688158900467</c:v>
                </c:pt>
                <c:pt idx="482">
                  <c:v>0.98047062219268533</c:v>
                </c:pt>
                <c:pt idx="483">
                  <c:v>0.98069912713783525</c:v>
                </c:pt>
                <c:pt idx="484">
                  <c:v>0.98092674122549917</c:v>
                </c:pt>
                <c:pt idx="485">
                  <c:v>0.98114366502333161</c:v>
                </c:pt>
                <c:pt idx="486">
                  <c:v>0.98135657996247705</c:v>
                </c:pt>
                <c:pt idx="487">
                  <c:v>0.98155880461179101</c:v>
                </c:pt>
                <c:pt idx="488">
                  <c:v>0.98167461608496642</c:v>
                </c:pt>
                <c:pt idx="489">
                  <c:v>0.98171114124189096</c:v>
                </c:pt>
                <c:pt idx="490">
                  <c:v>0.98192761961098041</c:v>
                </c:pt>
                <c:pt idx="491">
                  <c:v>0.98214320712258374</c:v>
                </c:pt>
                <c:pt idx="492">
                  <c:v>0.98233474148206612</c:v>
                </c:pt>
                <c:pt idx="493">
                  <c:v>0.98251335840800202</c:v>
                </c:pt>
                <c:pt idx="494">
                  <c:v>0.98268173047284935</c:v>
                </c:pt>
                <c:pt idx="495">
                  <c:v>0.98279798737476776</c:v>
                </c:pt>
                <c:pt idx="496">
                  <c:v>0.98287727369101852</c:v>
                </c:pt>
                <c:pt idx="497">
                  <c:v>0.98302337431871678</c:v>
                </c:pt>
                <c:pt idx="498">
                  <c:v>0.98319486438476489</c:v>
                </c:pt>
                <c:pt idx="499">
                  <c:v>0.98335610958972453</c:v>
                </c:pt>
                <c:pt idx="500">
                  <c:v>0.98350978250605336</c:v>
                </c:pt>
                <c:pt idx="501">
                  <c:v>0.98365766484872352</c:v>
                </c:pt>
                <c:pt idx="502">
                  <c:v>0.98375476831469366</c:v>
                </c:pt>
                <c:pt idx="503">
                  <c:v>0.98382158262614094</c:v>
                </c:pt>
                <c:pt idx="504">
                  <c:v>0.98395432039154973</c:v>
                </c:pt>
                <c:pt idx="505">
                  <c:v>0.98411066588033647</c:v>
                </c:pt>
                <c:pt idx="506">
                  <c:v>0.98425142136311883</c:v>
                </c:pt>
                <c:pt idx="507">
                  <c:v>0.98442736571659684</c:v>
                </c:pt>
                <c:pt idx="508">
                  <c:v>0.98458460206286957</c:v>
                </c:pt>
                <c:pt idx="509">
                  <c:v>0.98467502409769503</c:v>
                </c:pt>
                <c:pt idx="510">
                  <c:v>0.98472402125942304</c:v>
                </c:pt>
                <c:pt idx="511">
                  <c:v>0.9848701218871212</c:v>
                </c:pt>
                <c:pt idx="512">
                  <c:v>0.98501577708607646</c:v>
                </c:pt>
                <c:pt idx="513">
                  <c:v>0.98516410485748951</c:v>
                </c:pt>
                <c:pt idx="514">
                  <c:v>0.98531510520136056</c:v>
                </c:pt>
                <c:pt idx="515">
                  <c:v>0.98547857755003498</c:v>
                </c:pt>
                <c:pt idx="516">
                  <c:v>0.98558637130583671</c:v>
                </c:pt>
                <c:pt idx="517">
                  <c:v>0.98564784047236831</c:v>
                </c:pt>
                <c:pt idx="518">
                  <c:v>0.98578948681263667</c:v>
                </c:pt>
                <c:pt idx="519">
                  <c:v>0.98592979686667603</c:v>
                </c:pt>
                <c:pt idx="520">
                  <c:v>0.9860727794931734</c:v>
                </c:pt>
                <c:pt idx="521">
                  <c:v>0.98620863525978297</c:v>
                </c:pt>
                <c:pt idx="522">
                  <c:v>0.98635874474616803</c:v>
                </c:pt>
                <c:pt idx="523">
                  <c:v>0.98646564764448375</c:v>
                </c:pt>
                <c:pt idx="524">
                  <c:v>0.98647990136425912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EBA-48AB-B481-F3EF789015EC}"/>
            </c:ext>
          </c:extLst>
        </c:ser>
        <c:ser>
          <c:idx val="6"/>
          <c:order val="9"/>
          <c:tx>
            <c:strRef>
              <c:f>People!$BB$1</c:f>
              <c:strCache>
                <c:ptCount val="1"/>
                <c:pt idx="0">
                  <c:v>% 75+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People!PeopleDate</c:f>
              <c:numCache>
                <c:formatCode>m/d/yyyy</c:formatCode>
                <c:ptCount val="525"/>
                <c:pt idx="0">
                  <c:v>44179</c:v>
                </c:pt>
                <c:pt idx="1">
                  <c:v>44180</c:v>
                </c:pt>
                <c:pt idx="2">
                  <c:v>44181</c:v>
                </c:pt>
                <c:pt idx="3">
                  <c:v>44182</c:v>
                </c:pt>
                <c:pt idx="4">
                  <c:v>44183</c:v>
                </c:pt>
                <c:pt idx="5">
                  <c:v>44184</c:v>
                </c:pt>
                <c:pt idx="6">
                  <c:v>44185</c:v>
                </c:pt>
                <c:pt idx="7">
                  <c:v>44186</c:v>
                </c:pt>
                <c:pt idx="8">
                  <c:v>44187</c:v>
                </c:pt>
                <c:pt idx="9">
                  <c:v>44188</c:v>
                </c:pt>
                <c:pt idx="10">
                  <c:v>44189</c:v>
                </c:pt>
                <c:pt idx="11">
                  <c:v>44190</c:v>
                </c:pt>
                <c:pt idx="12">
                  <c:v>44191</c:v>
                </c:pt>
                <c:pt idx="13">
                  <c:v>44192</c:v>
                </c:pt>
                <c:pt idx="14">
                  <c:v>44193</c:v>
                </c:pt>
                <c:pt idx="15">
                  <c:v>44194</c:v>
                </c:pt>
                <c:pt idx="16">
                  <c:v>44195</c:v>
                </c:pt>
                <c:pt idx="17">
                  <c:v>44196</c:v>
                </c:pt>
                <c:pt idx="18">
                  <c:v>44197</c:v>
                </c:pt>
                <c:pt idx="19">
                  <c:v>44198</c:v>
                </c:pt>
                <c:pt idx="20">
                  <c:v>44199</c:v>
                </c:pt>
                <c:pt idx="21">
                  <c:v>44200</c:v>
                </c:pt>
                <c:pt idx="22">
                  <c:v>44201</c:v>
                </c:pt>
                <c:pt idx="23">
                  <c:v>44202</c:v>
                </c:pt>
                <c:pt idx="24">
                  <c:v>44203</c:v>
                </c:pt>
                <c:pt idx="25">
                  <c:v>44204</c:v>
                </c:pt>
                <c:pt idx="26">
                  <c:v>44205</c:v>
                </c:pt>
                <c:pt idx="27">
                  <c:v>44206</c:v>
                </c:pt>
                <c:pt idx="28">
                  <c:v>44207</c:v>
                </c:pt>
                <c:pt idx="29">
                  <c:v>44208</c:v>
                </c:pt>
                <c:pt idx="30">
                  <c:v>44209</c:v>
                </c:pt>
                <c:pt idx="31">
                  <c:v>44210</c:v>
                </c:pt>
                <c:pt idx="32">
                  <c:v>44211</c:v>
                </c:pt>
                <c:pt idx="33">
                  <c:v>44212</c:v>
                </c:pt>
                <c:pt idx="34">
                  <c:v>44213</c:v>
                </c:pt>
                <c:pt idx="35">
                  <c:v>44214</c:v>
                </c:pt>
                <c:pt idx="36">
                  <c:v>44215</c:v>
                </c:pt>
                <c:pt idx="37">
                  <c:v>44216</c:v>
                </c:pt>
                <c:pt idx="38">
                  <c:v>44217</c:v>
                </c:pt>
                <c:pt idx="39">
                  <c:v>44218</c:v>
                </c:pt>
                <c:pt idx="40">
                  <c:v>44219</c:v>
                </c:pt>
                <c:pt idx="41">
                  <c:v>44220</c:v>
                </c:pt>
                <c:pt idx="42">
                  <c:v>44221</c:v>
                </c:pt>
                <c:pt idx="43">
                  <c:v>44222</c:v>
                </c:pt>
                <c:pt idx="44">
                  <c:v>44223</c:v>
                </c:pt>
                <c:pt idx="45">
                  <c:v>44224</c:v>
                </c:pt>
                <c:pt idx="46">
                  <c:v>44225</c:v>
                </c:pt>
                <c:pt idx="47">
                  <c:v>44226</c:v>
                </c:pt>
                <c:pt idx="48">
                  <c:v>44227</c:v>
                </c:pt>
                <c:pt idx="49">
                  <c:v>44228</c:v>
                </c:pt>
                <c:pt idx="50">
                  <c:v>44229</c:v>
                </c:pt>
                <c:pt idx="51">
                  <c:v>44230</c:v>
                </c:pt>
                <c:pt idx="52">
                  <c:v>44231</c:v>
                </c:pt>
                <c:pt idx="53">
                  <c:v>44232</c:v>
                </c:pt>
                <c:pt idx="54">
                  <c:v>44233</c:v>
                </c:pt>
                <c:pt idx="55">
                  <c:v>44234</c:v>
                </c:pt>
                <c:pt idx="56">
                  <c:v>44235</c:v>
                </c:pt>
                <c:pt idx="57">
                  <c:v>44236</c:v>
                </c:pt>
                <c:pt idx="58">
                  <c:v>44237</c:v>
                </c:pt>
                <c:pt idx="59">
                  <c:v>44238</c:v>
                </c:pt>
                <c:pt idx="60">
                  <c:v>44239</c:v>
                </c:pt>
                <c:pt idx="61">
                  <c:v>44240</c:v>
                </c:pt>
                <c:pt idx="62">
                  <c:v>44241</c:v>
                </c:pt>
                <c:pt idx="63">
                  <c:v>44242</c:v>
                </c:pt>
                <c:pt idx="64">
                  <c:v>44243</c:v>
                </c:pt>
                <c:pt idx="65">
                  <c:v>44244</c:v>
                </c:pt>
                <c:pt idx="66">
                  <c:v>44245</c:v>
                </c:pt>
                <c:pt idx="67">
                  <c:v>44246</c:v>
                </c:pt>
                <c:pt idx="68">
                  <c:v>44247</c:v>
                </c:pt>
                <c:pt idx="69">
                  <c:v>44248</c:v>
                </c:pt>
                <c:pt idx="70">
                  <c:v>44249</c:v>
                </c:pt>
                <c:pt idx="71">
                  <c:v>44250</c:v>
                </c:pt>
                <c:pt idx="72">
                  <c:v>44251</c:v>
                </c:pt>
                <c:pt idx="73">
                  <c:v>44252</c:v>
                </c:pt>
                <c:pt idx="74">
                  <c:v>44253</c:v>
                </c:pt>
                <c:pt idx="75">
                  <c:v>44254</c:v>
                </c:pt>
                <c:pt idx="76">
                  <c:v>44255</c:v>
                </c:pt>
                <c:pt idx="77">
                  <c:v>44256</c:v>
                </c:pt>
                <c:pt idx="78">
                  <c:v>44257</c:v>
                </c:pt>
                <c:pt idx="79">
                  <c:v>44258</c:v>
                </c:pt>
                <c:pt idx="80">
                  <c:v>44259</c:v>
                </c:pt>
                <c:pt idx="81">
                  <c:v>44260</c:v>
                </c:pt>
                <c:pt idx="82">
                  <c:v>44261</c:v>
                </c:pt>
                <c:pt idx="83">
                  <c:v>44262</c:v>
                </c:pt>
                <c:pt idx="84">
                  <c:v>44263</c:v>
                </c:pt>
                <c:pt idx="85">
                  <c:v>44264</c:v>
                </c:pt>
                <c:pt idx="86">
                  <c:v>44265</c:v>
                </c:pt>
                <c:pt idx="87">
                  <c:v>44266</c:v>
                </c:pt>
                <c:pt idx="88">
                  <c:v>44267</c:v>
                </c:pt>
                <c:pt idx="89">
                  <c:v>44268</c:v>
                </c:pt>
                <c:pt idx="90">
                  <c:v>44269</c:v>
                </c:pt>
                <c:pt idx="91">
                  <c:v>44270</c:v>
                </c:pt>
                <c:pt idx="92">
                  <c:v>44271</c:v>
                </c:pt>
                <c:pt idx="93">
                  <c:v>44272</c:v>
                </c:pt>
                <c:pt idx="94">
                  <c:v>44273</c:v>
                </c:pt>
                <c:pt idx="95">
                  <c:v>44274</c:v>
                </c:pt>
                <c:pt idx="96">
                  <c:v>44275</c:v>
                </c:pt>
                <c:pt idx="97">
                  <c:v>44276</c:v>
                </c:pt>
                <c:pt idx="98">
                  <c:v>44277</c:v>
                </c:pt>
                <c:pt idx="99">
                  <c:v>44278</c:v>
                </c:pt>
                <c:pt idx="100">
                  <c:v>44279</c:v>
                </c:pt>
                <c:pt idx="101">
                  <c:v>44280</c:v>
                </c:pt>
                <c:pt idx="102">
                  <c:v>44281</c:v>
                </c:pt>
                <c:pt idx="103">
                  <c:v>44282</c:v>
                </c:pt>
                <c:pt idx="104">
                  <c:v>44283</c:v>
                </c:pt>
                <c:pt idx="105">
                  <c:v>44284</c:v>
                </c:pt>
                <c:pt idx="106">
                  <c:v>44285</c:v>
                </c:pt>
                <c:pt idx="107">
                  <c:v>44286</c:v>
                </c:pt>
                <c:pt idx="108">
                  <c:v>44287</c:v>
                </c:pt>
                <c:pt idx="109">
                  <c:v>44288</c:v>
                </c:pt>
                <c:pt idx="110">
                  <c:v>44289</c:v>
                </c:pt>
                <c:pt idx="111">
                  <c:v>44290</c:v>
                </c:pt>
                <c:pt idx="112">
                  <c:v>44291</c:v>
                </c:pt>
                <c:pt idx="113">
                  <c:v>44292</c:v>
                </c:pt>
                <c:pt idx="114">
                  <c:v>44293</c:v>
                </c:pt>
                <c:pt idx="115">
                  <c:v>44294</c:v>
                </c:pt>
                <c:pt idx="116">
                  <c:v>44295</c:v>
                </c:pt>
                <c:pt idx="117">
                  <c:v>44296</c:v>
                </c:pt>
                <c:pt idx="118">
                  <c:v>44297</c:v>
                </c:pt>
                <c:pt idx="119">
                  <c:v>44298</c:v>
                </c:pt>
                <c:pt idx="120">
                  <c:v>44299</c:v>
                </c:pt>
                <c:pt idx="121">
                  <c:v>44300</c:v>
                </c:pt>
                <c:pt idx="122">
                  <c:v>44301</c:v>
                </c:pt>
                <c:pt idx="123">
                  <c:v>44302</c:v>
                </c:pt>
                <c:pt idx="124">
                  <c:v>44303</c:v>
                </c:pt>
                <c:pt idx="125">
                  <c:v>44304</c:v>
                </c:pt>
                <c:pt idx="126">
                  <c:v>44305</c:v>
                </c:pt>
                <c:pt idx="127">
                  <c:v>44306</c:v>
                </c:pt>
                <c:pt idx="128">
                  <c:v>44307</c:v>
                </c:pt>
                <c:pt idx="129">
                  <c:v>44308</c:v>
                </c:pt>
                <c:pt idx="130">
                  <c:v>44309</c:v>
                </c:pt>
                <c:pt idx="131">
                  <c:v>44310</c:v>
                </c:pt>
                <c:pt idx="132">
                  <c:v>44311</c:v>
                </c:pt>
                <c:pt idx="133">
                  <c:v>44312</c:v>
                </c:pt>
                <c:pt idx="134">
                  <c:v>44313</c:v>
                </c:pt>
                <c:pt idx="135">
                  <c:v>44314</c:v>
                </c:pt>
                <c:pt idx="136">
                  <c:v>44315</c:v>
                </c:pt>
                <c:pt idx="137">
                  <c:v>44316</c:v>
                </c:pt>
                <c:pt idx="138">
                  <c:v>44317</c:v>
                </c:pt>
                <c:pt idx="139">
                  <c:v>44318</c:v>
                </c:pt>
                <c:pt idx="140">
                  <c:v>44319</c:v>
                </c:pt>
                <c:pt idx="141">
                  <c:v>44320</c:v>
                </c:pt>
                <c:pt idx="142">
                  <c:v>44321</c:v>
                </c:pt>
                <c:pt idx="143">
                  <c:v>44322</c:v>
                </c:pt>
                <c:pt idx="144">
                  <c:v>44323</c:v>
                </c:pt>
                <c:pt idx="145">
                  <c:v>44324</c:v>
                </c:pt>
                <c:pt idx="146">
                  <c:v>44325</c:v>
                </c:pt>
                <c:pt idx="147">
                  <c:v>44326</c:v>
                </c:pt>
                <c:pt idx="148">
                  <c:v>44327</c:v>
                </c:pt>
                <c:pt idx="149">
                  <c:v>44328</c:v>
                </c:pt>
                <c:pt idx="150">
                  <c:v>44329</c:v>
                </c:pt>
                <c:pt idx="151">
                  <c:v>44330</c:v>
                </c:pt>
                <c:pt idx="152">
                  <c:v>44331</c:v>
                </c:pt>
                <c:pt idx="153">
                  <c:v>44332</c:v>
                </c:pt>
                <c:pt idx="154">
                  <c:v>44333</c:v>
                </c:pt>
                <c:pt idx="155">
                  <c:v>44334</c:v>
                </c:pt>
                <c:pt idx="156">
                  <c:v>44335</c:v>
                </c:pt>
                <c:pt idx="157">
                  <c:v>44336</c:v>
                </c:pt>
                <c:pt idx="158">
                  <c:v>44337</c:v>
                </c:pt>
                <c:pt idx="159">
                  <c:v>44338</c:v>
                </c:pt>
                <c:pt idx="160">
                  <c:v>44339</c:v>
                </c:pt>
                <c:pt idx="161">
                  <c:v>44340</c:v>
                </c:pt>
                <c:pt idx="162">
                  <c:v>44341</c:v>
                </c:pt>
                <c:pt idx="163">
                  <c:v>44342</c:v>
                </c:pt>
                <c:pt idx="164">
                  <c:v>44343</c:v>
                </c:pt>
                <c:pt idx="165">
                  <c:v>44344</c:v>
                </c:pt>
                <c:pt idx="166">
                  <c:v>44345</c:v>
                </c:pt>
                <c:pt idx="167">
                  <c:v>44346</c:v>
                </c:pt>
                <c:pt idx="168">
                  <c:v>44347</c:v>
                </c:pt>
                <c:pt idx="169">
                  <c:v>44348</c:v>
                </c:pt>
                <c:pt idx="170">
                  <c:v>44349</c:v>
                </c:pt>
                <c:pt idx="171">
                  <c:v>44350</c:v>
                </c:pt>
                <c:pt idx="172">
                  <c:v>44351</c:v>
                </c:pt>
                <c:pt idx="173">
                  <c:v>44352</c:v>
                </c:pt>
                <c:pt idx="174">
                  <c:v>44353</c:v>
                </c:pt>
                <c:pt idx="175">
                  <c:v>44354</c:v>
                </c:pt>
                <c:pt idx="176">
                  <c:v>44355</c:v>
                </c:pt>
                <c:pt idx="177">
                  <c:v>44356</c:v>
                </c:pt>
                <c:pt idx="178">
                  <c:v>44357</c:v>
                </c:pt>
                <c:pt idx="179">
                  <c:v>44358</c:v>
                </c:pt>
                <c:pt idx="180">
                  <c:v>44359</c:v>
                </c:pt>
                <c:pt idx="181">
                  <c:v>44360</c:v>
                </c:pt>
                <c:pt idx="182">
                  <c:v>44361</c:v>
                </c:pt>
                <c:pt idx="183">
                  <c:v>44362</c:v>
                </c:pt>
                <c:pt idx="184">
                  <c:v>44363</c:v>
                </c:pt>
                <c:pt idx="185">
                  <c:v>44364</c:v>
                </c:pt>
                <c:pt idx="186">
                  <c:v>44365</c:v>
                </c:pt>
                <c:pt idx="187">
                  <c:v>44366</c:v>
                </c:pt>
                <c:pt idx="188">
                  <c:v>44367</c:v>
                </c:pt>
                <c:pt idx="189">
                  <c:v>44368</c:v>
                </c:pt>
                <c:pt idx="190">
                  <c:v>44369</c:v>
                </c:pt>
                <c:pt idx="191">
                  <c:v>44370</c:v>
                </c:pt>
                <c:pt idx="192">
                  <c:v>44371</c:v>
                </c:pt>
                <c:pt idx="193">
                  <c:v>44372</c:v>
                </c:pt>
                <c:pt idx="194">
                  <c:v>44373</c:v>
                </c:pt>
                <c:pt idx="195">
                  <c:v>44374</c:v>
                </c:pt>
                <c:pt idx="196">
                  <c:v>44375</c:v>
                </c:pt>
                <c:pt idx="197">
                  <c:v>44376</c:v>
                </c:pt>
                <c:pt idx="198">
                  <c:v>44377</c:v>
                </c:pt>
                <c:pt idx="199">
                  <c:v>44378</c:v>
                </c:pt>
                <c:pt idx="200">
                  <c:v>44379</c:v>
                </c:pt>
                <c:pt idx="201">
                  <c:v>44380</c:v>
                </c:pt>
                <c:pt idx="202">
                  <c:v>44381</c:v>
                </c:pt>
                <c:pt idx="203">
                  <c:v>44382</c:v>
                </c:pt>
                <c:pt idx="204">
                  <c:v>44383</c:v>
                </c:pt>
                <c:pt idx="205">
                  <c:v>44384</c:v>
                </c:pt>
                <c:pt idx="206">
                  <c:v>44385</c:v>
                </c:pt>
                <c:pt idx="207">
                  <c:v>44386</c:v>
                </c:pt>
                <c:pt idx="208">
                  <c:v>44387</c:v>
                </c:pt>
                <c:pt idx="209">
                  <c:v>44388</c:v>
                </c:pt>
                <c:pt idx="210">
                  <c:v>44389</c:v>
                </c:pt>
                <c:pt idx="211">
                  <c:v>44390</c:v>
                </c:pt>
                <c:pt idx="212">
                  <c:v>44391</c:v>
                </c:pt>
                <c:pt idx="213">
                  <c:v>44392</c:v>
                </c:pt>
                <c:pt idx="214">
                  <c:v>44393</c:v>
                </c:pt>
                <c:pt idx="215">
                  <c:v>44394</c:v>
                </c:pt>
                <c:pt idx="216">
                  <c:v>44395</c:v>
                </c:pt>
                <c:pt idx="217">
                  <c:v>44396</c:v>
                </c:pt>
                <c:pt idx="218">
                  <c:v>44397</c:v>
                </c:pt>
                <c:pt idx="219">
                  <c:v>44398</c:v>
                </c:pt>
                <c:pt idx="220">
                  <c:v>44399</c:v>
                </c:pt>
                <c:pt idx="221">
                  <c:v>44400</c:v>
                </c:pt>
                <c:pt idx="222">
                  <c:v>44401</c:v>
                </c:pt>
                <c:pt idx="223">
                  <c:v>44402</c:v>
                </c:pt>
                <c:pt idx="224">
                  <c:v>44403</c:v>
                </c:pt>
                <c:pt idx="225">
                  <c:v>44404</c:v>
                </c:pt>
                <c:pt idx="226">
                  <c:v>44405</c:v>
                </c:pt>
                <c:pt idx="227">
                  <c:v>44406</c:v>
                </c:pt>
                <c:pt idx="228">
                  <c:v>44407</c:v>
                </c:pt>
                <c:pt idx="229">
                  <c:v>44408</c:v>
                </c:pt>
                <c:pt idx="230">
                  <c:v>44409</c:v>
                </c:pt>
                <c:pt idx="231">
                  <c:v>44410</c:v>
                </c:pt>
                <c:pt idx="232">
                  <c:v>44411</c:v>
                </c:pt>
                <c:pt idx="233">
                  <c:v>44412</c:v>
                </c:pt>
                <c:pt idx="234">
                  <c:v>44413</c:v>
                </c:pt>
                <c:pt idx="235">
                  <c:v>44414</c:v>
                </c:pt>
                <c:pt idx="236">
                  <c:v>44415</c:v>
                </c:pt>
                <c:pt idx="237">
                  <c:v>44416</c:v>
                </c:pt>
                <c:pt idx="238">
                  <c:v>44417</c:v>
                </c:pt>
                <c:pt idx="239">
                  <c:v>44418</c:v>
                </c:pt>
                <c:pt idx="240">
                  <c:v>44419</c:v>
                </c:pt>
                <c:pt idx="241">
                  <c:v>44420</c:v>
                </c:pt>
                <c:pt idx="242">
                  <c:v>44421</c:v>
                </c:pt>
                <c:pt idx="243">
                  <c:v>44422</c:v>
                </c:pt>
                <c:pt idx="244">
                  <c:v>44423</c:v>
                </c:pt>
                <c:pt idx="245">
                  <c:v>44424</c:v>
                </c:pt>
                <c:pt idx="246">
                  <c:v>44425</c:v>
                </c:pt>
                <c:pt idx="247">
                  <c:v>44426</c:v>
                </c:pt>
                <c:pt idx="248">
                  <c:v>44427</c:v>
                </c:pt>
                <c:pt idx="249">
                  <c:v>44428</c:v>
                </c:pt>
                <c:pt idx="250">
                  <c:v>44429</c:v>
                </c:pt>
                <c:pt idx="251">
                  <c:v>44430</c:v>
                </c:pt>
                <c:pt idx="252">
                  <c:v>44431</c:v>
                </c:pt>
                <c:pt idx="253">
                  <c:v>44432</c:v>
                </c:pt>
                <c:pt idx="254">
                  <c:v>44433</c:v>
                </c:pt>
                <c:pt idx="255">
                  <c:v>44434</c:v>
                </c:pt>
                <c:pt idx="256">
                  <c:v>44435</c:v>
                </c:pt>
                <c:pt idx="257">
                  <c:v>44436</c:v>
                </c:pt>
                <c:pt idx="258">
                  <c:v>44437</c:v>
                </c:pt>
                <c:pt idx="259">
                  <c:v>44438</c:v>
                </c:pt>
                <c:pt idx="260">
                  <c:v>44439</c:v>
                </c:pt>
                <c:pt idx="261">
                  <c:v>44440</c:v>
                </c:pt>
                <c:pt idx="262">
                  <c:v>44441</c:v>
                </c:pt>
                <c:pt idx="263">
                  <c:v>44442</c:v>
                </c:pt>
                <c:pt idx="264">
                  <c:v>44443</c:v>
                </c:pt>
                <c:pt idx="265">
                  <c:v>44444</c:v>
                </c:pt>
                <c:pt idx="266">
                  <c:v>44445</c:v>
                </c:pt>
                <c:pt idx="267">
                  <c:v>44446</c:v>
                </c:pt>
                <c:pt idx="268">
                  <c:v>44447</c:v>
                </c:pt>
                <c:pt idx="269">
                  <c:v>44448</c:v>
                </c:pt>
                <c:pt idx="270">
                  <c:v>44449</c:v>
                </c:pt>
                <c:pt idx="271">
                  <c:v>44450</c:v>
                </c:pt>
                <c:pt idx="272">
                  <c:v>44451</c:v>
                </c:pt>
                <c:pt idx="273">
                  <c:v>44452</c:v>
                </c:pt>
                <c:pt idx="274">
                  <c:v>44453</c:v>
                </c:pt>
                <c:pt idx="275">
                  <c:v>44454</c:v>
                </c:pt>
                <c:pt idx="276">
                  <c:v>44455</c:v>
                </c:pt>
                <c:pt idx="277">
                  <c:v>44456</c:v>
                </c:pt>
                <c:pt idx="278">
                  <c:v>44457</c:v>
                </c:pt>
                <c:pt idx="279">
                  <c:v>44458</c:v>
                </c:pt>
                <c:pt idx="280">
                  <c:v>44459</c:v>
                </c:pt>
                <c:pt idx="281">
                  <c:v>44460</c:v>
                </c:pt>
                <c:pt idx="282">
                  <c:v>44461</c:v>
                </c:pt>
                <c:pt idx="283">
                  <c:v>44462</c:v>
                </c:pt>
                <c:pt idx="284">
                  <c:v>44463</c:v>
                </c:pt>
                <c:pt idx="285">
                  <c:v>44464</c:v>
                </c:pt>
                <c:pt idx="286">
                  <c:v>44465</c:v>
                </c:pt>
                <c:pt idx="287">
                  <c:v>44466</c:v>
                </c:pt>
                <c:pt idx="288">
                  <c:v>44467</c:v>
                </c:pt>
                <c:pt idx="289">
                  <c:v>44468</c:v>
                </c:pt>
                <c:pt idx="290">
                  <c:v>44469</c:v>
                </c:pt>
                <c:pt idx="291">
                  <c:v>44470</c:v>
                </c:pt>
                <c:pt idx="292">
                  <c:v>44471</c:v>
                </c:pt>
                <c:pt idx="293">
                  <c:v>44472</c:v>
                </c:pt>
                <c:pt idx="294">
                  <c:v>44473</c:v>
                </c:pt>
                <c:pt idx="295">
                  <c:v>44474</c:v>
                </c:pt>
                <c:pt idx="296">
                  <c:v>44475</c:v>
                </c:pt>
                <c:pt idx="297">
                  <c:v>44476</c:v>
                </c:pt>
                <c:pt idx="298">
                  <c:v>44477</c:v>
                </c:pt>
                <c:pt idx="299">
                  <c:v>44478</c:v>
                </c:pt>
                <c:pt idx="300">
                  <c:v>44479</c:v>
                </c:pt>
                <c:pt idx="301">
                  <c:v>44480</c:v>
                </c:pt>
                <c:pt idx="302">
                  <c:v>44481</c:v>
                </c:pt>
                <c:pt idx="303">
                  <c:v>44482</c:v>
                </c:pt>
                <c:pt idx="304">
                  <c:v>44483</c:v>
                </c:pt>
                <c:pt idx="305">
                  <c:v>44484</c:v>
                </c:pt>
                <c:pt idx="306">
                  <c:v>44485</c:v>
                </c:pt>
                <c:pt idx="307">
                  <c:v>44486</c:v>
                </c:pt>
                <c:pt idx="308">
                  <c:v>44487</c:v>
                </c:pt>
                <c:pt idx="309">
                  <c:v>44488</c:v>
                </c:pt>
                <c:pt idx="310">
                  <c:v>44489</c:v>
                </c:pt>
                <c:pt idx="311">
                  <c:v>44490</c:v>
                </c:pt>
                <c:pt idx="312">
                  <c:v>44491</c:v>
                </c:pt>
                <c:pt idx="313">
                  <c:v>44492</c:v>
                </c:pt>
                <c:pt idx="314">
                  <c:v>44493</c:v>
                </c:pt>
                <c:pt idx="315">
                  <c:v>44494</c:v>
                </c:pt>
                <c:pt idx="316">
                  <c:v>44495</c:v>
                </c:pt>
                <c:pt idx="317">
                  <c:v>44496</c:v>
                </c:pt>
                <c:pt idx="318">
                  <c:v>44497</c:v>
                </c:pt>
                <c:pt idx="319">
                  <c:v>44498</c:v>
                </c:pt>
                <c:pt idx="320">
                  <c:v>44499</c:v>
                </c:pt>
                <c:pt idx="321">
                  <c:v>44500</c:v>
                </c:pt>
                <c:pt idx="322">
                  <c:v>44501</c:v>
                </c:pt>
                <c:pt idx="323">
                  <c:v>44502</c:v>
                </c:pt>
                <c:pt idx="324">
                  <c:v>44503</c:v>
                </c:pt>
                <c:pt idx="325">
                  <c:v>44504</c:v>
                </c:pt>
                <c:pt idx="326">
                  <c:v>44505</c:v>
                </c:pt>
                <c:pt idx="327">
                  <c:v>44506</c:v>
                </c:pt>
                <c:pt idx="328">
                  <c:v>44507</c:v>
                </c:pt>
                <c:pt idx="329">
                  <c:v>44508</c:v>
                </c:pt>
                <c:pt idx="330">
                  <c:v>44509</c:v>
                </c:pt>
                <c:pt idx="331">
                  <c:v>44510</c:v>
                </c:pt>
                <c:pt idx="332">
                  <c:v>44511</c:v>
                </c:pt>
                <c:pt idx="333">
                  <c:v>44512</c:v>
                </c:pt>
                <c:pt idx="334">
                  <c:v>44513</c:v>
                </c:pt>
                <c:pt idx="335">
                  <c:v>44514</c:v>
                </c:pt>
                <c:pt idx="336">
                  <c:v>44515</c:v>
                </c:pt>
                <c:pt idx="337">
                  <c:v>44516</c:v>
                </c:pt>
                <c:pt idx="338">
                  <c:v>44517</c:v>
                </c:pt>
                <c:pt idx="339">
                  <c:v>44518</c:v>
                </c:pt>
                <c:pt idx="340">
                  <c:v>44519</c:v>
                </c:pt>
                <c:pt idx="341">
                  <c:v>44520</c:v>
                </c:pt>
                <c:pt idx="342">
                  <c:v>44521</c:v>
                </c:pt>
                <c:pt idx="343">
                  <c:v>44522</c:v>
                </c:pt>
                <c:pt idx="344">
                  <c:v>44523</c:v>
                </c:pt>
                <c:pt idx="345">
                  <c:v>44524</c:v>
                </c:pt>
                <c:pt idx="346">
                  <c:v>44525</c:v>
                </c:pt>
                <c:pt idx="347">
                  <c:v>44526</c:v>
                </c:pt>
                <c:pt idx="348">
                  <c:v>44527</c:v>
                </c:pt>
                <c:pt idx="349">
                  <c:v>44528</c:v>
                </c:pt>
                <c:pt idx="350">
                  <c:v>44529</c:v>
                </c:pt>
                <c:pt idx="351">
                  <c:v>44530</c:v>
                </c:pt>
                <c:pt idx="352">
                  <c:v>44531</c:v>
                </c:pt>
                <c:pt idx="353">
                  <c:v>44532</c:v>
                </c:pt>
                <c:pt idx="354">
                  <c:v>44533</c:v>
                </c:pt>
                <c:pt idx="355">
                  <c:v>44534</c:v>
                </c:pt>
                <c:pt idx="356">
                  <c:v>44535</c:v>
                </c:pt>
                <c:pt idx="357">
                  <c:v>44536</c:v>
                </c:pt>
                <c:pt idx="358">
                  <c:v>44537</c:v>
                </c:pt>
                <c:pt idx="359">
                  <c:v>44538</c:v>
                </c:pt>
                <c:pt idx="360">
                  <c:v>44539</c:v>
                </c:pt>
                <c:pt idx="361">
                  <c:v>44540</c:v>
                </c:pt>
                <c:pt idx="362">
                  <c:v>44541</c:v>
                </c:pt>
                <c:pt idx="363">
                  <c:v>44542</c:v>
                </c:pt>
                <c:pt idx="364">
                  <c:v>44543</c:v>
                </c:pt>
                <c:pt idx="365">
                  <c:v>44544</c:v>
                </c:pt>
                <c:pt idx="366">
                  <c:v>44545</c:v>
                </c:pt>
                <c:pt idx="367">
                  <c:v>44546</c:v>
                </c:pt>
                <c:pt idx="368">
                  <c:v>44547</c:v>
                </c:pt>
                <c:pt idx="369">
                  <c:v>44548</c:v>
                </c:pt>
                <c:pt idx="370">
                  <c:v>44549</c:v>
                </c:pt>
                <c:pt idx="371">
                  <c:v>44550</c:v>
                </c:pt>
                <c:pt idx="372">
                  <c:v>44551</c:v>
                </c:pt>
                <c:pt idx="373">
                  <c:v>44552</c:v>
                </c:pt>
                <c:pt idx="374">
                  <c:v>44553</c:v>
                </c:pt>
                <c:pt idx="375">
                  <c:v>44554</c:v>
                </c:pt>
                <c:pt idx="376">
                  <c:v>44555</c:v>
                </c:pt>
                <c:pt idx="377">
                  <c:v>44556</c:v>
                </c:pt>
                <c:pt idx="378">
                  <c:v>44557</c:v>
                </c:pt>
                <c:pt idx="379">
                  <c:v>44558</c:v>
                </c:pt>
                <c:pt idx="380">
                  <c:v>44559</c:v>
                </c:pt>
                <c:pt idx="381">
                  <c:v>44560</c:v>
                </c:pt>
                <c:pt idx="382">
                  <c:v>44561</c:v>
                </c:pt>
                <c:pt idx="383">
                  <c:v>44562</c:v>
                </c:pt>
                <c:pt idx="384">
                  <c:v>44563</c:v>
                </c:pt>
                <c:pt idx="385">
                  <c:v>44564</c:v>
                </c:pt>
                <c:pt idx="386">
                  <c:v>44565</c:v>
                </c:pt>
                <c:pt idx="387">
                  <c:v>44566</c:v>
                </c:pt>
                <c:pt idx="388">
                  <c:v>44567</c:v>
                </c:pt>
                <c:pt idx="389">
                  <c:v>44568</c:v>
                </c:pt>
                <c:pt idx="390">
                  <c:v>44569</c:v>
                </c:pt>
                <c:pt idx="391">
                  <c:v>44570</c:v>
                </c:pt>
                <c:pt idx="392">
                  <c:v>44571</c:v>
                </c:pt>
                <c:pt idx="393">
                  <c:v>44572</c:v>
                </c:pt>
                <c:pt idx="394">
                  <c:v>44573</c:v>
                </c:pt>
                <c:pt idx="395">
                  <c:v>44574</c:v>
                </c:pt>
                <c:pt idx="396">
                  <c:v>44575</c:v>
                </c:pt>
                <c:pt idx="397">
                  <c:v>44576</c:v>
                </c:pt>
                <c:pt idx="398">
                  <c:v>44577</c:v>
                </c:pt>
                <c:pt idx="399">
                  <c:v>44578</c:v>
                </c:pt>
                <c:pt idx="400">
                  <c:v>44579</c:v>
                </c:pt>
                <c:pt idx="401">
                  <c:v>44580</c:v>
                </c:pt>
                <c:pt idx="402">
                  <c:v>44581</c:v>
                </c:pt>
                <c:pt idx="403">
                  <c:v>44582</c:v>
                </c:pt>
                <c:pt idx="404">
                  <c:v>44583</c:v>
                </c:pt>
                <c:pt idx="405">
                  <c:v>44584</c:v>
                </c:pt>
                <c:pt idx="406">
                  <c:v>44585</c:v>
                </c:pt>
                <c:pt idx="407">
                  <c:v>44586</c:v>
                </c:pt>
                <c:pt idx="408">
                  <c:v>44587</c:v>
                </c:pt>
                <c:pt idx="409">
                  <c:v>44588</c:v>
                </c:pt>
                <c:pt idx="410">
                  <c:v>44589</c:v>
                </c:pt>
                <c:pt idx="411">
                  <c:v>44590</c:v>
                </c:pt>
                <c:pt idx="412">
                  <c:v>44591</c:v>
                </c:pt>
                <c:pt idx="413">
                  <c:v>44592</c:v>
                </c:pt>
                <c:pt idx="414">
                  <c:v>44593</c:v>
                </c:pt>
                <c:pt idx="415">
                  <c:v>44594</c:v>
                </c:pt>
                <c:pt idx="416">
                  <c:v>44595</c:v>
                </c:pt>
                <c:pt idx="417">
                  <c:v>44596</c:v>
                </c:pt>
                <c:pt idx="418">
                  <c:v>44597</c:v>
                </c:pt>
                <c:pt idx="419">
                  <c:v>44598</c:v>
                </c:pt>
                <c:pt idx="420">
                  <c:v>44599</c:v>
                </c:pt>
                <c:pt idx="421">
                  <c:v>44600</c:v>
                </c:pt>
                <c:pt idx="422">
                  <c:v>44601</c:v>
                </c:pt>
                <c:pt idx="423">
                  <c:v>44602</c:v>
                </c:pt>
                <c:pt idx="424">
                  <c:v>44603</c:v>
                </c:pt>
                <c:pt idx="425">
                  <c:v>44604</c:v>
                </c:pt>
                <c:pt idx="426">
                  <c:v>44605</c:v>
                </c:pt>
                <c:pt idx="427">
                  <c:v>44606</c:v>
                </c:pt>
                <c:pt idx="428">
                  <c:v>44607</c:v>
                </c:pt>
                <c:pt idx="429">
                  <c:v>44608</c:v>
                </c:pt>
                <c:pt idx="430">
                  <c:v>44609</c:v>
                </c:pt>
                <c:pt idx="431">
                  <c:v>44610</c:v>
                </c:pt>
                <c:pt idx="432">
                  <c:v>44611</c:v>
                </c:pt>
                <c:pt idx="433">
                  <c:v>44612</c:v>
                </c:pt>
                <c:pt idx="434">
                  <c:v>44613</c:v>
                </c:pt>
                <c:pt idx="435">
                  <c:v>44614</c:v>
                </c:pt>
                <c:pt idx="436">
                  <c:v>44615</c:v>
                </c:pt>
                <c:pt idx="437">
                  <c:v>44616</c:v>
                </c:pt>
                <c:pt idx="438">
                  <c:v>44617</c:v>
                </c:pt>
                <c:pt idx="439">
                  <c:v>44618</c:v>
                </c:pt>
                <c:pt idx="440">
                  <c:v>44619</c:v>
                </c:pt>
                <c:pt idx="441">
                  <c:v>44620</c:v>
                </c:pt>
                <c:pt idx="442">
                  <c:v>44621</c:v>
                </c:pt>
                <c:pt idx="443">
                  <c:v>44622</c:v>
                </c:pt>
                <c:pt idx="444">
                  <c:v>44623</c:v>
                </c:pt>
                <c:pt idx="445">
                  <c:v>44624</c:v>
                </c:pt>
                <c:pt idx="446">
                  <c:v>44625</c:v>
                </c:pt>
                <c:pt idx="447">
                  <c:v>44626</c:v>
                </c:pt>
                <c:pt idx="448">
                  <c:v>44627</c:v>
                </c:pt>
                <c:pt idx="449">
                  <c:v>44628</c:v>
                </c:pt>
                <c:pt idx="450">
                  <c:v>44629</c:v>
                </c:pt>
                <c:pt idx="451">
                  <c:v>44630</c:v>
                </c:pt>
                <c:pt idx="452">
                  <c:v>44631</c:v>
                </c:pt>
                <c:pt idx="453">
                  <c:v>44632</c:v>
                </c:pt>
                <c:pt idx="454">
                  <c:v>44633</c:v>
                </c:pt>
                <c:pt idx="455">
                  <c:v>44634</c:v>
                </c:pt>
                <c:pt idx="456">
                  <c:v>44635</c:v>
                </c:pt>
                <c:pt idx="457">
                  <c:v>44636</c:v>
                </c:pt>
                <c:pt idx="458">
                  <c:v>44637</c:v>
                </c:pt>
                <c:pt idx="459">
                  <c:v>44638</c:v>
                </c:pt>
                <c:pt idx="460">
                  <c:v>44639</c:v>
                </c:pt>
                <c:pt idx="461">
                  <c:v>44640</c:v>
                </c:pt>
                <c:pt idx="462">
                  <c:v>44641</c:v>
                </c:pt>
                <c:pt idx="463">
                  <c:v>44642</c:v>
                </c:pt>
                <c:pt idx="464">
                  <c:v>44643</c:v>
                </c:pt>
                <c:pt idx="465">
                  <c:v>44644</c:v>
                </c:pt>
                <c:pt idx="466">
                  <c:v>44645</c:v>
                </c:pt>
                <c:pt idx="467">
                  <c:v>44646</c:v>
                </c:pt>
                <c:pt idx="468">
                  <c:v>44647</c:v>
                </c:pt>
                <c:pt idx="469">
                  <c:v>44648</c:v>
                </c:pt>
                <c:pt idx="470">
                  <c:v>44649</c:v>
                </c:pt>
                <c:pt idx="471">
                  <c:v>44650</c:v>
                </c:pt>
                <c:pt idx="472">
                  <c:v>44651</c:v>
                </c:pt>
                <c:pt idx="473">
                  <c:v>44652</c:v>
                </c:pt>
                <c:pt idx="474">
                  <c:v>44653</c:v>
                </c:pt>
                <c:pt idx="475">
                  <c:v>44654</c:v>
                </c:pt>
                <c:pt idx="476">
                  <c:v>44655</c:v>
                </c:pt>
                <c:pt idx="477">
                  <c:v>44656</c:v>
                </c:pt>
                <c:pt idx="478">
                  <c:v>44657</c:v>
                </c:pt>
                <c:pt idx="479">
                  <c:v>44658</c:v>
                </c:pt>
                <c:pt idx="480">
                  <c:v>44659</c:v>
                </c:pt>
                <c:pt idx="481">
                  <c:v>44660</c:v>
                </c:pt>
                <c:pt idx="482">
                  <c:v>44661</c:v>
                </c:pt>
                <c:pt idx="483">
                  <c:v>44662</c:v>
                </c:pt>
                <c:pt idx="484">
                  <c:v>44663</c:v>
                </c:pt>
                <c:pt idx="485">
                  <c:v>44664</c:v>
                </c:pt>
                <c:pt idx="486">
                  <c:v>44665</c:v>
                </c:pt>
                <c:pt idx="487">
                  <c:v>44666</c:v>
                </c:pt>
                <c:pt idx="488">
                  <c:v>44667</c:v>
                </c:pt>
                <c:pt idx="489">
                  <c:v>44668</c:v>
                </c:pt>
                <c:pt idx="490">
                  <c:v>44669</c:v>
                </c:pt>
                <c:pt idx="491">
                  <c:v>44670</c:v>
                </c:pt>
                <c:pt idx="492">
                  <c:v>44671</c:v>
                </c:pt>
                <c:pt idx="493">
                  <c:v>44672</c:v>
                </c:pt>
                <c:pt idx="494">
                  <c:v>44673</c:v>
                </c:pt>
                <c:pt idx="495">
                  <c:v>44674</c:v>
                </c:pt>
                <c:pt idx="496">
                  <c:v>44675</c:v>
                </c:pt>
                <c:pt idx="497">
                  <c:v>44676</c:v>
                </c:pt>
                <c:pt idx="498">
                  <c:v>44677</c:v>
                </c:pt>
                <c:pt idx="499">
                  <c:v>44678</c:v>
                </c:pt>
                <c:pt idx="500">
                  <c:v>44679</c:v>
                </c:pt>
                <c:pt idx="501">
                  <c:v>44680</c:v>
                </c:pt>
                <c:pt idx="502">
                  <c:v>44681</c:v>
                </c:pt>
                <c:pt idx="503">
                  <c:v>44682</c:v>
                </c:pt>
                <c:pt idx="504">
                  <c:v>44683</c:v>
                </c:pt>
                <c:pt idx="505">
                  <c:v>44684</c:v>
                </c:pt>
                <c:pt idx="506">
                  <c:v>44685</c:v>
                </c:pt>
                <c:pt idx="507">
                  <c:v>44686</c:v>
                </c:pt>
                <c:pt idx="508">
                  <c:v>44687</c:v>
                </c:pt>
                <c:pt idx="509">
                  <c:v>44688</c:v>
                </c:pt>
                <c:pt idx="510">
                  <c:v>44689</c:v>
                </c:pt>
                <c:pt idx="511">
                  <c:v>44690</c:v>
                </c:pt>
                <c:pt idx="512">
                  <c:v>44691</c:v>
                </c:pt>
                <c:pt idx="513">
                  <c:v>44692</c:v>
                </c:pt>
                <c:pt idx="514">
                  <c:v>44693</c:v>
                </c:pt>
                <c:pt idx="515">
                  <c:v>44694</c:v>
                </c:pt>
                <c:pt idx="516">
                  <c:v>44695</c:v>
                </c:pt>
                <c:pt idx="517">
                  <c:v>44696</c:v>
                </c:pt>
                <c:pt idx="518">
                  <c:v>44697</c:v>
                </c:pt>
                <c:pt idx="519">
                  <c:v>44698</c:v>
                </c:pt>
                <c:pt idx="520">
                  <c:v>44699</c:v>
                </c:pt>
                <c:pt idx="521">
                  <c:v>44700</c:v>
                </c:pt>
                <c:pt idx="522">
                  <c:v>44701</c:v>
                </c:pt>
                <c:pt idx="523">
                  <c:v>44702</c:v>
                </c:pt>
                <c:pt idx="524">
                  <c:v>44703</c:v>
                </c:pt>
              </c:numCache>
            </c:numRef>
          </c:cat>
          <c:val>
            <c:numRef>
              <c:f>People!People75</c:f>
              <c:numCache>
                <c:formatCode>0.00%</c:formatCode>
                <c:ptCount val="525"/>
                <c:pt idx="0">
                  <c:v>8.0580123166718267E-6</c:v>
                </c:pt>
                <c:pt idx="1">
                  <c:v>3.6932556451412534E-5</c:v>
                </c:pt>
                <c:pt idx="2">
                  <c:v>1.1012616832784829E-4</c:v>
                </c:pt>
                <c:pt idx="3">
                  <c:v>2.3972586642098684E-4</c:v>
                </c:pt>
                <c:pt idx="4">
                  <c:v>3.8544158914746902E-4</c:v>
                </c:pt>
                <c:pt idx="5">
                  <c:v>4.7810873078919504E-4</c:v>
                </c:pt>
                <c:pt idx="6">
                  <c:v>5.8756339809065401E-4</c:v>
                </c:pt>
                <c:pt idx="7">
                  <c:v>7.4805214339770118E-4</c:v>
                </c:pt>
                <c:pt idx="8">
                  <c:v>1.0522421083520627E-3</c:v>
                </c:pt>
                <c:pt idx="9">
                  <c:v>1.7781347178789163E-3</c:v>
                </c:pt>
                <c:pt idx="10">
                  <c:v>2.3213790482278754E-3</c:v>
                </c:pt>
                <c:pt idx="11">
                  <c:v>2.3986016662626468E-3</c:v>
                </c:pt>
                <c:pt idx="12">
                  <c:v>3.1184507665519968E-3</c:v>
                </c:pt>
                <c:pt idx="13">
                  <c:v>3.3769786617118846E-3</c:v>
                </c:pt>
                <c:pt idx="14">
                  <c:v>7.1568579392573602E-3</c:v>
                </c:pt>
                <c:pt idx="15">
                  <c:v>1.3174850137758435E-2</c:v>
                </c:pt>
                <c:pt idx="16">
                  <c:v>2.153033740912073E-2</c:v>
                </c:pt>
                <c:pt idx="17">
                  <c:v>2.5743334848687315E-2</c:v>
                </c:pt>
                <c:pt idx="18">
                  <c:v>2.6616286182993432E-2</c:v>
                </c:pt>
                <c:pt idx="19">
                  <c:v>2.928886026802292E-2</c:v>
                </c:pt>
                <c:pt idx="20">
                  <c:v>3.0826597618454459E-2</c:v>
                </c:pt>
                <c:pt idx="21">
                  <c:v>3.9512463394800301E-2</c:v>
                </c:pt>
                <c:pt idx="22">
                  <c:v>4.9222368236389848E-2</c:v>
                </c:pt>
                <c:pt idx="23">
                  <c:v>6.0533131524891537E-2</c:v>
                </c:pt>
                <c:pt idx="24">
                  <c:v>7.2410641679665808E-2</c:v>
                </c:pt>
                <c:pt idx="25">
                  <c:v>8.3832202637521738E-2</c:v>
                </c:pt>
                <c:pt idx="26">
                  <c:v>9.0124167254789653E-2</c:v>
                </c:pt>
                <c:pt idx="27">
                  <c:v>9.203458767486726E-2</c:v>
                </c:pt>
                <c:pt idx="28">
                  <c:v>0.1027255555160116</c:v>
                </c:pt>
                <c:pt idx="29">
                  <c:v>0.11648931205391347</c:v>
                </c:pt>
                <c:pt idx="30">
                  <c:v>0.13095075815823384</c:v>
                </c:pt>
                <c:pt idx="31">
                  <c:v>0.14701171970741359</c:v>
                </c:pt>
                <c:pt idx="32">
                  <c:v>0.16120523690220462</c:v>
                </c:pt>
                <c:pt idx="33">
                  <c:v>0.16986088513236292</c:v>
                </c:pt>
                <c:pt idx="34">
                  <c:v>0.17213794511284911</c:v>
                </c:pt>
                <c:pt idx="35">
                  <c:v>0.17838894816750728</c:v>
                </c:pt>
                <c:pt idx="36">
                  <c:v>0.18811496903373018</c:v>
                </c:pt>
                <c:pt idx="37">
                  <c:v>0.20052565100345757</c:v>
                </c:pt>
                <c:pt idx="38">
                  <c:v>0.21375556422537992</c:v>
                </c:pt>
                <c:pt idx="39">
                  <c:v>0.22496493085889682</c:v>
                </c:pt>
                <c:pt idx="40">
                  <c:v>0.23151810937543019</c:v>
                </c:pt>
                <c:pt idx="41">
                  <c:v>0.23392006854682476</c:v>
                </c:pt>
                <c:pt idx="42">
                  <c:v>0.24147781259883655</c:v>
                </c:pt>
                <c:pt idx="43">
                  <c:v>0.25291817558543139</c:v>
                </c:pt>
                <c:pt idx="44">
                  <c:v>0.26615614681967042</c:v>
                </c:pt>
                <c:pt idx="45">
                  <c:v>0.2797560571071333</c:v>
                </c:pt>
                <c:pt idx="46">
                  <c:v>0.29282413858169581</c:v>
                </c:pt>
                <c:pt idx="47">
                  <c:v>0.29953041933224595</c:v>
                </c:pt>
                <c:pt idx="48">
                  <c:v>0.30135555912197209</c:v>
                </c:pt>
                <c:pt idx="49">
                  <c:v>0.30945520450228009</c:v>
                </c:pt>
                <c:pt idx="50">
                  <c:v>0.32148178788491277</c:v>
                </c:pt>
                <c:pt idx="51">
                  <c:v>0.33444310069627942</c:v>
                </c:pt>
                <c:pt idx="52">
                  <c:v>0.35100500201114559</c:v>
                </c:pt>
                <c:pt idx="53">
                  <c:v>0.36597544589346903</c:v>
                </c:pt>
                <c:pt idx="54">
                  <c:v>0.37503265173740818</c:v>
                </c:pt>
                <c:pt idx="55">
                  <c:v>0.37752593504839171</c:v>
                </c:pt>
                <c:pt idx="56">
                  <c:v>0.38387430575187637</c:v>
                </c:pt>
                <c:pt idx="57">
                  <c:v>0.39328606413774903</c:v>
                </c:pt>
                <c:pt idx="58">
                  <c:v>0.40485132631525228</c:v>
                </c:pt>
                <c:pt idx="59">
                  <c:v>0.41492451321211843</c:v>
                </c:pt>
                <c:pt idx="60">
                  <c:v>0.42575448176572539</c:v>
                </c:pt>
                <c:pt idx="61">
                  <c:v>0.43039656836115475</c:v>
                </c:pt>
                <c:pt idx="62">
                  <c:v>0.43134875681657481</c:v>
                </c:pt>
                <c:pt idx="63">
                  <c:v>0.43182686554736399</c:v>
                </c:pt>
                <c:pt idx="64">
                  <c:v>0.43250508158401718</c:v>
                </c:pt>
                <c:pt idx="65">
                  <c:v>0.43337333241113857</c:v>
                </c:pt>
                <c:pt idx="66">
                  <c:v>0.43537709147388431</c:v>
                </c:pt>
                <c:pt idx="67">
                  <c:v>0.43785224425715535</c:v>
                </c:pt>
                <c:pt idx="68">
                  <c:v>0.4423069820662221</c:v>
                </c:pt>
                <c:pt idx="69">
                  <c:v>0.44366811464671324</c:v>
                </c:pt>
                <c:pt idx="70">
                  <c:v>0.4476669032588616</c:v>
                </c:pt>
                <c:pt idx="71">
                  <c:v>0.45301608043507896</c:v>
                </c:pt>
                <c:pt idx="72">
                  <c:v>0.46136552419720372</c:v>
                </c:pt>
                <c:pt idx="73">
                  <c:v>0.47305165655945708</c:v>
                </c:pt>
                <c:pt idx="74">
                  <c:v>0.48934697196684668</c:v>
                </c:pt>
                <c:pt idx="75">
                  <c:v>0.49787234899788546</c:v>
                </c:pt>
                <c:pt idx="76">
                  <c:v>0.50204774237997418</c:v>
                </c:pt>
                <c:pt idx="77">
                  <c:v>0.51011448420998906</c:v>
                </c:pt>
                <c:pt idx="78">
                  <c:v>0.52152530115142282</c:v>
                </c:pt>
                <c:pt idx="79">
                  <c:v>0.53308787732482044</c:v>
                </c:pt>
                <c:pt idx="80">
                  <c:v>0.54696981804336686</c:v>
                </c:pt>
                <c:pt idx="81">
                  <c:v>0.5598116036720362</c:v>
                </c:pt>
                <c:pt idx="82">
                  <c:v>0.56611162630162082</c:v>
                </c:pt>
                <c:pt idx="83">
                  <c:v>0.56864788567829327</c:v>
                </c:pt>
                <c:pt idx="84">
                  <c:v>0.57577116856623112</c:v>
                </c:pt>
                <c:pt idx="85">
                  <c:v>0.58598201317350718</c:v>
                </c:pt>
                <c:pt idx="86">
                  <c:v>0.59697918548268503</c:v>
                </c:pt>
                <c:pt idx="87">
                  <c:v>0.60980888409287937</c:v>
                </c:pt>
                <c:pt idx="88">
                  <c:v>0.62060527759516682</c:v>
                </c:pt>
                <c:pt idx="89">
                  <c:v>0.62533398782300043</c:v>
                </c:pt>
                <c:pt idx="90">
                  <c:v>0.62693686077299171</c:v>
                </c:pt>
                <c:pt idx="91">
                  <c:v>0.63253180732486747</c:v>
                </c:pt>
                <c:pt idx="92">
                  <c:v>0.63944893939770386</c:v>
                </c:pt>
                <c:pt idx="93">
                  <c:v>0.64566838190412179</c:v>
                </c:pt>
                <c:pt idx="94">
                  <c:v>0.65309115424982922</c:v>
                </c:pt>
                <c:pt idx="95">
                  <c:v>0.65867132777912452</c:v>
                </c:pt>
                <c:pt idx="96">
                  <c:v>0.66136471839597211</c:v>
                </c:pt>
                <c:pt idx="97">
                  <c:v>0.66247470959259358</c:v>
                </c:pt>
                <c:pt idx="98">
                  <c:v>0.66604709505298476</c:v>
                </c:pt>
                <c:pt idx="99">
                  <c:v>0.67091682049636014</c:v>
                </c:pt>
                <c:pt idx="100">
                  <c:v>0.67631770325160945</c:v>
                </c:pt>
                <c:pt idx="101">
                  <c:v>0.6828890122958553</c:v>
                </c:pt>
                <c:pt idx="102">
                  <c:v>0.68840472172661715</c:v>
                </c:pt>
                <c:pt idx="103">
                  <c:v>0.69072207176868672</c:v>
                </c:pt>
                <c:pt idx="104">
                  <c:v>0.69188779755049856</c:v>
                </c:pt>
                <c:pt idx="105">
                  <c:v>0.69514256302540756</c:v>
                </c:pt>
                <c:pt idx="106">
                  <c:v>0.69978263511775773</c:v>
                </c:pt>
                <c:pt idx="107">
                  <c:v>0.70473965569456376</c:v>
                </c:pt>
                <c:pt idx="108">
                  <c:v>0.7096194536533349</c:v>
                </c:pt>
                <c:pt idx="109">
                  <c:v>0.71250825106886173</c:v>
                </c:pt>
                <c:pt idx="110">
                  <c:v>0.71398488182589193</c:v>
                </c:pt>
                <c:pt idx="111">
                  <c:v>0.71435487889143234</c:v>
                </c:pt>
                <c:pt idx="112">
                  <c:v>0.71720674375050786</c:v>
                </c:pt>
                <c:pt idx="113">
                  <c:v>0.72145063023728828</c:v>
                </c:pt>
                <c:pt idx="114">
                  <c:v>0.72631431217142617</c:v>
                </c:pt>
                <c:pt idx="115">
                  <c:v>0.73104705140541804</c:v>
                </c:pt>
                <c:pt idx="116">
                  <c:v>0.73496861739953168</c:v>
                </c:pt>
                <c:pt idx="117">
                  <c:v>0.73715435324042888</c:v>
                </c:pt>
                <c:pt idx="118">
                  <c:v>0.73802327556857672</c:v>
                </c:pt>
                <c:pt idx="119">
                  <c:v>0.74085029488967569</c:v>
                </c:pt>
                <c:pt idx="120">
                  <c:v>0.74336238022939816</c:v>
                </c:pt>
                <c:pt idx="121">
                  <c:v>0.74612627845401658</c:v>
                </c:pt>
                <c:pt idx="122">
                  <c:v>0.7488337705924184</c:v>
                </c:pt>
                <c:pt idx="123">
                  <c:v>0.75098660288302255</c:v>
                </c:pt>
                <c:pt idx="124">
                  <c:v>0.75225909732803031</c:v>
                </c:pt>
                <c:pt idx="125">
                  <c:v>0.7526331233997291</c:v>
                </c:pt>
                <c:pt idx="126">
                  <c:v>0.75421786582200789</c:v>
                </c:pt>
                <c:pt idx="127">
                  <c:v>0.75619610784575086</c:v>
                </c:pt>
                <c:pt idx="128">
                  <c:v>0.75816226285101873</c:v>
                </c:pt>
                <c:pt idx="129">
                  <c:v>0.76032919666317711</c:v>
                </c:pt>
                <c:pt idx="130">
                  <c:v>0.76206972732357825</c:v>
                </c:pt>
                <c:pt idx="131">
                  <c:v>0.7630225872800247</c:v>
                </c:pt>
                <c:pt idx="132">
                  <c:v>0.76338721233735407</c:v>
                </c:pt>
                <c:pt idx="133">
                  <c:v>0.76482623903690639</c:v>
                </c:pt>
                <c:pt idx="134">
                  <c:v>0.76655266817575329</c:v>
                </c:pt>
                <c:pt idx="135">
                  <c:v>0.7683140153679725</c:v>
                </c:pt>
                <c:pt idx="136">
                  <c:v>0.76999948294420972</c:v>
                </c:pt>
                <c:pt idx="137">
                  <c:v>0.77157549585314544</c:v>
                </c:pt>
                <c:pt idx="138">
                  <c:v>0.77240614262278895</c:v>
                </c:pt>
                <c:pt idx="139">
                  <c:v>0.7727398786329045</c:v>
                </c:pt>
                <c:pt idx="140">
                  <c:v>0.77377197571046485</c:v>
                </c:pt>
                <c:pt idx="141">
                  <c:v>0.77502096761954897</c:v>
                </c:pt>
                <c:pt idx="142">
                  <c:v>0.77636665567643315</c:v>
                </c:pt>
                <c:pt idx="143">
                  <c:v>0.77792991006586754</c:v>
                </c:pt>
                <c:pt idx="144">
                  <c:v>0.77918628848624194</c:v>
                </c:pt>
                <c:pt idx="145">
                  <c:v>0.77977519488638536</c:v>
                </c:pt>
                <c:pt idx="146">
                  <c:v>0.78000820574254248</c:v>
                </c:pt>
                <c:pt idx="147">
                  <c:v>0.7809409206681972</c:v>
                </c:pt>
                <c:pt idx="148">
                  <c:v>0.78199920628578679</c:v>
                </c:pt>
                <c:pt idx="149">
                  <c:v>0.78306420691364031</c:v>
                </c:pt>
                <c:pt idx="150">
                  <c:v>0.78415203857639093</c:v>
                </c:pt>
                <c:pt idx="151">
                  <c:v>0.78533656638694171</c:v>
                </c:pt>
                <c:pt idx="152">
                  <c:v>0.78591405726963659</c:v>
                </c:pt>
                <c:pt idx="153">
                  <c:v>0.78611282157344775</c:v>
                </c:pt>
                <c:pt idx="154">
                  <c:v>0.78697099988517327</c:v>
                </c:pt>
                <c:pt idx="155">
                  <c:v>0.78795407738780732</c:v>
                </c:pt>
                <c:pt idx="156">
                  <c:v>0.78880218318413697</c:v>
                </c:pt>
                <c:pt idx="157">
                  <c:v>0.78984838178325156</c:v>
                </c:pt>
                <c:pt idx="158">
                  <c:v>0.79081332875817301</c:v>
                </c:pt>
                <c:pt idx="159">
                  <c:v>0.79129345199204137</c:v>
                </c:pt>
                <c:pt idx="160">
                  <c:v>0.79152713434922484</c:v>
                </c:pt>
                <c:pt idx="161">
                  <c:v>0.79226444247620031</c:v>
                </c:pt>
                <c:pt idx="162">
                  <c:v>0.79306017119247163</c:v>
                </c:pt>
                <c:pt idx="163">
                  <c:v>0.79387470193748189</c:v>
                </c:pt>
                <c:pt idx="164">
                  <c:v>0.79463349809730188</c:v>
                </c:pt>
                <c:pt idx="165">
                  <c:v>0.79530634212574391</c:v>
                </c:pt>
                <c:pt idx="166">
                  <c:v>0.79560650308453995</c:v>
                </c:pt>
                <c:pt idx="167">
                  <c:v>0.79575691931445114</c:v>
                </c:pt>
                <c:pt idx="168">
                  <c:v>0.79588181850535955</c:v>
                </c:pt>
                <c:pt idx="169">
                  <c:v>0.79656003454201285</c:v>
                </c:pt>
                <c:pt idx="170">
                  <c:v>0.79711469438981042</c:v>
                </c:pt>
                <c:pt idx="171">
                  <c:v>0.79770695829508576</c:v>
                </c:pt>
                <c:pt idx="172">
                  <c:v>0.79829452169317638</c:v>
                </c:pt>
                <c:pt idx="173">
                  <c:v>0.79856312210373215</c:v>
                </c:pt>
                <c:pt idx="174">
                  <c:v>0.79870749482440584</c:v>
                </c:pt>
                <c:pt idx="175">
                  <c:v>0.79916814452850893</c:v>
                </c:pt>
                <c:pt idx="176">
                  <c:v>0.79968385731677594</c:v>
                </c:pt>
                <c:pt idx="177">
                  <c:v>0.80021165712351794</c:v>
                </c:pt>
                <c:pt idx="178">
                  <c:v>0.80074012843128628</c:v>
                </c:pt>
                <c:pt idx="179">
                  <c:v>0.80122696667541859</c:v>
                </c:pt>
                <c:pt idx="180">
                  <c:v>0.80145930603054927</c:v>
                </c:pt>
                <c:pt idx="181">
                  <c:v>0.80155063017013817</c:v>
                </c:pt>
                <c:pt idx="182">
                  <c:v>0.8019387577633913</c:v>
                </c:pt>
                <c:pt idx="183">
                  <c:v>0.802367846919254</c:v>
                </c:pt>
                <c:pt idx="184">
                  <c:v>0.80281909560898768</c:v>
                </c:pt>
                <c:pt idx="185">
                  <c:v>0.80325624277716712</c:v>
                </c:pt>
                <c:pt idx="186">
                  <c:v>0.80363765536015619</c:v>
                </c:pt>
                <c:pt idx="187">
                  <c:v>0.80383910566807304</c:v>
                </c:pt>
                <c:pt idx="188">
                  <c:v>0.80391229927994945</c:v>
                </c:pt>
                <c:pt idx="189">
                  <c:v>0.80429908387114968</c:v>
                </c:pt>
                <c:pt idx="190">
                  <c:v>0.80476040507627911</c:v>
                </c:pt>
                <c:pt idx="191">
                  <c:v>0.80520561025677528</c:v>
                </c:pt>
                <c:pt idx="192">
                  <c:v>0.80562932740442694</c:v>
                </c:pt>
                <c:pt idx="193">
                  <c:v>0.80603088501820774</c:v>
                </c:pt>
                <c:pt idx="194">
                  <c:v>0.80622024830764949</c:v>
                </c:pt>
                <c:pt idx="195">
                  <c:v>0.806305528938001</c:v>
                </c:pt>
                <c:pt idx="196">
                  <c:v>0.8065976318844803</c:v>
                </c:pt>
                <c:pt idx="197">
                  <c:v>0.80694748391922921</c:v>
                </c:pt>
                <c:pt idx="198">
                  <c:v>0.80731412347963771</c:v>
                </c:pt>
                <c:pt idx="199">
                  <c:v>0.8077002365698116</c:v>
                </c:pt>
                <c:pt idx="200">
                  <c:v>0.80806284712406184</c:v>
                </c:pt>
                <c:pt idx="201">
                  <c:v>0.80822199286731611</c:v>
                </c:pt>
                <c:pt idx="202">
                  <c:v>0.80825825392274109</c:v>
                </c:pt>
                <c:pt idx="203">
                  <c:v>0.80850469479942599</c:v>
                </c:pt>
                <c:pt idx="204">
                  <c:v>0.80886260484649153</c:v>
                </c:pt>
                <c:pt idx="205">
                  <c:v>0.80929236550338068</c:v>
                </c:pt>
                <c:pt idx="206">
                  <c:v>0.80973689918285041</c:v>
                </c:pt>
                <c:pt idx="207">
                  <c:v>0.81013845679663121</c:v>
                </c:pt>
                <c:pt idx="208">
                  <c:v>0.81030901805733413</c:v>
                </c:pt>
                <c:pt idx="209">
                  <c:v>0.8103983276938439</c:v>
                </c:pt>
                <c:pt idx="210">
                  <c:v>0.8107589237450149</c:v>
                </c:pt>
                <c:pt idx="211">
                  <c:v>0.81107654373049709</c:v>
                </c:pt>
                <c:pt idx="212">
                  <c:v>0.81136126016568622</c:v>
                </c:pt>
                <c:pt idx="213">
                  <c:v>0.81175744577125586</c:v>
                </c:pt>
                <c:pt idx="214">
                  <c:v>0.81219593594148809</c:v>
                </c:pt>
                <c:pt idx="215">
                  <c:v>0.81241954578327569</c:v>
                </c:pt>
                <c:pt idx="216">
                  <c:v>0.81252429994339248</c:v>
                </c:pt>
                <c:pt idx="217">
                  <c:v>0.81299703666597056</c:v>
                </c:pt>
                <c:pt idx="218">
                  <c:v>0.81359668708253619</c:v>
                </c:pt>
                <c:pt idx="219">
                  <c:v>0.81417014895907269</c:v>
                </c:pt>
                <c:pt idx="220">
                  <c:v>0.81485575150701617</c:v>
                </c:pt>
                <c:pt idx="221">
                  <c:v>0.81553665354777494</c:v>
                </c:pt>
                <c:pt idx="222">
                  <c:v>0.81585897404044183</c:v>
                </c:pt>
                <c:pt idx="223">
                  <c:v>0.81603289280627667</c:v>
                </c:pt>
                <c:pt idx="224">
                  <c:v>0.81673192537474792</c:v>
                </c:pt>
                <c:pt idx="225">
                  <c:v>0.81738462437239834</c:v>
                </c:pt>
                <c:pt idx="226">
                  <c:v>0.81811454598808353</c:v>
                </c:pt>
                <c:pt idx="227">
                  <c:v>0.81881962206579229</c:v>
                </c:pt>
                <c:pt idx="228">
                  <c:v>0.81955290118660951</c:v>
                </c:pt>
                <c:pt idx="229">
                  <c:v>0.81989335220698889</c:v>
                </c:pt>
                <c:pt idx="230">
                  <c:v>0.8200927880118265</c:v>
                </c:pt>
                <c:pt idx="231">
                  <c:v>0.8207636175371894</c:v>
                </c:pt>
                <c:pt idx="232">
                  <c:v>0.82144586258000096</c:v>
                </c:pt>
                <c:pt idx="233">
                  <c:v>0.82224293429832507</c:v>
                </c:pt>
                <c:pt idx="234">
                  <c:v>0.82304873552999225</c:v>
                </c:pt>
                <c:pt idx="235">
                  <c:v>0.8238921408191372</c:v>
                </c:pt>
                <c:pt idx="236">
                  <c:v>0.82429168392983887</c:v>
                </c:pt>
                <c:pt idx="237">
                  <c:v>0.82447500371004312</c:v>
                </c:pt>
                <c:pt idx="238">
                  <c:v>0.82520828283086034</c:v>
                </c:pt>
                <c:pt idx="239">
                  <c:v>0.825992596029683</c:v>
                </c:pt>
                <c:pt idx="240">
                  <c:v>0.82678698174390164</c:v>
                </c:pt>
                <c:pt idx="241">
                  <c:v>0.82756726593656593</c:v>
                </c:pt>
                <c:pt idx="242">
                  <c:v>0.82833882061588726</c:v>
                </c:pt>
                <c:pt idx="243">
                  <c:v>0.82869001565268896</c:v>
                </c:pt>
                <c:pt idx="244">
                  <c:v>0.82887937894213071</c:v>
                </c:pt>
                <c:pt idx="245">
                  <c:v>0.82956498149007418</c:v>
                </c:pt>
                <c:pt idx="246">
                  <c:v>0.83026602856162468</c:v>
                </c:pt>
                <c:pt idx="247">
                  <c:v>0.83100803719578487</c:v>
                </c:pt>
                <c:pt idx="248">
                  <c:v>0.8317842923822909</c:v>
                </c:pt>
                <c:pt idx="249">
                  <c:v>0.83255450405955944</c:v>
                </c:pt>
                <c:pt idx="250">
                  <c:v>0.83285399351732914</c:v>
                </c:pt>
                <c:pt idx="251">
                  <c:v>0.83302455477803194</c:v>
                </c:pt>
                <c:pt idx="252">
                  <c:v>0.8336900122951838</c:v>
                </c:pt>
                <c:pt idx="253">
                  <c:v>0.83438232985339122</c:v>
                </c:pt>
                <c:pt idx="254">
                  <c:v>0.83508942043417911</c:v>
                </c:pt>
                <c:pt idx="255">
                  <c:v>0.83582068505191709</c:v>
                </c:pt>
                <c:pt idx="256">
                  <c:v>0.8365371766470745</c:v>
                </c:pt>
                <c:pt idx="257">
                  <c:v>0.83686688365103168</c:v>
                </c:pt>
                <c:pt idx="258">
                  <c:v>0.83703677341070815</c:v>
                </c:pt>
                <c:pt idx="259">
                  <c:v>0.83768812940630577</c:v>
                </c:pt>
                <c:pt idx="260">
                  <c:v>0.83836097343474791</c:v>
                </c:pt>
                <c:pt idx="261">
                  <c:v>0.83904321847755947</c:v>
                </c:pt>
                <c:pt idx="262">
                  <c:v>0.83965965641978479</c:v>
                </c:pt>
                <c:pt idx="263">
                  <c:v>0.84024453381376996</c:v>
                </c:pt>
                <c:pt idx="264">
                  <c:v>0.84050574771303543</c:v>
                </c:pt>
                <c:pt idx="265">
                  <c:v>0.84065482094089383</c:v>
                </c:pt>
                <c:pt idx="266">
                  <c:v>0.84076964761640638</c:v>
                </c:pt>
                <c:pt idx="267">
                  <c:v>0.84126857287901369</c:v>
                </c:pt>
                <c:pt idx="268">
                  <c:v>0.84178831467343895</c:v>
                </c:pt>
                <c:pt idx="269">
                  <c:v>0.84228723993604626</c:v>
                </c:pt>
                <c:pt idx="270">
                  <c:v>0.84286204481463545</c:v>
                </c:pt>
                <c:pt idx="271">
                  <c:v>0.84309639867284536</c:v>
                </c:pt>
                <c:pt idx="272">
                  <c:v>0.84320585334014686</c:v>
                </c:pt>
                <c:pt idx="273">
                  <c:v>0.84359868144058459</c:v>
                </c:pt>
                <c:pt idx="274">
                  <c:v>0.84398076552460011</c:v>
                </c:pt>
                <c:pt idx="275">
                  <c:v>0.84439911066404061</c:v>
                </c:pt>
                <c:pt idx="276">
                  <c:v>0.84481074079321727</c:v>
                </c:pt>
                <c:pt idx="277">
                  <c:v>0.84527206199834681</c:v>
                </c:pt>
                <c:pt idx="278">
                  <c:v>0.8454681402980524</c:v>
                </c:pt>
                <c:pt idx="279">
                  <c:v>0.84556819395098448</c:v>
                </c:pt>
                <c:pt idx="280">
                  <c:v>0.84595900754834308</c:v>
                </c:pt>
                <c:pt idx="281">
                  <c:v>0.84632833311285716</c:v>
                </c:pt>
                <c:pt idx="282">
                  <c:v>0.84669027216608106</c:v>
                </c:pt>
                <c:pt idx="283">
                  <c:v>0.84708981527678262</c:v>
                </c:pt>
                <c:pt idx="284">
                  <c:v>0.84773647076519554</c:v>
                </c:pt>
                <c:pt idx="285">
                  <c:v>0.84812191235434309</c:v>
                </c:pt>
                <c:pt idx="286">
                  <c:v>0.84832000515712791</c:v>
                </c:pt>
                <c:pt idx="287">
                  <c:v>0.84924801957559792</c:v>
                </c:pt>
                <c:pt idx="288">
                  <c:v>0.85007799484421509</c:v>
                </c:pt>
                <c:pt idx="289">
                  <c:v>0.85087573806356565</c:v>
                </c:pt>
                <c:pt idx="290">
                  <c:v>0.85160700268130363</c:v>
                </c:pt>
                <c:pt idx="291">
                  <c:v>0.85235169731956939</c:v>
                </c:pt>
                <c:pt idx="292">
                  <c:v>0.85262835574244178</c:v>
                </c:pt>
                <c:pt idx="293">
                  <c:v>0.8527854869826168</c:v>
                </c:pt>
                <c:pt idx="294">
                  <c:v>0.8534119974402381</c:v>
                </c:pt>
                <c:pt idx="295">
                  <c:v>0.854043208405044</c:v>
                </c:pt>
                <c:pt idx="296">
                  <c:v>0.85465830334521664</c:v>
                </c:pt>
                <c:pt idx="297">
                  <c:v>0.85524855274741285</c:v>
                </c:pt>
                <c:pt idx="298">
                  <c:v>0.85584954616603126</c:v>
                </c:pt>
                <c:pt idx="299">
                  <c:v>0.85608188552116204</c:v>
                </c:pt>
                <c:pt idx="300">
                  <c:v>0.85619939820078017</c:v>
                </c:pt>
                <c:pt idx="301">
                  <c:v>0.85668220743875412</c:v>
                </c:pt>
                <c:pt idx="302">
                  <c:v>0.85717643219417661</c:v>
                </c:pt>
                <c:pt idx="303">
                  <c:v>0.85766192743625613</c:v>
                </c:pt>
                <c:pt idx="304">
                  <c:v>0.85815145168449392</c:v>
                </c:pt>
                <c:pt idx="305">
                  <c:v>0.85871685554871369</c:v>
                </c:pt>
                <c:pt idx="306">
                  <c:v>0.8589162913535513</c:v>
                </c:pt>
                <c:pt idx="307">
                  <c:v>0.85902843202495838</c:v>
                </c:pt>
                <c:pt idx="308">
                  <c:v>0.85953205779475039</c:v>
                </c:pt>
                <c:pt idx="309">
                  <c:v>0.86001016652553952</c:v>
                </c:pt>
                <c:pt idx="310">
                  <c:v>0.86053393732612316</c:v>
                </c:pt>
                <c:pt idx="311">
                  <c:v>0.86107919615955131</c:v>
                </c:pt>
                <c:pt idx="312">
                  <c:v>0.86193871747332962</c:v>
                </c:pt>
                <c:pt idx="313">
                  <c:v>0.86245308725954384</c:v>
                </c:pt>
                <c:pt idx="314">
                  <c:v>0.86271228665573019</c:v>
                </c:pt>
                <c:pt idx="315">
                  <c:v>0.8638880849529379</c:v>
                </c:pt>
                <c:pt idx="316">
                  <c:v>0.86499740464853303</c:v>
                </c:pt>
                <c:pt idx="317">
                  <c:v>0.86602883022506705</c:v>
                </c:pt>
                <c:pt idx="318">
                  <c:v>0.86707099981802327</c:v>
                </c:pt>
                <c:pt idx="319">
                  <c:v>0.86803527529191826</c:v>
                </c:pt>
                <c:pt idx="320">
                  <c:v>0.86842743189132965</c:v>
                </c:pt>
                <c:pt idx="321">
                  <c:v>0.86865708524235474</c:v>
                </c:pt>
                <c:pt idx="322">
                  <c:v>0.86951526355408038</c:v>
                </c:pt>
                <c:pt idx="323">
                  <c:v>0.87036068334630445</c:v>
                </c:pt>
                <c:pt idx="324">
                  <c:v>0.87114633954718002</c:v>
                </c:pt>
                <c:pt idx="325">
                  <c:v>0.8719353532531875</c:v>
                </c:pt>
                <c:pt idx="326">
                  <c:v>0.87280158957722964</c:v>
                </c:pt>
                <c:pt idx="327">
                  <c:v>0.87311249455244788</c:v>
                </c:pt>
                <c:pt idx="328">
                  <c:v>0.87330320084394253</c:v>
                </c:pt>
                <c:pt idx="329">
                  <c:v>0.8739431413220915</c:v>
                </c:pt>
                <c:pt idx="330">
                  <c:v>0.87466433342443362</c:v>
                </c:pt>
                <c:pt idx="331">
                  <c:v>0.87541775757604245</c:v>
                </c:pt>
                <c:pt idx="332">
                  <c:v>0.8760435965326373</c:v>
                </c:pt>
                <c:pt idx="333">
                  <c:v>0.87675135861445164</c:v>
                </c:pt>
                <c:pt idx="334">
                  <c:v>0.87708173711943516</c:v>
                </c:pt>
                <c:pt idx="335">
                  <c:v>0.8772663999016922</c:v>
                </c:pt>
                <c:pt idx="336">
                  <c:v>0.87795670295682049</c:v>
                </c:pt>
                <c:pt idx="337">
                  <c:v>0.87867185154992511</c:v>
                </c:pt>
                <c:pt idx="338">
                  <c:v>0.8793910291491881</c:v>
                </c:pt>
                <c:pt idx="339">
                  <c:v>0.88010013423305522</c:v>
                </c:pt>
                <c:pt idx="340">
                  <c:v>0.88080521031076398</c:v>
                </c:pt>
                <c:pt idx="341">
                  <c:v>0.88119736691017536</c:v>
                </c:pt>
                <c:pt idx="342">
                  <c:v>0.88141023273554076</c:v>
                </c:pt>
                <c:pt idx="343">
                  <c:v>0.88205218771676897</c:v>
                </c:pt>
                <c:pt idx="344">
                  <c:v>0.88270152920928735</c:v>
                </c:pt>
                <c:pt idx="345">
                  <c:v>0.88317493743289188</c:v>
                </c:pt>
                <c:pt idx="346">
                  <c:v>0.88317762343699746</c:v>
                </c:pt>
                <c:pt idx="347">
                  <c:v>0.88352546096866713</c:v>
                </c:pt>
                <c:pt idx="348">
                  <c:v>0.883728925779663</c:v>
                </c:pt>
                <c:pt idx="349">
                  <c:v>0.88388941452497005</c:v>
                </c:pt>
                <c:pt idx="350">
                  <c:v>0.88451659648361769</c:v>
                </c:pt>
                <c:pt idx="351">
                  <c:v>0.88531501120399458</c:v>
                </c:pt>
                <c:pt idx="352">
                  <c:v>0.88618796253830079</c:v>
                </c:pt>
                <c:pt idx="353">
                  <c:v>0.88707165788902909</c:v>
                </c:pt>
                <c:pt idx="354">
                  <c:v>0.88784925607758791</c:v>
                </c:pt>
                <c:pt idx="355">
                  <c:v>0.88829580426013677</c:v>
                </c:pt>
                <c:pt idx="356">
                  <c:v>0.88849658306702717</c:v>
                </c:pt>
                <c:pt idx="357">
                  <c:v>0.88926948074840129</c:v>
                </c:pt>
                <c:pt idx="358">
                  <c:v>0.89003364891643233</c:v>
                </c:pt>
                <c:pt idx="359">
                  <c:v>0.89073469598798283</c:v>
                </c:pt>
                <c:pt idx="360">
                  <c:v>0.89143574305953321</c:v>
                </c:pt>
                <c:pt idx="361">
                  <c:v>0.89207635503870863</c:v>
                </c:pt>
                <c:pt idx="362">
                  <c:v>0.89242889307756312</c:v>
                </c:pt>
                <c:pt idx="363">
                  <c:v>0.8926142273608465</c:v>
                </c:pt>
                <c:pt idx="364">
                  <c:v>0.89320649126612195</c:v>
                </c:pt>
                <c:pt idx="365">
                  <c:v>0.89385851876274591</c:v>
                </c:pt>
                <c:pt idx="366">
                  <c:v>0.89450786025526441</c:v>
                </c:pt>
                <c:pt idx="367">
                  <c:v>0.89515854474983569</c:v>
                </c:pt>
                <c:pt idx="368">
                  <c:v>0.8957608811705069</c:v>
                </c:pt>
                <c:pt idx="369">
                  <c:v>0.89608723066933205</c:v>
                </c:pt>
                <c:pt idx="370">
                  <c:v>0.89627793696082669</c:v>
                </c:pt>
                <c:pt idx="371">
                  <c:v>0.89690511891947422</c:v>
                </c:pt>
                <c:pt idx="372">
                  <c:v>0.89765384256389835</c:v>
                </c:pt>
                <c:pt idx="373">
                  <c:v>0.89832870109541962</c:v>
                </c:pt>
                <c:pt idx="374">
                  <c:v>0.89888671844834911</c:v>
                </c:pt>
                <c:pt idx="375">
                  <c:v>0.89904855019570895</c:v>
                </c:pt>
                <c:pt idx="376">
                  <c:v>0.89905123619981453</c:v>
                </c:pt>
                <c:pt idx="377">
                  <c:v>0.89924261399233552</c:v>
                </c:pt>
                <c:pt idx="378">
                  <c:v>0.89982749138632057</c:v>
                </c:pt>
                <c:pt idx="379">
                  <c:v>0.90045803085010012</c:v>
                </c:pt>
                <c:pt idx="380">
                  <c:v>0.9010402222399797</c:v>
                </c:pt>
                <c:pt idx="381">
                  <c:v>0.90157070805082729</c:v>
                </c:pt>
                <c:pt idx="382">
                  <c:v>0.90180103290287883</c:v>
                </c:pt>
                <c:pt idx="383">
                  <c:v>0.90186549700141216</c:v>
                </c:pt>
                <c:pt idx="384">
                  <c:v>0.90197360866666088</c:v>
                </c:pt>
                <c:pt idx="385">
                  <c:v>0.90238389579378475</c:v>
                </c:pt>
                <c:pt idx="386">
                  <c:v>0.90285193200917813</c:v>
                </c:pt>
                <c:pt idx="387">
                  <c:v>0.90335555777897003</c:v>
                </c:pt>
                <c:pt idx="388">
                  <c:v>0.90385851204773571</c:v>
                </c:pt>
                <c:pt idx="389">
                  <c:v>0.90430304572720543</c:v>
                </c:pt>
                <c:pt idx="390">
                  <c:v>0.90451322554846525</c:v>
                </c:pt>
                <c:pt idx="391">
                  <c:v>0.90465625526708615</c:v>
                </c:pt>
                <c:pt idx="392">
                  <c:v>0.90503431034494342</c:v>
                </c:pt>
                <c:pt idx="393">
                  <c:v>0.90547817252338669</c:v>
                </c:pt>
                <c:pt idx="394">
                  <c:v>0.90585018409200635</c:v>
                </c:pt>
                <c:pt idx="395">
                  <c:v>0.9062416691903914</c:v>
                </c:pt>
                <c:pt idx="396">
                  <c:v>0.90661972426824855</c:v>
                </c:pt>
                <c:pt idx="397">
                  <c:v>0.90677215500123887</c:v>
                </c:pt>
                <c:pt idx="398">
                  <c:v>0.90688295267059316</c:v>
                </c:pt>
                <c:pt idx="399">
                  <c:v>0.90716095409551833</c:v>
                </c:pt>
                <c:pt idx="400">
                  <c:v>0.90748528909126436</c:v>
                </c:pt>
                <c:pt idx="401">
                  <c:v>0.90779955157161463</c:v>
                </c:pt>
                <c:pt idx="402">
                  <c:v>0.90801711790416473</c:v>
                </c:pt>
                <c:pt idx="403">
                  <c:v>0.90821722521002868</c:v>
                </c:pt>
                <c:pt idx="404">
                  <c:v>0.90833675239272604</c:v>
                </c:pt>
                <c:pt idx="405">
                  <c:v>0.90840188799228583</c:v>
                </c:pt>
                <c:pt idx="406">
                  <c:v>0.90860266679917623</c:v>
                </c:pt>
                <c:pt idx="407">
                  <c:v>0.90884977917688747</c:v>
                </c:pt>
                <c:pt idx="408">
                  <c:v>0.90905525849096258</c:v>
                </c:pt>
                <c:pt idx="409">
                  <c:v>0.9093050568727794</c:v>
                </c:pt>
                <c:pt idx="410">
                  <c:v>0.90949039115606289</c:v>
                </c:pt>
                <c:pt idx="411">
                  <c:v>0.90962670586441996</c:v>
                </c:pt>
                <c:pt idx="412">
                  <c:v>0.90969452746808521</c:v>
                </c:pt>
                <c:pt idx="413">
                  <c:v>0.90989060576779091</c:v>
                </c:pt>
                <c:pt idx="414">
                  <c:v>0.91009809958494525</c:v>
                </c:pt>
                <c:pt idx="415">
                  <c:v>0.91027940486207037</c:v>
                </c:pt>
                <c:pt idx="416">
                  <c:v>0.91034454046163005</c:v>
                </c:pt>
                <c:pt idx="417">
                  <c:v>0.91042982109198156</c:v>
                </c:pt>
                <c:pt idx="418">
                  <c:v>0.91050032869975239</c:v>
                </c:pt>
                <c:pt idx="419">
                  <c:v>0.9105459907695469</c:v>
                </c:pt>
                <c:pt idx="420">
                  <c:v>0.91071050852101232</c:v>
                </c:pt>
                <c:pt idx="421">
                  <c:v>0.91086831126221379</c:v>
                </c:pt>
                <c:pt idx="422">
                  <c:v>0.91103215751265276</c:v>
                </c:pt>
                <c:pt idx="423">
                  <c:v>0.91121144828669876</c:v>
                </c:pt>
                <c:pt idx="424">
                  <c:v>0.91135850701147791</c:v>
                </c:pt>
                <c:pt idx="425">
                  <c:v>0.91143438662746001</c:v>
                </c:pt>
                <c:pt idx="426">
                  <c:v>0.91147467668904336</c:v>
                </c:pt>
                <c:pt idx="427">
                  <c:v>0.91158681736045033</c:v>
                </c:pt>
                <c:pt idx="428">
                  <c:v>0.91172044606470182</c:v>
                </c:pt>
                <c:pt idx="429">
                  <c:v>0.91185608927203243</c:v>
                </c:pt>
                <c:pt idx="430">
                  <c:v>0.9119514424177797</c:v>
                </c:pt>
                <c:pt idx="431">
                  <c:v>0.91207567010766177</c:v>
                </c:pt>
                <c:pt idx="432">
                  <c:v>0.91215557872980213</c:v>
                </c:pt>
                <c:pt idx="433">
                  <c:v>0.9121931827872799</c:v>
                </c:pt>
                <c:pt idx="434">
                  <c:v>0.9122784634176313</c:v>
                </c:pt>
                <c:pt idx="435">
                  <c:v>0.9123879180849328</c:v>
                </c:pt>
                <c:pt idx="436">
                  <c:v>0.91247252721425787</c:v>
                </c:pt>
                <c:pt idx="437">
                  <c:v>0.91253967731689678</c:v>
                </c:pt>
                <c:pt idx="438">
                  <c:v>0.91261085642569406</c:v>
                </c:pt>
                <c:pt idx="439">
                  <c:v>0.9126585329985677</c:v>
                </c:pt>
                <c:pt idx="440">
                  <c:v>0.91268203553449134</c:v>
                </c:pt>
                <c:pt idx="441">
                  <c:v>0.91275321464328862</c:v>
                </c:pt>
                <c:pt idx="442">
                  <c:v>0.91281969324490109</c:v>
                </c:pt>
                <c:pt idx="443">
                  <c:v>0.91289691586293586</c:v>
                </c:pt>
                <c:pt idx="444">
                  <c:v>0.91298488249739285</c:v>
                </c:pt>
                <c:pt idx="445">
                  <c:v>0.91307419213390273</c:v>
                </c:pt>
                <c:pt idx="446">
                  <c:v>0.91311851120164433</c:v>
                </c:pt>
                <c:pt idx="447">
                  <c:v>0.91314402824064722</c:v>
                </c:pt>
                <c:pt idx="448">
                  <c:v>0.91320513483404864</c:v>
                </c:pt>
                <c:pt idx="449">
                  <c:v>0.91326288392231803</c:v>
                </c:pt>
                <c:pt idx="450">
                  <c:v>0.91332533351777223</c:v>
                </c:pt>
                <c:pt idx="451">
                  <c:v>0.91339046911733202</c:v>
                </c:pt>
                <c:pt idx="452">
                  <c:v>0.91344284619739047</c:v>
                </c:pt>
                <c:pt idx="453">
                  <c:v>0.91347440674563074</c:v>
                </c:pt>
                <c:pt idx="454">
                  <c:v>0.91348850826718486</c:v>
                </c:pt>
                <c:pt idx="455">
                  <c:v>0.91354558585442802</c:v>
                </c:pt>
                <c:pt idx="456">
                  <c:v>0.91361542196117251</c:v>
                </c:pt>
                <c:pt idx="457">
                  <c:v>0.91368525806791701</c:v>
                </c:pt>
                <c:pt idx="458">
                  <c:v>0.91375845167979342</c:v>
                </c:pt>
                <c:pt idx="459">
                  <c:v>0.91383365979474895</c:v>
                </c:pt>
                <c:pt idx="460">
                  <c:v>0.91387663586043788</c:v>
                </c:pt>
                <c:pt idx="461">
                  <c:v>0.91390013839636153</c:v>
                </c:pt>
                <c:pt idx="462">
                  <c:v>0.91397131750515881</c:v>
                </c:pt>
                <c:pt idx="463">
                  <c:v>0.91403981060985051</c:v>
                </c:pt>
                <c:pt idx="464">
                  <c:v>0.91411971923199087</c:v>
                </c:pt>
                <c:pt idx="465">
                  <c:v>0.91417679681923392</c:v>
                </c:pt>
                <c:pt idx="466">
                  <c:v>0.91424461842289928</c:v>
                </c:pt>
                <c:pt idx="467">
                  <c:v>0.91428155097935071</c:v>
                </c:pt>
                <c:pt idx="468">
                  <c:v>0.91429901000603675</c:v>
                </c:pt>
                <c:pt idx="469">
                  <c:v>0.9143681746117549</c:v>
                </c:pt>
                <c:pt idx="470">
                  <c:v>0.9144487547349216</c:v>
                </c:pt>
                <c:pt idx="471">
                  <c:v>0.91458238343917309</c:v>
                </c:pt>
                <c:pt idx="472">
                  <c:v>0.91480129277377598</c:v>
                </c:pt>
                <c:pt idx="473">
                  <c:v>0.91500878659093032</c:v>
                </c:pt>
                <c:pt idx="474">
                  <c:v>0.91511689825617903</c:v>
                </c:pt>
                <c:pt idx="475">
                  <c:v>0.91520083588447765</c:v>
                </c:pt>
                <c:pt idx="476">
                  <c:v>0.91542444572626525</c:v>
                </c:pt>
                <c:pt idx="477">
                  <c:v>0.91561246601365431</c:v>
                </c:pt>
                <c:pt idx="478">
                  <c:v>0.91581794532772942</c:v>
                </c:pt>
                <c:pt idx="479">
                  <c:v>0.9160214101387254</c:v>
                </c:pt>
                <c:pt idx="480">
                  <c:v>0.91623024695793243</c:v>
                </c:pt>
                <c:pt idx="481">
                  <c:v>0.91634641663549787</c:v>
                </c:pt>
                <c:pt idx="482">
                  <c:v>0.91640483722479371</c:v>
                </c:pt>
                <c:pt idx="483">
                  <c:v>0.91659352901320912</c:v>
                </c:pt>
                <c:pt idx="484">
                  <c:v>0.91682049636012863</c:v>
                </c:pt>
                <c:pt idx="485">
                  <c:v>0.91702396117112461</c:v>
                </c:pt>
                <c:pt idx="486">
                  <c:v>0.91725495752420261</c:v>
                </c:pt>
                <c:pt idx="487">
                  <c:v>0.91744834981980272</c:v>
                </c:pt>
                <c:pt idx="488">
                  <c:v>0.91755847598813056</c:v>
                </c:pt>
                <c:pt idx="489">
                  <c:v>0.91758265002508055</c:v>
                </c:pt>
                <c:pt idx="490">
                  <c:v>0.91777738532273345</c:v>
                </c:pt>
                <c:pt idx="491">
                  <c:v>0.91799159415015164</c:v>
                </c:pt>
                <c:pt idx="492">
                  <c:v>0.91818834395088378</c:v>
                </c:pt>
                <c:pt idx="493">
                  <c:v>0.91838106474545744</c:v>
                </c:pt>
                <c:pt idx="494">
                  <c:v>0.91853752448460613</c:v>
                </c:pt>
                <c:pt idx="495">
                  <c:v>0.91863220612932706</c:v>
                </c:pt>
                <c:pt idx="496">
                  <c:v>0.91867921120117435</c:v>
                </c:pt>
                <c:pt idx="497">
                  <c:v>0.91881149690337305</c:v>
                </c:pt>
                <c:pt idx="498">
                  <c:v>0.91899011617639259</c:v>
                </c:pt>
                <c:pt idx="499">
                  <c:v>0.91916336344120098</c:v>
                </c:pt>
                <c:pt idx="500">
                  <c:v>0.91933996821114139</c:v>
                </c:pt>
                <c:pt idx="501">
                  <c:v>0.91947762592155124</c:v>
                </c:pt>
                <c:pt idx="502">
                  <c:v>0.91955081953342765</c:v>
                </c:pt>
                <c:pt idx="503">
                  <c:v>0.91958506608577351</c:v>
                </c:pt>
                <c:pt idx="504">
                  <c:v>0.91969317775102222</c:v>
                </c:pt>
                <c:pt idx="505">
                  <c:v>0.91984426548195974</c:v>
                </c:pt>
                <c:pt idx="506">
                  <c:v>0.92001616974471545</c:v>
                </c:pt>
                <c:pt idx="507">
                  <c:v>0.92016725747565309</c:v>
                </c:pt>
                <c:pt idx="508">
                  <c:v>0.92030424368503649</c:v>
                </c:pt>
                <c:pt idx="509">
                  <c:v>0.92036937928459628</c:v>
                </c:pt>
                <c:pt idx="510">
                  <c:v>0.92039556782462539</c:v>
                </c:pt>
                <c:pt idx="511">
                  <c:v>0.92050837999705881</c:v>
                </c:pt>
                <c:pt idx="512">
                  <c:v>0.92066618273826029</c:v>
                </c:pt>
                <c:pt idx="513">
                  <c:v>0.92080518345072293</c:v>
                </c:pt>
                <c:pt idx="514">
                  <c:v>0.92094552716523825</c:v>
                </c:pt>
                <c:pt idx="515">
                  <c:v>0.92108989988591194</c:v>
                </c:pt>
                <c:pt idx="516">
                  <c:v>0.92118055252447451</c:v>
                </c:pt>
                <c:pt idx="517">
                  <c:v>0.92123695861069121</c:v>
                </c:pt>
                <c:pt idx="518">
                  <c:v>0.92135312828825655</c:v>
                </c:pt>
                <c:pt idx="519">
                  <c:v>0.92148541399045525</c:v>
                </c:pt>
                <c:pt idx="520">
                  <c:v>0.92163314421626097</c:v>
                </c:pt>
                <c:pt idx="521">
                  <c:v>0.92178356044617216</c:v>
                </c:pt>
                <c:pt idx="522">
                  <c:v>0.92191987515452922</c:v>
                </c:pt>
                <c:pt idx="523">
                  <c:v>0.92200851329001254</c:v>
                </c:pt>
                <c:pt idx="524">
                  <c:v>0.92201858580540841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EBA-48AB-B481-F3EF78901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6543200"/>
        <c:axId val="1887855888"/>
        <c:extLst>
          <c:ext xmlns:c15="http://schemas.microsoft.com/office/drawing/2012/chart" uri="{02D57815-91ED-43cb-92C2-25804820EDAC}">
            <c15:filteredLineSeries>
              <c15:ser>
                <c:idx val="16"/>
                <c:order val="16"/>
                <c:tx>
                  <c:strRef>
                    <c:extLst>
                      <c:ext uri="{02D57815-91ED-43cb-92C2-25804820EDAC}">
                        <c15:formulaRef>
                          <c15:sqref>People!$AK$1</c15:sqref>
                        </c15:formulaRef>
                      </c:ext>
                    </c:extLst>
                    <c:strCache>
                      <c:ptCount val="1"/>
                      <c:pt idx="0">
                        <c:v>% 0-4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People!People04label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2.5872666813172135E-3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9-EEBA-48AB-B481-F3EF789015EC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People!$AM$1</c15:sqref>
                        </c15:formulaRef>
                      </c:ext>
                    </c:extLst>
                    <c:strCache>
                      <c:ptCount val="1"/>
                      <c:pt idx="0">
                        <c:v>% 5-11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People!People511label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0.37307008508562722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EEBA-48AB-B481-F3EF789015EC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People!$AO$1</c15:sqref>
                        </c15:formulaRef>
                      </c:ext>
                    </c:extLst>
                    <c:strCache>
                      <c:ptCount val="1"/>
                      <c:pt idx="0">
                        <c:v>% 12-15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391"/>
                    <c:layout>
                      <c:manualLayout>
                        <c:x val="-3.0641120999940156E-3"/>
                        <c:y val="2.300583621148212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B-EEBA-48AB-B481-F3EF789015EC}"/>
                      </c:ext>
                    </c:extLst>
                  </c:dLbl>
                  <c:dLbl>
                    <c:idx val="399"/>
                    <c:layout>
                      <c:manualLayout>
                        <c:x val="-7.3843049749074529E-3"/>
                        <c:y val="1.824846228189126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C-EEBA-48AB-B481-F3EF789015EC}"/>
                      </c:ext>
                    </c:extLst>
                  </c:dLbl>
                  <c:dLbl>
                    <c:idx val="405"/>
                    <c:layout>
                      <c:manualLayout>
                        <c:x val="-3.02461377995503E-3"/>
                        <c:y val="-1.505315522524479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D-EEBA-48AB-B481-F3EF789015EC}"/>
                      </c:ext>
                    </c:extLst>
                  </c:dLbl>
                  <c:dLbl>
                    <c:idx val="426"/>
                    <c:layout>
                      <c:manualLayout>
                        <c:x val="-6.2274829652808053E-3"/>
                        <c:y val="1.824846228189126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E-EEBA-48AB-B481-F3EF789015EC}"/>
                      </c:ext>
                    </c:extLst>
                  </c:dLbl>
                  <c:dLbl>
                    <c:idx val="430"/>
                    <c:layout>
                      <c:manualLayout>
                        <c:x val="-7.2090418665093576E-3"/>
                        <c:y val="2.142004490161850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F-EEBA-48AB-B481-F3EF789015EC}"/>
                      </c:ext>
                    </c:extLst>
                  </c:dLbl>
                  <c:dLbl>
                    <c:idx val="440"/>
                    <c:layout>
                      <c:manualLayout>
                        <c:x val="-7.6525857720553662E-4"/>
                        <c:y val="-1.029578129565399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0-EEBA-48AB-B481-F3EF789015EC}"/>
                      </c:ext>
                    </c:extLst>
                  </c:dLbl>
                  <c:dLbl>
                    <c:idx val="447"/>
                    <c:layout>
                      <c:manualLayout>
                        <c:x val="-9.7762616806449688E-3"/>
                        <c:y val="-1.3467363915381236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1-EEBA-48AB-B481-F3EF789015EC}"/>
                      </c:ext>
                    </c:extLst>
                  </c:dLbl>
                  <c:dLbl>
                    <c:idx val="472"/>
                    <c:layout>
                      <c:manualLayout>
                        <c:x val="-6.1252319030153804E-3"/>
                        <c:y val="-7.1241986759266887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2-EEBA-48AB-B481-F3EF789015EC}"/>
                      </c:ext>
                    </c:extLst>
                  </c:dLbl>
                  <c:dLbl>
                    <c:idx val="498"/>
                    <c:layout>
                      <c:manualLayout>
                        <c:x val="-6.4936222594817153E-4"/>
                        <c:y val="7.3862848258264531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3-EEBA-48AB-B481-F3EF789015E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People!People1215label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0.74575858632088698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EEBA-48AB-B481-F3EF789015EC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People!$AQ$1</c15:sqref>
                        </c15:formulaRef>
                      </c:ext>
                    </c:extLst>
                    <c:strCache>
                      <c:ptCount val="1"/>
                      <c:pt idx="0">
                        <c:v>% 16-17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391"/>
                    <c:layout>
                      <c:manualLayout>
                        <c:x val="-1.9783357699181704E-3"/>
                        <c:y val="-1.822473784497210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5-EEBA-48AB-B481-F3EF789015EC}"/>
                      </c:ext>
                    </c:extLst>
                  </c:dLbl>
                  <c:dLbl>
                    <c:idx val="405"/>
                    <c:layout>
                      <c:manualLayout>
                        <c:x val="-8.5306111980302135E-4"/>
                        <c:y val="-1.505315522524479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6-EEBA-48AB-B481-F3EF789015EC}"/>
                      </c:ext>
                    </c:extLst>
                  </c:dLbl>
                  <c:dLbl>
                    <c:idx val="412"/>
                    <c:layout>
                      <c:manualLayout>
                        <c:x val="-5.1773577162789507E-3"/>
                        <c:y val="-1.3467363915381177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7-EEBA-48AB-B481-F3EF789015EC}"/>
                      </c:ext>
                    </c:extLst>
                  </c:dLbl>
                  <c:dLbl>
                    <c:idx val="419"/>
                    <c:layout>
                      <c:manualLayout>
                        <c:x val="-4.0734566159686065E-3"/>
                        <c:y val="-1.3467363915381177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8-EEBA-48AB-B481-F3EF789015EC}"/>
                      </c:ext>
                    </c:extLst>
                  </c:dLbl>
                  <c:dLbl>
                    <c:idx val="430"/>
                    <c:layout>
                      <c:manualLayout>
                        <c:x val="-1.7801602161293356E-3"/>
                        <c:y val="-1.029578129565393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9-EEBA-48AB-B481-F3EF789015EC}"/>
                      </c:ext>
                    </c:extLst>
                  </c:dLbl>
                  <c:dLbl>
                    <c:idx val="440"/>
                    <c:layout>
                      <c:manualLayout>
                        <c:x val="-5.108363897509554E-3"/>
                        <c:y val="-8.7099899857903118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A-EEBA-48AB-B481-F3EF789015EC}"/>
                      </c:ext>
                    </c:extLst>
                  </c:dLbl>
                  <c:dLbl>
                    <c:idx val="447"/>
                    <c:layout>
                      <c:manualLayout>
                        <c:x val="-6.5189326904171148E-3"/>
                        <c:y val="-1.029578129565393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B-EEBA-48AB-B481-F3EF789015EC}"/>
                      </c:ext>
                    </c:extLst>
                  </c:dLbl>
                  <c:dLbl>
                    <c:idx val="472"/>
                    <c:layout>
                      <c:manualLayout>
                        <c:x val="-6.9635025263535869E-4"/>
                        <c:y val="-1.188157260551755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C-EEBA-48AB-B481-F3EF789015EC}"/>
                      </c:ext>
                    </c:extLst>
                  </c:dLbl>
                  <c:dLbl>
                    <c:idx val="498"/>
                    <c:layout>
                      <c:manualLayout>
                        <c:x val="-6.4936222594817153E-4"/>
                        <c:y val="-9.0004419255049675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D-EEBA-48AB-B481-F3EF789015E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People!People1617label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0.7627822815707539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EEBA-48AB-B481-F3EF789015EC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People!$AS$1</c15:sqref>
                        </c15:formulaRef>
                      </c:ext>
                    </c:extLst>
                    <c:strCache>
                      <c:ptCount val="1"/>
                      <c:pt idx="0">
                        <c:v>% 18-29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391"/>
                    <c:layout>
                      <c:manualLayout>
                        <c:x val="-3.0641120999940156E-3"/>
                        <c:y val="-1.505315522524479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F-EEBA-48AB-B481-F3EF789015EC}"/>
                      </c:ext>
                    </c:extLst>
                  </c:dLbl>
                  <c:dLbl>
                    <c:idx val="399"/>
                    <c:layout>
                      <c:manualLayout>
                        <c:x val="-3.0411996546034353E-3"/>
                        <c:y val="-1.188157260551755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0-EEBA-48AB-B481-F3EF789015EC}"/>
                      </c:ext>
                    </c:extLst>
                  </c:dLbl>
                  <c:dLbl>
                    <c:idx val="405"/>
                    <c:layout>
                      <c:manualLayout>
                        <c:x val="-3.02461377995503E-3"/>
                        <c:y val="1.983425359175488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1-EEBA-48AB-B481-F3EF789015EC}"/>
                      </c:ext>
                    </c:extLst>
                  </c:dLbl>
                  <c:dLbl>
                    <c:idx val="412"/>
                    <c:layout>
                      <c:manualLayout>
                        <c:x val="-6.2631340463549547E-3"/>
                        <c:y val="2.776321014107299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2-EEBA-48AB-B481-F3EF789015EC}"/>
                      </c:ext>
                    </c:extLst>
                  </c:dLbl>
                  <c:dLbl>
                    <c:idx val="419"/>
                    <c:layout>
                      <c:manualLayout>
                        <c:x val="-4.0734566159686065E-3"/>
                        <c:y val="2.142004490161850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3-EEBA-48AB-B481-F3EF789015EC}"/>
                      </c:ext>
                    </c:extLst>
                  </c:dLbl>
                  <c:dLbl>
                    <c:idx val="426"/>
                    <c:layout>
                      <c:manualLayout>
                        <c:x val="-7.3132592953568101E-3"/>
                        <c:y val="-1.188157260551755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4-EEBA-48AB-B481-F3EF789015EC}"/>
                      </c:ext>
                    </c:extLst>
                  </c:dLbl>
                  <c:dLbl>
                    <c:idx val="430"/>
                    <c:layout>
                      <c:manualLayout>
                        <c:x val="-2.86593654620534E-3"/>
                        <c:y val="-1.188157260551755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5-EEBA-48AB-B481-F3EF789015EC}"/>
                      </c:ext>
                    </c:extLst>
                  </c:dLbl>
                  <c:dLbl>
                    <c:idx val="440"/>
                    <c:layout>
                      <c:manualLayout>
                        <c:x val="-1.5966127198269599E-2"/>
                        <c:y val="2.459162752134574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6-EEBA-48AB-B481-F3EF789015EC}"/>
                      </c:ext>
                    </c:extLst>
                  </c:dLbl>
                  <c:dLbl>
                    <c:idx val="447"/>
                    <c:layout>
                      <c:manualLayout>
                        <c:x val="-1.0862038010721132E-2"/>
                        <c:y val="1.349108835230039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7-EEBA-48AB-B481-F3EF789015EC}"/>
                      </c:ext>
                    </c:extLst>
                  </c:dLbl>
                  <c:dLbl>
                    <c:idx val="472"/>
                    <c:layout>
                      <c:manualLayout>
                        <c:x val="-8.2967845631673892E-3"/>
                        <c:y val="2.300583621148212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8-EEBA-48AB-B481-F3EF789015EC}"/>
                      </c:ext>
                    </c:extLst>
                  </c:dLbl>
                  <c:dLbl>
                    <c:idx val="498"/>
                    <c:layout>
                      <c:manualLayout>
                        <c:x val="-4.9620306895600316E-3"/>
                        <c:y val="2.868902960255730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9-EEBA-48AB-B481-F3EF789015E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People!People1829label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0.71770782917271492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A-EEBA-48AB-B481-F3EF789015EC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People!$AU$1</c15:sqref>
                        </c15:formulaRef>
                      </c:ext>
                    </c:extLst>
                    <c:strCache>
                      <c:ptCount val="1"/>
                      <c:pt idx="0">
                        <c:v>% 30-39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People!People3039label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0.77958481459077955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B-EEBA-48AB-B481-F3EF789015EC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People!$AW$1</c15:sqref>
                        </c15:formulaRef>
                      </c:ext>
                    </c:extLst>
                    <c:strCache>
                      <c:ptCount val="1"/>
                      <c:pt idx="0">
                        <c:v>% 40-49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472"/>
                    <c:layout>
                      <c:manualLayout>
                        <c:x val="-6.1252319030153804E-3"/>
                        <c:y val="-1.3467363915381206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C-EEBA-48AB-B481-F3EF789015EC}"/>
                      </c:ext>
                    </c:extLst>
                  </c:dLbl>
                  <c:dLbl>
                    <c:idx val="498"/>
                    <c:layout>
                      <c:manualLayout>
                        <c:x val="-6.0401978054629964E-3"/>
                        <c:y val="-1.5555132626037476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D-EEBA-48AB-B481-F3EF789015E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People!People4049label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0.84872771170363714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E-EEBA-48AB-B481-F3EF789015EC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People!$AY$1</c15:sqref>
                        </c15:formulaRef>
                      </c:ext>
                    </c:extLst>
                    <c:strCache>
                      <c:ptCount val="1"/>
                      <c:pt idx="0">
                        <c:v>% 50-64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391"/>
                    <c:layout>
                      <c:manualLayout>
                        <c:x val="-4.1498884300700195E-3"/>
                        <c:y val="-1.505315522524479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F-EEBA-48AB-B481-F3EF789015EC}"/>
                      </c:ext>
                    </c:extLst>
                  </c:dLbl>
                  <c:dLbl>
                    <c:idx val="405"/>
                    <c:layout>
                      <c:manualLayout>
                        <c:x val="-6.2819427701830428E-3"/>
                        <c:y val="-7.1241986759266887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0-EEBA-48AB-B481-F3EF789015EC}"/>
                      </c:ext>
                    </c:extLst>
                  </c:dLbl>
                  <c:dLbl>
                    <c:idx val="412"/>
                    <c:layout>
                      <c:manualLayout>
                        <c:x val="-3.0058050561271011E-3"/>
                        <c:y val="-1.029578129565396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1-EEBA-48AB-B481-F3EF789015EC}"/>
                      </c:ext>
                    </c:extLst>
                  </c:dLbl>
                  <c:dLbl>
                    <c:idx val="419"/>
                    <c:layout>
                      <c:manualLayout>
                        <c:x val="-4.0734566159686065E-3"/>
                        <c:y val="-1.3467363915381177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2-EEBA-48AB-B481-F3EF789015EC}"/>
                      </c:ext>
                    </c:extLst>
                  </c:dLbl>
                  <c:dLbl>
                    <c:idx val="426"/>
                    <c:layout>
                      <c:manualLayout>
                        <c:x val="-2.9701539750527925E-3"/>
                        <c:y val="-7.1241986759266887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3-EEBA-48AB-B481-F3EF789015EC}"/>
                      </c:ext>
                    </c:extLst>
                  </c:dLbl>
                  <c:dLbl>
                    <c:idx val="430"/>
                    <c:layout>
                      <c:manualLayout>
                        <c:x val="-6.1232655364333527E-3"/>
                        <c:y val="-1.029578129565393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4-EEBA-48AB-B481-F3EF789015EC}"/>
                      </c:ext>
                    </c:extLst>
                  </c:dLbl>
                  <c:dLbl>
                    <c:idx val="440"/>
                    <c:layout>
                      <c:manualLayout>
                        <c:x val="-4.02258756743355E-3"/>
                        <c:y val="-1.029578129565396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5-EEBA-48AB-B481-F3EF789015EC}"/>
                      </c:ext>
                    </c:extLst>
                  </c:dLbl>
                  <c:dLbl>
                    <c:idx val="447"/>
                    <c:layout>
                      <c:manualLayout>
                        <c:x val="-3.2616037001889421E-3"/>
                        <c:y val="2.3905491832550427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6-EEBA-48AB-B481-F3EF789015EC}"/>
                      </c:ext>
                    </c:extLst>
                  </c:dLbl>
                  <c:dLbl>
                    <c:idx val="472"/>
                    <c:layout>
                      <c:manualLayout>
                        <c:x val="-2.8679029127873673E-3"/>
                        <c:y val="1.0319505732573123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7-EEBA-48AB-B481-F3EF789015EC}"/>
                      </c:ext>
                    </c:extLst>
                  </c:dLbl>
                  <c:dLbl>
                    <c:idx val="498"/>
                    <c:layout>
                      <c:manualLayout>
                        <c:x val="-4.9620306895600316E-3"/>
                        <c:y val="7.3862848258265138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8-EEBA-48AB-B481-F3EF789015E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People!People5064label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0.90321493476700754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9-EEBA-48AB-B481-F3EF789015EC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People!$BA$1</c15:sqref>
                        </c15:formulaRef>
                      </c:ext>
                    </c:extLst>
                    <c:strCache>
                      <c:ptCount val="1"/>
                      <c:pt idx="0">
                        <c:v>% 65-74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People!People6574label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0.98647990136425912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A-EEBA-48AB-B481-F3EF789015EC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People!$BC$1</c15:sqref>
                        </c15:formulaRef>
                      </c:ext>
                    </c:extLst>
                    <c:strCache>
                      <c:ptCount val="1"/>
                      <c:pt idx="0">
                        <c:v>% 75+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People!People75label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#N/A</c:v>
                      </c:pt>
                      <c:pt idx="295">
                        <c:v>#N/A</c:v>
                      </c:pt>
                      <c:pt idx="296">
                        <c:v>#N/A</c:v>
                      </c:pt>
                      <c:pt idx="297">
                        <c:v>#N/A</c:v>
                      </c:pt>
                      <c:pt idx="298">
                        <c:v>#N/A</c:v>
                      </c:pt>
                      <c:pt idx="299">
                        <c:v>#N/A</c:v>
                      </c:pt>
                      <c:pt idx="300">
                        <c:v>#N/A</c:v>
                      </c:pt>
                      <c:pt idx="301">
                        <c:v>#N/A</c:v>
                      </c:pt>
                      <c:pt idx="302">
                        <c:v>#N/A</c:v>
                      </c:pt>
                      <c:pt idx="303">
                        <c:v>#N/A</c:v>
                      </c:pt>
                      <c:pt idx="304">
                        <c:v>#N/A</c:v>
                      </c:pt>
                      <c:pt idx="305">
                        <c:v>#N/A</c:v>
                      </c:pt>
                      <c:pt idx="306">
                        <c:v>#N/A</c:v>
                      </c:pt>
                      <c:pt idx="307">
                        <c:v>#N/A</c:v>
                      </c:pt>
                      <c:pt idx="308">
                        <c:v>#N/A</c:v>
                      </c:pt>
                      <c:pt idx="309">
                        <c:v>#N/A</c:v>
                      </c:pt>
                      <c:pt idx="310">
                        <c:v>#N/A</c:v>
                      </c:pt>
                      <c:pt idx="311">
                        <c:v>#N/A</c:v>
                      </c:pt>
                      <c:pt idx="312">
                        <c:v>#N/A</c:v>
                      </c:pt>
                      <c:pt idx="313">
                        <c:v>#N/A</c:v>
                      </c:pt>
                      <c:pt idx="314">
                        <c:v>#N/A</c:v>
                      </c:pt>
                      <c:pt idx="315">
                        <c:v>#N/A</c:v>
                      </c:pt>
                      <c:pt idx="316">
                        <c:v>#N/A</c:v>
                      </c:pt>
                      <c:pt idx="317">
                        <c:v>#N/A</c:v>
                      </c:pt>
                      <c:pt idx="318">
                        <c:v>#N/A</c:v>
                      </c:pt>
                      <c:pt idx="319">
                        <c:v>#N/A</c:v>
                      </c:pt>
                      <c:pt idx="320">
                        <c:v>#N/A</c:v>
                      </c:pt>
                      <c:pt idx="321">
                        <c:v>#N/A</c:v>
                      </c:pt>
                      <c:pt idx="322">
                        <c:v>#N/A</c:v>
                      </c:pt>
                      <c:pt idx="323">
                        <c:v>#N/A</c:v>
                      </c:pt>
                      <c:pt idx="324">
                        <c:v>#N/A</c:v>
                      </c:pt>
                      <c:pt idx="325">
                        <c:v>#N/A</c:v>
                      </c:pt>
                      <c:pt idx="326">
                        <c:v>#N/A</c:v>
                      </c:pt>
                      <c:pt idx="327">
                        <c:v>#N/A</c:v>
                      </c:pt>
                      <c:pt idx="328">
                        <c:v>#N/A</c:v>
                      </c:pt>
                      <c:pt idx="329">
                        <c:v>#N/A</c:v>
                      </c:pt>
                      <c:pt idx="330">
                        <c:v>#N/A</c:v>
                      </c:pt>
                      <c:pt idx="331">
                        <c:v>#N/A</c:v>
                      </c:pt>
                      <c:pt idx="332">
                        <c:v>#N/A</c:v>
                      </c:pt>
                      <c:pt idx="333">
                        <c:v>#N/A</c:v>
                      </c:pt>
                      <c:pt idx="334">
                        <c:v>#N/A</c:v>
                      </c:pt>
                      <c:pt idx="335">
                        <c:v>#N/A</c:v>
                      </c:pt>
                      <c:pt idx="336">
                        <c:v>#N/A</c:v>
                      </c:pt>
                      <c:pt idx="337">
                        <c:v>#N/A</c:v>
                      </c:pt>
                      <c:pt idx="338">
                        <c:v>#N/A</c:v>
                      </c:pt>
                      <c:pt idx="339">
                        <c:v>#N/A</c:v>
                      </c:pt>
                      <c:pt idx="340">
                        <c:v>#N/A</c:v>
                      </c:pt>
                      <c:pt idx="341">
                        <c:v>#N/A</c:v>
                      </c:pt>
                      <c:pt idx="342">
                        <c:v>#N/A</c:v>
                      </c:pt>
                      <c:pt idx="343">
                        <c:v>#N/A</c:v>
                      </c:pt>
                      <c:pt idx="344">
                        <c:v>#N/A</c:v>
                      </c:pt>
                      <c:pt idx="345">
                        <c:v>#N/A</c:v>
                      </c:pt>
                      <c:pt idx="346">
                        <c:v>#N/A</c:v>
                      </c:pt>
                      <c:pt idx="347">
                        <c:v>#N/A</c:v>
                      </c:pt>
                      <c:pt idx="348">
                        <c:v>#N/A</c:v>
                      </c:pt>
                      <c:pt idx="349">
                        <c:v>#N/A</c:v>
                      </c:pt>
                      <c:pt idx="350">
                        <c:v>#N/A</c:v>
                      </c:pt>
                      <c:pt idx="351">
                        <c:v>#N/A</c:v>
                      </c:pt>
                      <c:pt idx="352">
                        <c:v>#N/A</c:v>
                      </c:pt>
                      <c:pt idx="353">
                        <c:v>#N/A</c:v>
                      </c:pt>
                      <c:pt idx="354">
                        <c:v>#N/A</c:v>
                      </c:pt>
                      <c:pt idx="355">
                        <c:v>#N/A</c:v>
                      </c:pt>
                      <c:pt idx="356">
                        <c:v>#N/A</c:v>
                      </c:pt>
                      <c:pt idx="357">
                        <c:v>#N/A</c:v>
                      </c:pt>
                      <c:pt idx="358">
                        <c:v>#N/A</c:v>
                      </c:pt>
                      <c:pt idx="359">
                        <c:v>#N/A</c:v>
                      </c:pt>
                      <c:pt idx="360">
                        <c:v>#N/A</c:v>
                      </c:pt>
                      <c:pt idx="361">
                        <c:v>#N/A</c:v>
                      </c:pt>
                      <c:pt idx="362">
                        <c:v>#N/A</c:v>
                      </c:pt>
                      <c:pt idx="363">
                        <c:v>#N/A</c:v>
                      </c:pt>
                      <c:pt idx="364">
                        <c:v>#N/A</c:v>
                      </c:pt>
                      <c:pt idx="365">
                        <c:v>#N/A</c:v>
                      </c:pt>
                      <c:pt idx="366">
                        <c:v>#N/A</c:v>
                      </c:pt>
                      <c:pt idx="367">
                        <c:v>#N/A</c:v>
                      </c:pt>
                      <c:pt idx="368">
                        <c:v>#N/A</c:v>
                      </c:pt>
                      <c:pt idx="369">
                        <c:v>#N/A</c:v>
                      </c:pt>
                      <c:pt idx="370">
                        <c:v>#N/A</c:v>
                      </c:pt>
                      <c:pt idx="371">
                        <c:v>#N/A</c:v>
                      </c:pt>
                      <c:pt idx="372">
                        <c:v>#N/A</c:v>
                      </c:pt>
                      <c:pt idx="373">
                        <c:v>#N/A</c:v>
                      </c:pt>
                      <c:pt idx="374">
                        <c:v>#N/A</c:v>
                      </c:pt>
                      <c:pt idx="375">
                        <c:v>#N/A</c:v>
                      </c:pt>
                      <c:pt idx="376">
                        <c:v>#N/A</c:v>
                      </c:pt>
                      <c:pt idx="377">
                        <c:v>#N/A</c:v>
                      </c:pt>
                      <c:pt idx="378">
                        <c:v>#N/A</c:v>
                      </c:pt>
                      <c:pt idx="379">
                        <c:v>#N/A</c:v>
                      </c:pt>
                      <c:pt idx="380">
                        <c:v>#N/A</c:v>
                      </c:pt>
                      <c:pt idx="381">
                        <c:v>#N/A</c:v>
                      </c:pt>
                      <c:pt idx="382">
                        <c:v>#N/A</c:v>
                      </c:pt>
                      <c:pt idx="383">
                        <c:v>#N/A</c:v>
                      </c:pt>
                      <c:pt idx="384">
                        <c:v>#N/A</c:v>
                      </c:pt>
                      <c:pt idx="385">
                        <c:v>#N/A</c:v>
                      </c:pt>
                      <c:pt idx="386">
                        <c:v>#N/A</c:v>
                      </c:pt>
                      <c:pt idx="387">
                        <c:v>#N/A</c:v>
                      </c:pt>
                      <c:pt idx="388">
                        <c:v>#N/A</c:v>
                      </c:pt>
                      <c:pt idx="389">
                        <c:v>#N/A</c:v>
                      </c:pt>
                      <c:pt idx="390">
                        <c:v>#N/A</c:v>
                      </c:pt>
                      <c:pt idx="391">
                        <c:v>#N/A</c:v>
                      </c:pt>
                      <c:pt idx="392">
                        <c:v>#N/A</c:v>
                      </c:pt>
                      <c:pt idx="393">
                        <c:v>#N/A</c:v>
                      </c:pt>
                      <c:pt idx="394">
                        <c:v>#N/A</c:v>
                      </c:pt>
                      <c:pt idx="395">
                        <c:v>#N/A</c:v>
                      </c:pt>
                      <c:pt idx="396">
                        <c:v>#N/A</c:v>
                      </c:pt>
                      <c:pt idx="397">
                        <c:v>#N/A</c:v>
                      </c:pt>
                      <c:pt idx="398">
                        <c:v>#N/A</c:v>
                      </c:pt>
                      <c:pt idx="399">
                        <c:v>#N/A</c:v>
                      </c:pt>
                      <c:pt idx="400">
                        <c:v>#N/A</c:v>
                      </c:pt>
                      <c:pt idx="401">
                        <c:v>#N/A</c:v>
                      </c:pt>
                      <c:pt idx="402">
                        <c:v>#N/A</c:v>
                      </c:pt>
                      <c:pt idx="403">
                        <c:v>#N/A</c:v>
                      </c:pt>
                      <c:pt idx="404">
                        <c:v>#N/A</c:v>
                      </c:pt>
                      <c:pt idx="405">
                        <c:v>#N/A</c:v>
                      </c:pt>
                      <c:pt idx="406">
                        <c:v>#N/A</c:v>
                      </c:pt>
                      <c:pt idx="407">
                        <c:v>#N/A</c:v>
                      </c:pt>
                      <c:pt idx="408">
                        <c:v>#N/A</c:v>
                      </c:pt>
                      <c:pt idx="409">
                        <c:v>#N/A</c:v>
                      </c:pt>
                      <c:pt idx="410">
                        <c:v>#N/A</c:v>
                      </c:pt>
                      <c:pt idx="411">
                        <c:v>#N/A</c:v>
                      </c:pt>
                      <c:pt idx="412">
                        <c:v>#N/A</c:v>
                      </c:pt>
                      <c:pt idx="413">
                        <c:v>#N/A</c:v>
                      </c:pt>
                      <c:pt idx="414">
                        <c:v>#N/A</c:v>
                      </c:pt>
                      <c:pt idx="415">
                        <c:v>#N/A</c:v>
                      </c:pt>
                      <c:pt idx="416">
                        <c:v>#N/A</c:v>
                      </c:pt>
                      <c:pt idx="417">
                        <c:v>#N/A</c:v>
                      </c:pt>
                      <c:pt idx="418">
                        <c:v>#N/A</c:v>
                      </c:pt>
                      <c:pt idx="419">
                        <c:v>#N/A</c:v>
                      </c:pt>
                      <c:pt idx="420">
                        <c:v>#N/A</c:v>
                      </c:pt>
                      <c:pt idx="421">
                        <c:v>#N/A</c:v>
                      </c:pt>
                      <c:pt idx="422">
                        <c:v>#N/A</c:v>
                      </c:pt>
                      <c:pt idx="423">
                        <c:v>#N/A</c:v>
                      </c:pt>
                      <c:pt idx="424">
                        <c:v>#N/A</c:v>
                      </c:pt>
                      <c:pt idx="425">
                        <c:v>#N/A</c:v>
                      </c:pt>
                      <c:pt idx="426">
                        <c:v>#N/A</c:v>
                      </c:pt>
                      <c:pt idx="427">
                        <c:v>#N/A</c:v>
                      </c:pt>
                      <c:pt idx="428">
                        <c:v>#N/A</c:v>
                      </c:pt>
                      <c:pt idx="429">
                        <c:v>#N/A</c:v>
                      </c:pt>
                      <c:pt idx="430">
                        <c:v>#N/A</c:v>
                      </c:pt>
                      <c:pt idx="431">
                        <c:v>#N/A</c:v>
                      </c:pt>
                      <c:pt idx="432">
                        <c:v>#N/A</c:v>
                      </c:pt>
                      <c:pt idx="433">
                        <c:v>#N/A</c:v>
                      </c:pt>
                      <c:pt idx="434">
                        <c:v>#N/A</c:v>
                      </c:pt>
                      <c:pt idx="435">
                        <c:v>#N/A</c:v>
                      </c:pt>
                      <c:pt idx="436">
                        <c:v>#N/A</c:v>
                      </c:pt>
                      <c:pt idx="437">
                        <c:v>#N/A</c:v>
                      </c:pt>
                      <c:pt idx="438">
                        <c:v>#N/A</c:v>
                      </c:pt>
                      <c:pt idx="439">
                        <c:v>#N/A</c:v>
                      </c:pt>
                      <c:pt idx="440">
                        <c:v>#N/A</c:v>
                      </c:pt>
                      <c:pt idx="441">
                        <c:v>#N/A</c:v>
                      </c:pt>
                      <c:pt idx="442">
                        <c:v>#N/A</c:v>
                      </c:pt>
                      <c:pt idx="443">
                        <c:v>#N/A</c:v>
                      </c:pt>
                      <c:pt idx="444">
                        <c:v>#N/A</c:v>
                      </c:pt>
                      <c:pt idx="445">
                        <c:v>#N/A</c:v>
                      </c:pt>
                      <c:pt idx="446">
                        <c:v>#N/A</c:v>
                      </c:pt>
                      <c:pt idx="447">
                        <c:v>#N/A</c:v>
                      </c:pt>
                      <c:pt idx="448">
                        <c:v>#N/A</c:v>
                      </c:pt>
                      <c:pt idx="449">
                        <c:v>#N/A</c:v>
                      </c:pt>
                      <c:pt idx="450">
                        <c:v>#N/A</c:v>
                      </c:pt>
                      <c:pt idx="451">
                        <c:v>#N/A</c:v>
                      </c:pt>
                      <c:pt idx="452">
                        <c:v>#N/A</c:v>
                      </c:pt>
                      <c:pt idx="453">
                        <c:v>#N/A</c:v>
                      </c:pt>
                      <c:pt idx="454">
                        <c:v>#N/A</c:v>
                      </c:pt>
                      <c:pt idx="455">
                        <c:v>#N/A</c:v>
                      </c:pt>
                      <c:pt idx="456">
                        <c:v>#N/A</c:v>
                      </c:pt>
                      <c:pt idx="457">
                        <c:v>#N/A</c:v>
                      </c:pt>
                      <c:pt idx="458">
                        <c:v>#N/A</c:v>
                      </c:pt>
                      <c:pt idx="459">
                        <c:v>#N/A</c:v>
                      </c:pt>
                      <c:pt idx="460">
                        <c:v>#N/A</c:v>
                      </c:pt>
                      <c:pt idx="461">
                        <c:v>#N/A</c:v>
                      </c:pt>
                      <c:pt idx="462">
                        <c:v>#N/A</c:v>
                      </c:pt>
                      <c:pt idx="463">
                        <c:v>#N/A</c:v>
                      </c:pt>
                      <c:pt idx="464">
                        <c:v>#N/A</c:v>
                      </c:pt>
                      <c:pt idx="465">
                        <c:v>#N/A</c:v>
                      </c:pt>
                      <c:pt idx="466">
                        <c:v>#N/A</c:v>
                      </c:pt>
                      <c:pt idx="467">
                        <c:v>#N/A</c:v>
                      </c:pt>
                      <c:pt idx="468">
                        <c:v>#N/A</c:v>
                      </c:pt>
                      <c:pt idx="469">
                        <c:v>#N/A</c:v>
                      </c:pt>
                      <c:pt idx="470">
                        <c:v>#N/A</c:v>
                      </c:pt>
                      <c:pt idx="471">
                        <c:v>#N/A</c:v>
                      </c:pt>
                      <c:pt idx="472">
                        <c:v>#N/A</c:v>
                      </c:pt>
                      <c:pt idx="473">
                        <c:v>#N/A</c:v>
                      </c:pt>
                      <c:pt idx="474">
                        <c:v>#N/A</c:v>
                      </c:pt>
                      <c:pt idx="475">
                        <c:v>#N/A</c:v>
                      </c:pt>
                      <c:pt idx="476">
                        <c:v>#N/A</c:v>
                      </c:pt>
                      <c:pt idx="477">
                        <c:v>#N/A</c:v>
                      </c:pt>
                      <c:pt idx="478">
                        <c:v>#N/A</c:v>
                      </c:pt>
                      <c:pt idx="479">
                        <c:v>#N/A</c:v>
                      </c:pt>
                      <c:pt idx="480">
                        <c:v>#N/A</c:v>
                      </c:pt>
                      <c:pt idx="481">
                        <c:v>#N/A</c:v>
                      </c:pt>
                      <c:pt idx="482">
                        <c:v>#N/A</c:v>
                      </c:pt>
                      <c:pt idx="483">
                        <c:v>#N/A</c:v>
                      </c:pt>
                      <c:pt idx="484">
                        <c:v>#N/A</c:v>
                      </c:pt>
                      <c:pt idx="485">
                        <c:v>#N/A</c:v>
                      </c:pt>
                      <c:pt idx="486">
                        <c:v>#N/A</c:v>
                      </c:pt>
                      <c:pt idx="487">
                        <c:v>#N/A</c:v>
                      </c:pt>
                      <c:pt idx="488">
                        <c:v>#N/A</c:v>
                      </c:pt>
                      <c:pt idx="489">
                        <c:v>#N/A</c:v>
                      </c:pt>
                      <c:pt idx="490">
                        <c:v>#N/A</c:v>
                      </c:pt>
                      <c:pt idx="491">
                        <c:v>#N/A</c:v>
                      </c:pt>
                      <c:pt idx="492">
                        <c:v>#N/A</c:v>
                      </c:pt>
                      <c:pt idx="493">
                        <c:v>#N/A</c:v>
                      </c:pt>
                      <c:pt idx="494">
                        <c:v>#N/A</c:v>
                      </c:pt>
                      <c:pt idx="495">
                        <c:v>#N/A</c:v>
                      </c:pt>
                      <c:pt idx="496">
                        <c:v>#N/A</c:v>
                      </c:pt>
                      <c:pt idx="497">
                        <c:v>#N/A</c:v>
                      </c:pt>
                      <c:pt idx="498">
                        <c:v>#N/A</c:v>
                      </c:pt>
                      <c:pt idx="499">
                        <c:v>#N/A</c:v>
                      </c:pt>
                      <c:pt idx="500">
                        <c:v>#N/A</c:v>
                      </c:pt>
                      <c:pt idx="501">
                        <c:v>#N/A</c:v>
                      </c:pt>
                      <c:pt idx="502">
                        <c:v>#N/A</c:v>
                      </c:pt>
                      <c:pt idx="503">
                        <c:v>#N/A</c:v>
                      </c:pt>
                      <c:pt idx="504">
                        <c:v>#N/A</c:v>
                      </c:pt>
                      <c:pt idx="505">
                        <c:v>#N/A</c:v>
                      </c:pt>
                      <c:pt idx="506">
                        <c:v>#N/A</c:v>
                      </c:pt>
                      <c:pt idx="507">
                        <c:v>#N/A</c:v>
                      </c:pt>
                      <c:pt idx="508">
                        <c:v>#N/A</c:v>
                      </c:pt>
                      <c:pt idx="509">
                        <c:v>#N/A</c:v>
                      </c:pt>
                      <c:pt idx="510">
                        <c:v>#N/A</c:v>
                      </c:pt>
                      <c:pt idx="511">
                        <c:v>#N/A</c:v>
                      </c:pt>
                      <c:pt idx="512">
                        <c:v>#N/A</c:v>
                      </c:pt>
                      <c:pt idx="513">
                        <c:v>#N/A</c:v>
                      </c:pt>
                      <c:pt idx="514">
                        <c:v>#N/A</c:v>
                      </c:pt>
                      <c:pt idx="515">
                        <c:v>#N/A</c:v>
                      </c:pt>
                      <c:pt idx="516">
                        <c:v>#N/A</c:v>
                      </c:pt>
                      <c:pt idx="517">
                        <c:v>#N/A</c:v>
                      </c:pt>
                      <c:pt idx="518">
                        <c:v>#N/A</c:v>
                      </c:pt>
                      <c:pt idx="519">
                        <c:v>#N/A</c:v>
                      </c:pt>
                      <c:pt idx="520">
                        <c:v>#N/A</c:v>
                      </c:pt>
                      <c:pt idx="521">
                        <c:v>#N/A</c:v>
                      </c:pt>
                      <c:pt idx="522">
                        <c:v>#N/A</c:v>
                      </c:pt>
                      <c:pt idx="523">
                        <c:v>#N/A</c:v>
                      </c:pt>
                      <c:pt idx="524">
                        <c:v>0.92201858580540841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B-EEBA-48AB-B481-F3EF789015EC}"/>
                  </c:ext>
                </c:extLst>
              </c15:ser>
            </c15:filteredLineSeries>
          </c:ext>
        </c:extLst>
      </c:lineChart>
      <c:dateAx>
        <c:axId val="1886543200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6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7855888"/>
        <c:crosses val="autoZero"/>
        <c:auto val="0"/>
        <c:lblOffset val="100"/>
        <c:baseTimeUnit val="days"/>
        <c:majorUnit val="4"/>
        <c:majorTimeUnit val="months"/>
        <c:minorUnit val="1"/>
        <c:minorTimeUnit val="months"/>
      </c:dateAx>
      <c:valAx>
        <c:axId val="188785588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543200"/>
        <c:crosses val="autoZero"/>
        <c:crossBetween val="between"/>
        <c:minorUnit val="0.5"/>
      </c:valAx>
      <c:valAx>
        <c:axId val="1549921984"/>
        <c:scaling>
          <c:orientation val="minMax"/>
          <c:max val="0.9"/>
        </c:scaling>
        <c:delete val="1"/>
        <c:axPos val="r"/>
        <c:numFmt formatCode="General" sourceLinked="1"/>
        <c:majorTickMark val="out"/>
        <c:minorTickMark val="none"/>
        <c:tickLblPos val="nextTo"/>
        <c:crossAx val="1714898128"/>
        <c:crosses val="max"/>
        <c:crossBetween val="between"/>
      </c:valAx>
      <c:catAx>
        <c:axId val="1714898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9921984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chemeClr val="accent1"/>
                </a:solidFill>
              </a:rPr>
              <a:t>Percent of Total Population Vaccinated with at</a:t>
            </a:r>
            <a:r>
              <a:rPr lang="en-US" sz="2400" b="1" baseline="0">
                <a:solidFill>
                  <a:schemeClr val="accent1"/>
                </a:solidFill>
              </a:rPr>
              <a:t> least One</a:t>
            </a:r>
            <a:r>
              <a:rPr lang="en-US" sz="2400" b="1">
                <a:solidFill>
                  <a:schemeClr val="accent1"/>
                </a:solidFill>
              </a:rPr>
              <a:t> Additional/Booster by Age Group and Vaccination</a:t>
            </a:r>
            <a:r>
              <a:rPr lang="en-US" sz="2400" b="1" baseline="0">
                <a:solidFill>
                  <a:schemeClr val="accent1"/>
                </a:solidFill>
              </a:rPr>
              <a:t> Date</a:t>
            </a:r>
            <a:endParaRPr lang="en-US" sz="2400" b="1">
              <a:solidFill>
                <a:schemeClr val="accent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470929672910703E-2"/>
          <c:y val="0.12905501119895657"/>
          <c:w val="0.92814130694137542"/>
          <c:h val="0.7908564489604774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4898128"/>
        <c:axId val="1549921984"/>
        <c:extLst>
          <c:ext xmlns:c15="http://schemas.microsoft.com/office/drawing/2012/chart" uri="{02D57815-91ED-43cb-92C2-25804820EDAC}">
            <c15:filteredBarSeries>
              <c15:ser>
                <c:idx val="9"/>
                <c:order val="10"/>
                <c:tx>
                  <c:strRef>
                    <c:extLst>
                      <c:ext uri="{02D57815-91ED-43cb-92C2-25804820EDAC}">
                        <c15:formulaRef>
                          <c15:sqref>Booster!$BD$1</c15:sqref>
                        </c15:formulaRef>
                      </c:ext>
                    </c:extLst>
                    <c:strCache>
                      <c:ptCount val="1"/>
                      <c:pt idx="0">
                        <c:v>Phase 1A: HCW &amp; LTC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4"/>
                  <c:invertIfNegative val="0"/>
                  <c:bubble3D val="0"/>
                  <c:spPr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38-46EE-46BC-8BD9-54CE9C485246}"/>
                    </c:ext>
                  </c:extLst>
                </c:dPt>
                <c:dLbls>
                  <c:dLbl>
                    <c:idx val="4"/>
                    <c:layout>
                      <c:manualLayout>
                        <c:x val="5.2968036529680365E-2"/>
                        <c:y val="-4.3725404459991251E-3"/>
                      </c:manualLayout>
                    </c:layout>
                    <c:tx>
                      <c:rich>
                        <a:bodyPr/>
                        <a:lstStyle/>
                        <a:p>
                          <a:fld id="{BA8569CA-021A-4679-A226-D9E5BF0A1452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38-46EE-46BC-8BD9-54CE9C48524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Booster!$A$2:$A$155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Booster!$BD$3:$BD$155</c15:sqref>
                        </c15:formulaRef>
                      </c:ext>
                    </c:extLst>
                    <c:numCache>
                      <c:formatCode>General</c:formatCode>
                      <c:ptCount val="153"/>
                      <c:pt idx="4" formatCode="0%">
                        <c:v>0.5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39-46EE-46BC-8BD9-54CE9C485246}"/>
                  </c:ext>
                </c:extLst>
              </c15:ser>
            </c15:filteredBarSeries>
            <c15:filteredBarSeries>
              <c15:ser>
                <c:idx val="10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Booster!$BE$1</c15:sqref>
                        </c15:formulaRef>
                      </c:ext>
                    </c:extLst>
                    <c:strCache>
                      <c:ptCount val="1"/>
                      <c:pt idx="0">
                        <c:v>Phase 1B: 65+ &amp; 16+ w/ HR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5"/>
                  <c:invertIfNegative val="0"/>
                  <c:bubble3D val="0"/>
                  <c:spPr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B-46EE-46BC-8BD9-54CE9C485246}"/>
                    </c:ext>
                  </c:extLst>
                </c:dPt>
                <c:dLbls>
                  <c:dLbl>
                    <c:idx val="15"/>
                    <c:layout>
                      <c:manualLayout>
                        <c:x val="4.6599328145206342E-2"/>
                        <c:y val="1.157334641835788E-3"/>
                      </c:manualLayout>
                    </c:layout>
                    <c:tx>
                      <c:rich>
                        <a:bodyPr/>
                        <a:lstStyle/>
                        <a:p>
                          <a:fld id="{789A7253-DC25-4D7D-9B19-4C8B486F11A4}" type="SERIESNAME">
                            <a:rPr lang="en-US"/>
                            <a:pPr/>
                            <a:t>[SERIES NAME]</a:t>
                          </a:fld>
                          <a:r>
                            <a:rPr lang="en-US" baseline="0"/>
                            <a:t> </a:t>
                          </a:r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3B-46EE-46BC-8BD9-54CE9C48524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Booster!$BE$2:$BE$155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5" formatCode="0%">
                        <c:v>0.4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C-46EE-46BC-8BD9-54CE9C485246}"/>
                  </c:ext>
                </c:extLst>
              </c15:ser>
            </c15:filteredBarSeries>
            <c15:filteredBarSeries>
              <c15:ser>
                <c:idx val="11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Booster!$BF$1</c15:sqref>
                        </c15:formulaRef>
                      </c:ext>
                    </c:extLst>
                    <c:strCache>
                      <c:ptCount val="1"/>
                      <c:pt idx="0">
                        <c:v>Schools &amp; Childcare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79"/>
                  <c:invertIfNegative val="0"/>
                  <c:bubble3D val="0"/>
                  <c:spPr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E-46EE-46BC-8BD9-54CE9C485246}"/>
                    </c:ext>
                  </c:extLst>
                </c:dPt>
                <c:dLbls>
                  <c:dLbl>
                    <c:idx val="79"/>
                    <c:layout>
                      <c:manualLayout>
                        <c:x val="-3.6529680365296802E-2"/>
                        <c:y val="1.4575134819997085E-3"/>
                      </c:manualLayout>
                    </c:layout>
                    <c:tx>
                      <c:rich>
                        <a:bodyPr/>
                        <a:lstStyle/>
                        <a:p>
                          <a:fld id="{734D30FA-22CD-4DE4-8123-CF8E4989BA6C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3E-46EE-46BC-8BD9-54CE9C48524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Booster!$BF$2:$BF$155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79" formatCode="0%">
                        <c:v>0.65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F-46EE-46BC-8BD9-54CE9C485246}"/>
                  </c:ext>
                </c:extLst>
              </c15:ser>
            </c15:filteredBarSeries>
            <c15:filteredBarSeries>
              <c15:ser>
                <c:idx val="1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Booster!$BG$1</c15:sqref>
                        </c15:formulaRef>
                      </c:ext>
                    </c:extLst>
                    <c:strCache>
                      <c:ptCount val="1"/>
                      <c:pt idx="0">
                        <c:v>Phase 1C: 50+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91"/>
                    <c:tx>
                      <c:rich>
                        <a:bodyPr/>
                        <a:lstStyle/>
                        <a:p>
                          <a:fld id="{707A836D-5FD5-49DA-B425-03A90D57EE73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40-46EE-46BC-8BD9-54CE9C48524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Booster!$BG$2:$BG$155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91" formatCode="0%">
                        <c:v>0.7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1-46EE-46BC-8BD9-54CE9C485246}"/>
                  </c:ext>
                </c:extLst>
              </c15:ser>
            </c15:filteredBarSeries>
            <c15:filteredBarSeries>
              <c15:ser>
                <c:idx val="13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Booster!$BH$1</c15:sqref>
                        </c15:formulaRef>
                      </c:ext>
                    </c:extLst>
                    <c:strCache>
                      <c:ptCount val="1"/>
                      <c:pt idx="0">
                        <c:v>Phase 2a:16+</c:v>
                      </c:pt>
                    </c:strCache>
                  </c:strRef>
                </c:tx>
                <c:spPr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105"/>
                    <c:layout>
                      <c:manualLayout>
                        <c:x val="1.643837954755497E-2"/>
                        <c:y val="-8.3544641665554836E-3"/>
                      </c:manualLayout>
                    </c:layout>
                    <c:showLegendKey val="0"/>
                    <c:showVal val="0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2-46EE-46BC-8BD9-54CE9C48524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noFill/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Booster!$BH$2:$BH$155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05" formatCode="0%">
                        <c:v>0.73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3-46EE-46BC-8BD9-54CE9C485246}"/>
                  </c:ext>
                </c:extLst>
              </c15:ser>
            </c15:filteredBarSeries>
            <c15:filteredBarSeries>
              <c15:ser>
                <c:idx val="14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Booster!$BI$1</c15:sqref>
                        </c15:formulaRef>
                      </c:ext>
                    </c:extLst>
                    <c:strCache>
                      <c:ptCount val="1"/>
                      <c:pt idx="0">
                        <c:v>Phase 2b: 12+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49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5-46EE-46BC-8BD9-54CE9C485246}"/>
                    </c:ext>
                  </c:extLst>
                </c:dPt>
                <c:dLbls>
                  <c:dLbl>
                    <c:idx val="149"/>
                    <c:layout>
                      <c:manualLayout>
                        <c:x val="8.8295946592924744E-3"/>
                        <c:y val="9.1279638773966818E-4"/>
                      </c:manualLayout>
                    </c:layout>
                    <c:tx>
                      <c:rich>
                        <a:bodyPr/>
                        <a:lstStyle/>
                        <a:p>
                          <a:fld id="{68C66831-E3D8-47A0-9B25-4CB22DB6F930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45-46EE-46BC-8BD9-54CE9C48524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Booster!$BI$2:$BI$155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49" formatCode="0%">
                        <c:v>0.85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6-46EE-46BC-8BD9-54CE9C485246}"/>
                  </c:ext>
                </c:extLst>
              </c15:ser>
            </c15:filteredBarSeries>
            <c15:filteredBarSeries>
              <c15:ser>
                <c:idx val="15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Booster!$BJ$1</c15:sqref>
                        </c15:formulaRef>
                      </c:ext>
                    </c:extLst>
                    <c:strCache>
                      <c:ptCount val="1"/>
                      <c:pt idx="0">
                        <c:v>Phase 2c: 5+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316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8-46EE-46BC-8BD9-54CE9C485246}"/>
                    </c:ext>
                  </c:extLst>
                </c:dPt>
                <c:dPt>
                  <c:idx val="327"/>
                  <c:invertIfNegative val="0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A-46EE-46BC-8BD9-54CE9C485246}"/>
                    </c:ext>
                  </c:extLst>
                </c:dPt>
                <c:dLbls>
                  <c:dLbl>
                    <c:idx val="316"/>
                    <c:tx>
                      <c:rich>
                        <a:bodyPr/>
                        <a:lstStyle/>
                        <a:p>
                          <a:fld id="{50744287-8622-4F4F-B4DE-6C3DA3F4D1CB}" type="SERIESNAME">
                            <a:rPr lang="en-US" sz="1400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48-46EE-46BC-8BD9-54CE9C485246}"/>
                      </c:ext>
                    </c:extLst>
                  </c:dLbl>
                  <c:spPr>
                    <a:noFill/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Booster!$A$2:$A$337</c15:sqref>
                        </c15:formulaRef>
                      </c:ext>
                    </c:extLst>
                    <c:strCache>
                      <c:ptCount val="323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  <c:pt idx="169">
                        <c:v>June</c:v>
                      </c:pt>
                      <c:pt idx="200">
                        <c:v>July</c:v>
                      </c:pt>
                      <c:pt idx="230">
                        <c:v>August</c:v>
                      </c:pt>
                      <c:pt idx="261">
                        <c:v>September</c:v>
                      </c:pt>
                      <c:pt idx="291">
                        <c:v>October</c:v>
                      </c:pt>
                      <c:pt idx="322">
                        <c:v>November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Booster!$BJ$2:$BJ$337</c15:sqref>
                        </c15:formulaRef>
                      </c:ext>
                    </c:extLst>
                    <c:numCache>
                      <c:formatCode>General</c:formatCode>
                      <c:ptCount val="336"/>
                      <c:pt idx="327" formatCode="0%">
                        <c:v>0.85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B-46EE-46BC-8BD9-54CE9C485246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16"/>
          <c:order val="1"/>
          <c:tx>
            <c:strRef>
              <c:f>Booster!$AL$1</c:f>
              <c:strCache>
                <c:ptCount val="1"/>
                <c:pt idx="0">
                  <c:v>% 5-11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  <c:extLst xmlns:c15="http://schemas.microsoft.com/office/drawing/2012/chart"/>
            </c:numRef>
          </c:cat>
          <c:val>
            <c:numRef>
              <c:f>Booster!Booster511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3.44951054894821E-7</c:v>
                </c:pt>
                <c:pt idx="33">
                  <c:v>3.44951054894821E-7</c:v>
                </c:pt>
                <c:pt idx="34">
                  <c:v>3.44951054894821E-7</c:v>
                </c:pt>
                <c:pt idx="35">
                  <c:v>3.44951054894821E-7</c:v>
                </c:pt>
                <c:pt idx="36">
                  <c:v>3.44951054894821E-7</c:v>
                </c:pt>
                <c:pt idx="37">
                  <c:v>3.44951054894821E-7</c:v>
                </c:pt>
                <c:pt idx="38">
                  <c:v>3.44951054894821E-7</c:v>
                </c:pt>
                <c:pt idx="39">
                  <c:v>3.44951054894821E-7</c:v>
                </c:pt>
                <c:pt idx="40">
                  <c:v>3.44951054894821E-7</c:v>
                </c:pt>
                <c:pt idx="41">
                  <c:v>3.44951054894821E-7</c:v>
                </c:pt>
                <c:pt idx="42">
                  <c:v>3.44951054894821E-7</c:v>
                </c:pt>
                <c:pt idx="43">
                  <c:v>3.44951054894821E-7</c:v>
                </c:pt>
                <c:pt idx="44">
                  <c:v>3.44951054894821E-7</c:v>
                </c:pt>
                <c:pt idx="45">
                  <c:v>3.44951054894821E-7</c:v>
                </c:pt>
                <c:pt idx="46">
                  <c:v>3.44951054894821E-7</c:v>
                </c:pt>
                <c:pt idx="47">
                  <c:v>3.44951054894821E-7</c:v>
                </c:pt>
                <c:pt idx="48">
                  <c:v>3.44951054894821E-7</c:v>
                </c:pt>
                <c:pt idx="49">
                  <c:v>3.44951054894821E-7</c:v>
                </c:pt>
                <c:pt idx="50">
                  <c:v>3.44951054894821E-7</c:v>
                </c:pt>
                <c:pt idx="51">
                  <c:v>3.44951054894821E-7</c:v>
                </c:pt>
                <c:pt idx="52">
                  <c:v>3.44951054894821E-7</c:v>
                </c:pt>
                <c:pt idx="53">
                  <c:v>3.44951054894821E-7</c:v>
                </c:pt>
                <c:pt idx="54">
                  <c:v>3.44951054894821E-7</c:v>
                </c:pt>
                <c:pt idx="55">
                  <c:v>3.44951054894821E-7</c:v>
                </c:pt>
                <c:pt idx="56">
                  <c:v>3.44951054894821E-7</c:v>
                </c:pt>
                <c:pt idx="57">
                  <c:v>3.44951054894821E-7</c:v>
                </c:pt>
                <c:pt idx="58">
                  <c:v>3.44951054894821E-7</c:v>
                </c:pt>
                <c:pt idx="59">
                  <c:v>3.44951054894821E-7</c:v>
                </c:pt>
                <c:pt idx="60">
                  <c:v>3.44951054894821E-7</c:v>
                </c:pt>
                <c:pt idx="61">
                  <c:v>3.44951054894821E-7</c:v>
                </c:pt>
                <c:pt idx="62">
                  <c:v>3.44951054894821E-7</c:v>
                </c:pt>
                <c:pt idx="63">
                  <c:v>3.44951054894821E-7</c:v>
                </c:pt>
                <c:pt idx="64">
                  <c:v>3.44951054894821E-7</c:v>
                </c:pt>
                <c:pt idx="65">
                  <c:v>3.44951054894821E-7</c:v>
                </c:pt>
                <c:pt idx="66">
                  <c:v>3.44951054894821E-7</c:v>
                </c:pt>
                <c:pt idx="67">
                  <c:v>3.44951054894821E-7</c:v>
                </c:pt>
                <c:pt idx="68">
                  <c:v>3.44951054894821E-7</c:v>
                </c:pt>
                <c:pt idx="69">
                  <c:v>3.44951054894821E-7</c:v>
                </c:pt>
                <c:pt idx="70">
                  <c:v>3.44951054894821E-7</c:v>
                </c:pt>
                <c:pt idx="71">
                  <c:v>3.44951054894821E-7</c:v>
                </c:pt>
                <c:pt idx="72">
                  <c:v>3.44951054894821E-7</c:v>
                </c:pt>
                <c:pt idx="73">
                  <c:v>3.44951054894821E-7</c:v>
                </c:pt>
                <c:pt idx="74">
                  <c:v>3.44951054894821E-7</c:v>
                </c:pt>
                <c:pt idx="75">
                  <c:v>3.44951054894821E-7</c:v>
                </c:pt>
                <c:pt idx="76">
                  <c:v>3.44951054894821E-7</c:v>
                </c:pt>
                <c:pt idx="77">
                  <c:v>3.44951054894821E-7</c:v>
                </c:pt>
                <c:pt idx="78">
                  <c:v>3.44951054894821E-7</c:v>
                </c:pt>
                <c:pt idx="79">
                  <c:v>3.44951054894821E-7</c:v>
                </c:pt>
                <c:pt idx="80">
                  <c:v>3.44951054894821E-7</c:v>
                </c:pt>
                <c:pt idx="81">
                  <c:v>3.44951054894821E-7</c:v>
                </c:pt>
                <c:pt idx="82">
                  <c:v>3.44951054894821E-7</c:v>
                </c:pt>
                <c:pt idx="83">
                  <c:v>3.44951054894821E-7</c:v>
                </c:pt>
                <c:pt idx="84">
                  <c:v>3.44951054894821E-7</c:v>
                </c:pt>
                <c:pt idx="85">
                  <c:v>3.44951054894821E-7</c:v>
                </c:pt>
                <c:pt idx="86">
                  <c:v>3.44951054894821E-7</c:v>
                </c:pt>
                <c:pt idx="87">
                  <c:v>3.44951054894821E-7</c:v>
                </c:pt>
                <c:pt idx="88">
                  <c:v>3.44951054894821E-7</c:v>
                </c:pt>
                <c:pt idx="89">
                  <c:v>3.44951054894821E-7</c:v>
                </c:pt>
                <c:pt idx="90">
                  <c:v>3.44951054894821E-7</c:v>
                </c:pt>
                <c:pt idx="91">
                  <c:v>6.89902109789642E-7</c:v>
                </c:pt>
                <c:pt idx="92">
                  <c:v>1.0348531646844629E-6</c:v>
                </c:pt>
                <c:pt idx="93">
                  <c:v>1.0348531646844629E-6</c:v>
                </c:pt>
                <c:pt idx="94">
                  <c:v>1.379804219579284E-6</c:v>
                </c:pt>
                <c:pt idx="95">
                  <c:v>1.7247552744741048E-6</c:v>
                </c:pt>
                <c:pt idx="96">
                  <c:v>1.7247552744741048E-6</c:v>
                </c:pt>
                <c:pt idx="97">
                  <c:v>2.0697063293689259E-6</c:v>
                </c:pt>
                <c:pt idx="98">
                  <c:v>2.759608439158568E-6</c:v>
                </c:pt>
                <c:pt idx="99">
                  <c:v>4.4843637136326724E-6</c:v>
                </c:pt>
                <c:pt idx="100">
                  <c:v>4.4843637136326724E-6</c:v>
                </c:pt>
                <c:pt idx="101">
                  <c:v>4.8293147685274939E-6</c:v>
                </c:pt>
                <c:pt idx="102">
                  <c:v>5.8641679332119566E-6</c:v>
                </c:pt>
                <c:pt idx="103">
                  <c:v>7.2439721527912408E-6</c:v>
                </c:pt>
                <c:pt idx="104">
                  <c:v>8.623776372370525E-6</c:v>
                </c:pt>
                <c:pt idx="105">
                  <c:v>8.623776372370525E-6</c:v>
                </c:pt>
                <c:pt idx="106">
                  <c:v>9.3136784821601663E-6</c:v>
                </c:pt>
                <c:pt idx="107">
                  <c:v>1.0348531646844629E-5</c:v>
                </c:pt>
                <c:pt idx="108">
                  <c:v>1.069348270173945E-5</c:v>
                </c:pt>
                <c:pt idx="109">
                  <c:v>1.069348270173945E-5</c:v>
                </c:pt>
                <c:pt idx="110">
                  <c:v>1.1038433756634272E-5</c:v>
                </c:pt>
                <c:pt idx="111">
                  <c:v>1.1728335866423913E-5</c:v>
                </c:pt>
                <c:pt idx="112">
                  <c:v>1.1728335866423913E-5</c:v>
                </c:pt>
                <c:pt idx="113">
                  <c:v>1.2073286921318735E-5</c:v>
                </c:pt>
                <c:pt idx="114">
                  <c:v>1.2418237976213554E-5</c:v>
                </c:pt>
                <c:pt idx="115">
                  <c:v>1.2418237976213554E-5</c:v>
                </c:pt>
                <c:pt idx="116">
                  <c:v>1.2418237976213554E-5</c:v>
                </c:pt>
                <c:pt idx="117">
                  <c:v>1.4832895360477301E-5</c:v>
                </c:pt>
                <c:pt idx="118">
                  <c:v>1.6902601689846227E-5</c:v>
                </c:pt>
                <c:pt idx="119">
                  <c:v>1.9317259074109975E-5</c:v>
                </c:pt>
                <c:pt idx="120">
                  <c:v>2.1042014348584078E-5</c:v>
                </c:pt>
                <c:pt idx="121">
                  <c:v>2.7596084391585677E-5</c:v>
                </c:pt>
                <c:pt idx="122">
                  <c:v>3.518500759927174E-5</c:v>
                </c:pt>
                <c:pt idx="123">
                  <c:v>4.1739077642273336E-5</c:v>
                </c:pt>
                <c:pt idx="124">
                  <c:v>4.5188588191221547E-5</c:v>
                </c:pt>
                <c:pt idx="125">
                  <c:v>5.243256034401279E-5</c:v>
                </c:pt>
                <c:pt idx="126">
                  <c:v>5.5192168783171355E-5</c:v>
                </c:pt>
                <c:pt idx="127">
                  <c:v>5.8986630387014386E-5</c:v>
                </c:pt>
                <c:pt idx="128">
                  <c:v>6.1746238826172951E-5</c:v>
                </c:pt>
                <c:pt idx="129">
                  <c:v>6.4160896210436696E-5</c:v>
                </c:pt>
                <c:pt idx="130">
                  <c:v>7.1404868363227945E-5</c:v>
                </c:pt>
                <c:pt idx="131">
                  <c:v>7.7613987351334715E-5</c:v>
                </c:pt>
                <c:pt idx="132">
                  <c:v>8.1408448955177753E-5</c:v>
                </c:pt>
                <c:pt idx="133">
                  <c:v>8.4168057394336311E-5</c:v>
                </c:pt>
                <c:pt idx="134">
                  <c:v>8.7272616888389709E-5</c:v>
                </c:pt>
                <c:pt idx="135">
                  <c:v>9.5551442205865411E-5</c:v>
                </c:pt>
                <c:pt idx="136">
                  <c:v>9.9000952754813623E-5</c:v>
                </c:pt>
                <c:pt idx="137">
                  <c:v>1.0727977807228932E-4</c:v>
                </c:pt>
                <c:pt idx="138">
                  <c:v>1.1314394600550128E-4</c:v>
                </c:pt>
                <c:pt idx="139">
                  <c:v>1.1555860338976503E-4</c:v>
                </c:pt>
                <c:pt idx="140">
                  <c:v>1.1624850549955467E-4</c:v>
                </c:pt>
                <c:pt idx="141">
                  <c:v>1.2073286921318734E-4</c:v>
                </c:pt>
                <c:pt idx="142">
                  <c:v>1.2728693925618894E-4</c:v>
                </c:pt>
                <c:pt idx="143">
                  <c:v>1.3522081351876981E-4</c:v>
                </c:pt>
                <c:pt idx="144">
                  <c:v>1.383253730128232E-4</c:v>
                </c:pt>
                <c:pt idx="145">
                  <c:v>1.3867032406771803E-4</c:v>
                </c:pt>
                <c:pt idx="146">
                  <c:v>1.3867032406771803E-4</c:v>
                </c:pt>
                <c:pt idx="147">
                  <c:v>1.4074003039708696E-4</c:v>
                </c:pt>
                <c:pt idx="148">
                  <c:v>1.448794430558248E-4</c:v>
                </c:pt>
                <c:pt idx="149">
                  <c:v>1.4867390465966783E-4</c:v>
                </c:pt>
                <c:pt idx="150">
                  <c:v>1.5419312153798498E-4</c:v>
                </c:pt>
                <c:pt idx="151">
                  <c:v>1.5833253419672281E-4</c:v>
                </c:pt>
                <c:pt idx="152">
                  <c:v>1.6005728947119692E-4</c:v>
                </c:pt>
                <c:pt idx="153">
                  <c:v>1.6005728947119692E-4</c:v>
                </c:pt>
                <c:pt idx="154">
                  <c:v>1.610921426358814E-4</c:v>
                </c:pt>
                <c:pt idx="155">
                  <c:v>1.7109572322783121E-4</c:v>
                </c:pt>
                <c:pt idx="156">
                  <c:v>1.7902959749041208E-4</c:v>
                </c:pt>
                <c:pt idx="157">
                  <c:v>1.8696347175299296E-4</c:v>
                </c:pt>
                <c:pt idx="158">
                  <c:v>1.9731200339983759E-4</c:v>
                </c:pt>
                <c:pt idx="159">
                  <c:v>2.135247029798942E-4</c:v>
                </c:pt>
                <c:pt idx="160">
                  <c:v>2.2076867513268542E-4</c:v>
                </c:pt>
                <c:pt idx="161">
                  <c:v>2.2421818568163363E-4</c:v>
                </c:pt>
                <c:pt idx="162">
                  <c:v>2.3525661943826792E-4</c:v>
                </c:pt>
                <c:pt idx="163">
                  <c:v>2.4319049370084879E-4</c:v>
                </c:pt>
                <c:pt idx="164">
                  <c:v>2.5112436796342967E-4</c:v>
                </c:pt>
                <c:pt idx="165">
                  <c:v>2.6285270382985361E-4</c:v>
                </c:pt>
                <c:pt idx="166">
                  <c:v>2.7458103969627749E-4</c:v>
                </c:pt>
                <c:pt idx="167">
                  <c:v>2.8182501184906874E-4</c:v>
                </c:pt>
                <c:pt idx="168">
                  <c:v>2.8423966923333247E-4</c:v>
                </c:pt>
                <c:pt idx="169">
                  <c:v>2.9182859244101855E-4</c:v>
                </c:pt>
                <c:pt idx="170">
                  <c:v>2.9769276037423049E-4</c:v>
                </c:pt>
                <c:pt idx="171">
                  <c:v>3.0459178147212692E-4</c:v>
                </c:pt>
                <c:pt idx="172">
                  <c:v>3.1494031311897155E-4</c:v>
                </c:pt>
                <c:pt idx="173">
                  <c:v>3.2597874687560584E-4</c:v>
                </c:pt>
                <c:pt idx="174">
                  <c:v>3.3494747430287117E-4</c:v>
                </c:pt>
                <c:pt idx="175">
                  <c:v>3.3839698485181938E-4</c:v>
                </c:pt>
                <c:pt idx="176">
                  <c:v>3.4495105489482097E-4</c:v>
                </c:pt>
                <c:pt idx="177">
                  <c:v>3.5219502704761222E-4</c:v>
                </c:pt>
                <c:pt idx="178">
                  <c:v>3.597839502552983E-4</c:v>
                </c:pt>
                <c:pt idx="179">
                  <c:v>3.7151228612172218E-4</c:v>
                </c:pt>
                <c:pt idx="180">
                  <c:v>3.9013964308604255E-4</c:v>
                </c:pt>
                <c:pt idx="181">
                  <c:v>3.9841846840351822E-4</c:v>
                </c:pt>
                <c:pt idx="182">
                  <c:v>4.0083312578778195E-4</c:v>
                </c:pt>
                <c:pt idx="183">
                  <c:v>4.0669729372099395E-4</c:v>
                </c:pt>
                <c:pt idx="184">
                  <c:v>4.1704582536783853E-4</c:v>
                </c:pt>
                <c:pt idx="185">
                  <c:v>4.225650422461557E-4</c:v>
                </c:pt>
                <c:pt idx="186">
                  <c:v>4.2980901439894695E-4</c:v>
                </c:pt>
                <c:pt idx="187">
                  <c:v>4.3567318233215889E-4</c:v>
                </c:pt>
                <c:pt idx="188">
                  <c:v>4.4257220343005532E-4</c:v>
                </c:pt>
                <c:pt idx="189">
                  <c:v>4.4429695870452939E-4</c:v>
                </c:pt>
                <c:pt idx="190">
                  <c:v>4.4843637136326726E-4</c:v>
                </c:pt>
                <c:pt idx="191">
                  <c:v>4.5706014773563781E-4</c:v>
                </c:pt>
                <c:pt idx="192">
                  <c:v>4.6395916883353418E-4</c:v>
                </c:pt>
                <c:pt idx="193">
                  <c:v>4.6913343465695653E-4</c:v>
                </c:pt>
                <c:pt idx="194">
                  <c:v>4.8224157474295972E-4</c:v>
                </c:pt>
                <c:pt idx="195">
                  <c:v>4.9052040006043545E-4</c:v>
                </c:pt>
                <c:pt idx="196">
                  <c:v>4.9534971482896291E-4</c:v>
                </c:pt>
                <c:pt idx="197">
                  <c:v>4.9914417643280595E-4</c:v>
                </c:pt>
                <c:pt idx="198">
                  <c:v>5.1121746335412472E-4</c:v>
                </c:pt>
                <c:pt idx="199">
                  <c:v>5.1708163128733661E-4</c:v>
                </c:pt>
                <c:pt idx="200">
                  <c:v>5.215659950009693E-4</c:v>
                </c:pt>
                <c:pt idx="201">
                  <c:v>5.2812006504397095E-4</c:v>
                </c:pt>
                <c:pt idx="202">
                  <c:v>5.3363928192228806E-4</c:v>
                </c:pt>
                <c:pt idx="203">
                  <c:v>5.360539393065518E-4</c:v>
                </c:pt>
                <c:pt idx="204">
                  <c:v>5.4191810723976379E-4</c:v>
                </c:pt>
                <c:pt idx="205">
                  <c:v>5.4812722622787056E-4</c:v>
                </c:pt>
                <c:pt idx="206">
                  <c:v>5.5157673677681872E-4</c:v>
                </c:pt>
                <c:pt idx="207">
                  <c:v>5.5778585576492549E-4</c:v>
                </c:pt>
                <c:pt idx="208">
                  <c:v>5.6433992580792714E-4</c:v>
                </c:pt>
                <c:pt idx="209">
                  <c:v>5.6847933846666495E-4</c:v>
                </c:pt>
                <c:pt idx="210">
                  <c:v>5.6951419163134938E-4</c:v>
                </c:pt>
                <c:pt idx="211">
                  <c:v>5.7468845745477172E-4</c:v>
                </c:pt>
                <c:pt idx="212">
                  <c:v>5.8089757644287849E-4</c:v>
                </c:pt>
                <c:pt idx="213">
                  <c:v>5.8710669543098526E-4</c:v>
                </c:pt>
                <c:pt idx="214">
                  <c:v>5.9055620597993352E-4</c:v>
                </c:pt>
                <c:pt idx="215">
                  <c:v>5.9642037391314541E-4</c:v>
                </c:pt>
                <c:pt idx="216">
                  <c:v>6.0124968868167298E-4</c:v>
                </c:pt>
                <c:pt idx="217">
                  <c:v>6.0331939501104184E-4</c:v>
                </c:pt>
                <c:pt idx="218">
                  <c:v>6.0780375872467453E-4</c:v>
                </c:pt>
                <c:pt idx="219">
                  <c:v>6.1228812243830722E-4</c:v>
                </c:pt>
                <c:pt idx="220">
                  <c:v>6.1711743720683468E-4</c:v>
                </c:pt>
                <c:pt idx="221">
                  <c:v>6.2022199670088807E-4</c:v>
                </c:pt>
                <c:pt idx="222">
                  <c:v>6.2919072412815345E-4</c:v>
                </c:pt>
                <c:pt idx="223">
                  <c:v>6.3160538151241718E-4</c:v>
                </c:pt>
                <c:pt idx="224">
                  <c:v>6.3298518573199649E-4</c:v>
                </c:pt>
                <c:pt idx="225">
                  <c:v>6.3677964733583952E-4</c:v>
                </c:pt>
                <c:pt idx="226">
                  <c:v>6.4195391315926187E-4</c:v>
                </c:pt>
                <c:pt idx="227">
                  <c:v>6.4574837476310491E-4</c:v>
                </c:pt>
                <c:pt idx="228">
                  <c:v>6.4954283636694794E-4</c:v>
                </c:pt>
                <c:pt idx="229">
                  <c:v>6.5575195535505471E-4</c:v>
                </c:pt>
                <c:pt idx="230">
                  <c:v>6.5954641695889775E-4</c:v>
                </c:pt>
                <c:pt idx="231">
                  <c:v>6.6230602539805626E-4</c:v>
                </c:pt>
                <c:pt idx="232">
                  <c:v>6.6575553594700452E-4</c:v>
                </c:pt>
                <c:pt idx="233">
                  <c:v>6.702398996606371E-4</c:v>
                </c:pt>
                <c:pt idx="234">
                  <c:v>6.7748387181342841E-4</c:v>
                </c:pt>
                <c:pt idx="235">
                  <c:v>6.8231318658195587E-4</c:v>
                </c:pt>
                <c:pt idx="236">
                  <c:v>6.8748745240537821E-4</c:v>
                </c:pt>
                <c:pt idx="237">
                  <c:v>6.8886725662495752E-4</c:v>
                </c:pt>
                <c:pt idx="238">
                  <c:v>6.8886725662495752E-4</c:v>
                </c:pt>
                <c:pt idx="239">
                  <c:v>6.9300666928369533E-4</c:v>
                </c:pt>
                <c:pt idx="240">
                  <c:v>6.964561798326436E-4</c:v>
                </c:pt>
                <c:pt idx="241">
                  <c:v>6.992157882718021E-4</c:v>
                </c:pt>
                <c:pt idx="242">
                  <c:v>7.0611480936969852E-4</c:v>
                </c:pt>
                <c:pt idx="243">
                  <c:v>7.1749819418122764E-4</c:v>
                </c:pt>
                <c:pt idx="244">
                  <c:v>7.195679005105966E-4</c:v>
                </c:pt>
                <c:pt idx="245">
                  <c:v>7.2163760683996545E-4</c:v>
                </c:pt>
                <c:pt idx="246">
                  <c:v>7.2784672582807222E-4</c:v>
                </c:pt>
                <c:pt idx="247">
                  <c:v>7.2888157899275675E-4</c:v>
                </c:pt>
                <c:pt idx="248">
                  <c:v>7.3233108954170491E-4</c:v>
                </c:pt>
                <c:pt idx="249">
                  <c:v>7.3371089376128421E-4</c:v>
                </c:pt>
                <c:pt idx="250">
                  <c:v>7.3612555114554795E-4</c:v>
                </c:pt>
                <c:pt idx="251">
                  <c:v>7.3785030642002202E-4</c:v>
                </c:pt>
                <c:pt idx="252">
                  <c:v>7.381952574749169E-4</c:v>
                </c:pt>
                <c:pt idx="253">
                  <c:v>7.4164476802386506E-4</c:v>
                </c:pt>
                <c:pt idx="254">
                  <c:v>7.4302457224344437E-4</c:v>
                </c:pt>
                <c:pt idx="255">
                  <c:v>7.4612913173749775E-4</c:v>
                </c:pt>
                <c:pt idx="256">
                  <c:v>7.4957864228644602E-4</c:v>
                </c:pt>
                <c:pt idx="257">
                  <c:v>7.5440795705497348E-4</c:v>
                </c:pt>
                <c:pt idx="258">
                  <c:v>7.5785746760392164E-4</c:v>
                </c:pt>
                <c:pt idx="259">
                  <c:v>7.5923727182350095E-4</c:v>
                </c:pt>
                <c:pt idx="260">
                  <c:v>7.6027212498818548E-4</c:v>
                </c:pt>
                <c:pt idx="261">
                  <c:v>7.6165192920776468E-4</c:v>
                </c:pt>
                <c:pt idx="262">
                  <c:v>7.6406658659202841E-4</c:v>
                </c:pt>
                <c:pt idx="263">
                  <c:v>7.6613629292139737E-4</c:v>
                </c:pt>
                <c:pt idx="264">
                  <c:v>7.685509503056611E-4</c:v>
                </c:pt>
                <c:pt idx="265">
                  <c:v>7.7027570558013529E-4</c:v>
                </c:pt>
                <c:pt idx="266">
                  <c:v>7.7062065663503006E-4</c:v>
                </c:pt>
                <c:pt idx="267">
                  <c:v>7.7234541190950414E-4</c:v>
                </c:pt>
                <c:pt idx="268">
                  <c:v>7.7372521612908344E-4</c:v>
                </c:pt>
                <c:pt idx="269">
                  <c:v>7.7510502034866275E-4</c:v>
                </c:pt>
                <c:pt idx="270">
                  <c:v>7.7820957984271613E-4</c:v>
                </c:pt>
                <c:pt idx="271">
                  <c:v>7.8027928617208509E-4</c:v>
                </c:pt>
                <c:pt idx="272">
                  <c:v>7.8165909039166429E-4</c:v>
                </c:pt>
                <c:pt idx="273">
                  <c:v>7.8269394355634883E-4</c:v>
                </c:pt>
                <c:pt idx="274">
                  <c:v>7.8545355199550733E-4</c:v>
                </c:pt>
                <c:pt idx="275">
                  <c:v>7.8648840516019186E-4</c:v>
                </c:pt>
                <c:pt idx="276">
                  <c:v>7.889030625444556E-4</c:v>
                </c:pt>
                <c:pt idx="277">
                  <c:v>7.9200762203850898E-4</c:v>
                </c:pt>
                <c:pt idx="278">
                  <c:v>7.9545713258745714E-4</c:v>
                </c:pt>
                <c:pt idx="279">
                  <c:v>7.9787178997172087E-4</c:v>
                </c:pt>
                <c:pt idx="280">
                  <c:v>7.989066431364054E-4</c:v>
                </c:pt>
                <c:pt idx="281">
                  <c:v>8.0166625157556391E-4</c:v>
                </c:pt>
                <c:pt idx="282">
                  <c:v>8.0270110474024844E-4</c:v>
                </c:pt>
                <c:pt idx="283">
                  <c:v>8.0580566423430183E-4</c:v>
                </c:pt>
                <c:pt idx="284">
                  <c:v>8.120147832224086E-4</c:v>
                </c:pt>
                <c:pt idx="285">
                  <c:v>8.1718904904583094E-4</c:v>
                </c:pt>
                <c:pt idx="286">
                  <c:v>8.2029360853988432E-4</c:v>
                </c:pt>
                <c:pt idx="287">
                  <c:v>8.2167341275946352E-4</c:v>
                </c:pt>
                <c:pt idx="288">
                  <c:v>8.2512292330841179E-4</c:v>
                </c:pt>
                <c:pt idx="289">
                  <c:v>8.3271184651609786E-4</c:v>
                </c:pt>
                <c:pt idx="290">
                  <c:v>8.4409523132762687E-4</c:v>
                </c:pt>
                <c:pt idx="291">
                  <c:v>8.5720337141363017E-4</c:v>
                </c:pt>
                <c:pt idx="292">
                  <c:v>1.1390283832626988E-3</c:v>
                </c:pt>
                <c:pt idx="293">
                  <c:v>1.7102673301685224E-3</c:v>
                </c:pt>
                <c:pt idx="294">
                  <c:v>1.7682191073908524E-3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46EE-46BC-8BD9-54CE9C485246}"/>
            </c:ext>
          </c:extLst>
        </c:ser>
        <c:ser>
          <c:idx val="7"/>
          <c:order val="2"/>
          <c:tx>
            <c:strRef>
              <c:f>Booster!$AN$1</c:f>
              <c:strCache>
                <c:ptCount val="1"/>
                <c:pt idx="0">
                  <c:v>% 12-15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Booster!Booster1215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9.7120026999367499E-6</c:v>
                </c:pt>
                <c:pt idx="13">
                  <c:v>2.4887006918587923E-5</c:v>
                </c:pt>
                <c:pt idx="14">
                  <c:v>3.8848010799747E-5</c:v>
                </c:pt>
                <c:pt idx="15">
                  <c:v>5.6451015693382363E-5</c:v>
                </c:pt>
                <c:pt idx="16">
                  <c:v>8.4980023624446572E-5</c:v>
                </c:pt>
                <c:pt idx="17">
                  <c:v>1.2200703391795543E-4</c:v>
                </c:pt>
                <c:pt idx="18">
                  <c:v>1.5235704235525777E-4</c:v>
                </c:pt>
                <c:pt idx="19">
                  <c:v>1.9484705416748105E-4</c:v>
                </c:pt>
                <c:pt idx="20">
                  <c:v>2.3126706429224387E-4</c:v>
                </c:pt>
                <c:pt idx="21">
                  <c:v>2.4644206851089502E-4</c:v>
                </c:pt>
                <c:pt idx="22">
                  <c:v>2.6040307239205414E-4</c:v>
                </c:pt>
                <c:pt idx="23">
                  <c:v>2.7922007762318159E-4</c:v>
                </c:pt>
                <c:pt idx="24">
                  <c:v>3.053210848792616E-4</c:v>
                </c:pt>
                <c:pt idx="25">
                  <c:v>3.3688509365405601E-4</c:v>
                </c:pt>
                <c:pt idx="26">
                  <c:v>3.7391210394756492E-4</c:v>
                </c:pt>
                <c:pt idx="27">
                  <c:v>4.2247211744724867E-4</c:v>
                </c:pt>
                <c:pt idx="28">
                  <c:v>4.3097011980969328E-4</c:v>
                </c:pt>
                <c:pt idx="29">
                  <c:v>4.4432412352210634E-4</c:v>
                </c:pt>
                <c:pt idx="30">
                  <c:v>4.7103213094693241E-4</c:v>
                </c:pt>
                <c:pt idx="31">
                  <c:v>4.9349113719053615E-4</c:v>
                </c:pt>
                <c:pt idx="32">
                  <c:v>5.1352214275915571E-4</c:v>
                </c:pt>
                <c:pt idx="33">
                  <c:v>5.4205115069021984E-4</c:v>
                </c:pt>
                <c:pt idx="34">
                  <c:v>5.6511715710256963E-4</c:v>
                </c:pt>
                <c:pt idx="35">
                  <c:v>5.7604316013999853E-4</c:v>
                </c:pt>
                <c:pt idx="36">
                  <c:v>5.8089916148996686E-4</c:v>
                </c:pt>
                <c:pt idx="37">
                  <c:v>5.9850216638360221E-4</c:v>
                </c:pt>
                <c:pt idx="38">
                  <c:v>6.1428417077099944E-4</c:v>
                </c:pt>
                <c:pt idx="39">
                  <c:v>6.3492217650836511E-4</c:v>
                </c:pt>
                <c:pt idx="40">
                  <c:v>6.579881829207149E-4</c:v>
                </c:pt>
                <c:pt idx="41">
                  <c:v>6.8105418933306458E-4</c:v>
                </c:pt>
                <c:pt idx="42">
                  <c:v>6.9015919186425536E-4</c:v>
                </c:pt>
                <c:pt idx="43">
                  <c:v>6.9865719422670003E-4</c:v>
                </c:pt>
                <c:pt idx="44">
                  <c:v>7.1383219844535115E-4</c:v>
                </c:pt>
                <c:pt idx="45">
                  <c:v>7.2597220182027216E-4</c:v>
                </c:pt>
                <c:pt idx="46">
                  <c:v>7.3689820485770094E-4</c:v>
                </c:pt>
                <c:pt idx="47">
                  <c:v>7.4843120806387584E-4</c:v>
                </c:pt>
                <c:pt idx="48">
                  <c:v>7.6542721278876518E-4</c:v>
                </c:pt>
                <c:pt idx="49">
                  <c:v>7.7210421464497163E-4</c:v>
                </c:pt>
                <c:pt idx="50">
                  <c:v>7.8181621734490841E-4</c:v>
                </c:pt>
                <c:pt idx="51">
                  <c:v>7.921352202135912E-4</c:v>
                </c:pt>
                <c:pt idx="52">
                  <c:v>8.0245422308227398E-4</c:v>
                </c:pt>
                <c:pt idx="53">
                  <c:v>8.0791722460098843E-4</c:v>
                </c:pt>
                <c:pt idx="54">
                  <c:v>8.2248522865089354E-4</c:v>
                </c:pt>
                <c:pt idx="55">
                  <c:v>8.3401823185706844E-4</c:v>
                </c:pt>
                <c:pt idx="56">
                  <c:v>8.3583923236330655E-4</c:v>
                </c:pt>
                <c:pt idx="57">
                  <c:v>8.4555123506324333E-4</c:v>
                </c:pt>
                <c:pt idx="58">
                  <c:v>8.5162123675070378E-4</c:v>
                </c:pt>
                <c:pt idx="59">
                  <c:v>8.6133323945064056E-4</c:v>
                </c:pt>
                <c:pt idx="60">
                  <c:v>8.7529424333179968E-4</c:v>
                </c:pt>
                <c:pt idx="61">
                  <c:v>8.9289724822543502E-4</c:v>
                </c:pt>
                <c:pt idx="62">
                  <c:v>9.0260925092537181E-4</c:v>
                </c:pt>
                <c:pt idx="63">
                  <c:v>9.0685825210659403E-4</c:v>
                </c:pt>
                <c:pt idx="64">
                  <c:v>9.2931725835019782E-4</c:v>
                </c:pt>
                <c:pt idx="65">
                  <c:v>9.390292610501346E-4</c:v>
                </c:pt>
                <c:pt idx="66">
                  <c:v>9.4692026324383317E-4</c:v>
                </c:pt>
                <c:pt idx="67">
                  <c:v>9.5541826560627784E-4</c:v>
                </c:pt>
                <c:pt idx="68">
                  <c:v>9.6755826898119873E-4</c:v>
                </c:pt>
                <c:pt idx="69">
                  <c:v>9.760562713436434E-4</c:v>
                </c:pt>
                <c:pt idx="70">
                  <c:v>9.8030527252486585E-4</c:v>
                </c:pt>
                <c:pt idx="71">
                  <c:v>9.9001727522480252E-4</c:v>
                </c:pt>
                <c:pt idx="72">
                  <c:v>9.9730127724975497E-4</c:v>
                </c:pt>
                <c:pt idx="73">
                  <c:v>1.0021572785997234E-3</c:v>
                </c:pt>
                <c:pt idx="74">
                  <c:v>1.0070132799496919E-3</c:v>
                </c:pt>
                <c:pt idx="75">
                  <c:v>1.021581283999597E-3</c:v>
                </c:pt>
                <c:pt idx="76">
                  <c:v>1.0288652860245494E-3</c:v>
                </c:pt>
                <c:pt idx="77">
                  <c:v>1.0331142872057719E-3</c:v>
                </c:pt>
                <c:pt idx="78">
                  <c:v>1.0379702885557403E-3</c:v>
                </c:pt>
                <c:pt idx="79">
                  <c:v>1.0446472904119468E-3</c:v>
                </c:pt>
                <c:pt idx="80">
                  <c:v>1.0513242922681532E-3</c:v>
                </c:pt>
                <c:pt idx="81">
                  <c:v>1.0543592931118834E-3</c:v>
                </c:pt>
                <c:pt idx="82">
                  <c:v>1.0652852961493123E-3</c:v>
                </c:pt>
                <c:pt idx="83">
                  <c:v>1.0719622980055188E-3</c:v>
                </c:pt>
                <c:pt idx="84">
                  <c:v>1.0762112991867412E-3</c:v>
                </c:pt>
                <c:pt idx="85">
                  <c:v>1.0883513025616621E-3</c:v>
                </c:pt>
                <c:pt idx="86">
                  <c:v>1.0919933035741384E-3</c:v>
                </c:pt>
                <c:pt idx="87">
                  <c:v>1.0968493049241068E-3</c:v>
                </c:pt>
                <c:pt idx="88">
                  <c:v>1.1029193066115672E-3</c:v>
                </c:pt>
                <c:pt idx="89">
                  <c:v>1.1077753079615357E-3</c:v>
                </c:pt>
                <c:pt idx="90">
                  <c:v>1.1144523098177421E-3</c:v>
                </c:pt>
                <c:pt idx="91">
                  <c:v>1.1187013109989644E-3</c:v>
                </c:pt>
                <c:pt idx="92">
                  <c:v>1.124771312686425E-3</c:v>
                </c:pt>
                <c:pt idx="93">
                  <c:v>1.127199313361409E-3</c:v>
                </c:pt>
                <c:pt idx="94">
                  <c:v>1.1344833153863617E-3</c:v>
                </c:pt>
                <c:pt idx="95">
                  <c:v>1.1429813177488064E-3</c:v>
                </c:pt>
                <c:pt idx="96">
                  <c:v>1.1617983229799337E-3</c:v>
                </c:pt>
                <c:pt idx="97">
                  <c:v>1.1757593268610928E-3</c:v>
                </c:pt>
                <c:pt idx="98">
                  <c:v>1.1824363287172993E-3</c:v>
                </c:pt>
                <c:pt idx="99">
                  <c:v>1.1933623317547282E-3</c:v>
                </c:pt>
                <c:pt idx="100">
                  <c:v>1.2024673342859189E-3</c:v>
                </c:pt>
                <c:pt idx="101">
                  <c:v>1.2115723368171095E-3</c:v>
                </c:pt>
                <c:pt idx="102">
                  <c:v>1.2249263405295226E-3</c:v>
                </c:pt>
                <c:pt idx="103">
                  <c:v>1.24070834491692E-3</c:v>
                </c:pt>
                <c:pt idx="104">
                  <c:v>1.2619533508230316E-3</c:v>
                </c:pt>
                <c:pt idx="105">
                  <c:v>1.267416352341746E-3</c:v>
                </c:pt>
                <c:pt idx="106">
                  <c:v>1.2819843563916511E-3</c:v>
                </c:pt>
                <c:pt idx="107">
                  <c:v>1.2892683584166036E-3</c:v>
                </c:pt>
                <c:pt idx="108">
                  <c:v>1.3014083617915247E-3</c:v>
                </c:pt>
                <c:pt idx="109">
                  <c:v>1.3165833660101758E-3</c:v>
                </c:pt>
                <c:pt idx="110">
                  <c:v>1.3360073714100492E-3</c:v>
                </c:pt>
                <c:pt idx="111">
                  <c:v>1.3517893757974465E-3</c:v>
                </c:pt>
                <c:pt idx="112">
                  <c:v>1.3621083786661292E-3</c:v>
                </c:pt>
                <c:pt idx="113">
                  <c:v>1.3857813852472252E-3</c:v>
                </c:pt>
                <c:pt idx="114">
                  <c:v>1.4021703898033683E-3</c:v>
                </c:pt>
                <c:pt idx="115">
                  <c:v>1.4179523941907656E-3</c:v>
                </c:pt>
                <c:pt idx="116">
                  <c:v>1.4191663945282576E-3</c:v>
                </c:pt>
                <c:pt idx="117">
                  <c:v>1.4319133980719248E-3</c:v>
                </c:pt>
                <c:pt idx="118">
                  <c:v>1.4416254007718614E-3</c:v>
                </c:pt>
                <c:pt idx="119">
                  <c:v>1.4483024026280679E-3</c:v>
                </c:pt>
                <c:pt idx="120">
                  <c:v>1.4646914071842112E-3</c:v>
                </c:pt>
                <c:pt idx="121">
                  <c:v>1.4853294129215768E-3</c:v>
                </c:pt>
                <c:pt idx="122">
                  <c:v>1.5126444205151488E-3</c:v>
                </c:pt>
                <c:pt idx="123">
                  <c:v>1.5387454277712288E-3</c:v>
                </c:pt>
                <c:pt idx="124">
                  <c:v>1.5745584377272457E-3</c:v>
                </c:pt>
                <c:pt idx="125">
                  <c:v>1.6109784478520084E-3</c:v>
                </c:pt>
                <c:pt idx="126">
                  <c:v>1.6249394517331675E-3</c:v>
                </c:pt>
                <c:pt idx="127">
                  <c:v>1.6425424566268029E-3</c:v>
                </c:pt>
                <c:pt idx="128">
                  <c:v>1.6613594618579304E-3</c:v>
                </c:pt>
                <c:pt idx="129">
                  <c:v>1.6904954699577407E-3</c:v>
                </c:pt>
                <c:pt idx="130">
                  <c:v>1.7159894770450747E-3</c:v>
                </c:pt>
                <c:pt idx="131">
                  <c:v>1.7499814864948531E-3</c:v>
                </c:pt>
                <c:pt idx="132">
                  <c:v>1.7888294972946003E-3</c:v>
                </c:pt>
                <c:pt idx="133">
                  <c:v>1.8058255020194896E-3</c:v>
                </c:pt>
                <c:pt idx="134">
                  <c:v>1.8422455121442523E-3</c:v>
                </c:pt>
                <c:pt idx="135">
                  <c:v>1.875023521256539E-3</c:v>
                </c:pt>
                <c:pt idx="136">
                  <c:v>1.9144785322250319E-3</c:v>
                </c:pt>
                <c:pt idx="137">
                  <c:v>1.9533265430247788E-3</c:v>
                </c:pt>
                <c:pt idx="138">
                  <c:v>2.0024935566932086E-3</c:v>
                </c:pt>
                <c:pt idx="139">
                  <c:v>2.0370925663117335E-3</c:v>
                </c:pt>
                <c:pt idx="140">
                  <c:v>2.0577305720490989E-3</c:v>
                </c:pt>
                <c:pt idx="141">
                  <c:v>2.1384615944923233E-3</c:v>
                </c:pt>
                <c:pt idx="142">
                  <c:v>2.2234416181167696E-3</c:v>
                </c:pt>
                <c:pt idx="143">
                  <c:v>2.3011376397162639E-3</c:v>
                </c:pt>
                <c:pt idx="144">
                  <c:v>2.368514658447075E-3</c:v>
                </c:pt>
                <c:pt idx="145">
                  <c:v>2.3818686621594879E-3</c:v>
                </c:pt>
                <c:pt idx="146">
                  <c:v>2.3830826624969804E-3</c:v>
                </c:pt>
                <c:pt idx="147">
                  <c:v>2.394615665703155E-3</c:v>
                </c:pt>
                <c:pt idx="148">
                  <c:v>2.4710976869651569E-3</c:v>
                </c:pt>
                <c:pt idx="149">
                  <c:v>2.5475797082271587E-3</c:v>
                </c:pt>
                <c:pt idx="150">
                  <c:v>2.6283107306703832E-3</c:v>
                </c:pt>
                <c:pt idx="151">
                  <c:v>2.7145047546323219E-3</c:v>
                </c:pt>
                <c:pt idx="152">
                  <c:v>2.7472827637446081E-3</c:v>
                </c:pt>
                <c:pt idx="153">
                  <c:v>2.7612437676257672E-3</c:v>
                </c:pt>
                <c:pt idx="154">
                  <c:v>2.7873447748818472E-3</c:v>
                </c:pt>
                <c:pt idx="155">
                  <c:v>3.1078408639797603E-3</c:v>
                </c:pt>
                <c:pt idx="156">
                  <c:v>3.5193869783895801E-3</c:v>
                </c:pt>
                <c:pt idx="157">
                  <c:v>3.8775170779497478E-3</c:v>
                </c:pt>
                <c:pt idx="158">
                  <c:v>5.727653592287699E-3</c:v>
                </c:pt>
                <c:pt idx="159">
                  <c:v>9.070403521572179E-3</c:v>
                </c:pt>
                <c:pt idx="160">
                  <c:v>1.1982183331046966E-2</c:v>
                </c:pt>
                <c:pt idx="161">
                  <c:v>1.3358252713594254E-2</c:v>
                </c:pt>
                <c:pt idx="162">
                  <c:v>1.569156136225406E-2</c:v>
                </c:pt>
                <c:pt idx="163">
                  <c:v>1.8034582013613801E-2</c:v>
                </c:pt>
                <c:pt idx="164">
                  <c:v>2.0251346629874364E-2</c:v>
                </c:pt>
                <c:pt idx="165">
                  <c:v>2.2499068254740975E-2</c:v>
                </c:pt>
                <c:pt idx="166">
                  <c:v>2.6601782395295506E-2</c:v>
                </c:pt>
                <c:pt idx="167">
                  <c:v>3.026320741317166E-2</c:v>
                </c:pt>
                <c:pt idx="168">
                  <c:v>3.1999227895785354E-2</c:v>
                </c:pt>
                <c:pt idx="169">
                  <c:v>3.5172624777989686E-2</c:v>
                </c:pt>
                <c:pt idx="170">
                  <c:v>3.674596921537944E-2</c:v>
                </c:pt>
                <c:pt idx="171">
                  <c:v>3.8040093575146011E-2</c:v>
                </c:pt>
                <c:pt idx="172">
                  <c:v>3.9371244945206094E-2</c:v>
                </c:pt>
                <c:pt idx="173">
                  <c:v>4.1748257606015617E-2</c:v>
                </c:pt>
                <c:pt idx="174">
                  <c:v>4.4127091267331373E-2</c:v>
                </c:pt>
                <c:pt idx="175">
                  <c:v>4.5091614535468838E-2</c:v>
                </c:pt>
                <c:pt idx="176">
                  <c:v>4.6084666811537375E-2</c:v>
                </c:pt>
                <c:pt idx="177">
                  <c:v>4.7027945073768729E-2</c:v>
                </c:pt>
                <c:pt idx="178">
                  <c:v>4.8013713347812313E-2</c:v>
                </c:pt>
                <c:pt idx="179">
                  <c:v>4.9035294631811908E-2</c:v>
                </c:pt>
                <c:pt idx="180">
                  <c:v>5.0861758139568766E-2</c:v>
                </c:pt>
                <c:pt idx="181">
                  <c:v>5.2623879629438534E-2</c:v>
                </c:pt>
                <c:pt idx="182">
                  <c:v>5.3264264807465614E-2</c:v>
                </c:pt>
                <c:pt idx="183">
                  <c:v>5.3933785993592505E-2</c:v>
                </c:pt>
                <c:pt idx="184">
                  <c:v>5.4550498165038493E-2</c:v>
                </c:pt>
                <c:pt idx="185">
                  <c:v>5.5248548359096442E-2</c:v>
                </c:pt>
                <c:pt idx="186">
                  <c:v>5.5593931455112947E-2</c:v>
                </c:pt>
                <c:pt idx="187">
                  <c:v>5.6497147706207063E-2</c:v>
                </c:pt>
                <c:pt idx="188">
                  <c:v>5.7555756000500169E-2</c:v>
                </c:pt>
                <c:pt idx="189">
                  <c:v>5.7989154120984848E-2</c:v>
                </c:pt>
                <c:pt idx="190">
                  <c:v>5.8502069263575256E-2</c:v>
                </c:pt>
                <c:pt idx="191">
                  <c:v>5.8939109385072408E-2</c:v>
                </c:pt>
                <c:pt idx="192">
                  <c:v>5.9400429513319405E-2</c:v>
                </c:pt>
                <c:pt idx="193">
                  <c:v>5.995340666704705E-2</c:v>
                </c:pt>
                <c:pt idx="194">
                  <c:v>6.1030224966402542E-2</c:v>
                </c:pt>
                <c:pt idx="195">
                  <c:v>6.1885488204165721E-2</c:v>
                </c:pt>
                <c:pt idx="196">
                  <c:v>6.2172599283982603E-2</c:v>
                </c:pt>
                <c:pt idx="197">
                  <c:v>6.2528908383036527E-2</c:v>
                </c:pt>
                <c:pt idx="198">
                  <c:v>6.2852439472978167E-2</c:v>
                </c:pt>
                <c:pt idx="199">
                  <c:v>6.3185075565451013E-2</c:v>
                </c:pt>
                <c:pt idx="200">
                  <c:v>6.3693134706691454E-2</c:v>
                </c:pt>
                <c:pt idx="201">
                  <c:v>6.4794840012965524E-2</c:v>
                </c:pt>
                <c:pt idx="202">
                  <c:v>6.5577263230479174E-2</c:v>
                </c:pt>
                <c:pt idx="203">
                  <c:v>6.5951782334595491E-2</c:v>
                </c:pt>
                <c:pt idx="204">
                  <c:v>6.66401205259535E-2</c:v>
                </c:pt>
                <c:pt idx="205">
                  <c:v>6.6938764608976561E-2</c:v>
                </c:pt>
                <c:pt idx="206">
                  <c:v>6.7204023682718578E-2</c:v>
                </c:pt>
                <c:pt idx="207">
                  <c:v>6.7454714752410702E-2</c:v>
                </c:pt>
                <c:pt idx="208">
                  <c:v>6.8043504916094372E-2</c:v>
                </c:pt>
                <c:pt idx="209">
                  <c:v>6.86450420833217E-2</c:v>
                </c:pt>
                <c:pt idx="210">
                  <c:v>6.8896340153182564E-2</c:v>
                </c:pt>
                <c:pt idx="211">
                  <c:v>6.9177988231480733E-2</c:v>
                </c:pt>
                <c:pt idx="212">
                  <c:v>6.9422609299485391E-2</c:v>
                </c:pt>
                <c:pt idx="213">
                  <c:v>6.9675121369683735E-2</c:v>
                </c:pt>
                <c:pt idx="214">
                  <c:v>6.9939166443088271E-2</c:v>
                </c:pt>
                <c:pt idx="215">
                  <c:v>7.0378634565260403E-2</c:v>
                </c:pt>
                <c:pt idx="216">
                  <c:v>7.0849059696038594E-2</c:v>
                </c:pt>
                <c:pt idx="217">
                  <c:v>7.1069400757293413E-2</c:v>
                </c:pt>
                <c:pt idx="218">
                  <c:v>7.132676882884173E-2</c:v>
                </c:pt>
                <c:pt idx="219">
                  <c:v>7.1594455903258747E-2</c:v>
                </c:pt>
                <c:pt idx="220">
                  <c:v>7.1869426979700696E-2</c:v>
                </c:pt>
                <c:pt idx="221">
                  <c:v>7.2150468057830125E-2</c:v>
                </c:pt>
                <c:pt idx="222">
                  <c:v>7.2579010176964831E-2</c:v>
                </c:pt>
                <c:pt idx="223">
                  <c:v>7.2909218268762677E-2</c:v>
                </c:pt>
                <c:pt idx="224">
                  <c:v>7.3097995321242698E-2</c:v>
                </c:pt>
                <c:pt idx="225">
                  <c:v>7.3613945464676839E-2</c:v>
                </c:pt>
                <c:pt idx="226">
                  <c:v>7.4102580600517401E-2</c:v>
                </c:pt>
                <c:pt idx="227">
                  <c:v>7.4602141739395403E-2</c:v>
                </c:pt>
                <c:pt idx="228">
                  <c:v>7.5164830895822987E-2</c:v>
                </c:pt>
                <c:pt idx="229">
                  <c:v>7.5770617064231549E-2</c:v>
                </c:pt>
                <c:pt idx="230">
                  <c:v>7.6086864152148229E-2</c:v>
                </c:pt>
                <c:pt idx="231">
                  <c:v>7.6255610199059631E-2</c:v>
                </c:pt>
                <c:pt idx="232">
                  <c:v>7.6464418257108271E-2</c:v>
                </c:pt>
                <c:pt idx="233">
                  <c:v>7.6635592304694661E-2</c:v>
                </c:pt>
                <c:pt idx="234">
                  <c:v>7.6815264354643489E-2</c:v>
                </c:pt>
                <c:pt idx="235">
                  <c:v>7.7017395410835923E-2</c:v>
                </c:pt>
                <c:pt idx="236">
                  <c:v>7.737673951073358E-2</c:v>
                </c:pt>
                <c:pt idx="237">
                  <c:v>7.770755460270018E-2</c:v>
                </c:pt>
                <c:pt idx="238">
                  <c:v>7.7821670634424439E-2</c:v>
                </c:pt>
                <c:pt idx="239">
                  <c:v>7.8017731688929406E-2</c:v>
                </c:pt>
                <c:pt idx="240">
                  <c:v>7.8156734727572258E-2</c:v>
                </c:pt>
                <c:pt idx="241">
                  <c:v>7.833458577701484E-2</c:v>
                </c:pt>
                <c:pt idx="242">
                  <c:v>7.8513043826626189E-2</c:v>
                </c:pt>
                <c:pt idx="243">
                  <c:v>7.8842037918086541E-2</c:v>
                </c:pt>
                <c:pt idx="244">
                  <c:v>7.9143717001953329E-2</c:v>
                </c:pt>
                <c:pt idx="245">
                  <c:v>7.9282113040427427E-2</c:v>
                </c:pt>
                <c:pt idx="246">
                  <c:v>7.9409583075864099E-2</c:v>
                </c:pt>
                <c:pt idx="247">
                  <c:v>7.9527341108600824E-2</c:v>
                </c:pt>
                <c:pt idx="248">
                  <c:v>7.964388514100007E-2</c:v>
                </c:pt>
                <c:pt idx="249">
                  <c:v>7.9771355176436742E-2</c:v>
                </c:pt>
                <c:pt idx="250">
                  <c:v>8.0029937248322552E-2</c:v>
                </c:pt>
                <c:pt idx="251">
                  <c:v>8.0242994307552412E-2</c:v>
                </c:pt>
                <c:pt idx="252">
                  <c:v>8.0369250342651591E-2</c:v>
                </c:pt>
                <c:pt idx="253">
                  <c:v>8.0511288382138169E-2</c:v>
                </c:pt>
                <c:pt idx="254">
                  <c:v>8.0680034429049571E-2</c:v>
                </c:pt>
                <c:pt idx="255">
                  <c:v>8.0865169480517113E-2</c:v>
                </c:pt>
                <c:pt idx="256">
                  <c:v>8.1180809568265067E-2</c:v>
                </c:pt>
                <c:pt idx="257">
                  <c:v>8.1692510710517974E-2</c:v>
                </c:pt>
                <c:pt idx="258">
                  <c:v>8.1903139769072861E-2</c:v>
                </c:pt>
                <c:pt idx="259">
                  <c:v>8.1948664781728811E-2</c:v>
                </c:pt>
                <c:pt idx="260">
                  <c:v>8.2187215848046002E-2</c:v>
                </c:pt>
                <c:pt idx="261">
                  <c:v>8.23256118865201E-2</c:v>
                </c:pt>
                <c:pt idx="262">
                  <c:v>8.249678593410649E-2</c:v>
                </c:pt>
                <c:pt idx="263">
                  <c:v>8.2668566981861619E-2</c:v>
                </c:pt>
                <c:pt idx="264">
                  <c:v>8.2895585044972644E-2</c:v>
                </c:pt>
                <c:pt idx="265">
                  <c:v>8.3108035104033764E-2</c:v>
                </c:pt>
                <c:pt idx="266">
                  <c:v>8.3216688134239297E-2</c:v>
                </c:pt>
                <c:pt idx="267">
                  <c:v>8.3329590165626063E-2</c:v>
                </c:pt>
                <c:pt idx="268">
                  <c:v>8.343399419465039E-2</c:v>
                </c:pt>
                <c:pt idx="269">
                  <c:v>8.3546289225868403E-2</c:v>
                </c:pt>
                <c:pt idx="270">
                  <c:v>8.3684685264342501E-2</c:v>
                </c:pt>
                <c:pt idx="271">
                  <c:v>8.3923843330828446E-2</c:v>
                </c:pt>
                <c:pt idx="272">
                  <c:v>8.4165429397989378E-2</c:v>
                </c:pt>
                <c:pt idx="273">
                  <c:v>8.4264977425663717E-2</c:v>
                </c:pt>
                <c:pt idx="274">
                  <c:v>8.4394268461606636E-2</c:v>
                </c:pt>
                <c:pt idx="275">
                  <c:v>8.4505956492655909E-2</c:v>
                </c:pt>
                <c:pt idx="276">
                  <c:v>8.4631605527586334E-2</c:v>
                </c:pt>
                <c:pt idx="277">
                  <c:v>8.4782748569604105E-2</c:v>
                </c:pt>
                <c:pt idx="278">
                  <c:v>8.5052863644696095E-2</c:v>
                </c:pt>
                <c:pt idx="279">
                  <c:v>8.5316908718100617E-2</c:v>
                </c:pt>
                <c:pt idx="280">
                  <c:v>8.5408565743581272E-2</c:v>
                </c:pt>
                <c:pt idx="281">
                  <c:v>8.5537856779524191E-2</c:v>
                </c:pt>
                <c:pt idx="282">
                  <c:v>8.565318681158593E-2</c:v>
                </c:pt>
                <c:pt idx="283">
                  <c:v>8.5775800845672628E-2</c:v>
                </c:pt>
                <c:pt idx="284">
                  <c:v>8.5999783907939928E-2</c:v>
                </c:pt>
                <c:pt idx="285">
                  <c:v>8.6278396985394357E-2</c:v>
                </c:pt>
                <c:pt idx="286">
                  <c:v>8.6565508065211239E-2</c:v>
                </c:pt>
                <c:pt idx="287">
                  <c:v>8.6729398110772668E-2</c:v>
                </c:pt>
                <c:pt idx="288">
                  <c:v>8.6926673165615143E-2</c:v>
                </c:pt>
                <c:pt idx="289">
                  <c:v>8.7081458208645379E-2</c:v>
                </c:pt>
                <c:pt idx="290">
                  <c:v>8.733093527800001E-2</c:v>
                </c:pt>
                <c:pt idx="291">
                  <c:v>8.7531852333854951E-2</c:v>
                </c:pt>
                <c:pt idx="292">
                  <c:v>8.7871772428352729E-2</c:v>
                </c:pt>
                <c:pt idx="293">
                  <c:v>8.8237793530106606E-2</c:v>
                </c:pt>
                <c:pt idx="294">
                  <c:v>8.827664154090635E-2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EE-46BC-8BD9-54CE9C485246}"/>
            </c:ext>
          </c:extLst>
        </c:ser>
        <c:ser>
          <c:idx val="1"/>
          <c:order val="3"/>
          <c:tx>
            <c:strRef>
              <c:f>Booster!$AP$1</c:f>
              <c:strCache>
                <c:ptCount val="1"/>
                <c:pt idx="0">
                  <c:v>% 16-17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Booster!Booster1617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1.9391424384958556E-5</c:v>
                </c:pt>
                <c:pt idx="13">
                  <c:v>3.5146956697737387E-5</c:v>
                </c:pt>
                <c:pt idx="14">
                  <c:v>5.2114453034576124E-5</c:v>
                </c:pt>
                <c:pt idx="15">
                  <c:v>1.0786479814133198E-4</c:v>
                </c:pt>
                <c:pt idx="16">
                  <c:v>1.5270746703154863E-4</c:v>
                </c:pt>
                <c:pt idx="17">
                  <c:v>2.3390905664356259E-4</c:v>
                </c:pt>
                <c:pt idx="18">
                  <c:v>2.9693118589467791E-4</c:v>
                </c:pt>
                <c:pt idx="19">
                  <c:v>3.8904045172323103E-4</c:v>
                </c:pt>
                <c:pt idx="20">
                  <c:v>4.7508989743148464E-4</c:v>
                </c:pt>
                <c:pt idx="21">
                  <c:v>5.1387274620140174E-4</c:v>
                </c:pt>
                <c:pt idx="22">
                  <c:v>5.6598719923597787E-4</c:v>
                </c:pt>
                <c:pt idx="23">
                  <c:v>6.0719397605401486E-4</c:v>
                </c:pt>
                <c:pt idx="24">
                  <c:v>6.6294432116077067E-4</c:v>
                </c:pt>
                <c:pt idx="25">
                  <c:v>7.3929805467654497E-4</c:v>
                </c:pt>
                <c:pt idx="26">
                  <c:v>8.3383124855321799E-4</c:v>
                </c:pt>
                <c:pt idx="27">
                  <c:v>9.5623961498326885E-4</c:v>
                </c:pt>
                <c:pt idx="28">
                  <c:v>9.9259853570506616E-4</c:v>
                </c:pt>
                <c:pt idx="29">
                  <c:v>1.0386531686193427E-3</c:v>
                </c:pt>
                <c:pt idx="30">
                  <c:v>1.0798599454373797E-3</c:v>
                </c:pt>
                <c:pt idx="31">
                  <c:v>1.1368222545681953E-3</c:v>
                </c:pt>
                <c:pt idx="32">
                  <c:v>1.1865127795546518E-3</c:v>
                </c:pt>
                <c:pt idx="33">
                  <c:v>1.2507468728298269E-3</c:v>
                </c:pt>
                <c:pt idx="34">
                  <c:v>1.3404322106102603E-3</c:v>
                </c:pt>
                <c:pt idx="35">
                  <c:v>1.3828509514523571E-3</c:v>
                </c:pt>
                <c:pt idx="36">
                  <c:v>1.3998184477891959E-3</c:v>
                </c:pt>
                <c:pt idx="37">
                  <c:v>1.4276936203425738E-3</c:v>
                </c:pt>
                <c:pt idx="38">
                  <c:v>1.4689003971606106E-3</c:v>
                </c:pt>
                <c:pt idx="39">
                  <c:v>1.5064712819064679E-3</c:v>
                </c:pt>
                <c:pt idx="40">
                  <c:v>1.5646455550613436E-3</c:v>
                </c:pt>
                <c:pt idx="41">
                  <c:v>1.6143360800477998E-3</c:v>
                </c:pt>
                <c:pt idx="42">
                  <c:v>1.6337275044327583E-3</c:v>
                </c:pt>
                <c:pt idx="43">
                  <c:v>1.6519069647936572E-3</c:v>
                </c:pt>
                <c:pt idx="44">
                  <c:v>1.6725103532026755E-3</c:v>
                </c:pt>
                <c:pt idx="45">
                  <c:v>1.691901777587634E-3</c:v>
                </c:pt>
                <c:pt idx="46">
                  <c:v>1.7137171300207125E-3</c:v>
                </c:pt>
                <c:pt idx="47">
                  <c:v>1.7658315830552886E-3</c:v>
                </c:pt>
                <c:pt idx="48">
                  <c:v>1.7973426476808462E-3</c:v>
                </c:pt>
                <c:pt idx="49">
                  <c:v>1.8155221080417448E-3</c:v>
                </c:pt>
                <c:pt idx="50">
                  <c:v>1.8324896043785837E-3</c:v>
                </c:pt>
                <c:pt idx="51">
                  <c:v>1.8397613885229431E-3</c:v>
                </c:pt>
                <c:pt idx="52">
                  <c:v>1.8567288848597818E-3</c:v>
                </c:pt>
                <c:pt idx="53">
                  <c:v>1.8785442372928603E-3</c:v>
                </c:pt>
                <c:pt idx="54">
                  <c:v>1.9027835177740583E-3</c:v>
                </c:pt>
                <c:pt idx="55">
                  <c:v>1.9258108342311967E-3</c:v>
                </c:pt>
                <c:pt idx="56">
                  <c:v>1.934294582399616E-3</c:v>
                </c:pt>
                <c:pt idx="57">
                  <c:v>1.9561099348326945E-3</c:v>
                </c:pt>
                <c:pt idx="58">
                  <c:v>1.9670176110492335E-3</c:v>
                </c:pt>
                <c:pt idx="59">
                  <c:v>1.9948927836026115E-3</c:v>
                </c:pt>
                <c:pt idx="60">
                  <c:v>2.0130722439635103E-3</c:v>
                </c:pt>
                <c:pt idx="61">
                  <c:v>2.0554909848056069E-3</c:v>
                </c:pt>
                <c:pt idx="62">
                  <c:v>2.093061869551464E-3</c:v>
                </c:pt>
                <c:pt idx="63">
                  <c:v>2.097909725647704E-3</c:v>
                </c:pt>
                <c:pt idx="64">
                  <c:v>2.1233609701529618E-3</c:v>
                </c:pt>
                <c:pt idx="65">
                  <c:v>2.1524481067303996E-3</c:v>
                </c:pt>
                <c:pt idx="66">
                  <c:v>2.1766873872115979E-3</c:v>
                </c:pt>
                <c:pt idx="67">
                  <c:v>2.1912309555003171E-3</c:v>
                </c:pt>
                <c:pt idx="68">
                  <c:v>2.2312257682942939E-3</c:v>
                </c:pt>
                <c:pt idx="69">
                  <c:v>2.2530411207273724E-3</c:v>
                </c:pt>
                <c:pt idx="70">
                  <c:v>2.2627368329198516E-3</c:v>
                </c:pt>
                <c:pt idx="71">
                  <c:v>2.2930359335213493E-3</c:v>
                </c:pt>
                <c:pt idx="72">
                  <c:v>2.3051555737619482E-3</c:v>
                </c:pt>
                <c:pt idx="73">
                  <c:v>2.3378786024115662E-3</c:v>
                </c:pt>
                <c:pt idx="74">
                  <c:v>2.3645418109408838E-3</c:v>
                </c:pt>
                <c:pt idx="75">
                  <c:v>2.4093844798311007E-3</c:v>
                </c:pt>
                <c:pt idx="76">
                  <c:v>2.4299878682401193E-3</c:v>
                </c:pt>
                <c:pt idx="77">
                  <c:v>2.4518032206731974E-3</c:v>
                </c:pt>
                <c:pt idx="78">
                  <c:v>2.4748305371303358E-3</c:v>
                </c:pt>
                <c:pt idx="79">
                  <c:v>2.4990698176115341E-3</c:v>
                </c:pt>
                <c:pt idx="80">
                  <c:v>2.5245210621167922E-3</c:v>
                </c:pt>
                <c:pt idx="81">
                  <c:v>2.5475483785739306E-3</c:v>
                </c:pt>
                <c:pt idx="82">
                  <c:v>2.5863312273438476E-3</c:v>
                </c:pt>
                <c:pt idx="83">
                  <c:v>2.6178422919694052E-3</c:v>
                </c:pt>
                <c:pt idx="84">
                  <c:v>2.6311738962340641E-3</c:v>
                </c:pt>
                <c:pt idx="85">
                  <c:v>2.6554131767152623E-3</c:v>
                </c:pt>
                <c:pt idx="86">
                  <c:v>2.6748046011002211E-3</c:v>
                </c:pt>
                <c:pt idx="87">
                  <c:v>2.7051037017017188E-3</c:v>
                </c:pt>
                <c:pt idx="88">
                  <c:v>2.7208592340144974E-3</c:v>
                </c:pt>
                <c:pt idx="89">
                  <c:v>2.7572181547362946E-3</c:v>
                </c:pt>
                <c:pt idx="90">
                  <c:v>2.7923651114340324E-3</c:v>
                </c:pt>
                <c:pt idx="91">
                  <c:v>2.8105445717949307E-3</c:v>
                </c:pt>
                <c:pt idx="92">
                  <c:v>2.8396317083723686E-3</c:v>
                </c:pt>
                <c:pt idx="93">
                  <c:v>2.862659024829507E-3</c:v>
                </c:pt>
                <c:pt idx="94">
                  <c:v>2.9026538376234839E-3</c:v>
                </c:pt>
                <c:pt idx="95">
                  <c:v>2.9462845424896409E-3</c:v>
                </c:pt>
                <c:pt idx="96">
                  <c:v>3.0456655924625533E-3</c:v>
                </c:pt>
                <c:pt idx="97">
                  <c:v>3.1147475418339681E-3</c:v>
                </c:pt>
                <c:pt idx="98">
                  <c:v>3.142622714387346E-3</c:v>
                </c:pt>
                <c:pt idx="99">
                  <c:v>3.1874653832775629E-3</c:v>
                </c:pt>
                <c:pt idx="100">
                  <c:v>3.2323080521677794E-3</c:v>
                </c:pt>
                <c:pt idx="101">
                  <c:v>3.2880583972745353E-3</c:v>
                </c:pt>
                <c:pt idx="102">
                  <c:v>3.3438087423812912E-3</c:v>
                </c:pt>
                <c:pt idx="103">
                  <c:v>3.4213744399211252E-3</c:v>
                </c:pt>
                <c:pt idx="104">
                  <c:v>3.5086358496534387E-3</c:v>
                </c:pt>
                <c:pt idx="105">
                  <c:v>3.5340870941586969E-3</c:v>
                </c:pt>
                <c:pt idx="106">
                  <c:v>3.5934733313376325E-3</c:v>
                </c:pt>
                <c:pt idx="107">
                  <c:v>3.641951892300029E-3</c:v>
                </c:pt>
                <c:pt idx="108">
                  <c:v>3.6843706331421257E-3</c:v>
                </c:pt>
                <c:pt idx="109">
                  <c:v>3.7595124026338403E-3</c:v>
                </c:pt>
                <c:pt idx="110">
                  <c:v>3.845561848342094E-3</c:v>
                </c:pt>
                <c:pt idx="111">
                  <c:v>3.9207036178338086E-3</c:v>
                </c:pt>
                <c:pt idx="112">
                  <c:v>3.9703941428202646E-3</c:v>
                </c:pt>
                <c:pt idx="113">
                  <c:v>4.1073460775390347E-3</c:v>
                </c:pt>
                <c:pt idx="114">
                  <c:v>4.2333903360412652E-3</c:v>
                </c:pt>
                <c:pt idx="115">
                  <c:v>4.3267115658938782E-3</c:v>
                </c:pt>
                <c:pt idx="116">
                  <c:v>4.3267115658938782E-3</c:v>
                </c:pt>
                <c:pt idx="117">
                  <c:v>4.4030652994096527E-3</c:v>
                </c:pt>
                <c:pt idx="118">
                  <c:v>4.4466960042758089E-3</c:v>
                </c:pt>
                <c:pt idx="119">
                  <c:v>4.466087428660768E-3</c:v>
                </c:pt>
                <c:pt idx="120">
                  <c:v>4.5182018816953438E-3</c:v>
                </c:pt>
                <c:pt idx="121">
                  <c:v>4.6030393633795371E-3</c:v>
                </c:pt>
                <c:pt idx="122">
                  <c:v>4.6987845212802699E-3</c:v>
                </c:pt>
                <c:pt idx="123">
                  <c:v>4.8005894993013026E-3</c:v>
                </c:pt>
                <c:pt idx="124">
                  <c:v>4.9229978657313539E-3</c:v>
                </c:pt>
                <c:pt idx="125">
                  <c:v>5.0696455126426031E-3</c:v>
                </c:pt>
                <c:pt idx="126">
                  <c:v>5.115700145556879E-3</c:v>
                </c:pt>
                <c:pt idx="127">
                  <c:v>5.181146202856114E-3</c:v>
                </c:pt>
                <c:pt idx="128">
                  <c:v>5.2744674327087271E-3</c:v>
                </c:pt>
                <c:pt idx="129">
                  <c:v>5.3520331302485619E-3</c:v>
                </c:pt>
                <c:pt idx="130">
                  <c:v>5.5253439856891287E-3</c:v>
                </c:pt>
                <c:pt idx="131">
                  <c:v>6.4428007519024806E-3</c:v>
                </c:pt>
                <c:pt idx="132">
                  <c:v>7.5856828265909752E-3</c:v>
                </c:pt>
                <c:pt idx="133">
                  <c:v>8.1880289465487508E-3</c:v>
                </c:pt>
                <c:pt idx="134">
                  <c:v>9.1018498206899227E-3</c:v>
                </c:pt>
                <c:pt idx="135">
                  <c:v>1.0164742269790463E-2</c:v>
                </c:pt>
                <c:pt idx="136">
                  <c:v>1.1363374689585714E-2</c:v>
                </c:pt>
                <c:pt idx="137">
                  <c:v>1.2931656136719238E-2</c:v>
                </c:pt>
                <c:pt idx="138">
                  <c:v>1.5555558248808943E-2</c:v>
                </c:pt>
                <c:pt idx="139">
                  <c:v>1.7577114240940873E-2</c:v>
                </c:pt>
                <c:pt idx="140">
                  <c:v>1.8966025012513529E-2</c:v>
                </c:pt>
                <c:pt idx="141">
                  <c:v>2.3052767701643544E-2</c:v>
                </c:pt>
                <c:pt idx="142">
                  <c:v>2.6878938125600681E-2</c:v>
                </c:pt>
                <c:pt idx="143">
                  <c:v>3.0657841952619478E-2</c:v>
                </c:pt>
                <c:pt idx="144">
                  <c:v>3.3753198070068491E-2</c:v>
                </c:pt>
                <c:pt idx="145">
                  <c:v>3.4485224340600674E-2</c:v>
                </c:pt>
                <c:pt idx="146">
                  <c:v>3.4492496124745031E-2</c:v>
                </c:pt>
                <c:pt idx="147">
                  <c:v>3.5448735739728301E-2</c:v>
                </c:pt>
                <c:pt idx="148">
                  <c:v>3.8498037224263038E-2</c:v>
                </c:pt>
                <c:pt idx="149">
                  <c:v>4.1892748455654841E-2</c:v>
                </c:pt>
                <c:pt idx="150">
                  <c:v>4.5596510513181927E-2</c:v>
                </c:pt>
                <c:pt idx="151">
                  <c:v>4.92251308012173E-2</c:v>
                </c:pt>
                <c:pt idx="152">
                  <c:v>5.0765537075797444E-2</c:v>
                </c:pt>
                <c:pt idx="153">
                  <c:v>5.1102463074486099E-2</c:v>
                </c:pt>
                <c:pt idx="154">
                  <c:v>5.2461074745457255E-2</c:v>
                </c:pt>
                <c:pt idx="155">
                  <c:v>5.6071515573131725E-2</c:v>
                </c:pt>
                <c:pt idx="156">
                  <c:v>5.8734200533991351E-2</c:v>
                </c:pt>
                <c:pt idx="157">
                  <c:v>6.0995725402887141E-2</c:v>
                </c:pt>
                <c:pt idx="158">
                  <c:v>6.328270151628819E-2</c:v>
                </c:pt>
                <c:pt idx="159">
                  <c:v>6.6653173467198804E-2</c:v>
                </c:pt>
                <c:pt idx="160">
                  <c:v>6.9524316240196726E-2</c:v>
                </c:pt>
                <c:pt idx="161">
                  <c:v>7.0985944853212982E-2</c:v>
                </c:pt>
                <c:pt idx="162">
                  <c:v>7.296508210450281E-2</c:v>
                </c:pt>
                <c:pt idx="163">
                  <c:v>7.4898164722878371E-2</c:v>
                </c:pt>
                <c:pt idx="164">
                  <c:v>7.6718534687016351E-2</c:v>
                </c:pt>
                <c:pt idx="165">
                  <c:v>7.857283964382801E-2</c:v>
                </c:pt>
                <c:pt idx="166">
                  <c:v>8.1666983797252957E-2</c:v>
                </c:pt>
                <c:pt idx="167">
                  <c:v>8.4432685700157675E-2</c:v>
                </c:pt>
                <c:pt idx="168">
                  <c:v>8.579493326320102E-2</c:v>
                </c:pt>
                <c:pt idx="169">
                  <c:v>8.8195833994863693E-2</c:v>
                </c:pt>
                <c:pt idx="170">
                  <c:v>8.9590804586556647E-2</c:v>
                </c:pt>
                <c:pt idx="171">
                  <c:v>9.0805192538664689E-2</c:v>
                </c:pt>
                <c:pt idx="172">
                  <c:v>9.1998977102363697E-2</c:v>
                </c:pt>
                <c:pt idx="173">
                  <c:v>9.3715118160432528E-2</c:v>
                </c:pt>
                <c:pt idx="174">
                  <c:v>9.5468830103247221E-2</c:v>
                </c:pt>
                <c:pt idx="175">
                  <c:v>9.6254182790838042E-2</c:v>
                </c:pt>
                <c:pt idx="176">
                  <c:v>9.7157095988762668E-2</c:v>
                </c:pt>
                <c:pt idx="177">
                  <c:v>9.807091686290384E-2</c:v>
                </c:pt>
                <c:pt idx="178">
                  <c:v>9.9017460765694634E-2</c:v>
                </c:pt>
                <c:pt idx="179">
                  <c:v>0.10000521144530346</c:v>
                </c:pt>
                <c:pt idx="180">
                  <c:v>0.10147411184246406</c:v>
                </c:pt>
                <c:pt idx="181">
                  <c:v>0.10304239328959759</c:v>
                </c:pt>
                <c:pt idx="182">
                  <c:v>0.10367625047418093</c:v>
                </c:pt>
                <c:pt idx="183">
                  <c:v>0.10439494514044845</c:v>
                </c:pt>
                <c:pt idx="184">
                  <c:v>0.10507122106587388</c:v>
                </c:pt>
                <c:pt idx="185">
                  <c:v>0.10574143717117901</c:v>
                </c:pt>
                <c:pt idx="186">
                  <c:v>0.10609896655827668</c:v>
                </c:pt>
                <c:pt idx="187">
                  <c:v>0.10689159103001186</c:v>
                </c:pt>
                <c:pt idx="188">
                  <c:v>0.10780298797610492</c:v>
                </c:pt>
                <c:pt idx="189">
                  <c:v>0.10827686590951234</c:v>
                </c:pt>
                <c:pt idx="190">
                  <c:v>0.10879922240388216</c:v>
                </c:pt>
                <c:pt idx="191">
                  <c:v>0.10924401320071216</c:v>
                </c:pt>
                <c:pt idx="192">
                  <c:v>0.10969122792559026</c:v>
                </c:pt>
                <c:pt idx="193">
                  <c:v>0.11023055191629692</c:v>
                </c:pt>
                <c:pt idx="194">
                  <c:v>0.11107407887704261</c:v>
                </c:pt>
                <c:pt idx="195">
                  <c:v>0.11182792050000788</c:v>
                </c:pt>
                <c:pt idx="196">
                  <c:v>0.11216242257064842</c:v>
                </c:pt>
                <c:pt idx="197">
                  <c:v>0.11253085963396263</c:v>
                </c:pt>
                <c:pt idx="198">
                  <c:v>0.11284960617229038</c:v>
                </c:pt>
                <c:pt idx="199">
                  <c:v>0.11316714074659408</c:v>
                </c:pt>
                <c:pt idx="200">
                  <c:v>0.11360829565135189</c:v>
                </c:pt>
                <c:pt idx="201">
                  <c:v>0.11449302938891562</c:v>
                </c:pt>
                <c:pt idx="202">
                  <c:v>0.11517172924238916</c:v>
                </c:pt>
                <c:pt idx="203">
                  <c:v>0.11560803629105074</c:v>
                </c:pt>
                <c:pt idx="204">
                  <c:v>0.1162952198926927</c:v>
                </c:pt>
                <c:pt idx="205">
                  <c:v>0.11661639035906858</c:v>
                </c:pt>
                <c:pt idx="206">
                  <c:v>0.11690362583277078</c:v>
                </c:pt>
                <c:pt idx="207">
                  <c:v>0.11721510058695418</c:v>
                </c:pt>
                <c:pt idx="208">
                  <c:v>0.11772533744108341</c:v>
                </c:pt>
                <c:pt idx="209">
                  <c:v>0.11825254179154945</c:v>
                </c:pt>
                <c:pt idx="210">
                  <c:v>0.11854341315732383</c:v>
                </c:pt>
                <c:pt idx="211">
                  <c:v>0.11885852380357942</c:v>
                </c:pt>
                <c:pt idx="212">
                  <c:v>0.11909000893217486</c:v>
                </c:pt>
                <c:pt idx="213">
                  <c:v>0.11929240692419286</c:v>
                </c:pt>
                <c:pt idx="214">
                  <c:v>0.11951298437657176</c:v>
                </c:pt>
                <c:pt idx="215">
                  <c:v>0.11993353589292055</c:v>
                </c:pt>
                <c:pt idx="216">
                  <c:v>0.12033833187695657</c:v>
                </c:pt>
                <c:pt idx="217">
                  <c:v>0.12052255040861368</c:v>
                </c:pt>
                <c:pt idx="218">
                  <c:v>0.12082796534267677</c:v>
                </c:pt>
                <c:pt idx="219">
                  <c:v>0.12108005385968124</c:v>
                </c:pt>
                <c:pt idx="220">
                  <c:v>0.12138062093764809</c:v>
                </c:pt>
                <c:pt idx="221">
                  <c:v>0.12161695392233977</c:v>
                </c:pt>
                <c:pt idx="222">
                  <c:v>0.12198417902162992</c:v>
                </c:pt>
                <c:pt idx="223">
                  <c:v>0.12234292037275166</c:v>
                </c:pt>
                <c:pt idx="224">
                  <c:v>0.12255743800501026</c:v>
                </c:pt>
                <c:pt idx="225">
                  <c:v>0.12302525611829739</c:v>
                </c:pt>
                <c:pt idx="226">
                  <c:v>0.12352337333218601</c:v>
                </c:pt>
                <c:pt idx="227">
                  <c:v>0.12403239822229117</c:v>
                </c:pt>
                <c:pt idx="228">
                  <c:v>0.12455111882458882</c:v>
                </c:pt>
                <c:pt idx="229">
                  <c:v>0.12512195387992103</c:v>
                </c:pt>
                <c:pt idx="230">
                  <c:v>0.12546857559080216</c:v>
                </c:pt>
                <c:pt idx="231">
                  <c:v>0.12565279412245928</c:v>
                </c:pt>
                <c:pt idx="232">
                  <c:v>0.1259000347833675</c:v>
                </c:pt>
                <c:pt idx="233">
                  <c:v>0.12606001403454339</c:v>
                </c:pt>
                <c:pt idx="234">
                  <c:v>0.1262563522064411</c:v>
                </c:pt>
                <c:pt idx="235">
                  <c:v>0.12642845109785761</c:v>
                </c:pt>
                <c:pt idx="236">
                  <c:v>0.12675083352825756</c:v>
                </c:pt>
                <c:pt idx="237">
                  <c:v>0.1270816997068259</c:v>
                </c:pt>
                <c:pt idx="238">
                  <c:v>0.12718108075679882</c:v>
                </c:pt>
                <c:pt idx="239">
                  <c:v>0.127387114640889</c:v>
                </c:pt>
                <c:pt idx="240">
                  <c:v>0.12755800156828145</c:v>
                </c:pt>
                <c:pt idx="241">
                  <c:v>0.12772525260360171</c:v>
                </c:pt>
                <c:pt idx="242">
                  <c:v>0.12790704720721069</c:v>
                </c:pt>
                <c:pt idx="243">
                  <c:v>0.12816761947238359</c:v>
                </c:pt>
                <c:pt idx="244">
                  <c:v>0.12845000708998955</c:v>
                </c:pt>
                <c:pt idx="245">
                  <c:v>0.1285930188448286</c:v>
                </c:pt>
                <c:pt idx="246">
                  <c:v>0.12874330238381204</c:v>
                </c:pt>
                <c:pt idx="247">
                  <c:v>0.12888146628255487</c:v>
                </c:pt>
                <c:pt idx="248">
                  <c:v>0.12901478232520147</c:v>
                </c:pt>
                <c:pt idx="249">
                  <c:v>0.12913840265565557</c:v>
                </c:pt>
                <c:pt idx="250">
                  <c:v>0.12939412706473222</c:v>
                </c:pt>
                <c:pt idx="251">
                  <c:v>0.12960258487687051</c:v>
                </c:pt>
                <c:pt idx="252">
                  <c:v>0.12973711288354117</c:v>
                </c:pt>
                <c:pt idx="253">
                  <c:v>0.12993708694751105</c:v>
                </c:pt>
                <c:pt idx="254">
                  <c:v>0.13008131066637418</c:v>
                </c:pt>
                <c:pt idx="255">
                  <c:v>0.130259469377911</c:v>
                </c:pt>
                <c:pt idx="256">
                  <c:v>0.13056609627599813</c:v>
                </c:pt>
                <c:pt idx="257">
                  <c:v>0.13098907172039506</c:v>
                </c:pt>
                <c:pt idx="258">
                  <c:v>0.13122176881301456</c:v>
                </c:pt>
                <c:pt idx="259">
                  <c:v>0.1312775191581213</c:v>
                </c:pt>
                <c:pt idx="260">
                  <c:v>0.13149688464647616</c:v>
                </c:pt>
                <c:pt idx="261">
                  <c:v>0.13165565193362799</c:v>
                </c:pt>
                <c:pt idx="262">
                  <c:v>0.13179139190432271</c:v>
                </c:pt>
                <c:pt idx="263">
                  <c:v>0.13195015919147457</c:v>
                </c:pt>
                <c:pt idx="264">
                  <c:v>0.13212589397496324</c:v>
                </c:pt>
                <c:pt idx="265">
                  <c:v>0.13231374839869253</c:v>
                </c:pt>
                <c:pt idx="266">
                  <c:v>0.13243373283707446</c:v>
                </c:pt>
                <c:pt idx="267">
                  <c:v>0.1325597770955767</c:v>
                </c:pt>
                <c:pt idx="268">
                  <c:v>0.13266400600164585</c:v>
                </c:pt>
                <c:pt idx="269">
                  <c:v>0.13279974597234057</c:v>
                </c:pt>
                <c:pt idx="270">
                  <c:v>0.13291488255462625</c:v>
                </c:pt>
                <c:pt idx="271">
                  <c:v>0.13311606858262021</c:v>
                </c:pt>
                <c:pt idx="272">
                  <c:v>0.13335118960328782</c:v>
                </c:pt>
                <c:pt idx="273">
                  <c:v>0.13345784243740508</c:v>
                </c:pt>
                <c:pt idx="274">
                  <c:v>0.13358873455200357</c:v>
                </c:pt>
                <c:pt idx="275">
                  <c:v>0.13371356684648172</c:v>
                </c:pt>
                <c:pt idx="276">
                  <c:v>0.13381052396840651</c:v>
                </c:pt>
                <c:pt idx="277">
                  <c:v>0.13396686732751026</c:v>
                </c:pt>
                <c:pt idx="278">
                  <c:v>0.13418259692379292</c:v>
                </c:pt>
                <c:pt idx="279">
                  <c:v>0.13437529920361843</c:v>
                </c:pt>
                <c:pt idx="280">
                  <c:v>0.13448074007371166</c:v>
                </c:pt>
                <c:pt idx="281">
                  <c:v>0.13463465950476727</c:v>
                </c:pt>
                <c:pt idx="282">
                  <c:v>0.13478373107972663</c:v>
                </c:pt>
                <c:pt idx="283">
                  <c:v>0.1349206830144454</c:v>
                </c:pt>
                <c:pt idx="284">
                  <c:v>0.13514126046682431</c:v>
                </c:pt>
                <c:pt idx="285">
                  <c:v>0.13539819683992502</c:v>
                </c:pt>
                <c:pt idx="286">
                  <c:v>0.13566482892521819</c:v>
                </c:pt>
                <c:pt idx="287">
                  <c:v>0.1358332919245625</c:v>
                </c:pt>
                <c:pt idx="288">
                  <c:v>0.13600902670805121</c:v>
                </c:pt>
                <c:pt idx="289">
                  <c:v>0.13619203327568424</c:v>
                </c:pt>
                <c:pt idx="290">
                  <c:v>0.13641988251220752</c:v>
                </c:pt>
                <c:pt idx="291">
                  <c:v>0.13657380194326313</c:v>
                </c:pt>
                <c:pt idx="292">
                  <c:v>0.13684285795660442</c:v>
                </c:pt>
                <c:pt idx="293">
                  <c:v>0.13709009861751265</c:v>
                </c:pt>
                <c:pt idx="294">
                  <c:v>0.1371300934303066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EE-46BC-8BD9-54CE9C485246}"/>
            </c:ext>
          </c:extLst>
        </c:ser>
        <c:ser>
          <c:idx val="8"/>
          <c:order val="4"/>
          <c:tx>
            <c:strRef>
              <c:f>Booster!$AR$1</c:f>
              <c:strCache>
                <c:ptCount val="1"/>
                <c:pt idx="0">
                  <c:v>% 18-29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Booster!Booster1829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2.5072223045705461E-5</c:v>
                </c:pt>
                <c:pt idx="13">
                  <c:v>5.0946757228873494E-5</c:v>
                </c:pt>
                <c:pt idx="14">
                  <c:v>7.6420135843310237E-5</c:v>
                </c:pt>
                <c:pt idx="15">
                  <c:v>1.3619231558427205E-4</c:v>
                </c:pt>
                <c:pt idx="16">
                  <c:v>2.0077836215000932E-4</c:v>
                </c:pt>
                <c:pt idx="17">
                  <c:v>2.9504992080186187E-4</c:v>
                </c:pt>
                <c:pt idx="18">
                  <c:v>4.0336192435930945E-4</c:v>
                </c:pt>
                <c:pt idx="19">
                  <c:v>5.3293517305951529E-4</c:v>
                </c:pt>
                <c:pt idx="20">
                  <c:v>5.9712006405652118E-4</c:v>
                </c:pt>
                <c:pt idx="21">
                  <c:v>6.3502926530162784E-4</c:v>
                </c:pt>
                <c:pt idx="22">
                  <c:v>7.2167886814758595E-4</c:v>
                </c:pt>
                <c:pt idx="23">
                  <c:v>8.1173829332775998E-4</c:v>
                </c:pt>
                <c:pt idx="24">
                  <c:v>9.1262891886367868E-4</c:v>
                </c:pt>
                <c:pt idx="25">
                  <c:v>1.0253536336771705E-3</c:v>
                </c:pt>
                <c:pt idx="26">
                  <c:v>1.19343781697558E-3</c:v>
                </c:pt>
                <c:pt idx="27">
                  <c:v>1.2688550638970618E-3</c:v>
                </c:pt>
                <c:pt idx="28">
                  <c:v>1.3175954654979132E-3</c:v>
                </c:pt>
                <c:pt idx="29">
                  <c:v>1.4064514239718934E-3</c:v>
                </c:pt>
                <c:pt idx="30">
                  <c:v>1.518173249863557E-3</c:v>
                </c:pt>
                <c:pt idx="31">
                  <c:v>1.6302962313239518E-3</c:v>
                </c:pt>
                <c:pt idx="32">
                  <c:v>1.7321897457816988E-3</c:v>
                </c:pt>
                <c:pt idx="33">
                  <c:v>1.8764051727405966E-3</c:v>
                </c:pt>
                <c:pt idx="34">
                  <c:v>1.9518224196620785E-3</c:v>
                </c:pt>
                <c:pt idx="35">
                  <c:v>2.0001616656941988E-3</c:v>
                </c:pt>
                <c:pt idx="36">
                  <c:v>2.0230275331118821E-3</c:v>
                </c:pt>
                <c:pt idx="37">
                  <c:v>2.1056655802705274E-3</c:v>
                </c:pt>
                <c:pt idx="38">
                  <c:v>2.1899082497040976E-3</c:v>
                </c:pt>
                <c:pt idx="39">
                  <c:v>2.2841798083559502E-3</c:v>
                </c:pt>
                <c:pt idx="40">
                  <c:v>2.418767501665297E-3</c:v>
                </c:pt>
                <c:pt idx="41">
                  <c:v>2.4819495037404749E-3</c:v>
                </c:pt>
                <c:pt idx="42">
                  <c:v>2.5154459937295373E-3</c:v>
                </c:pt>
                <c:pt idx="43">
                  <c:v>2.5828401292763937E-3</c:v>
                </c:pt>
                <c:pt idx="44">
                  <c:v>2.6367955532707516E-3</c:v>
                </c:pt>
                <c:pt idx="45">
                  <c:v>2.6999775553459295E-3</c:v>
                </c:pt>
                <c:pt idx="46">
                  <c:v>2.770580935442636E-3</c:v>
                </c:pt>
                <c:pt idx="47">
                  <c:v>2.8817010279812028E-3</c:v>
                </c:pt>
                <c:pt idx="48">
                  <c:v>2.9436795633501866E-3</c:v>
                </c:pt>
                <c:pt idx="49">
                  <c:v>2.9639379195711166E-3</c:v>
                </c:pt>
                <c:pt idx="50">
                  <c:v>3.0245124104495411E-3</c:v>
                </c:pt>
                <c:pt idx="51">
                  <c:v>3.1065487242550893E-3</c:v>
                </c:pt>
                <c:pt idx="52">
                  <c:v>3.1813642378234743E-3</c:v>
                </c:pt>
                <c:pt idx="53">
                  <c:v>3.2798479299470055E-3</c:v>
                </c:pt>
                <c:pt idx="54">
                  <c:v>3.4740072252129484E-3</c:v>
                </c:pt>
                <c:pt idx="55">
                  <c:v>3.6126064742096082E-3</c:v>
                </c:pt>
                <c:pt idx="56">
                  <c:v>3.6729803873036667E-3</c:v>
                </c:pt>
                <c:pt idx="57">
                  <c:v>3.8998338614212101E-3</c:v>
                </c:pt>
                <c:pt idx="58">
                  <c:v>4.1120451572800613E-3</c:v>
                </c:pt>
                <c:pt idx="59">
                  <c:v>4.3681829879149876E-3</c:v>
                </c:pt>
                <c:pt idx="60">
                  <c:v>4.6321433521401747E-3</c:v>
                </c:pt>
                <c:pt idx="61">
                  <c:v>5.0190578981815018E-3</c:v>
                </c:pt>
                <c:pt idx="62">
                  <c:v>5.1650785251996902E-3</c:v>
                </c:pt>
                <c:pt idx="63">
                  <c:v>5.2433038611022914E-3</c:v>
                </c:pt>
                <c:pt idx="64">
                  <c:v>5.4416752898399125E-3</c:v>
                </c:pt>
                <c:pt idx="65">
                  <c:v>5.64947387444272E-3</c:v>
                </c:pt>
                <c:pt idx="66">
                  <c:v>5.9190504166301448E-3</c:v>
                </c:pt>
                <c:pt idx="67">
                  <c:v>6.1757899806181684E-3</c:v>
                </c:pt>
                <c:pt idx="68">
                  <c:v>6.5524750596568475E-3</c:v>
                </c:pt>
                <c:pt idx="69">
                  <c:v>6.694484130987723E-3</c:v>
                </c:pt>
                <c:pt idx="70">
                  <c:v>6.7861481784428227E-3</c:v>
                </c:pt>
                <c:pt idx="71">
                  <c:v>7.0523148982960318E-3</c:v>
                </c:pt>
                <c:pt idx="72">
                  <c:v>7.2823776169634253E-3</c:v>
                </c:pt>
                <c:pt idx="73">
                  <c:v>7.4817519346228748E-3</c:v>
                </c:pt>
                <c:pt idx="74">
                  <c:v>7.6941638082660916E-3</c:v>
                </c:pt>
                <c:pt idx="75">
                  <c:v>8.0148876854667563E-3</c:v>
                </c:pt>
                <c:pt idx="76">
                  <c:v>8.1300193336926348E-3</c:v>
                </c:pt>
                <c:pt idx="77">
                  <c:v>8.2050354250453855E-3</c:v>
                </c:pt>
                <c:pt idx="78">
                  <c:v>8.3787357863060324E-3</c:v>
                </c:pt>
                <c:pt idx="79">
                  <c:v>8.5672789036097385E-3</c:v>
                </c:pt>
                <c:pt idx="80">
                  <c:v>8.7983445111989595E-3</c:v>
                </c:pt>
                <c:pt idx="81">
                  <c:v>9.0472615415967232E-3</c:v>
                </c:pt>
                <c:pt idx="82">
                  <c:v>9.574781114478367E-3</c:v>
                </c:pt>
                <c:pt idx="83">
                  <c:v>9.9129552589188423E-3</c:v>
                </c:pt>
                <c:pt idx="84">
                  <c:v>1.0102701842928741E-2</c:v>
                </c:pt>
                <c:pt idx="85">
                  <c:v>1.0578873503012778E-2</c:v>
                </c:pt>
                <c:pt idx="86">
                  <c:v>1.1064071163393271E-2</c:v>
                </c:pt>
                <c:pt idx="87">
                  <c:v>1.154806535706757E-2</c:v>
                </c:pt>
                <c:pt idx="88">
                  <c:v>1.2033864750801157E-2</c:v>
                </c:pt>
                <c:pt idx="89">
                  <c:v>1.2799269575940454E-2</c:v>
                </c:pt>
                <c:pt idx="90">
                  <c:v>1.3193806077787675E-2</c:v>
                </c:pt>
                <c:pt idx="91">
                  <c:v>1.3416246840649173E-2</c:v>
                </c:pt>
                <c:pt idx="92">
                  <c:v>1.3973050770048201E-2</c:v>
                </c:pt>
                <c:pt idx="93">
                  <c:v>1.4471085408628095E-2</c:v>
                </c:pt>
                <c:pt idx="94">
                  <c:v>1.5030296271439508E-2</c:v>
                </c:pt>
                <c:pt idx="95">
                  <c:v>1.5681973492843487E-2</c:v>
                </c:pt>
                <c:pt idx="96">
                  <c:v>1.6722169882563712E-2</c:v>
                </c:pt>
                <c:pt idx="97">
                  <c:v>1.7206565231806744E-2</c:v>
                </c:pt>
                <c:pt idx="98">
                  <c:v>1.74765429295629E-2</c:v>
                </c:pt>
                <c:pt idx="99">
                  <c:v>1.7956124411981154E-2</c:v>
                </c:pt>
                <c:pt idx="100">
                  <c:v>1.848765554055011E-2</c:v>
                </c:pt>
                <c:pt idx="101">
                  <c:v>1.9056293559226709E-2</c:v>
                </c:pt>
                <c:pt idx="102">
                  <c:v>1.9632754111493567E-2</c:v>
                </c:pt>
                <c:pt idx="103">
                  <c:v>2.048761662845994E-2</c:v>
                </c:pt>
                <c:pt idx="104">
                  <c:v>2.1020952957088189E-2</c:v>
                </c:pt>
                <c:pt idx="105">
                  <c:v>2.1284913321313374E-2</c:v>
                </c:pt>
                <c:pt idx="106">
                  <c:v>2.1816645027666698E-2</c:v>
                </c:pt>
                <c:pt idx="107">
                  <c:v>2.2412361047232657E-2</c:v>
                </c:pt>
                <c:pt idx="108">
                  <c:v>2.3076273513482938E-2</c:v>
                </c:pt>
                <c:pt idx="109">
                  <c:v>2.3810388204261193E-2</c:v>
                </c:pt>
                <c:pt idx="110">
                  <c:v>2.4796629169987063E-2</c:v>
                </c:pt>
                <c:pt idx="111">
                  <c:v>2.5543380261180356E-2</c:v>
                </c:pt>
                <c:pt idx="112">
                  <c:v>2.6044423566525733E-2</c:v>
                </c:pt>
                <c:pt idx="113">
                  <c:v>2.7224823827517546E-2</c:v>
                </c:pt>
                <c:pt idx="114">
                  <c:v>2.8438520000714056E-2</c:v>
                </c:pt>
                <c:pt idx="115">
                  <c:v>2.9586426660638637E-2</c:v>
                </c:pt>
                <c:pt idx="116">
                  <c:v>2.9596054394288186E-2</c:v>
                </c:pt>
                <c:pt idx="117">
                  <c:v>3.0373493886489421E-2</c:v>
                </c:pt>
                <c:pt idx="118">
                  <c:v>3.0886571858896737E-2</c:v>
                </c:pt>
                <c:pt idx="119">
                  <c:v>3.1219129825374975E-2</c:v>
                </c:pt>
                <c:pt idx="120">
                  <c:v>3.2047516074805084E-2</c:v>
                </c:pt>
                <c:pt idx="121">
                  <c:v>3.3059430996929755E-2</c:v>
                </c:pt>
                <c:pt idx="122">
                  <c:v>3.4464077220842361E-2</c:v>
                </c:pt>
                <c:pt idx="123">
                  <c:v>3.5937922780361106E-2</c:v>
                </c:pt>
                <c:pt idx="124">
                  <c:v>3.7768997373835073E-2</c:v>
                </c:pt>
                <c:pt idx="125">
                  <c:v>3.8891029499576478E-2</c:v>
                </c:pt>
                <c:pt idx="126">
                  <c:v>3.9541102098705531E-2</c:v>
                </c:pt>
                <c:pt idx="127">
                  <c:v>4.0912251832629074E-2</c:v>
                </c:pt>
                <c:pt idx="128">
                  <c:v>4.2412373081899719E-2</c:v>
                </c:pt>
                <c:pt idx="129">
                  <c:v>4.3947996599003086E-2</c:v>
                </c:pt>
                <c:pt idx="130">
                  <c:v>4.5534366295550965E-2</c:v>
                </c:pt>
                <c:pt idx="131">
                  <c:v>4.7516877116220983E-2</c:v>
                </c:pt>
                <c:pt idx="132">
                  <c:v>4.865996990932079E-2</c:v>
                </c:pt>
                <c:pt idx="133">
                  <c:v>4.938525917758696E-2</c:v>
                </c:pt>
                <c:pt idx="134">
                  <c:v>5.1018764653460759E-2</c:v>
                </c:pt>
                <c:pt idx="135">
                  <c:v>5.2729693154099699E-2</c:v>
                </c:pt>
                <c:pt idx="136">
                  <c:v>5.4524062013034745E-2</c:v>
                </c:pt>
                <c:pt idx="137">
                  <c:v>5.6396856785656764E-2</c:v>
                </c:pt>
                <c:pt idx="138">
                  <c:v>5.8546850056272096E-2</c:v>
                </c:pt>
                <c:pt idx="139">
                  <c:v>5.9838972143155575E-2</c:v>
                </c:pt>
                <c:pt idx="140">
                  <c:v>6.0808966308347825E-2</c:v>
                </c:pt>
                <c:pt idx="141">
                  <c:v>6.3475848529273418E-2</c:v>
                </c:pt>
                <c:pt idx="142">
                  <c:v>6.6253048531600134E-2</c:v>
                </c:pt>
                <c:pt idx="143">
                  <c:v>6.8945404131140156E-2</c:v>
                </c:pt>
                <c:pt idx="144">
                  <c:v>7.1254255006973091E-2</c:v>
                </c:pt>
                <c:pt idx="145">
                  <c:v>7.1867421293778863E-2</c:v>
                </c:pt>
                <c:pt idx="146">
                  <c:v>7.1872836893956737E-2</c:v>
                </c:pt>
                <c:pt idx="147">
                  <c:v>7.2725693633079444E-2</c:v>
                </c:pt>
                <c:pt idx="148">
                  <c:v>7.5070046776745086E-2</c:v>
                </c:pt>
                <c:pt idx="149">
                  <c:v>7.7515089968162282E-2</c:v>
                </c:pt>
                <c:pt idx="150">
                  <c:v>7.9959932581795123E-2</c:v>
                </c:pt>
                <c:pt idx="151">
                  <c:v>8.2291047591692632E-2</c:v>
                </c:pt>
                <c:pt idx="152">
                  <c:v>8.3252216334372797E-2</c:v>
                </c:pt>
                <c:pt idx="153">
                  <c:v>8.3467436296997127E-2</c:v>
                </c:pt>
                <c:pt idx="154">
                  <c:v>8.4206766010168896E-2</c:v>
                </c:pt>
                <c:pt idx="155">
                  <c:v>8.6210939231550404E-2</c:v>
                </c:pt>
                <c:pt idx="156">
                  <c:v>8.7981639911930309E-2</c:v>
                </c:pt>
                <c:pt idx="157">
                  <c:v>9.0016902689888489E-2</c:v>
                </c:pt>
                <c:pt idx="158">
                  <c:v>9.199199213253699E-2</c:v>
                </c:pt>
                <c:pt idx="159">
                  <c:v>9.4233248295038693E-2</c:v>
                </c:pt>
                <c:pt idx="160">
                  <c:v>9.5468807446731058E-2</c:v>
                </c:pt>
                <c:pt idx="161">
                  <c:v>9.6215959693493072E-2</c:v>
                </c:pt>
                <c:pt idx="162">
                  <c:v>9.7876743748040604E-2</c:v>
                </c:pt>
                <c:pt idx="163">
                  <c:v>9.954494918060966E-2</c:v>
                </c:pt>
                <c:pt idx="164">
                  <c:v>0.10112389749913601</c:v>
                </c:pt>
                <c:pt idx="165">
                  <c:v>0.10270364812879983</c:v>
                </c:pt>
                <c:pt idx="166">
                  <c:v>0.10452629845533043</c:v>
                </c:pt>
                <c:pt idx="167">
                  <c:v>0.10549308337597282</c:v>
                </c:pt>
                <c:pt idx="168">
                  <c:v>0.10605209366099988</c:v>
                </c:pt>
                <c:pt idx="169">
                  <c:v>0.10703412249325407</c:v>
                </c:pt>
                <c:pt idx="170">
                  <c:v>0.10799850048048408</c:v>
                </c:pt>
                <c:pt idx="171">
                  <c:v>0.10891574268838818</c:v>
                </c:pt>
                <c:pt idx="172">
                  <c:v>0.10980049129522503</c:v>
                </c:pt>
                <c:pt idx="173">
                  <c:v>0.11103203889123008</c:v>
                </c:pt>
                <c:pt idx="174">
                  <c:v>0.11172744206962576</c:v>
                </c:pt>
                <c:pt idx="175">
                  <c:v>0.1121336120829662</c:v>
                </c:pt>
                <c:pt idx="176">
                  <c:v>0.11288016259637512</c:v>
                </c:pt>
                <c:pt idx="177">
                  <c:v>0.1135703507523773</c:v>
                </c:pt>
                <c:pt idx="178">
                  <c:v>0.11427839033118802</c:v>
                </c:pt>
                <c:pt idx="179">
                  <c:v>0.11502835066693116</c:v>
                </c:pt>
                <c:pt idx="180">
                  <c:v>0.11597567954249009</c:v>
                </c:pt>
                <c:pt idx="181">
                  <c:v>0.11651964649368972</c:v>
                </c:pt>
                <c:pt idx="182">
                  <c:v>0.1168134929477854</c:v>
                </c:pt>
                <c:pt idx="183">
                  <c:v>0.11734241656515759</c:v>
                </c:pt>
                <c:pt idx="184">
                  <c:v>0.11783964889260003</c:v>
                </c:pt>
                <c:pt idx="185">
                  <c:v>0.11849814575867243</c:v>
                </c:pt>
                <c:pt idx="186">
                  <c:v>0.11877414078995956</c:v>
                </c:pt>
                <c:pt idx="187">
                  <c:v>0.11918472351455603</c:v>
                </c:pt>
                <c:pt idx="188">
                  <c:v>0.11956060628245725</c:v>
                </c:pt>
                <c:pt idx="189">
                  <c:v>0.11977181468939427</c:v>
                </c:pt>
                <c:pt idx="190">
                  <c:v>0.12016996159136008</c:v>
                </c:pt>
                <c:pt idx="191">
                  <c:v>0.12056951253781643</c:v>
                </c:pt>
                <c:pt idx="192">
                  <c:v>0.12096525250636984</c:v>
                </c:pt>
                <c:pt idx="193">
                  <c:v>0.12139789878724654</c:v>
                </c:pt>
                <c:pt idx="194">
                  <c:v>0.12195349924993938</c:v>
                </c:pt>
                <c:pt idx="195">
                  <c:v>0.12226780463804034</c:v>
                </c:pt>
                <c:pt idx="196">
                  <c:v>0.12243288015457326</c:v>
                </c:pt>
                <c:pt idx="197">
                  <c:v>0.12270285785232941</c:v>
                </c:pt>
                <c:pt idx="198">
                  <c:v>0.12299048639510975</c:v>
                </c:pt>
                <c:pt idx="199">
                  <c:v>0.12329536462734553</c:v>
                </c:pt>
                <c:pt idx="200">
                  <c:v>0.12368949997362402</c:v>
                </c:pt>
                <c:pt idx="201">
                  <c:v>0.1241373901661125</c:v>
                </c:pt>
                <c:pt idx="202">
                  <c:v>0.12442622217559902</c:v>
                </c:pt>
                <c:pt idx="203">
                  <c:v>0.12460593987039065</c:v>
                </c:pt>
                <c:pt idx="204">
                  <c:v>0.12493207934776919</c:v>
                </c:pt>
                <c:pt idx="205">
                  <c:v>0.12521248709031235</c:v>
                </c:pt>
                <c:pt idx="206">
                  <c:v>0.12546521509861305</c:v>
                </c:pt>
                <c:pt idx="207">
                  <c:v>0.12570490555093</c:v>
                </c:pt>
                <c:pt idx="208">
                  <c:v>0.12610385476403327</c:v>
                </c:pt>
                <c:pt idx="209">
                  <c:v>0.1263646058837086</c:v>
                </c:pt>
                <c:pt idx="210">
                  <c:v>0.12650380686605836</c:v>
                </c:pt>
                <c:pt idx="211">
                  <c:v>0.12676616260800863</c:v>
                </c:pt>
                <c:pt idx="212">
                  <c:v>0.12701688483846568</c:v>
                </c:pt>
                <c:pt idx="213">
                  <c:v>0.12723391000114931</c:v>
                </c:pt>
                <c:pt idx="214">
                  <c:v>0.12749807094315888</c:v>
                </c:pt>
                <c:pt idx="215">
                  <c:v>0.12780696073108194</c:v>
                </c:pt>
                <c:pt idx="216">
                  <c:v>0.12800613447095704</c:v>
                </c:pt>
                <c:pt idx="217">
                  <c:v>0.12813330078624485</c:v>
                </c:pt>
                <c:pt idx="218">
                  <c:v>0.12833608492623852</c:v>
                </c:pt>
                <c:pt idx="219">
                  <c:v>0.12853906964401654</c:v>
                </c:pt>
                <c:pt idx="220">
                  <c:v>0.12875108036209104</c:v>
                </c:pt>
                <c:pt idx="221">
                  <c:v>0.12896770436920593</c:v>
                </c:pt>
                <c:pt idx="222">
                  <c:v>0.12922965895558747</c:v>
                </c:pt>
                <c:pt idx="223">
                  <c:v>0.12939032176086435</c:v>
                </c:pt>
                <c:pt idx="224">
                  <c:v>0.12949081123083153</c:v>
                </c:pt>
                <c:pt idx="225">
                  <c:v>0.12971846701608655</c:v>
                </c:pt>
                <c:pt idx="226">
                  <c:v>0.12993749795661383</c:v>
                </c:pt>
                <c:pt idx="227">
                  <c:v>0.13015873525276914</c:v>
                </c:pt>
                <c:pt idx="228">
                  <c:v>0.13039702166059552</c:v>
                </c:pt>
                <c:pt idx="229">
                  <c:v>0.13067803113649179</c:v>
                </c:pt>
                <c:pt idx="230">
                  <c:v>0.13084852225320256</c:v>
                </c:pt>
                <c:pt idx="231">
                  <c:v>0.13096064523466297</c:v>
                </c:pt>
                <c:pt idx="232">
                  <c:v>0.13117666750842477</c:v>
                </c:pt>
                <c:pt idx="233">
                  <c:v>0.13134134186938895</c:v>
                </c:pt>
                <c:pt idx="234">
                  <c:v>0.13152948383112392</c:v>
                </c:pt>
                <c:pt idx="235">
                  <c:v>0.13170920152591556</c:v>
                </c:pt>
                <c:pt idx="236">
                  <c:v>0.13196614166768794</c:v>
                </c:pt>
                <c:pt idx="237">
                  <c:v>0.13213542931769254</c:v>
                </c:pt>
                <c:pt idx="238">
                  <c:v>0.13222749452071639</c:v>
                </c:pt>
                <c:pt idx="239">
                  <c:v>0.13241202608233277</c:v>
                </c:pt>
                <c:pt idx="240">
                  <c:v>0.13258773222143708</c:v>
                </c:pt>
                <c:pt idx="241">
                  <c:v>0.13277888284993752</c:v>
                </c:pt>
                <c:pt idx="242">
                  <c:v>0.13298226872328428</c:v>
                </c:pt>
                <c:pt idx="243">
                  <c:v>0.13321915108662011</c:v>
                </c:pt>
                <c:pt idx="244">
                  <c:v>0.13335313704657636</c:v>
                </c:pt>
                <c:pt idx="245">
                  <c:v>0.13344419936067836</c:v>
                </c:pt>
                <c:pt idx="246">
                  <c:v>0.13360706852158327</c:v>
                </c:pt>
                <c:pt idx="247">
                  <c:v>0.13376873421578198</c:v>
                </c:pt>
                <c:pt idx="248">
                  <c:v>0.13393180395447124</c:v>
                </c:pt>
                <c:pt idx="249">
                  <c:v>0.13409286791531685</c:v>
                </c:pt>
                <c:pt idx="250">
                  <c:v>0.13430146881105712</c:v>
                </c:pt>
                <c:pt idx="251">
                  <c:v>0.1344125889035957</c:v>
                </c:pt>
                <c:pt idx="252">
                  <c:v>0.13449041308392956</c:v>
                </c:pt>
                <c:pt idx="253">
                  <c:v>0.13463843948879142</c:v>
                </c:pt>
                <c:pt idx="254">
                  <c:v>0.13478385838245652</c:v>
                </c:pt>
                <c:pt idx="255">
                  <c:v>0.13494311714324284</c:v>
                </c:pt>
                <c:pt idx="256">
                  <c:v>0.13510859381534449</c:v>
                </c:pt>
                <c:pt idx="257">
                  <c:v>0.13530596235516026</c:v>
                </c:pt>
                <c:pt idx="258">
                  <c:v>0.13542691075913277</c:v>
                </c:pt>
                <c:pt idx="259">
                  <c:v>0.1354588026268469</c:v>
                </c:pt>
                <c:pt idx="260">
                  <c:v>0.13560923596512112</c:v>
                </c:pt>
                <c:pt idx="261">
                  <c:v>0.13574643116962723</c:v>
                </c:pt>
                <c:pt idx="262">
                  <c:v>0.13587119055150265</c:v>
                </c:pt>
                <c:pt idx="263">
                  <c:v>0.13599855744457484</c:v>
                </c:pt>
                <c:pt idx="264">
                  <c:v>0.1361347497601591</c:v>
                </c:pt>
                <c:pt idx="265">
                  <c:v>0.13625008198616936</c:v>
                </c:pt>
                <c:pt idx="266">
                  <c:v>0.13632509807752211</c:v>
                </c:pt>
                <c:pt idx="267">
                  <c:v>0.13644584590371023</c:v>
                </c:pt>
                <c:pt idx="268">
                  <c:v>0.1365645879520547</c:v>
                </c:pt>
                <c:pt idx="269">
                  <c:v>0.13669095195620504</c:v>
                </c:pt>
                <c:pt idx="270">
                  <c:v>0.13681531018251175</c:v>
                </c:pt>
                <c:pt idx="271">
                  <c:v>0.13694628747570251</c:v>
                </c:pt>
                <c:pt idx="272">
                  <c:v>0.13705399774590685</c:v>
                </c:pt>
                <c:pt idx="273">
                  <c:v>0.13712219419259117</c:v>
                </c:pt>
                <c:pt idx="274">
                  <c:v>0.13724575010776041</c:v>
                </c:pt>
                <c:pt idx="275">
                  <c:v>0.13736048060041756</c:v>
                </c:pt>
                <c:pt idx="276">
                  <c:v>0.13747922264876203</c:v>
                </c:pt>
                <c:pt idx="277">
                  <c:v>0.1375931508302817</c:v>
                </c:pt>
                <c:pt idx="278">
                  <c:v>0.13773255239041582</c:v>
                </c:pt>
                <c:pt idx="279">
                  <c:v>0.13782241123781164</c:v>
                </c:pt>
                <c:pt idx="280">
                  <c:v>0.1378781718618653</c:v>
                </c:pt>
                <c:pt idx="281">
                  <c:v>0.13799711448799412</c:v>
                </c:pt>
                <c:pt idx="282">
                  <c:v>0.13811385075849492</c:v>
                </c:pt>
                <c:pt idx="283">
                  <c:v>0.13824843845180426</c:v>
                </c:pt>
                <c:pt idx="284">
                  <c:v>0.13838743885636967</c:v>
                </c:pt>
                <c:pt idx="285">
                  <c:v>0.13853867450578136</c:v>
                </c:pt>
                <c:pt idx="286">
                  <c:v>0.13863816108682672</c:v>
                </c:pt>
                <c:pt idx="287">
                  <c:v>0.1387117731336889</c:v>
                </c:pt>
                <c:pt idx="288">
                  <c:v>0.13886481398315989</c:v>
                </c:pt>
                <c:pt idx="289">
                  <c:v>0.13901223865466864</c:v>
                </c:pt>
                <c:pt idx="290">
                  <c:v>0.13914702692576236</c:v>
                </c:pt>
                <c:pt idx="291">
                  <c:v>0.13928582675254339</c:v>
                </c:pt>
                <c:pt idx="292">
                  <c:v>0.13942562946824624</c:v>
                </c:pt>
                <c:pt idx="293">
                  <c:v>0.1395180958268388</c:v>
                </c:pt>
                <c:pt idx="294">
                  <c:v>0.13953213627174438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EE-46BC-8BD9-54CE9C485246}"/>
            </c:ext>
          </c:extLst>
        </c:ser>
        <c:ser>
          <c:idx val="2"/>
          <c:order val="5"/>
          <c:tx>
            <c:strRef>
              <c:f>Booster!$AT$1</c:f>
              <c:strCache>
                <c:ptCount val="1"/>
                <c:pt idx="0">
                  <c:v>% 30-39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Booster!Booster3039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5.5644592233070254E-5</c:v>
                </c:pt>
                <c:pt idx="13">
                  <c:v>1.2304170610157345E-4</c:v>
                </c:pt>
                <c:pt idx="14">
                  <c:v>1.8276370379999797E-4</c:v>
                </c:pt>
                <c:pt idx="15">
                  <c:v>3.247533529464531E-4</c:v>
                </c:pt>
                <c:pt idx="16">
                  <c:v>5.113546148314904E-4</c:v>
                </c:pt>
                <c:pt idx="17">
                  <c:v>7.4376672635668474E-4</c:v>
                </c:pt>
                <c:pt idx="18">
                  <c:v>9.8649227523542218E-4</c:v>
                </c:pt>
                <c:pt idx="19">
                  <c:v>1.3035705120117967E-3</c:v>
                </c:pt>
                <c:pt idx="20">
                  <c:v>1.4594713092165193E-3</c:v>
                </c:pt>
                <c:pt idx="21">
                  <c:v>1.552771940159038E-3</c:v>
                </c:pt>
                <c:pt idx="22">
                  <c:v>1.7607196188921066E-3</c:v>
                </c:pt>
                <c:pt idx="23">
                  <c:v>1.9780213454574586E-3</c:v>
                </c:pt>
                <c:pt idx="24">
                  <c:v>2.221466436477141E-3</c:v>
                </c:pt>
                <c:pt idx="25">
                  <c:v>2.4761843543716264E-3</c:v>
                </c:pt>
                <c:pt idx="26">
                  <c:v>2.8597003154952443E-3</c:v>
                </c:pt>
                <c:pt idx="27">
                  <c:v>3.0242356183913053E-3</c:v>
                </c:pt>
                <c:pt idx="28">
                  <c:v>3.1249715181235877E-3</c:v>
                </c:pt>
                <c:pt idx="29">
                  <c:v>3.3607414929731913E-3</c:v>
                </c:pt>
                <c:pt idx="30">
                  <c:v>3.6531154495771253E-3</c:v>
                </c:pt>
                <c:pt idx="31">
                  <c:v>3.9222242102905083E-3</c:v>
                </c:pt>
                <c:pt idx="32">
                  <c:v>4.2011667135968041E-3</c:v>
                </c:pt>
                <c:pt idx="33">
                  <c:v>4.5640558000133351E-3</c:v>
                </c:pt>
                <c:pt idx="34">
                  <c:v>4.7153994969920737E-3</c:v>
                </c:pt>
                <c:pt idx="35">
                  <c:v>4.8156557019637261E-3</c:v>
                </c:pt>
                <c:pt idx="36">
                  <c:v>4.8489944878275055E-3</c:v>
                </c:pt>
                <c:pt idx="37">
                  <c:v>5.0420716289810465E-3</c:v>
                </c:pt>
                <c:pt idx="38">
                  <c:v>5.241144954642462E-3</c:v>
                </c:pt>
                <c:pt idx="39">
                  <c:v>5.4802727928164752E-3</c:v>
                </c:pt>
                <c:pt idx="40">
                  <c:v>5.8050261457629282E-3</c:v>
                </c:pt>
                <c:pt idx="41">
                  <c:v>5.9343038837526901E-3</c:v>
                </c:pt>
                <c:pt idx="42">
                  <c:v>6.019209856384186E-3</c:v>
                </c:pt>
                <c:pt idx="43">
                  <c:v>6.1938187492534746E-3</c:v>
                </c:pt>
                <c:pt idx="44">
                  <c:v>6.3240558767644972E-3</c:v>
                </c:pt>
                <c:pt idx="45">
                  <c:v>6.4797168265889049E-3</c:v>
                </c:pt>
                <c:pt idx="46">
                  <c:v>6.6449716716259107E-3</c:v>
                </c:pt>
                <c:pt idx="47">
                  <c:v>6.9056857740282702E-3</c:v>
                </c:pt>
                <c:pt idx="48">
                  <c:v>7.0320853434542533E-3</c:v>
                </c:pt>
                <c:pt idx="49">
                  <c:v>7.0824532933203947E-3</c:v>
                </c:pt>
                <c:pt idx="50">
                  <c:v>7.2208452317621252E-3</c:v>
                </c:pt>
                <c:pt idx="51">
                  <c:v>7.4086457305487371E-3</c:v>
                </c:pt>
                <c:pt idx="52">
                  <c:v>7.5880515710243261E-3</c:v>
                </c:pt>
                <c:pt idx="53">
                  <c:v>7.8228621563526703E-3</c:v>
                </c:pt>
                <c:pt idx="54">
                  <c:v>8.2677790468369174E-3</c:v>
                </c:pt>
                <c:pt idx="55">
                  <c:v>8.5764626253022683E-3</c:v>
                </c:pt>
                <c:pt idx="56">
                  <c:v>8.7066997528132892E-3</c:v>
                </c:pt>
                <c:pt idx="57">
                  <c:v>9.2451571216203704E-3</c:v>
                </c:pt>
                <c:pt idx="58">
                  <c:v>9.7939279277809935E-3</c:v>
                </c:pt>
                <c:pt idx="59">
                  <c:v>1.039498546285028E-2</c:v>
                </c:pt>
                <c:pt idx="60">
                  <c:v>1.1042573389700666E-2</c:v>
                </c:pt>
                <c:pt idx="61">
                  <c:v>1.1957830992982546E-2</c:v>
                </c:pt>
                <c:pt idx="62">
                  <c:v>1.227586861928018E-2</c:v>
                </c:pt>
                <c:pt idx="63">
                  <c:v>1.2450957206910099E-2</c:v>
                </c:pt>
                <c:pt idx="64">
                  <c:v>1.2932570746582535E-2</c:v>
                </c:pt>
                <c:pt idx="65">
                  <c:v>1.3424737570988828E-2</c:v>
                </c:pt>
                <c:pt idx="66">
                  <c:v>1.4086956188038428E-2</c:v>
                </c:pt>
                <c:pt idx="67">
                  <c:v>1.4686094944065193E-2</c:v>
                </c:pt>
                <c:pt idx="68">
                  <c:v>1.5515487185194318E-2</c:v>
                </c:pt>
                <c:pt idx="69">
                  <c:v>1.5816015952728961E-2</c:v>
                </c:pt>
                <c:pt idx="70">
                  <c:v>1.5981510645146281E-2</c:v>
                </c:pt>
                <c:pt idx="71">
                  <c:v>1.6552347410295879E-2</c:v>
                </c:pt>
                <c:pt idx="72">
                  <c:v>1.7081690578650992E-2</c:v>
                </c:pt>
                <c:pt idx="73">
                  <c:v>1.7547234343842328E-2</c:v>
                </c:pt>
                <c:pt idx="74">
                  <c:v>1.8048995063461217E-2</c:v>
                </c:pt>
                <c:pt idx="75">
                  <c:v>1.8740714908289557E-2</c:v>
                </c:pt>
                <c:pt idx="76">
                  <c:v>1.8989436641676169E-2</c:v>
                </c:pt>
                <c:pt idx="77">
                  <c:v>1.9137662322710813E-2</c:v>
                </c:pt>
                <c:pt idx="78">
                  <c:v>1.9533890194991122E-2</c:v>
                </c:pt>
                <c:pt idx="79">
                  <c:v>2.0000393349703716E-2</c:v>
                </c:pt>
                <c:pt idx="80">
                  <c:v>2.0538850718510797E-2</c:v>
                </c:pt>
                <c:pt idx="81">
                  <c:v>2.1115923515548585E-2</c:v>
                </c:pt>
                <c:pt idx="82">
                  <c:v>2.2283980257682433E-2</c:v>
                </c:pt>
                <c:pt idx="83">
                  <c:v>2.3049812943028092E-2</c:v>
                </c:pt>
                <c:pt idx="84">
                  <c:v>2.3435007835813915E-2</c:v>
                </c:pt>
                <c:pt idx="85">
                  <c:v>2.452895173743044E-2</c:v>
                </c:pt>
                <c:pt idx="86">
                  <c:v>2.5625054265469797E-2</c:v>
                </c:pt>
                <c:pt idx="87">
                  <c:v>2.6826209946087105E-2</c:v>
                </c:pt>
                <c:pt idx="88">
                  <c:v>2.7935743927424102E-2</c:v>
                </c:pt>
                <c:pt idx="89">
                  <c:v>2.9620911621516997E-2</c:v>
                </c:pt>
                <c:pt idx="90">
                  <c:v>3.0403053928724073E-2</c:v>
                </c:pt>
                <c:pt idx="91">
                  <c:v>3.0864760135830369E-2</c:v>
                </c:pt>
                <c:pt idx="92">
                  <c:v>3.2059439937179177E-2</c:v>
                </c:pt>
                <c:pt idx="93">
                  <c:v>3.319415789344924E-2</c:v>
                </c:pt>
                <c:pt idx="94">
                  <c:v>3.4460312214131907E-2</c:v>
                </c:pt>
                <c:pt idx="95">
                  <c:v>3.586533816801693E-2</c:v>
                </c:pt>
                <c:pt idx="96">
                  <c:v>3.809352033114289E-2</c:v>
                </c:pt>
                <c:pt idx="97">
                  <c:v>3.9191061943464132E-2</c:v>
                </c:pt>
                <c:pt idx="98">
                  <c:v>3.9756382218866494E-2</c:v>
                </c:pt>
                <c:pt idx="99">
                  <c:v>4.0848647188820808E-2</c:v>
                </c:pt>
                <c:pt idx="100">
                  <c:v>4.2048123937775912E-2</c:v>
                </c:pt>
                <c:pt idx="101">
                  <c:v>4.3334425438405037E-2</c:v>
                </c:pt>
                <c:pt idx="102">
                  <c:v>4.4643752287544393E-2</c:v>
                </c:pt>
                <c:pt idx="103">
                  <c:v>4.6568047819811297E-2</c:v>
                </c:pt>
                <c:pt idx="104">
                  <c:v>4.7710920587012075E-2</c:v>
                </c:pt>
                <c:pt idx="105">
                  <c:v>4.8244581008212856E-2</c:v>
                </c:pt>
                <c:pt idx="106">
                  <c:v>4.9428227830067173E-2</c:v>
                </c:pt>
                <c:pt idx="107">
                  <c:v>5.0693902455989204E-2</c:v>
                </c:pt>
                <c:pt idx="108">
                  <c:v>5.2038726717415176E-2</c:v>
                </c:pt>
                <c:pt idx="109">
                  <c:v>5.3572550714529328E-2</c:v>
                </c:pt>
                <c:pt idx="110">
                  <c:v>5.5741490574717494E-2</c:v>
                </c:pt>
                <c:pt idx="111">
                  <c:v>5.71959250889474E-2</c:v>
                </c:pt>
                <c:pt idx="112">
                  <c:v>5.8101588797016684E-2</c:v>
                </c:pt>
                <c:pt idx="113">
                  <c:v>6.0273166978388311E-2</c:v>
                </c:pt>
                <c:pt idx="114">
                  <c:v>6.2377587893271753E-2</c:v>
                </c:pt>
                <c:pt idx="115">
                  <c:v>6.3939953728643389E-2</c:v>
                </c:pt>
                <c:pt idx="116">
                  <c:v>6.3953864876701655E-2</c:v>
                </c:pt>
                <c:pt idx="117">
                  <c:v>6.5149264220191405E-2</c:v>
                </c:pt>
                <c:pt idx="118">
                  <c:v>6.5987290967011877E-2</c:v>
                </c:pt>
                <c:pt idx="119">
                  <c:v>6.6562684832387461E-2</c:v>
                </c:pt>
                <c:pt idx="120">
                  <c:v>6.8117375551589018E-2</c:v>
                </c:pt>
                <c:pt idx="121">
                  <c:v>7.0084603764932293E-2</c:v>
                </c:pt>
                <c:pt idx="122">
                  <c:v>7.2689346315152739E-2</c:v>
                </c:pt>
                <c:pt idx="123">
                  <c:v>7.5448310730915708E-2</c:v>
                </c:pt>
                <c:pt idx="124">
                  <c:v>7.8907629497198345E-2</c:v>
                </c:pt>
                <c:pt idx="125">
                  <c:v>8.0829286708281781E-2</c:v>
                </c:pt>
                <c:pt idx="126">
                  <c:v>8.1889891824034527E-2</c:v>
                </c:pt>
                <c:pt idx="127">
                  <c:v>8.4366076178406163E-2</c:v>
                </c:pt>
                <c:pt idx="128">
                  <c:v>8.6864566339147076E-2</c:v>
                </c:pt>
                <c:pt idx="129">
                  <c:v>8.9463312704859646E-2</c:v>
                </c:pt>
                <c:pt idx="130">
                  <c:v>9.2190137571660405E-2</c:v>
                </c:pt>
                <c:pt idx="131">
                  <c:v>9.5576782581707612E-2</c:v>
                </c:pt>
                <c:pt idx="132">
                  <c:v>9.7365564344096558E-2</c:v>
                </c:pt>
                <c:pt idx="133">
                  <c:v>9.8349897992909149E-2</c:v>
                </c:pt>
                <c:pt idx="134">
                  <c:v>0.10067977544528865</c:v>
                </c:pt>
                <c:pt idx="135">
                  <c:v>0.10310799032359728</c:v>
                </c:pt>
                <c:pt idx="136">
                  <c:v>0.10553332703334214</c:v>
                </c:pt>
                <c:pt idx="137">
                  <c:v>0.10803037810980116</c:v>
                </c:pt>
                <c:pt idx="138">
                  <c:v>0.11106540686030665</c:v>
                </c:pt>
                <c:pt idx="139">
                  <c:v>0.11273306569563656</c:v>
                </c:pt>
                <c:pt idx="140">
                  <c:v>0.11386394609382158</c:v>
                </c:pt>
                <c:pt idx="141">
                  <c:v>0.11690425148669399</c:v>
                </c:pt>
                <c:pt idx="142">
                  <c:v>0.12013139798883175</c:v>
                </c:pt>
                <c:pt idx="143">
                  <c:v>0.1232189533156262</c:v>
                </c:pt>
                <c:pt idx="144">
                  <c:v>0.12576469341028917</c:v>
                </c:pt>
                <c:pt idx="145">
                  <c:v>0.12644010363325608</c:v>
                </c:pt>
                <c:pt idx="146">
                  <c:v>0.12644753890204585</c:v>
                </c:pt>
                <c:pt idx="147">
                  <c:v>0.12734744627298758</c:v>
                </c:pt>
                <c:pt idx="148">
                  <c:v>0.12981019917406156</c:v>
                </c:pt>
                <c:pt idx="149">
                  <c:v>0.13249073349646154</c:v>
                </c:pt>
                <c:pt idx="150">
                  <c:v>0.13530054555685125</c:v>
                </c:pt>
                <c:pt idx="151">
                  <c:v>0.138031927523878</c:v>
                </c:pt>
                <c:pt idx="152">
                  <c:v>0.13924195755756696</c:v>
                </c:pt>
                <c:pt idx="153">
                  <c:v>0.13954008785129846</c:v>
                </c:pt>
                <c:pt idx="154">
                  <c:v>0.14034693443867799</c:v>
                </c:pt>
                <c:pt idx="155">
                  <c:v>0.14250076391390631</c:v>
                </c:pt>
                <c:pt idx="156">
                  <c:v>0.14445935762155826</c:v>
                </c:pt>
                <c:pt idx="157">
                  <c:v>0.14676189247258184</c:v>
                </c:pt>
                <c:pt idx="158">
                  <c:v>0.14912031176321883</c:v>
                </c:pt>
                <c:pt idx="159">
                  <c:v>0.15223928709683454</c:v>
                </c:pt>
                <c:pt idx="160">
                  <c:v>0.15380213262696682</c:v>
                </c:pt>
                <c:pt idx="161">
                  <c:v>0.15466606289086129</c:v>
                </c:pt>
                <c:pt idx="162">
                  <c:v>0.15657860590149275</c:v>
                </c:pt>
                <c:pt idx="163">
                  <c:v>0.15840672263425337</c:v>
                </c:pt>
                <c:pt idx="164">
                  <c:v>0.16016192576339824</c:v>
                </c:pt>
                <c:pt idx="165">
                  <c:v>0.16196365928432419</c:v>
                </c:pt>
                <c:pt idx="166">
                  <c:v>0.16431704177997455</c:v>
                </c:pt>
                <c:pt idx="167">
                  <c:v>0.16552419364509974</c:v>
                </c:pt>
                <c:pt idx="168">
                  <c:v>0.16617322065623202</c:v>
                </c:pt>
                <c:pt idx="169">
                  <c:v>0.16730290181751548</c:v>
                </c:pt>
                <c:pt idx="170">
                  <c:v>0.16856305995369028</c:v>
                </c:pt>
                <c:pt idx="171">
                  <c:v>0.16968218783023986</c:v>
                </c:pt>
                <c:pt idx="172">
                  <c:v>0.17079699845394378</c:v>
                </c:pt>
                <c:pt idx="173">
                  <c:v>0.17234929069934218</c:v>
                </c:pt>
                <c:pt idx="174">
                  <c:v>0.17320986309991226</c:v>
                </c:pt>
                <c:pt idx="175">
                  <c:v>0.17368164289699178</c:v>
                </c:pt>
                <c:pt idx="176">
                  <c:v>0.17462951974399649</c:v>
                </c:pt>
                <c:pt idx="177">
                  <c:v>0.17550160481882168</c:v>
                </c:pt>
                <c:pt idx="178">
                  <c:v>0.17632643995972483</c:v>
                </c:pt>
                <c:pt idx="179">
                  <c:v>0.17719900472931063</c:v>
                </c:pt>
                <c:pt idx="180">
                  <c:v>0.17838265155116495</c:v>
                </c:pt>
                <c:pt idx="181">
                  <c:v>0.17906621658506258</c:v>
                </c:pt>
                <c:pt idx="182">
                  <c:v>0.17943054475576101</c:v>
                </c:pt>
                <c:pt idx="183">
                  <c:v>0.18008916566210589</c:v>
                </c:pt>
                <c:pt idx="184">
                  <c:v>0.180705333582135</c:v>
                </c:pt>
                <c:pt idx="185">
                  <c:v>0.181466849014635</c:v>
                </c:pt>
                <c:pt idx="186">
                  <c:v>0.18178032954070666</c:v>
                </c:pt>
                <c:pt idx="187">
                  <c:v>0.18229983896646887</c:v>
                </c:pt>
                <c:pt idx="188">
                  <c:v>0.18275866700501137</c:v>
                </c:pt>
                <c:pt idx="189">
                  <c:v>0.18303377195023263</c:v>
                </c:pt>
                <c:pt idx="190">
                  <c:v>0.18358350214591451</c:v>
                </c:pt>
                <c:pt idx="191">
                  <c:v>0.18411500394069247</c:v>
                </c:pt>
                <c:pt idx="192">
                  <c:v>0.18461940298149482</c:v>
                </c:pt>
                <c:pt idx="193">
                  <c:v>0.18519263822044757</c:v>
                </c:pt>
                <c:pt idx="194">
                  <c:v>0.18592057501970347</c:v>
                </c:pt>
                <c:pt idx="195">
                  <c:v>0.18630433082820738</c:v>
                </c:pt>
                <c:pt idx="196">
                  <c:v>0.1864870945320074</c:v>
                </c:pt>
                <c:pt idx="197">
                  <c:v>0.18684206865487354</c:v>
                </c:pt>
                <c:pt idx="198">
                  <c:v>0.18723445896906879</c:v>
                </c:pt>
                <c:pt idx="199">
                  <c:v>0.18762684928326406</c:v>
                </c:pt>
                <c:pt idx="200">
                  <c:v>0.18813988282975777</c:v>
                </c:pt>
                <c:pt idx="201">
                  <c:v>0.18875437181812468</c:v>
                </c:pt>
                <c:pt idx="202">
                  <c:v>0.18910263021434201</c:v>
                </c:pt>
                <c:pt idx="203">
                  <c:v>0.18928419468124044</c:v>
                </c:pt>
                <c:pt idx="204">
                  <c:v>0.18963892895672627</c:v>
                </c:pt>
                <c:pt idx="205">
                  <c:v>0.18998982567412703</c:v>
                </c:pt>
                <c:pt idx="206">
                  <c:v>0.19032705109084988</c:v>
                </c:pt>
                <c:pt idx="207">
                  <c:v>0.1906354948219349</c:v>
                </c:pt>
                <c:pt idx="208">
                  <c:v>0.19111039263495852</c:v>
                </c:pt>
                <c:pt idx="209">
                  <c:v>0.19142507239793174</c:v>
                </c:pt>
                <c:pt idx="210">
                  <c:v>0.19158409121108055</c:v>
                </c:pt>
                <c:pt idx="211">
                  <c:v>0.19193378869157979</c:v>
                </c:pt>
                <c:pt idx="212">
                  <c:v>0.19223239868007189</c:v>
                </c:pt>
                <c:pt idx="213">
                  <c:v>0.19250510515149</c:v>
                </c:pt>
                <c:pt idx="214">
                  <c:v>0.19280155651355929</c:v>
                </c:pt>
                <c:pt idx="215">
                  <c:v>0.19318339354302069</c:v>
                </c:pt>
                <c:pt idx="216">
                  <c:v>0.19341412672288369</c:v>
                </c:pt>
                <c:pt idx="217">
                  <c:v>0.19355971408273487</c:v>
                </c:pt>
                <c:pt idx="218">
                  <c:v>0.19378253229904746</c:v>
                </c:pt>
                <c:pt idx="219">
                  <c:v>0.19400151295727502</c:v>
                </c:pt>
                <c:pt idx="220">
                  <c:v>0.19424207987973094</c:v>
                </c:pt>
                <c:pt idx="221">
                  <c:v>0.19448312649694746</c:v>
                </c:pt>
                <c:pt idx="222">
                  <c:v>0.19481075801845771</c:v>
                </c:pt>
                <c:pt idx="223">
                  <c:v>0.19500215622794903</c:v>
                </c:pt>
                <c:pt idx="224">
                  <c:v>0.19511272587027423</c:v>
                </c:pt>
                <c:pt idx="225">
                  <c:v>0.1953257103439939</c:v>
                </c:pt>
                <c:pt idx="226">
                  <c:v>0.195559561539801</c:v>
                </c:pt>
                <c:pt idx="227">
                  <c:v>0.19579509166727027</c:v>
                </c:pt>
                <c:pt idx="228">
                  <c:v>0.19605580576967263</c:v>
                </c:pt>
                <c:pt idx="229">
                  <c:v>0.1963836771385632</c:v>
                </c:pt>
                <c:pt idx="230">
                  <c:v>0.19657771366923799</c:v>
                </c:pt>
                <c:pt idx="231">
                  <c:v>0.19669236071702853</c:v>
                </c:pt>
                <c:pt idx="232">
                  <c:v>0.19692093527046869</c:v>
                </c:pt>
                <c:pt idx="233">
                  <c:v>0.19713751745489311</c:v>
                </c:pt>
                <c:pt idx="234">
                  <c:v>0.1973603356712057</c:v>
                </c:pt>
                <c:pt idx="235">
                  <c:v>0.19759490640915373</c:v>
                </c:pt>
                <c:pt idx="236">
                  <c:v>0.19792925365731279</c:v>
                </c:pt>
                <c:pt idx="237">
                  <c:v>0.19810290316066081</c:v>
                </c:pt>
                <c:pt idx="238">
                  <c:v>0.19819956165492775</c:v>
                </c:pt>
                <c:pt idx="239">
                  <c:v>0.19841038750222459</c:v>
                </c:pt>
                <c:pt idx="240">
                  <c:v>0.19863920190304504</c:v>
                </c:pt>
                <c:pt idx="241">
                  <c:v>0.19886825615124584</c:v>
                </c:pt>
                <c:pt idx="242">
                  <c:v>0.19909227360446002</c:v>
                </c:pt>
                <c:pt idx="243">
                  <c:v>0.19936809809182221</c:v>
                </c:pt>
                <c:pt idx="244">
                  <c:v>0.19953023492091512</c:v>
                </c:pt>
                <c:pt idx="245">
                  <c:v>0.19963145051540804</c:v>
                </c:pt>
                <c:pt idx="246">
                  <c:v>0.19981877131943401</c:v>
                </c:pt>
                <c:pt idx="247">
                  <c:v>0.20000081548109308</c:v>
                </c:pt>
                <c:pt idx="248">
                  <c:v>0.20018309949013244</c:v>
                </c:pt>
                <c:pt idx="249">
                  <c:v>0.20036058655156549</c:v>
                </c:pt>
                <c:pt idx="250">
                  <c:v>0.20059707606855606</c:v>
                </c:pt>
                <c:pt idx="251">
                  <c:v>0.20073378907533559</c:v>
                </c:pt>
                <c:pt idx="252">
                  <c:v>0.20081365825298048</c:v>
                </c:pt>
                <c:pt idx="253">
                  <c:v>0.20096740042376235</c:v>
                </c:pt>
                <c:pt idx="254">
                  <c:v>0.20113049664237653</c:v>
                </c:pt>
                <c:pt idx="255">
                  <c:v>0.20129383270837101</c:v>
                </c:pt>
                <c:pt idx="256">
                  <c:v>0.20149818267639935</c:v>
                </c:pt>
                <c:pt idx="257">
                  <c:v>0.20170037401800486</c:v>
                </c:pt>
                <c:pt idx="258">
                  <c:v>0.20181310228675289</c:v>
                </c:pt>
                <c:pt idx="259">
                  <c:v>0.20185099817284266</c:v>
                </c:pt>
                <c:pt idx="260">
                  <c:v>0.20201553347573872</c:v>
                </c:pt>
                <c:pt idx="261">
                  <c:v>0.20216903579914028</c:v>
                </c:pt>
                <c:pt idx="262">
                  <c:v>0.20232949369657099</c:v>
                </c:pt>
                <c:pt idx="263">
                  <c:v>0.20247556075118281</c:v>
                </c:pt>
                <c:pt idx="264">
                  <c:v>0.202629542769345</c:v>
                </c:pt>
                <c:pt idx="265">
                  <c:v>0.2027561821861513</c:v>
                </c:pt>
                <c:pt idx="266">
                  <c:v>0.20282357930001982</c:v>
                </c:pt>
                <c:pt idx="267">
                  <c:v>0.20295285703800958</c:v>
                </c:pt>
                <c:pt idx="268">
                  <c:v>0.20309364745025446</c:v>
                </c:pt>
                <c:pt idx="269">
                  <c:v>0.20323155969393555</c:v>
                </c:pt>
                <c:pt idx="270">
                  <c:v>0.20336563437953162</c:v>
                </c:pt>
                <c:pt idx="271">
                  <c:v>0.20352129532935603</c:v>
                </c:pt>
                <c:pt idx="272">
                  <c:v>0.2036409791721332</c:v>
                </c:pt>
                <c:pt idx="273">
                  <c:v>0.20371629124955209</c:v>
                </c:pt>
                <c:pt idx="274">
                  <c:v>0.20384436975064027</c:v>
                </c:pt>
                <c:pt idx="275">
                  <c:v>0.20397604596243318</c:v>
                </c:pt>
                <c:pt idx="276">
                  <c:v>0.20409716888949223</c:v>
                </c:pt>
                <c:pt idx="277">
                  <c:v>0.20422740601700326</c:v>
                </c:pt>
                <c:pt idx="278">
                  <c:v>0.20438426620372924</c:v>
                </c:pt>
                <c:pt idx="279">
                  <c:v>0.20447756683467175</c:v>
                </c:pt>
                <c:pt idx="280">
                  <c:v>0.20452937386881978</c:v>
                </c:pt>
                <c:pt idx="281">
                  <c:v>0.20464713893255443</c:v>
                </c:pt>
                <c:pt idx="282">
                  <c:v>0.20477018063865601</c:v>
                </c:pt>
                <c:pt idx="283">
                  <c:v>0.20491049135614026</c:v>
                </c:pt>
                <c:pt idx="284">
                  <c:v>0.20503233382534025</c:v>
                </c:pt>
                <c:pt idx="285">
                  <c:v>0.20518967370682686</c:v>
                </c:pt>
                <c:pt idx="286">
                  <c:v>0.20530599968627963</c:v>
                </c:pt>
                <c:pt idx="287">
                  <c:v>0.20537555542657096</c:v>
                </c:pt>
                <c:pt idx="288">
                  <c:v>0.20549907682743318</c:v>
                </c:pt>
                <c:pt idx="289">
                  <c:v>0.20562763502328199</c:v>
                </c:pt>
                <c:pt idx="290">
                  <c:v>0.20576003077721583</c:v>
                </c:pt>
                <c:pt idx="291">
                  <c:v>0.20589674378399536</c:v>
                </c:pt>
                <c:pt idx="292">
                  <c:v>0.20606151893427174</c:v>
                </c:pt>
                <c:pt idx="293">
                  <c:v>0.20616873071327252</c:v>
                </c:pt>
                <c:pt idx="294">
                  <c:v>0.20618264186133078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6EE-46BC-8BD9-54CE9C485246}"/>
            </c:ext>
          </c:extLst>
        </c:ser>
        <c:ser>
          <c:idx val="3"/>
          <c:order val="6"/>
          <c:tx>
            <c:strRef>
              <c:f>Booster!$AV$1</c:f>
              <c:strCache>
                <c:ptCount val="1"/>
                <c:pt idx="0">
                  <c:v>% 40-49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Booster!Booster4049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1.0211755902046479E-4</c:v>
                </c:pt>
                <c:pt idx="13">
                  <c:v>2.2755330080938217E-4</c:v>
                </c:pt>
                <c:pt idx="14">
                  <c:v>3.3556741179428324E-4</c:v>
                </c:pt>
                <c:pt idx="15">
                  <c:v>6.0466460144401198E-4</c:v>
                </c:pt>
                <c:pt idx="16">
                  <c:v>9.1584173011267239E-4</c:v>
                </c:pt>
                <c:pt idx="17">
                  <c:v>1.3390533461056222E-3</c:v>
                </c:pt>
                <c:pt idx="18">
                  <c:v>1.8008605749567006E-3</c:v>
                </c:pt>
                <c:pt idx="19">
                  <c:v>2.3722900653284354E-3</c:v>
                </c:pt>
                <c:pt idx="20">
                  <c:v>2.6456756564068448E-3</c:v>
                </c:pt>
                <c:pt idx="21">
                  <c:v>2.8019342834644067E-3</c:v>
                </c:pt>
                <c:pt idx="22">
                  <c:v>3.1688606307059193E-3</c:v>
                </c:pt>
                <c:pt idx="23">
                  <c:v>3.5502603327692297E-3</c:v>
                </c:pt>
                <c:pt idx="24">
                  <c:v>3.9651631709941102E-3</c:v>
                </c:pt>
                <c:pt idx="25">
                  <c:v>4.400167890915933E-3</c:v>
                </c:pt>
                <c:pt idx="26">
                  <c:v>5.0927447216479044E-3</c:v>
                </c:pt>
                <c:pt idx="27">
                  <c:v>5.3645221621905588E-3</c:v>
                </c:pt>
                <c:pt idx="28">
                  <c:v>5.5226569648731683E-3</c:v>
                </c:pt>
                <c:pt idx="29">
                  <c:v>5.9094171687223297E-3</c:v>
                </c:pt>
                <c:pt idx="30">
                  <c:v>6.3621115445374613E-3</c:v>
                </c:pt>
                <c:pt idx="31">
                  <c:v>6.8316915009780238E-3</c:v>
                </c:pt>
                <c:pt idx="32">
                  <c:v>7.2795614251858886E-3</c:v>
                </c:pt>
                <c:pt idx="33">
                  <c:v>7.8772573743082948E-3</c:v>
                </c:pt>
                <c:pt idx="34">
                  <c:v>8.1334893596719804E-3</c:v>
                </c:pt>
                <c:pt idx="35">
                  <c:v>8.2803671086043029E-3</c:v>
                </c:pt>
                <c:pt idx="36">
                  <c:v>8.3425489293201763E-3</c:v>
                </c:pt>
                <c:pt idx="37">
                  <c:v>8.6722197891500232E-3</c:v>
                </c:pt>
                <c:pt idx="38">
                  <c:v>8.9745520898720284E-3</c:v>
                </c:pt>
                <c:pt idx="39">
                  <c:v>9.3556837668460468E-3</c:v>
                </c:pt>
                <c:pt idx="40">
                  <c:v>9.8362527519476051E-3</c:v>
                </c:pt>
                <c:pt idx="41">
                  <c:v>1.005790950079255E-2</c:v>
                </c:pt>
                <c:pt idx="42">
                  <c:v>1.0179860916420664E-2</c:v>
                </c:pt>
                <c:pt idx="43">
                  <c:v>1.0429660299641329E-2</c:v>
                </c:pt>
                <c:pt idx="44">
                  <c:v>1.0629607016253578E-2</c:v>
                </c:pt>
                <c:pt idx="45">
                  <c:v>1.0861984768670226E-2</c:v>
                </c:pt>
                <c:pt idx="46">
                  <c:v>1.1141802961891658E-2</c:v>
                </c:pt>
                <c:pt idx="47">
                  <c:v>1.1543840595830494E-2</c:v>
                </c:pt>
                <c:pt idx="48">
                  <c:v>1.1755848441460909E-2</c:v>
                </c:pt>
                <c:pt idx="49">
                  <c:v>1.1835451892980799E-2</c:v>
                </c:pt>
                <c:pt idx="50">
                  <c:v>1.2059520867629377E-2</c:v>
                </c:pt>
                <c:pt idx="51">
                  <c:v>1.2340411161207978E-2</c:v>
                </c:pt>
                <c:pt idx="52">
                  <c:v>1.2599055372375297E-2</c:v>
                </c:pt>
                <c:pt idx="53">
                  <c:v>1.2935426859437459E-2</c:v>
                </c:pt>
                <c:pt idx="54">
                  <c:v>1.358619177623979E-2</c:v>
                </c:pt>
                <c:pt idx="55">
                  <c:v>1.4000826589375378E-2</c:v>
                </c:pt>
                <c:pt idx="56">
                  <c:v>1.4221947288041738E-2</c:v>
                </c:pt>
                <c:pt idx="57">
                  <c:v>1.5002704373150962E-2</c:v>
                </c:pt>
                <c:pt idx="58">
                  <c:v>1.5726372114240869E-2</c:v>
                </c:pt>
                <c:pt idx="59">
                  <c:v>1.6521066503993306E-2</c:v>
                </c:pt>
                <c:pt idx="60">
                  <c:v>1.7430207606873666E-2</c:v>
                </c:pt>
                <c:pt idx="61">
                  <c:v>1.8688585401102225E-2</c:v>
                </c:pt>
                <c:pt idx="62">
                  <c:v>1.9120909870131122E-2</c:v>
                </c:pt>
                <c:pt idx="63">
                  <c:v>1.9366152826833814E-2</c:v>
                </c:pt>
                <c:pt idx="64">
                  <c:v>2.0051761005244178E-2</c:v>
                </c:pt>
                <c:pt idx="65">
                  <c:v>2.0732812757136568E-2</c:v>
                </c:pt>
                <c:pt idx="66">
                  <c:v>2.1660179566088823E-2</c:v>
                </c:pt>
                <c:pt idx="67">
                  <c:v>2.2558599665397479E-2</c:v>
                </c:pt>
                <c:pt idx="68">
                  <c:v>2.3765784667571163E-2</c:v>
                </c:pt>
                <c:pt idx="69">
                  <c:v>2.4209366190350346E-2</c:v>
                </c:pt>
                <c:pt idx="70">
                  <c:v>2.4454877172142332E-2</c:v>
                </c:pt>
                <c:pt idx="71">
                  <c:v>2.5308001031360543E-2</c:v>
                </c:pt>
                <c:pt idx="72">
                  <c:v>2.6081789464148158E-2</c:v>
                </c:pt>
                <c:pt idx="73">
                  <c:v>2.6747831811040169E-2</c:v>
                </c:pt>
                <c:pt idx="74">
                  <c:v>2.7456222122040401E-2</c:v>
                </c:pt>
                <c:pt idx="75">
                  <c:v>2.8455151629833766E-2</c:v>
                </c:pt>
                <c:pt idx="76">
                  <c:v>2.883279898064698E-2</c:v>
                </c:pt>
                <c:pt idx="77">
                  <c:v>2.906222845708141E-2</c:v>
                </c:pt>
                <c:pt idx="78">
                  <c:v>2.967386171084703E-2</c:v>
                </c:pt>
                <c:pt idx="79">
                  <c:v>3.032248242693502E-2</c:v>
                </c:pt>
                <c:pt idx="80">
                  <c:v>3.1136742648205814E-2</c:v>
                </c:pt>
                <c:pt idx="81">
                  <c:v>3.2001659611352901E-2</c:v>
                </c:pt>
                <c:pt idx="82">
                  <c:v>3.3796355609255868E-2</c:v>
                </c:pt>
                <c:pt idx="83">
                  <c:v>3.5012653464465499E-2</c:v>
                </c:pt>
                <c:pt idx="84">
                  <c:v>3.5637151922517166E-2</c:v>
                </c:pt>
                <c:pt idx="85">
                  <c:v>3.7370470174972137E-2</c:v>
                </c:pt>
                <c:pt idx="86">
                  <c:v>3.9078594069033613E-2</c:v>
                </c:pt>
                <c:pt idx="87">
                  <c:v>4.0856404486311157E-2</c:v>
                </c:pt>
                <c:pt idx="88">
                  <c:v>4.2619741548766896E-2</c:v>
                </c:pt>
                <c:pt idx="89">
                  <c:v>4.5230841968655004E-2</c:v>
                </c:pt>
                <c:pt idx="90">
                  <c:v>4.6523526974313015E-2</c:v>
                </c:pt>
                <c:pt idx="91">
                  <c:v>4.7261936095314011E-2</c:v>
                </c:pt>
                <c:pt idx="92">
                  <c:v>4.9093351530450059E-2</c:v>
                </c:pt>
                <c:pt idx="93">
                  <c:v>5.0751354732813829E-2</c:v>
                </c:pt>
                <c:pt idx="94">
                  <c:v>5.2645220013755045E-2</c:v>
                </c:pt>
                <c:pt idx="95">
                  <c:v>5.4716249878718648E-2</c:v>
                </c:pt>
                <c:pt idx="96">
                  <c:v>5.7926654398264915E-2</c:v>
                </c:pt>
                <c:pt idx="97">
                  <c:v>5.9565091769110325E-2</c:v>
                </c:pt>
                <c:pt idx="98">
                  <c:v>6.0384712492166967E-2</c:v>
                </c:pt>
                <c:pt idx="99">
                  <c:v>6.2060405350424043E-2</c:v>
                </c:pt>
                <c:pt idx="100">
                  <c:v>6.3847864670916119E-2</c:v>
                </c:pt>
                <c:pt idx="101">
                  <c:v>6.5778449389090415E-2</c:v>
                </c:pt>
                <c:pt idx="102">
                  <c:v>6.7729135988961658E-2</c:v>
                </c:pt>
                <c:pt idx="103">
                  <c:v>7.0513380616532756E-2</c:v>
                </c:pt>
                <c:pt idx="104">
                  <c:v>7.2154230213181791E-2</c:v>
                </c:pt>
                <c:pt idx="105">
                  <c:v>7.2957769430880892E-2</c:v>
                </c:pt>
                <c:pt idx="106">
                  <c:v>7.4757825930569705E-2</c:v>
                </c:pt>
                <c:pt idx="107">
                  <c:v>7.66527633118681E-2</c:v>
                </c:pt>
                <c:pt idx="108">
                  <c:v>7.856136997272041E-2</c:v>
                </c:pt>
                <c:pt idx="109">
                  <c:v>8.0665634948756282E-2</c:v>
                </c:pt>
                <c:pt idx="110">
                  <c:v>8.3670464224815153E-2</c:v>
                </c:pt>
                <c:pt idx="111">
                  <c:v>8.5648489383794241E-2</c:v>
                </c:pt>
                <c:pt idx="112">
                  <c:v>8.6873096016771942E-2</c:v>
                </c:pt>
                <c:pt idx="113">
                  <c:v>8.9861843787473264E-2</c:v>
                </c:pt>
                <c:pt idx="114">
                  <c:v>9.2636707536919119E-2</c:v>
                </c:pt>
                <c:pt idx="115">
                  <c:v>9.4793237405367048E-2</c:v>
                </c:pt>
                <c:pt idx="116">
                  <c:v>9.4810122985992479E-2</c:v>
                </c:pt>
                <c:pt idx="117">
                  <c:v>9.6494660672196197E-2</c:v>
                </c:pt>
                <c:pt idx="118">
                  <c:v>9.776000711874637E-2</c:v>
                </c:pt>
                <c:pt idx="119">
                  <c:v>9.8589008719928262E-2</c:v>
                </c:pt>
                <c:pt idx="120">
                  <c:v>0.10086239752730773</c:v>
                </c:pt>
                <c:pt idx="121">
                  <c:v>0.10378387100059662</c:v>
                </c:pt>
                <c:pt idx="122">
                  <c:v>0.10746519560202991</c:v>
                </c:pt>
                <c:pt idx="123">
                  <c:v>0.11127946064775232</c:v>
                </c:pt>
                <c:pt idx="124">
                  <c:v>0.11613741539117994</c:v>
                </c:pt>
                <c:pt idx="125">
                  <c:v>0.11893291707250132</c:v>
                </c:pt>
                <c:pt idx="126">
                  <c:v>0.12038588108155628</c:v>
                </c:pt>
                <c:pt idx="127">
                  <c:v>0.12380963357217943</c:v>
                </c:pt>
                <c:pt idx="128">
                  <c:v>0.12712322775110332</c:v>
                </c:pt>
                <c:pt idx="129">
                  <c:v>0.13054161973994061</c:v>
                </c:pt>
                <c:pt idx="130">
                  <c:v>0.13421409951342725</c:v>
                </c:pt>
                <c:pt idx="131">
                  <c:v>0.13864241003871891</c:v>
                </c:pt>
                <c:pt idx="132">
                  <c:v>0.1410632126452093</c:v>
                </c:pt>
                <c:pt idx="133">
                  <c:v>0.14239395721354683</c:v>
                </c:pt>
                <c:pt idx="134">
                  <c:v>0.14542692912398145</c:v>
                </c:pt>
                <c:pt idx="135">
                  <c:v>0.14848563144298813</c:v>
                </c:pt>
                <c:pt idx="136">
                  <c:v>0.15160008298056765</c:v>
                </c:pt>
                <c:pt idx="137">
                  <c:v>0.15479949847145291</c:v>
                </c:pt>
                <c:pt idx="138">
                  <c:v>0.15866763656012312</c:v>
                </c:pt>
                <c:pt idx="139">
                  <c:v>0.16081103319919571</c:v>
                </c:pt>
                <c:pt idx="140">
                  <c:v>0.1622846351401262</c:v>
                </c:pt>
                <c:pt idx="141">
                  <c:v>0.16614821680227843</c:v>
                </c:pt>
                <c:pt idx="142">
                  <c:v>0.1702189818584538</c:v>
                </c:pt>
                <c:pt idx="143">
                  <c:v>0.17408953217292764</c:v>
                </c:pt>
                <c:pt idx="144">
                  <c:v>0.17717262477505993</c:v>
                </c:pt>
                <c:pt idx="145">
                  <c:v>0.17807452920052941</c:v>
                </c:pt>
                <c:pt idx="146">
                  <c:v>0.17808605427936899</c:v>
                </c:pt>
                <c:pt idx="147">
                  <c:v>0.17919701827448664</c:v>
                </c:pt>
                <c:pt idx="148">
                  <c:v>0.18245620336028415</c:v>
                </c:pt>
                <c:pt idx="149">
                  <c:v>0.18599252638841016</c:v>
                </c:pt>
                <c:pt idx="150">
                  <c:v>0.18967143876403983</c:v>
                </c:pt>
                <c:pt idx="151">
                  <c:v>0.19332301258056164</c:v>
                </c:pt>
                <c:pt idx="152">
                  <c:v>0.19497672738149674</c:v>
                </c:pt>
                <c:pt idx="153">
                  <c:v>0.19538760984338222</c:v>
                </c:pt>
                <c:pt idx="154">
                  <c:v>0.19643183559126604</c:v>
                </c:pt>
                <c:pt idx="155">
                  <c:v>0.19925842818294534</c:v>
                </c:pt>
                <c:pt idx="156">
                  <c:v>0.20180734678211759</c:v>
                </c:pt>
                <c:pt idx="157">
                  <c:v>0.20471943937728124</c:v>
                </c:pt>
                <c:pt idx="158">
                  <c:v>0.20764439717673092</c:v>
                </c:pt>
                <c:pt idx="159">
                  <c:v>0.21144847726906021</c:v>
                </c:pt>
                <c:pt idx="160">
                  <c:v>0.21353960901572075</c:v>
                </c:pt>
                <c:pt idx="161">
                  <c:v>0.21463100717932004</c:v>
                </c:pt>
                <c:pt idx="162">
                  <c:v>0.21698855586473739</c:v>
                </c:pt>
                <c:pt idx="163">
                  <c:v>0.21922736943559812</c:v>
                </c:pt>
                <c:pt idx="164">
                  <c:v>0.2213356547879734</c:v>
                </c:pt>
                <c:pt idx="165">
                  <c:v>0.22357661255954847</c:v>
                </c:pt>
                <c:pt idx="166">
                  <c:v>0.22642143085729968</c:v>
                </c:pt>
                <c:pt idx="167">
                  <c:v>0.22795399831787455</c:v>
                </c:pt>
                <c:pt idx="168">
                  <c:v>0.22875592938503789</c:v>
                </c:pt>
                <c:pt idx="169">
                  <c:v>0.23030216612516666</c:v>
                </c:pt>
                <c:pt idx="170">
                  <c:v>0.23183017715922352</c:v>
                </c:pt>
                <c:pt idx="171">
                  <c:v>0.23318531201068671</c:v>
                </c:pt>
                <c:pt idx="172">
                  <c:v>0.23454580736393571</c:v>
                </c:pt>
                <c:pt idx="173">
                  <c:v>0.2364160864370192</c:v>
                </c:pt>
                <c:pt idx="174">
                  <c:v>0.23759646893026362</c:v>
                </c:pt>
                <c:pt idx="175">
                  <c:v>0.2382131946607258</c:v>
                </c:pt>
                <c:pt idx="176">
                  <c:v>0.23936087809307655</c:v>
                </c:pt>
                <c:pt idx="177">
                  <c:v>0.24045495650756876</c:v>
                </c:pt>
                <c:pt idx="178">
                  <c:v>0.24148417285045218</c:v>
                </c:pt>
                <c:pt idx="179">
                  <c:v>0.24259862117173064</c:v>
                </c:pt>
                <c:pt idx="180">
                  <c:v>0.24413949741007357</c:v>
                </c:pt>
                <c:pt idx="181">
                  <c:v>0.2450456902369717</c:v>
                </c:pt>
                <c:pt idx="182">
                  <c:v>0.24549811658769755</c:v>
                </c:pt>
                <c:pt idx="183">
                  <c:v>0.24636169342539815</c:v>
                </c:pt>
                <c:pt idx="184">
                  <c:v>0.2471561197900613</c:v>
                </c:pt>
                <c:pt idx="185">
                  <c:v>0.24799396621918984</c:v>
                </c:pt>
                <c:pt idx="186">
                  <c:v>0.24839788002875374</c:v>
                </c:pt>
                <c:pt idx="187">
                  <c:v>0.24904408851903809</c:v>
                </c:pt>
                <c:pt idx="188">
                  <c:v>0.2496383001419997</c:v>
                </c:pt>
                <c:pt idx="189">
                  <c:v>0.24996984717745457</c:v>
                </c:pt>
                <c:pt idx="190">
                  <c:v>0.25063401334872154</c:v>
                </c:pt>
                <c:pt idx="191">
                  <c:v>0.25126735663471989</c:v>
                </c:pt>
                <c:pt idx="192">
                  <c:v>0.25190338017161112</c:v>
                </c:pt>
                <c:pt idx="193">
                  <c:v>0.25261605888404004</c:v>
                </c:pt>
                <c:pt idx="194">
                  <c:v>0.25348580029879436</c:v>
                </c:pt>
                <c:pt idx="195">
                  <c:v>0.25398030658853915</c:v>
                </c:pt>
                <c:pt idx="196">
                  <c:v>0.25420357148791983</c:v>
                </c:pt>
                <c:pt idx="197">
                  <c:v>0.25462410285301984</c:v>
                </c:pt>
                <c:pt idx="198">
                  <c:v>0.2551009194868713</c:v>
                </c:pt>
                <c:pt idx="199">
                  <c:v>0.25555763423902583</c:v>
                </c:pt>
                <c:pt idx="200">
                  <c:v>0.25615345401252321</c:v>
                </c:pt>
                <c:pt idx="201">
                  <c:v>0.25686827692566644</c:v>
                </c:pt>
                <c:pt idx="202">
                  <c:v>0.25730703399683835</c:v>
                </c:pt>
                <c:pt idx="203">
                  <c:v>0.25755066880300531</c:v>
                </c:pt>
                <c:pt idx="204">
                  <c:v>0.25799451835087378</c:v>
                </c:pt>
                <c:pt idx="205">
                  <c:v>0.25845069705284973</c:v>
                </c:pt>
                <c:pt idx="206">
                  <c:v>0.2588409415828597</c:v>
                </c:pt>
                <c:pt idx="207">
                  <c:v>0.25920116730286891</c:v>
                </c:pt>
                <c:pt idx="208">
                  <c:v>0.25978090557100869</c:v>
                </c:pt>
                <c:pt idx="209">
                  <c:v>0.26015694477128615</c:v>
                </c:pt>
                <c:pt idx="210">
                  <c:v>0.26037886954522038</c:v>
                </c:pt>
                <c:pt idx="211">
                  <c:v>0.2607717943261233</c:v>
                </c:pt>
                <c:pt idx="212">
                  <c:v>0.26110762976300683</c:v>
                </c:pt>
                <c:pt idx="213">
                  <c:v>0.26138905610676405</c:v>
                </c:pt>
                <c:pt idx="214">
                  <c:v>0.26174847775150534</c:v>
                </c:pt>
                <c:pt idx="215">
                  <c:v>0.26219607965062391</c:v>
                </c:pt>
                <c:pt idx="216">
                  <c:v>0.26248608279723851</c:v>
                </c:pt>
                <c:pt idx="217">
                  <c:v>0.26264582575045686</c:v>
                </c:pt>
                <c:pt idx="218">
                  <c:v>0.2629109025637672</c:v>
                </c:pt>
                <c:pt idx="219">
                  <c:v>0.2631915248322565</c:v>
                </c:pt>
                <c:pt idx="220">
                  <c:v>0.26349251700753207</c:v>
                </c:pt>
                <c:pt idx="221">
                  <c:v>0.2637602740717353</c:v>
                </c:pt>
                <c:pt idx="222">
                  <c:v>0.26409557345844031</c:v>
                </c:pt>
                <c:pt idx="223">
                  <c:v>0.26431589008183876</c:v>
                </c:pt>
                <c:pt idx="224">
                  <c:v>0.26444159384871702</c:v>
                </c:pt>
                <c:pt idx="225">
                  <c:v>0.26471712364050975</c:v>
                </c:pt>
                <c:pt idx="226">
                  <c:v>0.26501543556489238</c:v>
                </c:pt>
                <c:pt idx="227">
                  <c:v>0.26532339639248953</c:v>
                </c:pt>
                <c:pt idx="228">
                  <c:v>0.26563323339571171</c:v>
                </c:pt>
                <c:pt idx="229">
                  <c:v>0.26603151867840047</c:v>
                </c:pt>
                <c:pt idx="230">
                  <c:v>0.26626898890751366</c:v>
                </c:pt>
                <c:pt idx="231">
                  <c:v>0.26640514565287426</c:v>
                </c:pt>
                <c:pt idx="232">
                  <c:v>0.26666003751279149</c:v>
                </c:pt>
                <c:pt idx="233">
                  <c:v>0.26692270210029823</c:v>
                </c:pt>
                <c:pt idx="234">
                  <c:v>0.2671540077523577</c:v>
                </c:pt>
                <c:pt idx="235">
                  <c:v>0.26741881654057875</c:v>
                </c:pt>
                <c:pt idx="236">
                  <c:v>0.26778574288782026</c:v>
                </c:pt>
                <c:pt idx="237">
                  <c:v>0.26801249211336176</c:v>
                </c:pt>
                <c:pt idx="238">
                  <c:v>0.26811568177273937</c:v>
                </c:pt>
                <c:pt idx="239">
                  <c:v>0.26835476015238835</c:v>
                </c:pt>
                <c:pt idx="240">
                  <c:v>0.26860241533489465</c:v>
                </c:pt>
                <c:pt idx="241">
                  <c:v>0.26887499685070521</c:v>
                </c:pt>
                <c:pt idx="242">
                  <c:v>0.26917304074999854</c:v>
                </c:pt>
                <c:pt idx="243">
                  <c:v>0.26948984640554235</c:v>
                </c:pt>
                <c:pt idx="244">
                  <c:v>0.26967639186768994</c:v>
                </c:pt>
                <c:pt idx="245">
                  <c:v>0.26979995143385382</c:v>
                </c:pt>
                <c:pt idx="246">
                  <c:v>0.27003045301064543</c:v>
                </c:pt>
                <c:pt idx="247">
                  <c:v>0.27024674925770453</c:v>
                </c:pt>
                <c:pt idx="248">
                  <c:v>0.270456076852442</c:v>
                </c:pt>
                <c:pt idx="249">
                  <c:v>0.27064717874110761</c:v>
                </c:pt>
                <c:pt idx="250">
                  <c:v>0.27090984332861429</c:v>
                </c:pt>
                <c:pt idx="251">
                  <c:v>0.27107173048254701</c:v>
                </c:pt>
                <c:pt idx="252">
                  <c:v>0.27117143581576386</c:v>
                </c:pt>
                <c:pt idx="253">
                  <c:v>0.27135583707719713</c:v>
                </c:pt>
                <c:pt idx="254">
                  <c:v>0.27156248442104169</c:v>
                </c:pt>
                <c:pt idx="255">
                  <c:v>0.27175573051042162</c:v>
                </c:pt>
                <c:pt idx="256">
                  <c:v>0.27199641704060634</c:v>
                </c:pt>
                <c:pt idx="257">
                  <c:v>0.27225104087543428</c:v>
                </c:pt>
                <c:pt idx="258">
                  <c:v>0.27240944370320619</c:v>
                </c:pt>
                <c:pt idx="259">
                  <c:v>0.27244884339133218</c:v>
                </c:pt>
                <c:pt idx="260">
                  <c:v>0.27263914120472987</c:v>
                </c:pt>
                <c:pt idx="261">
                  <c:v>0.27283077914357406</c:v>
                </c:pt>
                <c:pt idx="262">
                  <c:v>0.2730317979605435</c:v>
                </c:pt>
                <c:pt idx="263">
                  <c:v>0.2732218277488519</c:v>
                </c:pt>
                <c:pt idx="264">
                  <c:v>0.2734131976626068</c:v>
                </c:pt>
                <c:pt idx="265">
                  <c:v>0.27357026036493226</c:v>
                </c:pt>
                <c:pt idx="266">
                  <c:v>0.2736503998666307</c:v>
                </c:pt>
                <c:pt idx="267">
                  <c:v>0.27379674156538447</c:v>
                </c:pt>
                <c:pt idx="268">
                  <c:v>0.2739677415723531</c:v>
                </c:pt>
                <c:pt idx="269">
                  <c:v>0.27414276195566112</c:v>
                </c:pt>
                <c:pt idx="270">
                  <c:v>0.27431697826370133</c:v>
                </c:pt>
                <c:pt idx="271">
                  <c:v>0.27451370867924202</c:v>
                </c:pt>
                <c:pt idx="272">
                  <c:v>0.27465924630272792</c:v>
                </c:pt>
                <c:pt idx="273">
                  <c:v>0.27475010680799811</c:v>
                </c:pt>
                <c:pt idx="274">
                  <c:v>0.27491038581139504</c:v>
                </c:pt>
                <c:pt idx="275">
                  <c:v>0.27506691246354187</c:v>
                </c:pt>
                <c:pt idx="276">
                  <c:v>0.27521513033792067</c:v>
                </c:pt>
                <c:pt idx="277">
                  <c:v>0.27537406921587115</c:v>
                </c:pt>
                <c:pt idx="278">
                  <c:v>0.27556463505435819</c:v>
                </c:pt>
                <c:pt idx="279">
                  <c:v>0.27569328709721858</c:v>
                </c:pt>
                <c:pt idx="280">
                  <c:v>0.27576056139463101</c:v>
                </c:pt>
                <c:pt idx="281">
                  <c:v>0.27590020246615243</c:v>
                </c:pt>
                <c:pt idx="282">
                  <c:v>0.27605190466669205</c:v>
                </c:pt>
                <c:pt idx="283">
                  <c:v>0.27621861627223199</c:v>
                </c:pt>
                <c:pt idx="284">
                  <c:v>0.27638130750143258</c:v>
                </c:pt>
                <c:pt idx="285">
                  <c:v>0.27659036707108081</c:v>
                </c:pt>
                <c:pt idx="286">
                  <c:v>0.27673778087019169</c:v>
                </c:pt>
                <c:pt idx="287">
                  <c:v>0.27684177460483722</c:v>
                </c:pt>
                <c:pt idx="288">
                  <c:v>0.27699160062975176</c:v>
                </c:pt>
                <c:pt idx="289">
                  <c:v>0.27714759123172</c:v>
                </c:pt>
                <c:pt idx="290">
                  <c:v>0.27730974641074202</c:v>
                </c:pt>
                <c:pt idx="291">
                  <c:v>0.27746386083708524</c:v>
                </c:pt>
                <c:pt idx="292">
                  <c:v>0.27767533263253708</c:v>
                </c:pt>
                <c:pt idx="293">
                  <c:v>0.27781443765387992</c:v>
                </c:pt>
                <c:pt idx="294">
                  <c:v>0.27783855991191625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6EE-46BC-8BD9-54CE9C485246}"/>
            </c:ext>
          </c:extLst>
        </c:ser>
        <c:ser>
          <c:idx val="4"/>
          <c:order val="7"/>
          <c:tx>
            <c:strRef>
              <c:f>Booster!$AX$1</c:f>
              <c:strCache>
                <c:ptCount val="1"/>
                <c:pt idx="0">
                  <c:v>% 50-64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Booster!Booster5064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1.1917363035233795E-4</c:v>
                </c:pt>
                <c:pt idx="13">
                  <c:v>3.1813129316652776E-4</c:v>
                </c:pt>
                <c:pt idx="14">
                  <c:v>5.1447638061043026E-4</c:v>
                </c:pt>
                <c:pt idx="15">
                  <c:v>1.0215169697823504E-3</c:v>
                </c:pt>
                <c:pt idx="16">
                  <c:v>1.6473292546342565E-3</c:v>
                </c:pt>
                <c:pt idx="17">
                  <c:v>2.4811427324282704E-3</c:v>
                </c:pt>
                <c:pt idx="18">
                  <c:v>3.3742415743941889E-3</c:v>
                </c:pt>
                <c:pt idx="19">
                  <c:v>4.3342625393066984E-3</c:v>
                </c:pt>
                <c:pt idx="20">
                  <c:v>4.7637297367147027E-3</c:v>
                </c:pt>
                <c:pt idx="21">
                  <c:v>5.0203650250113903E-3</c:v>
                </c:pt>
                <c:pt idx="22">
                  <c:v>5.7161139428525262E-3</c:v>
                </c:pt>
                <c:pt idx="23">
                  <c:v>6.4217102601662841E-3</c:v>
                </c:pt>
                <c:pt idx="24">
                  <c:v>7.1703135874216957E-3</c:v>
                </c:pt>
                <c:pt idx="25">
                  <c:v>7.9627277939634637E-3</c:v>
                </c:pt>
                <c:pt idx="26">
                  <c:v>8.9997192486313618E-3</c:v>
                </c:pt>
                <c:pt idx="27">
                  <c:v>9.4277796746861341E-3</c:v>
                </c:pt>
                <c:pt idx="28">
                  <c:v>9.6799936815869514E-3</c:v>
                </c:pt>
                <c:pt idx="29">
                  <c:v>1.0379360011479254E-2</c:v>
                </c:pt>
                <c:pt idx="30">
                  <c:v>1.1148863941696964E-2</c:v>
                </c:pt>
                <c:pt idx="31">
                  <c:v>1.1954541992426345E-2</c:v>
                </c:pt>
                <c:pt idx="32">
                  <c:v>1.2743539754253122E-2</c:v>
                </c:pt>
                <c:pt idx="33">
                  <c:v>1.3704364588510336E-2</c:v>
                </c:pt>
                <c:pt idx="34">
                  <c:v>1.4105696358853706E-2</c:v>
                </c:pt>
                <c:pt idx="35">
                  <c:v>1.4352685215013948E-2</c:v>
                </c:pt>
                <c:pt idx="36">
                  <c:v>1.4458394033842498E-2</c:v>
                </c:pt>
                <c:pt idx="37">
                  <c:v>1.5067124095119448E-2</c:v>
                </c:pt>
                <c:pt idx="38">
                  <c:v>1.5638675199203849E-2</c:v>
                </c:pt>
                <c:pt idx="39">
                  <c:v>1.6308097396005933E-2</c:v>
                </c:pt>
                <c:pt idx="40">
                  <c:v>1.712201510751853E-2</c:v>
                </c:pt>
                <c:pt idx="41">
                  <c:v>1.7476521488532903E-2</c:v>
                </c:pt>
                <c:pt idx="42">
                  <c:v>1.766080853580625E-2</c:v>
                </c:pt>
                <c:pt idx="43">
                  <c:v>1.8121626637657703E-2</c:v>
                </c:pt>
                <c:pt idx="44">
                  <c:v>1.849783749097908E-2</c:v>
                </c:pt>
                <c:pt idx="45">
                  <c:v>1.8926701786378553E-2</c:v>
                </c:pt>
                <c:pt idx="46">
                  <c:v>1.9439168493627226E-2</c:v>
                </c:pt>
                <c:pt idx="47">
                  <c:v>2.0121452599944575E-2</c:v>
                </c:pt>
                <c:pt idx="48">
                  <c:v>2.0475958980958948E-2</c:v>
                </c:pt>
                <c:pt idx="49">
                  <c:v>2.0602367435413618E-2</c:v>
                </c:pt>
                <c:pt idx="50">
                  <c:v>2.1017766919289308E-2</c:v>
                </c:pt>
                <c:pt idx="51">
                  <c:v>2.1519381390384475E-2</c:v>
                </c:pt>
                <c:pt idx="52">
                  <c:v>2.1981003361580632E-2</c:v>
                </c:pt>
                <c:pt idx="53">
                  <c:v>2.2554162204354439E-2</c:v>
                </c:pt>
                <c:pt idx="54">
                  <c:v>2.3669932854803309E-2</c:v>
                </c:pt>
                <c:pt idx="55">
                  <c:v>2.441270812930962E-2</c:v>
                </c:pt>
                <c:pt idx="56">
                  <c:v>2.4815245703670046E-2</c:v>
                </c:pt>
                <c:pt idx="57">
                  <c:v>2.6175995536917396E-2</c:v>
                </c:pt>
                <c:pt idx="58">
                  <c:v>2.756005758116116E-2</c:v>
                </c:pt>
                <c:pt idx="59">
                  <c:v>2.8998983708180957E-2</c:v>
                </c:pt>
                <c:pt idx="60">
                  <c:v>3.0565725061008658E-2</c:v>
                </c:pt>
                <c:pt idx="61">
                  <c:v>3.2649153435144726E-2</c:v>
                </c:pt>
                <c:pt idx="62">
                  <c:v>3.3450008269805882E-2</c:v>
                </c:pt>
                <c:pt idx="63">
                  <c:v>3.3894347050090909E-2</c:v>
                </c:pt>
                <c:pt idx="64">
                  <c:v>3.5191591205106662E-2</c:v>
                </c:pt>
                <c:pt idx="65">
                  <c:v>3.654550814892403E-2</c:v>
                </c:pt>
                <c:pt idx="66">
                  <c:v>3.8182387102077137E-2</c:v>
                </c:pt>
                <c:pt idx="67">
                  <c:v>3.9785704510088865E-2</c:v>
                </c:pt>
                <c:pt idx="68">
                  <c:v>4.1774276301549881E-2</c:v>
                </c:pt>
                <c:pt idx="69">
                  <c:v>4.2579753384943082E-2</c:v>
                </c:pt>
                <c:pt idx="70">
                  <c:v>4.303594923806249E-2</c:v>
                </c:pt>
                <c:pt idx="71">
                  <c:v>4.4630424083282473E-2</c:v>
                </c:pt>
                <c:pt idx="72">
                  <c:v>4.6067541504276686E-2</c:v>
                </c:pt>
                <c:pt idx="73">
                  <c:v>4.7278168737400601E-2</c:v>
                </c:pt>
                <c:pt idx="74">
                  <c:v>4.8635502125932963E-2</c:v>
                </c:pt>
                <c:pt idx="75">
                  <c:v>5.0368644433114354E-2</c:v>
                </c:pt>
                <c:pt idx="76">
                  <c:v>5.1079465901168686E-2</c:v>
                </c:pt>
                <c:pt idx="77">
                  <c:v>5.1501095372465826E-2</c:v>
                </c:pt>
                <c:pt idx="78">
                  <c:v>5.2698659728738308E-2</c:v>
                </c:pt>
                <c:pt idx="79">
                  <c:v>5.3963347175293559E-2</c:v>
                </c:pt>
                <c:pt idx="80">
                  <c:v>5.5494316342281941E-2</c:v>
                </c:pt>
                <c:pt idx="81">
                  <c:v>5.7230674126842143E-2</c:v>
                </c:pt>
                <c:pt idx="82">
                  <c:v>6.0469865651326095E-2</c:v>
                </c:pt>
                <c:pt idx="83">
                  <c:v>6.2695779866810908E-2</c:v>
                </c:pt>
                <c:pt idx="84">
                  <c:v>6.3900579047185727E-2</c:v>
                </c:pt>
                <c:pt idx="85">
                  <c:v>6.7508143698880196E-2</c:v>
                </c:pt>
                <c:pt idx="86">
                  <c:v>7.100517631567789E-2</c:v>
                </c:pt>
                <c:pt idx="87">
                  <c:v>7.4494572173700896E-2</c:v>
                </c:pt>
                <c:pt idx="88">
                  <c:v>7.7903581097253524E-2</c:v>
                </c:pt>
                <c:pt idx="89">
                  <c:v>8.2366864666385181E-2</c:v>
                </c:pt>
                <c:pt idx="90">
                  <c:v>8.4645030389275747E-2</c:v>
                </c:pt>
                <c:pt idx="91">
                  <c:v>8.5861284707812582E-2</c:v>
                </c:pt>
                <c:pt idx="92">
                  <c:v>8.907836982531718E-2</c:v>
                </c:pt>
                <c:pt idx="93">
                  <c:v>9.2155782644179493E-2</c:v>
                </c:pt>
                <c:pt idx="94">
                  <c:v>9.5356790374790015E-2</c:v>
                </c:pt>
                <c:pt idx="95">
                  <c:v>9.8722993255737163E-2</c:v>
                </c:pt>
                <c:pt idx="96">
                  <c:v>0.10334001683704343</c:v>
                </c:pt>
                <c:pt idx="97">
                  <c:v>0.10559748292430786</c:v>
                </c:pt>
                <c:pt idx="98">
                  <c:v>0.10671867969283348</c:v>
                </c:pt>
                <c:pt idx="99">
                  <c:v>0.10937707561576894</c:v>
                </c:pt>
                <c:pt idx="100">
                  <c:v>0.11226678494264292</c:v>
                </c:pt>
                <c:pt idx="101">
                  <c:v>0.11525778180694957</c:v>
                </c:pt>
                <c:pt idx="102">
                  <c:v>0.11818929233974815</c:v>
                </c:pt>
                <c:pt idx="103">
                  <c:v>0.12211981150067736</c:v>
                </c:pt>
                <c:pt idx="104">
                  <c:v>0.1243823017713462</c:v>
                </c:pt>
                <c:pt idx="105">
                  <c:v>0.12556037229600961</c:v>
                </c:pt>
                <c:pt idx="106">
                  <c:v>0.12847178609519058</c:v>
                </c:pt>
                <c:pt idx="107">
                  <c:v>0.13163179648922121</c:v>
                </c:pt>
                <c:pt idx="108">
                  <c:v>0.13484767580270876</c:v>
                </c:pt>
                <c:pt idx="109">
                  <c:v>0.13817448908576543</c:v>
                </c:pt>
                <c:pt idx="110">
                  <c:v>0.14279251750375258</c:v>
                </c:pt>
                <c:pt idx="111">
                  <c:v>0.14575598184300312</c:v>
                </c:pt>
                <c:pt idx="112">
                  <c:v>0.14761151325791566</c:v>
                </c:pt>
                <c:pt idx="113">
                  <c:v>0.15234650466555719</c:v>
                </c:pt>
                <c:pt idx="114">
                  <c:v>0.15665845983054835</c:v>
                </c:pt>
                <c:pt idx="115">
                  <c:v>0.15976842935787117</c:v>
                </c:pt>
                <c:pt idx="116">
                  <c:v>0.15979274640554847</c:v>
                </c:pt>
                <c:pt idx="117">
                  <c:v>0.16241336046928284</c:v>
                </c:pt>
                <c:pt idx="118">
                  <c:v>0.16418327979898442</c:v>
                </c:pt>
                <c:pt idx="119">
                  <c:v>0.16535250776085611</c:v>
                </c:pt>
                <c:pt idx="120">
                  <c:v>0.16921952124355372</c:v>
                </c:pt>
                <c:pt idx="121">
                  <c:v>0.17391894143269213</c:v>
                </c:pt>
                <c:pt idx="122">
                  <c:v>0.17947347763725918</c:v>
                </c:pt>
                <c:pt idx="123">
                  <c:v>0.18505976668094204</c:v>
                </c:pt>
                <c:pt idx="124">
                  <c:v>0.1916780229958884</c:v>
                </c:pt>
                <c:pt idx="125">
                  <c:v>0.19529362634102992</c:v>
                </c:pt>
                <c:pt idx="126">
                  <c:v>0.19722110406229346</c:v>
                </c:pt>
                <c:pt idx="127">
                  <c:v>0.20214681347196595</c:v>
                </c:pt>
                <c:pt idx="128">
                  <c:v>0.20700660559537276</c:v>
                </c:pt>
                <c:pt idx="129">
                  <c:v>0.21170642771918352</c:v>
                </c:pt>
                <c:pt idx="130">
                  <c:v>0.216436796878093</c:v>
                </c:pt>
                <c:pt idx="131">
                  <c:v>0.22208317515529249</c:v>
                </c:pt>
                <c:pt idx="132">
                  <c:v>0.22504121337646629</c:v>
                </c:pt>
                <c:pt idx="133">
                  <c:v>0.22657157964144614</c:v>
                </c:pt>
                <c:pt idx="134">
                  <c:v>0.23048280593810247</c:v>
                </c:pt>
                <c:pt idx="135">
                  <c:v>0.23454335096553752</c:v>
                </c:pt>
                <c:pt idx="136">
                  <c:v>0.23857576056590793</c:v>
                </c:pt>
                <c:pt idx="137">
                  <c:v>0.24279466785424964</c:v>
                </c:pt>
                <c:pt idx="138">
                  <c:v>0.24775996782914883</c:v>
                </c:pt>
                <c:pt idx="139">
                  <c:v>0.25051382323676785</c:v>
                </c:pt>
                <c:pt idx="140">
                  <c:v>0.25222043785557402</c:v>
                </c:pt>
                <c:pt idx="141">
                  <c:v>0.25709711123521961</c:v>
                </c:pt>
                <c:pt idx="142">
                  <c:v>0.26231341941300257</c:v>
                </c:pt>
                <c:pt idx="143">
                  <c:v>0.26712618517974418</c:v>
                </c:pt>
                <c:pt idx="144">
                  <c:v>0.27108483976773801</c:v>
                </c:pt>
                <c:pt idx="145">
                  <c:v>0.27230451053098986</c:v>
                </c:pt>
                <c:pt idx="146">
                  <c:v>0.27231857824452216</c:v>
                </c:pt>
                <c:pt idx="147">
                  <c:v>0.27360054888198854</c:v>
                </c:pt>
                <c:pt idx="148">
                  <c:v>0.27757970213827238</c:v>
                </c:pt>
                <c:pt idx="149">
                  <c:v>0.28175077920060421</c:v>
                </c:pt>
                <c:pt idx="150">
                  <c:v>0.28591843981822102</c:v>
                </c:pt>
                <c:pt idx="151">
                  <c:v>0.2901327248578307</c:v>
                </c:pt>
                <c:pt idx="152">
                  <c:v>0.29221936870934556</c:v>
                </c:pt>
                <c:pt idx="153">
                  <c:v>0.29267898100717998</c:v>
                </c:pt>
                <c:pt idx="154">
                  <c:v>0.29373747596681871</c:v>
                </c:pt>
                <c:pt idx="155">
                  <c:v>0.29680443848419985</c:v>
                </c:pt>
                <c:pt idx="156">
                  <c:v>0.29967385011012004</c:v>
                </c:pt>
                <c:pt idx="157">
                  <c:v>0.3029220851647319</c:v>
                </c:pt>
                <c:pt idx="158">
                  <c:v>0.30614720897568354</c:v>
                </c:pt>
                <c:pt idx="159">
                  <c:v>0.30994870710678779</c:v>
                </c:pt>
                <c:pt idx="160">
                  <c:v>0.31197646752880315</c:v>
                </c:pt>
                <c:pt idx="161">
                  <c:v>0.31307053370694499</c:v>
                </c:pt>
                <c:pt idx="162">
                  <c:v>0.31564653302204831</c:v>
                </c:pt>
                <c:pt idx="163">
                  <c:v>0.31815098796547303</c:v>
                </c:pt>
                <c:pt idx="164">
                  <c:v>0.32059856915275992</c:v>
                </c:pt>
                <c:pt idx="165">
                  <c:v>0.32308031478719668</c:v>
                </c:pt>
                <c:pt idx="166">
                  <c:v>0.32603734817168961</c:v>
                </c:pt>
                <c:pt idx="167">
                  <c:v>0.3275178745372978</c:v>
                </c:pt>
                <c:pt idx="168">
                  <c:v>0.3282835600881282</c:v>
                </c:pt>
                <c:pt idx="169">
                  <c:v>0.32988547072478669</c:v>
                </c:pt>
                <c:pt idx="170">
                  <c:v>0.33167026163736529</c:v>
                </c:pt>
                <c:pt idx="171">
                  <c:v>0.33327197130668762</c:v>
                </c:pt>
                <c:pt idx="172">
                  <c:v>0.33473079319998883</c:v>
                </c:pt>
                <c:pt idx="173">
                  <c:v>0.33667354443880171</c:v>
                </c:pt>
                <c:pt idx="174">
                  <c:v>0.3378703049257295</c:v>
                </c:pt>
                <c:pt idx="175">
                  <c:v>0.33849511237390051</c:v>
                </c:pt>
                <c:pt idx="176">
                  <c:v>0.33980863488314655</c:v>
                </c:pt>
                <c:pt idx="177">
                  <c:v>0.34113662704059722</c:v>
                </c:pt>
                <c:pt idx="178">
                  <c:v>0.3423794090475093</c:v>
                </c:pt>
                <c:pt idx="179">
                  <c:v>0.34367665320252505</c:v>
                </c:pt>
                <c:pt idx="180">
                  <c:v>0.34530448862555024</c:v>
                </c:pt>
                <c:pt idx="181">
                  <c:v>0.34621366485441024</c:v>
                </c:pt>
                <c:pt idx="182">
                  <c:v>0.34667187038089137</c:v>
                </c:pt>
                <c:pt idx="183">
                  <c:v>0.34767107997635821</c:v>
                </c:pt>
                <c:pt idx="184">
                  <c:v>0.34864577155681153</c:v>
                </c:pt>
                <c:pt idx="185">
                  <c:v>0.34959514125290675</c:v>
                </c:pt>
                <c:pt idx="186">
                  <c:v>0.35005234194270701</c:v>
                </c:pt>
                <c:pt idx="187">
                  <c:v>0.35070086353654684</c:v>
                </c:pt>
                <c:pt idx="188">
                  <c:v>0.3512975355576532</c:v>
                </c:pt>
                <c:pt idx="189">
                  <c:v>0.35162571521762853</c:v>
                </c:pt>
                <c:pt idx="190">
                  <c:v>0.35237170596951367</c:v>
                </c:pt>
                <c:pt idx="191">
                  <c:v>0.35313357314095667</c:v>
                </c:pt>
                <c:pt idx="192">
                  <c:v>0.35385424200848364</c:v>
                </c:pt>
                <c:pt idx="193">
                  <c:v>0.35468001679283062</c:v>
                </c:pt>
                <c:pt idx="194">
                  <c:v>0.35563139616228756</c:v>
                </c:pt>
                <c:pt idx="195">
                  <c:v>0.35612778548264212</c:v>
                </c:pt>
                <c:pt idx="196">
                  <c:v>0.35634945245444422</c:v>
                </c:pt>
                <c:pt idx="197">
                  <c:v>0.3568532775662373</c:v>
                </c:pt>
                <c:pt idx="198">
                  <c:v>0.3574316615597517</c:v>
                </c:pt>
                <c:pt idx="199">
                  <c:v>0.35798010142017589</c:v>
                </c:pt>
                <c:pt idx="200">
                  <c:v>0.35862721624266242</c:v>
                </c:pt>
                <c:pt idx="201">
                  <c:v>0.35935753154232586</c:v>
                </c:pt>
                <c:pt idx="202">
                  <c:v>0.35979986064924907</c:v>
                </c:pt>
                <c:pt idx="203">
                  <c:v>0.36002836051048115</c:v>
                </c:pt>
                <c:pt idx="204">
                  <c:v>0.36052876917755927</c:v>
                </c:pt>
                <c:pt idx="205">
                  <c:v>0.36103118751799912</c:v>
                </c:pt>
                <c:pt idx="206">
                  <c:v>0.36146125761741565</c:v>
                </c:pt>
                <c:pt idx="207">
                  <c:v>0.36182299882253238</c:v>
                </c:pt>
                <c:pt idx="208">
                  <c:v>0.36237686480103332</c:v>
                </c:pt>
                <c:pt idx="209">
                  <c:v>0.36274383115689057</c:v>
                </c:pt>
                <c:pt idx="210">
                  <c:v>0.36294841590511767</c:v>
                </c:pt>
                <c:pt idx="211">
                  <c:v>0.36336743280104455</c:v>
                </c:pt>
                <c:pt idx="212">
                  <c:v>0.36375610362920885</c:v>
                </c:pt>
                <c:pt idx="213">
                  <c:v>0.36410297325144853</c:v>
                </c:pt>
                <c:pt idx="214">
                  <c:v>0.36447476282337404</c:v>
                </c:pt>
                <c:pt idx="215">
                  <c:v>0.3649631134502816</c:v>
                </c:pt>
                <c:pt idx="216">
                  <c:v>0.36524567352494497</c:v>
                </c:pt>
                <c:pt idx="217">
                  <c:v>0.36539921256978342</c:v>
                </c:pt>
                <c:pt idx="218">
                  <c:v>0.36569925680269411</c:v>
                </c:pt>
                <c:pt idx="219">
                  <c:v>0.36602020163856708</c:v>
                </c:pt>
                <c:pt idx="220">
                  <c:v>0.36635802773067883</c:v>
                </c:pt>
                <c:pt idx="221">
                  <c:v>0.36667133580777717</c:v>
                </c:pt>
                <c:pt idx="222">
                  <c:v>0.36703609152293648</c:v>
                </c:pt>
                <c:pt idx="223">
                  <c:v>0.36727484071831351</c:v>
                </c:pt>
                <c:pt idx="224">
                  <c:v>0.36739120080595938</c:v>
                </c:pt>
                <c:pt idx="225">
                  <c:v>0.36769124503887007</c:v>
                </c:pt>
                <c:pt idx="226">
                  <c:v>0.36801078310338986</c:v>
                </c:pt>
                <c:pt idx="227">
                  <c:v>0.36835745175829337</c:v>
                </c:pt>
                <c:pt idx="228">
                  <c:v>0.36870050300114571</c:v>
                </c:pt>
                <c:pt idx="229">
                  <c:v>0.36914584661811162</c:v>
                </c:pt>
                <c:pt idx="230">
                  <c:v>0.36941634865260442</c:v>
                </c:pt>
                <c:pt idx="231">
                  <c:v>0.36956868189342584</c:v>
                </c:pt>
                <c:pt idx="232">
                  <c:v>0.36987676481978354</c:v>
                </c:pt>
                <c:pt idx="233">
                  <c:v>0.37016877035924722</c:v>
                </c:pt>
                <c:pt idx="234">
                  <c:v>0.37047363780822612</c:v>
                </c:pt>
                <c:pt idx="235">
                  <c:v>0.37077930912654972</c:v>
                </c:pt>
                <c:pt idx="236">
                  <c:v>0.37117099446475665</c:v>
                </c:pt>
                <c:pt idx="237">
                  <c:v>0.3714004991626696</c:v>
                </c:pt>
                <c:pt idx="238">
                  <c:v>0.37151525151162607</c:v>
                </c:pt>
                <c:pt idx="239">
                  <c:v>0.37178635644812741</c:v>
                </c:pt>
                <c:pt idx="240">
                  <c:v>0.37208740551771896</c:v>
                </c:pt>
                <c:pt idx="241">
                  <c:v>0.37251626981311847</c:v>
                </c:pt>
                <c:pt idx="242">
                  <c:v>0.37297166179689317</c:v>
                </c:pt>
                <c:pt idx="243">
                  <c:v>0.3735152784412491</c:v>
                </c:pt>
                <c:pt idx="244">
                  <c:v>0.37384305616655206</c:v>
                </c:pt>
                <c:pt idx="245">
                  <c:v>0.37403920028665982</c:v>
                </c:pt>
                <c:pt idx="246">
                  <c:v>0.3744495755871311</c:v>
                </c:pt>
                <c:pt idx="247">
                  <c:v>0.37481352743294571</c:v>
                </c:pt>
                <c:pt idx="248">
                  <c:v>0.37518069475613919</c:v>
                </c:pt>
                <c:pt idx="249">
                  <c:v>0.37552213826030212</c:v>
                </c:pt>
                <c:pt idx="250">
                  <c:v>0.37598054475411946</c:v>
                </c:pt>
                <c:pt idx="251">
                  <c:v>0.37626772707751494</c:v>
                </c:pt>
                <c:pt idx="252">
                  <c:v>0.37644136285597091</c:v>
                </c:pt>
                <c:pt idx="253">
                  <c:v>0.37680812824449206</c:v>
                </c:pt>
                <c:pt idx="254">
                  <c:v>0.37716866364559171</c:v>
                </c:pt>
                <c:pt idx="255">
                  <c:v>0.37751955261455489</c:v>
                </c:pt>
                <c:pt idx="256">
                  <c:v>0.37793093275170708</c:v>
                </c:pt>
                <c:pt idx="257">
                  <c:v>0.37836220865514064</c:v>
                </c:pt>
                <c:pt idx="258">
                  <c:v>0.37862226038815233</c:v>
                </c:pt>
                <c:pt idx="259">
                  <c:v>0.37868094285031573</c:v>
                </c:pt>
                <c:pt idx="260">
                  <c:v>0.37903404245997685</c:v>
                </c:pt>
                <c:pt idx="261">
                  <c:v>0.37938613723295711</c:v>
                </c:pt>
                <c:pt idx="262">
                  <c:v>0.37973099718183506</c:v>
                </c:pt>
                <c:pt idx="263">
                  <c:v>0.38004792267098453</c:v>
                </c:pt>
                <c:pt idx="264">
                  <c:v>0.3803891652078113</c:v>
                </c:pt>
                <c:pt idx="265">
                  <c:v>0.38065705466693384</c:v>
                </c:pt>
                <c:pt idx="266">
                  <c:v>0.38079572212889523</c:v>
                </c:pt>
                <c:pt idx="267">
                  <c:v>0.38106079804531129</c:v>
                </c:pt>
                <c:pt idx="268">
                  <c:v>0.38136064131088582</c:v>
                </c:pt>
                <c:pt idx="269">
                  <c:v>0.38166570972720093</c:v>
                </c:pt>
                <c:pt idx="270">
                  <c:v>0.3819623375153966</c:v>
                </c:pt>
                <c:pt idx="271">
                  <c:v>0.38227363591913316</c:v>
                </c:pt>
                <c:pt idx="272">
                  <c:v>0.38251238511451019</c:v>
                </c:pt>
                <c:pt idx="273">
                  <c:v>0.38264200904634366</c:v>
                </c:pt>
                <c:pt idx="274">
                  <c:v>0.38290487432206183</c:v>
                </c:pt>
                <c:pt idx="275">
                  <c:v>0.3831599018716691</c:v>
                </c:pt>
                <c:pt idx="276">
                  <c:v>0.38343482518755778</c:v>
                </c:pt>
                <c:pt idx="277">
                  <c:v>0.38370170980999946</c:v>
                </c:pt>
                <c:pt idx="278">
                  <c:v>0.38400778306299543</c:v>
                </c:pt>
                <c:pt idx="279">
                  <c:v>0.38420975523585227</c:v>
                </c:pt>
                <c:pt idx="280">
                  <c:v>0.38430400891651878</c:v>
                </c:pt>
                <c:pt idx="281">
                  <c:v>0.3845511987400152</c:v>
                </c:pt>
                <c:pt idx="282">
                  <c:v>0.38479939340019248</c:v>
                </c:pt>
                <c:pt idx="283">
                  <c:v>0.38506185674123827</c:v>
                </c:pt>
                <c:pt idx="284">
                  <c:v>0.38533135393905021</c:v>
                </c:pt>
                <c:pt idx="285">
                  <c:v>0.38567219454120466</c:v>
                </c:pt>
                <c:pt idx="286">
                  <c:v>0.38590893406321991</c:v>
                </c:pt>
                <c:pt idx="287">
                  <c:v>0.38603875896238954</c:v>
                </c:pt>
                <c:pt idx="288">
                  <c:v>0.38629559521802243</c:v>
                </c:pt>
                <c:pt idx="289">
                  <c:v>0.38655424017968087</c:v>
                </c:pt>
                <c:pt idx="290">
                  <c:v>0.38679761162378995</c:v>
                </c:pt>
                <c:pt idx="291">
                  <c:v>0.38705967303016336</c:v>
                </c:pt>
                <c:pt idx="292">
                  <c:v>0.38741980649659069</c:v>
                </c:pt>
                <c:pt idx="293">
                  <c:v>0.38766679535275095</c:v>
                </c:pt>
                <c:pt idx="294">
                  <c:v>0.38770377334260731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6EE-46BC-8BD9-54CE9C485246}"/>
            </c:ext>
          </c:extLst>
        </c:ser>
        <c:ser>
          <c:idx val="5"/>
          <c:order val="8"/>
          <c:tx>
            <c:strRef>
              <c:f>Booster!$AZ$1</c:f>
              <c:strCache>
                <c:ptCount val="1"/>
                <c:pt idx="0">
                  <c:v>% 65-74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Booster!Booster6574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2.0489722177184427E-4</c:v>
                </c:pt>
                <c:pt idx="13">
                  <c:v>6.2181852520324917E-4</c:v>
                </c:pt>
                <c:pt idx="14">
                  <c:v>1.0213681076583455E-3</c:v>
                </c:pt>
                <c:pt idx="15">
                  <c:v>2.3336011844841131E-3</c:v>
                </c:pt>
                <c:pt idx="16">
                  <c:v>4.0052952568965733E-3</c:v>
                </c:pt>
                <c:pt idx="17">
                  <c:v>6.1834418100798743E-3</c:v>
                </c:pt>
                <c:pt idx="18">
                  <c:v>8.3709423668658026E-3</c:v>
                </c:pt>
                <c:pt idx="19">
                  <c:v>1.0424368872014068E-2</c:v>
                </c:pt>
                <c:pt idx="20">
                  <c:v>1.1198969456060236E-2</c:v>
                </c:pt>
                <c:pt idx="21">
                  <c:v>1.1706758223060025E-2</c:v>
                </c:pt>
                <c:pt idx="22">
                  <c:v>1.3578004372328541E-2</c:v>
                </c:pt>
                <c:pt idx="23">
                  <c:v>1.542029765330321E-2</c:v>
                </c:pt>
                <c:pt idx="24">
                  <c:v>1.7254127788161218E-2</c:v>
                </c:pt>
                <c:pt idx="25">
                  <c:v>1.9230495120773548E-2</c:v>
                </c:pt>
                <c:pt idx="26">
                  <c:v>2.1358753654742837E-2</c:v>
                </c:pt>
                <c:pt idx="27">
                  <c:v>2.2182351400517053E-2</c:v>
                </c:pt>
                <c:pt idx="28">
                  <c:v>2.2666087015395801E-2</c:v>
                </c:pt>
                <c:pt idx="29">
                  <c:v>2.4543123738323087E-2</c:v>
                </c:pt>
                <c:pt idx="30">
                  <c:v>2.6593432242270475E-2</c:v>
                </c:pt>
                <c:pt idx="31">
                  <c:v>2.87132276301231E-2</c:v>
                </c:pt>
                <c:pt idx="32">
                  <c:v>3.0674895814217017E-2</c:v>
                </c:pt>
                <c:pt idx="33">
                  <c:v>3.2650817718086367E-2</c:v>
                </c:pt>
                <c:pt idx="34">
                  <c:v>3.3377311997890451E-2</c:v>
                </c:pt>
                <c:pt idx="35">
                  <c:v>3.3838330746877102E-2</c:v>
                </c:pt>
                <c:pt idx="36">
                  <c:v>3.4070844550713845E-2</c:v>
                </c:pt>
                <c:pt idx="37">
                  <c:v>3.5602673997829869E-2</c:v>
                </c:pt>
                <c:pt idx="38">
                  <c:v>3.7114013722768714E-2</c:v>
                </c:pt>
                <c:pt idx="39">
                  <c:v>3.8649852028571581E-2</c:v>
                </c:pt>
                <c:pt idx="40">
                  <c:v>4.0284575515316515E-2</c:v>
                </c:pt>
                <c:pt idx="41">
                  <c:v>4.0869868883595215E-2</c:v>
                </c:pt>
                <c:pt idx="42">
                  <c:v>4.1187459577341573E-2</c:v>
                </c:pt>
                <c:pt idx="43">
                  <c:v>4.2305485722227074E-2</c:v>
                </c:pt>
                <c:pt idx="44">
                  <c:v>4.3219060074083708E-2</c:v>
                </c:pt>
                <c:pt idx="45">
                  <c:v>4.4276953338666603E-2</c:v>
                </c:pt>
                <c:pt idx="46">
                  <c:v>4.5467138939915226E-2</c:v>
                </c:pt>
                <c:pt idx="47">
                  <c:v>4.6924581786953211E-2</c:v>
                </c:pt>
                <c:pt idx="48">
                  <c:v>4.7658648355387995E-2</c:v>
                </c:pt>
                <c:pt idx="49">
                  <c:v>4.8019000208460651E-2</c:v>
                </c:pt>
                <c:pt idx="50">
                  <c:v>4.9521431358539848E-2</c:v>
                </c:pt>
                <c:pt idx="51">
                  <c:v>5.1063060238001487E-2</c:v>
                </c:pt>
                <c:pt idx="52">
                  <c:v>5.2490659359259659E-2</c:v>
                </c:pt>
                <c:pt idx="53">
                  <c:v>5.4257675182670329E-2</c:v>
                </c:pt>
                <c:pt idx="54">
                  <c:v>5.8381454485200185E-2</c:v>
                </c:pt>
                <c:pt idx="55">
                  <c:v>6.102106521611312E-2</c:v>
                </c:pt>
                <c:pt idx="56">
                  <c:v>6.2428174615194107E-2</c:v>
                </c:pt>
                <c:pt idx="57">
                  <c:v>6.8705601890043239E-2</c:v>
                </c:pt>
                <c:pt idx="58">
                  <c:v>7.4396399510384723E-2</c:v>
                </c:pt>
                <c:pt idx="59">
                  <c:v>7.9686756690785149E-2</c:v>
                </c:pt>
                <c:pt idx="60">
                  <c:v>8.4923216993284714E-2</c:v>
                </c:pt>
                <c:pt idx="61">
                  <c:v>9.0704436648451597E-2</c:v>
                </c:pt>
                <c:pt idx="62">
                  <c:v>9.2826459180019139E-2</c:v>
                </c:pt>
                <c:pt idx="63">
                  <c:v>9.422287828926855E-2</c:v>
                </c:pt>
                <c:pt idx="64">
                  <c:v>9.8976048405632358E-2</c:v>
                </c:pt>
                <c:pt idx="65">
                  <c:v>0.10357688189189622</c:v>
                </c:pt>
                <c:pt idx="66">
                  <c:v>0.10813361793260486</c:v>
                </c:pt>
                <c:pt idx="67">
                  <c:v>0.1125990410810021</c:v>
                </c:pt>
                <c:pt idx="68">
                  <c:v>0.11711836110730021</c:v>
                </c:pt>
                <c:pt idx="69">
                  <c:v>0.11878916432222672</c:v>
                </c:pt>
                <c:pt idx="70">
                  <c:v>0.11968982124053687</c:v>
                </c:pt>
                <c:pt idx="71">
                  <c:v>0.12354990672722121</c:v>
                </c:pt>
                <c:pt idx="72">
                  <c:v>0.12742825479236786</c:v>
                </c:pt>
                <c:pt idx="73">
                  <c:v>0.13060817058851829</c:v>
                </c:pt>
                <c:pt idx="74">
                  <c:v>0.13416892795991853</c:v>
                </c:pt>
                <c:pt idx="75">
                  <c:v>0.13804014916517746</c:v>
                </c:pt>
                <c:pt idx="76">
                  <c:v>0.13932610194616726</c:v>
                </c:pt>
                <c:pt idx="77">
                  <c:v>0.14004546936608364</c:v>
                </c:pt>
                <c:pt idx="78">
                  <c:v>0.14338707579593662</c:v>
                </c:pt>
                <c:pt idx="79">
                  <c:v>0.14673224565573348</c:v>
                </c:pt>
                <c:pt idx="80">
                  <c:v>0.15025246901152234</c:v>
                </c:pt>
                <c:pt idx="81">
                  <c:v>0.15390275756026206</c:v>
                </c:pt>
                <c:pt idx="82">
                  <c:v>0.1627627806869224</c:v>
                </c:pt>
                <c:pt idx="83">
                  <c:v>0.1680936718829342</c:v>
                </c:pt>
                <c:pt idx="84">
                  <c:v>0.17091991725715672</c:v>
                </c:pt>
                <c:pt idx="85">
                  <c:v>0.18293491217036045</c:v>
                </c:pt>
                <c:pt idx="86">
                  <c:v>0.19394902869808306</c:v>
                </c:pt>
                <c:pt idx="87">
                  <c:v>0.20404734373023409</c:v>
                </c:pt>
                <c:pt idx="88">
                  <c:v>0.21362539799058186</c:v>
                </c:pt>
                <c:pt idx="89">
                  <c:v>0.22338785975052428</c:v>
                </c:pt>
                <c:pt idx="90">
                  <c:v>0.2272911518252779</c:v>
                </c:pt>
                <c:pt idx="91">
                  <c:v>0.22926261944171744</c:v>
                </c:pt>
                <c:pt idx="92">
                  <c:v>0.23749369718328681</c:v>
                </c:pt>
                <c:pt idx="93">
                  <c:v>0.24564103432117551</c:v>
                </c:pt>
                <c:pt idx="94">
                  <c:v>0.25311666491464696</c:v>
                </c:pt>
                <c:pt idx="95">
                  <c:v>0.26051167290563859</c:v>
                </c:pt>
                <c:pt idx="96">
                  <c:v>0.26843985910198004</c:v>
                </c:pt>
                <c:pt idx="97">
                  <c:v>0.27138859738052262</c:v>
                </c:pt>
                <c:pt idx="98">
                  <c:v>0.27282555050538343</c:v>
                </c:pt>
                <c:pt idx="99">
                  <c:v>0.27834797606087763</c:v>
                </c:pt>
                <c:pt idx="100">
                  <c:v>0.28459333246623203</c:v>
                </c:pt>
                <c:pt idx="101">
                  <c:v>0.29069882424629001</c:v>
                </c:pt>
                <c:pt idx="102">
                  <c:v>0.29616468035142546</c:v>
                </c:pt>
                <c:pt idx="103">
                  <c:v>0.30249555907543246</c:v>
                </c:pt>
                <c:pt idx="104">
                  <c:v>0.3052082201201945</c:v>
                </c:pt>
                <c:pt idx="105">
                  <c:v>0.306527134628165</c:v>
                </c:pt>
                <c:pt idx="106">
                  <c:v>0.31193508499671274</c:v>
                </c:pt>
                <c:pt idx="107">
                  <c:v>0.31783657041248481</c:v>
                </c:pt>
                <c:pt idx="108">
                  <c:v>0.32369395838270171</c:v>
                </c:pt>
                <c:pt idx="109">
                  <c:v>0.32935624856349233</c:v>
                </c:pt>
                <c:pt idx="110">
                  <c:v>0.33565461098926158</c:v>
                </c:pt>
                <c:pt idx="111">
                  <c:v>0.33824967884587631</c:v>
                </c:pt>
                <c:pt idx="112">
                  <c:v>0.33960511851077135</c:v>
                </c:pt>
                <c:pt idx="113">
                  <c:v>0.34482197994857972</c:v>
                </c:pt>
                <c:pt idx="114">
                  <c:v>0.34949096403251984</c:v>
                </c:pt>
                <c:pt idx="115">
                  <c:v>0.35243792059609058</c:v>
                </c:pt>
                <c:pt idx="116">
                  <c:v>0.35246509174941248</c:v>
                </c:pt>
                <c:pt idx="117">
                  <c:v>0.35460760400315722</c:v>
                </c:pt>
                <c:pt idx="118">
                  <c:v>0.35597284310039784</c:v>
                </c:pt>
                <c:pt idx="119">
                  <c:v>0.3569020074582589</c:v>
                </c:pt>
                <c:pt idx="120">
                  <c:v>0.36175361732682176</c:v>
                </c:pt>
                <c:pt idx="121">
                  <c:v>0.36785866367813674</c:v>
                </c:pt>
                <c:pt idx="122">
                  <c:v>0.37438553104905598</c:v>
                </c:pt>
                <c:pt idx="123">
                  <c:v>0.38071863691677788</c:v>
                </c:pt>
                <c:pt idx="124">
                  <c:v>0.38694305817121211</c:v>
                </c:pt>
                <c:pt idx="125">
                  <c:v>0.38945082199420228</c:v>
                </c:pt>
                <c:pt idx="126">
                  <c:v>0.3907024767619825</c:v>
                </c:pt>
                <c:pt idx="127">
                  <c:v>0.39581956216136283</c:v>
                </c:pt>
                <c:pt idx="128">
                  <c:v>0.40104310503031587</c:v>
                </c:pt>
                <c:pt idx="129">
                  <c:v>0.40611030241048218</c:v>
                </c:pt>
                <c:pt idx="130">
                  <c:v>0.41108752318456609</c:v>
                </c:pt>
                <c:pt idx="131">
                  <c:v>0.41578412385057112</c:v>
                </c:pt>
                <c:pt idx="132">
                  <c:v>0.41764245256629318</c:v>
                </c:pt>
                <c:pt idx="133">
                  <c:v>0.4185880977876445</c:v>
                </c:pt>
                <c:pt idx="134">
                  <c:v>0.42242368469346486</c:v>
                </c:pt>
                <c:pt idx="135">
                  <c:v>0.42655013656845259</c:v>
                </c:pt>
                <c:pt idx="136">
                  <c:v>0.43063471814160004</c:v>
                </c:pt>
                <c:pt idx="137">
                  <c:v>0.43481684860946057</c:v>
                </c:pt>
                <c:pt idx="138">
                  <c:v>0.43912859884152894</c:v>
                </c:pt>
                <c:pt idx="139">
                  <c:v>0.44083370006966505</c:v>
                </c:pt>
                <c:pt idx="140">
                  <c:v>0.44186353132344008</c:v>
                </c:pt>
                <c:pt idx="141">
                  <c:v>0.44614811040218649</c:v>
                </c:pt>
                <c:pt idx="142">
                  <c:v>0.451010410560581</c:v>
                </c:pt>
                <c:pt idx="143">
                  <c:v>0.45536982166814843</c:v>
                </c:pt>
                <c:pt idx="144">
                  <c:v>0.45856443661281732</c:v>
                </c:pt>
                <c:pt idx="145">
                  <c:v>0.45941164208196961</c:v>
                </c:pt>
                <c:pt idx="146">
                  <c:v>0.45941876894185729</c:v>
                </c:pt>
                <c:pt idx="147">
                  <c:v>0.46015818065520786</c:v>
                </c:pt>
                <c:pt idx="148">
                  <c:v>0.46316883352902505</c:v>
                </c:pt>
                <c:pt idx="149">
                  <c:v>0.46654251082837273</c:v>
                </c:pt>
                <c:pt idx="150">
                  <c:v>0.47001774588112044</c:v>
                </c:pt>
                <c:pt idx="151">
                  <c:v>0.47324131369408312</c:v>
                </c:pt>
                <c:pt idx="152">
                  <c:v>0.47472860026690089</c:v>
                </c:pt>
                <c:pt idx="153">
                  <c:v>0.47501946523606831</c:v>
                </c:pt>
                <c:pt idx="154">
                  <c:v>0.47559896803068824</c:v>
                </c:pt>
                <c:pt idx="155">
                  <c:v>0.47804526268714687</c:v>
                </c:pt>
                <c:pt idx="156">
                  <c:v>0.48069021856297561</c:v>
                </c:pt>
                <c:pt idx="157">
                  <c:v>0.48356278852646828</c:v>
                </c:pt>
                <c:pt idx="158">
                  <c:v>0.48627277699877242</c:v>
                </c:pt>
                <c:pt idx="159">
                  <c:v>0.48900013719205282</c:v>
                </c:pt>
                <c:pt idx="160">
                  <c:v>0.49008119275127082</c:v>
                </c:pt>
                <c:pt idx="161">
                  <c:v>0.49069232098664251</c:v>
                </c:pt>
                <c:pt idx="162">
                  <c:v>0.49294619042613275</c:v>
                </c:pt>
                <c:pt idx="163">
                  <c:v>0.49518758786081957</c:v>
                </c:pt>
                <c:pt idx="164">
                  <c:v>0.49739825071224059</c:v>
                </c:pt>
                <c:pt idx="165">
                  <c:v>0.49954922611210195</c:v>
                </c:pt>
                <c:pt idx="166">
                  <c:v>0.50160532518970813</c:v>
                </c:pt>
                <c:pt idx="167">
                  <c:v>0.50234874576174549</c:v>
                </c:pt>
                <c:pt idx="168">
                  <c:v>0.50274963163042952</c:v>
                </c:pt>
                <c:pt idx="169">
                  <c:v>0.5040859178593764</c:v>
                </c:pt>
                <c:pt idx="170">
                  <c:v>0.505701933338916</c:v>
                </c:pt>
                <c:pt idx="171">
                  <c:v>0.50722886306985926</c:v>
                </c:pt>
                <c:pt idx="172">
                  <c:v>0.50842573010225267</c:v>
                </c:pt>
                <c:pt idx="173">
                  <c:v>0.50970945573952753</c:v>
                </c:pt>
                <c:pt idx="174">
                  <c:v>0.51032949254975879</c:v>
                </c:pt>
                <c:pt idx="175">
                  <c:v>0.5106871718303736</c:v>
                </c:pt>
                <c:pt idx="176">
                  <c:v>0.51188359343402401</c:v>
                </c:pt>
                <c:pt idx="177">
                  <c:v>0.51319003593719104</c:v>
                </c:pt>
                <c:pt idx="178">
                  <c:v>0.51438289411089755</c:v>
                </c:pt>
                <c:pt idx="179">
                  <c:v>0.51562697659004697</c:v>
                </c:pt>
                <c:pt idx="180">
                  <c:v>0.51686838649673861</c:v>
                </c:pt>
                <c:pt idx="181">
                  <c:v>0.51740601898951821</c:v>
                </c:pt>
                <c:pt idx="182">
                  <c:v>0.51769153881376984</c:v>
                </c:pt>
                <c:pt idx="183">
                  <c:v>0.51857838744104756</c:v>
                </c:pt>
                <c:pt idx="184">
                  <c:v>0.51962870841699971</c:v>
                </c:pt>
                <c:pt idx="185">
                  <c:v>0.52056054534731866</c:v>
                </c:pt>
                <c:pt idx="186">
                  <c:v>0.52094316863754042</c:v>
                </c:pt>
                <c:pt idx="187">
                  <c:v>0.52133737307507966</c:v>
                </c:pt>
                <c:pt idx="188">
                  <c:v>0.52165630005505503</c:v>
                </c:pt>
                <c:pt idx="189">
                  <c:v>0.5218540704169391</c:v>
                </c:pt>
                <c:pt idx="190">
                  <c:v>0.52260372699137825</c:v>
                </c:pt>
                <c:pt idx="191">
                  <c:v>0.52338189100536836</c:v>
                </c:pt>
                <c:pt idx="192">
                  <c:v>0.52418767160142321</c:v>
                </c:pt>
                <c:pt idx="193">
                  <c:v>0.52501616906337023</c:v>
                </c:pt>
                <c:pt idx="194">
                  <c:v>0.52579566936358924</c:v>
                </c:pt>
                <c:pt idx="195">
                  <c:v>0.52609277033515844</c:v>
                </c:pt>
                <c:pt idx="196">
                  <c:v>0.52622818067302501</c:v>
                </c:pt>
                <c:pt idx="197">
                  <c:v>0.52670790742921691</c:v>
                </c:pt>
                <c:pt idx="198">
                  <c:v>0.52728785565257985</c:v>
                </c:pt>
                <c:pt idx="199">
                  <c:v>0.52785755901485421</c:v>
                </c:pt>
                <c:pt idx="200">
                  <c:v>0.52840454551123639</c:v>
                </c:pt>
                <c:pt idx="201">
                  <c:v>0.52897647601722564</c:v>
                </c:pt>
                <c:pt idx="202">
                  <c:v>0.52925264183787468</c:v>
                </c:pt>
                <c:pt idx="203">
                  <c:v>0.52937513474219478</c:v>
                </c:pt>
                <c:pt idx="204">
                  <c:v>0.52982769034506472</c:v>
                </c:pt>
                <c:pt idx="205">
                  <c:v>0.53032790682343378</c:v>
                </c:pt>
                <c:pt idx="206">
                  <c:v>0.53074215555440729</c:v>
                </c:pt>
                <c:pt idx="207">
                  <c:v>0.53105395567449498</c:v>
                </c:pt>
                <c:pt idx="208">
                  <c:v>0.53144103325214653</c:v>
                </c:pt>
                <c:pt idx="209">
                  <c:v>0.5316361310415727</c:v>
                </c:pt>
                <c:pt idx="210">
                  <c:v>0.53175372422972011</c:v>
                </c:pt>
                <c:pt idx="211">
                  <c:v>0.53215906438583394</c:v>
                </c:pt>
                <c:pt idx="212">
                  <c:v>0.53256351368446186</c:v>
                </c:pt>
                <c:pt idx="213">
                  <c:v>0.53294079182976783</c:v>
                </c:pt>
                <c:pt idx="214">
                  <c:v>0.53335147713079745</c:v>
                </c:pt>
                <c:pt idx="215">
                  <c:v>0.53374479071085079</c:v>
                </c:pt>
                <c:pt idx="216">
                  <c:v>0.53391984420684291</c:v>
                </c:pt>
                <c:pt idx="217">
                  <c:v>0.53400892995543936</c:v>
                </c:pt>
                <c:pt idx="218">
                  <c:v>0.53430469464077956</c:v>
                </c:pt>
                <c:pt idx="219">
                  <c:v>0.53460001389737677</c:v>
                </c:pt>
                <c:pt idx="220">
                  <c:v>0.53491582287615125</c:v>
                </c:pt>
                <c:pt idx="221">
                  <c:v>0.53521025127526245</c:v>
                </c:pt>
                <c:pt idx="222">
                  <c:v>0.53547483594859391</c:v>
                </c:pt>
                <c:pt idx="223">
                  <c:v>0.53561915486132017</c:v>
                </c:pt>
                <c:pt idx="224">
                  <c:v>0.53568374202905267</c:v>
                </c:pt>
                <c:pt idx="225">
                  <c:v>0.53596837099581829</c:v>
                </c:pt>
                <c:pt idx="226">
                  <c:v>0.5362587905362427</c:v>
                </c:pt>
                <c:pt idx="227">
                  <c:v>0.53657994465993297</c:v>
                </c:pt>
                <c:pt idx="228">
                  <c:v>0.53690688935728192</c:v>
                </c:pt>
                <c:pt idx="229">
                  <c:v>0.5372850583600739</c:v>
                </c:pt>
                <c:pt idx="230">
                  <c:v>0.53745654842612212</c:v>
                </c:pt>
                <c:pt idx="231">
                  <c:v>0.53754251617351767</c:v>
                </c:pt>
                <c:pt idx="232">
                  <c:v>0.53780309198816234</c:v>
                </c:pt>
                <c:pt idx="233">
                  <c:v>0.53808193038126917</c:v>
                </c:pt>
                <c:pt idx="234">
                  <c:v>0.53837635878038048</c:v>
                </c:pt>
                <c:pt idx="235">
                  <c:v>0.53869617661784175</c:v>
                </c:pt>
                <c:pt idx="236">
                  <c:v>0.5390266847451346</c:v>
                </c:pt>
                <c:pt idx="237">
                  <c:v>0.53918525737763623</c:v>
                </c:pt>
                <c:pt idx="238">
                  <c:v>0.53926320740765821</c:v>
                </c:pt>
                <c:pt idx="239">
                  <c:v>0.53953491894087735</c:v>
                </c:pt>
                <c:pt idx="240">
                  <c:v>0.53982934733998866</c:v>
                </c:pt>
                <c:pt idx="241">
                  <c:v>0.5404066229908937</c:v>
                </c:pt>
                <c:pt idx="242">
                  <c:v>0.54122309387678014</c:v>
                </c:pt>
                <c:pt idx="243">
                  <c:v>0.54204357362135347</c:v>
                </c:pt>
                <c:pt idx="244">
                  <c:v>0.54247430321581736</c:v>
                </c:pt>
                <c:pt idx="245">
                  <c:v>0.54269879930228038</c:v>
                </c:pt>
                <c:pt idx="246">
                  <c:v>0.54339812242876262</c:v>
                </c:pt>
                <c:pt idx="247">
                  <c:v>0.54410323612890354</c:v>
                </c:pt>
                <c:pt idx="248">
                  <c:v>0.54485289270334269</c:v>
                </c:pt>
                <c:pt idx="249">
                  <c:v>0.54559720413286605</c:v>
                </c:pt>
                <c:pt idx="250">
                  <c:v>0.54637536814685606</c:v>
                </c:pt>
                <c:pt idx="251">
                  <c:v>0.54674774657598924</c:v>
                </c:pt>
                <c:pt idx="252">
                  <c:v>0.54695798894267689</c:v>
                </c:pt>
                <c:pt idx="253">
                  <c:v>0.54765909378413102</c:v>
                </c:pt>
                <c:pt idx="254">
                  <c:v>0.54836108948307105</c:v>
                </c:pt>
                <c:pt idx="255">
                  <c:v>0.5490510586059506</c:v>
                </c:pt>
                <c:pt idx="256">
                  <c:v>0.54972321057911078</c:v>
                </c:pt>
                <c:pt idx="257">
                  <c:v>0.55029959537252993</c:v>
                </c:pt>
                <c:pt idx="258">
                  <c:v>0.55060070520278592</c:v>
                </c:pt>
                <c:pt idx="259">
                  <c:v>0.55066261979806042</c:v>
                </c:pt>
                <c:pt idx="260">
                  <c:v>0.55129512861309526</c:v>
                </c:pt>
                <c:pt idx="261">
                  <c:v>0.55192541028441511</c:v>
                </c:pt>
                <c:pt idx="262">
                  <c:v>0.55253742937727279</c:v>
                </c:pt>
                <c:pt idx="263">
                  <c:v>0.55309510616348656</c:v>
                </c:pt>
                <c:pt idx="264">
                  <c:v>0.5536153669352899</c:v>
                </c:pt>
                <c:pt idx="265">
                  <c:v>0.55390445018948542</c:v>
                </c:pt>
                <c:pt idx="266">
                  <c:v>0.55403629709740809</c:v>
                </c:pt>
                <c:pt idx="267">
                  <c:v>0.5545106787086842</c:v>
                </c:pt>
                <c:pt idx="268">
                  <c:v>0.55502826690802964</c:v>
                </c:pt>
                <c:pt idx="269">
                  <c:v>0.55556144511337946</c:v>
                </c:pt>
                <c:pt idx="270">
                  <c:v>0.55606700673666432</c:v>
                </c:pt>
                <c:pt idx="271">
                  <c:v>0.5564964000448992</c:v>
                </c:pt>
                <c:pt idx="272">
                  <c:v>0.55673292270742281</c:v>
                </c:pt>
                <c:pt idx="273">
                  <c:v>0.55686254247163069</c:v>
                </c:pt>
                <c:pt idx="274">
                  <c:v>0.55729817178226726</c:v>
                </c:pt>
                <c:pt idx="275">
                  <c:v>0.5577618631037119</c:v>
                </c:pt>
                <c:pt idx="276">
                  <c:v>0.55821753670778274</c:v>
                </c:pt>
                <c:pt idx="277">
                  <c:v>0.55862154057766766</c:v>
                </c:pt>
                <c:pt idx="278">
                  <c:v>0.55906162417573413</c:v>
                </c:pt>
                <c:pt idx="279">
                  <c:v>0.55927142111367878</c:v>
                </c:pt>
                <c:pt idx="280">
                  <c:v>0.55935382543113044</c:v>
                </c:pt>
                <c:pt idx="281">
                  <c:v>0.55976272901718815</c:v>
                </c:pt>
                <c:pt idx="282">
                  <c:v>0.56022552948114679</c:v>
                </c:pt>
                <c:pt idx="283">
                  <c:v>0.56065269564566678</c:v>
                </c:pt>
                <c:pt idx="284">
                  <c:v>0.56108565238384556</c:v>
                </c:pt>
                <c:pt idx="285">
                  <c:v>0.56150702797470675</c:v>
                </c:pt>
                <c:pt idx="286">
                  <c:v>0.56173107863242688</c:v>
                </c:pt>
                <c:pt idx="287">
                  <c:v>0.56185178982177508</c:v>
                </c:pt>
                <c:pt idx="288">
                  <c:v>0.56223753111319774</c:v>
                </c:pt>
                <c:pt idx="289">
                  <c:v>0.56263529898068088</c:v>
                </c:pt>
                <c:pt idx="290">
                  <c:v>0.56302104027210353</c:v>
                </c:pt>
                <c:pt idx="291">
                  <c:v>0.56345087900908142</c:v>
                </c:pt>
                <c:pt idx="292">
                  <c:v>0.56391679747424084</c:v>
                </c:pt>
                <c:pt idx="293">
                  <c:v>0.56414574784813376</c:v>
                </c:pt>
                <c:pt idx="294">
                  <c:v>0.56417113728648371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6EE-46BC-8BD9-54CE9C485246}"/>
            </c:ext>
          </c:extLst>
        </c:ser>
        <c:ser>
          <c:idx val="6"/>
          <c:order val="9"/>
          <c:tx>
            <c:strRef>
              <c:f>Booster!$BB$1</c:f>
              <c:strCache>
                <c:ptCount val="1"/>
                <c:pt idx="0">
                  <c:v>% 75+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Booster!Booster75</c:f>
              <c:numCache>
                <c:formatCode>0.00%</c:formatCode>
                <c:ptCount val="5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2.0279330996957428E-4</c:v>
                </c:pt>
                <c:pt idx="13">
                  <c:v>5.439158313753483E-4</c:v>
                </c:pt>
                <c:pt idx="14">
                  <c:v>9.535314574728327E-4</c:v>
                </c:pt>
                <c:pt idx="15">
                  <c:v>2.1823783357652862E-3</c:v>
                </c:pt>
                <c:pt idx="16">
                  <c:v>3.8886624438205452E-3</c:v>
                </c:pt>
                <c:pt idx="17">
                  <c:v>6.0173206974746861E-3</c:v>
                </c:pt>
                <c:pt idx="18">
                  <c:v>8.1775394993691252E-3</c:v>
                </c:pt>
                <c:pt idx="19">
                  <c:v>1.0102061441000912E-2</c:v>
                </c:pt>
                <c:pt idx="20">
                  <c:v>1.0850785085425004E-2</c:v>
                </c:pt>
                <c:pt idx="21">
                  <c:v>1.1279202740261389E-2</c:v>
                </c:pt>
                <c:pt idx="22">
                  <c:v>1.312180155667368E-2</c:v>
                </c:pt>
                <c:pt idx="23">
                  <c:v>1.4985888405930429E-2</c:v>
                </c:pt>
                <c:pt idx="24">
                  <c:v>1.6843260244923285E-2</c:v>
                </c:pt>
                <c:pt idx="25">
                  <c:v>1.8833589287141225E-2</c:v>
                </c:pt>
                <c:pt idx="26">
                  <c:v>2.0857493380678632E-2</c:v>
                </c:pt>
                <c:pt idx="27">
                  <c:v>2.1595473008680494E-2</c:v>
                </c:pt>
                <c:pt idx="28">
                  <c:v>2.2063509224073848E-2</c:v>
                </c:pt>
                <c:pt idx="29">
                  <c:v>2.4139790397669624E-2</c:v>
                </c:pt>
                <c:pt idx="30">
                  <c:v>2.6286579179036276E-2</c:v>
                </c:pt>
                <c:pt idx="31">
                  <c:v>2.8538122120519663E-2</c:v>
                </c:pt>
                <c:pt idx="32">
                  <c:v>3.0693640415229376E-2</c:v>
                </c:pt>
                <c:pt idx="33">
                  <c:v>3.2755820067270972E-2</c:v>
                </c:pt>
                <c:pt idx="34">
                  <c:v>3.3412548071079726E-2</c:v>
                </c:pt>
                <c:pt idx="35">
                  <c:v>3.3747627083247994E-2</c:v>
                </c:pt>
                <c:pt idx="36">
                  <c:v>3.3976608933246756E-2</c:v>
                </c:pt>
                <c:pt idx="37">
                  <c:v>3.5689608051565909E-2</c:v>
                </c:pt>
                <c:pt idx="38">
                  <c:v>3.7307925525164168E-2</c:v>
                </c:pt>
                <c:pt idx="39">
                  <c:v>3.8950417035712441E-2</c:v>
                </c:pt>
                <c:pt idx="40">
                  <c:v>4.0644614125292688E-2</c:v>
                </c:pt>
                <c:pt idx="41">
                  <c:v>4.1216061498749998E-2</c:v>
                </c:pt>
                <c:pt idx="42">
                  <c:v>4.1535695987311314E-2</c:v>
                </c:pt>
                <c:pt idx="43">
                  <c:v>4.2738354325574587E-2</c:v>
                </c:pt>
                <c:pt idx="44">
                  <c:v>4.3883263575568376E-2</c:v>
                </c:pt>
                <c:pt idx="45">
                  <c:v>4.5187990069842823E-2</c:v>
                </c:pt>
                <c:pt idx="46">
                  <c:v>4.6540393136990911E-2</c:v>
                </c:pt>
                <c:pt idx="47">
                  <c:v>4.8063357464841888E-2</c:v>
                </c:pt>
                <c:pt idx="48">
                  <c:v>4.8767090540497889E-2</c:v>
                </c:pt>
                <c:pt idx="49">
                  <c:v>4.9069266002373081E-2</c:v>
                </c:pt>
                <c:pt idx="50">
                  <c:v>5.0704371001631075E-2</c:v>
                </c:pt>
                <c:pt idx="51">
                  <c:v>5.2446244664084971E-2</c:v>
                </c:pt>
                <c:pt idx="52">
                  <c:v>5.410820970439853E-2</c:v>
                </c:pt>
                <c:pt idx="53">
                  <c:v>5.5989755580341402E-2</c:v>
                </c:pt>
                <c:pt idx="54">
                  <c:v>5.9964370155539785E-2</c:v>
                </c:pt>
                <c:pt idx="55">
                  <c:v>6.2074897881481413E-2</c:v>
                </c:pt>
                <c:pt idx="56">
                  <c:v>6.3249353176636325E-2</c:v>
                </c:pt>
                <c:pt idx="57">
                  <c:v>6.9441264140972236E-2</c:v>
                </c:pt>
                <c:pt idx="58">
                  <c:v>7.5461270842552483E-2</c:v>
                </c:pt>
                <c:pt idx="59">
                  <c:v>8.1111951979618596E-2</c:v>
                </c:pt>
                <c:pt idx="60">
                  <c:v>8.6567226318005425E-2</c:v>
                </c:pt>
                <c:pt idx="61">
                  <c:v>9.2080921245688119E-2</c:v>
                </c:pt>
                <c:pt idx="62">
                  <c:v>9.3693195210048874E-2</c:v>
                </c:pt>
                <c:pt idx="63">
                  <c:v>9.46789587167884E-2</c:v>
                </c:pt>
                <c:pt idx="64">
                  <c:v>9.9272025737291339E-2</c:v>
                </c:pt>
                <c:pt idx="65">
                  <c:v>0.10420352927509449</c:v>
                </c:pt>
                <c:pt idx="66">
                  <c:v>0.10913973332008238</c:v>
                </c:pt>
                <c:pt idx="67">
                  <c:v>0.11397521221111187</c:v>
                </c:pt>
                <c:pt idx="68">
                  <c:v>0.11847225458484113</c:v>
                </c:pt>
                <c:pt idx="69">
                  <c:v>0.11980921312838226</c:v>
                </c:pt>
                <c:pt idx="70">
                  <c:v>0.12051898971327578</c:v>
                </c:pt>
                <c:pt idx="71">
                  <c:v>0.12428476746926707</c:v>
                </c:pt>
                <c:pt idx="72">
                  <c:v>0.12863206511411152</c:v>
                </c:pt>
                <c:pt idx="73">
                  <c:v>0.13265972827039466</c:v>
                </c:pt>
                <c:pt idx="74">
                  <c:v>0.13668269091949306</c:v>
                </c:pt>
                <c:pt idx="75">
                  <c:v>0.14118309079835428</c:v>
                </c:pt>
                <c:pt idx="76">
                  <c:v>0.14234075856784947</c:v>
                </c:pt>
                <c:pt idx="77">
                  <c:v>0.14299345756549989</c:v>
                </c:pt>
                <c:pt idx="78">
                  <c:v>0.14658934556181469</c:v>
                </c:pt>
                <c:pt idx="79">
                  <c:v>0.15068953082894787</c:v>
                </c:pt>
                <c:pt idx="80">
                  <c:v>0.15486693871411583</c:v>
                </c:pt>
                <c:pt idx="81">
                  <c:v>0.15925519792157003</c:v>
                </c:pt>
                <c:pt idx="82">
                  <c:v>0.16770402383560043</c:v>
                </c:pt>
                <c:pt idx="83">
                  <c:v>0.17226754481094225</c:v>
                </c:pt>
                <c:pt idx="84">
                  <c:v>0.17453990428424371</c:v>
                </c:pt>
                <c:pt idx="85">
                  <c:v>0.18647247752318188</c:v>
                </c:pt>
                <c:pt idx="86">
                  <c:v>0.19865149163880497</c:v>
                </c:pt>
                <c:pt idx="87">
                  <c:v>0.20935588950047709</c:v>
                </c:pt>
                <c:pt idx="88">
                  <c:v>0.22020398858179654</c:v>
                </c:pt>
                <c:pt idx="89">
                  <c:v>0.2299642560003653</c:v>
                </c:pt>
                <c:pt idx="90">
                  <c:v>0.2331585863828993</c:v>
                </c:pt>
                <c:pt idx="91">
                  <c:v>0.23473124178670307</c:v>
                </c:pt>
                <c:pt idx="92">
                  <c:v>0.24300144842771393</c:v>
                </c:pt>
                <c:pt idx="93">
                  <c:v>0.25183571593089182</c:v>
                </c:pt>
                <c:pt idx="94">
                  <c:v>0.2593169088658952</c:v>
                </c:pt>
                <c:pt idx="95">
                  <c:v>0.26704521417860988</c:v>
                </c:pt>
                <c:pt idx="96">
                  <c:v>0.27485409961449125</c:v>
                </c:pt>
                <c:pt idx="97">
                  <c:v>0.27727418931359837</c:v>
                </c:pt>
                <c:pt idx="98">
                  <c:v>0.27844058659643661</c:v>
                </c:pt>
                <c:pt idx="99">
                  <c:v>0.2843088340660529</c:v>
                </c:pt>
                <c:pt idx="100">
                  <c:v>0.29109972394592804</c:v>
                </c:pt>
                <c:pt idx="101">
                  <c:v>0.29763342893269612</c:v>
                </c:pt>
                <c:pt idx="102">
                  <c:v>0.30338819272885259</c:v>
                </c:pt>
                <c:pt idx="103">
                  <c:v>0.30982520156782062</c:v>
                </c:pt>
                <c:pt idx="104">
                  <c:v>0.31204854146619565</c:v>
                </c:pt>
                <c:pt idx="105">
                  <c:v>0.31311622809815465</c:v>
                </c:pt>
                <c:pt idx="106">
                  <c:v>0.3185627729231984</c:v>
                </c:pt>
                <c:pt idx="107">
                  <c:v>0.3250313423104067</c:v>
                </c:pt>
                <c:pt idx="108">
                  <c:v>0.33130584790098849</c:v>
                </c:pt>
                <c:pt idx="109">
                  <c:v>0.33716133685110339</c:v>
                </c:pt>
                <c:pt idx="110">
                  <c:v>0.34311150744593916</c:v>
                </c:pt>
                <c:pt idx="111">
                  <c:v>0.34508504896249736</c:v>
                </c:pt>
                <c:pt idx="112">
                  <c:v>0.34612050354518969</c:v>
                </c:pt>
                <c:pt idx="113">
                  <c:v>0.35119167929648182</c:v>
                </c:pt>
                <c:pt idx="114">
                  <c:v>0.35579213282827504</c:v>
                </c:pt>
                <c:pt idx="115">
                  <c:v>0.35864131168324492</c:v>
                </c:pt>
                <c:pt idx="116">
                  <c:v>0.3586614567140366</c:v>
                </c:pt>
                <c:pt idx="117">
                  <c:v>0.36046712297399747</c:v>
                </c:pt>
                <c:pt idx="118">
                  <c:v>0.36155159713161622</c:v>
                </c:pt>
                <c:pt idx="119">
                  <c:v>0.36226808872677363</c:v>
                </c:pt>
                <c:pt idx="120">
                  <c:v>0.3671613167060726</c:v>
                </c:pt>
                <c:pt idx="121">
                  <c:v>0.37339888974020297</c:v>
                </c:pt>
                <c:pt idx="122">
                  <c:v>0.37992722271875995</c:v>
                </c:pt>
                <c:pt idx="123">
                  <c:v>0.38659052740362115</c:v>
                </c:pt>
                <c:pt idx="124">
                  <c:v>0.39255882852616941</c:v>
                </c:pt>
                <c:pt idx="125">
                  <c:v>0.39462235118026379</c:v>
                </c:pt>
                <c:pt idx="126">
                  <c:v>0.39556916762747274</c:v>
                </c:pt>
                <c:pt idx="127">
                  <c:v>0.4001078430648381</c:v>
                </c:pt>
                <c:pt idx="128">
                  <c:v>0.40502121607492875</c:v>
                </c:pt>
                <c:pt idx="129">
                  <c:v>0.4099345890850194</c:v>
                </c:pt>
                <c:pt idx="130">
                  <c:v>0.41458070468660713</c:v>
                </c:pt>
                <c:pt idx="131">
                  <c:v>0.41880377464156954</c:v>
                </c:pt>
                <c:pt idx="132">
                  <c:v>0.42018505225285235</c:v>
                </c:pt>
                <c:pt idx="133">
                  <c:v>0.42081021970842081</c:v>
                </c:pt>
                <c:pt idx="134">
                  <c:v>0.42421875891837302</c:v>
                </c:pt>
                <c:pt idx="135">
                  <c:v>0.42816852795559496</c:v>
                </c:pt>
                <c:pt idx="136">
                  <c:v>0.43203435936451828</c:v>
                </c:pt>
                <c:pt idx="137">
                  <c:v>0.43583438367285543</c:v>
                </c:pt>
                <c:pt idx="138">
                  <c:v>0.43965589601403704</c:v>
                </c:pt>
                <c:pt idx="139">
                  <c:v>0.44091697494159621</c:v>
                </c:pt>
                <c:pt idx="140">
                  <c:v>0.44170464564555084</c:v>
                </c:pt>
                <c:pt idx="141">
                  <c:v>0.44537574175682126</c:v>
                </c:pt>
                <c:pt idx="142">
                  <c:v>0.44976198646119631</c:v>
                </c:pt>
                <c:pt idx="143">
                  <c:v>0.4537224995148405</c:v>
                </c:pt>
                <c:pt idx="144">
                  <c:v>0.45645483719121865</c:v>
                </c:pt>
                <c:pt idx="145">
                  <c:v>0.45713506773095103</c:v>
                </c:pt>
                <c:pt idx="146">
                  <c:v>0.45715051225455799</c:v>
                </c:pt>
                <c:pt idx="147">
                  <c:v>0.45768704157464307</c:v>
                </c:pt>
                <c:pt idx="148">
                  <c:v>0.46028172154061137</c:v>
                </c:pt>
                <c:pt idx="149">
                  <c:v>0.46319402149206185</c:v>
                </c:pt>
                <c:pt idx="150">
                  <c:v>0.4662694961929249</c:v>
                </c:pt>
                <c:pt idx="151">
                  <c:v>0.46901190638469892</c:v>
                </c:pt>
                <c:pt idx="152">
                  <c:v>0.47021792222809411</c:v>
                </c:pt>
                <c:pt idx="153">
                  <c:v>0.47042675904730119</c:v>
                </c:pt>
                <c:pt idx="154">
                  <c:v>0.47081287213747508</c:v>
                </c:pt>
                <c:pt idx="155">
                  <c:v>0.47270717653291933</c:v>
                </c:pt>
                <c:pt idx="156">
                  <c:v>0.47500572454624995</c:v>
                </c:pt>
                <c:pt idx="157">
                  <c:v>0.47757757347732105</c:v>
                </c:pt>
                <c:pt idx="158">
                  <c:v>0.48006414177804069</c:v>
                </c:pt>
                <c:pt idx="159">
                  <c:v>0.48214176595368924</c:v>
                </c:pt>
                <c:pt idx="160">
                  <c:v>0.48289384710324529</c:v>
                </c:pt>
                <c:pt idx="161">
                  <c:v>0.48332360776013444</c:v>
                </c:pt>
                <c:pt idx="162">
                  <c:v>0.48515814856423006</c:v>
                </c:pt>
                <c:pt idx="163">
                  <c:v>0.4870994580315216</c:v>
                </c:pt>
                <c:pt idx="164">
                  <c:v>0.48910858910247845</c:v>
                </c:pt>
                <c:pt idx="165">
                  <c:v>0.4910485555677172</c:v>
                </c:pt>
                <c:pt idx="166">
                  <c:v>0.49276155468603633</c:v>
                </c:pt>
                <c:pt idx="167">
                  <c:v>0.49327323846814503</c:v>
                </c:pt>
                <c:pt idx="168">
                  <c:v>0.49353512386843684</c:v>
                </c:pt>
                <c:pt idx="169">
                  <c:v>0.49464108605890006</c:v>
                </c:pt>
                <c:pt idx="170">
                  <c:v>0.4961459198590385</c:v>
                </c:pt>
                <c:pt idx="171">
                  <c:v>0.49766821268586309</c:v>
                </c:pt>
                <c:pt idx="172">
                  <c:v>0.49867613572647346</c:v>
                </c:pt>
                <c:pt idx="173">
                  <c:v>0.49964041120036851</c:v>
                </c:pt>
                <c:pt idx="174">
                  <c:v>0.50007621536649516</c:v>
                </c:pt>
                <c:pt idx="175">
                  <c:v>0.50031661273394257</c:v>
                </c:pt>
                <c:pt idx="176">
                  <c:v>0.50129566123041824</c:v>
                </c:pt>
                <c:pt idx="177">
                  <c:v>0.50249899106970786</c:v>
                </c:pt>
                <c:pt idx="178">
                  <c:v>0.50363382780430577</c:v>
                </c:pt>
                <c:pt idx="179">
                  <c:v>0.50483648614256904</c:v>
                </c:pt>
                <c:pt idx="180">
                  <c:v>0.50587261222628777</c:v>
                </c:pt>
                <c:pt idx="181">
                  <c:v>0.50625939681748799</c:v>
                </c:pt>
                <c:pt idx="182">
                  <c:v>0.50644070209461312</c:v>
                </c:pt>
                <c:pt idx="183">
                  <c:v>0.50720352726059137</c:v>
                </c:pt>
                <c:pt idx="184">
                  <c:v>0.50817116023961839</c:v>
                </c:pt>
                <c:pt idx="185">
                  <c:v>0.50896353145075779</c:v>
                </c:pt>
                <c:pt idx="186">
                  <c:v>0.50922810285515518</c:v>
                </c:pt>
                <c:pt idx="187">
                  <c:v>0.50946447121644423</c:v>
                </c:pt>
                <c:pt idx="188">
                  <c:v>0.50970554008491797</c:v>
                </c:pt>
                <c:pt idx="189">
                  <c:v>0.50982439576658889</c:v>
                </c:pt>
                <c:pt idx="190">
                  <c:v>0.51041800267391713</c:v>
                </c:pt>
                <c:pt idx="191">
                  <c:v>0.51117881333681614</c:v>
                </c:pt>
                <c:pt idx="192">
                  <c:v>0.51188254641247222</c:v>
                </c:pt>
                <c:pt idx="193">
                  <c:v>0.51264470007742402</c:v>
                </c:pt>
                <c:pt idx="194">
                  <c:v>0.51329807057610088</c:v>
                </c:pt>
                <c:pt idx="195">
                  <c:v>0.51351227940351907</c:v>
                </c:pt>
                <c:pt idx="196">
                  <c:v>0.513594874029765</c:v>
                </c:pt>
                <c:pt idx="197">
                  <c:v>0.51405619523489443</c:v>
                </c:pt>
                <c:pt idx="198">
                  <c:v>0.5146215990991142</c:v>
                </c:pt>
                <c:pt idx="199">
                  <c:v>0.515138654889434</c:v>
                </c:pt>
                <c:pt idx="200">
                  <c:v>0.51560467660174814</c:v>
                </c:pt>
                <c:pt idx="201">
                  <c:v>0.51607607032227354</c:v>
                </c:pt>
                <c:pt idx="202">
                  <c:v>0.51627684912916394</c:v>
                </c:pt>
                <c:pt idx="203">
                  <c:v>0.51636212975951534</c:v>
                </c:pt>
                <c:pt idx="204">
                  <c:v>0.51674287084147807</c:v>
                </c:pt>
                <c:pt idx="205">
                  <c:v>0.51721829356816174</c:v>
                </c:pt>
                <c:pt idx="206">
                  <c:v>0.51756478809777862</c:v>
                </c:pt>
                <c:pt idx="207">
                  <c:v>0.51783271700730793</c:v>
                </c:pt>
                <c:pt idx="208">
                  <c:v>0.51815167999484291</c:v>
                </c:pt>
                <c:pt idx="209">
                  <c:v>0.51828195119396236</c:v>
                </c:pt>
                <c:pt idx="210">
                  <c:v>0.51834574379146936</c:v>
                </c:pt>
                <c:pt idx="211">
                  <c:v>0.51871104034982518</c:v>
                </c:pt>
                <c:pt idx="212">
                  <c:v>0.51906760739483793</c:v>
                </c:pt>
                <c:pt idx="213">
                  <c:v>0.51943558995729922</c:v>
                </c:pt>
                <c:pt idx="214">
                  <c:v>0.51981834554234119</c:v>
                </c:pt>
                <c:pt idx="215">
                  <c:v>0.52015409605553586</c:v>
                </c:pt>
                <c:pt idx="216">
                  <c:v>0.52028638175773456</c:v>
                </c:pt>
                <c:pt idx="217">
                  <c:v>0.5203615898726901</c:v>
                </c:pt>
                <c:pt idx="218">
                  <c:v>0.52060198724013751</c:v>
                </c:pt>
                <c:pt idx="219">
                  <c:v>0.52086588714350845</c:v>
                </c:pt>
                <c:pt idx="220">
                  <c:v>0.52116201909614623</c:v>
                </c:pt>
                <c:pt idx="221">
                  <c:v>0.52146352305699495</c:v>
                </c:pt>
                <c:pt idx="222">
                  <c:v>0.52167034537312296</c:v>
                </c:pt>
                <c:pt idx="223">
                  <c:v>0.52177039902605493</c:v>
                </c:pt>
                <c:pt idx="224">
                  <c:v>0.52182277610611327</c:v>
                </c:pt>
                <c:pt idx="225">
                  <c:v>0.52205645846329674</c:v>
                </c:pt>
                <c:pt idx="226">
                  <c:v>0.52232304437077337</c:v>
                </c:pt>
                <c:pt idx="227">
                  <c:v>0.52263864985317632</c:v>
                </c:pt>
                <c:pt idx="228">
                  <c:v>0.52291463677502226</c:v>
                </c:pt>
                <c:pt idx="229">
                  <c:v>0.52322084124305579</c:v>
                </c:pt>
                <c:pt idx="230">
                  <c:v>0.52335312694525449</c:v>
                </c:pt>
                <c:pt idx="231">
                  <c:v>0.52342094854891985</c:v>
                </c:pt>
                <c:pt idx="232">
                  <c:v>0.52366671792457831</c:v>
                </c:pt>
                <c:pt idx="233">
                  <c:v>0.52395949237208406</c:v>
                </c:pt>
                <c:pt idx="234">
                  <c:v>0.52426368233703846</c:v>
                </c:pt>
                <c:pt idx="235">
                  <c:v>0.5245517562773595</c:v>
                </c:pt>
                <c:pt idx="236">
                  <c:v>0.52487676277413187</c:v>
                </c:pt>
                <c:pt idx="237">
                  <c:v>0.52498890344553895</c:v>
                </c:pt>
                <c:pt idx="238">
                  <c:v>0.525033894014307</c:v>
                </c:pt>
                <c:pt idx="239">
                  <c:v>0.5252863784002294</c:v>
                </c:pt>
                <c:pt idx="240">
                  <c:v>0.52553953428717815</c:v>
                </c:pt>
                <c:pt idx="241">
                  <c:v>0.5261183681719257</c:v>
                </c:pt>
                <c:pt idx="242">
                  <c:v>0.52698729050007354</c:v>
                </c:pt>
                <c:pt idx="243">
                  <c:v>0.52786158483643242</c:v>
                </c:pt>
                <c:pt idx="244">
                  <c:v>0.52823628240915765</c:v>
                </c:pt>
                <c:pt idx="245">
                  <c:v>0.52844847673349671</c:v>
                </c:pt>
                <c:pt idx="246">
                  <c:v>0.52916832583378604</c:v>
                </c:pt>
                <c:pt idx="247">
                  <c:v>0.5299190639812893</c:v>
                </c:pt>
                <c:pt idx="248">
                  <c:v>0.53075038225195925</c:v>
                </c:pt>
                <c:pt idx="249">
                  <c:v>0.53153469545078202</c:v>
                </c:pt>
                <c:pt idx="250">
                  <c:v>0.53234989769681862</c:v>
                </c:pt>
                <c:pt idx="251">
                  <c:v>0.53268699121206609</c:v>
                </c:pt>
                <c:pt idx="252">
                  <c:v>0.53286225297995371</c:v>
                </c:pt>
                <c:pt idx="253">
                  <c:v>0.53366469670648886</c:v>
                </c:pt>
                <c:pt idx="254">
                  <c:v>0.53441006284578108</c:v>
                </c:pt>
                <c:pt idx="255">
                  <c:v>0.53515811498917876</c:v>
                </c:pt>
                <c:pt idx="256">
                  <c:v>0.53595384370545007</c:v>
                </c:pt>
                <c:pt idx="257">
                  <c:v>0.53654476460867273</c:v>
                </c:pt>
                <c:pt idx="258">
                  <c:v>0.53677576096175061</c:v>
                </c:pt>
                <c:pt idx="259">
                  <c:v>0.53682746654078262</c:v>
                </c:pt>
                <c:pt idx="260">
                  <c:v>0.53749896756717197</c:v>
                </c:pt>
                <c:pt idx="261">
                  <c:v>0.538223517174646</c:v>
                </c:pt>
                <c:pt idx="262">
                  <c:v>0.53892725025030197</c:v>
                </c:pt>
                <c:pt idx="263">
                  <c:v>0.53957860624589959</c:v>
                </c:pt>
                <c:pt idx="264">
                  <c:v>0.54014199560704024</c:v>
                </c:pt>
                <c:pt idx="265">
                  <c:v>0.54036560544882795</c:v>
                </c:pt>
                <c:pt idx="266">
                  <c:v>0.54048916163768357</c:v>
                </c:pt>
                <c:pt idx="267">
                  <c:v>0.54096592736642002</c:v>
                </c:pt>
                <c:pt idx="268">
                  <c:v>0.54162735587741351</c:v>
                </c:pt>
                <c:pt idx="269">
                  <c:v>0.54231900193459448</c:v>
                </c:pt>
                <c:pt idx="270">
                  <c:v>0.54294886989734759</c:v>
                </c:pt>
                <c:pt idx="271">
                  <c:v>0.54345719617432431</c:v>
                </c:pt>
                <c:pt idx="272">
                  <c:v>0.54365730348018837</c:v>
                </c:pt>
                <c:pt idx="273">
                  <c:v>0.54374661311669814</c:v>
                </c:pt>
                <c:pt idx="274">
                  <c:v>0.54416630125819143</c:v>
                </c:pt>
                <c:pt idx="275">
                  <c:v>0.54469074355980152</c:v>
                </c:pt>
                <c:pt idx="276">
                  <c:v>0.54529375148149917</c:v>
                </c:pt>
                <c:pt idx="277">
                  <c:v>0.54575171518149668</c:v>
                </c:pt>
                <c:pt idx="278">
                  <c:v>0.54624123942973446</c:v>
                </c:pt>
                <c:pt idx="279">
                  <c:v>0.54639904217093593</c:v>
                </c:pt>
                <c:pt idx="280">
                  <c:v>0.54645410525509985</c:v>
                </c:pt>
                <c:pt idx="281">
                  <c:v>0.54686170637811815</c:v>
                </c:pt>
                <c:pt idx="282">
                  <c:v>0.54739084918691294</c:v>
                </c:pt>
                <c:pt idx="283">
                  <c:v>0.54784209787664662</c:v>
                </c:pt>
                <c:pt idx="284">
                  <c:v>0.54835781066491363</c:v>
                </c:pt>
                <c:pt idx="285">
                  <c:v>0.54888695347370842</c:v>
                </c:pt>
                <c:pt idx="286">
                  <c:v>0.54907900276725574</c:v>
                </c:pt>
                <c:pt idx="287">
                  <c:v>0.5491696554058183</c:v>
                </c:pt>
                <c:pt idx="288">
                  <c:v>0.54958531454115322</c:v>
                </c:pt>
                <c:pt idx="289">
                  <c:v>0.54998754365596048</c:v>
                </c:pt>
                <c:pt idx="290">
                  <c:v>0.55044550735595799</c:v>
                </c:pt>
                <c:pt idx="291">
                  <c:v>0.55085848048718744</c:v>
                </c:pt>
                <c:pt idx="292">
                  <c:v>0.55132315919744879</c:v>
                </c:pt>
                <c:pt idx="293">
                  <c:v>0.55151185098586419</c:v>
                </c:pt>
                <c:pt idx="294">
                  <c:v>0.55152595250741843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6EE-46BC-8BD9-54CE9C485246}"/>
            </c:ext>
          </c:extLst>
        </c:ser>
        <c:ser>
          <c:idx val="17"/>
          <c:order val="17"/>
          <c:tx>
            <c:strRef>
              <c:f>Booster!$AO$1</c:f>
              <c:strCache>
                <c:ptCount val="1"/>
                <c:pt idx="0">
                  <c:v>% 12-15 label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00"/>
              <c:layout>
                <c:manualLayout>
                  <c:x val="-1.1369995315377754E-2"/>
                  <c:y val="-1.45026487269539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6EE-46BC-8BD9-54CE9C485246}"/>
                </c:ext>
              </c:extLst>
            </c:dLbl>
            <c:dLbl>
              <c:idx val="210"/>
              <c:layout>
                <c:manualLayout>
                  <c:x val="-7.1740497596724613E-3"/>
                  <c:y val="-9.410999032453043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6EE-46BC-8BD9-54CE9C485246}"/>
                </c:ext>
              </c:extLst>
            </c:dLbl>
            <c:dLbl>
              <c:idx val="217"/>
              <c:layout>
                <c:manualLayout>
                  <c:x val="-1.0152635260445745E-2"/>
                  <c:y val="-2.1291514986288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6EE-46BC-8BD9-54CE9C485246}"/>
                </c:ext>
              </c:extLst>
            </c:dLbl>
            <c:dLbl>
              <c:idx val="268"/>
              <c:layout>
                <c:manualLayout>
                  <c:x val="-9.7192323436636145E-3"/>
                  <c:y val="1.97841785320876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6EE-46BC-8BD9-54CE9C485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Booster!Booster1215label</c:f>
              <c:numCache>
                <c:formatCode>0.00%</c:formatCode>
                <c:ptCount val="52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8.827664154090635E-2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46EE-46BC-8BD9-54CE9C485246}"/>
            </c:ext>
          </c:extLst>
        </c:ser>
        <c:ser>
          <c:idx val="18"/>
          <c:order val="18"/>
          <c:tx>
            <c:strRef>
              <c:f>Booster!$AQ$1</c:f>
              <c:strCache>
                <c:ptCount val="1"/>
                <c:pt idx="0">
                  <c:v>% 16-17 label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69"/>
              <c:layout>
                <c:manualLayout>
                  <c:x val="-1.2860892388451443E-2"/>
                  <c:y val="-1.61998652917876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6EE-46BC-8BD9-54CE9C485246}"/>
                </c:ext>
              </c:extLst>
            </c:dLbl>
            <c:dLbl>
              <c:idx val="175"/>
              <c:layout>
                <c:manualLayout>
                  <c:x val="-1.0718078791495956E-2"/>
                  <c:y val="-1.45026487269539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6EE-46BC-8BD9-54CE9C485246}"/>
                </c:ext>
              </c:extLst>
            </c:dLbl>
            <c:dLbl>
              <c:idx val="182"/>
              <c:layout>
                <c:manualLayout>
                  <c:x val="-8.5670831488362242E-3"/>
                  <c:y val="-1.1108215597286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6EE-46BC-8BD9-54CE9C485246}"/>
                </c:ext>
              </c:extLst>
            </c:dLbl>
            <c:dLbl>
              <c:idx val="189"/>
              <c:layout>
                <c:manualLayout>
                  <c:x val="-4.8485038086620589E-3"/>
                  <c:y val="-1.1108215597286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6EE-46BC-8BD9-54CE9C485246}"/>
                </c:ext>
              </c:extLst>
            </c:dLbl>
            <c:dLbl>
              <c:idx val="196"/>
              <c:layout>
                <c:manualLayout>
                  <c:x val="-6.7893331793185052E-3"/>
                  <c:y val="1.09555997455510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6EE-46BC-8BD9-54CE9C485246}"/>
                </c:ext>
              </c:extLst>
            </c:dLbl>
            <c:dLbl>
              <c:idx val="200"/>
              <c:layout>
                <c:manualLayout>
                  <c:x val="-6.2480347047098601E-4"/>
                  <c:y val="1.9441682569719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6EE-46BC-8BD9-54CE9C485246}"/>
                </c:ext>
              </c:extLst>
            </c:dLbl>
            <c:dLbl>
              <c:idx val="210"/>
              <c:layout>
                <c:manualLayout>
                  <c:x val="-5.0383753986741882E-4"/>
                  <c:y val="1.435003287521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6EE-46BC-8BD9-54CE9C485246}"/>
                </c:ext>
              </c:extLst>
            </c:dLbl>
            <c:dLbl>
              <c:idx val="217"/>
              <c:layout>
                <c:manualLayout>
                  <c:x val="-4.2618832181444584E-4"/>
                  <c:y val="1.435003287521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6EE-46BC-8BD9-54CE9C485246}"/>
                </c:ext>
              </c:extLst>
            </c:dLbl>
            <c:dLbl>
              <c:idx val="227"/>
              <c:layout>
                <c:manualLayout>
                  <c:x val="-3.2399296664934E-4"/>
                  <c:y val="7.561166615883684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6EE-46BC-8BD9-54CE9C485246}"/>
                </c:ext>
              </c:extLst>
            </c:dLbl>
            <c:dLbl>
              <c:idx val="294"/>
              <c:layout>
                <c:manualLayout>
                  <c:x val="-1.0749503887200147E-2"/>
                  <c:y val="1.02211717633102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6EE-46BC-8BD9-54CE9C485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Booster!Booster1617label</c:f>
              <c:numCache>
                <c:formatCode>0.00%</c:formatCode>
                <c:ptCount val="52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0.1371300934303066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46EE-46BC-8BD9-54CE9C485246}"/>
            </c:ext>
          </c:extLst>
        </c:ser>
        <c:ser>
          <c:idx val="19"/>
          <c:order val="19"/>
          <c:tx>
            <c:strRef>
              <c:f>Booster!$AS$1</c:f>
              <c:strCache>
                <c:ptCount val="1"/>
                <c:pt idx="0">
                  <c:v>% 18-29 label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96"/>
              <c:layout>
                <c:manualLayout>
                  <c:x val="-1.1883057710695848E-2"/>
                  <c:y val="-3.6566464069791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6EE-46BC-8BD9-54CE9C485246}"/>
                </c:ext>
              </c:extLst>
            </c:dLbl>
            <c:dLbl>
              <c:idx val="210"/>
              <c:layout>
                <c:manualLayout>
                  <c:x val="-5.5975620712447622E-3"/>
                  <c:y val="-1.95942984214549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6EE-46BC-8BD9-54CE9C485246}"/>
                </c:ext>
              </c:extLst>
            </c:dLbl>
            <c:dLbl>
              <c:idx val="217"/>
              <c:layout>
                <c:manualLayout>
                  <c:x val="-7.5574026657425769E-3"/>
                  <c:y val="-3.31720309401243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6EE-46BC-8BD9-54CE9C485246}"/>
                </c:ext>
              </c:extLst>
            </c:dLbl>
            <c:dLbl>
              <c:idx val="227"/>
              <c:layout>
                <c:manualLayout>
                  <c:x val="-6.4364624043021521E-3"/>
                  <c:y val="-3.6566464069791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6EE-46BC-8BD9-54CE9C485246}"/>
                </c:ext>
              </c:extLst>
            </c:dLbl>
            <c:dLbl>
              <c:idx val="242"/>
              <c:layout>
                <c:manualLayout>
                  <c:x val="-2.2247142701294366E-3"/>
                  <c:y val="2.1138899134553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6EE-46BC-8BD9-54CE9C485246}"/>
                </c:ext>
              </c:extLst>
            </c:dLbl>
            <c:dLbl>
              <c:idx val="268"/>
              <c:layout>
                <c:manualLayout>
                  <c:x val="-1.0062044996668993E-3"/>
                  <c:y val="1.6329947098581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46EE-46BC-8BD9-54CE9C485246}"/>
                </c:ext>
              </c:extLst>
            </c:dLbl>
            <c:dLbl>
              <c:idx val="294"/>
              <c:layout>
                <c:manualLayout>
                  <c:x val="-1.6298277608207803E-2"/>
                  <c:y val="-4.59901829303377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6EE-46BC-8BD9-54CE9C485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Booster!Booster1829label</c:f>
              <c:numCache>
                <c:formatCode>0.00%</c:formatCode>
                <c:ptCount val="52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0.13953213627174438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46EE-46BC-8BD9-54CE9C485246}"/>
            </c:ext>
          </c:extLst>
        </c:ser>
        <c:ser>
          <c:idx val="20"/>
          <c:order val="20"/>
          <c:tx>
            <c:strRef>
              <c:f>Booster!$AU$1</c:f>
              <c:strCache>
                <c:ptCount val="1"/>
                <c:pt idx="0">
                  <c:v>% 30-39 label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Booster!Booster3039label</c:f>
              <c:numCache>
                <c:formatCode>0.00%</c:formatCode>
                <c:ptCount val="52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0.20618264186133078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46EE-46BC-8BD9-54CE9C485246}"/>
            </c:ext>
          </c:extLst>
        </c:ser>
        <c:ser>
          <c:idx val="21"/>
          <c:order val="21"/>
          <c:tx>
            <c:strRef>
              <c:f>Booster!$AW$1</c:f>
              <c:strCache>
                <c:ptCount val="1"/>
                <c:pt idx="0">
                  <c:v>% 40-49 label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Booster!Booster4049label</c:f>
              <c:numCache>
                <c:formatCode>0.00%</c:formatCode>
                <c:ptCount val="52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0.27783855991191625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46EE-46BC-8BD9-54CE9C485246}"/>
            </c:ext>
          </c:extLst>
        </c:ser>
        <c:ser>
          <c:idx val="22"/>
          <c:order val="22"/>
          <c:tx>
            <c:strRef>
              <c:f>Booster!$AY$1</c:f>
              <c:strCache>
                <c:ptCount val="1"/>
                <c:pt idx="0">
                  <c:v>% 50-64 label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Booster!Booster5064label</c:f>
              <c:numCache>
                <c:formatCode>0.00%</c:formatCode>
                <c:ptCount val="52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0.38770377334260731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46EE-46BC-8BD9-54CE9C485246}"/>
            </c:ext>
          </c:extLst>
        </c:ser>
        <c:ser>
          <c:idx val="23"/>
          <c:order val="23"/>
          <c:tx>
            <c:strRef>
              <c:f>Booster!$BA$1</c:f>
              <c:strCache>
                <c:ptCount val="1"/>
                <c:pt idx="0">
                  <c:v>% 65-74 label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96"/>
              <c:layout>
                <c:manualLayout>
                  <c:x val="-6.7893331793185052E-3"/>
                  <c:y val="-2.46859481159559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46EE-46BC-8BD9-54CE9C485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Booster!Booster6574label</c:f>
              <c:numCache>
                <c:formatCode>0.00%</c:formatCode>
                <c:ptCount val="52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0.56417113728648371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46EE-46BC-8BD9-54CE9C485246}"/>
            </c:ext>
          </c:extLst>
        </c:ser>
        <c:ser>
          <c:idx val="24"/>
          <c:order val="24"/>
          <c:tx>
            <c:strRef>
              <c:f>Booster!$BC$1</c:f>
              <c:strCache>
                <c:ptCount val="1"/>
                <c:pt idx="0">
                  <c:v>% 75+ label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61"/>
              <c:layout>
                <c:manualLayout>
                  <c:x val="-3.0633739547839189E-3"/>
                  <c:y val="1.26528163103848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46EE-46BC-8BD9-54CE9C485246}"/>
                </c:ext>
              </c:extLst>
            </c:dLbl>
            <c:dLbl>
              <c:idx val="168"/>
              <c:layout>
                <c:manualLayout>
                  <c:x val="-9.0596102137599551E-3"/>
                  <c:y val="2.45333322642205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46EE-46BC-8BD9-54CE9C485246}"/>
                </c:ext>
              </c:extLst>
            </c:dLbl>
            <c:dLbl>
              <c:idx val="169"/>
              <c:layout>
                <c:manualLayout>
                  <c:x val="-1.0265659793748275E-2"/>
                  <c:y val="2.623054882905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46EE-46BC-8BD9-54CE9C485246}"/>
                </c:ext>
              </c:extLst>
            </c:dLbl>
            <c:dLbl>
              <c:idx val="175"/>
              <c:layout>
                <c:manualLayout>
                  <c:x val="-1.2197825821894513E-2"/>
                  <c:y val="3.47166316532226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46EE-46BC-8BD9-54CE9C485246}"/>
                </c:ext>
              </c:extLst>
            </c:dLbl>
            <c:dLbl>
              <c:idx val="182"/>
              <c:layout>
                <c:manualLayout>
                  <c:x val="-1.1065575085510398E-2"/>
                  <c:y val="1.9441682569719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46EE-46BC-8BD9-54CE9C485246}"/>
                </c:ext>
              </c:extLst>
            </c:dLbl>
            <c:dLbl>
              <c:idx val="189"/>
              <c:layout>
                <c:manualLayout>
                  <c:x val="-4.8485038086620589E-3"/>
                  <c:y val="1.7744466004885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46EE-46BC-8BD9-54CE9C485246}"/>
                </c:ext>
              </c:extLst>
            </c:dLbl>
            <c:dLbl>
              <c:idx val="196"/>
              <c:layout>
                <c:manualLayout>
                  <c:x val="-6.7893331793185052E-3"/>
                  <c:y val="2.45333322642205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46EE-46BC-8BD9-54CE9C485246}"/>
                </c:ext>
              </c:extLst>
            </c:dLbl>
            <c:dLbl>
              <c:idx val="200"/>
              <c:layout>
                <c:manualLayout>
                  <c:x val="-6.7372729081236482E-3"/>
                  <c:y val="2.1138899134553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46EE-46BC-8BD9-54CE9C485246}"/>
                </c:ext>
              </c:extLst>
            </c:dLbl>
            <c:dLbl>
              <c:idx val="210"/>
              <c:layout>
                <c:manualLayout>
                  <c:x val="-1.0691286602622104E-2"/>
                  <c:y val="1.7744466004885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46EE-46BC-8BD9-54CE9C485246}"/>
                </c:ext>
              </c:extLst>
            </c:dLbl>
            <c:dLbl>
              <c:idx val="217"/>
              <c:layout>
                <c:manualLayout>
                  <c:x val="-8.576147572018045E-3"/>
                  <c:y val="2.45333322642205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46EE-46BC-8BD9-54CE9C485246}"/>
                </c:ext>
              </c:extLst>
            </c:dLbl>
            <c:dLbl>
              <c:idx val="227"/>
              <c:layout>
                <c:manualLayout>
                  <c:x val="-8.4739522168530892E-3"/>
                  <c:y val="1.9441682569719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46EE-46BC-8BD9-54CE9C485246}"/>
                </c:ext>
              </c:extLst>
            </c:dLbl>
            <c:dLbl>
              <c:idx val="242"/>
              <c:layout>
                <c:manualLayout>
                  <c:x val="-8.3371837077822492E-3"/>
                  <c:y val="1.435003287521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46EE-46BC-8BD9-54CE9C485246}"/>
                </c:ext>
              </c:extLst>
            </c:dLbl>
            <c:dLbl>
              <c:idx val="268"/>
              <c:layout>
                <c:manualLayout>
                  <c:x val="-4.064308475202217E-3"/>
                  <c:y val="1.6329947098581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46EE-46BC-8BD9-54CE9C485246}"/>
                </c:ext>
              </c:extLst>
            </c:dLbl>
            <c:dLbl>
              <c:idx val="294"/>
              <c:layout>
                <c:manualLayout>
                  <c:x val="-1.0749503887200147E-2"/>
                  <c:y val="2.1463442702039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46EE-46BC-8BD9-54CE9C485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Booster!BoosterMonth</c:f>
              <c:numCache>
                <c:formatCode>m/d/yyyy</c:formatCode>
                <c:ptCount val="525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Booster!Booster75label</c:f>
              <c:numCache>
                <c:formatCode>0.00%</c:formatCode>
                <c:ptCount val="52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0.55152595250741843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46EE-46BC-8BD9-54CE9C485246}"/>
            </c:ext>
          </c:extLst>
        </c:ser>
        <c:ser>
          <c:idx val="25"/>
          <c:order val="25"/>
          <c:tx>
            <c:strRef>
              <c:f>Booster!$AM$1</c:f>
              <c:strCache>
                <c:ptCount val="1"/>
                <c:pt idx="0">
                  <c:v>% 5-11 label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Booster!Booster511label</c:f>
              <c:numCache>
                <c:formatCode>0.00%</c:formatCode>
                <c:ptCount val="52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1.7682191073908524E-3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46EE-46BC-8BD9-54CE9C4852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6543200"/>
        <c:axId val="18878558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Booster!$AJ$1</c15:sqref>
                        </c15:formulaRef>
                      </c:ext>
                    </c:extLst>
                    <c:strCache>
                      <c:ptCount val="1"/>
                      <c:pt idx="0">
                        <c:v>% 0-4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Booster!BoosterMonth</c15:sqref>
                        </c15:formulaRef>
                      </c:ext>
                    </c:extLst>
                    <c:numCache>
                      <c:formatCode>m/d/yyyy</c:formatCode>
                      <c:ptCount val="525"/>
                      <c:pt idx="0">
                        <c:v>44409</c:v>
                      </c:pt>
                      <c:pt idx="1">
                        <c:v>44410</c:v>
                      </c:pt>
                      <c:pt idx="2">
                        <c:v>44411</c:v>
                      </c:pt>
                      <c:pt idx="3">
                        <c:v>44412</c:v>
                      </c:pt>
                      <c:pt idx="4">
                        <c:v>44413</c:v>
                      </c:pt>
                      <c:pt idx="5">
                        <c:v>44414</c:v>
                      </c:pt>
                      <c:pt idx="6">
                        <c:v>44415</c:v>
                      </c:pt>
                      <c:pt idx="7">
                        <c:v>44416</c:v>
                      </c:pt>
                      <c:pt idx="8">
                        <c:v>44417</c:v>
                      </c:pt>
                      <c:pt idx="9">
                        <c:v>44418</c:v>
                      </c:pt>
                      <c:pt idx="10">
                        <c:v>44419</c:v>
                      </c:pt>
                      <c:pt idx="11">
                        <c:v>44420</c:v>
                      </c:pt>
                      <c:pt idx="12">
                        <c:v>44421</c:v>
                      </c:pt>
                      <c:pt idx="13">
                        <c:v>44422</c:v>
                      </c:pt>
                      <c:pt idx="14">
                        <c:v>44423</c:v>
                      </c:pt>
                      <c:pt idx="15">
                        <c:v>44424</c:v>
                      </c:pt>
                      <c:pt idx="16">
                        <c:v>44425</c:v>
                      </c:pt>
                      <c:pt idx="17">
                        <c:v>44426</c:v>
                      </c:pt>
                      <c:pt idx="18">
                        <c:v>44427</c:v>
                      </c:pt>
                      <c:pt idx="19">
                        <c:v>44428</c:v>
                      </c:pt>
                      <c:pt idx="20">
                        <c:v>44429</c:v>
                      </c:pt>
                      <c:pt idx="21">
                        <c:v>44430</c:v>
                      </c:pt>
                      <c:pt idx="22">
                        <c:v>44431</c:v>
                      </c:pt>
                      <c:pt idx="23">
                        <c:v>44432</c:v>
                      </c:pt>
                      <c:pt idx="24">
                        <c:v>44433</c:v>
                      </c:pt>
                      <c:pt idx="25">
                        <c:v>44434</c:v>
                      </c:pt>
                      <c:pt idx="26">
                        <c:v>44435</c:v>
                      </c:pt>
                      <c:pt idx="27">
                        <c:v>44436</c:v>
                      </c:pt>
                      <c:pt idx="28">
                        <c:v>44437</c:v>
                      </c:pt>
                      <c:pt idx="29">
                        <c:v>44438</c:v>
                      </c:pt>
                      <c:pt idx="30">
                        <c:v>44439</c:v>
                      </c:pt>
                      <c:pt idx="31">
                        <c:v>44440</c:v>
                      </c:pt>
                      <c:pt idx="32">
                        <c:v>44441</c:v>
                      </c:pt>
                      <c:pt idx="33">
                        <c:v>44442</c:v>
                      </c:pt>
                      <c:pt idx="34">
                        <c:v>44443</c:v>
                      </c:pt>
                      <c:pt idx="35">
                        <c:v>44444</c:v>
                      </c:pt>
                      <c:pt idx="36">
                        <c:v>44445</c:v>
                      </c:pt>
                      <c:pt idx="37">
                        <c:v>44446</c:v>
                      </c:pt>
                      <c:pt idx="38">
                        <c:v>44447</c:v>
                      </c:pt>
                      <c:pt idx="39">
                        <c:v>44448</c:v>
                      </c:pt>
                      <c:pt idx="40">
                        <c:v>44449</c:v>
                      </c:pt>
                      <c:pt idx="41">
                        <c:v>44450</c:v>
                      </c:pt>
                      <c:pt idx="42">
                        <c:v>44451</c:v>
                      </c:pt>
                      <c:pt idx="43">
                        <c:v>44452</c:v>
                      </c:pt>
                      <c:pt idx="44">
                        <c:v>44453</c:v>
                      </c:pt>
                      <c:pt idx="45">
                        <c:v>44454</c:v>
                      </c:pt>
                      <c:pt idx="46">
                        <c:v>44455</c:v>
                      </c:pt>
                      <c:pt idx="47">
                        <c:v>44456</c:v>
                      </c:pt>
                      <c:pt idx="48">
                        <c:v>44457</c:v>
                      </c:pt>
                      <c:pt idx="49">
                        <c:v>44458</c:v>
                      </c:pt>
                      <c:pt idx="50">
                        <c:v>44459</c:v>
                      </c:pt>
                      <c:pt idx="51">
                        <c:v>44460</c:v>
                      </c:pt>
                      <c:pt idx="52">
                        <c:v>44461</c:v>
                      </c:pt>
                      <c:pt idx="53">
                        <c:v>44462</c:v>
                      </c:pt>
                      <c:pt idx="54">
                        <c:v>44463</c:v>
                      </c:pt>
                      <c:pt idx="55">
                        <c:v>44464</c:v>
                      </c:pt>
                      <c:pt idx="56">
                        <c:v>44465</c:v>
                      </c:pt>
                      <c:pt idx="57">
                        <c:v>44466</c:v>
                      </c:pt>
                      <c:pt idx="58">
                        <c:v>44467</c:v>
                      </c:pt>
                      <c:pt idx="59">
                        <c:v>44468</c:v>
                      </c:pt>
                      <c:pt idx="60">
                        <c:v>44469</c:v>
                      </c:pt>
                      <c:pt idx="61">
                        <c:v>44470</c:v>
                      </c:pt>
                      <c:pt idx="62">
                        <c:v>44471</c:v>
                      </c:pt>
                      <c:pt idx="63">
                        <c:v>44472</c:v>
                      </c:pt>
                      <c:pt idx="64">
                        <c:v>44473</c:v>
                      </c:pt>
                      <c:pt idx="65">
                        <c:v>44474</c:v>
                      </c:pt>
                      <c:pt idx="66">
                        <c:v>44475</c:v>
                      </c:pt>
                      <c:pt idx="67">
                        <c:v>44476</c:v>
                      </c:pt>
                      <c:pt idx="68">
                        <c:v>44477</c:v>
                      </c:pt>
                      <c:pt idx="69">
                        <c:v>44478</c:v>
                      </c:pt>
                      <c:pt idx="70">
                        <c:v>44479</c:v>
                      </c:pt>
                      <c:pt idx="71">
                        <c:v>44480</c:v>
                      </c:pt>
                      <c:pt idx="72">
                        <c:v>44481</c:v>
                      </c:pt>
                      <c:pt idx="73">
                        <c:v>44482</c:v>
                      </c:pt>
                      <c:pt idx="74">
                        <c:v>44483</c:v>
                      </c:pt>
                      <c:pt idx="75">
                        <c:v>44484</c:v>
                      </c:pt>
                      <c:pt idx="76">
                        <c:v>44485</c:v>
                      </c:pt>
                      <c:pt idx="77">
                        <c:v>44486</c:v>
                      </c:pt>
                      <c:pt idx="78">
                        <c:v>44487</c:v>
                      </c:pt>
                      <c:pt idx="79">
                        <c:v>44488</c:v>
                      </c:pt>
                      <c:pt idx="80">
                        <c:v>44489</c:v>
                      </c:pt>
                      <c:pt idx="81">
                        <c:v>44490</c:v>
                      </c:pt>
                      <c:pt idx="82">
                        <c:v>44491</c:v>
                      </c:pt>
                      <c:pt idx="83">
                        <c:v>44492</c:v>
                      </c:pt>
                      <c:pt idx="84">
                        <c:v>44493</c:v>
                      </c:pt>
                      <c:pt idx="85">
                        <c:v>44494</c:v>
                      </c:pt>
                      <c:pt idx="86">
                        <c:v>44495</c:v>
                      </c:pt>
                      <c:pt idx="87">
                        <c:v>44496</c:v>
                      </c:pt>
                      <c:pt idx="88">
                        <c:v>44497</c:v>
                      </c:pt>
                      <c:pt idx="89">
                        <c:v>44498</c:v>
                      </c:pt>
                      <c:pt idx="90">
                        <c:v>44499</c:v>
                      </c:pt>
                      <c:pt idx="91">
                        <c:v>44500</c:v>
                      </c:pt>
                      <c:pt idx="92">
                        <c:v>44501</c:v>
                      </c:pt>
                      <c:pt idx="93">
                        <c:v>44502</c:v>
                      </c:pt>
                      <c:pt idx="94">
                        <c:v>44503</c:v>
                      </c:pt>
                      <c:pt idx="95">
                        <c:v>44504</c:v>
                      </c:pt>
                      <c:pt idx="96">
                        <c:v>44505</c:v>
                      </c:pt>
                      <c:pt idx="97">
                        <c:v>44506</c:v>
                      </c:pt>
                      <c:pt idx="98">
                        <c:v>44507</c:v>
                      </c:pt>
                      <c:pt idx="99">
                        <c:v>44508</c:v>
                      </c:pt>
                      <c:pt idx="100">
                        <c:v>44509</c:v>
                      </c:pt>
                      <c:pt idx="101">
                        <c:v>44510</c:v>
                      </c:pt>
                      <c:pt idx="102">
                        <c:v>44511</c:v>
                      </c:pt>
                      <c:pt idx="103">
                        <c:v>44512</c:v>
                      </c:pt>
                      <c:pt idx="104">
                        <c:v>44513</c:v>
                      </c:pt>
                      <c:pt idx="105">
                        <c:v>44514</c:v>
                      </c:pt>
                      <c:pt idx="106">
                        <c:v>44515</c:v>
                      </c:pt>
                      <c:pt idx="107">
                        <c:v>44516</c:v>
                      </c:pt>
                      <c:pt idx="108">
                        <c:v>44517</c:v>
                      </c:pt>
                      <c:pt idx="109">
                        <c:v>44518</c:v>
                      </c:pt>
                      <c:pt idx="110">
                        <c:v>44519</c:v>
                      </c:pt>
                      <c:pt idx="111">
                        <c:v>44520</c:v>
                      </c:pt>
                      <c:pt idx="112">
                        <c:v>44521</c:v>
                      </c:pt>
                      <c:pt idx="113">
                        <c:v>44522</c:v>
                      </c:pt>
                      <c:pt idx="114">
                        <c:v>44523</c:v>
                      </c:pt>
                      <c:pt idx="115">
                        <c:v>44524</c:v>
                      </c:pt>
                      <c:pt idx="116">
                        <c:v>44525</c:v>
                      </c:pt>
                      <c:pt idx="117">
                        <c:v>44526</c:v>
                      </c:pt>
                      <c:pt idx="118">
                        <c:v>44527</c:v>
                      </c:pt>
                      <c:pt idx="119">
                        <c:v>44528</c:v>
                      </c:pt>
                      <c:pt idx="120">
                        <c:v>44529</c:v>
                      </c:pt>
                      <c:pt idx="121">
                        <c:v>44530</c:v>
                      </c:pt>
                      <c:pt idx="122">
                        <c:v>44531</c:v>
                      </c:pt>
                      <c:pt idx="123">
                        <c:v>44532</c:v>
                      </c:pt>
                      <c:pt idx="124">
                        <c:v>44533</c:v>
                      </c:pt>
                      <c:pt idx="125">
                        <c:v>44534</c:v>
                      </c:pt>
                      <c:pt idx="126">
                        <c:v>44535</c:v>
                      </c:pt>
                      <c:pt idx="127">
                        <c:v>44536</c:v>
                      </c:pt>
                      <c:pt idx="128">
                        <c:v>44537</c:v>
                      </c:pt>
                      <c:pt idx="129">
                        <c:v>44538</c:v>
                      </c:pt>
                      <c:pt idx="130">
                        <c:v>44539</c:v>
                      </c:pt>
                      <c:pt idx="131">
                        <c:v>44540</c:v>
                      </c:pt>
                      <c:pt idx="132">
                        <c:v>44541</c:v>
                      </c:pt>
                      <c:pt idx="133">
                        <c:v>44542</c:v>
                      </c:pt>
                      <c:pt idx="134">
                        <c:v>44543</c:v>
                      </c:pt>
                      <c:pt idx="135">
                        <c:v>44544</c:v>
                      </c:pt>
                      <c:pt idx="136">
                        <c:v>44545</c:v>
                      </c:pt>
                      <c:pt idx="137">
                        <c:v>44546</c:v>
                      </c:pt>
                      <c:pt idx="138">
                        <c:v>44547</c:v>
                      </c:pt>
                      <c:pt idx="139">
                        <c:v>44548</c:v>
                      </c:pt>
                      <c:pt idx="140">
                        <c:v>44549</c:v>
                      </c:pt>
                      <c:pt idx="141">
                        <c:v>44550</c:v>
                      </c:pt>
                      <c:pt idx="142">
                        <c:v>44551</c:v>
                      </c:pt>
                      <c:pt idx="143">
                        <c:v>44552</c:v>
                      </c:pt>
                      <c:pt idx="144">
                        <c:v>44553</c:v>
                      </c:pt>
                      <c:pt idx="145">
                        <c:v>44554</c:v>
                      </c:pt>
                      <c:pt idx="146">
                        <c:v>44555</c:v>
                      </c:pt>
                      <c:pt idx="147">
                        <c:v>44556</c:v>
                      </c:pt>
                      <c:pt idx="148">
                        <c:v>44557</c:v>
                      </c:pt>
                      <c:pt idx="149">
                        <c:v>44558</c:v>
                      </c:pt>
                      <c:pt idx="150">
                        <c:v>44559</c:v>
                      </c:pt>
                      <c:pt idx="151">
                        <c:v>44560</c:v>
                      </c:pt>
                      <c:pt idx="152">
                        <c:v>44561</c:v>
                      </c:pt>
                      <c:pt idx="153">
                        <c:v>44562</c:v>
                      </c:pt>
                      <c:pt idx="154">
                        <c:v>44563</c:v>
                      </c:pt>
                      <c:pt idx="155">
                        <c:v>44564</c:v>
                      </c:pt>
                      <c:pt idx="156">
                        <c:v>44565</c:v>
                      </c:pt>
                      <c:pt idx="157">
                        <c:v>44566</c:v>
                      </c:pt>
                      <c:pt idx="158">
                        <c:v>44567</c:v>
                      </c:pt>
                      <c:pt idx="159">
                        <c:v>44568</c:v>
                      </c:pt>
                      <c:pt idx="160">
                        <c:v>44569</c:v>
                      </c:pt>
                      <c:pt idx="161">
                        <c:v>44570</c:v>
                      </c:pt>
                      <c:pt idx="162">
                        <c:v>44571</c:v>
                      </c:pt>
                      <c:pt idx="163">
                        <c:v>44572</c:v>
                      </c:pt>
                      <c:pt idx="164">
                        <c:v>44573</c:v>
                      </c:pt>
                      <c:pt idx="165">
                        <c:v>44574</c:v>
                      </c:pt>
                      <c:pt idx="166">
                        <c:v>44575</c:v>
                      </c:pt>
                      <c:pt idx="167">
                        <c:v>44576</c:v>
                      </c:pt>
                      <c:pt idx="168">
                        <c:v>44577</c:v>
                      </c:pt>
                      <c:pt idx="169">
                        <c:v>44578</c:v>
                      </c:pt>
                      <c:pt idx="170">
                        <c:v>44579</c:v>
                      </c:pt>
                      <c:pt idx="171">
                        <c:v>44580</c:v>
                      </c:pt>
                      <c:pt idx="172">
                        <c:v>44581</c:v>
                      </c:pt>
                      <c:pt idx="173">
                        <c:v>44582</c:v>
                      </c:pt>
                      <c:pt idx="174">
                        <c:v>44583</c:v>
                      </c:pt>
                      <c:pt idx="175">
                        <c:v>44584</c:v>
                      </c:pt>
                      <c:pt idx="176">
                        <c:v>44585</c:v>
                      </c:pt>
                      <c:pt idx="177">
                        <c:v>44586</c:v>
                      </c:pt>
                      <c:pt idx="178">
                        <c:v>44587</c:v>
                      </c:pt>
                      <c:pt idx="179">
                        <c:v>44588</c:v>
                      </c:pt>
                      <c:pt idx="180">
                        <c:v>44589</c:v>
                      </c:pt>
                      <c:pt idx="181">
                        <c:v>44590</c:v>
                      </c:pt>
                      <c:pt idx="182">
                        <c:v>44591</c:v>
                      </c:pt>
                      <c:pt idx="183">
                        <c:v>44592</c:v>
                      </c:pt>
                      <c:pt idx="184">
                        <c:v>44593</c:v>
                      </c:pt>
                      <c:pt idx="185">
                        <c:v>44594</c:v>
                      </c:pt>
                      <c:pt idx="186">
                        <c:v>44595</c:v>
                      </c:pt>
                      <c:pt idx="187">
                        <c:v>44596</c:v>
                      </c:pt>
                      <c:pt idx="188">
                        <c:v>44597</c:v>
                      </c:pt>
                      <c:pt idx="189">
                        <c:v>44598</c:v>
                      </c:pt>
                      <c:pt idx="190">
                        <c:v>44599</c:v>
                      </c:pt>
                      <c:pt idx="191">
                        <c:v>44600</c:v>
                      </c:pt>
                      <c:pt idx="192">
                        <c:v>44601</c:v>
                      </c:pt>
                      <c:pt idx="193">
                        <c:v>44602</c:v>
                      </c:pt>
                      <c:pt idx="194">
                        <c:v>44603</c:v>
                      </c:pt>
                      <c:pt idx="195">
                        <c:v>44604</c:v>
                      </c:pt>
                      <c:pt idx="196">
                        <c:v>44605</c:v>
                      </c:pt>
                      <c:pt idx="197">
                        <c:v>44606</c:v>
                      </c:pt>
                      <c:pt idx="198">
                        <c:v>44607</c:v>
                      </c:pt>
                      <c:pt idx="199">
                        <c:v>44608</c:v>
                      </c:pt>
                      <c:pt idx="200">
                        <c:v>44609</c:v>
                      </c:pt>
                      <c:pt idx="201">
                        <c:v>44610</c:v>
                      </c:pt>
                      <c:pt idx="202">
                        <c:v>44611</c:v>
                      </c:pt>
                      <c:pt idx="203">
                        <c:v>44612</c:v>
                      </c:pt>
                      <c:pt idx="204">
                        <c:v>44613</c:v>
                      </c:pt>
                      <c:pt idx="205">
                        <c:v>44614</c:v>
                      </c:pt>
                      <c:pt idx="206">
                        <c:v>44615</c:v>
                      </c:pt>
                      <c:pt idx="207">
                        <c:v>44616</c:v>
                      </c:pt>
                      <c:pt idx="208">
                        <c:v>44617</c:v>
                      </c:pt>
                      <c:pt idx="209">
                        <c:v>44618</c:v>
                      </c:pt>
                      <c:pt idx="210">
                        <c:v>44619</c:v>
                      </c:pt>
                      <c:pt idx="211">
                        <c:v>44620</c:v>
                      </c:pt>
                      <c:pt idx="212">
                        <c:v>44621</c:v>
                      </c:pt>
                      <c:pt idx="213">
                        <c:v>44622</c:v>
                      </c:pt>
                      <c:pt idx="214">
                        <c:v>44623</c:v>
                      </c:pt>
                      <c:pt idx="215">
                        <c:v>44624</c:v>
                      </c:pt>
                      <c:pt idx="216">
                        <c:v>44625</c:v>
                      </c:pt>
                      <c:pt idx="217">
                        <c:v>44626</c:v>
                      </c:pt>
                      <c:pt idx="218">
                        <c:v>44627</c:v>
                      </c:pt>
                      <c:pt idx="219">
                        <c:v>44628</c:v>
                      </c:pt>
                      <c:pt idx="220">
                        <c:v>44629</c:v>
                      </c:pt>
                      <c:pt idx="221">
                        <c:v>44630</c:v>
                      </c:pt>
                      <c:pt idx="222">
                        <c:v>44631</c:v>
                      </c:pt>
                      <c:pt idx="223">
                        <c:v>44632</c:v>
                      </c:pt>
                      <c:pt idx="224">
                        <c:v>44633</c:v>
                      </c:pt>
                      <c:pt idx="225">
                        <c:v>44634</c:v>
                      </c:pt>
                      <c:pt idx="226">
                        <c:v>44635</c:v>
                      </c:pt>
                      <c:pt idx="227">
                        <c:v>44636</c:v>
                      </c:pt>
                      <c:pt idx="228">
                        <c:v>44637</c:v>
                      </c:pt>
                      <c:pt idx="229">
                        <c:v>44638</c:v>
                      </c:pt>
                      <c:pt idx="230">
                        <c:v>44639</c:v>
                      </c:pt>
                      <c:pt idx="231">
                        <c:v>44640</c:v>
                      </c:pt>
                      <c:pt idx="232">
                        <c:v>44641</c:v>
                      </c:pt>
                      <c:pt idx="233">
                        <c:v>44642</c:v>
                      </c:pt>
                      <c:pt idx="234">
                        <c:v>44643</c:v>
                      </c:pt>
                      <c:pt idx="235">
                        <c:v>44644</c:v>
                      </c:pt>
                      <c:pt idx="236">
                        <c:v>44645</c:v>
                      </c:pt>
                      <c:pt idx="237">
                        <c:v>44646</c:v>
                      </c:pt>
                      <c:pt idx="238">
                        <c:v>44647</c:v>
                      </c:pt>
                      <c:pt idx="239">
                        <c:v>44648</c:v>
                      </c:pt>
                      <c:pt idx="240">
                        <c:v>44649</c:v>
                      </c:pt>
                      <c:pt idx="241">
                        <c:v>44650</c:v>
                      </c:pt>
                      <c:pt idx="242">
                        <c:v>44651</c:v>
                      </c:pt>
                      <c:pt idx="243">
                        <c:v>44652</c:v>
                      </c:pt>
                      <c:pt idx="244">
                        <c:v>44653</c:v>
                      </c:pt>
                      <c:pt idx="245">
                        <c:v>44654</c:v>
                      </c:pt>
                      <c:pt idx="246">
                        <c:v>44655</c:v>
                      </c:pt>
                      <c:pt idx="247">
                        <c:v>44656</c:v>
                      </c:pt>
                      <c:pt idx="248">
                        <c:v>44657</c:v>
                      </c:pt>
                      <c:pt idx="249">
                        <c:v>44658</c:v>
                      </c:pt>
                      <c:pt idx="250">
                        <c:v>44659</c:v>
                      </c:pt>
                      <c:pt idx="251">
                        <c:v>44660</c:v>
                      </c:pt>
                      <c:pt idx="252">
                        <c:v>44661</c:v>
                      </c:pt>
                      <c:pt idx="253">
                        <c:v>44662</c:v>
                      </c:pt>
                      <c:pt idx="254">
                        <c:v>44663</c:v>
                      </c:pt>
                      <c:pt idx="255">
                        <c:v>44664</c:v>
                      </c:pt>
                      <c:pt idx="256">
                        <c:v>44665</c:v>
                      </c:pt>
                      <c:pt idx="257">
                        <c:v>44666</c:v>
                      </c:pt>
                      <c:pt idx="258">
                        <c:v>44667</c:v>
                      </c:pt>
                      <c:pt idx="259">
                        <c:v>44668</c:v>
                      </c:pt>
                      <c:pt idx="260">
                        <c:v>44669</c:v>
                      </c:pt>
                      <c:pt idx="261">
                        <c:v>44670</c:v>
                      </c:pt>
                      <c:pt idx="262">
                        <c:v>44671</c:v>
                      </c:pt>
                      <c:pt idx="263">
                        <c:v>44672</c:v>
                      </c:pt>
                      <c:pt idx="264">
                        <c:v>44673</c:v>
                      </c:pt>
                      <c:pt idx="265">
                        <c:v>44674</c:v>
                      </c:pt>
                      <c:pt idx="266">
                        <c:v>44675</c:v>
                      </c:pt>
                      <c:pt idx="267">
                        <c:v>44676</c:v>
                      </c:pt>
                      <c:pt idx="268">
                        <c:v>44677</c:v>
                      </c:pt>
                      <c:pt idx="269">
                        <c:v>44678</c:v>
                      </c:pt>
                      <c:pt idx="270">
                        <c:v>44679</c:v>
                      </c:pt>
                      <c:pt idx="271">
                        <c:v>44680</c:v>
                      </c:pt>
                      <c:pt idx="272">
                        <c:v>44681</c:v>
                      </c:pt>
                      <c:pt idx="273">
                        <c:v>44682</c:v>
                      </c:pt>
                      <c:pt idx="274">
                        <c:v>44683</c:v>
                      </c:pt>
                      <c:pt idx="275">
                        <c:v>44684</c:v>
                      </c:pt>
                      <c:pt idx="276">
                        <c:v>44685</c:v>
                      </c:pt>
                      <c:pt idx="277">
                        <c:v>44686</c:v>
                      </c:pt>
                      <c:pt idx="278">
                        <c:v>44687</c:v>
                      </c:pt>
                      <c:pt idx="279">
                        <c:v>44688</c:v>
                      </c:pt>
                      <c:pt idx="280">
                        <c:v>44689</c:v>
                      </c:pt>
                      <c:pt idx="281">
                        <c:v>44690</c:v>
                      </c:pt>
                      <c:pt idx="282">
                        <c:v>44691</c:v>
                      </c:pt>
                      <c:pt idx="283">
                        <c:v>44692</c:v>
                      </c:pt>
                      <c:pt idx="284">
                        <c:v>44693</c:v>
                      </c:pt>
                      <c:pt idx="285">
                        <c:v>44694</c:v>
                      </c:pt>
                      <c:pt idx="286">
                        <c:v>44695</c:v>
                      </c:pt>
                      <c:pt idx="287">
                        <c:v>44696</c:v>
                      </c:pt>
                      <c:pt idx="288">
                        <c:v>44697</c:v>
                      </c:pt>
                      <c:pt idx="289">
                        <c:v>44698</c:v>
                      </c:pt>
                      <c:pt idx="290">
                        <c:v>44699</c:v>
                      </c:pt>
                      <c:pt idx="291">
                        <c:v>44700</c:v>
                      </c:pt>
                      <c:pt idx="292">
                        <c:v>44701</c:v>
                      </c:pt>
                      <c:pt idx="293">
                        <c:v>44702</c:v>
                      </c:pt>
                      <c:pt idx="294">
                        <c:v>44703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Booster!Booster04</c15:sqref>
                        </c15:formulaRef>
                      </c:ext>
                    </c:extLst>
                    <c:numCache>
                      <c:formatCode>0.00%</c:formatCode>
                      <c:ptCount val="52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4.9831792783459435E-7</c:v>
                      </c:pt>
                      <c:pt idx="25">
                        <c:v>4.9831792783459435E-7</c:v>
                      </c:pt>
                      <c:pt idx="26">
                        <c:v>4.9831792783459435E-7</c:v>
                      </c:pt>
                      <c:pt idx="27">
                        <c:v>4.9831792783459435E-7</c:v>
                      </c:pt>
                      <c:pt idx="28">
                        <c:v>4.9831792783459435E-7</c:v>
                      </c:pt>
                      <c:pt idx="29">
                        <c:v>9.966358556691887E-7</c:v>
                      </c:pt>
                      <c:pt idx="30">
                        <c:v>9.966358556691887E-7</c:v>
                      </c:pt>
                      <c:pt idx="31">
                        <c:v>1.4949537835037831E-6</c:v>
                      </c:pt>
                      <c:pt idx="32">
                        <c:v>1.4949537835037831E-6</c:v>
                      </c:pt>
                      <c:pt idx="33">
                        <c:v>1.4949537835037831E-6</c:v>
                      </c:pt>
                      <c:pt idx="34">
                        <c:v>1.4949537835037831E-6</c:v>
                      </c:pt>
                      <c:pt idx="35">
                        <c:v>1.4949537835037831E-6</c:v>
                      </c:pt>
                      <c:pt idx="36">
                        <c:v>1.4949537835037831E-6</c:v>
                      </c:pt>
                      <c:pt idx="37">
                        <c:v>1.4949537835037831E-6</c:v>
                      </c:pt>
                      <c:pt idx="38">
                        <c:v>1.9932717113383774E-6</c:v>
                      </c:pt>
                      <c:pt idx="39">
                        <c:v>1.9932717113383774E-6</c:v>
                      </c:pt>
                      <c:pt idx="40">
                        <c:v>1.9932717113383774E-6</c:v>
                      </c:pt>
                      <c:pt idx="41">
                        <c:v>1.9932717113383774E-6</c:v>
                      </c:pt>
                      <c:pt idx="42">
                        <c:v>1.9932717113383774E-6</c:v>
                      </c:pt>
                      <c:pt idx="43">
                        <c:v>1.9932717113383774E-6</c:v>
                      </c:pt>
                      <c:pt idx="44">
                        <c:v>1.9932717113383774E-6</c:v>
                      </c:pt>
                      <c:pt idx="45">
                        <c:v>1.9932717113383774E-6</c:v>
                      </c:pt>
                      <c:pt idx="46">
                        <c:v>1.9932717113383774E-6</c:v>
                      </c:pt>
                      <c:pt idx="47">
                        <c:v>1.9932717113383774E-6</c:v>
                      </c:pt>
                      <c:pt idx="48">
                        <c:v>1.9932717113383774E-6</c:v>
                      </c:pt>
                      <c:pt idx="49">
                        <c:v>1.9932717113383774E-6</c:v>
                      </c:pt>
                      <c:pt idx="50">
                        <c:v>1.9932717113383774E-6</c:v>
                      </c:pt>
                      <c:pt idx="51">
                        <c:v>1.9932717113383774E-6</c:v>
                      </c:pt>
                      <c:pt idx="52">
                        <c:v>1.9932717113383774E-6</c:v>
                      </c:pt>
                      <c:pt idx="53">
                        <c:v>1.9932717113383774E-6</c:v>
                      </c:pt>
                      <c:pt idx="54">
                        <c:v>1.9932717113383774E-6</c:v>
                      </c:pt>
                      <c:pt idx="55">
                        <c:v>1.9932717113383774E-6</c:v>
                      </c:pt>
                      <c:pt idx="56">
                        <c:v>1.9932717113383774E-6</c:v>
                      </c:pt>
                      <c:pt idx="57">
                        <c:v>1.9932717113383774E-6</c:v>
                      </c:pt>
                      <c:pt idx="58">
                        <c:v>1.9932717113383774E-6</c:v>
                      </c:pt>
                      <c:pt idx="59">
                        <c:v>1.9932717113383774E-6</c:v>
                      </c:pt>
                      <c:pt idx="60">
                        <c:v>1.9932717113383774E-6</c:v>
                      </c:pt>
                      <c:pt idx="61">
                        <c:v>1.9932717113383774E-6</c:v>
                      </c:pt>
                      <c:pt idx="62">
                        <c:v>1.9932717113383774E-6</c:v>
                      </c:pt>
                      <c:pt idx="63">
                        <c:v>1.9932717113383774E-6</c:v>
                      </c:pt>
                      <c:pt idx="64">
                        <c:v>1.9932717113383774E-6</c:v>
                      </c:pt>
                      <c:pt idx="65">
                        <c:v>1.9932717113383774E-6</c:v>
                      </c:pt>
                      <c:pt idx="66">
                        <c:v>1.9932717113383774E-6</c:v>
                      </c:pt>
                      <c:pt idx="67">
                        <c:v>1.9932717113383774E-6</c:v>
                      </c:pt>
                      <c:pt idx="68">
                        <c:v>1.9932717113383774E-6</c:v>
                      </c:pt>
                      <c:pt idx="69">
                        <c:v>1.9932717113383774E-6</c:v>
                      </c:pt>
                      <c:pt idx="70">
                        <c:v>1.9932717113383774E-6</c:v>
                      </c:pt>
                      <c:pt idx="71">
                        <c:v>1.9932717113383774E-6</c:v>
                      </c:pt>
                      <c:pt idx="72">
                        <c:v>1.9932717113383774E-6</c:v>
                      </c:pt>
                      <c:pt idx="73">
                        <c:v>1.9932717113383774E-6</c:v>
                      </c:pt>
                      <c:pt idx="74">
                        <c:v>1.9932717113383774E-6</c:v>
                      </c:pt>
                      <c:pt idx="75">
                        <c:v>2.4915896391729715E-6</c:v>
                      </c:pt>
                      <c:pt idx="76">
                        <c:v>2.4915896391729715E-6</c:v>
                      </c:pt>
                      <c:pt idx="77">
                        <c:v>2.4915896391729715E-6</c:v>
                      </c:pt>
                      <c:pt idx="78">
                        <c:v>2.4915896391729715E-6</c:v>
                      </c:pt>
                      <c:pt idx="79">
                        <c:v>2.4915896391729715E-6</c:v>
                      </c:pt>
                      <c:pt idx="80">
                        <c:v>2.4915896391729715E-6</c:v>
                      </c:pt>
                      <c:pt idx="81">
                        <c:v>2.4915896391729715E-6</c:v>
                      </c:pt>
                      <c:pt idx="82">
                        <c:v>2.4915896391729715E-6</c:v>
                      </c:pt>
                      <c:pt idx="83">
                        <c:v>2.4915896391729715E-6</c:v>
                      </c:pt>
                      <c:pt idx="84">
                        <c:v>2.4915896391729715E-6</c:v>
                      </c:pt>
                      <c:pt idx="85">
                        <c:v>2.4915896391729715E-6</c:v>
                      </c:pt>
                      <c:pt idx="86">
                        <c:v>2.4915896391729715E-6</c:v>
                      </c:pt>
                      <c:pt idx="87">
                        <c:v>2.4915896391729715E-6</c:v>
                      </c:pt>
                      <c:pt idx="88">
                        <c:v>3.9865434226767548E-6</c:v>
                      </c:pt>
                      <c:pt idx="89">
                        <c:v>3.9865434226767548E-6</c:v>
                      </c:pt>
                      <c:pt idx="90">
                        <c:v>3.9865434226767548E-6</c:v>
                      </c:pt>
                      <c:pt idx="91">
                        <c:v>3.9865434226767548E-6</c:v>
                      </c:pt>
                      <c:pt idx="92">
                        <c:v>3.9865434226767548E-6</c:v>
                      </c:pt>
                      <c:pt idx="93">
                        <c:v>3.9865434226767548E-6</c:v>
                      </c:pt>
                      <c:pt idx="94">
                        <c:v>4.4848613505113494E-6</c:v>
                      </c:pt>
                      <c:pt idx="95">
                        <c:v>4.9831792783459431E-6</c:v>
                      </c:pt>
                      <c:pt idx="96">
                        <c:v>4.9831792783459431E-6</c:v>
                      </c:pt>
                      <c:pt idx="97">
                        <c:v>4.9831792783459431E-6</c:v>
                      </c:pt>
                      <c:pt idx="98">
                        <c:v>4.9831792783459431E-6</c:v>
                      </c:pt>
                      <c:pt idx="99">
                        <c:v>5.4814972061805376E-6</c:v>
                      </c:pt>
                      <c:pt idx="100">
                        <c:v>5.9798151340151322E-6</c:v>
                      </c:pt>
                      <c:pt idx="101">
                        <c:v>5.9798151340151322E-6</c:v>
                      </c:pt>
                      <c:pt idx="102">
                        <c:v>5.9798151340151322E-6</c:v>
                      </c:pt>
                      <c:pt idx="103">
                        <c:v>5.9798151340151322E-6</c:v>
                      </c:pt>
                      <c:pt idx="104">
                        <c:v>5.9798151340151322E-6</c:v>
                      </c:pt>
                      <c:pt idx="105">
                        <c:v>6.4781330618497259E-6</c:v>
                      </c:pt>
                      <c:pt idx="106">
                        <c:v>6.4781330618497259E-6</c:v>
                      </c:pt>
                      <c:pt idx="107">
                        <c:v>6.9764509896843205E-6</c:v>
                      </c:pt>
                      <c:pt idx="108">
                        <c:v>6.9764509896843205E-6</c:v>
                      </c:pt>
                      <c:pt idx="109">
                        <c:v>6.9764509896843205E-6</c:v>
                      </c:pt>
                      <c:pt idx="110">
                        <c:v>7.474768917518915E-6</c:v>
                      </c:pt>
                      <c:pt idx="111">
                        <c:v>7.474768917518915E-6</c:v>
                      </c:pt>
                      <c:pt idx="112">
                        <c:v>7.474768917518915E-6</c:v>
                      </c:pt>
                      <c:pt idx="113">
                        <c:v>7.9730868453535096E-6</c:v>
                      </c:pt>
                      <c:pt idx="114">
                        <c:v>7.9730868453535096E-6</c:v>
                      </c:pt>
                      <c:pt idx="115">
                        <c:v>7.9730868453535096E-6</c:v>
                      </c:pt>
                      <c:pt idx="116">
                        <c:v>7.9730868453535096E-6</c:v>
                      </c:pt>
                      <c:pt idx="117">
                        <c:v>7.9730868453535096E-6</c:v>
                      </c:pt>
                      <c:pt idx="118">
                        <c:v>7.9730868453535096E-6</c:v>
                      </c:pt>
                      <c:pt idx="119">
                        <c:v>7.9730868453535096E-6</c:v>
                      </c:pt>
                      <c:pt idx="120">
                        <c:v>8.4714047731881042E-6</c:v>
                      </c:pt>
                      <c:pt idx="121">
                        <c:v>8.9697227010226987E-6</c:v>
                      </c:pt>
                      <c:pt idx="122">
                        <c:v>8.9697227010226987E-6</c:v>
                      </c:pt>
                      <c:pt idx="123">
                        <c:v>9.4680406288572916E-6</c:v>
                      </c:pt>
                      <c:pt idx="124">
                        <c:v>9.4680406288572916E-6</c:v>
                      </c:pt>
                      <c:pt idx="125">
                        <c:v>9.4680406288572916E-6</c:v>
                      </c:pt>
                      <c:pt idx="126">
                        <c:v>9.4680406288572916E-6</c:v>
                      </c:pt>
                      <c:pt idx="127">
                        <c:v>9.4680406288572916E-6</c:v>
                      </c:pt>
                      <c:pt idx="128">
                        <c:v>9.4680406288572916E-6</c:v>
                      </c:pt>
                      <c:pt idx="129">
                        <c:v>9.4680406288572916E-6</c:v>
                      </c:pt>
                      <c:pt idx="130">
                        <c:v>9.4680406288572916E-6</c:v>
                      </c:pt>
                      <c:pt idx="131">
                        <c:v>9.4680406288572916E-6</c:v>
                      </c:pt>
                      <c:pt idx="132">
                        <c:v>9.4680406288572916E-6</c:v>
                      </c:pt>
                      <c:pt idx="133">
                        <c:v>9.4680406288572916E-6</c:v>
                      </c:pt>
                      <c:pt idx="134">
                        <c:v>9.4680406288572916E-6</c:v>
                      </c:pt>
                      <c:pt idx="135">
                        <c:v>9.9663585566918862E-6</c:v>
                      </c:pt>
                      <c:pt idx="136">
                        <c:v>1.0464676484526481E-5</c:v>
                      </c:pt>
                      <c:pt idx="137">
                        <c:v>1.0464676484526481E-5</c:v>
                      </c:pt>
                      <c:pt idx="138">
                        <c:v>1.0464676484526481E-5</c:v>
                      </c:pt>
                      <c:pt idx="139">
                        <c:v>1.0464676484526481E-5</c:v>
                      </c:pt>
                      <c:pt idx="140">
                        <c:v>1.0464676484526481E-5</c:v>
                      </c:pt>
                      <c:pt idx="141">
                        <c:v>1.0464676484526481E-5</c:v>
                      </c:pt>
                      <c:pt idx="142">
                        <c:v>1.0464676484526481E-5</c:v>
                      </c:pt>
                      <c:pt idx="143">
                        <c:v>1.0464676484526481E-5</c:v>
                      </c:pt>
                      <c:pt idx="144">
                        <c:v>1.0464676484526481E-5</c:v>
                      </c:pt>
                      <c:pt idx="145">
                        <c:v>1.0464676484526481E-5</c:v>
                      </c:pt>
                      <c:pt idx="146">
                        <c:v>1.0464676484526481E-5</c:v>
                      </c:pt>
                      <c:pt idx="147">
                        <c:v>1.0464676484526481E-5</c:v>
                      </c:pt>
                      <c:pt idx="148">
                        <c:v>1.0464676484526481E-5</c:v>
                      </c:pt>
                      <c:pt idx="149">
                        <c:v>1.0464676484526481E-5</c:v>
                      </c:pt>
                      <c:pt idx="150">
                        <c:v>1.0464676484526481E-5</c:v>
                      </c:pt>
                      <c:pt idx="151">
                        <c:v>1.0464676484526481E-5</c:v>
                      </c:pt>
                      <c:pt idx="152">
                        <c:v>1.0464676484526481E-5</c:v>
                      </c:pt>
                      <c:pt idx="153">
                        <c:v>1.0464676484526481E-5</c:v>
                      </c:pt>
                      <c:pt idx="154">
                        <c:v>1.0464676484526481E-5</c:v>
                      </c:pt>
                      <c:pt idx="155">
                        <c:v>1.0962994412361075E-5</c:v>
                      </c:pt>
                      <c:pt idx="156">
                        <c:v>1.0962994412361075E-5</c:v>
                      </c:pt>
                      <c:pt idx="157">
                        <c:v>1.0962994412361075E-5</c:v>
                      </c:pt>
                      <c:pt idx="158">
                        <c:v>1.0962994412361075E-5</c:v>
                      </c:pt>
                      <c:pt idx="159">
                        <c:v>1.146131234019567E-5</c:v>
                      </c:pt>
                      <c:pt idx="160">
                        <c:v>1.146131234019567E-5</c:v>
                      </c:pt>
                      <c:pt idx="161">
                        <c:v>1.146131234019567E-5</c:v>
                      </c:pt>
                      <c:pt idx="162">
                        <c:v>1.146131234019567E-5</c:v>
                      </c:pt>
                      <c:pt idx="163">
                        <c:v>1.146131234019567E-5</c:v>
                      </c:pt>
                      <c:pt idx="164">
                        <c:v>1.1959630268030264E-5</c:v>
                      </c:pt>
                      <c:pt idx="165">
                        <c:v>1.1959630268030264E-5</c:v>
                      </c:pt>
                      <c:pt idx="166">
                        <c:v>1.2457948195864859E-5</c:v>
                      </c:pt>
                      <c:pt idx="167">
                        <c:v>1.2457948195864859E-5</c:v>
                      </c:pt>
                      <c:pt idx="168">
                        <c:v>1.2457948195864859E-5</c:v>
                      </c:pt>
                      <c:pt idx="169">
                        <c:v>1.2457948195864859E-5</c:v>
                      </c:pt>
                      <c:pt idx="170">
                        <c:v>1.2457948195864859E-5</c:v>
                      </c:pt>
                      <c:pt idx="171">
                        <c:v>1.2457948195864859E-5</c:v>
                      </c:pt>
                      <c:pt idx="172">
                        <c:v>1.2457948195864859E-5</c:v>
                      </c:pt>
                      <c:pt idx="173">
                        <c:v>1.2956266123699452E-5</c:v>
                      </c:pt>
                      <c:pt idx="174">
                        <c:v>1.2956266123699452E-5</c:v>
                      </c:pt>
                      <c:pt idx="175">
                        <c:v>1.2956266123699452E-5</c:v>
                      </c:pt>
                      <c:pt idx="176">
                        <c:v>1.2956266123699452E-5</c:v>
                      </c:pt>
                      <c:pt idx="177">
                        <c:v>1.2956266123699452E-5</c:v>
                      </c:pt>
                      <c:pt idx="178">
                        <c:v>1.2956266123699452E-5</c:v>
                      </c:pt>
                      <c:pt idx="179">
                        <c:v>1.2956266123699452E-5</c:v>
                      </c:pt>
                      <c:pt idx="180">
                        <c:v>1.3454584051534046E-5</c:v>
                      </c:pt>
                      <c:pt idx="181">
                        <c:v>1.3454584051534046E-5</c:v>
                      </c:pt>
                      <c:pt idx="182">
                        <c:v>1.3454584051534046E-5</c:v>
                      </c:pt>
                      <c:pt idx="183">
                        <c:v>1.3454584051534046E-5</c:v>
                      </c:pt>
                      <c:pt idx="184">
                        <c:v>1.3454584051534046E-5</c:v>
                      </c:pt>
                      <c:pt idx="185">
                        <c:v>1.5946173690707019E-5</c:v>
                      </c:pt>
                      <c:pt idx="186">
                        <c:v>1.5946173690707019E-5</c:v>
                      </c:pt>
                      <c:pt idx="187">
                        <c:v>1.5946173690707019E-5</c:v>
                      </c:pt>
                      <c:pt idx="188">
                        <c:v>1.5946173690707019E-5</c:v>
                      </c:pt>
                      <c:pt idx="189">
                        <c:v>1.5946173690707019E-5</c:v>
                      </c:pt>
                      <c:pt idx="190">
                        <c:v>1.6444491618541612E-5</c:v>
                      </c:pt>
                      <c:pt idx="191">
                        <c:v>1.6444491618541612E-5</c:v>
                      </c:pt>
                      <c:pt idx="192">
                        <c:v>1.6444491618541612E-5</c:v>
                      </c:pt>
                      <c:pt idx="193">
                        <c:v>1.6444491618541612E-5</c:v>
                      </c:pt>
                      <c:pt idx="194">
                        <c:v>1.6942809546376208E-5</c:v>
                      </c:pt>
                      <c:pt idx="195">
                        <c:v>1.6942809546376208E-5</c:v>
                      </c:pt>
                      <c:pt idx="196">
                        <c:v>1.6942809546376208E-5</c:v>
                      </c:pt>
                      <c:pt idx="197">
                        <c:v>1.7441127474210801E-5</c:v>
                      </c:pt>
                      <c:pt idx="198">
                        <c:v>1.843776332987999E-5</c:v>
                      </c:pt>
                      <c:pt idx="199">
                        <c:v>1.843776332987999E-5</c:v>
                      </c:pt>
                      <c:pt idx="200">
                        <c:v>1.843776332987999E-5</c:v>
                      </c:pt>
                      <c:pt idx="201">
                        <c:v>1.843776332987999E-5</c:v>
                      </c:pt>
                      <c:pt idx="202">
                        <c:v>1.843776332987999E-5</c:v>
                      </c:pt>
                      <c:pt idx="203">
                        <c:v>1.843776332987999E-5</c:v>
                      </c:pt>
                      <c:pt idx="204">
                        <c:v>1.8936081257714583E-5</c:v>
                      </c:pt>
                      <c:pt idx="205">
                        <c:v>1.8936081257714583E-5</c:v>
                      </c:pt>
                      <c:pt idx="206">
                        <c:v>1.8936081257714583E-5</c:v>
                      </c:pt>
                      <c:pt idx="207">
                        <c:v>1.8936081257714583E-5</c:v>
                      </c:pt>
                      <c:pt idx="208">
                        <c:v>1.9932717113383772E-5</c:v>
                      </c:pt>
                      <c:pt idx="209">
                        <c:v>1.9932717113383772E-5</c:v>
                      </c:pt>
                      <c:pt idx="210">
                        <c:v>1.9932717113383772E-5</c:v>
                      </c:pt>
                      <c:pt idx="211">
                        <c:v>1.9932717113383772E-5</c:v>
                      </c:pt>
                      <c:pt idx="212">
                        <c:v>1.9932717113383772E-5</c:v>
                      </c:pt>
                      <c:pt idx="213">
                        <c:v>2.0431035041218369E-5</c:v>
                      </c:pt>
                      <c:pt idx="214">
                        <c:v>2.0431035041218369E-5</c:v>
                      </c:pt>
                      <c:pt idx="215">
                        <c:v>2.1427670896887558E-5</c:v>
                      </c:pt>
                      <c:pt idx="216">
                        <c:v>2.1427670896887558E-5</c:v>
                      </c:pt>
                      <c:pt idx="217">
                        <c:v>2.1427670896887558E-5</c:v>
                      </c:pt>
                      <c:pt idx="218">
                        <c:v>2.1427670896887558E-5</c:v>
                      </c:pt>
                      <c:pt idx="219">
                        <c:v>2.1427670896887558E-5</c:v>
                      </c:pt>
                      <c:pt idx="220">
                        <c:v>2.1427670896887558E-5</c:v>
                      </c:pt>
                      <c:pt idx="221">
                        <c:v>2.1427670896887558E-5</c:v>
                      </c:pt>
                      <c:pt idx="222">
                        <c:v>2.1427670896887558E-5</c:v>
                      </c:pt>
                      <c:pt idx="223">
                        <c:v>2.1427670896887558E-5</c:v>
                      </c:pt>
                      <c:pt idx="224">
                        <c:v>2.1427670896887558E-5</c:v>
                      </c:pt>
                      <c:pt idx="225">
                        <c:v>2.1427670896887558E-5</c:v>
                      </c:pt>
                      <c:pt idx="226">
                        <c:v>2.1925988824722151E-5</c:v>
                      </c:pt>
                      <c:pt idx="227">
                        <c:v>2.1925988824722151E-5</c:v>
                      </c:pt>
                      <c:pt idx="228">
                        <c:v>2.1925988824722151E-5</c:v>
                      </c:pt>
                      <c:pt idx="229">
                        <c:v>2.1925988824722151E-5</c:v>
                      </c:pt>
                      <c:pt idx="230">
                        <c:v>2.1925988824722151E-5</c:v>
                      </c:pt>
                      <c:pt idx="231">
                        <c:v>2.1925988824722151E-5</c:v>
                      </c:pt>
                      <c:pt idx="232">
                        <c:v>2.1925988824722151E-5</c:v>
                      </c:pt>
                      <c:pt idx="233">
                        <c:v>2.1925988824722151E-5</c:v>
                      </c:pt>
                      <c:pt idx="234">
                        <c:v>2.1925988824722151E-5</c:v>
                      </c:pt>
                      <c:pt idx="235">
                        <c:v>2.1925988824722151E-5</c:v>
                      </c:pt>
                      <c:pt idx="236">
                        <c:v>2.1925988824722151E-5</c:v>
                      </c:pt>
                      <c:pt idx="237">
                        <c:v>2.1925988824722151E-5</c:v>
                      </c:pt>
                      <c:pt idx="238">
                        <c:v>2.1925988824722151E-5</c:v>
                      </c:pt>
                      <c:pt idx="239">
                        <c:v>2.1925988824722151E-5</c:v>
                      </c:pt>
                      <c:pt idx="240">
                        <c:v>2.1925988824722151E-5</c:v>
                      </c:pt>
                      <c:pt idx="241">
                        <c:v>2.1925988824722151E-5</c:v>
                      </c:pt>
                      <c:pt idx="242">
                        <c:v>2.1925988824722151E-5</c:v>
                      </c:pt>
                      <c:pt idx="243">
                        <c:v>2.2424306752556743E-5</c:v>
                      </c:pt>
                      <c:pt idx="244">
                        <c:v>2.2424306752556743E-5</c:v>
                      </c:pt>
                      <c:pt idx="245">
                        <c:v>2.2424306752556743E-5</c:v>
                      </c:pt>
                      <c:pt idx="246">
                        <c:v>2.2424306752556743E-5</c:v>
                      </c:pt>
                      <c:pt idx="247">
                        <c:v>2.2424306752556743E-5</c:v>
                      </c:pt>
                      <c:pt idx="248">
                        <c:v>2.2424306752556743E-5</c:v>
                      </c:pt>
                      <c:pt idx="249">
                        <c:v>2.2424306752556743E-5</c:v>
                      </c:pt>
                      <c:pt idx="250">
                        <c:v>2.2424306752556743E-5</c:v>
                      </c:pt>
                      <c:pt idx="251">
                        <c:v>2.2424306752556743E-5</c:v>
                      </c:pt>
                      <c:pt idx="252">
                        <c:v>2.2424306752556743E-5</c:v>
                      </c:pt>
                      <c:pt idx="253">
                        <c:v>2.2424306752556743E-5</c:v>
                      </c:pt>
                      <c:pt idx="254">
                        <c:v>2.2424306752556743E-5</c:v>
                      </c:pt>
                      <c:pt idx="255">
                        <c:v>2.2424306752556743E-5</c:v>
                      </c:pt>
                      <c:pt idx="256">
                        <c:v>2.2424306752556743E-5</c:v>
                      </c:pt>
                      <c:pt idx="257">
                        <c:v>2.2424306752556743E-5</c:v>
                      </c:pt>
                      <c:pt idx="258">
                        <c:v>2.2424306752556743E-5</c:v>
                      </c:pt>
                      <c:pt idx="259">
                        <c:v>2.2424306752556743E-5</c:v>
                      </c:pt>
                      <c:pt idx="260">
                        <c:v>2.2424306752556743E-5</c:v>
                      </c:pt>
                      <c:pt idx="261">
                        <c:v>2.2424306752556743E-5</c:v>
                      </c:pt>
                      <c:pt idx="262">
                        <c:v>2.2424306752556743E-5</c:v>
                      </c:pt>
                      <c:pt idx="263">
                        <c:v>2.2424306752556743E-5</c:v>
                      </c:pt>
                      <c:pt idx="264">
                        <c:v>2.2424306752556743E-5</c:v>
                      </c:pt>
                      <c:pt idx="265">
                        <c:v>2.2424306752556743E-5</c:v>
                      </c:pt>
                      <c:pt idx="266">
                        <c:v>2.2424306752556743E-5</c:v>
                      </c:pt>
                      <c:pt idx="267">
                        <c:v>2.2424306752556743E-5</c:v>
                      </c:pt>
                      <c:pt idx="268">
                        <c:v>2.2424306752556743E-5</c:v>
                      </c:pt>
                      <c:pt idx="269">
                        <c:v>2.2424306752556743E-5</c:v>
                      </c:pt>
                      <c:pt idx="270">
                        <c:v>2.2424306752556743E-5</c:v>
                      </c:pt>
                      <c:pt idx="271">
                        <c:v>2.2424306752556743E-5</c:v>
                      </c:pt>
                      <c:pt idx="272">
                        <c:v>2.2424306752556743E-5</c:v>
                      </c:pt>
                      <c:pt idx="273">
                        <c:v>2.2424306752556743E-5</c:v>
                      </c:pt>
                      <c:pt idx="274">
                        <c:v>2.2424306752556743E-5</c:v>
                      </c:pt>
                      <c:pt idx="275">
                        <c:v>2.292262468039134E-5</c:v>
                      </c:pt>
                      <c:pt idx="276">
                        <c:v>2.292262468039134E-5</c:v>
                      </c:pt>
                      <c:pt idx="277">
                        <c:v>2.292262468039134E-5</c:v>
                      </c:pt>
                      <c:pt idx="278">
                        <c:v>2.292262468039134E-5</c:v>
                      </c:pt>
                      <c:pt idx="279">
                        <c:v>2.292262468039134E-5</c:v>
                      </c:pt>
                      <c:pt idx="280">
                        <c:v>2.292262468039134E-5</c:v>
                      </c:pt>
                      <c:pt idx="281">
                        <c:v>2.292262468039134E-5</c:v>
                      </c:pt>
                      <c:pt idx="282">
                        <c:v>2.292262468039134E-5</c:v>
                      </c:pt>
                      <c:pt idx="283">
                        <c:v>2.292262468039134E-5</c:v>
                      </c:pt>
                      <c:pt idx="284">
                        <c:v>2.292262468039134E-5</c:v>
                      </c:pt>
                      <c:pt idx="285">
                        <c:v>2.292262468039134E-5</c:v>
                      </c:pt>
                      <c:pt idx="286">
                        <c:v>2.292262468039134E-5</c:v>
                      </c:pt>
                      <c:pt idx="287">
                        <c:v>2.292262468039134E-5</c:v>
                      </c:pt>
                      <c:pt idx="288">
                        <c:v>2.292262468039134E-5</c:v>
                      </c:pt>
                      <c:pt idx="289">
                        <c:v>2.292262468039134E-5</c:v>
                      </c:pt>
                      <c:pt idx="290">
                        <c:v>2.292262468039134E-5</c:v>
                      </c:pt>
                      <c:pt idx="291">
                        <c:v>2.292262468039134E-5</c:v>
                      </c:pt>
                      <c:pt idx="292">
                        <c:v>2.4417578463895122E-5</c:v>
                      </c:pt>
                      <c:pt idx="293">
                        <c:v>2.4417578463895122E-5</c:v>
                      </c:pt>
                      <c:pt idx="294">
                        <c:v>2.4417578463895122E-5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36-46EE-46BC-8BD9-54CE9C485246}"/>
                  </c:ext>
                </c:extLst>
              </c15:ser>
            </c15:filteredLineSeries>
          </c:ext>
        </c:extLst>
      </c:lineChart>
      <c:dateAx>
        <c:axId val="1886543200"/>
        <c:scaling>
          <c:orientation val="minMax"/>
          <c:min val="44421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7855888"/>
        <c:crosses val="autoZero"/>
        <c:auto val="0"/>
        <c:lblOffset val="100"/>
        <c:baseTimeUnit val="days"/>
        <c:majorUnit val="30"/>
        <c:majorTimeUnit val="days"/>
        <c:minorUnit val="1"/>
        <c:minorTimeUnit val="months"/>
      </c:dateAx>
      <c:valAx>
        <c:axId val="1887855888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543200"/>
        <c:crossesAt val="44421"/>
        <c:crossBetween val="between"/>
      </c:valAx>
      <c:valAx>
        <c:axId val="1549921984"/>
        <c:scaling>
          <c:orientation val="minMax"/>
          <c:max val="0.9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898128"/>
        <c:crosses val="max"/>
        <c:crossBetween val="between"/>
      </c:valAx>
      <c:catAx>
        <c:axId val="1714898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992198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t"/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accent1"/>
                </a:solidFill>
              </a:rPr>
              <a:t>Percent of Total Population Vaccinated with a</a:t>
            </a:r>
            <a:r>
              <a:rPr lang="en-US" sz="2400" b="1" baseline="0" dirty="0">
                <a:solidFill>
                  <a:schemeClr val="accent1"/>
                </a:solidFill>
              </a:rPr>
              <a:t> Second</a:t>
            </a:r>
            <a:r>
              <a:rPr lang="en-US" sz="2400" b="1" dirty="0">
                <a:solidFill>
                  <a:schemeClr val="accent1"/>
                </a:solidFill>
              </a:rPr>
              <a:t> Additional/Booster by Age Group and Vaccination</a:t>
            </a:r>
            <a:r>
              <a:rPr lang="en-US" sz="2400" b="1" baseline="0" dirty="0">
                <a:solidFill>
                  <a:schemeClr val="accent1"/>
                </a:solidFill>
              </a:rPr>
              <a:t> Date</a:t>
            </a:r>
            <a:endParaRPr lang="en-US" sz="2400" b="1" dirty="0">
              <a:solidFill>
                <a:schemeClr val="accent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470929672910703E-2"/>
          <c:y val="0.12905501119895657"/>
          <c:w val="0.92814130694137542"/>
          <c:h val="0.7908564489604774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4898128"/>
        <c:axId val="1549921984"/>
        <c:extLst>
          <c:ext xmlns:c15="http://schemas.microsoft.com/office/drawing/2012/chart" uri="{02D57815-91ED-43cb-92C2-25804820EDAC}">
            <c15:filteredBarSeries>
              <c15:ser>
                <c:idx val="9"/>
                <c:order val="10"/>
                <c:tx>
                  <c:strRef>
                    <c:extLst>
                      <c:ext uri="{02D57815-91ED-43cb-92C2-25804820EDAC}">
                        <c15:formulaRef>
                          <c15:sqref>'Booster (2)'!$BD$1</c15:sqref>
                        </c15:formulaRef>
                      </c:ext>
                    </c:extLst>
                    <c:strCache>
                      <c:ptCount val="1"/>
                      <c:pt idx="0">
                        <c:v>Phase 1A: HCW &amp; LTC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4"/>
                  <c:invertIfNegative val="0"/>
                  <c:bubble3D val="0"/>
                  <c:spPr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9-7DF3-4151-9A4B-6AA43C1A590F}"/>
                    </c:ext>
                  </c:extLst>
                </c:dPt>
                <c:dLbls>
                  <c:dLbl>
                    <c:idx val="4"/>
                    <c:layout>
                      <c:manualLayout>
                        <c:x val="5.2968036529680365E-2"/>
                        <c:y val="-4.3725404459991251E-3"/>
                      </c:manualLayout>
                    </c:layout>
                    <c:tx>
                      <c:rich>
                        <a:bodyPr/>
                        <a:lstStyle/>
                        <a:p>
                          <a:fld id="{BA8569CA-021A-4679-A226-D9E5BF0A1452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29-7DF3-4151-9A4B-6AA43C1A590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'Booster (2)'!$A$2:$A$155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'Booster (2)'!$BD$3:$BD$155</c15:sqref>
                        </c15:formulaRef>
                      </c:ext>
                    </c:extLst>
                    <c:numCache>
                      <c:formatCode>General</c:formatCode>
                      <c:ptCount val="153"/>
                      <c:pt idx="4" formatCode="0%">
                        <c:v>0.5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A-7DF3-4151-9A4B-6AA43C1A590F}"/>
                  </c:ext>
                </c:extLst>
              </c15:ser>
            </c15:filteredBarSeries>
            <c15:filteredBarSeries>
              <c15:ser>
                <c:idx val="10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(2)'!$BE$1</c15:sqref>
                        </c15:formulaRef>
                      </c:ext>
                    </c:extLst>
                    <c:strCache>
                      <c:ptCount val="1"/>
                      <c:pt idx="0">
                        <c:v>Phase 1B: 65+ &amp; 16+ w/ HR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5"/>
                  <c:invertIfNegative val="0"/>
                  <c:bubble3D val="0"/>
                  <c:spPr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C-7DF3-4151-9A4B-6AA43C1A590F}"/>
                    </c:ext>
                  </c:extLst>
                </c:dPt>
                <c:dLbls>
                  <c:dLbl>
                    <c:idx val="15"/>
                    <c:layout>
                      <c:manualLayout>
                        <c:x val="4.6599328145206342E-2"/>
                        <c:y val="1.157334641835788E-3"/>
                      </c:manualLayout>
                    </c:layout>
                    <c:tx>
                      <c:rich>
                        <a:bodyPr/>
                        <a:lstStyle/>
                        <a:p>
                          <a:fld id="{789A7253-DC25-4D7D-9B19-4C8B486F11A4}" type="SERIESNAME">
                            <a:rPr lang="en-US"/>
                            <a:pPr/>
                            <a:t>[SERIES NAME]</a:t>
                          </a:fld>
                          <a:r>
                            <a:rPr lang="en-US" baseline="0"/>
                            <a:t> </a:t>
                          </a:r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2C-7DF3-4151-9A4B-6AA43C1A590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(2)'!$BE$2:$BE$155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5" formatCode="0%">
                        <c:v>0.4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7DF3-4151-9A4B-6AA43C1A590F}"/>
                  </c:ext>
                </c:extLst>
              </c15:ser>
            </c15:filteredBarSeries>
            <c15:filteredBarSeries>
              <c15:ser>
                <c:idx val="11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(2)'!$BF$1</c15:sqref>
                        </c15:formulaRef>
                      </c:ext>
                    </c:extLst>
                    <c:strCache>
                      <c:ptCount val="1"/>
                      <c:pt idx="0">
                        <c:v>Schools &amp; Childcare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79"/>
                  <c:invertIfNegative val="0"/>
                  <c:bubble3D val="0"/>
                  <c:spPr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7DF3-4151-9A4B-6AA43C1A590F}"/>
                    </c:ext>
                  </c:extLst>
                </c:dPt>
                <c:dLbls>
                  <c:dLbl>
                    <c:idx val="79"/>
                    <c:layout>
                      <c:manualLayout>
                        <c:x val="-3.6529680365296802E-2"/>
                        <c:y val="1.4575134819997085E-3"/>
                      </c:manualLayout>
                    </c:layout>
                    <c:tx>
                      <c:rich>
                        <a:bodyPr/>
                        <a:lstStyle/>
                        <a:p>
                          <a:fld id="{734D30FA-22CD-4DE4-8123-CF8E4989BA6C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2F-7DF3-4151-9A4B-6AA43C1A590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(2)'!$BF$2:$BF$155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79" formatCode="0%">
                        <c:v>0.65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7DF3-4151-9A4B-6AA43C1A590F}"/>
                  </c:ext>
                </c:extLst>
              </c15:ser>
            </c15:filteredBarSeries>
            <c15:filteredBarSeries>
              <c15:ser>
                <c:idx val="1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(2)'!$BG$1</c15:sqref>
                        </c15:formulaRef>
                      </c:ext>
                    </c:extLst>
                    <c:strCache>
                      <c:ptCount val="1"/>
                      <c:pt idx="0">
                        <c:v>Phase 1C: 50+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91"/>
                    <c:tx>
                      <c:rich>
                        <a:bodyPr/>
                        <a:lstStyle/>
                        <a:p>
                          <a:fld id="{707A836D-5FD5-49DA-B425-03A90D57EE73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31-7DF3-4151-9A4B-6AA43C1A590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(2)'!$BG$2:$BG$155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91" formatCode="0%">
                        <c:v>0.7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7DF3-4151-9A4B-6AA43C1A590F}"/>
                  </c:ext>
                </c:extLst>
              </c15:ser>
            </c15:filteredBarSeries>
            <c15:filteredBarSeries>
              <c15:ser>
                <c:idx val="13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(2)'!$BH$1</c15:sqref>
                        </c15:formulaRef>
                      </c:ext>
                    </c:extLst>
                    <c:strCache>
                      <c:ptCount val="1"/>
                      <c:pt idx="0">
                        <c:v>Phase 2a:16+</c:v>
                      </c:pt>
                    </c:strCache>
                  </c:strRef>
                </c:tx>
                <c:spPr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105"/>
                    <c:layout>
                      <c:manualLayout>
                        <c:x val="1.643837954755497E-2"/>
                        <c:y val="-8.3544641665554836E-3"/>
                      </c:manualLayout>
                    </c:layout>
                    <c:showLegendKey val="0"/>
                    <c:showVal val="0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3-7DF3-4151-9A4B-6AA43C1A590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noFill/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(2)'!$BH$2:$BH$155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05" formatCode="0%">
                        <c:v>0.73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4-7DF3-4151-9A4B-6AA43C1A590F}"/>
                  </c:ext>
                </c:extLst>
              </c15:ser>
            </c15:filteredBarSeries>
            <c15:filteredBarSeries>
              <c15:ser>
                <c:idx val="14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(2)'!$BI$1</c15:sqref>
                        </c15:formulaRef>
                      </c:ext>
                    </c:extLst>
                    <c:strCache>
                      <c:ptCount val="1"/>
                      <c:pt idx="0">
                        <c:v>Phase 2b: 12+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49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6-7DF3-4151-9A4B-6AA43C1A590F}"/>
                    </c:ext>
                  </c:extLst>
                </c:dPt>
                <c:dLbls>
                  <c:dLbl>
                    <c:idx val="149"/>
                    <c:layout>
                      <c:manualLayout>
                        <c:x val="8.8295946592924744E-3"/>
                        <c:y val="9.1279638773966818E-4"/>
                      </c:manualLayout>
                    </c:layout>
                    <c:tx>
                      <c:rich>
                        <a:bodyPr/>
                        <a:lstStyle/>
                        <a:p>
                          <a:fld id="{68C66831-E3D8-47A0-9B25-4CB22DB6F930}" type="SERIESNAME">
                            <a:rPr lang="en-US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36-7DF3-4151-9A4B-6AA43C1A590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(2)'!$A$2:$A$155</c15:sqref>
                        </c15:formulaRef>
                      </c:ext>
                    </c:extLst>
                    <c:strCache>
                      <c:ptCount val="139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(2)'!$BI$2:$BI$155</c15:sqref>
                        </c15:formulaRef>
                      </c:ext>
                    </c:extLst>
                    <c:numCache>
                      <c:formatCode>General</c:formatCode>
                      <c:ptCount val="154"/>
                      <c:pt idx="149" formatCode="0%">
                        <c:v>0.85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7-7DF3-4151-9A4B-6AA43C1A590F}"/>
                  </c:ext>
                </c:extLst>
              </c15:ser>
            </c15:filteredBarSeries>
            <c15:filteredBarSeries>
              <c15:ser>
                <c:idx val="15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(2)'!$BJ$1</c15:sqref>
                        </c15:formulaRef>
                      </c:ext>
                    </c:extLst>
                    <c:strCache>
                      <c:ptCount val="1"/>
                      <c:pt idx="0">
                        <c:v>Phase 2c: 5+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316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9-7DF3-4151-9A4B-6AA43C1A590F}"/>
                    </c:ext>
                  </c:extLst>
                </c:dPt>
                <c:dPt>
                  <c:idx val="327"/>
                  <c:invertIfNegative val="0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B-7DF3-4151-9A4B-6AA43C1A590F}"/>
                    </c:ext>
                  </c:extLst>
                </c:dPt>
                <c:dLbls>
                  <c:dLbl>
                    <c:idx val="316"/>
                    <c:tx>
                      <c:rich>
                        <a:bodyPr/>
                        <a:lstStyle/>
                        <a:p>
                          <a:fld id="{50744287-8622-4F4F-B4DE-6C3DA3F4D1CB}" type="SERIESNAME">
                            <a:rPr lang="en-US" sz="1400"/>
                            <a:pPr/>
                            <a:t>[SERIES NAME]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39-7DF3-4151-9A4B-6AA43C1A590F}"/>
                      </c:ext>
                    </c:extLst>
                  </c:dLbl>
                  <c:spPr>
                    <a:noFill/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1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(2)'!$A$2:$A$337</c15:sqref>
                        </c15:formulaRef>
                      </c:ext>
                    </c:extLst>
                    <c:strCache>
                      <c:ptCount val="323"/>
                      <c:pt idx="0">
                        <c:v>December</c:v>
                      </c:pt>
                      <c:pt idx="18">
                        <c:v>January</c:v>
                      </c:pt>
                      <c:pt idx="49">
                        <c:v>February</c:v>
                      </c:pt>
                      <c:pt idx="77">
                        <c:v>March</c:v>
                      </c:pt>
                      <c:pt idx="108">
                        <c:v>April</c:v>
                      </c:pt>
                      <c:pt idx="138">
                        <c:v>May</c:v>
                      </c:pt>
                      <c:pt idx="169">
                        <c:v>June</c:v>
                      </c:pt>
                      <c:pt idx="200">
                        <c:v>July</c:v>
                      </c:pt>
                      <c:pt idx="230">
                        <c:v>August</c:v>
                      </c:pt>
                      <c:pt idx="261">
                        <c:v>September</c:v>
                      </c:pt>
                      <c:pt idx="291">
                        <c:v>October</c:v>
                      </c:pt>
                      <c:pt idx="322">
                        <c:v>November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(2)'!$BJ$2:$BJ$337</c15:sqref>
                        </c15:formulaRef>
                      </c:ext>
                    </c:extLst>
                    <c:numCache>
                      <c:formatCode>General</c:formatCode>
                      <c:ptCount val="336"/>
                      <c:pt idx="327" formatCode="0%">
                        <c:v>0.85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C-7DF3-4151-9A4B-6AA43C1A590F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7"/>
          <c:order val="2"/>
          <c:tx>
            <c:strRef>
              <c:f>'Booster (2)'!$AN$1</c:f>
              <c:strCache>
                <c:ptCount val="1"/>
                <c:pt idx="0">
                  <c:v>% 12-15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(2)'!$AN$232:$AN$704</c:f>
              <c:numCache>
                <c:formatCode>0.00%</c:formatCode>
                <c:ptCount val="4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6.0700016874604687E-7</c:v>
                </c:pt>
                <c:pt idx="18">
                  <c:v>6.0700016874604687E-7</c:v>
                </c:pt>
                <c:pt idx="19">
                  <c:v>6.0700016874604687E-7</c:v>
                </c:pt>
                <c:pt idx="20">
                  <c:v>6.0700016874604687E-7</c:v>
                </c:pt>
                <c:pt idx="21">
                  <c:v>6.0700016874604687E-7</c:v>
                </c:pt>
                <c:pt idx="22">
                  <c:v>6.0700016874604687E-7</c:v>
                </c:pt>
                <c:pt idx="23">
                  <c:v>6.0700016874604687E-7</c:v>
                </c:pt>
                <c:pt idx="24">
                  <c:v>1.8210005062381407E-6</c:v>
                </c:pt>
                <c:pt idx="25">
                  <c:v>2.4280006749841875E-6</c:v>
                </c:pt>
                <c:pt idx="26">
                  <c:v>3.6420010124762814E-6</c:v>
                </c:pt>
                <c:pt idx="27">
                  <c:v>3.6420010124762814E-6</c:v>
                </c:pt>
                <c:pt idx="28">
                  <c:v>4.2490011812223286E-6</c:v>
                </c:pt>
                <c:pt idx="29">
                  <c:v>4.2490011812223286E-6</c:v>
                </c:pt>
                <c:pt idx="30">
                  <c:v>4.2490011812223286E-6</c:v>
                </c:pt>
                <c:pt idx="31">
                  <c:v>4.2490011812223286E-6</c:v>
                </c:pt>
                <c:pt idx="32">
                  <c:v>4.2490011812223286E-6</c:v>
                </c:pt>
                <c:pt idx="33">
                  <c:v>4.2490011812223286E-6</c:v>
                </c:pt>
                <c:pt idx="34">
                  <c:v>6.0700016874604693E-6</c:v>
                </c:pt>
                <c:pt idx="35">
                  <c:v>6.6770018562065157E-6</c:v>
                </c:pt>
                <c:pt idx="36">
                  <c:v>6.6770018562065157E-6</c:v>
                </c:pt>
                <c:pt idx="37">
                  <c:v>7.2840020249525629E-6</c:v>
                </c:pt>
                <c:pt idx="38">
                  <c:v>9.1050025311907044E-6</c:v>
                </c:pt>
                <c:pt idx="39">
                  <c:v>1.2140003374920939E-5</c:v>
                </c:pt>
                <c:pt idx="40">
                  <c:v>1.3961003881159079E-5</c:v>
                </c:pt>
                <c:pt idx="41">
                  <c:v>1.3961003881159079E-5</c:v>
                </c:pt>
                <c:pt idx="42">
                  <c:v>1.3961003881159079E-5</c:v>
                </c:pt>
                <c:pt idx="43">
                  <c:v>1.5175004218651173E-5</c:v>
                </c:pt>
                <c:pt idx="44">
                  <c:v>1.5175004218651173E-5</c:v>
                </c:pt>
                <c:pt idx="45">
                  <c:v>1.5175004218651173E-5</c:v>
                </c:pt>
                <c:pt idx="46">
                  <c:v>1.5175004218651173E-5</c:v>
                </c:pt>
                <c:pt idx="47">
                  <c:v>1.5175004218651173E-5</c:v>
                </c:pt>
                <c:pt idx="48">
                  <c:v>1.6389004556143266E-5</c:v>
                </c:pt>
                <c:pt idx="49">
                  <c:v>1.6996004724889314E-5</c:v>
                </c:pt>
                <c:pt idx="50">
                  <c:v>1.8210005062381409E-5</c:v>
                </c:pt>
                <c:pt idx="51">
                  <c:v>1.8817005231127454E-5</c:v>
                </c:pt>
                <c:pt idx="52">
                  <c:v>1.8817005231127454E-5</c:v>
                </c:pt>
                <c:pt idx="53">
                  <c:v>1.8817005231127454E-5</c:v>
                </c:pt>
                <c:pt idx="54">
                  <c:v>2.0031005568619549E-5</c:v>
                </c:pt>
                <c:pt idx="55">
                  <c:v>2.1245005906111643E-5</c:v>
                </c:pt>
                <c:pt idx="56">
                  <c:v>2.1245005906111643E-5</c:v>
                </c:pt>
                <c:pt idx="57">
                  <c:v>2.1245005906111643E-5</c:v>
                </c:pt>
                <c:pt idx="58">
                  <c:v>2.1245005906111643E-5</c:v>
                </c:pt>
                <c:pt idx="59">
                  <c:v>2.2459006243603734E-5</c:v>
                </c:pt>
                <c:pt idx="60">
                  <c:v>2.6101007256080017E-5</c:v>
                </c:pt>
                <c:pt idx="61">
                  <c:v>2.6708007424826063E-5</c:v>
                </c:pt>
                <c:pt idx="62">
                  <c:v>2.6708007424826063E-5</c:v>
                </c:pt>
                <c:pt idx="63">
                  <c:v>2.7315007593572112E-5</c:v>
                </c:pt>
                <c:pt idx="64">
                  <c:v>2.7922007762318157E-5</c:v>
                </c:pt>
                <c:pt idx="65">
                  <c:v>2.97430082685563E-5</c:v>
                </c:pt>
                <c:pt idx="66">
                  <c:v>3.0350008437302346E-5</c:v>
                </c:pt>
                <c:pt idx="67">
                  <c:v>3.0957008606048391E-5</c:v>
                </c:pt>
                <c:pt idx="68">
                  <c:v>3.156400877479444E-5</c:v>
                </c:pt>
                <c:pt idx="69">
                  <c:v>3.2778009112286531E-5</c:v>
                </c:pt>
                <c:pt idx="70">
                  <c:v>3.2778009112286531E-5</c:v>
                </c:pt>
                <c:pt idx="71">
                  <c:v>3.2778009112286531E-5</c:v>
                </c:pt>
                <c:pt idx="72">
                  <c:v>3.3992009449778629E-5</c:v>
                </c:pt>
                <c:pt idx="73">
                  <c:v>3.3992009449778629E-5</c:v>
                </c:pt>
                <c:pt idx="74">
                  <c:v>3.4599009618524671E-5</c:v>
                </c:pt>
                <c:pt idx="75">
                  <c:v>3.520600978727072E-5</c:v>
                </c:pt>
                <c:pt idx="76">
                  <c:v>3.5813009956016769E-5</c:v>
                </c:pt>
                <c:pt idx="77">
                  <c:v>3.5813009956016769E-5</c:v>
                </c:pt>
                <c:pt idx="78">
                  <c:v>3.5813009956016769E-5</c:v>
                </c:pt>
                <c:pt idx="79">
                  <c:v>3.6420010124762818E-5</c:v>
                </c:pt>
                <c:pt idx="80">
                  <c:v>3.7634010462254909E-5</c:v>
                </c:pt>
                <c:pt idx="81">
                  <c:v>3.8241010631000958E-5</c:v>
                </c:pt>
                <c:pt idx="82">
                  <c:v>4.0062011137239097E-5</c:v>
                </c:pt>
                <c:pt idx="83">
                  <c:v>4.0669011305985146E-5</c:v>
                </c:pt>
                <c:pt idx="84">
                  <c:v>4.1276011474731188E-5</c:v>
                </c:pt>
                <c:pt idx="85">
                  <c:v>4.1883011643477237E-5</c:v>
                </c:pt>
                <c:pt idx="86">
                  <c:v>4.2490011812223286E-5</c:v>
                </c:pt>
                <c:pt idx="87">
                  <c:v>4.2490011812223286E-5</c:v>
                </c:pt>
                <c:pt idx="88">
                  <c:v>4.3097011980969328E-5</c:v>
                </c:pt>
                <c:pt idx="89">
                  <c:v>4.4311012318461426E-5</c:v>
                </c:pt>
                <c:pt idx="90">
                  <c:v>4.4311012318461426E-5</c:v>
                </c:pt>
                <c:pt idx="91">
                  <c:v>4.6739012993445615E-5</c:v>
                </c:pt>
                <c:pt idx="92">
                  <c:v>5.0381014005921895E-5</c:v>
                </c:pt>
                <c:pt idx="93">
                  <c:v>5.0381014005921895E-5</c:v>
                </c:pt>
                <c:pt idx="94">
                  <c:v>5.0988014174667943E-5</c:v>
                </c:pt>
                <c:pt idx="95">
                  <c:v>5.0988014174667943E-5</c:v>
                </c:pt>
                <c:pt idx="96">
                  <c:v>5.1595014343413986E-5</c:v>
                </c:pt>
                <c:pt idx="97">
                  <c:v>5.2202014512160034E-5</c:v>
                </c:pt>
                <c:pt idx="98">
                  <c:v>5.2202014512160034E-5</c:v>
                </c:pt>
                <c:pt idx="99">
                  <c:v>5.2202014512160034E-5</c:v>
                </c:pt>
                <c:pt idx="100">
                  <c:v>5.2809014680906083E-5</c:v>
                </c:pt>
                <c:pt idx="101">
                  <c:v>5.3416014849652125E-5</c:v>
                </c:pt>
                <c:pt idx="102">
                  <c:v>5.3416014849652125E-5</c:v>
                </c:pt>
                <c:pt idx="103">
                  <c:v>5.4023015018398174E-5</c:v>
                </c:pt>
                <c:pt idx="104">
                  <c:v>5.4023015018398174E-5</c:v>
                </c:pt>
                <c:pt idx="105">
                  <c:v>5.5237015355890272E-5</c:v>
                </c:pt>
                <c:pt idx="106">
                  <c:v>5.5237015355890272E-5</c:v>
                </c:pt>
                <c:pt idx="107">
                  <c:v>5.5844015524636314E-5</c:v>
                </c:pt>
                <c:pt idx="108">
                  <c:v>5.5844015524636314E-5</c:v>
                </c:pt>
                <c:pt idx="109">
                  <c:v>5.6451015693382363E-5</c:v>
                </c:pt>
                <c:pt idx="110">
                  <c:v>5.6451015693382363E-5</c:v>
                </c:pt>
                <c:pt idx="111">
                  <c:v>5.7058015862128412E-5</c:v>
                </c:pt>
                <c:pt idx="112">
                  <c:v>5.7058015862128412E-5</c:v>
                </c:pt>
                <c:pt idx="113">
                  <c:v>5.8272016199620503E-5</c:v>
                </c:pt>
                <c:pt idx="114">
                  <c:v>5.8879016368366552E-5</c:v>
                </c:pt>
                <c:pt idx="115">
                  <c:v>5.8879016368366552E-5</c:v>
                </c:pt>
                <c:pt idx="116">
                  <c:v>5.8879016368366552E-5</c:v>
                </c:pt>
                <c:pt idx="117">
                  <c:v>5.8879016368366552E-5</c:v>
                </c:pt>
                <c:pt idx="118">
                  <c:v>5.8879016368366552E-5</c:v>
                </c:pt>
                <c:pt idx="119">
                  <c:v>5.8879016368366552E-5</c:v>
                </c:pt>
                <c:pt idx="120">
                  <c:v>5.8879016368366552E-5</c:v>
                </c:pt>
                <c:pt idx="121">
                  <c:v>5.8879016368366552E-5</c:v>
                </c:pt>
                <c:pt idx="122">
                  <c:v>5.9486016537112601E-5</c:v>
                </c:pt>
                <c:pt idx="123">
                  <c:v>6.0093016705858643E-5</c:v>
                </c:pt>
                <c:pt idx="124">
                  <c:v>6.1914017212096783E-5</c:v>
                </c:pt>
                <c:pt idx="125">
                  <c:v>6.2521017380842838E-5</c:v>
                </c:pt>
                <c:pt idx="126">
                  <c:v>6.2521017380842838E-5</c:v>
                </c:pt>
                <c:pt idx="127">
                  <c:v>6.312801754958888E-5</c:v>
                </c:pt>
                <c:pt idx="128">
                  <c:v>6.312801754958888E-5</c:v>
                </c:pt>
                <c:pt idx="129">
                  <c:v>6.3735017718334923E-5</c:v>
                </c:pt>
                <c:pt idx="130">
                  <c:v>6.3735017718334923E-5</c:v>
                </c:pt>
                <c:pt idx="131">
                  <c:v>6.3735017718334923E-5</c:v>
                </c:pt>
                <c:pt idx="132">
                  <c:v>6.4342017887080978E-5</c:v>
                </c:pt>
                <c:pt idx="133">
                  <c:v>6.5556018224573062E-5</c:v>
                </c:pt>
                <c:pt idx="134">
                  <c:v>6.5556018224573062E-5</c:v>
                </c:pt>
                <c:pt idx="135">
                  <c:v>6.5556018224573062E-5</c:v>
                </c:pt>
                <c:pt idx="136">
                  <c:v>6.5556018224573062E-5</c:v>
                </c:pt>
                <c:pt idx="137">
                  <c:v>6.5556018224573062E-5</c:v>
                </c:pt>
                <c:pt idx="138">
                  <c:v>6.6163018393319118E-5</c:v>
                </c:pt>
                <c:pt idx="139">
                  <c:v>6.7377018730811202E-5</c:v>
                </c:pt>
                <c:pt idx="140">
                  <c:v>6.7984018899557258E-5</c:v>
                </c:pt>
                <c:pt idx="141">
                  <c:v>6.7984018899557258E-5</c:v>
                </c:pt>
                <c:pt idx="142">
                  <c:v>6.7984018899557258E-5</c:v>
                </c:pt>
                <c:pt idx="143">
                  <c:v>6.9198019237049342E-5</c:v>
                </c:pt>
                <c:pt idx="144">
                  <c:v>6.9198019237049342E-5</c:v>
                </c:pt>
                <c:pt idx="145">
                  <c:v>6.9198019237049342E-5</c:v>
                </c:pt>
                <c:pt idx="146">
                  <c:v>6.9198019237049342E-5</c:v>
                </c:pt>
                <c:pt idx="147">
                  <c:v>7.1019019743287482E-5</c:v>
                </c:pt>
                <c:pt idx="148">
                  <c:v>7.223302008077958E-5</c:v>
                </c:pt>
                <c:pt idx="149">
                  <c:v>7.4661020755763775E-5</c:v>
                </c:pt>
                <c:pt idx="150">
                  <c:v>7.4661020755763775E-5</c:v>
                </c:pt>
                <c:pt idx="151">
                  <c:v>7.5875021093255859E-5</c:v>
                </c:pt>
                <c:pt idx="152">
                  <c:v>7.5875021093255859E-5</c:v>
                </c:pt>
                <c:pt idx="153">
                  <c:v>7.5875021093255859E-5</c:v>
                </c:pt>
                <c:pt idx="154">
                  <c:v>7.5875021093255859E-5</c:v>
                </c:pt>
                <c:pt idx="155">
                  <c:v>7.8303021768240055E-5</c:v>
                </c:pt>
                <c:pt idx="156">
                  <c:v>7.9517022105732139E-5</c:v>
                </c:pt>
                <c:pt idx="157">
                  <c:v>8.0124022274478195E-5</c:v>
                </c:pt>
                <c:pt idx="158">
                  <c:v>8.3159023118208433E-5</c:v>
                </c:pt>
                <c:pt idx="159">
                  <c:v>8.9836024974414936E-5</c:v>
                </c:pt>
                <c:pt idx="160">
                  <c:v>9.4692026324383314E-5</c:v>
                </c:pt>
                <c:pt idx="161">
                  <c:v>9.6513026830621454E-5</c:v>
                </c:pt>
                <c:pt idx="162">
                  <c:v>9.9548027674351691E-5</c:v>
                </c:pt>
                <c:pt idx="163">
                  <c:v>1.0501102919306611E-4</c:v>
                </c:pt>
                <c:pt idx="164">
                  <c:v>1.0865303020554239E-4</c:v>
                </c:pt>
                <c:pt idx="165">
                  <c:v>1.1168803104927263E-4</c:v>
                </c:pt>
                <c:pt idx="166">
                  <c:v>1.1654403239924101E-4</c:v>
                </c:pt>
                <c:pt idx="167">
                  <c:v>1.1836503290547915E-4</c:v>
                </c:pt>
                <c:pt idx="168">
                  <c:v>1.2382803442419357E-4</c:v>
                </c:pt>
                <c:pt idx="169">
                  <c:v>1.280770356054159E-4</c:v>
                </c:pt>
                <c:pt idx="170">
                  <c:v>1.3232603678663824E-4</c:v>
                </c:pt>
                <c:pt idx="171">
                  <c:v>1.3354003712413032E-4</c:v>
                </c:pt>
                <c:pt idx="172">
                  <c:v>1.3536103763036846E-4</c:v>
                </c:pt>
                <c:pt idx="173">
                  <c:v>1.4143103931782894E-4</c:v>
                </c:pt>
                <c:pt idx="174">
                  <c:v>1.4750104100528941E-4</c:v>
                </c:pt>
                <c:pt idx="175">
                  <c:v>1.4992904168027358E-4</c:v>
                </c:pt>
                <c:pt idx="176">
                  <c:v>1.5357104269274986E-4</c:v>
                </c:pt>
                <c:pt idx="177">
                  <c:v>1.5417804286149591E-4</c:v>
                </c:pt>
                <c:pt idx="178">
                  <c:v>1.6146204488644847E-4</c:v>
                </c:pt>
                <c:pt idx="179">
                  <c:v>1.6449704573017873E-4</c:v>
                </c:pt>
                <c:pt idx="180">
                  <c:v>1.6935304708014709E-4</c:v>
                </c:pt>
                <c:pt idx="181">
                  <c:v>1.7360204826136942E-4</c:v>
                </c:pt>
                <c:pt idx="182">
                  <c:v>1.7481604859886151E-4</c:v>
                </c:pt>
                <c:pt idx="183">
                  <c:v>1.7906504978008384E-4</c:v>
                </c:pt>
                <c:pt idx="184">
                  <c:v>1.7967204994882987E-4</c:v>
                </c:pt>
                <c:pt idx="185">
                  <c:v>1.8088605028632198E-4</c:v>
                </c:pt>
                <c:pt idx="186">
                  <c:v>1.8270705079256012E-4</c:v>
                </c:pt>
                <c:pt idx="187">
                  <c:v>1.8513505146754432E-4</c:v>
                </c:pt>
                <c:pt idx="188">
                  <c:v>1.8938405264876663E-4</c:v>
                </c:pt>
                <c:pt idx="189">
                  <c:v>1.9120505315500477E-4</c:v>
                </c:pt>
                <c:pt idx="190">
                  <c:v>1.9120505315500477E-4</c:v>
                </c:pt>
                <c:pt idx="191">
                  <c:v>1.9181205332375082E-4</c:v>
                </c:pt>
                <c:pt idx="192">
                  <c:v>1.9241905349249688E-4</c:v>
                </c:pt>
                <c:pt idx="193">
                  <c:v>1.9363305382998896E-4</c:v>
                </c:pt>
                <c:pt idx="194">
                  <c:v>1.978820550112113E-4</c:v>
                </c:pt>
                <c:pt idx="195">
                  <c:v>2.0091705585494152E-4</c:v>
                </c:pt>
                <c:pt idx="196">
                  <c:v>2.0152405602368758E-4</c:v>
                </c:pt>
                <c:pt idx="197">
                  <c:v>2.0395205669867177E-4</c:v>
                </c:pt>
                <c:pt idx="198">
                  <c:v>2.045590568674178E-4</c:v>
                </c:pt>
                <c:pt idx="199">
                  <c:v>2.0638005737365594E-4</c:v>
                </c:pt>
                <c:pt idx="200">
                  <c:v>2.0759405771114805E-4</c:v>
                </c:pt>
                <c:pt idx="201">
                  <c:v>2.1002205838613222E-4</c:v>
                </c:pt>
                <c:pt idx="202">
                  <c:v>2.1245005906111642E-4</c:v>
                </c:pt>
                <c:pt idx="203">
                  <c:v>2.1548505990484664E-4</c:v>
                </c:pt>
                <c:pt idx="204">
                  <c:v>2.1730606041108478E-4</c:v>
                </c:pt>
                <c:pt idx="205">
                  <c:v>2.1973406108606898E-4</c:v>
                </c:pt>
                <c:pt idx="206">
                  <c:v>2.2276906192979923E-4</c:v>
                </c:pt>
                <c:pt idx="207">
                  <c:v>2.2398306226729131E-4</c:v>
                </c:pt>
                <c:pt idx="208">
                  <c:v>2.2580406277352945E-4</c:v>
                </c:pt>
                <c:pt idx="209">
                  <c:v>2.2883906361725968E-4</c:v>
                </c:pt>
                <c:pt idx="210">
                  <c:v>2.2944606378600573E-4</c:v>
                </c:pt>
                <c:pt idx="211">
                  <c:v>2.3126706429224387E-4</c:v>
                </c:pt>
                <c:pt idx="212">
                  <c:v>2.343020651359741E-4</c:v>
                </c:pt>
                <c:pt idx="213">
                  <c:v>2.3551606547346621E-4</c:v>
                </c:pt>
                <c:pt idx="214">
                  <c:v>2.3612306564221224E-4</c:v>
                </c:pt>
                <c:pt idx="215">
                  <c:v>2.3733706597970435E-4</c:v>
                </c:pt>
                <c:pt idx="216">
                  <c:v>2.3855106631719643E-4</c:v>
                </c:pt>
                <c:pt idx="217">
                  <c:v>2.4037206682343457E-4</c:v>
                </c:pt>
                <c:pt idx="218">
                  <c:v>2.4219306732967271E-4</c:v>
                </c:pt>
                <c:pt idx="219">
                  <c:v>2.4765606884838713E-4</c:v>
                </c:pt>
                <c:pt idx="220">
                  <c:v>2.5008406952337135E-4</c:v>
                </c:pt>
                <c:pt idx="221">
                  <c:v>2.5190507002960947E-4</c:v>
                </c:pt>
                <c:pt idx="222">
                  <c:v>2.5494007087333969E-4</c:v>
                </c:pt>
                <c:pt idx="223">
                  <c:v>2.5554707104208575E-4</c:v>
                </c:pt>
                <c:pt idx="224">
                  <c:v>2.5554707104208575E-4</c:v>
                </c:pt>
                <c:pt idx="225">
                  <c:v>2.5736807154832391E-4</c:v>
                </c:pt>
                <c:pt idx="226">
                  <c:v>2.5979607222330808E-4</c:v>
                </c:pt>
                <c:pt idx="227">
                  <c:v>2.6161707272954619E-4</c:v>
                </c:pt>
                <c:pt idx="228">
                  <c:v>2.6343807323578436E-4</c:v>
                </c:pt>
                <c:pt idx="229">
                  <c:v>2.6525907374202247E-4</c:v>
                </c:pt>
                <c:pt idx="230">
                  <c:v>2.6586607391076853E-4</c:v>
                </c:pt>
                <c:pt idx="231">
                  <c:v>2.6647307407951458E-4</c:v>
                </c:pt>
                <c:pt idx="232">
                  <c:v>2.6647307407951458E-4</c:v>
                </c:pt>
                <c:pt idx="233">
                  <c:v>2.6890107475449881E-4</c:v>
                </c:pt>
                <c:pt idx="234">
                  <c:v>2.7132907542948298E-4</c:v>
                </c:pt>
                <c:pt idx="235">
                  <c:v>2.7315007593572109E-4</c:v>
                </c:pt>
                <c:pt idx="236">
                  <c:v>2.810410781294197E-4</c:v>
                </c:pt>
                <c:pt idx="237">
                  <c:v>2.8164807829816576E-4</c:v>
                </c:pt>
                <c:pt idx="238">
                  <c:v>2.8164807829816576E-4</c:v>
                </c:pt>
                <c:pt idx="239">
                  <c:v>2.8529007931064204E-4</c:v>
                </c:pt>
                <c:pt idx="240">
                  <c:v>2.8953908049186437E-4</c:v>
                </c:pt>
                <c:pt idx="241">
                  <c:v>2.9196708116684854E-4</c:v>
                </c:pt>
                <c:pt idx="242">
                  <c:v>2.9621608234807088E-4</c:v>
                </c:pt>
                <c:pt idx="243">
                  <c:v>2.992510831918011E-4</c:v>
                </c:pt>
                <c:pt idx="244">
                  <c:v>3.0350008437302344E-4</c:v>
                </c:pt>
                <c:pt idx="245">
                  <c:v>3.0410708454176949E-4</c:v>
                </c:pt>
                <c:pt idx="246">
                  <c:v>3.0592808504800766E-4</c:v>
                </c:pt>
                <c:pt idx="247">
                  <c:v>3.0714208538549972E-4</c:v>
                </c:pt>
                <c:pt idx="248">
                  <c:v>3.0835608572299183E-4</c:v>
                </c:pt>
                <c:pt idx="249">
                  <c:v>3.1199808673546811E-4</c:v>
                </c:pt>
                <c:pt idx="250">
                  <c:v>3.1381908724170628E-4</c:v>
                </c:pt>
                <c:pt idx="251">
                  <c:v>3.1503308757919833E-4</c:v>
                </c:pt>
                <c:pt idx="252">
                  <c:v>3.1503308757919833E-4</c:v>
                </c:pt>
                <c:pt idx="253">
                  <c:v>3.1746108825418256E-4</c:v>
                </c:pt>
                <c:pt idx="254">
                  <c:v>3.1928208876042067E-4</c:v>
                </c:pt>
                <c:pt idx="255">
                  <c:v>3.1988908892916672E-4</c:v>
                </c:pt>
                <c:pt idx="256">
                  <c:v>3.2110308926665884E-4</c:v>
                </c:pt>
                <c:pt idx="257">
                  <c:v>3.2413809011038906E-4</c:v>
                </c:pt>
                <c:pt idx="258">
                  <c:v>3.2595909061662717E-4</c:v>
                </c:pt>
                <c:pt idx="259">
                  <c:v>3.2656609078537323E-4</c:v>
                </c:pt>
                <c:pt idx="260">
                  <c:v>3.3020809179784951E-4</c:v>
                </c:pt>
                <c:pt idx="261">
                  <c:v>3.3142209213534162E-4</c:v>
                </c:pt>
                <c:pt idx="262">
                  <c:v>3.3202909230408767E-4</c:v>
                </c:pt>
                <c:pt idx="263">
                  <c:v>3.3263609247283373E-4</c:v>
                </c:pt>
                <c:pt idx="264">
                  <c:v>3.3627809348531001E-4</c:v>
                </c:pt>
                <c:pt idx="265">
                  <c:v>3.3749209382280207E-4</c:v>
                </c:pt>
                <c:pt idx="266">
                  <c:v>3.3931309432904023E-4</c:v>
                </c:pt>
                <c:pt idx="267">
                  <c:v>3.4234809517277046E-4</c:v>
                </c:pt>
                <c:pt idx="268">
                  <c:v>3.4234809517277046E-4</c:v>
                </c:pt>
                <c:pt idx="269">
                  <c:v>3.4295509534151651E-4</c:v>
                </c:pt>
                <c:pt idx="270">
                  <c:v>3.4356209551026257E-4</c:v>
                </c:pt>
                <c:pt idx="271">
                  <c:v>3.4477609584775463E-4</c:v>
                </c:pt>
                <c:pt idx="272">
                  <c:v>3.4599009618524674E-4</c:v>
                </c:pt>
                <c:pt idx="273">
                  <c:v>3.4659709635399279E-4</c:v>
                </c:pt>
                <c:pt idx="274">
                  <c:v>3.5145309770396118E-4</c:v>
                </c:pt>
                <c:pt idx="275">
                  <c:v>3.5206009787270719E-4</c:v>
                </c:pt>
                <c:pt idx="276">
                  <c:v>3.5388109837894535E-4</c:v>
                </c:pt>
                <c:pt idx="277">
                  <c:v>3.5509509871643746E-4</c:v>
                </c:pt>
                <c:pt idx="278">
                  <c:v>3.5691609922267558E-4</c:v>
                </c:pt>
                <c:pt idx="279">
                  <c:v>3.5691609922267558E-4</c:v>
                </c:pt>
                <c:pt idx="280">
                  <c:v>3.5752309939142163E-4</c:v>
                </c:pt>
                <c:pt idx="281">
                  <c:v>3.5873709972891374E-4</c:v>
                </c:pt>
                <c:pt idx="282">
                  <c:v>3.5934409989765975E-4</c:v>
                </c:pt>
                <c:pt idx="283">
                  <c:v>3.6359310107888208E-4</c:v>
                </c:pt>
                <c:pt idx="284">
                  <c:v>3.6662810192261236E-4</c:v>
                </c:pt>
                <c:pt idx="285">
                  <c:v>3.6844910242885047E-4</c:v>
                </c:pt>
                <c:pt idx="286">
                  <c:v>3.7269810361007281E-4</c:v>
                </c:pt>
                <c:pt idx="287">
                  <c:v>3.7694710479129514E-4</c:v>
                </c:pt>
                <c:pt idx="288">
                  <c:v>3.7694710479129514E-4</c:v>
                </c:pt>
                <c:pt idx="289">
                  <c:v>3.8241010631000954E-4</c:v>
                </c:pt>
                <c:pt idx="290">
                  <c:v>3.8544510715373981E-4</c:v>
                </c:pt>
                <c:pt idx="291">
                  <c:v>3.8787310782872398E-4</c:v>
                </c:pt>
                <c:pt idx="292">
                  <c:v>4.0001311120364493E-4</c:v>
                </c:pt>
                <c:pt idx="293">
                  <c:v>4.0790411339734355E-4</c:v>
                </c:pt>
                <c:pt idx="294">
                  <c:v>4.0851111356608955E-4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F3-4151-9A4B-6AA43C1A590F}"/>
            </c:ext>
          </c:extLst>
        </c:ser>
        <c:ser>
          <c:idx val="1"/>
          <c:order val="3"/>
          <c:tx>
            <c:strRef>
              <c:f>'Booster (2)'!$AP$1</c:f>
              <c:strCache>
                <c:ptCount val="1"/>
                <c:pt idx="0">
                  <c:v>% 16-17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(2)'!$AP$232:$AP$704</c:f>
              <c:numCache>
                <c:formatCode>0.00%</c:formatCode>
                <c:ptCount val="4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1.2119640240599097E-6</c:v>
                </c:pt>
                <c:pt idx="20">
                  <c:v>1.2119640240599097E-6</c:v>
                </c:pt>
                <c:pt idx="21">
                  <c:v>1.2119640240599097E-6</c:v>
                </c:pt>
                <c:pt idx="22">
                  <c:v>1.2119640240599097E-6</c:v>
                </c:pt>
                <c:pt idx="23">
                  <c:v>1.2119640240599097E-6</c:v>
                </c:pt>
                <c:pt idx="24">
                  <c:v>1.2119640240599097E-6</c:v>
                </c:pt>
                <c:pt idx="25">
                  <c:v>1.2119640240599097E-6</c:v>
                </c:pt>
                <c:pt idx="26">
                  <c:v>1.2119640240599097E-6</c:v>
                </c:pt>
                <c:pt idx="27">
                  <c:v>1.2119640240599097E-6</c:v>
                </c:pt>
                <c:pt idx="28">
                  <c:v>2.4239280481198195E-6</c:v>
                </c:pt>
                <c:pt idx="29">
                  <c:v>2.4239280481198195E-6</c:v>
                </c:pt>
                <c:pt idx="30">
                  <c:v>3.6358920721797296E-6</c:v>
                </c:pt>
                <c:pt idx="31">
                  <c:v>3.6358920721797296E-6</c:v>
                </c:pt>
                <c:pt idx="32">
                  <c:v>4.8478560962396389E-6</c:v>
                </c:pt>
                <c:pt idx="33">
                  <c:v>7.2717841443594593E-6</c:v>
                </c:pt>
                <c:pt idx="34">
                  <c:v>7.2717841443594593E-6</c:v>
                </c:pt>
                <c:pt idx="35">
                  <c:v>9.6957121924792779E-6</c:v>
                </c:pt>
                <c:pt idx="36">
                  <c:v>1.0907676216539189E-5</c:v>
                </c:pt>
                <c:pt idx="37">
                  <c:v>1.4543568288718919E-5</c:v>
                </c:pt>
                <c:pt idx="38">
                  <c:v>1.5755532312778828E-5</c:v>
                </c:pt>
                <c:pt idx="39">
                  <c:v>1.5755532312778828E-5</c:v>
                </c:pt>
                <c:pt idx="40">
                  <c:v>1.5755532312778828E-5</c:v>
                </c:pt>
                <c:pt idx="41">
                  <c:v>1.5755532312778828E-5</c:v>
                </c:pt>
                <c:pt idx="42">
                  <c:v>1.6967496336838737E-5</c:v>
                </c:pt>
                <c:pt idx="43">
                  <c:v>1.6967496336838737E-5</c:v>
                </c:pt>
                <c:pt idx="44">
                  <c:v>1.9391424384958556E-5</c:v>
                </c:pt>
                <c:pt idx="45">
                  <c:v>2.1815352433078378E-5</c:v>
                </c:pt>
                <c:pt idx="46">
                  <c:v>2.4239280481198196E-5</c:v>
                </c:pt>
                <c:pt idx="47">
                  <c:v>2.6663208529318015E-5</c:v>
                </c:pt>
                <c:pt idx="48">
                  <c:v>2.9087136577437837E-5</c:v>
                </c:pt>
                <c:pt idx="49">
                  <c:v>2.9087136577437837E-5</c:v>
                </c:pt>
                <c:pt idx="50">
                  <c:v>2.9087136577437837E-5</c:v>
                </c:pt>
                <c:pt idx="51">
                  <c:v>3.0299100601497746E-5</c:v>
                </c:pt>
                <c:pt idx="52">
                  <c:v>3.0299100601497746E-5</c:v>
                </c:pt>
                <c:pt idx="53">
                  <c:v>3.1511064625557656E-5</c:v>
                </c:pt>
                <c:pt idx="54">
                  <c:v>3.1511064625557656E-5</c:v>
                </c:pt>
                <c:pt idx="55">
                  <c:v>3.2723028649617562E-5</c:v>
                </c:pt>
                <c:pt idx="56">
                  <c:v>3.3934992673677474E-5</c:v>
                </c:pt>
                <c:pt idx="57">
                  <c:v>3.6358920721797293E-5</c:v>
                </c:pt>
                <c:pt idx="58">
                  <c:v>3.7570884745857206E-5</c:v>
                </c:pt>
                <c:pt idx="59">
                  <c:v>3.7570884745857206E-5</c:v>
                </c:pt>
                <c:pt idx="60">
                  <c:v>4.120677681803693E-5</c:v>
                </c:pt>
                <c:pt idx="61">
                  <c:v>4.2418740842096843E-5</c:v>
                </c:pt>
                <c:pt idx="62">
                  <c:v>4.2418740842096843E-5</c:v>
                </c:pt>
                <c:pt idx="63">
                  <c:v>4.4842668890216661E-5</c:v>
                </c:pt>
                <c:pt idx="64">
                  <c:v>4.4842668890216661E-5</c:v>
                </c:pt>
                <c:pt idx="65">
                  <c:v>4.726659693833648E-5</c:v>
                </c:pt>
                <c:pt idx="66">
                  <c:v>4.726659693833648E-5</c:v>
                </c:pt>
                <c:pt idx="67">
                  <c:v>4.726659693833648E-5</c:v>
                </c:pt>
                <c:pt idx="68">
                  <c:v>4.9690524986456299E-5</c:v>
                </c:pt>
                <c:pt idx="69">
                  <c:v>5.2114453034576124E-5</c:v>
                </c:pt>
                <c:pt idx="70">
                  <c:v>5.2114453034576124E-5</c:v>
                </c:pt>
                <c:pt idx="71">
                  <c:v>5.332641705863603E-5</c:v>
                </c:pt>
                <c:pt idx="72">
                  <c:v>5.332641705863603E-5</c:v>
                </c:pt>
                <c:pt idx="73">
                  <c:v>5.332641705863603E-5</c:v>
                </c:pt>
                <c:pt idx="74">
                  <c:v>5.332641705863603E-5</c:v>
                </c:pt>
                <c:pt idx="75">
                  <c:v>5.4538381082695943E-5</c:v>
                </c:pt>
                <c:pt idx="76">
                  <c:v>5.5750345106755849E-5</c:v>
                </c:pt>
                <c:pt idx="77">
                  <c:v>5.6962309130815761E-5</c:v>
                </c:pt>
                <c:pt idx="78">
                  <c:v>5.8174273154875674E-5</c:v>
                </c:pt>
                <c:pt idx="79">
                  <c:v>5.938623717893558E-5</c:v>
                </c:pt>
                <c:pt idx="80">
                  <c:v>6.0598201202995493E-5</c:v>
                </c:pt>
                <c:pt idx="81">
                  <c:v>6.1810165227055405E-5</c:v>
                </c:pt>
                <c:pt idx="82">
                  <c:v>6.1810165227055405E-5</c:v>
                </c:pt>
                <c:pt idx="83">
                  <c:v>6.3022129251115311E-5</c:v>
                </c:pt>
                <c:pt idx="84">
                  <c:v>6.3022129251115311E-5</c:v>
                </c:pt>
                <c:pt idx="85">
                  <c:v>6.3022129251115311E-5</c:v>
                </c:pt>
                <c:pt idx="86">
                  <c:v>6.4234093275175217E-5</c:v>
                </c:pt>
                <c:pt idx="87">
                  <c:v>6.7869985347354948E-5</c:v>
                </c:pt>
                <c:pt idx="88">
                  <c:v>6.9081949371414854E-5</c:v>
                </c:pt>
                <c:pt idx="89">
                  <c:v>6.9081949371414854E-5</c:v>
                </c:pt>
                <c:pt idx="90">
                  <c:v>6.9081949371414854E-5</c:v>
                </c:pt>
                <c:pt idx="91">
                  <c:v>6.9081949371414854E-5</c:v>
                </c:pt>
                <c:pt idx="92">
                  <c:v>7.2717841443594586E-5</c:v>
                </c:pt>
                <c:pt idx="93">
                  <c:v>7.2717841443594586E-5</c:v>
                </c:pt>
                <c:pt idx="94">
                  <c:v>7.3929805467654492E-5</c:v>
                </c:pt>
                <c:pt idx="95">
                  <c:v>7.3929805467654492E-5</c:v>
                </c:pt>
                <c:pt idx="96">
                  <c:v>7.3929805467654492E-5</c:v>
                </c:pt>
                <c:pt idx="97">
                  <c:v>7.3929805467654492E-5</c:v>
                </c:pt>
                <c:pt idx="98">
                  <c:v>7.3929805467654492E-5</c:v>
                </c:pt>
                <c:pt idx="99">
                  <c:v>7.3929805467654492E-5</c:v>
                </c:pt>
                <c:pt idx="100">
                  <c:v>7.3929805467654492E-5</c:v>
                </c:pt>
                <c:pt idx="101">
                  <c:v>7.3929805467654492E-5</c:v>
                </c:pt>
                <c:pt idx="102">
                  <c:v>7.5141769491714411E-5</c:v>
                </c:pt>
                <c:pt idx="103">
                  <c:v>7.6353733515774317E-5</c:v>
                </c:pt>
                <c:pt idx="104">
                  <c:v>7.6353733515774317E-5</c:v>
                </c:pt>
                <c:pt idx="105">
                  <c:v>7.6353733515774317E-5</c:v>
                </c:pt>
                <c:pt idx="106">
                  <c:v>7.6353733515774317E-5</c:v>
                </c:pt>
                <c:pt idx="107">
                  <c:v>7.8777661563894142E-5</c:v>
                </c:pt>
                <c:pt idx="108">
                  <c:v>7.9989625587954048E-5</c:v>
                </c:pt>
                <c:pt idx="109">
                  <c:v>7.9989625587954048E-5</c:v>
                </c:pt>
                <c:pt idx="110">
                  <c:v>7.9989625587954048E-5</c:v>
                </c:pt>
                <c:pt idx="111">
                  <c:v>7.9989625587954048E-5</c:v>
                </c:pt>
                <c:pt idx="112">
                  <c:v>7.9989625587954048E-5</c:v>
                </c:pt>
                <c:pt idx="113">
                  <c:v>7.9989625587954048E-5</c:v>
                </c:pt>
                <c:pt idx="114">
                  <c:v>7.9989625587954048E-5</c:v>
                </c:pt>
                <c:pt idx="115">
                  <c:v>7.9989625587954048E-5</c:v>
                </c:pt>
                <c:pt idx="116">
                  <c:v>7.9989625587954048E-5</c:v>
                </c:pt>
                <c:pt idx="117">
                  <c:v>8.1201589612013954E-5</c:v>
                </c:pt>
                <c:pt idx="118">
                  <c:v>8.1201589612013954E-5</c:v>
                </c:pt>
                <c:pt idx="119">
                  <c:v>8.1201589612013954E-5</c:v>
                </c:pt>
                <c:pt idx="120">
                  <c:v>8.1201589612013954E-5</c:v>
                </c:pt>
                <c:pt idx="121">
                  <c:v>8.241355363607386E-5</c:v>
                </c:pt>
                <c:pt idx="122">
                  <c:v>8.362551766013378E-5</c:v>
                </c:pt>
                <c:pt idx="123">
                  <c:v>8.362551766013378E-5</c:v>
                </c:pt>
                <c:pt idx="124">
                  <c:v>8.362551766013378E-5</c:v>
                </c:pt>
                <c:pt idx="125">
                  <c:v>8.4837481684193686E-5</c:v>
                </c:pt>
                <c:pt idx="126">
                  <c:v>8.4837481684193686E-5</c:v>
                </c:pt>
                <c:pt idx="127">
                  <c:v>8.6049445708253592E-5</c:v>
                </c:pt>
                <c:pt idx="128">
                  <c:v>8.6049445708253592E-5</c:v>
                </c:pt>
                <c:pt idx="129">
                  <c:v>8.6049445708253592E-5</c:v>
                </c:pt>
                <c:pt idx="130">
                  <c:v>8.7261409732313511E-5</c:v>
                </c:pt>
                <c:pt idx="131">
                  <c:v>8.8473373756373417E-5</c:v>
                </c:pt>
                <c:pt idx="132">
                  <c:v>9.0897301804493229E-5</c:v>
                </c:pt>
                <c:pt idx="133">
                  <c:v>9.453319387667296E-5</c:v>
                </c:pt>
                <c:pt idx="134">
                  <c:v>9.6957121924792785E-5</c:v>
                </c:pt>
                <c:pt idx="135">
                  <c:v>9.9381049972912597E-5</c:v>
                </c:pt>
                <c:pt idx="136">
                  <c:v>9.9381049972912597E-5</c:v>
                </c:pt>
                <c:pt idx="137">
                  <c:v>9.9381049972912597E-5</c:v>
                </c:pt>
                <c:pt idx="138">
                  <c:v>1.0180497802103242E-4</c:v>
                </c:pt>
                <c:pt idx="139">
                  <c:v>1.0544087009321215E-4</c:v>
                </c:pt>
                <c:pt idx="140">
                  <c:v>1.0665283411727206E-4</c:v>
                </c:pt>
                <c:pt idx="141">
                  <c:v>1.1392461826163152E-4</c:v>
                </c:pt>
                <c:pt idx="142">
                  <c:v>1.1877247435787116E-4</c:v>
                </c:pt>
                <c:pt idx="143">
                  <c:v>1.248322944781707E-4</c:v>
                </c:pt>
                <c:pt idx="144">
                  <c:v>1.2846818655035043E-4</c:v>
                </c:pt>
                <c:pt idx="145">
                  <c:v>1.2968015057441035E-4</c:v>
                </c:pt>
                <c:pt idx="146">
                  <c:v>1.2968015057441035E-4</c:v>
                </c:pt>
                <c:pt idx="147">
                  <c:v>1.3089211459847025E-4</c:v>
                </c:pt>
                <c:pt idx="148">
                  <c:v>1.3452800667064998E-4</c:v>
                </c:pt>
                <c:pt idx="149">
                  <c:v>1.4301175483906936E-4</c:v>
                </c:pt>
                <c:pt idx="150">
                  <c:v>1.5149550300748871E-4</c:v>
                </c:pt>
                <c:pt idx="151">
                  <c:v>1.5513139507966845E-4</c:v>
                </c:pt>
                <c:pt idx="152">
                  <c:v>1.599792511759081E-4</c:v>
                </c:pt>
                <c:pt idx="153">
                  <c:v>1.599792511759081E-4</c:v>
                </c:pt>
                <c:pt idx="154">
                  <c:v>1.6240317922402791E-4</c:v>
                </c:pt>
                <c:pt idx="155">
                  <c:v>1.7209889141650718E-4</c:v>
                </c:pt>
                <c:pt idx="156">
                  <c:v>1.7573478348868691E-4</c:v>
                </c:pt>
                <c:pt idx="157">
                  <c:v>1.7815871153680675E-4</c:v>
                </c:pt>
                <c:pt idx="158">
                  <c:v>1.8300656763304638E-4</c:v>
                </c:pt>
                <c:pt idx="159">
                  <c:v>1.8785442372928603E-4</c:v>
                </c:pt>
                <c:pt idx="160">
                  <c:v>1.8906638775334592E-4</c:v>
                </c:pt>
                <c:pt idx="161">
                  <c:v>1.9270227982552565E-4</c:v>
                </c:pt>
                <c:pt idx="162">
                  <c:v>1.9633817189770538E-4</c:v>
                </c:pt>
                <c:pt idx="163">
                  <c:v>2.084578121383045E-4</c:v>
                </c:pt>
                <c:pt idx="164">
                  <c:v>2.1209370421048423E-4</c:v>
                </c:pt>
                <c:pt idx="165">
                  <c:v>2.1694156030672385E-4</c:v>
                </c:pt>
                <c:pt idx="166">
                  <c:v>2.2300138042702339E-4</c:v>
                </c:pt>
                <c:pt idx="167">
                  <c:v>2.2906120054732296E-4</c:v>
                </c:pt>
                <c:pt idx="168">
                  <c:v>2.326970926195027E-4</c:v>
                </c:pt>
                <c:pt idx="169">
                  <c:v>2.3754494871574232E-4</c:v>
                </c:pt>
                <c:pt idx="170">
                  <c:v>2.3875691273980224E-4</c:v>
                </c:pt>
                <c:pt idx="171">
                  <c:v>2.4724066090822162E-4</c:v>
                </c:pt>
                <c:pt idx="172">
                  <c:v>2.5087655298040135E-4</c:v>
                </c:pt>
                <c:pt idx="173">
                  <c:v>2.5572440907664098E-4</c:v>
                </c:pt>
                <c:pt idx="174">
                  <c:v>2.605722651728806E-4</c:v>
                </c:pt>
                <c:pt idx="175">
                  <c:v>2.6178422919694049E-4</c:v>
                </c:pt>
                <c:pt idx="176">
                  <c:v>2.6420815724506033E-4</c:v>
                </c:pt>
                <c:pt idx="177">
                  <c:v>2.6420815724506033E-4</c:v>
                </c:pt>
                <c:pt idx="178">
                  <c:v>2.7147994138941979E-4</c:v>
                </c:pt>
                <c:pt idx="179">
                  <c:v>2.7269190541347969E-4</c:v>
                </c:pt>
                <c:pt idx="180">
                  <c:v>2.7390386943753963E-4</c:v>
                </c:pt>
                <c:pt idx="181">
                  <c:v>2.7875172553377926E-4</c:v>
                </c:pt>
                <c:pt idx="182">
                  <c:v>2.7875172553377926E-4</c:v>
                </c:pt>
                <c:pt idx="183">
                  <c:v>2.8238761760595899E-4</c:v>
                </c:pt>
                <c:pt idx="184">
                  <c:v>2.8238761760595899E-4</c:v>
                </c:pt>
                <c:pt idx="185">
                  <c:v>2.8602350967813872E-4</c:v>
                </c:pt>
                <c:pt idx="186">
                  <c:v>2.8965940175031845E-4</c:v>
                </c:pt>
                <c:pt idx="187">
                  <c:v>2.8965940175031845E-4</c:v>
                </c:pt>
                <c:pt idx="188">
                  <c:v>2.9087136577437834E-4</c:v>
                </c:pt>
                <c:pt idx="189">
                  <c:v>2.9208332979843829E-4</c:v>
                </c:pt>
                <c:pt idx="190">
                  <c:v>2.9450725784655807E-4</c:v>
                </c:pt>
                <c:pt idx="191">
                  <c:v>2.9814314991873781E-4</c:v>
                </c:pt>
                <c:pt idx="192">
                  <c:v>3.0420297003903738E-4</c:v>
                </c:pt>
                <c:pt idx="193">
                  <c:v>3.0662689808715716E-4</c:v>
                </c:pt>
                <c:pt idx="194">
                  <c:v>3.1268671820745673E-4</c:v>
                </c:pt>
                <c:pt idx="195">
                  <c:v>3.1389868223151662E-4</c:v>
                </c:pt>
                <c:pt idx="196">
                  <c:v>3.1511064625557657E-4</c:v>
                </c:pt>
                <c:pt idx="197">
                  <c:v>3.1753457430369635E-4</c:v>
                </c:pt>
                <c:pt idx="198">
                  <c:v>3.1995850235181619E-4</c:v>
                </c:pt>
                <c:pt idx="199">
                  <c:v>3.2238243039993603E-4</c:v>
                </c:pt>
                <c:pt idx="200">
                  <c:v>3.2480635844805582E-4</c:v>
                </c:pt>
                <c:pt idx="201">
                  <c:v>3.2844225052023555E-4</c:v>
                </c:pt>
                <c:pt idx="202">
                  <c:v>3.2965421454429544E-4</c:v>
                </c:pt>
                <c:pt idx="203">
                  <c:v>3.369259986886549E-4</c:v>
                </c:pt>
                <c:pt idx="204">
                  <c:v>3.4177385478489458E-4</c:v>
                </c:pt>
                <c:pt idx="205">
                  <c:v>3.4540974685707431E-4</c:v>
                </c:pt>
                <c:pt idx="206">
                  <c:v>3.4540974685707431E-4</c:v>
                </c:pt>
                <c:pt idx="207">
                  <c:v>3.4904563892925404E-4</c:v>
                </c:pt>
                <c:pt idx="208">
                  <c:v>3.5268153100143378E-4</c:v>
                </c:pt>
                <c:pt idx="209">
                  <c:v>3.5389349502549367E-4</c:v>
                </c:pt>
                <c:pt idx="210">
                  <c:v>3.5389349502549367E-4</c:v>
                </c:pt>
                <c:pt idx="211">
                  <c:v>3.5510545904955356E-4</c:v>
                </c:pt>
                <c:pt idx="212">
                  <c:v>3.5995331514579324E-4</c:v>
                </c:pt>
                <c:pt idx="213">
                  <c:v>3.6358920721797292E-4</c:v>
                </c:pt>
                <c:pt idx="214">
                  <c:v>3.6722509929015265E-4</c:v>
                </c:pt>
                <c:pt idx="215">
                  <c:v>3.6843706331421259E-4</c:v>
                </c:pt>
                <c:pt idx="216">
                  <c:v>3.7328491941045222E-4</c:v>
                </c:pt>
                <c:pt idx="217">
                  <c:v>3.7449688343451211E-4</c:v>
                </c:pt>
                <c:pt idx="218">
                  <c:v>3.7570884745857206E-4</c:v>
                </c:pt>
                <c:pt idx="219">
                  <c:v>3.7570884745857206E-4</c:v>
                </c:pt>
                <c:pt idx="220">
                  <c:v>3.7813277550669184E-4</c:v>
                </c:pt>
                <c:pt idx="221">
                  <c:v>3.8176866757887157E-4</c:v>
                </c:pt>
                <c:pt idx="222">
                  <c:v>3.854045596510513E-4</c:v>
                </c:pt>
                <c:pt idx="223">
                  <c:v>3.8904045172323103E-4</c:v>
                </c:pt>
                <c:pt idx="224">
                  <c:v>3.9025241574729098E-4</c:v>
                </c:pt>
                <c:pt idx="225">
                  <c:v>3.951002718435306E-4</c:v>
                </c:pt>
                <c:pt idx="226">
                  <c:v>3.9994812793977023E-4</c:v>
                </c:pt>
                <c:pt idx="227">
                  <c:v>3.9994812793977023E-4</c:v>
                </c:pt>
                <c:pt idx="228">
                  <c:v>4.0721991208412969E-4</c:v>
                </c:pt>
                <c:pt idx="229">
                  <c:v>4.0964384013224953E-4</c:v>
                </c:pt>
                <c:pt idx="230">
                  <c:v>4.0964384013224953E-4</c:v>
                </c:pt>
                <c:pt idx="231">
                  <c:v>4.1085580415630942E-4</c:v>
                </c:pt>
                <c:pt idx="232">
                  <c:v>4.1449169622848915E-4</c:v>
                </c:pt>
                <c:pt idx="233">
                  <c:v>4.1691562427660899E-4</c:v>
                </c:pt>
                <c:pt idx="234">
                  <c:v>4.1933955232472878E-4</c:v>
                </c:pt>
                <c:pt idx="235">
                  <c:v>4.2418740842096846E-4</c:v>
                </c:pt>
                <c:pt idx="236">
                  <c:v>4.338831206134477E-4</c:v>
                </c:pt>
                <c:pt idx="237">
                  <c:v>4.3630704866156754E-4</c:v>
                </c:pt>
                <c:pt idx="238">
                  <c:v>4.3630704866156754E-4</c:v>
                </c:pt>
                <c:pt idx="239">
                  <c:v>4.4115490475780717E-4</c:v>
                </c:pt>
                <c:pt idx="240">
                  <c:v>4.447907968299869E-4</c:v>
                </c:pt>
                <c:pt idx="241">
                  <c:v>4.4842668890216663E-4</c:v>
                </c:pt>
                <c:pt idx="242">
                  <c:v>4.4842668890216663E-4</c:v>
                </c:pt>
                <c:pt idx="243">
                  <c:v>4.4963865292622652E-4</c:v>
                </c:pt>
                <c:pt idx="244">
                  <c:v>4.544865090224662E-4</c:v>
                </c:pt>
                <c:pt idx="245">
                  <c:v>4.544865090224662E-4</c:v>
                </c:pt>
                <c:pt idx="246">
                  <c:v>4.5569847304652609E-4</c:v>
                </c:pt>
                <c:pt idx="247">
                  <c:v>4.5569847304652609E-4</c:v>
                </c:pt>
                <c:pt idx="248">
                  <c:v>4.5691043707058598E-4</c:v>
                </c:pt>
                <c:pt idx="249">
                  <c:v>4.5933436511870582E-4</c:v>
                </c:pt>
                <c:pt idx="250">
                  <c:v>4.6054632914276571E-4</c:v>
                </c:pt>
                <c:pt idx="251">
                  <c:v>4.6297025719088555E-4</c:v>
                </c:pt>
                <c:pt idx="252">
                  <c:v>4.6418222121494545E-4</c:v>
                </c:pt>
                <c:pt idx="253">
                  <c:v>4.6781811328712518E-4</c:v>
                </c:pt>
                <c:pt idx="254">
                  <c:v>4.7145400535930491E-4</c:v>
                </c:pt>
                <c:pt idx="255">
                  <c:v>4.7508989743148464E-4</c:v>
                </c:pt>
                <c:pt idx="256">
                  <c:v>4.7993775352772426E-4</c:v>
                </c:pt>
                <c:pt idx="257">
                  <c:v>4.8720953767208373E-4</c:v>
                </c:pt>
                <c:pt idx="258">
                  <c:v>4.8963346572020356E-4</c:v>
                </c:pt>
                <c:pt idx="259">
                  <c:v>4.8963346572020356E-4</c:v>
                </c:pt>
                <c:pt idx="260">
                  <c:v>4.9932917791268281E-4</c:v>
                </c:pt>
                <c:pt idx="261">
                  <c:v>5.0538899803298238E-4</c:v>
                </c:pt>
                <c:pt idx="262">
                  <c:v>5.0902489010516217E-4</c:v>
                </c:pt>
                <c:pt idx="263">
                  <c:v>5.1144881815328195E-4</c:v>
                </c:pt>
                <c:pt idx="264">
                  <c:v>5.1266078217734184E-4</c:v>
                </c:pt>
                <c:pt idx="265">
                  <c:v>5.1508471022546163E-4</c:v>
                </c:pt>
                <c:pt idx="266">
                  <c:v>5.1629667424952163E-4</c:v>
                </c:pt>
                <c:pt idx="267">
                  <c:v>5.211445303457612E-4</c:v>
                </c:pt>
                <c:pt idx="268">
                  <c:v>5.2599238644200088E-4</c:v>
                </c:pt>
                <c:pt idx="269">
                  <c:v>5.2841631449012066E-4</c:v>
                </c:pt>
                <c:pt idx="270">
                  <c:v>5.3084024253824045E-4</c:v>
                </c:pt>
                <c:pt idx="271">
                  <c:v>5.3205220656230045E-4</c:v>
                </c:pt>
                <c:pt idx="272">
                  <c:v>5.3447613461042023E-4</c:v>
                </c:pt>
                <c:pt idx="273">
                  <c:v>5.3568809863448013E-4</c:v>
                </c:pt>
                <c:pt idx="274">
                  <c:v>5.3932399070665991E-4</c:v>
                </c:pt>
                <c:pt idx="275">
                  <c:v>5.417479187547797E-4</c:v>
                </c:pt>
                <c:pt idx="276">
                  <c:v>5.4659577485101937E-4</c:v>
                </c:pt>
                <c:pt idx="277">
                  <c:v>5.5023166692319905E-4</c:v>
                </c:pt>
                <c:pt idx="278">
                  <c:v>5.5750345106755851E-4</c:v>
                </c:pt>
                <c:pt idx="279">
                  <c:v>5.6113934313973819E-4</c:v>
                </c:pt>
                <c:pt idx="280">
                  <c:v>5.6598719923597787E-4</c:v>
                </c:pt>
                <c:pt idx="281">
                  <c:v>5.7083505533221755E-4</c:v>
                </c:pt>
                <c:pt idx="282">
                  <c:v>5.7568291142845712E-4</c:v>
                </c:pt>
                <c:pt idx="283">
                  <c:v>5.7689487545251712E-4</c:v>
                </c:pt>
                <c:pt idx="284">
                  <c:v>5.8416665959687658E-4</c:v>
                </c:pt>
                <c:pt idx="285">
                  <c:v>5.8901451569311615E-4</c:v>
                </c:pt>
                <c:pt idx="286">
                  <c:v>5.999221919096554E-4</c:v>
                </c:pt>
                <c:pt idx="287">
                  <c:v>6.0477004800589497E-4</c:v>
                </c:pt>
                <c:pt idx="288">
                  <c:v>6.0840594007807475E-4</c:v>
                </c:pt>
                <c:pt idx="289">
                  <c:v>6.1325379617431432E-4</c:v>
                </c:pt>
                <c:pt idx="290">
                  <c:v>6.2294950836679368E-4</c:v>
                </c:pt>
                <c:pt idx="291">
                  <c:v>6.3022129251115314E-4</c:v>
                </c:pt>
                <c:pt idx="292">
                  <c:v>6.4355289677581206E-4</c:v>
                </c:pt>
                <c:pt idx="293">
                  <c:v>6.6294432116077067E-4</c:v>
                </c:pt>
                <c:pt idx="294">
                  <c:v>6.6294432116077067E-4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F3-4151-9A4B-6AA43C1A590F}"/>
            </c:ext>
          </c:extLst>
        </c:ser>
        <c:ser>
          <c:idx val="8"/>
          <c:order val="4"/>
          <c:tx>
            <c:strRef>
              <c:f>'Booster (2)'!$AR$1</c:f>
              <c:strCache>
                <c:ptCount val="1"/>
                <c:pt idx="0">
                  <c:v>% 18-29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(2)'!$AR$232:$AR$704</c:f>
              <c:numCache>
                <c:formatCode>0.00%</c:formatCode>
                <c:ptCount val="4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2.0057778436564368E-7</c:v>
                </c:pt>
                <c:pt idx="19">
                  <c:v>2.0057778436564368E-7</c:v>
                </c:pt>
                <c:pt idx="20">
                  <c:v>2.0057778436564368E-7</c:v>
                </c:pt>
                <c:pt idx="21">
                  <c:v>2.0057778436564368E-7</c:v>
                </c:pt>
                <c:pt idx="22">
                  <c:v>2.0057778436564368E-7</c:v>
                </c:pt>
                <c:pt idx="23">
                  <c:v>2.0057778436564368E-7</c:v>
                </c:pt>
                <c:pt idx="24">
                  <c:v>4.0115556873128737E-7</c:v>
                </c:pt>
                <c:pt idx="25">
                  <c:v>4.0115556873128737E-7</c:v>
                </c:pt>
                <c:pt idx="26">
                  <c:v>1.0028889218282183E-6</c:v>
                </c:pt>
                <c:pt idx="27">
                  <c:v>1.2034667061938621E-6</c:v>
                </c:pt>
                <c:pt idx="28">
                  <c:v>1.2034667061938621E-6</c:v>
                </c:pt>
                <c:pt idx="29">
                  <c:v>1.2034667061938621E-6</c:v>
                </c:pt>
                <c:pt idx="30">
                  <c:v>1.6046222749251495E-6</c:v>
                </c:pt>
                <c:pt idx="31">
                  <c:v>1.805200059290793E-6</c:v>
                </c:pt>
                <c:pt idx="32">
                  <c:v>2.2063556280220806E-6</c:v>
                </c:pt>
                <c:pt idx="33">
                  <c:v>3.8109779029472299E-6</c:v>
                </c:pt>
                <c:pt idx="34">
                  <c:v>6.4184890997005979E-6</c:v>
                </c:pt>
                <c:pt idx="35">
                  <c:v>7.4213780215288158E-6</c:v>
                </c:pt>
                <c:pt idx="36">
                  <c:v>7.4213780215288158E-6</c:v>
                </c:pt>
                <c:pt idx="37">
                  <c:v>9.4271558651852533E-6</c:v>
                </c:pt>
                <c:pt idx="38">
                  <c:v>1.0831200355744758E-5</c:v>
                </c:pt>
                <c:pt idx="39">
                  <c:v>1.1432933708841689E-5</c:v>
                </c:pt>
                <c:pt idx="40">
                  <c:v>1.5845644964885849E-5</c:v>
                </c:pt>
                <c:pt idx="41">
                  <c:v>1.8653733946004862E-5</c:v>
                </c:pt>
                <c:pt idx="42">
                  <c:v>2.1060667358392586E-5</c:v>
                </c:pt>
                <c:pt idx="43">
                  <c:v>2.4671067476974171E-5</c:v>
                </c:pt>
                <c:pt idx="44">
                  <c:v>2.7479156458093184E-5</c:v>
                </c:pt>
                <c:pt idx="45">
                  <c:v>2.9886089870480908E-5</c:v>
                </c:pt>
                <c:pt idx="46">
                  <c:v>3.3897645557793783E-5</c:v>
                </c:pt>
                <c:pt idx="47">
                  <c:v>3.8510934598203586E-5</c:v>
                </c:pt>
                <c:pt idx="48">
                  <c:v>4.1118445794956954E-5</c:v>
                </c:pt>
                <c:pt idx="49">
                  <c:v>4.2923645854247743E-5</c:v>
                </c:pt>
                <c:pt idx="50">
                  <c:v>4.5731734835366757E-5</c:v>
                </c:pt>
                <c:pt idx="51">
                  <c:v>4.9943868307045276E-5</c:v>
                </c:pt>
                <c:pt idx="52">
                  <c:v>5.4356579563089434E-5</c:v>
                </c:pt>
                <c:pt idx="53">
                  <c:v>5.616177962238023E-5</c:v>
                </c:pt>
                <c:pt idx="54">
                  <c:v>5.9972757525327461E-5</c:v>
                </c:pt>
                <c:pt idx="55">
                  <c:v>6.1978535368983895E-5</c:v>
                </c:pt>
                <c:pt idx="56">
                  <c:v>6.3583157643909039E-5</c:v>
                </c:pt>
                <c:pt idx="57">
                  <c:v>6.5990091056296763E-5</c:v>
                </c:pt>
                <c:pt idx="58">
                  <c:v>6.8196446684318856E-5</c:v>
                </c:pt>
                <c:pt idx="59">
                  <c:v>7.020222452797529E-5</c:v>
                </c:pt>
                <c:pt idx="60">
                  <c:v>7.4013202430922513E-5</c:v>
                </c:pt>
                <c:pt idx="61">
                  <c:v>7.962938039316054E-5</c:v>
                </c:pt>
                <c:pt idx="62">
                  <c:v>8.1434580452451329E-5</c:v>
                </c:pt>
                <c:pt idx="63">
                  <c:v>8.2036313805548263E-5</c:v>
                </c:pt>
                <c:pt idx="64">
                  <c:v>8.3239780511742118E-5</c:v>
                </c:pt>
                <c:pt idx="65">
                  <c:v>8.5847291708495487E-5</c:v>
                </c:pt>
                <c:pt idx="66">
                  <c:v>8.86553806896145E-5</c:v>
                </c:pt>
                <c:pt idx="67">
                  <c:v>9.1664047455099158E-5</c:v>
                </c:pt>
                <c:pt idx="68">
                  <c:v>9.4472136436218171E-5</c:v>
                </c:pt>
                <c:pt idx="69">
                  <c:v>9.667849206424025E-5</c:v>
                </c:pt>
                <c:pt idx="70">
                  <c:v>9.808253655479975E-5</c:v>
                </c:pt>
                <c:pt idx="71">
                  <c:v>9.8684269907896684E-5</c:v>
                </c:pt>
                <c:pt idx="72">
                  <c:v>1.0048946996718747E-4</c:v>
                </c:pt>
                <c:pt idx="73">
                  <c:v>1.0349813673267213E-4</c:v>
                </c:pt>
                <c:pt idx="74">
                  <c:v>1.0570449236069421E-4</c:v>
                </c:pt>
                <c:pt idx="75">
                  <c:v>1.0831200355744758E-4</c:v>
                </c:pt>
                <c:pt idx="76">
                  <c:v>1.1011720361673838E-4</c:v>
                </c:pt>
                <c:pt idx="77">
                  <c:v>1.1132067032293224E-4</c:v>
                </c:pt>
                <c:pt idx="78">
                  <c:v>1.1292529259785738E-4</c:v>
                </c:pt>
                <c:pt idx="79">
                  <c:v>1.1473049265714818E-4</c:v>
                </c:pt>
                <c:pt idx="80">
                  <c:v>1.1713742606953591E-4</c:v>
                </c:pt>
                <c:pt idx="81">
                  <c:v>1.1974493726628928E-4</c:v>
                </c:pt>
                <c:pt idx="82">
                  <c:v>1.2295418181613958E-4</c:v>
                </c:pt>
                <c:pt idx="83">
                  <c:v>1.24959959659796E-4</c:v>
                </c:pt>
                <c:pt idx="84">
                  <c:v>1.2596284858162424E-4</c:v>
                </c:pt>
                <c:pt idx="85">
                  <c:v>1.2857035977837761E-4</c:v>
                </c:pt>
                <c:pt idx="86">
                  <c:v>1.3137844875949661E-4</c:v>
                </c:pt>
                <c:pt idx="87">
                  <c:v>1.3358480438751868E-4</c:v>
                </c:pt>
                <c:pt idx="88">
                  <c:v>1.3579116001554076E-4</c:v>
                </c:pt>
                <c:pt idx="89">
                  <c:v>1.3839867121229413E-4</c:v>
                </c:pt>
                <c:pt idx="90">
                  <c:v>1.4080560462468187E-4</c:v>
                </c:pt>
                <c:pt idx="91">
                  <c:v>1.4301196025270395E-4</c:v>
                </c:pt>
                <c:pt idx="92">
                  <c:v>1.4762524929311374E-4</c:v>
                </c:pt>
                <c:pt idx="93">
                  <c:v>1.4963102713677018E-4</c:v>
                </c:pt>
                <c:pt idx="94">
                  <c:v>1.5103507162732968E-4</c:v>
                </c:pt>
                <c:pt idx="95">
                  <c:v>1.5284027168662047E-4</c:v>
                </c:pt>
                <c:pt idx="96">
                  <c:v>1.5584893845210513E-4</c:v>
                </c:pt>
                <c:pt idx="97">
                  <c:v>1.5785471629576158E-4</c:v>
                </c:pt>
                <c:pt idx="98">
                  <c:v>1.5905818300195542E-4</c:v>
                </c:pt>
                <c:pt idx="99">
                  <c:v>1.6086338306124624E-4</c:v>
                </c:pt>
                <c:pt idx="100">
                  <c:v>1.6286916090490266E-4</c:v>
                </c:pt>
                <c:pt idx="101">
                  <c:v>1.6427320539546216E-4</c:v>
                </c:pt>
                <c:pt idx="102">
                  <c:v>1.6587782767038732E-4</c:v>
                </c:pt>
                <c:pt idx="103">
                  <c:v>1.6968880557333455E-4</c:v>
                </c:pt>
                <c:pt idx="104">
                  <c:v>1.7129342784825968E-4</c:v>
                </c:pt>
                <c:pt idx="105">
                  <c:v>1.7189516120135663E-4</c:v>
                </c:pt>
                <c:pt idx="106">
                  <c:v>1.7470325018247563E-4</c:v>
                </c:pt>
                <c:pt idx="107">
                  <c:v>1.7711018359486337E-4</c:v>
                </c:pt>
                <c:pt idx="108">
                  <c:v>1.8112173928217624E-4</c:v>
                </c:pt>
                <c:pt idx="109">
                  <c:v>1.8352867269456397E-4</c:v>
                </c:pt>
                <c:pt idx="110">
                  <c:v>1.8854311730370505E-4</c:v>
                </c:pt>
                <c:pt idx="111">
                  <c:v>1.9034831736299584E-4</c:v>
                </c:pt>
                <c:pt idx="112">
                  <c:v>1.9295582855974921E-4</c:v>
                </c:pt>
                <c:pt idx="113">
                  <c:v>1.9776969538452466E-4</c:v>
                </c:pt>
                <c:pt idx="114">
                  <c:v>2.0117951771874061E-4</c:v>
                </c:pt>
                <c:pt idx="115">
                  <c:v>2.0438876226859089E-4</c:v>
                </c:pt>
                <c:pt idx="116">
                  <c:v>2.0478991783732218E-4</c:v>
                </c:pt>
                <c:pt idx="117">
                  <c:v>2.0719685124970992E-4</c:v>
                </c:pt>
                <c:pt idx="118">
                  <c:v>2.0880147352463505E-4</c:v>
                </c:pt>
                <c:pt idx="119">
                  <c:v>2.0960378466209763E-4</c:v>
                </c:pt>
                <c:pt idx="120">
                  <c:v>2.12211295858851E-4</c:v>
                </c:pt>
                <c:pt idx="121">
                  <c:v>2.1602227376179824E-4</c:v>
                </c:pt>
                <c:pt idx="122">
                  <c:v>2.2103671837093932E-4</c:v>
                </c:pt>
                <c:pt idx="123">
                  <c:v>2.2504827405825221E-4</c:v>
                </c:pt>
                <c:pt idx="124">
                  <c:v>2.310656075892215E-4</c:v>
                </c:pt>
                <c:pt idx="125">
                  <c:v>2.3407427435470616E-4</c:v>
                </c:pt>
                <c:pt idx="126">
                  <c:v>2.3668178555145953E-4</c:v>
                </c:pt>
                <c:pt idx="127">
                  <c:v>2.4149565237623497E-4</c:v>
                </c:pt>
                <c:pt idx="128">
                  <c:v>2.4630951920101042E-4</c:v>
                </c:pt>
                <c:pt idx="129">
                  <c:v>2.5072223045705458E-4</c:v>
                </c:pt>
                <c:pt idx="130">
                  <c:v>2.5493436392873313E-4</c:v>
                </c:pt>
                <c:pt idx="131">
                  <c:v>2.5994880853787421E-4</c:v>
                </c:pt>
                <c:pt idx="132">
                  <c:v>2.6295747530335887E-4</c:v>
                </c:pt>
                <c:pt idx="133">
                  <c:v>2.6596614206884353E-4</c:v>
                </c:pt>
                <c:pt idx="134">
                  <c:v>2.6937596440305945E-4</c:v>
                </c:pt>
                <c:pt idx="135">
                  <c:v>2.7258520895290976E-4</c:v>
                </c:pt>
                <c:pt idx="136">
                  <c:v>2.7759965356205084E-4</c:v>
                </c:pt>
                <c:pt idx="137">
                  <c:v>2.8281467595555758E-4</c:v>
                </c:pt>
                <c:pt idx="138">
                  <c:v>2.8863143170216124E-4</c:v>
                </c:pt>
                <c:pt idx="139">
                  <c:v>2.9244240960510847E-4</c:v>
                </c:pt>
                <c:pt idx="140">
                  <c:v>2.9545107637059313E-4</c:v>
                </c:pt>
                <c:pt idx="141">
                  <c:v>3.0166898768592811E-4</c:v>
                </c:pt>
                <c:pt idx="142">
                  <c:v>3.0929094349182253E-4</c:v>
                </c:pt>
                <c:pt idx="143">
                  <c:v>3.183169437882765E-4</c:v>
                </c:pt>
                <c:pt idx="144">
                  <c:v>3.2433427731924582E-4</c:v>
                </c:pt>
                <c:pt idx="145">
                  <c:v>3.2573832180980532E-4</c:v>
                </c:pt>
                <c:pt idx="146">
                  <c:v>3.2613947737853663E-4</c:v>
                </c:pt>
                <c:pt idx="147">
                  <c:v>3.2814525522219305E-4</c:v>
                </c:pt>
                <c:pt idx="148">
                  <c:v>3.3556663324372187E-4</c:v>
                </c:pt>
                <c:pt idx="149">
                  <c:v>3.4358974461834761E-4</c:v>
                </c:pt>
                <c:pt idx="150">
                  <c:v>3.4980765593368258E-4</c:v>
                </c:pt>
                <c:pt idx="151">
                  <c:v>3.5682787838648008E-4</c:v>
                </c:pt>
                <c:pt idx="152">
                  <c:v>3.6083943407379297E-4</c:v>
                </c:pt>
                <c:pt idx="153">
                  <c:v>3.628452119174494E-4</c:v>
                </c:pt>
                <c:pt idx="154">
                  <c:v>3.6585387868293405E-4</c:v>
                </c:pt>
                <c:pt idx="155">
                  <c:v>3.7106890107644079E-4</c:v>
                </c:pt>
                <c:pt idx="156">
                  <c:v>3.7528103454811929E-4</c:v>
                </c:pt>
                <c:pt idx="157">
                  <c:v>3.8029547915726042E-4</c:v>
                </c:pt>
                <c:pt idx="158">
                  <c:v>3.8591165711949842E-4</c:v>
                </c:pt>
                <c:pt idx="159">
                  <c:v>3.9333303514102724E-4</c:v>
                </c:pt>
                <c:pt idx="160">
                  <c:v>3.9814690196580271E-4</c:v>
                </c:pt>
                <c:pt idx="161">
                  <c:v>4.0135614651565297E-4</c:v>
                </c:pt>
                <c:pt idx="162">
                  <c:v>4.0717290226225663E-4</c:v>
                </c:pt>
                <c:pt idx="163">
                  <c:v>4.1298965800886034E-4</c:v>
                </c:pt>
                <c:pt idx="164">
                  <c:v>4.1720179148053884E-4</c:v>
                </c:pt>
                <c:pt idx="165">
                  <c:v>4.2101276938348608E-4</c:v>
                </c:pt>
                <c:pt idx="166">
                  <c:v>4.2682952513008974E-4</c:v>
                </c:pt>
                <c:pt idx="167">
                  <c:v>4.3104165860176824E-4</c:v>
                </c:pt>
                <c:pt idx="168">
                  <c:v>4.3244570309232774E-4</c:v>
                </c:pt>
                <c:pt idx="169">
                  <c:v>4.3846303662329705E-4</c:v>
                </c:pt>
                <c:pt idx="170">
                  <c:v>4.4307632566370687E-4</c:v>
                </c:pt>
                <c:pt idx="171">
                  <c:v>4.4869250362594492E-4</c:v>
                </c:pt>
                <c:pt idx="172">
                  <c:v>4.5270405931325776E-4</c:v>
                </c:pt>
                <c:pt idx="173">
                  <c:v>4.605265929035179E-4</c:v>
                </c:pt>
                <c:pt idx="174">
                  <c:v>4.6313410410027124E-4</c:v>
                </c:pt>
                <c:pt idx="175">
                  <c:v>4.6594219308139024E-4</c:v>
                </c:pt>
                <c:pt idx="176">
                  <c:v>4.7075605990616571E-4</c:v>
                </c:pt>
                <c:pt idx="177">
                  <c:v>4.7577050451530679E-4</c:v>
                </c:pt>
                <c:pt idx="178">
                  <c:v>4.8018321577135095E-4</c:v>
                </c:pt>
                <c:pt idx="179">
                  <c:v>4.8479650481176076E-4</c:v>
                </c:pt>
                <c:pt idx="180">
                  <c:v>4.9181672726455832E-4</c:v>
                </c:pt>
                <c:pt idx="181">
                  <c:v>4.9622943852060248E-4</c:v>
                </c:pt>
                <c:pt idx="182">
                  <c:v>4.99839838639184E-4</c:v>
                </c:pt>
                <c:pt idx="183">
                  <c:v>5.0545601660142211E-4</c:v>
                </c:pt>
                <c:pt idx="184">
                  <c:v>5.1207508348548834E-4</c:v>
                </c:pt>
                <c:pt idx="185">
                  <c:v>5.1548490581970426E-4</c:v>
                </c:pt>
                <c:pt idx="186">
                  <c:v>5.1829299480082326E-4</c:v>
                </c:pt>
                <c:pt idx="187">
                  <c:v>5.2090050599757666E-4</c:v>
                </c:pt>
                <c:pt idx="188">
                  <c:v>5.2350801719432995E-4</c:v>
                </c:pt>
                <c:pt idx="189">
                  <c:v>5.247114839005239E-4</c:v>
                </c:pt>
                <c:pt idx="190">
                  <c:v>5.2952535072529926E-4</c:v>
                </c:pt>
                <c:pt idx="191">
                  <c:v>5.3815019545302197E-4</c:v>
                </c:pt>
                <c:pt idx="192">
                  <c:v>5.4416752898399129E-4</c:v>
                </c:pt>
                <c:pt idx="193">
                  <c:v>5.4978370694622929E-4</c:v>
                </c:pt>
                <c:pt idx="194">
                  <c:v>5.5600161826156421E-4</c:v>
                </c:pt>
                <c:pt idx="195">
                  <c:v>5.6001317394887716E-4</c:v>
                </c:pt>
                <c:pt idx="196">
                  <c:v>5.6322241849872748E-4</c:v>
                </c:pt>
                <c:pt idx="197">
                  <c:v>5.6763512975477163E-4</c:v>
                </c:pt>
                <c:pt idx="198">
                  <c:v>5.72448996579547E-4</c:v>
                </c:pt>
                <c:pt idx="199">
                  <c:v>5.7726286340432247E-4</c:v>
                </c:pt>
                <c:pt idx="200">
                  <c:v>5.8247788579782927E-4</c:v>
                </c:pt>
                <c:pt idx="201">
                  <c:v>5.8749233040697034E-4</c:v>
                </c:pt>
                <c:pt idx="202">
                  <c:v>5.9310850836920834E-4</c:v>
                </c:pt>
                <c:pt idx="203">
                  <c:v>5.9431197507540218E-4</c:v>
                </c:pt>
                <c:pt idx="204">
                  <c:v>5.9832353076271503E-4</c:v>
                </c:pt>
                <c:pt idx="205">
                  <c:v>6.0514317543114698E-4</c:v>
                </c:pt>
                <c:pt idx="206">
                  <c:v>6.0815184219663158E-4</c:v>
                </c:pt>
                <c:pt idx="207">
                  <c:v>6.1216339788394453E-4</c:v>
                </c:pt>
                <c:pt idx="208">
                  <c:v>6.1858188698364505E-4</c:v>
                </c:pt>
                <c:pt idx="209">
                  <c:v>6.2159055374912976E-4</c:v>
                </c:pt>
                <c:pt idx="210">
                  <c:v>6.2359633159278613E-4</c:v>
                </c:pt>
                <c:pt idx="211">
                  <c:v>6.3001482069248676E-4</c:v>
                </c:pt>
                <c:pt idx="212">
                  <c:v>6.3442753194853092E-4</c:v>
                </c:pt>
                <c:pt idx="213">
                  <c:v>6.3703504314528432E-4</c:v>
                </c:pt>
                <c:pt idx="214">
                  <c:v>6.420494877544254E-4</c:v>
                </c:pt>
                <c:pt idx="215">
                  <c:v>6.4586046565737263E-4</c:v>
                </c:pt>
                <c:pt idx="216">
                  <c:v>6.4806682128539471E-4</c:v>
                </c:pt>
                <c:pt idx="217">
                  <c:v>6.4927028799158855E-4</c:v>
                </c:pt>
                <c:pt idx="218">
                  <c:v>6.5308126589453579E-4</c:v>
                </c:pt>
                <c:pt idx="219">
                  <c:v>6.5528762152255787E-4</c:v>
                </c:pt>
                <c:pt idx="220">
                  <c:v>6.5829628828804258E-4</c:v>
                </c:pt>
                <c:pt idx="221">
                  <c:v>6.6210726619098982E-4</c:v>
                </c:pt>
                <c:pt idx="222">
                  <c:v>6.6812459972195903E-4</c:v>
                </c:pt>
                <c:pt idx="223">
                  <c:v>6.6912748864378726E-4</c:v>
                </c:pt>
                <c:pt idx="224">
                  <c:v>6.701303775656155E-4</c:v>
                </c:pt>
                <c:pt idx="225">
                  <c:v>6.7374077768419713E-4</c:v>
                </c:pt>
                <c:pt idx="226">
                  <c:v>6.7715060001841305E-4</c:v>
                </c:pt>
                <c:pt idx="227">
                  <c:v>6.8076100013699458E-4</c:v>
                </c:pt>
                <c:pt idx="228">
                  <c:v>6.8517371139303874E-4</c:v>
                </c:pt>
                <c:pt idx="229">
                  <c:v>6.8978700043344861E-4</c:v>
                </c:pt>
                <c:pt idx="230">
                  <c:v>6.9179277827710508E-4</c:v>
                </c:pt>
                <c:pt idx="231">
                  <c:v>6.9339740055203013E-4</c:v>
                </c:pt>
                <c:pt idx="232">
                  <c:v>6.9700780067061176E-4</c:v>
                </c:pt>
                <c:pt idx="233">
                  <c:v>7.0242340084848416E-4</c:v>
                </c:pt>
                <c:pt idx="234">
                  <c:v>7.06434956535797E-4</c:v>
                </c:pt>
                <c:pt idx="235">
                  <c:v>7.118505567136694E-4</c:v>
                </c:pt>
                <c:pt idx="236">
                  <c:v>7.1867020138210124E-4</c:v>
                </c:pt>
                <c:pt idx="237">
                  <c:v>7.2127771257885463E-4</c:v>
                </c:pt>
                <c:pt idx="238">
                  <c:v>7.2208002371631727E-4</c:v>
                </c:pt>
                <c:pt idx="239">
                  <c:v>7.2849851281601779E-4</c:v>
                </c:pt>
                <c:pt idx="240">
                  <c:v>7.3271064628769634E-4</c:v>
                </c:pt>
                <c:pt idx="241">
                  <c:v>7.3953029095612818E-4</c:v>
                </c:pt>
                <c:pt idx="242">
                  <c:v>7.4975975795877605E-4</c:v>
                </c:pt>
                <c:pt idx="243">
                  <c:v>7.6319846951127413E-4</c:v>
                </c:pt>
                <c:pt idx="244">
                  <c:v>7.732273587295564E-4</c:v>
                </c:pt>
                <c:pt idx="245">
                  <c:v>7.7844238112306308E-4</c:v>
                </c:pt>
                <c:pt idx="246">
                  <c:v>7.872678036351514E-4</c:v>
                </c:pt>
                <c:pt idx="247">
                  <c:v>7.9809900399089619E-4</c:v>
                </c:pt>
                <c:pt idx="248">
                  <c:v>8.0511922644369374E-4</c:v>
                </c:pt>
                <c:pt idx="249">
                  <c:v>8.1374407117141634E-4</c:v>
                </c:pt>
                <c:pt idx="250">
                  <c:v>8.2938913835193661E-4</c:v>
                </c:pt>
                <c:pt idx="251">
                  <c:v>8.3881629421712184E-4</c:v>
                </c:pt>
                <c:pt idx="252">
                  <c:v>8.430284276888004E-4</c:v>
                </c:pt>
                <c:pt idx="253">
                  <c:v>8.5466193918200771E-4</c:v>
                </c:pt>
                <c:pt idx="254">
                  <c:v>8.6709776181267755E-4</c:v>
                </c:pt>
                <c:pt idx="255">
                  <c:v>8.795335844433475E-4</c:v>
                </c:pt>
                <c:pt idx="256">
                  <c:v>8.9096651815218921E-4</c:v>
                </c:pt>
                <c:pt idx="257">
                  <c:v>9.0761447425453761E-4</c:v>
                </c:pt>
                <c:pt idx="258">
                  <c:v>9.184456746102824E-4</c:v>
                </c:pt>
                <c:pt idx="259">
                  <c:v>9.1944856353211063E-4</c:v>
                </c:pt>
                <c:pt idx="260">
                  <c:v>9.2907629718166147E-4</c:v>
                </c:pt>
                <c:pt idx="261">
                  <c:v>9.3750056412501858E-4</c:v>
                </c:pt>
                <c:pt idx="262">
                  <c:v>9.4672714220583811E-4</c:v>
                </c:pt>
                <c:pt idx="263">
                  <c:v>9.5715718699285158E-4</c:v>
                </c:pt>
                <c:pt idx="264">
                  <c:v>9.6758723177986505E-4</c:v>
                </c:pt>
                <c:pt idx="265">
                  <c:v>9.7861900991997545E-4</c:v>
                </c:pt>
                <c:pt idx="266">
                  <c:v>9.8222941003855697E-4</c:v>
                </c:pt>
                <c:pt idx="267">
                  <c:v>9.8985136584445145E-4</c:v>
                </c:pt>
                <c:pt idx="268">
                  <c:v>1.0004819884158306E-3</c:v>
                </c:pt>
                <c:pt idx="269">
                  <c:v>1.0109120332028442E-3</c:v>
                </c:pt>
                <c:pt idx="270">
                  <c:v>1.0239495891866109E-3</c:v>
                </c:pt>
                <c:pt idx="271">
                  <c:v>1.0397952341514968E-3</c:v>
                </c:pt>
                <c:pt idx="272">
                  <c:v>1.0510275900759728E-3</c:v>
                </c:pt>
                <c:pt idx="273">
                  <c:v>1.0602541681567924E-3</c:v>
                </c:pt>
                <c:pt idx="274">
                  <c:v>1.0718876796499998E-3</c:v>
                </c:pt>
                <c:pt idx="275">
                  <c:v>1.0847246578494011E-3</c:v>
                </c:pt>
                <c:pt idx="276">
                  <c:v>1.0957564359895115E-3</c:v>
                </c:pt>
                <c:pt idx="277">
                  <c:v>1.1045818585015998E-3</c:v>
                </c:pt>
                <c:pt idx="278">
                  <c:v>1.1196251923290229E-3</c:v>
                </c:pt>
                <c:pt idx="279">
                  <c:v>1.1274477259192832E-3</c:v>
                </c:pt>
                <c:pt idx="280">
                  <c:v>1.1312587038222303E-3</c:v>
                </c:pt>
                <c:pt idx="281">
                  <c:v>1.1440956820216316E-3</c:v>
                </c:pt>
                <c:pt idx="282">
                  <c:v>1.1597407492021517E-3</c:v>
                </c:pt>
                <c:pt idx="283">
                  <c:v>1.172577727401553E-3</c:v>
                </c:pt>
                <c:pt idx="284">
                  <c:v>1.1856152833853197E-3</c:v>
                </c:pt>
                <c:pt idx="285">
                  <c:v>1.2074782618811748E-3</c:v>
                </c:pt>
                <c:pt idx="286">
                  <c:v>1.2203152400805761E-3</c:v>
                </c:pt>
                <c:pt idx="287">
                  <c:v>1.2331522182799774E-3</c:v>
                </c:pt>
                <c:pt idx="288">
                  <c:v>1.2491984410292287E-3</c:v>
                </c:pt>
                <c:pt idx="289">
                  <c:v>1.2654452415628459E-3</c:v>
                </c:pt>
                <c:pt idx="290">
                  <c:v>1.2838983977244852E-3</c:v>
                </c:pt>
                <c:pt idx="291">
                  <c:v>1.3031538650235869E-3</c:v>
                </c:pt>
                <c:pt idx="292">
                  <c:v>1.3338422660315304E-3</c:v>
                </c:pt>
                <c:pt idx="293">
                  <c:v>1.3506907999182446E-3</c:v>
                </c:pt>
                <c:pt idx="294">
                  <c:v>1.3528971555462667E-3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DF3-4151-9A4B-6AA43C1A590F}"/>
            </c:ext>
          </c:extLst>
        </c:ser>
        <c:ser>
          <c:idx val="2"/>
          <c:order val="5"/>
          <c:tx>
            <c:strRef>
              <c:f>'Booster (2)'!$AT$1</c:f>
              <c:strCache>
                <c:ptCount val="1"/>
                <c:pt idx="0">
                  <c:v>% 30-39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(2)'!$AT$232:$AT$704</c:f>
              <c:numCache>
                <c:formatCode>0.00%</c:formatCode>
                <c:ptCount val="4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4.7969476062991594E-7</c:v>
                </c:pt>
                <c:pt idx="19">
                  <c:v>7.1954214094487396E-7</c:v>
                </c:pt>
                <c:pt idx="20">
                  <c:v>7.1954214094487396E-7</c:v>
                </c:pt>
                <c:pt idx="21">
                  <c:v>7.1954214094487396E-7</c:v>
                </c:pt>
                <c:pt idx="22">
                  <c:v>7.1954214094487396E-7</c:v>
                </c:pt>
                <c:pt idx="23">
                  <c:v>7.1954214094487396E-7</c:v>
                </c:pt>
                <c:pt idx="24">
                  <c:v>7.1954214094487396E-7</c:v>
                </c:pt>
                <c:pt idx="25">
                  <c:v>1.19923690157479E-6</c:v>
                </c:pt>
                <c:pt idx="26">
                  <c:v>1.19923690157479E-6</c:v>
                </c:pt>
                <c:pt idx="27">
                  <c:v>1.6789316622047058E-6</c:v>
                </c:pt>
                <c:pt idx="28">
                  <c:v>1.6789316622047058E-6</c:v>
                </c:pt>
                <c:pt idx="29">
                  <c:v>2.6383211834645379E-6</c:v>
                </c:pt>
                <c:pt idx="30">
                  <c:v>2.8781685637794959E-6</c:v>
                </c:pt>
                <c:pt idx="31">
                  <c:v>3.3578633244094117E-6</c:v>
                </c:pt>
                <c:pt idx="32">
                  <c:v>4.5571002259842017E-6</c:v>
                </c:pt>
                <c:pt idx="33">
                  <c:v>6.7157266488188234E-6</c:v>
                </c:pt>
                <c:pt idx="34">
                  <c:v>1.0073589973228235E-5</c:v>
                </c:pt>
                <c:pt idx="35">
                  <c:v>1.0313437353543193E-5</c:v>
                </c:pt>
                <c:pt idx="36">
                  <c:v>1.1032979494488067E-5</c:v>
                </c:pt>
                <c:pt idx="37">
                  <c:v>1.3911148058267563E-5</c:v>
                </c:pt>
                <c:pt idx="38">
                  <c:v>1.678931662204706E-5</c:v>
                </c:pt>
                <c:pt idx="39">
                  <c:v>1.918779042519664E-5</c:v>
                </c:pt>
                <c:pt idx="40">
                  <c:v>2.8301990877165044E-5</c:v>
                </c:pt>
                <c:pt idx="41">
                  <c:v>3.2619243722834287E-5</c:v>
                </c:pt>
                <c:pt idx="42">
                  <c:v>3.6216954427558654E-5</c:v>
                </c:pt>
                <c:pt idx="43">
                  <c:v>4.293268107637748E-5</c:v>
                </c:pt>
                <c:pt idx="44">
                  <c:v>5.1087492007086054E-5</c:v>
                </c:pt>
                <c:pt idx="45">
                  <c:v>6.0201692459054454E-5</c:v>
                </c:pt>
                <c:pt idx="46">
                  <c:v>6.7636961248818147E-5</c:v>
                </c:pt>
                <c:pt idx="47">
                  <c:v>8.0109025025195961E-5</c:v>
                </c:pt>
                <c:pt idx="48">
                  <c:v>8.4666125251180174E-5</c:v>
                </c:pt>
                <c:pt idx="49">
                  <c:v>8.8983378096849414E-5</c:v>
                </c:pt>
                <c:pt idx="50">
                  <c:v>9.6658494266928068E-5</c:v>
                </c:pt>
                <c:pt idx="51">
                  <c:v>1.0409376305669176E-4</c:v>
                </c:pt>
                <c:pt idx="52">
                  <c:v>1.1008994756456572E-4</c:v>
                </c:pt>
                <c:pt idx="53">
                  <c:v>1.1512674255117983E-4</c:v>
                </c:pt>
                <c:pt idx="54">
                  <c:v>1.2256201134094353E-4</c:v>
                </c:pt>
                <c:pt idx="55">
                  <c:v>1.2735895894724268E-4</c:v>
                </c:pt>
                <c:pt idx="56">
                  <c:v>1.2975743275039228E-4</c:v>
                </c:pt>
                <c:pt idx="57">
                  <c:v>1.3503407511732135E-4</c:v>
                </c:pt>
                <c:pt idx="58">
                  <c:v>1.3959117534330555E-4</c:v>
                </c:pt>
                <c:pt idx="59">
                  <c:v>1.4510766509054959E-4</c:v>
                </c:pt>
                <c:pt idx="60">
                  <c:v>1.5422186554251799E-4</c:v>
                </c:pt>
                <c:pt idx="61">
                  <c:v>1.6237667647322655E-4</c:v>
                </c:pt>
                <c:pt idx="62">
                  <c:v>1.6573453979763596E-4</c:v>
                </c:pt>
                <c:pt idx="63">
                  <c:v>1.6885255574173043E-4</c:v>
                </c:pt>
                <c:pt idx="64">
                  <c:v>1.7269011382676976E-4</c:v>
                </c:pt>
                <c:pt idx="65">
                  <c:v>1.7796675619369883E-4</c:v>
                </c:pt>
                <c:pt idx="66">
                  <c:v>1.8180431427873816E-4</c:v>
                </c:pt>
                <c:pt idx="67">
                  <c:v>1.8636141450472236E-4</c:v>
                </c:pt>
                <c:pt idx="68">
                  <c:v>1.9043881997007664E-4</c:v>
                </c:pt>
                <c:pt idx="69">
                  <c:v>1.9307714115354119E-4</c:v>
                </c:pt>
                <c:pt idx="70">
                  <c:v>1.9619515709763563E-4</c:v>
                </c:pt>
                <c:pt idx="71">
                  <c:v>2.0123195208424975E-4</c:v>
                </c:pt>
                <c:pt idx="72">
                  <c:v>2.0411012064802924E-4</c:v>
                </c:pt>
                <c:pt idx="73">
                  <c:v>2.0866722087401344E-4</c:v>
                </c:pt>
                <c:pt idx="74">
                  <c:v>2.1274462633936772E-4</c:v>
                </c:pt>
                <c:pt idx="75">
                  <c:v>2.1994004774881647E-4</c:v>
                </c:pt>
                <c:pt idx="76">
                  <c:v>2.220986741716511E-4</c:v>
                </c:pt>
                <c:pt idx="77">
                  <c:v>2.2545653749606051E-4</c:v>
                </c:pt>
                <c:pt idx="78">
                  <c:v>2.2977379034172976E-4</c:v>
                </c:pt>
                <c:pt idx="79">
                  <c:v>2.3553012746928875E-4</c:v>
                </c:pt>
                <c:pt idx="80">
                  <c:v>2.4008722769527295E-4</c:v>
                </c:pt>
                <c:pt idx="81">
                  <c:v>2.4584356482283194E-4</c:v>
                </c:pt>
                <c:pt idx="82">
                  <c:v>2.5327883361259563E-4</c:v>
                </c:pt>
                <c:pt idx="83">
                  <c:v>2.5759608645826488E-4</c:v>
                </c:pt>
                <c:pt idx="84">
                  <c:v>2.5951486550078456E-4</c:v>
                </c:pt>
                <c:pt idx="85">
                  <c:v>2.6575089738897344E-4</c:v>
                </c:pt>
                <c:pt idx="86">
                  <c:v>2.7366586093936708E-4</c:v>
                </c:pt>
                <c:pt idx="87">
                  <c:v>2.8062143496850083E-4</c:v>
                </c:pt>
                <c:pt idx="88">
                  <c:v>2.8757700899763463E-4</c:v>
                </c:pt>
                <c:pt idx="89">
                  <c:v>2.9837014111180774E-4</c:v>
                </c:pt>
                <c:pt idx="90">
                  <c:v>3.043663256196817E-4</c:v>
                </c:pt>
                <c:pt idx="91">
                  <c:v>3.1012266274724068E-4</c:v>
                </c:pt>
                <c:pt idx="92">
                  <c:v>3.1899701581889411E-4</c:v>
                </c:pt>
                <c:pt idx="93">
                  <c:v>3.2355411604487834E-4</c:v>
                </c:pt>
                <c:pt idx="94">
                  <c:v>3.3002999531338219E-4</c:v>
                </c:pt>
                <c:pt idx="95">
                  <c:v>3.3482694291968134E-4</c:v>
                </c:pt>
                <c:pt idx="96">
                  <c:v>3.4346144861101984E-4</c:v>
                </c:pt>
                <c:pt idx="97">
                  <c:v>3.4873809097794894E-4</c:v>
                </c:pt>
                <c:pt idx="98">
                  <c:v>3.5041702264015364E-4</c:v>
                </c:pt>
                <c:pt idx="99">
                  <c:v>3.5617335976771263E-4</c:v>
                </c:pt>
                <c:pt idx="100">
                  <c:v>3.6168984951495664E-4</c:v>
                </c:pt>
                <c:pt idx="101">
                  <c:v>3.6672664450157076E-4</c:v>
                </c:pt>
                <c:pt idx="102">
                  <c:v>3.7296267638975964E-4</c:v>
                </c:pt>
                <c:pt idx="103">
                  <c:v>3.8039794517952339E-4</c:v>
                </c:pt>
                <c:pt idx="104">
                  <c:v>3.8399565588424772E-4</c:v>
                </c:pt>
                <c:pt idx="105">
                  <c:v>3.859144349267674E-4</c:v>
                </c:pt>
                <c:pt idx="106">
                  <c:v>3.928700089559012E-4</c:v>
                </c:pt>
                <c:pt idx="107">
                  <c:v>3.9982558298503495E-4</c:v>
                </c:pt>
                <c:pt idx="108">
                  <c:v>4.0798039391574351E-4</c:v>
                </c:pt>
                <c:pt idx="109">
                  <c:v>4.1445627318424742E-4</c:v>
                </c:pt>
                <c:pt idx="110">
                  <c:v>4.2668848958031026E-4</c:v>
                </c:pt>
                <c:pt idx="111">
                  <c:v>4.3388391098975898E-4</c:v>
                </c:pt>
                <c:pt idx="112">
                  <c:v>4.3724177431416839E-4</c:v>
                </c:pt>
                <c:pt idx="113">
                  <c:v>4.4563643262519192E-4</c:v>
                </c:pt>
                <c:pt idx="114">
                  <c:v>4.549904804574753E-4</c:v>
                </c:pt>
                <c:pt idx="115">
                  <c:v>4.6146635972597915E-4</c:v>
                </c:pt>
                <c:pt idx="116">
                  <c:v>4.6218590186692402E-4</c:v>
                </c:pt>
                <c:pt idx="117">
                  <c:v>4.6746254423385311E-4</c:v>
                </c:pt>
                <c:pt idx="118">
                  <c:v>4.6986101803700268E-4</c:v>
                </c:pt>
                <c:pt idx="119">
                  <c:v>4.7201964445983734E-4</c:v>
                </c:pt>
                <c:pt idx="120">
                  <c:v>4.8089399753149076E-4</c:v>
                </c:pt>
                <c:pt idx="121">
                  <c:v>4.8832926632125446E-4</c:v>
                </c:pt>
                <c:pt idx="122">
                  <c:v>5.0248026175983703E-4</c:v>
                </c:pt>
                <c:pt idx="123">
                  <c:v>5.1591171505747458E-4</c:v>
                </c:pt>
                <c:pt idx="124">
                  <c:v>5.2550561027007298E-4</c:v>
                </c:pt>
                <c:pt idx="125">
                  <c:v>5.3366042120078154E-4</c:v>
                </c:pt>
                <c:pt idx="126">
                  <c:v>5.3845736880708068E-4</c:v>
                </c:pt>
                <c:pt idx="127">
                  <c:v>5.4733172187873417E-4</c:v>
                </c:pt>
                <c:pt idx="128">
                  <c:v>5.5524668542912775E-4</c:v>
                </c:pt>
                <c:pt idx="129">
                  <c:v>5.6340149635983631E-4</c:v>
                </c:pt>
                <c:pt idx="130">
                  <c:v>5.6939768086771022E-4</c:v>
                </c:pt>
                <c:pt idx="131">
                  <c:v>5.8186974464408809E-4</c:v>
                </c:pt>
                <c:pt idx="132">
                  <c:v>5.895448608141667E-4</c:v>
                </c:pt>
                <c:pt idx="133">
                  <c:v>5.9410196104015098E-4</c:v>
                </c:pt>
                <c:pt idx="134">
                  <c:v>6.0249661935117451E-4</c:v>
                </c:pt>
                <c:pt idx="135">
                  <c:v>6.1137097242282789E-4</c:v>
                </c:pt>
                <c:pt idx="136">
                  <c:v>6.2312349405826083E-4</c:v>
                </c:pt>
                <c:pt idx="137">
                  <c:v>6.3175799974959934E-4</c:v>
                </c:pt>
                <c:pt idx="138">
                  <c:v>6.4662853732912673E-4</c:v>
                </c:pt>
                <c:pt idx="139">
                  <c:v>6.5670212730235497E-4</c:v>
                </c:pt>
                <c:pt idx="140">
                  <c:v>6.6389754871180374E-4</c:v>
                </c:pt>
                <c:pt idx="141">
                  <c:v>6.7996732319290589E-4</c:v>
                </c:pt>
                <c:pt idx="142">
                  <c:v>6.9843557147715766E-4</c:v>
                </c:pt>
                <c:pt idx="143">
                  <c:v>7.1258656691574013E-4</c:v>
                </c:pt>
                <c:pt idx="144">
                  <c:v>7.267375623543227E-4</c:v>
                </c:pt>
                <c:pt idx="145">
                  <c:v>7.2889618877715735E-4</c:v>
                </c:pt>
                <c:pt idx="146">
                  <c:v>7.2913603615747233E-4</c:v>
                </c:pt>
                <c:pt idx="147">
                  <c:v>7.3537206804566121E-4</c:v>
                </c:pt>
                <c:pt idx="148">
                  <c:v>7.4712458968109415E-4</c:v>
                </c:pt>
                <c:pt idx="149">
                  <c:v>7.6079589035904678E-4</c:v>
                </c:pt>
                <c:pt idx="150">
                  <c:v>7.7566642793857417E-4</c:v>
                </c:pt>
                <c:pt idx="151">
                  <c:v>7.9341513408188102E-4</c:v>
                </c:pt>
                <c:pt idx="152">
                  <c:v>8.0276918191416434E-4</c:v>
                </c:pt>
                <c:pt idx="153">
                  <c:v>8.0900521380235333E-4</c:v>
                </c:pt>
                <c:pt idx="154">
                  <c:v>8.1428185616928231E-4</c:v>
                </c:pt>
                <c:pt idx="155">
                  <c:v>8.2531483566377045E-4</c:v>
                </c:pt>
                <c:pt idx="156">
                  <c:v>8.3970567848266789E-4</c:v>
                </c:pt>
                <c:pt idx="157">
                  <c:v>8.4786048941337645E-4</c:v>
                </c:pt>
                <c:pt idx="158">
                  <c:v>8.5913331628817956E-4</c:v>
                </c:pt>
                <c:pt idx="159">
                  <c:v>8.7232492220550224E-4</c:v>
                </c:pt>
                <c:pt idx="160">
                  <c:v>8.8047973313621079E-4</c:v>
                </c:pt>
                <c:pt idx="161">
                  <c:v>8.8527668074250994E-4</c:v>
                </c:pt>
                <c:pt idx="162">
                  <c:v>8.9678935499762791E-4</c:v>
                </c:pt>
                <c:pt idx="163">
                  <c:v>9.0950126615432065E-4</c:v>
                </c:pt>
                <c:pt idx="164">
                  <c:v>9.2101394040943862E-4</c:v>
                </c:pt>
                <c:pt idx="165">
                  <c:v>9.2916875134014729E-4</c:v>
                </c:pt>
                <c:pt idx="166">
                  <c:v>9.4092127297558013E-4</c:v>
                </c:pt>
                <c:pt idx="167">
                  <c:v>9.4739715224408409E-4</c:v>
                </c:pt>
                <c:pt idx="168">
                  <c:v>9.5171440508975329E-4</c:v>
                </c:pt>
                <c:pt idx="169">
                  <c:v>9.6058875816140677E-4</c:v>
                </c:pt>
                <c:pt idx="170">
                  <c:v>9.7090219551494987E-4</c:v>
                </c:pt>
                <c:pt idx="171">
                  <c:v>9.7809761692439876E-4</c:v>
                </c:pt>
                <c:pt idx="172">
                  <c:v>9.9008998594014657E-4</c:v>
                </c:pt>
                <c:pt idx="173">
                  <c:v>9.9944403377242989E-4</c:v>
                </c:pt>
                <c:pt idx="174">
                  <c:v>1.0059199130409337E-3</c:v>
                </c:pt>
                <c:pt idx="175">
                  <c:v>1.0111965554078629E-3</c:v>
                </c:pt>
                <c:pt idx="176">
                  <c:v>1.0176724346763668E-3</c:v>
                </c:pt>
                <c:pt idx="177">
                  <c:v>1.0258272456070752E-3</c:v>
                </c:pt>
                <c:pt idx="178">
                  <c:v>1.0344617512984139E-3</c:v>
                </c:pt>
                <c:pt idx="179">
                  <c:v>1.0457345781732168E-3</c:v>
                </c:pt>
                <c:pt idx="180">
                  <c:v>1.0649223685984136E-3</c:v>
                </c:pt>
                <c:pt idx="181">
                  <c:v>1.0713982478669174E-3</c:v>
                </c:pt>
                <c:pt idx="182">
                  <c:v>1.0761951954732164E-3</c:v>
                </c:pt>
                <c:pt idx="183">
                  <c:v>1.0893868013905391E-3</c:v>
                </c:pt>
                <c:pt idx="184">
                  <c:v>1.1032979494488067E-3</c:v>
                </c:pt>
                <c:pt idx="185">
                  <c:v>1.1148106237039248E-3</c:v>
                </c:pt>
                <c:pt idx="186">
                  <c:v>1.118648181788964E-3</c:v>
                </c:pt>
                <c:pt idx="187">
                  <c:v>1.1246443662968381E-3</c:v>
                </c:pt>
                <c:pt idx="188">
                  <c:v>1.1320796350866016E-3</c:v>
                </c:pt>
                <c:pt idx="189">
                  <c:v>1.1371164300732158E-3</c:v>
                </c:pt>
                <c:pt idx="190">
                  <c:v>1.1505478833708535E-3</c:v>
                </c:pt>
                <c:pt idx="191">
                  <c:v>1.1625402523866013E-3</c:v>
                </c:pt>
                <c:pt idx="192">
                  <c:v>1.1728536897401445E-3</c:v>
                </c:pt>
                <c:pt idx="193">
                  <c:v>1.1843663639952626E-3</c:v>
                </c:pt>
                <c:pt idx="194">
                  <c:v>1.1987572068141599E-3</c:v>
                </c:pt>
                <c:pt idx="195">
                  <c:v>1.2085909494070732E-3</c:v>
                </c:pt>
                <c:pt idx="196">
                  <c:v>1.2117089653511679E-3</c:v>
                </c:pt>
                <c:pt idx="197">
                  <c:v>1.2213028605637661E-3</c:v>
                </c:pt>
                <c:pt idx="198">
                  <c:v>1.2306569083960495E-3</c:v>
                </c:pt>
                <c:pt idx="199">
                  <c:v>1.2426492774117973E-3</c:v>
                </c:pt>
                <c:pt idx="200">
                  <c:v>1.2527228673850255E-3</c:v>
                </c:pt>
                <c:pt idx="201">
                  <c:v>1.2627964573582538E-3</c:v>
                </c:pt>
                <c:pt idx="202">
                  <c:v>1.2695121840070726E-3</c:v>
                </c:pt>
                <c:pt idx="203">
                  <c:v>1.2733497420921119E-3</c:v>
                </c:pt>
                <c:pt idx="204">
                  <c:v>1.2824639425440803E-3</c:v>
                </c:pt>
                <c:pt idx="205">
                  <c:v>1.2958953958417179E-3</c:v>
                </c:pt>
                <c:pt idx="206">
                  <c:v>1.3042900541527416E-3</c:v>
                </c:pt>
                <c:pt idx="207">
                  <c:v>1.3098065438999855E-3</c:v>
                </c:pt>
                <c:pt idx="208">
                  <c:v>1.324916928859828E-3</c:v>
                </c:pt>
                <c:pt idx="209">
                  <c:v>1.3316326555086468E-3</c:v>
                </c:pt>
                <c:pt idx="210">
                  <c:v>1.3361897557346309E-3</c:v>
                </c:pt>
                <c:pt idx="211">
                  <c:v>1.347222735229119E-3</c:v>
                </c:pt>
                <c:pt idx="212">
                  <c:v>1.3568166304417173E-3</c:v>
                </c:pt>
                <c:pt idx="213">
                  <c:v>1.3671300677952605E-3</c:v>
                </c:pt>
                <c:pt idx="214">
                  <c:v>1.3738457944440794E-3</c:v>
                </c:pt>
                <c:pt idx="215">
                  <c:v>1.3851186213188823E-3</c:v>
                </c:pt>
                <c:pt idx="216">
                  <c:v>1.3884764846432917E-3</c:v>
                </c:pt>
                <c:pt idx="217">
                  <c:v>1.392314042728331E-3</c:v>
                </c:pt>
                <c:pt idx="218">
                  <c:v>1.3990297693771499E-3</c:v>
                </c:pt>
                <c:pt idx="219">
                  <c:v>1.4071845803078585E-3</c:v>
                </c:pt>
                <c:pt idx="220">
                  <c:v>1.415339391238567E-3</c:v>
                </c:pt>
                <c:pt idx="221">
                  <c:v>1.4227746600283307E-3</c:v>
                </c:pt>
                <c:pt idx="222">
                  <c:v>1.4311693183393544E-3</c:v>
                </c:pt>
                <c:pt idx="223">
                  <c:v>1.4354865711850235E-3</c:v>
                </c:pt>
                <c:pt idx="224">
                  <c:v>1.4376451976078582E-3</c:v>
                </c:pt>
                <c:pt idx="225">
                  <c:v>1.4465195506795116E-3</c:v>
                </c:pt>
                <c:pt idx="226">
                  <c:v>1.4534751247086454E-3</c:v>
                </c:pt>
                <c:pt idx="227">
                  <c:v>1.4597111565968343E-3</c:v>
                </c:pt>
                <c:pt idx="228">
                  <c:v>1.4688253570488026E-3</c:v>
                </c:pt>
                <c:pt idx="229">
                  <c:v>1.4822568103464403E-3</c:v>
                </c:pt>
                <c:pt idx="230">
                  <c:v>1.489692079136204E-3</c:v>
                </c:pt>
                <c:pt idx="231">
                  <c:v>1.4928100950802985E-3</c:v>
                </c:pt>
                <c:pt idx="232">
                  <c:v>1.5043227693354165E-3</c:v>
                </c:pt>
                <c:pt idx="233">
                  <c:v>1.5112783433645503E-3</c:v>
                </c:pt>
                <c:pt idx="234">
                  <c:v>1.5194331542952588E-3</c:v>
                </c:pt>
                <c:pt idx="235">
                  <c:v>1.529746591648802E-3</c:v>
                </c:pt>
                <c:pt idx="236">
                  <c:v>1.5446171292283295E-3</c:v>
                </c:pt>
                <c:pt idx="237">
                  <c:v>1.5506133137362034E-3</c:v>
                </c:pt>
                <c:pt idx="238">
                  <c:v>1.5534914822999829E-3</c:v>
                </c:pt>
                <c:pt idx="239">
                  <c:v>1.5626056827519512E-3</c:v>
                </c:pt>
                <c:pt idx="240">
                  <c:v>1.5745980517676993E-3</c:v>
                </c:pt>
                <c:pt idx="241">
                  <c:v>1.5995421793204548E-3</c:v>
                </c:pt>
                <c:pt idx="242">
                  <c:v>1.6228073752110057E-3</c:v>
                </c:pt>
                <c:pt idx="243">
                  <c:v>1.6539875346519503E-3</c:v>
                </c:pt>
                <c:pt idx="244">
                  <c:v>1.6710166986543123E-3</c:v>
                </c:pt>
                <c:pt idx="245">
                  <c:v>1.684208304571635E-3</c:v>
                </c:pt>
                <c:pt idx="246">
                  <c:v>1.707233653081871E-3</c:v>
                </c:pt>
                <c:pt idx="247">
                  <c:v>1.7307386963527369E-3</c:v>
                </c:pt>
                <c:pt idx="248">
                  <c:v>1.7513655710598233E-3</c:v>
                </c:pt>
                <c:pt idx="249">
                  <c:v>1.7751104617110039E-3</c:v>
                </c:pt>
                <c:pt idx="250">
                  <c:v>1.8120469582795075E-3</c:v>
                </c:pt>
                <c:pt idx="251">
                  <c:v>1.8278768853802949E-3</c:v>
                </c:pt>
                <c:pt idx="252">
                  <c:v>1.8398692543960427E-3</c:v>
                </c:pt>
                <c:pt idx="253">
                  <c:v>1.8628946029062786E-3</c:v>
                </c:pt>
                <c:pt idx="254">
                  <c:v>1.8863996461771445E-3</c:v>
                </c:pt>
                <c:pt idx="255">
                  <c:v>1.9111039263495853E-3</c:v>
                </c:pt>
                <c:pt idx="256">
                  <c:v>1.946361491255884E-3</c:v>
                </c:pt>
                <c:pt idx="257">
                  <c:v>1.9797002771196632E-3</c:v>
                </c:pt>
                <c:pt idx="258">
                  <c:v>2.004404557292104E-3</c:v>
                </c:pt>
                <c:pt idx="259">
                  <c:v>2.0065631837149385E-3</c:v>
                </c:pt>
                <c:pt idx="260">
                  <c:v>2.0348651745921036E-3</c:v>
                </c:pt>
                <c:pt idx="261">
                  <c:v>2.0624476233283237E-3</c:v>
                </c:pt>
                <c:pt idx="262">
                  <c:v>2.0890706825432842E-3</c:v>
                </c:pt>
                <c:pt idx="263">
                  <c:v>2.1166531312795042E-3</c:v>
                </c:pt>
                <c:pt idx="264">
                  <c:v>2.1439957326354095E-3</c:v>
                </c:pt>
                <c:pt idx="265">
                  <c:v>2.1667812337653304E-3</c:v>
                </c:pt>
                <c:pt idx="266">
                  <c:v>2.1790134501613934E-3</c:v>
                </c:pt>
                <c:pt idx="267">
                  <c:v>2.2027583408125743E-3</c:v>
                </c:pt>
                <c:pt idx="268">
                  <c:v>2.231540026450369E-3</c:v>
                </c:pt>
                <c:pt idx="269">
                  <c:v>2.2634397280322585E-3</c:v>
                </c:pt>
                <c:pt idx="270">
                  <c:v>2.2919815662897384E-3</c:v>
                </c:pt>
                <c:pt idx="271">
                  <c:v>2.3322759261826514E-3</c:v>
                </c:pt>
                <c:pt idx="272">
                  <c:v>2.3565005115944622E-3</c:v>
                </c:pt>
                <c:pt idx="273">
                  <c:v>2.3761679967802887E-3</c:v>
                </c:pt>
                <c:pt idx="274">
                  <c:v>2.3996730400511548E-3</c:v>
                </c:pt>
                <c:pt idx="275">
                  <c:v>2.4246171676039104E-3</c:v>
                </c:pt>
                <c:pt idx="276">
                  <c:v>2.4507605320582405E-3</c:v>
                </c:pt>
                <c:pt idx="277">
                  <c:v>2.4802617598369803E-3</c:v>
                </c:pt>
                <c:pt idx="278">
                  <c:v>2.5222350513920983E-3</c:v>
                </c:pt>
                <c:pt idx="279">
                  <c:v>2.5440611630007594E-3</c:v>
                </c:pt>
                <c:pt idx="280">
                  <c:v>2.552695668692098E-3</c:v>
                </c:pt>
                <c:pt idx="281">
                  <c:v>2.5809976595692627E-3</c:v>
                </c:pt>
                <c:pt idx="282">
                  <c:v>2.6107387347283177E-3</c:v>
                </c:pt>
                <c:pt idx="283">
                  <c:v>2.6469556891558763E-3</c:v>
                </c:pt>
                <c:pt idx="284">
                  <c:v>2.6814937119212304E-3</c:v>
                </c:pt>
                <c:pt idx="285">
                  <c:v>2.7337804408298911E-3</c:v>
                </c:pt>
                <c:pt idx="286">
                  <c:v>2.7675989214543E-3</c:v>
                </c:pt>
                <c:pt idx="287">
                  <c:v>2.7834288485550874E-3</c:v>
                </c:pt>
                <c:pt idx="288">
                  <c:v>2.8141293132354019E-3</c:v>
                </c:pt>
                <c:pt idx="289">
                  <c:v>2.8469884043385513E-3</c:v>
                </c:pt>
                <c:pt idx="290">
                  <c:v>2.88224596924485E-3</c:v>
                </c:pt>
                <c:pt idx="291">
                  <c:v>2.9304552926881565E-3</c:v>
                </c:pt>
                <c:pt idx="292">
                  <c:v>2.9964133222747701E-3</c:v>
                </c:pt>
                <c:pt idx="293">
                  <c:v>3.0410249350133521E-3</c:v>
                </c:pt>
                <c:pt idx="294">
                  <c:v>3.0467812721409115E-3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DF3-4151-9A4B-6AA43C1A590F}"/>
            </c:ext>
          </c:extLst>
        </c:ser>
        <c:ser>
          <c:idx val="3"/>
          <c:order val="6"/>
          <c:tx>
            <c:strRef>
              <c:f>'Booster (2)'!$AV$1</c:f>
              <c:strCache>
                <c:ptCount val="1"/>
                <c:pt idx="0">
                  <c:v>% 40-49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(2)'!$AV$232:$AV$704</c:f>
              <c:numCache>
                <c:formatCode>0.00%</c:formatCode>
                <c:ptCount val="4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2.6802508929255848E-7</c:v>
                </c:pt>
                <c:pt idx="14">
                  <c:v>2.6802508929255848E-7</c:v>
                </c:pt>
                <c:pt idx="15">
                  <c:v>5.3605017858511696E-7</c:v>
                </c:pt>
                <c:pt idx="16">
                  <c:v>8.0407526787767544E-7</c:v>
                </c:pt>
                <c:pt idx="17">
                  <c:v>1.0721003571702339E-6</c:v>
                </c:pt>
                <c:pt idx="18">
                  <c:v>1.8761756250479096E-6</c:v>
                </c:pt>
                <c:pt idx="19">
                  <c:v>2.6802508929255848E-6</c:v>
                </c:pt>
                <c:pt idx="20">
                  <c:v>2.6802508929255848E-6</c:v>
                </c:pt>
                <c:pt idx="21">
                  <c:v>2.9482759822181433E-6</c:v>
                </c:pt>
                <c:pt idx="22">
                  <c:v>3.7523512500958192E-6</c:v>
                </c:pt>
                <c:pt idx="23">
                  <c:v>3.7523512500958192E-6</c:v>
                </c:pt>
                <c:pt idx="24">
                  <c:v>4.0203763393883776E-6</c:v>
                </c:pt>
                <c:pt idx="25">
                  <c:v>4.2884014286809357E-6</c:v>
                </c:pt>
                <c:pt idx="26">
                  <c:v>5.3605017858511696E-6</c:v>
                </c:pt>
                <c:pt idx="27">
                  <c:v>5.3605017858511696E-6</c:v>
                </c:pt>
                <c:pt idx="28">
                  <c:v>5.8965519644362866E-6</c:v>
                </c:pt>
                <c:pt idx="29">
                  <c:v>7.2366774108990794E-6</c:v>
                </c:pt>
                <c:pt idx="30">
                  <c:v>9.1128530359469892E-6</c:v>
                </c:pt>
                <c:pt idx="31">
                  <c:v>9.9169283038246651E-6</c:v>
                </c:pt>
                <c:pt idx="32">
                  <c:v>1.1793103928872573E-5</c:v>
                </c:pt>
                <c:pt idx="33">
                  <c:v>1.6617555536138627E-5</c:v>
                </c:pt>
                <c:pt idx="34">
                  <c:v>2.1978057321989798E-5</c:v>
                </c:pt>
                <c:pt idx="35">
                  <c:v>2.4658308214915382E-5</c:v>
                </c:pt>
                <c:pt idx="36">
                  <c:v>2.6266458750670734E-5</c:v>
                </c:pt>
                <c:pt idx="37">
                  <c:v>3.1626960536521902E-5</c:v>
                </c:pt>
                <c:pt idx="38">
                  <c:v>3.8327587768835868E-5</c:v>
                </c:pt>
                <c:pt idx="39">
                  <c:v>4.2347964108224244E-5</c:v>
                </c:pt>
                <c:pt idx="40">
                  <c:v>5.6285268751437284E-5</c:v>
                </c:pt>
                <c:pt idx="41">
                  <c:v>6.4862071608799162E-5</c:v>
                </c:pt>
                <c:pt idx="42">
                  <c:v>6.8614422858894971E-5</c:v>
                </c:pt>
                <c:pt idx="43">
                  <c:v>7.7191225716256843E-5</c:v>
                </c:pt>
                <c:pt idx="44">
                  <c:v>8.6304078752203834E-5</c:v>
                </c:pt>
                <c:pt idx="45">
                  <c:v>9.7293107413198729E-5</c:v>
                </c:pt>
                <c:pt idx="46">
                  <c:v>1.0694201062773084E-4</c:v>
                </c:pt>
                <c:pt idx="47">
                  <c:v>1.2114734036023644E-4</c:v>
                </c:pt>
                <c:pt idx="48">
                  <c:v>1.310642686640611E-4</c:v>
                </c:pt>
                <c:pt idx="49">
                  <c:v>1.3588872027132717E-4</c:v>
                </c:pt>
                <c:pt idx="50">
                  <c:v>1.4553762348585927E-4</c:v>
                </c:pt>
                <c:pt idx="51">
                  <c:v>1.5357837616463601E-4</c:v>
                </c:pt>
                <c:pt idx="52">
                  <c:v>1.6295925428987557E-4</c:v>
                </c:pt>
                <c:pt idx="53">
                  <c:v>1.685877811650193E-4</c:v>
                </c:pt>
                <c:pt idx="54">
                  <c:v>1.7930878473672163E-4</c:v>
                </c:pt>
                <c:pt idx="55">
                  <c:v>1.860094119690356E-4</c:v>
                </c:pt>
                <c:pt idx="56">
                  <c:v>1.9029781339771653E-4</c:v>
                </c:pt>
                <c:pt idx="57">
                  <c:v>2.0101881696941887E-4</c:v>
                </c:pt>
                <c:pt idx="58">
                  <c:v>2.0879154455890307E-4</c:v>
                </c:pt>
                <c:pt idx="59">
                  <c:v>2.1978057321989797E-4</c:v>
                </c:pt>
                <c:pt idx="60">
                  <c:v>2.2889342625584494E-4</c:v>
                </c:pt>
                <c:pt idx="61">
                  <c:v>2.3961442982754731E-4</c:v>
                </c:pt>
                <c:pt idx="62">
                  <c:v>2.42830730899058E-4</c:v>
                </c:pt>
                <c:pt idx="63">
                  <c:v>2.4577900688127615E-4</c:v>
                </c:pt>
                <c:pt idx="64">
                  <c:v>2.5328370938146777E-4</c:v>
                </c:pt>
                <c:pt idx="65">
                  <c:v>2.5837618607802641E-4</c:v>
                </c:pt>
                <c:pt idx="66">
                  <c:v>2.6507681331034035E-4</c:v>
                </c:pt>
                <c:pt idx="67">
                  <c:v>2.7606584197133524E-4</c:v>
                </c:pt>
                <c:pt idx="68">
                  <c:v>2.803542434000162E-4</c:v>
                </c:pt>
                <c:pt idx="69">
                  <c:v>2.8491066991798966E-4</c:v>
                </c:pt>
                <c:pt idx="70">
                  <c:v>2.900031466145483E-4</c:v>
                </c:pt>
                <c:pt idx="71">
                  <c:v>2.9750784911473992E-4</c:v>
                </c:pt>
                <c:pt idx="72">
                  <c:v>3.0447650143634647E-4</c:v>
                </c:pt>
                <c:pt idx="73">
                  <c:v>3.0983700322219761E-4</c:v>
                </c:pt>
                <c:pt idx="74">
                  <c:v>3.1573355518663392E-4</c:v>
                </c:pt>
                <c:pt idx="75">
                  <c:v>3.2189813224036274E-4</c:v>
                </c:pt>
                <c:pt idx="76">
                  <c:v>3.2645455875833626E-4</c:v>
                </c:pt>
                <c:pt idx="77">
                  <c:v>3.288667845619693E-4</c:v>
                </c:pt>
                <c:pt idx="78">
                  <c:v>3.3771161250862372E-4</c:v>
                </c:pt>
                <c:pt idx="79">
                  <c:v>3.4468026483023021E-4</c:v>
                </c:pt>
                <c:pt idx="80">
                  <c:v>3.5432916804476231E-4</c:v>
                </c:pt>
                <c:pt idx="81">
                  <c:v>3.6478214652717214E-4</c:v>
                </c:pt>
                <c:pt idx="82">
                  <c:v>3.7496709992028936E-4</c:v>
                </c:pt>
                <c:pt idx="83">
                  <c:v>3.8247180242048098E-4</c:v>
                </c:pt>
                <c:pt idx="84">
                  <c:v>3.8595612858128425E-4</c:v>
                </c:pt>
                <c:pt idx="85">
                  <c:v>3.9506898161723123E-4</c:v>
                </c:pt>
                <c:pt idx="86">
                  <c:v>4.0739813572468893E-4</c:v>
                </c:pt>
                <c:pt idx="87">
                  <c:v>4.1892321456426894E-4</c:v>
                </c:pt>
                <c:pt idx="88">
                  <c:v>4.275000174216308E-4</c:v>
                </c:pt>
                <c:pt idx="89">
                  <c:v>4.4009719661838105E-4</c:v>
                </c:pt>
                <c:pt idx="90">
                  <c:v>4.5028215001149827E-4</c:v>
                </c:pt>
                <c:pt idx="91">
                  <c:v>4.5859092777956757E-4</c:v>
                </c:pt>
                <c:pt idx="92">
                  <c:v>4.7628058367287646E-4</c:v>
                </c:pt>
                <c:pt idx="93">
                  <c:v>4.8485738653023831E-4</c:v>
                </c:pt>
                <c:pt idx="94">
                  <c:v>4.9584641519123326E-4</c:v>
                </c:pt>
                <c:pt idx="95">
                  <c:v>5.0469124313788768E-4</c:v>
                </c:pt>
                <c:pt idx="96">
                  <c:v>5.164843470667602E-4</c:v>
                </c:pt>
                <c:pt idx="97">
                  <c:v>5.2532917501341462E-4</c:v>
                </c:pt>
                <c:pt idx="98">
                  <c:v>5.3042165170997331E-4</c:v>
                </c:pt>
                <c:pt idx="99">
                  <c:v>5.3926647965662773E-4</c:v>
                </c:pt>
                <c:pt idx="100">
                  <c:v>5.4489500653177143E-4</c:v>
                </c:pt>
                <c:pt idx="101">
                  <c:v>5.5427588465701096E-4</c:v>
                </c:pt>
                <c:pt idx="102">
                  <c:v>5.607084868000324E-4</c:v>
                </c:pt>
                <c:pt idx="103">
                  <c:v>5.7169751546102729E-4</c:v>
                </c:pt>
                <c:pt idx="104">
                  <c:v>5.7786209251475611E-4</c:v>
                </c:pt>
                <c:pt idx="105">
                  <c:v>5.8241851903272958E-4</c:v>
                </c:pt>
                <c:pt idx="106">
                  <c:v>5.9340754769372447E-4</c:v>
                </c:pt>
                <c:pt idx="107">
                  <c:v>6.078809025155227E-4</c:v>
                </c:pt>
                <c:pt idx="108">
                  <c:v>6.2074610680156546E-4</c:v>
                </c:pt>
                <c:pt idx="109">
                  <c:v>6.2905488456963476E-4</c:v>
                </c:pt>
                <c:pt idx="110">
                  <c:v>6.4486836483789573E-4</c:v>
                </c:pt>
                <c:pt idx="111">
                  <c:v>6.5719751894535348E-4</c:v>
                </c:pt>
                <c:pt idx="112">
                  <c:v>6.6470222144554504E-4</c:v>
                </c:pt>
                <c:pt idx="113">
                  <c:v>6.829279275174391E-4</c:v>
                </c:pt>
                <c:pt idx="114">
                  <c:v>7.0276178412508842E-4</c:v>
                </c:pt>
                <c:pt idx="115">
                  <c:v>7.1589501350042379E-4</c:v>
                </c:pt>
                <c:pt idx="116">
                  <c:v>7.1777118912547165E-4</c:v>
                </c:pt>
                <c:pt idx="117">
                  <c:v>7.2849219269717404E-4</c:v>
                </c:pt>
                <c:pt idx="118">
                  <c:v>7.3331664430444001E-4</c:v>
                </c:pt>
                <c:pt idx="119">
                  <c:v>7.3948122135816894E-4</c:v>
                </c:pt>
                <c:pt idx="120">
                  <c:v>7.5341852600138194E-4</c:v>
                </c:pt>
                <c:pt idx="121">
                  <c:v>7.7539658332337173E-4</c:v>
                </c:pt>
                <c:pt idx="122">
                  <c:v>8.0380724278838296E-4</c:v>
                </c:pt>
                <c:pt idx="123">
                  <c:v>8.2015677323522905E-4</c:v>
                </c:pt>
                <c:pt idx="124">
                  <c:v>8.4025865493217086E-4</c:v>
                </c:pt>
                <c:pt idx="125">
                  <c:v>8.5205175886104349E-4</c:v>
                </c:pt>
                <c:pt idx="126">
                  <c:v>8.6116461189699042E-4</c:v>
                </c:pt>
                <c:pt idx="127">
                  <c:v>8.7242166564727793E-4</c:v>
                </c:pt>
                <c:pt idx="128">
                  <c:v>8.885031710048314E-4</c:v>
                </c:pt>
                <c:pt idx="129">
                  <c:v>9.0110035020158166E-4</c:v>
                </c:pt>
                <c:pt idx="130">
                  <c:v>9.1718185555913513E-4</c:v>
                </c:pt>
                <c:pt idx="131">
                  <c:v>9.3621163689890682E-4</c:v>
                </c:pt>
                <c:pt idx="132">
                  <c:v>9.4693264047060921E-4</c:v>
                </c:pt>
                <c:pt idx="133">
                  <c:v>9.5202511716716779E-4</c:v>
                </c:pt>
                <c:pt idx="134">
                  <c:v>9.6917872288189151E-4</c:v>
                </c:pt>
                <c:pt idx="135">
                  <c:v>9.8633232859661533E-4</c:v>
                </c:pt>
                <c:pt idx="136">
                  <c:v>1.0045580346685092E-3</c:v>
                </c:pt>
                <c:pt idx="137">
                  <c:v>1.0203715149367703E-3</c:v>
                </c:pt>
                <c:pt idx="138">
                  <c:v>1.0385972210086641E-3</c:v>
                </c:pt>
                <c:pt idx="139">
                  <c:v>1.0511944002054145E-3</c:v>
                </c:pt>
                <c:pt idx="140">
                  <c:v>1.0595031779734837E-3</c:v>
                </c:pt>
                <c:pt idx="141">
                  <c:v>1.0849655614562769E-3</c:v>
                </c:pt>
                <c:pt idx="142">
                  <c:v>1.1104279449390699E-3</c:v>
                </c:pt>
                <c:pt idx="143">
                  <c:v>1.1358903284218629E-3</c:v>
                </c:pt>
                <c:pt idx="144">
                  <c:v>1.154116034493757E-3</c:v>
                </c:pt>
                <c:pt idx="145">
                  <c:v>1.1610846868153634E-3</c:v>
                </c:pt>
                <c:pt idx="146">
                  <c:v>1.1613527119046559E-3</c:v>
                </c:pt>
                <c:pt idx="147">
                  <c:v>1.1699295147620178E-3</c:v>
                </c:pt>
                <c:pt idx="148">
                  <c:v>1.1900313964589597E-3</c:v>
                </c:pt>
                <c:pt idx="149">
                  <c:v>1.2090611777987315E-3</c:v>
                </c:pt>
                <c:pt idx="150">
                  <c:v>1.2288950344063808E-3</c:v>
                </c:pt>
                <c:pt idx="151">
                  <c:v>1.2492649411926151E-3</c:v>
                </c:pt>
                <c:pt idx="152">
                  <c:v>1.2623981705679505E-3</c:v>
                </c:pt>
                <c:pt idx="153">
                  <c:v>1.2717790486931901E-3</c:v>
                </c:pt>
                <c:pt idx="154">
                  <c:v>1.2787477010147966E-3</c:v>
                </c:pt>
                <c:pt idx="155">
                  <c:v>1.2959013067295204E-3</c:v>
                </c:pt>
                <c:pt idx="156">
                  <c:v>1.3114467619084887E-3</c:v>
                </c:pt>
                <c:pt idx="157">
                  <c:v>1.3264561669088721E-3</c:v>
                </c:pt>
                <c:pt idx="158">
                  <c:v>1.3454859482486437E-3</c:v>
                </c:pt>
                <c:pt idx="159">
                  <c:v>1.3688041310170962E-3</c:v>
                </c:pt>
                <c:pt idx="160">
                  <c:v>1.3851536614639423E-3</c:v>
                </c:pt>
                <c:pt idx="161">
                  <c:v>1.3942665144998892E-3</c:v>
                </c:pt>
                <c:pt idx="162">
                  <c:v>1.4122241954824908E-3</c:v>
                </c:pt>
                <c:pt idx="163">
                  <c:v>1.4358104033402358E-3</c:v>
                </c:pt>
                <c:pt idx="164">
                  <c:v>1.4505517832513267E-3</c:v>
                </c:pt>
                <c:pt idx="165">
                  <c:v>1.4644890878945395E-3</c:v>
                </c:pt>
                <c:pt idx="166">
                  <c:v>1.4813746685199709E-3</c:v>
                </c:pt>
                <c:pt idx="167">
                  <c:v>1.4923636971809658E-3</c:v>
                </c:pt>
                <c:pt idx="168">
                  <c:v>1.5030847007526681E-3</c:v>
                </c:pt>
                <c:pt idx="169">
                  <c:v>1.5191662061102215E-3</c:v>
                </c:pt>
                <c:pt idx="170">
                  <c:v>1.5347116612891899E-3</c:v>
                </c:pt>
                <c:pt idx="171">
                  <c:v>1.5459687150394775E-3</c:v>
                </c:pt>
                <c:pt idx="172">
                  <c:v>1.5658025716471268E-3</c:v>
                </c:pt>
                <c:pt idx="173">
                  <c:v>1.5859044533440686E-3</c:v>
                </c:pt>
                <c:pt idx="174">
                  <c:v>1.598501632540819E-3</c:v>
                </c:pt>
                <c:pt idx="175">
                  <c:v>1.6089546110232287E-3</c:v>
                </c:pt>
                <c:pt idx="176">
                  <c:v>1.6223558654878565E-3</c:v>
                </c:pt>
                <c:pt idx="177">
                  <c:v>1.6365611952203621E-3</c:v>
                </c:pt>
                <c:pt idx="178">
                  <c:v>1.6545188762029637E-3</c:v>
                </c:pt>
                <c:pt idx="179">
                  <c:v>1.6797132345964642E-3</c:v>
                </c:pt>
                <c:pt idx="180">
                  <c:v>1.7137524209366191E-3</c:v>
                </c:pt>
                <c:pt idx="181">
                  <c:v>1.7311740517406353E-3</c:v>
                </c:pt>
                <c:pt idx="182">
                  <c:v>1.7368025786157792E-3</c:v>
                </c:pt>
                <c:pt idx="183">
                  <c:v>1.7614608868306944E-3</c:v>
                </c:pt>
                <c:pt idx="184">
                  <c:v>1.7855831448670247E-3</c:v>
                </c:pt>
                <c:pt idx="185">
                  <c:v>1.8067571269211368E-3</c:v>
                </c:pt>
                <c:pt idx="186">
                  <c:v>1.8150659046892062E-3</c:v>
                </c:pt>
                <c:pt idx="187">
                  <c:v>1.8319514853146373E-3</c:v>
                </c:pt>
                <c:pt idx="188">
                  <c:v>1.8448166896006802E-3</c:v>
                </c:pt>
                <c:pt idx="189">
                  <c:v>1.8515173168329941E-3</c:v>
                </c:pt>
                <c:pt idx="190">
                  <c:v>1.8742994494228616E-3</c:v>
                </c:pt>
                <c:pt idx="191">
                  <c:v>1.8954734314769737E-3</c:v>
                </c:pt>
                <c:pt idx="192">
                  <c:v>1.9091427110308943E-3</c:v>
                </c:pt>
                <c:pt idx="193">
                  <c:v>1.9262963167456179E-3</c:v>
                </c:pt>
                <c:pt idx="194">
                  <c:v>1.9536348758534589E-3</c:v>
                </c:pt>
                <c:pt idx="195">
                  <c:v>1.9718605819253527E-3</c:v>
                </c:pt>
                <c:pt idx="196">
                  <c:v>1.9782931840683741E-3</c:v>
                </c:pt>
                <c:pt idx="197">
                  <c:v>1.9908903632651245E-3</c:v>
                </c:pt>
                <c:pt idx="198">
                  <c:v>2.0072398937119704E-3</c:v>
                </c:pt>
                <c:pt idx="199">
                  <c:v>2.0257336248731572E-3</c:v>
                </c:pt>
                <c:pt idx="200">
                  <c:v>2.0442273560343435E-3</c:v>
                </c:pt>
                <c:pt idx="201">
                  <c:v>2.0710298649635997E-3</c:v>
                </c:pt>
                <c:pt idx="202">
                  <c:v>2.0865753201425681E-3</c:v>
                </c:pt>
                <c:pt idx="203">
                  <c:v>2.097564348803563E-3</c:v>
                </c:pt>
                <c:pt idx="204">
                  <c:v>2.1144499294289939E-3</c:v>
                </c:pt>
                <c:pt idx="205">
                  <c:v>2.1396442878224946E-3</c:v>
                </c:pt>
                <c:pt idx="206">
                  <c:v>2.1530455422871225E-3</c:v>
                </c:pt>
                <c:pt idx="207">
                  <c:v>2.1704671730911388E-3</c:v>
                </c:pt>
                <c:pt idx="208">
                  <c:v>2.2002179580026125E-3</c:v>
                </c:pt>
                <c:pt idx="209">
                  <c:v>2.2106709364850224E-3</c:v>
                </c:pt>
                <c:pt idx="210">
                  <c:v>2.2144232877351184E-3</c:v>
                </c:pt>
                <c:pt idx="211">
                  <c:v>2.2313088683605497E-3</c:v>
                </c:pt>
                <c:pt idx="212">
                  <c:v>2.2463182733609326E-3</c:v>
                </c:pt>
                <c:pt idx="213">
                  <c:v>2.2637399041649489E-3</c:v>
                </c:pt>
                <c:pt idx="214">
                  <c:v>2.2835737607725982E-3</c:v>
                </c:pt>
                <c:pt idx="215">
                  <c:v>2.3036756424695405E-3</c:v>
                </c:pt>
                <c:pt idx="216">
                  <c:v>2.3109123198804394E-3</c:v>
                </c:pt>
                <c:pt idx="217">
                  <c:v>2.3162728216662904E-3</c:v>
                </c:pt>
                <c:pt idx="218">
                  <c:v>2.3275298754165778E-3</c:v>
                </c:pt>
                <c:pt idx="219">
                  <c:v>2.3398590295240357E-3</c:v>
                </c:pt>
                <c:pt idx="220">
                  <c:v>2.352456208720786E-3</c:v>
                </c:pt>
                <c:pt idx="221">
                  <c:v>2.3653214130068289E-3</c:v>
                </c:pt>
                <c:pt idx="222">
                  <c:v>2.3838151441680153E-3</c:v>
                </c:pt>
                <c:pt idx="223">
                  <c:v>2.3902477463110367E-3</c:v>
                </c:pt>
                <c:pt idx="224">
                  <c:v>2.3923919470253772E-3</c:v>
                </c:pt>
                <c:pt idx="225">
                  <c:v>2.407133326936468E-3</c:v>
                </c:pt>
                <c:pt idx="226">
                  <c:v>2.4205345814010959E-3</c:v>
                </c:pt>
                <c:pt idx="227">
                  <c:v>2.4344718860443088E-3</c:v>
                </c:pt>
                <c:pt idx="228">
                  <c:v>2.4529656172054956E-3</c:v>
                </c:pt>
                <c:pt idx="229">
                  <c:v>2.4706552730988044E-3</c:v>
                </c:pt>
                <c:pt idx="230">
                  <c:v>2.4821803519383843E-3</c:v>
                </c:pt>
                <c:pt idx="231">
                  <c:v>2.4878088788135278E-3</c:v>
                </c:pt>
                <c:pt idx="232">
                  <c:v>2.5046944594389591E-3</c:v>
                </c:pt>
                <c:pt idx="233">
                  <c:v>2.5213120149750979E-3</c:v>
                </c:pt>
                <c:pt idx="234">
                  <c:v>2.5376615454219438E-3</c:v>
                </c:pt>
                <c:pt idx="235">
                  <c:v>2.5553512013152526E-3</c:v>
                </c:pt>
                <c:pt idx="236">
                  <c:v>2.5837618607802639E-3</c:v>
                </c:pt>
                <c:pt idx="237">
                  <c:v>2.5982352156020622E-3</c:v>
                </c:pt>
                <c:pt idx="238">
                  <c:v>2.6030596672093282E-3</c:v>
                </c:pt>
                <c:pt idx="239">
                  <c:v>2.6223574736383925E-3</c:v>
                </c:pt>
                <c:pt idx="240">
                  <c:v>2.6472838069426003E-3</c:v>
                </c:pt>
                <c:pt idx="241">
                  <c:v>2.6936521473902128E-3</c:v>
                </c:pt>
                <c:pt idx="242">
                  <c:v>2.7611944698919377E-3</c:v>
                </c:pt>
                <c:pt idx="243">
                  <c:v>2.8448182977512159E-3</c:v>
                </c:pt>
                <c:pt idx="244">
                  <c:v>2.8938668890917539E-3</c:v>
                </c:pt>
                <c:pt idx="245">
                  <c:v>2.9236176740032281E-3</c:v>
                </c:pt>
                <c:pt idx="246">
                  <c:v>2.9793668925760801E-3</c:v>
                </c:pt>
                <c:pt idx="247">
                  <c:v>3.0305596846309591E-3</c:v>
                </c:pt>
                <c:pt idx="248">
                  <c:v>3.0903292795431995E-3</c:v>
                </c:pt>
                <c:pt idx="249">
                  <c:v>3.1541192507948284E-3</c:v>
                </c:pt>
                <c:pt idx="250">
                  <c:v>3.2388151790112771E-3</c:v>
                </c:pt>
                <c:pt idx="251">
                  <c:v>3.2851835194588896E-3</c:v>
                </c:pt>
                <c:pt idx="252">
                  <c:v>3.3082336771380495E-3</c:v>
                </c:pt>
                <c:pt idx="253">
                  <c:v>3.3674672218717049E-3</c:v>
                </c:pt>
                <c:pt idx="254">
                  <c:v>3.4317932433019188E-3</c:v>
                </c:pt>
                <c:pt idx="255">
                  <c:v>3.4990675407143511E-3</c:v>
                </c:pt>
                <c:pt idx="256">
                  <c:v>3.5826913685736293E-3</c:v>
                </c:pt>
                <c:pt idx="257">
                  <c:v>3.6644390208078596E-3</c:v>
                </c:pt>
                <c:pt idx="258">
                  <c:v>3.7116114365233501E-3</c:v>
                </c:pt>
                <c:pt idx="259">
                  <c:v>3.7169719383092011E-3</c:v>
                </c:pt>
                <c:pt idx="260">
                  <c:v>3.7839782106323409E-3</c:v>
                </c:pt>
                <c:pt idx="261">
                  <c:v>3.8507164578661878E-3</c:v>
                </c:pt>
                <c:pt idx="262">
                  <c:v>3.9110221029570137E-3</c:v>
                </c:pt>
                <c:pt idx="263">
                  <c:v>3.9667713215298661E-3</c:v>
                </c:pt>
                <c:pt idx="264">
                  <c:v>4.0246647408170586E-3</c:v>
                </c:pt>
                <c:pt idx="265">
                  <c:v>4.0699609809075011E-3</c:v>
                </c:pt>
                <c:pt idx="266">
                  <c:v>4.1029280668904858E-3</c:v>
                </c:pt>
                <c:pt idx="267">
                  <c:v>4.1551929593025344E-3</c:v>
                </c:pt>
                <c:pt idx="268">
                  <c:v>4.2278277585008177E-3</c:v>
                </c:pt>
                <c:pt idx="269">
                  <c:v>4.3125236867172659E-3</c:v>
                </c:pt>
                <c:pt idx="270">
                  <c:v>4.3787258837725282E-3</c:v>
                </c:pt>
                <c:pt idx="271">
                  <c:v>4.4685142886855354E-3</c:v>
                </c:pt>
                <c:pt idx="272">
                  <c:v>4.5202431309189989E-3</c:v>
                </c:pt>
                <c:pt idx="273">
                  <c:v>4.5615189946700534E-3</c:v>
                </c:pt>
                <c:pt idx="274">
                  <c:v>4.6239688404752189E-3</c:v>
                </c:pt>
                <c:pt idx="275">
                  <c:v>4.6877588117268483E-3</c:v>
                </c:pt>
                <c:pt idx="276">
                  <c:v>4.7571773098536206E-3</c:v>
                </c:pt>
                <c:pt idx="277">
                  <c:v>4.821235306194542E-3</c:v>
                </c:pt>
                <c:pt idx="278">
                  <c:v>4.919868539054204E-3</c:v>
                </c:pt>
                <c:pt idx="279">
                  <c:v>4.9780299834306886E-3</c:v>
                </c:pt>
                <c:pt idx="280">
                  <c:v>5.0042964421813593E-3</c:v>
                </c:pt>
                <c:pt idx="281">
                  <c:v>5.0595096105756267E-3</c:v>
                </c:pt>
                <c:pt idx="282">
                  <c:v>5.1230315567379631E-3</c:v>
                </c:pt>
                <c:pt idx="283">
                  <c:v>5.2045111838829013E-3</c:v>
                </c:pt>
                <c:pt idx="284">
                  <c:v>5.2873309364743016E-3</c:v>
                </c:pt>
                <c:pt idx="285">
                  <c:v>5.4103544524595855E-3</c:v>
                </c:pt>
                <c:pt idx="286">
                  <c:v>5.4904939541580607E-3</c:v>
                </c:pt>
                <c:pt idx="287">
                  <c:v>5.5416867462129392E-3</c:v>
                </c:pt>
                <c:pt idx="288">
                  <c:v>5.6234343984471694E-3</c:v>
                </c:pt>
                <c:pt idx="289">
                  <c:v>5.7169751546102725E-3</c:v>
                </c:pt>
                <c:pt idx="290">
                  <c:v>5.7981867566659177E-3</c:v>
                </c:pt>
                <c:pt idx="291">
                  <c:v>5.8930676382754838E-3</c:v>
                </c:pt>
                <c:pt idx="292">
                  <c:v>6.0568309678332372E-3</c:v>
                </c:pt>
                <c:pt idx="293">
                  <c:v>6.1675253297110632E-3</c:v>
                </c:pt>
                <c:pt idx="294">
                  <c:v>6.177174232925596E-3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DF3-4151-9A4B-6AA43C1A590F}"/>
            </c:ext>
          </c:extLst>
        </c:ser>
        <c:ser>
          <c:idx val="4"/>
          <c:order val="7"/>
          <c:tx>
            <c:strRef>
              <c:f>'Booster (2)'!$AX$1</c:f>
              <c:strCache>
                <c:ptCount val="1"/>
                <c:pt idx="0">
                  <c:v>% 50-64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(2)'!$AX$232:$AX$704</c:f>
              <c:numCache>
                <c:formatCode>0.00%</c:formatCode>
                <c:ptCount val="4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2.0096733617594931E-7</c:v>
                </c:pt>
                <c:pt idx="15">
                  <c:v>6.0290200852784791E-7</c:v>
                </c:pt>
                <c:pt idx="16">
                  <c:v>6.0290200852784791E-7</c:v>
                </c:pt>
                <c:pt idx="17">
                  <c:v>8.0386934470379725E-7</c:v>
                </c:pt>
                <c:pt idx="18">
                  <c:v>8.0386934470379725E-7</c:v>
                </c:pt>
                <c:pt idx="19">
                  <c:v>1.6077386894075945E-6</c:v>
                </c:pt>
                <c:pt idx="20">
                  <c:v>1.8087060255835437E-6</c:v>
                </c:pt>
                <c:pt idx="21">
                  <c:v>2.0096733617594932E-6</c:v>
                </c:pt>
                <c:pt idx="22">
                  <c:v>2.6125753702873411E-6</c:v>
                </c:pt>
                <c:pt idx="23">
                  <c:v>2.6125753702873411E-6</c:v>
                </c:pt>
                <c:pt idx="24">
                  <c:v>3.215477378815189E-6</c:v>
                </c:pt>
                <c:pt idx="25">
                  <c:v>4.6222487320468339E-6</c:v>
                </c:pt>
                <c:pt idx="26">
                  <c:v>5.2251507405746822E-6</c:v>
                </c:pt>
                <c:pt idx="27">
                  <c:v>5.4261180767506317E-6</c:v>
                </c:pt>
                <c:pt idx="28">
                  <c:v>5.6270854129265811E-6</c:v>
                </c:pt>
                <c:pt idx="29">
                  <c:v>6.430954757630378E-6</c:v>
                </c:pt>
                <c:pt idx="30">
                  <c:v>6.8328894299822769E-6</c:v>
                </c:pt>
                <c:pt idx="31">
                  <c:v>9.2444974640936677E-6</c:v>
                </c:pt>
                <c:pt idx="32">
                  <c:v>1.0450301481149364E-5</c:v>
                </c:pt>
                <c:pt idx="33">
                  <c:v>1.5474484885548096E-5</c:v>
                </c:pt>
                <c:pt idx="34">
                  <c:v>1.8488994928187335E-5</c:v>
                </c:pt>
                <c:pt idx="35">
                  <c:v>2.069963562612278E-5</c:v>
                </c:pt>
                <c:pt idx="36">
                  <c:v>2.2106406979354424E-5</c:v>
                </c:pt>
                <c:pt idx="37">
                  <c:v>2.89392964093367E-5</c:v>
                </c:pt>
                <c:pt idx="38">
                  <c:v>3.5571218503143031E-5</c:v>
                </c:pt>
                <c:pt idx="39">
                  <c:v>4.0595401907541759E-5</c:v>
                </c:pt>
                <c:pt idx="40">
                  <c:v>5.1648605397218973E-5</c:v>
                </c:pt>
                <c:pt idx="41">
                  <c:v>5.9285364171905047E-5</c:v>
                </c:pt>
                <c:pt idx="42">
                  <c:v>6.3907612903951885E-5</c:v>
                </c:pt>
                <c:pt idx="43">
                  <c:v>7.37550123765734E-5</c:v>
                </c:pt>
                <c:pt idx="44">
                  <c:v>8.1592738487435416E-5</c:v>
                </c:pt>
                <c:pt idx="45">
                  <c:v>9.4052713330344283E-5</c:v>
                </c:pt>
                <c:pt idx="46">
                  <c:v>1.043020474753177E-4</c:v>
                </c:pt>
                <c:pt idx="47">
                  <c:v>1.177668589991063E-4</c:v>
                </c:pt>
                <c:pt idx="48">
                  <c:v>1.2540361777379236E-4</c:v>
                </c:pt>
                <c:pt idx="49">
                  <c:v>1.320355398675987E-4</c:v>
                </c:pt>
                <c:pt idx="50">
                  <c:v>1.4027520065081262E-4</c:v>
                </c:pt>
                <c:pt idx="51">
                  <c:v>1.5213227348519364E-4</c:v>
                </c:pt>
                <c:pt idx="52">
                  <c:v>1.6358741164722274E-4</c:v>
                </c:pt>
                <c:pt idx="53">
                  <c:v>1.7303287644749235E-4</c:v>
                </c:pt>
                <c:pt idx="54">
                  <c:v>1.8710058997980882E-4</c:v>
                </c:pt>
                <c:pt idx="55">
                  <c:v>1.9875669547801388E-4</c:v>
                </c:pt>
                <c:pt idx="56">
                  <c:v>2.0398184621858855E-4</c:v>
                </c:pt>
                <c:pt idx="57">
                  <c:v>2.1322634368268223E-4</c:v>
                </c:pt>
                <c:pt idx="58">
                  <c:v>2.2649018787029488E-4</c:v>
                </c:pt>
                <c:pt idx="59">
                  <c:v>2.4116080341113919E-4</c:v>
                </c:pt>
                <c:pt idx="60">
                  <c:v>2.5482658227110372E-4</c:v>
                </c:pt>
                <c:pt idx="61">
                  <c:v>2.7452138121634675E-4</c:v>
                </c:pt>
                <c:pt idx="62">
                  <c:v>2.8095233597397716E-4</c:v>
                </c:pt>
                <c:pt idx="63">
                  <c:v>2.8557458470602397E-4</c:v>
                </c:pt>
                <c:pt idx="64">
                  <c:v>2.9260844147218219E-4</c:v>
                </c:pt>
                <c:pt idx="65">
                  <c:v>3.0185293893627587E-4</c:v>
                </c:pt>
                <c:pt idx="66">
                  <c:v>3.1069550172801763E-4</c:v>
                </c:pt>
                <c:pt idx="67">
                  <c:v>3.2054290120063917E-4</c:v>
                </c:pt>
                <c:pt idx="68">
                  <c:v>3.3260094137119612E-4</c:v>
                </c:pt>
                <c:pt idx="69">
                  <c:v>3.3883092879265057E-4</c:v>
                </c:pt>
                <c:pt idx="70">
                  <c:v>3.422473735076417E-4</c:v>
                </c:pt>
                <c:pt idx="71">
                  <c:v>3.5209477298026319E-4</c:v>
                </c:pt>
                <c:pt idx="72">
                  <c:v>3.6314797646994041E-4</c:v>
                </c:pt>
                <c:pt idx="73">
                  <c:v>3.7199053926168218E-4</c:v>
                </c:pt>
                <c:pt idx="74">
                  <c:v>3.8143600406195181E-4</c:v>
                </c:pt>
                <c:pt idx="75">
                  <c:v>3.9389597890486066E-4</c:v>
                </c:pt>
                <c:pt idx="76">
                  <c:v>4.0052790099866697E-4</c:v>
                </c:pt>
                <c:pt idx="77">
                  <c:v>4.0374337837748215E-4</c:v>
                </c:pt>
                <c:pt idx="78">
                  <c:v>4.1640432055656696E-4</c:v>
                </c:pt>
                <c:pt idx="79">
                  <c:v>4.2866332806329991E-4</c:v>
                </c:pt>
                <c:pt idx="80">
                  <c:v>4.4333394360414417E-4</c:v>
                </c:pt>
                <c:pt idx="81">
                  <c:v>4.5981326517057202E-4</c:v>
                </c:pt>
                <c:pt idx="82">
                  <c:v>4.8031193346051887E-4</c:v>
                </c:pt>
                <c:pt idx="83">
                  <c:v>4.9458061432901127E-4</c:v>
                </c:pt>
                <c:pt idx="84">
                  <c:v>5.0161447109516944E-4</c:v>
                </c:pt>
                <c:pt idx="85">
                  <c:v>5.243237800830518E-4</c:v>
                </c:pt>
                <c:pt idx="86">
                  <c:v>5.4843986042416568E-4</c:v>
                </c:pt>
                <c:pt idx="87">
                  <c:v>5.6913949605028849E-4</c:v>
                </c:pt>
                <c:pt idx="88">
                  <c:v>5.8823139298700366E-4</c:v>
                </c:pt>
                <c:pt idx="89">
                  <c:v>6.1335231000899727E-4</c:v>
                </c:pt>
                <c:pt idx="90">
                  <c:v>6.2842486022219354E-4</c:v>
                </c:pt>
                <c:pt idx="91">
                  <c:v>6.3827225969481497E-4</c:v>
                </c:pt>
                <c:pt idx="92">
                  <c:v>6.678144581126796E-4</c:v>
                </c:pt>
                <c:pt idx="93">
                  <c:v>6.8348991033440358E-4</c:v>
                </c:pt>
                <c:pt idx="94">
                  <c:v>6.9856246054759985E-4</c:v>
                </c:pt>
                <c:pt idx="95">
                  <c:v>7.1222823940756438E-4</c:v>
                </c:pt>
                <c:pt idx="96">
                  <c:v>7.3312884236986309E-4</c:v>
                </c:pt>
                <c:pt idx="97">
                  <c:v>7.4398107852336436E-4</c:v>
                </c:pt>
                <c:pt idx="98">
                  <c:v>7.4920622926393909E-4</c:v>
                </c:pt>
                <c:pt idx="99">
                  <c:v>7.6709232218359852E-4</c:v>
                </c:pt>
                <c:pt idx="100">
                  <c:v>7.8236583973297069E-4</c:v>
                </c:pt>
                <c:pt idx="101">
                  <c:v>8.0165870400586187E-4</c:v>
                </c:pt>
                <c:pt idx="102">
                  <c:v>8.1693222155523393E-4</c:v>
                </c:pt>
                <c:pt idx="103">
                  <c:v>8.3722992250900483E-4</c:v>
                </c:pt>
                <c:pt idx="104">
                  <c:v>8.4848409333485801E-4</c:v>
                </c:pt>
                <c:pt idx="105">
                  <c:v>8.5391021141160864E-4</c:v>
                </c:pt>
                <c:pt idx="106">
                  <c:v>8.7641855306331499E-4</c:v>
                </c:pt>
                <c:pt idx="107">
                  <c:v>8.9651528668090988E-4</c:v>
                </c:pt>
                <c:pt idx="108">
                  <c:v>9.218371710390795E-4</c:v>
                </c:pt>
                <c:pt idx="109">
                  <c:v>9.4535034937166557E-4</c:v>
                </c:pt>
                <c:pt idx="110">
                  <c:v>9.6906449504042755E-4</c:v>
                </c:pt>
                <c:pt idx="111">
                  <c:v>9.9217573870066171E-4</c:v>
                </c:pt>
                <c:pt idx="112">
                  <c:v>1.0070473215776821E-3</c:v>
                </c:pt>
                <c:pt idx="113">
                  <c:v>1.0371924220040744E-3</c:v>
                </c:pt>
                <c:pt idx="114">
                  <c:v>1.0645239797240035E-3</c:v>
                </c:pt>
                <c:pt idx="115">
                  <c:v>1.0880371580565895E-3</c:v>
                </c:pt>
                <c:pt idx="116">
                  <c:v>1.0916545701077566E-3</c:v>
                </c:pt>
                <c:pt idx="117">
                  <c:v>1.1083348590103606E-3</c:v>
                </c:pt>
                <c:pt idx="118">
                  <c:v>1.1187851604915098E-3</c:v>
                </c:pt>
                <c:pt idx="119">
                  <c:v>1.126019984593844E-3</c:v>
                </c:pt>
                <c:pt idx="120">
                  <c:v>1.1483273589093744E-3</c:v>
                </c:pt>
                <c:pt idx="121">
                  <c:v>1.1802811653613503E-3</c:v>
                </c:pt>
                <c:pt idx="122">
                  <c:v>1.2244939793200592E-3</c:v>
                </c:pt>
                <c:pt idx="123">
                  <c:v>1.25323230839322E-3</c:v>
                </c:pt>
                <c:pt idx="124">
                  <c:v>1.2853870821813718E-3</c:v>
                </c:pt>
                <c:pt idx="125">
                  <c:v>1.3018664037477996E-3</c:v>
                </c:pt>
                <c:pt idx="126">
                  <c:v>1.3147283132630605E-3</c:v>
                </c:pt>
                <c:pt idx="127">
                  <c:v>1.3388443936041743E-3</c:v>
                </c:pt>
                <c:pt idx="128">
                  <c:v>1.3637643432899921E-3</c:v>
                </c:pt>
                <c:pt idx="129">
                  <c:v>1.3933065417078565E-3</c:v>
                </c:pt>
                <c:pt idx="130">
                  <c:v>1.416015850695739E-3</c:v>
                </c:pt>
                <c:pt idx="131">
                  <c:v>1.4521899712074098E-3</c:v>
                </c:pt>
                <c:pt idx="132">
                  <c:v>1.4666596194120782E-3</c:v>
                </c:pt>
                <c:pt idx="133">
                  <c:v>1.4736934761782363E-3</c:v>
                </c:pt>
                <c:pt idx="134">
                  <c:v>1.4951969811490629E-3</c:v>
                </c:pt>
                <c:pt idx="135">
                  <c:v>1.522528538868992E-3</c:v>
                </c:pt>
                <c:pt idx="136">
                  <c:v>1.5510659006059769E-3</c:v>
                </c:pt>
                <c:pt idx="137">
                  <c:v>1.5792013276706097E-3</c:v>
                </c:pt>
                <c:pt idx="138">
                  <c:v>1.6127628728119933E-3</c:v>
                </c:pt>
                <c:pt idx="139">
                  <c:v>1.6356731491360514E-3</c:v>
                </c:pt>
                <c:pt idx="140">
                  <c:v>1.6457215159448489E-3</c:v>
                </c:pt>
                <c:pt idx="141">
                  <c:v>1.677072420388297E-3</c:v>
                </c:pt>
                <c:pt idx="142">
                  <c:v>1.7234958750449413E-3</c:v>
                </c:pt>
                <c:pt idx="143">
                  <c:v>1.7584641915395565E-3</c:v>
                </c:pt>
                <c:pt idx="144">
                  <c:v>1.7861976839318376E-3</c:v>
                </c:pt>
                <c:pt idx="145">
                  <c:v>1.7956431487321071E-3</c:v>
                </c:pt>
                <c:pt idx="146">
                  <c:v>1.7970499200853389E-3</c:v>
                </c:pt>
                <c:pt idx="147">
                  <c:v>1.8083040909111919E-3</c:v>
                </c:pt>
                <c:pt idx="148">
                  <c:v>1.839454028018464E-3</c:v>
                </c:pt>
                <c:pt idx="149">
                  <c:v>1.8675894550830971E-3</c:v>
                </c:pt>
                <c:pt idx="150">
                  <c:v>1.8987393921903691E-3</c:v>
                </c:pt>
                <c:pt idx="151">
                  <c:v>1.9248651458932426E-3</c:v>
                </c:pt>
                <c:pt idx="152">
                  <c:v>1.9521967036131716E-3</c:v>
                </c:pt>
                <c:pt idx="153">
                  <c:v>1.9678721558348956E-3</c:v>
                </c:pt>
                <c:pt idx="154">
                  <c:v>1.9745040779287019E-3</c:v>
                </c:pt>
                <c:pt idx="155">
                  <c:v>2.0028404723295107E-3</c:v>
                </c:pt>
                <c:pt idx="156">
                  <c:v>2.0243439773003375E-3</c:v>
                </c:pt>
                <c:pt idx="157">
                  <c:v>2.0512736003479148E-3</c:v>
                </c:pt>
                <c:pt idx="158">
                  <c:v>2.0717722686378615E-3</c:v>
                </c:pt>
                <c:pt idx="159">
                  <c:v>2.1057357484515968E-3</c:v>
                </c:pt>
                <c:pt idx="160">
                  <c:v>2.1194015273115615E-3</c:v>
                </c:pt>
                <c:pt idx="161">
                  <c:v>2.1262344167415439E-3</c:v>
                </c:pt>
                <c:pt idx="162">
                  <c:v>2.1527621051167689E-3</c:v>
                </c:pt>
                <c:pt idx="163">
                  <c:v>2.1742656100875958E-3</c:v>
                </c:pt>
                <c:pt idx="164">
                  <c:v>2.200391363790469E-3</c:v>
                </c:pt>
                <c:pt idx="165">
                  <c:v>2.2253113134762868E-3</c:v>
                </c:pt>
                <c:pt idx="166">
                  <c:v>2.2542506098856235E-3</c:v>
                </c:pt>
                <c:pt idx="167">
                  <c:v>2.2703279967796995E-3</c:v>
                </c:pt>
                <c:pt idx="168">
                  <c:v>2.2795724942437931E-3</c:v>
                </c:pt>
                <c:pt idx="169">
                  <c:v>2.3006740645422677E-3</c:v>
                </c:pt>
                <c:pt idx="170">
                  <c:v>2.3249911122195576E-3</c:v>
                </c:pt>
                <c:pt idx="171">
                  <c:v>2.3466955845265602E-3</c:v>
                </c:pt>
                <c:pt idx="172">
                  <c:v>2.3732232729017856E-3</c:v>
                </c:pt>
                <c:pt idx="173">
                  <c:v>2.3999519286131868E-3</c:v>
                </c:pt>
                <c:pt idx="174">
                  <c:v>2.418440923541374E-3</c:v>
                </c:pt>
                <c:pt idx="175">
                  <c:v>2.4278863883416438E-3</c:v>
                </c:pt>
                <c:pt idx="176">
                  <c:v>2.4495908606486463E-3</c:v>
                </c:pt>
                <c:pt idx="177">
                  <c:v>2.4799369284112145E-3</c:v>
                </c:pt>
                <c:pt idx="178">
                  <c:v>2.5088762248205512E-3</c:v>
                </c:pt>
                <c:pt idx="179">
                  <c:v>2.5536919407877878E-3</c:v>
                </c:pt>
                <c:pt idx="180">
                  <c:v>2.6073502195467662E-3</c:v>
                </c:pt>
                <c:pt idx="181">
                  <c:v>2.6308633978793525E-3</c:v>
                </c:pt>
                <c:pt idx="182">
                  <c:v>2.6445291767393168E-3</c:v>
                </c:pt>
                <c:pt idx="183">
                  <c:v>2.6887419906980259E-3</c:v>
                </c:pt>
                <c:pt idx="184">
                  <c:v>2.7383809227334854E-3</c:v>
                </c:pt>
                <c:pt idx="185">
                  <c:v>2.7731482718919248E-3</c:v>
                </c:pt>
                <c:pt idx="186">
                  <c:v>2.7850053447263058E-3</c:v>
                </c:pt>
                <c:pt idx="187">
                  <c:v>2.8002788622756777E-3</c:v>
                </c:pt>
                <c:pt idx="188">
                  <c:v>2.8159543144974019E-3</c:v>
                </c:pt>
                <c:pt idx="189">
                  <c:v>2.8286152566764865E-3</c:v>
                </c:pt>
                <c:pt idx="190">
                  <c:v>2.8651913118605092E-3</c:v>
                </c:pt>
                <c:pt idx="191">
                  <c:v>2.9053847790956994E-3</c:v>
                </c:pt>
                <c:pt idx="192">
                  <c:v>2.9381424548923789E-3</c:v>
                </c:pt>
                <c:pt idx="193">
                  <c:v>2.9713020653614106E-3</c:v>
                </c:pt>
                <c:pt idx="194">
                  <c:v>3.016519716000999E-3</c:v>
                </c:pt>
                <c:pt idx="195">
                  <c:v>3.0386261229803538E-3</c:v>
                </c:pt>
                <c:pt idx="196">
                  <c:v>3.0474686857720956E-3</c:v>
                </c:pt>
                <c:pt idx="197">
                  <c:v>3.0735944394749688E-3</c:v>
                </c:pt>
                <c:pt idx="198">
                  <c:v>3.1051463112545929E-3</c:v>
                </c:pt>
                <c:pt idx="199">
                  <c:v>3.140315595085384E-3</c:v>
                </c:pt>
                <c:pt idx="200">
                  <c:v>3.179303258303518E-3</c:v>
                </c:pt>
                <c:pt idx="201">
                  <c:v>3.2223102682451712E-3</c:v>
                </c:pt>
                <c:pt idx="202">
                  <c:v>3.2470292505948129E-3</c:v>
                </c:pt>
                <c:pt idx="203">
                  <c:v>3.2592882581015462E-3</c:v>
                </c:pt>
                <c:pt idx="204">
                  <c:v>3.2892323911917626E-3</c:v>
                </c:pt>
                <c:pt idx="205">
                  <c:v>3.330229727771656E-3</c:v>
                </c:pt>
                <c:pt idx="206">
                  <c:v>3.3557525794660017E-3</c:v>
                </c:pt>
                <c:pt idx="207">
                  <c:v>3.3792657577985876E-3</c:v>
                </c:pt>
                <c:pt idx="208">
                  <c:v>3.4305124285234547E-3</c:v>
                </c:pt>
                <c:pt idx="209">
                  <c:v>3.4479965867707622E-3</c:v>
                </c:pt>
                <c:pt idx="210">
                  <c:v>3.4544275415283928E-3</c:v>
                </c:pt>
                <c:pt idx="211">
                  <c:v>3.4922094007294713E-3</c:v>
                </c:pt>
                <c:pt idx="212">
                  <c:v>3.525369011198503E-3</c:v>
                </c:pt>
                <c:pt idx="213">
                  <c:v>3.552499601582256E-3</c:v>
                </c:pt>
                <c:pt idx="214">
                  <c:v>3.588874689430103E-3</c:v>
                </c:pt>
                <c:pt idx="215">
                  <c:v>3.6232401039161901E-3</c:v>
                </c:pt>
                <c:pt idx="216">
                  <c:v>3.6421310335167296E-3</c:v>
                </c:pt>
                <c:pt idx="217">
                  <c:v>3.6491648902828877E-3</c:v>
                </c:pt>
                <c:pt idx="218">
                  <c:v>3.6704674279175384E-3</c:v>
                </c:pt>
                <c:pt idx="219">
                  <c:v>3.699205756990699E-3</c:v>
                </c:pt>
                <c:pt idx="220">
                  <c:v>3.7253315106935726E-3</c:v>
                </c:pt>
                <c:pt idx="221">
                  <c:v>3.7536679050943814E-3</c:v>
                </c:pt>
                <c:pt idx="222">
                  <c:v>3.7886362215889965E-3</c:v>
                </c:pt>
                <c:pt idx="223">
                  <c:v>3.8023020004489612E-3</c:v>
                </c:pt>
                <c:pt idx="224">
                  <c:v>3.8079290858618877E-3</c:v>
                </c:pt>
                <c:pt idx="225">
                  <c:v>3.8368683822712244E-3</c:v>
                </c:pt>
                <c:pt idx="226">
                  <c:v>3.86138639728469E-3</c:v>
                </c:pt>
                <c:pt idx="227">
                  <c:v>3.8983643871410649E-3</c:v>
                </c:pt>
                <c:pt idx="228">
                  <c:v>3.9357443116697912E-3</c:v>
                </c:pt>
                <c:pt idx="229">
                  <c:v>3.9849813090328994E-3</c:v>
                </c:pt>
                <c:pt idx="230">
                  <c:v>4.012312866752828E-3</c:v>
                </c:pt>
                <c:pt idx="231">
                  <c:v>4.0293950903277842E-3</c:v>
                </c:pt>
                <c:pt idx="232">
                  <c:v>4.0665740475203348E-3</c:v>
                </c:pt>
                <c:pt idx="233">
                  <c:v>4.104556874057589E-3</c:v>
                </c:pt>
                <c:pt idx="234">
                  <c:v>4.1419367985863157E-3</c:v>
                </c:pt>
                <c:pt idx="235">
                  <c:v>4.1833360698385613E-3</c:v>
                </c:pt>
                <c:pt idx="236">
                  <c:v>4.2271469491249178E-3</c:v>
                </c:pt>
                <c:pt idx="237">
                  <c:v>4.2526698008192631E-3</c:v>
                </c:pt>
                <c:pt idx="238">
                  <c:v>4.2659336450068764E-3</c:v>
                </c:pt>
                <c:pt idx="239">
                  <c:v>4.3087396876123531E-3</c:v>
                </c:pt>
                <c:pt idx="240">
                  <c:v>4.4355500767393769E-3</c:v>
                </c:pt>
                <c:pt idx="241">
                  <c:v>5.0487014194121986E-3</c:v>
                </c:pt>
                <c:pt idx="242">
                  <c:v>5.9024106634876315E-3</c:v>
                </c:pt>
                <c:pt idx="243">
                  <c:v>7.0232054973409005E-3</c:v>
                </c:pt>
                <c:pt idx="244">
                  <c:v>7.7704020532430801E-3</c:v>
                </c:pt>
                <c:pt idx="245">
                  <c:v>8.2474985093247844E-3</c:v>
                </c:pt>
                <c:pt idx="246">
                  <c:v>9.0784984444123341E-3</c:v>
                </c:pt>
                <c:pt idx="247">
                  <c:v>9.8415714198724132E-3</c:v>
                </c:pt>
                <c:pt idx="248">
                  <c:v>1.0666542334874686E-2</c:v>
                </c:pt>
                <c:pt idx="249">
                  <c:v>1.1498145171970764E-2</c:v>
                </c:pt>
                <c:pt idx="250">
                  <c:v>1.2639237706777804E-2</c:v>
                </c:pt>
                <c:pt idx="251">
                  <c:v>1.3300822177469029E-2</c:v>
                </c:pt>
                <c:pt idx="252">
                  <c:v>1.3686880430263029E-2</c:v>
                </c:pt>
                <c:pt idx="253">
                  <c:v>1.4533555817572303E-2</c:v>
                </c:pt>
                <c:pt idx="254">
                  <c:v>1.5394097951077717E-2</c:v>
                </c:pt>
                <c:pt idx="255">
                  <c:v>1.6240773338386992E-2</c:v>
                </c:pt>
                <c:pt idx="256">
                  <c:v>1.7172256941562516E-2</c:v>
                </c:pt>
                <c:pt idx="257">
                  <c:v>1.8230550933865067E-2</c:v>
                </c:pt>
                <c:pt idx="258">
                  <c:v>1.8797479789217419E-2</c:v>
                </c:pt>
                <c:pt idx="259">
                  <c:v>1.8913638909527117E-2</c:v>
                </c:pt>
                <c:pt idx="260">
                  <c:v>1.9740619497891149E-2</c:v>
                </c:pt>
                <c:pt idx="261">
                  <c:v>2.0539263691854371E-2</c:v>
                </c:pt>
                <c:pt idx="262">
                  <c:v>2.1296508614565349E-2</c:v>
                </c:pt>
                <c:pt idx="263">
                  <c:v>2.2138762720478752E-2</c:v>
                </c:pt>
                <c:pt idx="264">
                  <c:v>2.2913290834100861E-2</c:v>
                </c:pt>
                <c:pt idx="265">
                  <c:v>2.3519408320007523E-2</c:v>
                </c:pt>
                <c:pt idx="266">
                  <c:v>2.3821864160952329E-2</c:v>
                </c:pt>
                <c:pt idx="267">
                  <c:v>2.441853618205872E-2</c:v>
                </c:pt>
                <c:pt idx="268">
                  <c:v>2.5093585464273736E-2</c:v>
                </c:pt>
                <c:pt idx="269">
                  <c:v>2.5853241995018823E-2</c:v>
                </c:pt>
                <c:pt idx="270">
                  <c:v>2.652909514657854E-2</c:v>
                </c:pt>
                <c:pt idx="271">
                  <c:v>2.7349845747521119E-2</c:v>
                </c:pt>
                <c:pt idx="272">
                  <c:v>2.7921999753614046E-2</c:v>
                </c:pt>
                <c:pt idx="273">
                  <c:v>2.8225259463903554E-2</c:v>
                </c:pt>
                <c:pt idx="274">
                  <c:v>2.8823137289027002E-2</c:v>
                </c:pt>
                <c:pt idx="275">
                  <c:v>2.9427245101571905E-2</c:v>
                </c:pt>
                <c:pt idx="276">
                  <c:v>3.0029946142763577E-2</c:v>
                </c:pt>
                <c:pt idx="277">
                  <c:v>3.0637269432687297E-2</c:v>
                </c:pt>
                <c:pt idx="278">
                  <c:v>3.1457015196948997E-2</c:v>
                </c:pt>
                <c:pt idx="279">
                  <c:v>3.1916828462119566E-2</c:v>
                </c:pt>
                <c:pt idx="280">
                  <c:v>3.2125231589734023E-2</c:v>
                </c:pt>
                <c:pt idx="281">
                  <c:v>3.2706228158618698E-2</c:v>
                </c:pt>
                <c:pt idx="282">
                  <c:v>3.3344098483641157E-2</c:v>
                </c:pt>
                <c:pt idx="283">
                  <c:v>3.4010506170400606E-2</c:v>
                </c:pt>
                <c:pt idx="284">
                  <c:v>3.474664952281311E-2</c:v>
                </c:pt>
                <c:pt idx="285">
                  <c:v>3.5612818741731452E-2</c:v>
                </c:pt>
                <c:pt idx="286">
                  <c:v>3.6186580486513784E-2</c:v>
                </c:pt>
                <c:pt idx="287">
                  <c:v>3.6501094367629147E-2</c:v>
                </c:pt>
                <c:pt idx="288">
                  <c:v>3.7096158650046132E-2</c:v>
                </c:pt>
                <c:pt idx="289">
                  <c:v>3.7742469603187986E-2</c:v>
                </c:pt>
                <c:pt idx="290">
                  <c:v>3.8351400631801112E-2</c:v>
                </c:pt>
                <c:pt idx="291">
                  <c:v>3.9062021132519269E-2</c:v>
                </c:pt>
                <c:pt idx="292">
                  <c:v>4.0091576795748658E-2</c:v>
                </c:pt>
                <c:pt idx="293">
                  <c:v>4.0794560537692127E-2</c:v>
                </c:pt>
                <c:pt idx="294">
                  <c:v>4.0877560047532797E-2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DF3-4151-9A4B-6AA43C1A590F}"/>
            </c:ext>
          </c:extLst>
        </c:ser>
        <c:ser>
          <c:idx val="5"/>
          <c:order val="8"/>
          <c:tx>
            <c:strRef>
              <c:f>'Booster (2)'!$AZ$1</c:f>
              <c:strCache>
                <c:ptCount val="1"/>
                <c:pt idx="0">
                  <c:v>% 65-74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(2)'!$AZ$232:$AZ$704</c:f>
              <c:numCache>
                <c:formatCode>0.00%</c:formatCode>
                <c:ptCount val="4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8.908574859645403E-7</c:v>
                </c:pt>
                <c:pt idx="17">
                  <c:v>1.3362862289468105E-6</c:v>
                </c:pt>
                <c:pt idx="18">
                  <c:v>2.2271437149113509E-6</c:v>
                </c:pt>
                <c:pt idx="19">
                  <c:v>4.4542874298227018E-6</c:v>
                </c:pt>
                <c:pt idx="20">
                  <c:v>4.8997161728049715E-6</c:v>
                </c:pt>
                <c:pt idx="21">
                  <c:v>4.8997161728049715E-6</c:v>
                </c:pt>
                <c:pt idx="22">
                  <c:v>5.7905736587695117E-6</c:v>
                </c:pt>
                <c:pt idx="23">
                  <c:v>6.2360024017517822E-6</c:v>
                </c:pt>
                <c:pt idx="24">
                  <c:v>6.2360024017517822E-6</c:v>
                </c:pt>
                <c:pt idx="25">
                  <c:v>7.1268598877163224E-6</c:v>
                </c:pt>
                <c:pt idx="26">
                  <c:v>8.4631461166631331E-6</c:v>
                </c:pt>
                <c:pt idx="27">
                  <c:v>9.3540036026276725E-6</c:v>
                </c:pt>
                <c:pt idx="28">
                  <c:v>1.1135718574556755E-5</c:v>
                </c:pt>
                <c:pt idx="29">
                  <c:v>1.3362862289468105E-5</c:v>
                </c:pt>
                <c:pt idx="30">
                  <c:v>1.6035434747361725E-5</c:v>
                </c:pt>
                <c:pt idx="31">
                  <c:v>2.0044293434202158E-5</c:v>
                </c:pt>
                <c:pt idx="32">
                  <c:v>2.1826008406131237E-5</c:v>
                </c:pt>
                <c:pt idx="33">
                  <c:v>2.9398297036829831E-5</c:v>
                </c:pt>
                <c:pt idx="34">
                  <c:v>3.2961726980687995E-5</c:v>
                </c:pt>
                <c:pt idx="35">
                  <c:v>3.5634299438581615E-5</c:v>
                </c:pt>
                <c:pt idx="36">
                  <c:v>3.607972818156388E-5</c:v>
                </c:pt>
                <c:pt idx="37">
                  <c:v>4.4542874298227018E-5</c:v>
                </c:pt>
                <c:pt idx="38">
                  <c:v>5.2560591671907877E-5</c:v>
                </c:pt>
                <c:pt idx="39">
                  <c:v>5.7905736587695117E-5</c:v>
                </c:pt>
                <c:pt idx="40">
                  <c:v>6.4587167732429166E-5</c:v>
                </c:pt>
                <c:pt idx="41">
                  <c:v>7.082317013418095E-5</c:v>
                </c:pt>
                <c:pt idx="42">
                  <c:v>7.3941171335056849E-5</c:v>
                </c:pt>
                <c:pt idx="43">
                  <c:v>8.2404317451719973E-5</c:v>
                </c:pt>
                <c:pt idx="44">
                  <c:v>9.665803722715263E-5</c:v>
                </c:pt>
                <c:pt idx="45">
                  <c:v>1.149206156894257E-4</c:v>
                </c:pt>
                <c:pt idx="46">
                  <c:v>1.2739262049292927E-4</c:v>
                </c:pt>
                <c:pt idx="47">
                  <c:v>1.403100540394151E-4</c:v>
                </c:pt>
                <c:pt idx="48">
                  <c:v>1.4520977021222008E-4</c:v>
                </c:pt>
                <c:pt idx="49">
                  <c:v>1.5278205884291867E-4</c:v>
                </c:pt>
                <c:pt idx="50">
                  <c:v>1.7238092353413854E-4</c:v>
                </c:pt>
                <c:pt idx="51">
                  <c:v>1.924252169683407E-4</c:v>
                </c:pt>
                <c:pt idx="52">
                  <c:v>2.0846065171570242E-4</c:v>
                </c:pt>
                <c:pt idx="53">
                  <c:v>2.253869439490287E-4</c:v>
                </c:pt>
                <c:pt idx="54">
                  <c:v>2.4854923858410677E-4</c:v>
                </c:pt>
                <c:pt idx="55">
                  <c:v>2.6369381584550396E-4</c:v>
                </c:pt>
                <c:pt idx="56">
                  <c:v>2.7527496316304297E-4</c:v>
                </c:pt>
                <c:pt idx="57">
                  <c:v>3.1001840511566005E-4</c:v>
                </c:pt>
                <c:pt idx="58">
                  <c:v>3.3674412969459625E-4</c:v>
                </c:pt>
                <c:pt idx="59">
                  <c:v>3.719330003901956E-4</c:v>
                </c:pt>
                <c:pt idx="60">
                  <c:v>3.9910415371211406E-4</c:v>
                </c:pt>
                <c:pt idx="61">
                  <c:v>4.4008359806648291E-4</c:v>
                </c:pt>
                <c:pt idx="62">
                  <c:v>4.4631960046823469E-4</c:v>
                </c:pt>
                <c:pt idx="63">
                  <c:v>4.5255560286998646E-4</c:v>
                </c:pt>
                <c:pt idx="64">
                  <c:v>4.6992732384629502E-4</c:v>
                </c:pt>
                <c:pt idx="65">
                  <c:v>4.9264418973839078E-4</c:v>
                </c:pt>
                <c:pt idx="66">
                  <c:v>5.1491562688750427E-4</c:v>
                </c:pt>
                <c:pt idx="67">
                  <c:v>5.2916934666293698E-4</c:v>
                </c:pt>
                <c:pt idx="68">
                  <c:v>5.5054992632608594E-4</c:v>
                </c:pt>
                <c:pt idx="69">
                  <c:v>5.5945850118573135E-4</c:v>
                </c:pt>
                <c:pt idx="70">
                  <c:v>5.6302193112958948E-4</c:v>
                </c:pt>
                <c:pt idx="71">
                  <c:v>5.8262079582080937E-4</c:v>
                </c:pt>
                <c:pt idx="72">
                  <c:v>5.9821080182518877E-4</c:v>
                </c:pt>
                <c:pt idx="73">
                  <c:v>6.2226395394623143E-4</c:v>
                </c:pt>
                <c:pt idx="74">
                  <c:v>6.4408996235236265E-4</c:v>
                </c:pt>
                <c:pt idx="75">
                  <c:v>6.7526997436112156E-4</c:v>
                </c:pt>
                <c:pt idx="76">
                  <c:v>6.864056929356783E-4</c:v>
                </c:pt>
                <c:pt idx="77">
                  <c:v>6.9041455162251869E-4</c:v>
                </c:pt>
                <c:pt idx="78">
                  <c:v>7.1535856122952588E-4</c:v>
                </c:pt>
                <c:pt idx="79">
                  <c:v>7.4297514329442667E-4</c:v>
                </c:pt>
                <c:pt idx="80">
                  <c:v>7.8217287267686635E-4</c:v>
                </c:pt>
                <c:pt idx="81">
                  <c:v>8.088985972558026E-4</c:v>
                </c:pt>
                <c:pt idx="82">
                  <c:v>8.6858604881542682E-4</c:v>
                </c:pt>
                <c:pt idx="83">
                  <c:v>9.0377491951102612E-4</c:v>
                </c:pt>
                <c:pt idx="84">
                  <c:v>9.260463566601396E-4</c:v>
                </c:pt>
                <c:pt idx="85">
                  <c:v>1.0031055291960724E-3</c:v>
                </c:pt>
                <c:pt idx="86">
                  <c:v>1.0717015556153419E-3</c:v>
                </c:pt>
                <c:pt idx="87">
                  <c:v>1.142524725749523E-3</c:v>
                </c:pt>
                <c:pt idx="88">
                  <c:v>1.2097844659398457E-3</c:v>
                </c:pt>
                <c:pt idx="89">
                  <c:v>1.2725899187003458E-3</c:v>
                </c:pt>
                <c:pt idx="90">
                  <c:v>1.3015427869941935E-3</c:v>
                </c:pt>
                <c:pt idx="91">
                  <c:v>1.3345045139748813E-3</c:v>
                </c:pt>
                <c:pt idx="92">
                  <c:v>1.4333896949169454E-3</c:v>
                </c:pt>
                <c:pt idx="93">
                  <c:v>1.4899591452756937E-3</c:v>
                </c:pt>
                <c:pt idx="94">
                  <c:v>1.5345020195739207E-3</c:v>
                </c:pt>
                <c:pt idx="95">
                  <c:v>1.574590606442325E-3</c:v>
                </c:pt>
                <c:pt idx="96">
                  <c:v>1.6195789094835343E-3</c:v>
                </c:pt>
                <c:pt idx="97">
                  <c:v>1.6396232029177364E-3</c:v>
                </c:pt>
                <c:pt idx="98">
                  <c:v>1.6498680640063287E-3</c:v>
                </c:pt>
                <c:pt idx="99">
                  <c:v>1.6939655095615735E-3</c:v>
                </c:pt>
                <c:pt idx="100">
                  <c:v>1.7425172425466408E-3</c:v>
                </c:pt>
                <c:pt idx="101">
                  <c:v>1.7843875443869742E-3</c:v>
                </c:pt>
                <c:pt idx="102">
                  <c:v>1.81690384262468E-3</c:v>
                </c:pt>
                <c:pt idx="103">
                  <c:v>1.8627830031518538E-3</c:v>
                </c:pt>
                <c:pt idx="104">
                  <c:v>1.8814910103571092E-3</c:v>
                </c:pt>
                <c:pt idx="105">
                  <c:v>1.8917358714457013E-3</c:v>
                </c:pt>
                <c:pt idx="106">
                  <c:v>1.9514233230053255E-3</c:v>
                </c:pt>
                <c:pt idx="107">
                  <c:v>2.0088836308500384E-3</c:v>
                </c:pt>
                <c:pt idx="108">
                  <c:v>2.074361656068432E-3</c:v>
                </c:pt>
                <c:pt idx="109">
                  <c:v>2.1211316740815706E-3</c:v>
                </c:pt>
                <c:pt idx="110">
                  <c:v>2.1736922657534783E-3</c:v>
                </c:pt>
                <c:pt idx="111">
                  <c:v>2.209771993935042E-3</c:v>
                </c:pt>
                <c:pt idx="112">
                  <c:v>2.2387248622288899E-3</c:v>
                </c:pt>
                <c:pt idx="113">
                  <c:v>2.2890583101858862E-3</c:v>
                </c:pt>
                <c:pt idx="114">
                  <c:v>2.3340466132270956E-3</c:v>
                </c:pt>
                <c:pt idx="115">
                  <c:v>2.3710171988946239E-3</c:v>
                </c:pt>
                <c:pt idx="116">
                  <c:v>2.3776986300393581E-3</c:v>
                </c:pt>
                <c:pt idx="117">
                  <c:v>2.3932886360437376E-3</c:v>
                </c:pt>
                <c:pt idx="118">
                  <c:v>2.4097694995340816E-3</c:v>
                </c:pt>
                <c:pt idx="119">
                  <c:v>2.4164509306788154E-3</c:v>
                </c:pt>
                <c:pt idx="120">
                  <c:v>2.4596575187480958E-3</c:v>
                </c:pt>
                <c:pt idx="121">
                  <c:v>2.5264718301954365E-3</c:v>
                </c:pt>
                <c:pt idx="122">
                  <c:v>2.6253570111375002E-3</c:v>
                </c:pt>
                <c:pt idx="123">
                  <c:v>2.6730178866366033E-3</c:v>
                </c:pt>
                <c:pt idx="124">
                  <c:v>2.7180061896778123E-3</c:v>
                </c:pt>
                <c:pt idx="125">
                  <c:v>2.7398321980839435E-3</c:v>
                </c:pt>
                <c:pt idx="126">
                  <c:v>2.7509679166585004E-3</c:v>
                </c:pt>
                <c:pt idx="127">
                  <c:v>2.7941745047277808E-3</c:v>
                </c:pt>
                <c:pt idx="128">
                  <c:v>2.831145090395309E-3</c:v>
                </c:pt>
                <c:pt idx="129">
                  <c:v>2.8698973910347668E-3</c:v>
                </c:pt>
                <c:pt idx="130">
                  <c:v>2.9095405491601886E-3</c:v>
                </c:pt>
                <c:pt idx="131">
                  <c:v>2.9536379947154336E-3</c:v>
                </c:pt>
                <c:pt idx="132">
                  <c:v>2.9692280007198126E-3</c:v>
                </c:pt>
                <c:pt idx="133">
                  <c:v>2.9781365755794584E-3</c:v>
                </c:pt>
                <c:pt idx="134">
                  <c:v>3.0142163037610221E-3</c:v>
                </c:pt>
                <c:pt idx="135">
                  <c:v>3.0516323181715328E-3</c:v>
                </c:pt>
                <c:pt idx="136">
                  <c:v>3.0943934774978307E-3</c:v>
                </c:pt>
                <c:pt idx="137">
                  <c:v>3.1416089242539513E-3</c:v>
                </c:pt>
                <c:pt idx="138">
                  <c:v>3.1848155123232317E-3</c:v>
                </c:pt>
                <c:pt idx="139">
                  <c:v>3.207086949472345E-3</c:v>
                </c:pt>
                <c:pt idx="140">
                  <c:v>3.2302492441074232E-3</c:v>
                </c:pt>
                <c:pt idx="141">
                  <c:v>3.2792464058354729E-3</c:v>
                </c:pt>
                <c:pt idx="142">
                  <c:v>3.3353704274512387E-3</c:v>
                </c:pt>
                <c:pt idx="143">
                  <c:v>3.3865947328941999E-3</c:v>
                </c:pt>
                <c:pt idx="144">
                  <c:v>3.4275741772485688E-3</c:v>
                </c:pt>
                <c:pt idx="145">
                  <c:v>3.4378190383371611E-3</c:v>
                </c:pt>
                <c:pt idx="146">
                  <c:v>3.4409370395380372E-3</c:v>
                </c:pt>
                <c:pt idx="147">
                  <c:v>3.4502910431406645E-3</c:v>
                </c:pt>
                <c:pt idx="148">
                  <c:v>3.4912704874950334E-3</c:v>
                </c:pt>
                <c:pt idx="149">
                  <c:v>3.526459358190633E-3</c:v>
                </c:pt>
                <c:pt idx="150">
                  <c:v>3.5571939414564095E-3</c:v>
                </c:pt>
                <c:pt idx="151">
                  <c:v>3.5959462420958668E-3</c:v>
                </c:pt>
                <c:pt idx="152">
                  <c:v>3.630689684048484E-3</c:v>
                </c:pt>
                <c:pt idx="153">
                  <c:v>3.6614242673142605E-3</c:v>
                </c:pt>
                <c:pt idx="154">
                  <c:v>3.6716691284028528E-3</c:v>
                </c:pt>
                <c:pt idx="155">
                  <c:v>3.708194285327399E-3</c:v>
                </c:pt>
                <c:pt idx="156">
                  <c:v>3.7456102997379098E-3</c:v>
                </c:pt>
                <c:pt idx="157">
                  <c:v>3.7843626003773671E-3</c:v>
                </c:pt>
                <c:pt idx="158">
                  <c:v>3.8159880411291086E-3</c:v>
                </c:pt>
                <c:pt idx="159">
                  <c:v>3.8467226243948851E-3</c:v>
                </c:pt>
                <c:pt idx="160">
                  <c:v>3.8640943453711937E-3</c:v>
                </c:pt>
                <c:pt idx="161">
                  <c:v>3.8725574914878569E-3</c:v>
                </c:pt>
                <c:pt idx="162">
                  <c:v>3.9130915070992433E-3</c:v>
                </c:pt>
                <c:pt idx="163">
                  <c:v>3.9424898041360732E-3</c:v>
                </c:pt>
                <c:pt idx="164">
                  <c:v>3.9821329622614955E-3</c:v>
                </c:pt>
                <c:pt idx="165">
                  <c:v>4.0159855467281477E-3</c:v>
                </c:pt>
                <c:pt idx="166">
                  <c:v>4.0525107036526939E-3</c:v>
                </c:pt>
                <c:pt idx="167">
                  <c:v>4.0716641396009315E-3</c:v>
                </c:pt>
                <c:pt idx="168">
                  <c:v>4.084136144404435E-3</c:v>
                </c:pt>
                <c:pt idx="169">
                  <c:v>4.1215521588149461E-3</c:v>
                </c:pt>
                <c:pt idx="170">
                  <c:v>4.1647587468842256E-3</c:v>
                </c:pt>
                <c:pt idx="171">
                  <c:v>4.1999476175798257E-3</c:v>
                </c:pt>
                <c:pt idx="172">
                  <c:v>4.2382544894763001E-3</c:v>
                </c:pt>
                <c:pt idx="173">
                  <c:v>4.2801247913166335E-3</c:v>
                </c:pt>
                <c:pt idx="174">
                  <c:v>4.297941941035925E-3</c:v>
                </c:pt>
                <c:pt idx="175">
                  <c:v>4.3090776596104814E-3</c:v>
                </c:pt>
                <c:pt idx="176">
                  <c:v>4.3549568201376549E-3</c:v>
                </c:pt>
                <c:pt idx="177">
                  <c:v>4.4035085531227225E-3</c:v>
                </c:pt>
                <c:pt idx="178">
                  <c:v>4.4667594346262055E-3</c:v>
                </c:pt>
                <c:pt idx="179">
                  <c:v>4.5616357568814287E-3</c:v>
                </c:pt>
                <c:pt idx="180">
                  <c:v>4.6734383713699784E-3</c:v>
                </c:pt>
                <c:pt idx="181">
                  <c:v>4.6983823809769853E-3</c:v>
                </c:pt>
                <c:pt idx="182">
                  <c:v>4.719317531897152E-3</c:v>
                </c:pt>
                <c:pt idx="183">
                  <c:v>4.8164209978672871E-3</c:v>
                </c:pt>
                <c:pt idx="184">
                  <c:v>4.9264418973839078E-3</c:v>
                </c:pt>
                <c:pt idx="185">
                  <c:v>5.0110733585505395E-3</c:v>
                </c:pt>
                <c:pt idx="186">
                  <c:v>5.0355719394145643E-3</c:v>
                </c:pt>
                <c:pt idx="187">
                  <c:v>5.0605159490215712E-3</c:v>
                </c:pt>
                <c:pt idx="188">
                  <c:v>5.08768710234349E-3</c:v>
                </c:pt>
                <c:pt idx="189">
                  <c:v>5.1095131107496208E-3</c:v>
                </c:pt>
                <c:pt idx="190">
                  <c:v>5.2008260030609859E-3</c:v>
                </c:pt>
                <c:pt idx="191">
                  <c:v>5.294811467830245E-3</c:v>
                </c:pt>
                <c:pt idx="192">
                  <c:v>5.3767703565389827E-3</c:v>
                </c:pt>
                <c:pt idx="193">
                  <c:v>5.4712012500512247E-3</c:v>
                </c:pt>
                <c:pt idx="194">
                  <c:v>5.5700864309932881E-3</c:v>
                </c:pt>
                <c:pt idx="195">
                  <c:v>5.6075024454037992E-3</c:v>
                </c:pt>
                <c:pt idx="196">
                  <c:v>5.6257650238660719E-3</c:v>
                </c:pt>
                <c:pt idx="197">
                  <c:v>5.6992607664581463E-3</c:v>
                </c:pt>
                <c:pt idx="198">
                  <c:v>5.7879010863116183E-3</c:v>
                </c:pt>
                <c:pt idx="199">
                  <c:v>5.8876771247396466E-3</c:v>
                </c:pt>
                <c:pt idx="200">
                  <c:v>5.9821080182518886E-3</c:v>
                </c:pt>
                <c:pt idx="201">
                  <c:v>6.0778751979930759E-3</c:v>
                </c:pt>
                <c:pt idx="202">
                  <c:v>6.1215272148053383E-3</c:v>
                </c:pt>
                <c:pt idx="203">
                  <c:v>6.1464712244123461E-3</c:v>
                </c:pt>
                <c:pt idx="204">
                  <c:v>6.2426838328965163E-3</c:v>
                </c:pt>
                <c:pt idx="205">
                  <c:v>6.3723035971043566E-3</c:v>
                </c:pt>
                <c:pt idx="206">
                  <c:v>6.4386724798087148E-3</c:v>
                </c:pt>
                <c:pt idx="207">
                  <c:v>6.5112773649148251E-3</c:v>
                </c:pt>
                <c:pt idx="208">
                  <c:v>6.6008085422542611E-3</c:v>
                </c:pt>
                <c:pt idx="209">
                  <c:v>6.6342156979779313E-3</c:v>
                </c:pt>
                <c:pt idx="210">
                  <c:v>6.6547054201551159E-3</c:v>
                </c:pt>
                <c:pt idx="211">
                  <c:v>6.7526997436112152E-3</c:v>
                </c:pt>
                <c:pt idx="212">
                  <c:v>6.8377766335208289E-3</c:v>
                </c:pt>
                <c:pt idx="213">
                  <c:v>6.9206263797155316E-3</c:v>
                </c:pt>
                <c:pt idx="214">
                  <c:v>6.9976855522514642E-3</c:v>
                </c:pt>
                <c:pt idx="215">
                  <c:v>7.0742992960444147E-3</c:v>
                </c:pt>
                <c:pt idx="216">
                  <c:v>7.1059247367961558E-3</c:v>
                </c:pt>
                <c:pt idx="217">
                  <c:v>7.1210693140575532E-3</c:v>
                </c:pt>
                <c:pt idx="218">
                  <c:v>7.1834293380750704E-3</c:v>
                </c:pt>
                <c:pt idx="219">
                  <c:v>7.2466802195785534E-3</c:v>
                </c:pt>
                <c:pt idx="220">
                  <c:v>7.3143853885118586E-3</c:v>
                </c:pt>
                <c:pt idx="221">
                  <c:v>7.3874357023609501E-3</c:v>
                </c:pt>
                <c:pt idx="222">
                  <c:v>7.4618223024389896E-3</c:v>
                </c:pt>
                <c:pt idx="223">
                  <c:v>7.4876571695319614E-3</c:v>
                </c:pt>
                <c:pt idx="224">
                  <c:v>7.5005746030784469E-3</c:v>
                </c:pt>
                <c:pt idx="225">
                  <c:v>7.5758520606424504E-3</c:v>
                </c:pt>
                <c:pt idx="226">
                  <c:v>7.657365520608206E-3</c:v>
                </c:pt>
                <c:pt idx="227">
                  <c:v>7.7700589925827207E-3</c:v>
                </c:pt>
                <c:pt idx="228">
                  <c:v>7.8880976094730226E-3</c:v>
                </c:pt>
                <c:pt idx="229">
                  <c:v>8.0279622347694552E-3</c:v>
                </c:pt>
                <c:pt idx="230">
                  <c:v>8.0947765462167955E-3</c:v>
                </c:pt>
                <c:pt idx="231">
                  <c:v>8.1335288468562528E-3</c:v>
                </c:pt>
                <c:pt idx="232">
                  <c:v>8.2413226026579623E-3</c:v>
                </c:pt>
                <c:pt idx="233">
                  <c:v>8.3482255009737077E-3</c:v>
                </c:pt>
                <c:pt idx="234">
                  <c:v>8.4537921130605053E-3</c:v>
                </c:pt>
                <c:pt idx="235">
                  <c:v>8.5704944437218593E-3</c:v>
                </c:pt>
                <c:pt idx="236">
                  <c:v>8.6974416354718073E-3</c:v>
                </c:pt>
                <c:pt idx="237">
                  <c:v>8.7540110858305552E-3</c:v>
                </c:pt>
                <c:pt idx="238">
                  <c:v>8.7883090990401903E-3</c:v>
                </c:pt>
                <c:pt idx="239">
                  <c:v>8.9183742919910127E-3</c:v>
                </c:pt>
                <c:pt idx="240">
                  <c:v>9.2502187055128037E-3</c:v>
                </c:pt>
                <c:pt idx="241">
                  <c:v>1.124663033155934E-2</c:v>
                </c:pt>
                <c:pt idx="242">
                  <c:v>1.4618525915935125E-2</c:v>
                </c:pt>
                <c:pt idx="243">
                  <c:v>1.8418923951059853E-2</c:v>
                </c:pt>
                <c:pt idx="244">
                  <c:v>2.0234491507455585E-2</c:v>
                </c:pt>
                <c:pt idx="245">
                  <c:v>2.1292384772038479E-2</c:v>
                </c:pt>
                <c:pt idx="246">
                  <c:v>2.4612165193485337E-2</c:v>
                </c:pt>
                <c:pt idx="247">
                  <c:v>2.7760010120141041E-2</c:v>
                </c:pt>
                <c:pt idx="248">
                  <c:v>3.1047274243350194E-2</c:v>
                </c:pt>
                <c:pt idx="249">
                  <c:v>3.445658584213649E-2</c:v>
                </c:pt>
                <c:pt idx="250">
                  <c:v>3.8114892108249872E-2</c:v>
                </c:pt>
                <c:pt idx="251">
                  <c:v>3.9717099296757104E-2</c:v>
                </c:pt>
                <c:pt idx="252">
                  <c:v>4.062933736238479E-2</c:v>
                </c:pt>
                <c:pt idx="253">
                  <c:v>4.3998560374302678E-2</c:v>
                </c:pt>
                <c:pt idx="254">
                  <c:v>4.7308986792146915E-2</c:v>
                </c:pt>
                <c:pt idx="255">
                  <c:v>5.0359282824089496E-2</c:v>
                </c:pt>
                <c:pt idx="256">
                  <c:v>5.3557015769959214E-2</c:v>
                </c:pt>
                <c:pt idx="257">
                  <c:v>5.6321791977650165E-2</c:v>
                </c:pt>
                <c:pt idx="258">
                  <c:v>5.7483024710604944E-2</c:v>
                </c:pt>
                <c:pt idx="259">
                  <c:v>5.7709747940782923E-2</c:v>
                </c:pt>
                <c:pt idx="260">
                  <c:v>6.0560491895869449E-2</c:v>
                </c:pt>
                <c:pt idx="261">
                  <c:v>6.3372483550316522E-2</c:v>
                </c:pt>
                <c:pt idx="262">
                  <c:v>6.5994722560253141E-2</c:v>
                </c:pt>
                <c:pt idx="263">
                  <c:v>6.8358167470517067E-2</c:v>
                </c:pt>
                <c:pt idx="264">
                  <c:v>7.0355915382792553E-2</c:v>
                </c:pt>
                <c:pt idx="265">
                  <c:v>7.1483740960023662E-2</c:v>
                </c:pt>
                <c:pt idx="266">
                  <c:v>7.2037854316293601E-2</c:v>
                </c:pt>
                <c:pt idx="267">
                  <c:v>7.3924245042823522E-2</c:v>
                </c:pt>
                <c:pt idx="268">
                  <c:v>7.6023550708498963E-2</c:v>
                </c:pt>
                <c:pt idx="269">
                  <c:v>7.8329089882175185E-2</c:v>
                </c:pt>
                <c:pt idx="270">
                  <c:v>8.0419041544248004E-2</c:v>
                </c:pt>
                <c:pt idx="271">
                  <c:v>8.2340175712730529E-2</c:v>
                </c:pt>
                <c:pt idx="272">
                  <c:v>8.3354862389244139E-2</c:v>
                </c:pt>
                <c:pt idx="273">
                  <c:v>8.3875123161047435E-2</c:v>
                </c:pt>
                <c:pt idx="274">
                  <c:v>8.5690245288700187E-2</c:v>
                </c:pt>
                <c:pt idx="275">
                  <c:v>8.7612270314668686E-2</c:v>
                </c:pt>
                <c:pt idx="276">
                  <c:v>8.9422938154891607E-2</c:v>
                </c:pt>
                <c:pt idx="277">
                  <c:v>9.1093741369818099E-2</c:v>
                </c:pt>
                <c:pt idx="278">
                  <c:v>9.2877683485462104E-2</c:v>
                </c:pt>
                <c:pt idx="279">
                  <c:v>9.3613977197611789E-2</c:v>
                </c:pt>
                <c:pt idx="280">
                  <c:v>9.389682444940553E-2</c:v>
                </c:pt>
                <c:pt idx="281">
                  <c:v>9.5579654240392553E-2</c:v>
                </c:pt>
                <c:pt idx="282">
                  <c:v>9.742328380759617E-2</c:v>
                </c:pt>
                <c:pt idx="283">
                  <c:v>9.9228161074160326E-2</c:v>
                </c:pt>
                <c:pt idx="284">
                  <c:v>0.10105397349164465</c:v>
                </c:pt>
                <c:pt idx="285">
                  <c:v>0.10295996308286579</c:v>
                </c:pt>
                <c:pt idx="286">
                  <c:v>0.10387041943352154</c:v>
                </c:pt>
                <c:pt idx="287">
                  <c:v>0.10433143818250819</c:v>
                </c:pt>
                <c:pt idx="288">
                  <c:v>0.10593765422970226</c:v>
                </c:pt>
                <c:pt idx="289">
                  <c:v>0.10758306800627876</c:v>
                </c:pt>
                <c:pt idx="290">
                  <c:v>0.10923293607028509</c:v>
                </c:pt>
                <c:pt idx="291">
                  <c:v>0.1110240050458168</c:v>
                </c:pt>
                <c:pt idx="292">
                  <c:v>0.1130213075293493</c:v>
                </c:pt>
                <c:pt idx="293">
                  <c:v>0.1140212950573445</c:v>
                </c:pt>
                <c:pt idx="294">
                  <c:v>0.11415358739401023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DF3-4151-9A4B-6AA43C1A590F}"/>
            </c:ext>
          </c:extLst>
        </c:ser>
        <c:ser>
          <c:idx val="6"/>
          <c:order val="9"/>
          <c:tx>
            <c:strRef>
              <c:f>'Booster (2)'!$BB$1</c:f>
              <c:strCache>
                <c:ptCount val="1"/>
                <c:pt idx="0">
                  <c:v>% 75+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(2)'!$BB$232:$BB$704</c:f>
              <c:numCache>
                <c:formatCode>0.00%</c:formatCode>
                <c:ptCount val="4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1.3430020527786377E-6</c:v>
                </c:pt>
                <c:pt idx="17">
                  <c:v>3.3575051319465942E-6</c:v>
                </c:pt>
                <c:pt idx="18">
                  <c:v>3.3575051319465942E-6</c:v>
                </c:pt>
                <c:pt idx="19">
                  <c:v>6.7150102638931883E-6</c:v>
                </c:pt>
                <c:pt idx="20">
                  <c:v>6.7150102638931883E-6</c:v>
                </c:pt>
                <c:pt idx="21">
                  <c:v>6.7150102638931883E-6</c:v>
                </c:pt>
                <c:pt idx="22">
                  <c:v>7.3865112902825071E-6</c:v>
                </c:pt>
                <c:pt idx="23">
                  <c:v>8.7295133430611446E-6</c:v>
                </c:pt>
                <c:pt idx="24">
                  <c:v>1.141551744861842E-5</c:v>
                </c:pt>
                <c:pt idx="25">
                  <c:v>1.3430020527786377E-5</c:v>
                </c:pt>
                <c:pt idx="26">
                  <c:v>1.3430020527786377E-5</c:v>
                </c:pt>
                <c:pt idx="27">
                  <c:v>1.4101521554175696E-5</c:v>
                </c:pt>
                <c:pt idx="28">
                  <c:v>1.4101521554175696E-5</c:v>
                </c:pt>
                <c:pt idx="29">
                  <c:v>1.5444523606954334E-5</c:v>
                </c:pt>
                <c:pt idx="30">
                  <c:v>2.0145030791679564E-5</c:v>
                </c:pt>
                <c:pt idx="31">
                  <c:v>2.7531542081962073E-5</c:v>
                </c:pt>
                <c:pt idx="32">
                  <c:v>2.9546045161130028E-5</c:v>
                </c:pt>
                <c:pt idx="33">
                  <c:v>3.4246552345855262E-5</c:v>
                </c:pt>
                <c:pt idx="34">
                  <c:v>4.0290061583359128E-5</c:v>
                </c:pt>
                <c:pt idx="35">
                  <c:v>4.2304564662527084E-5</c:v>
                </c:pt>
                <c:pt idx="36">
                  <c:v>4.4990568768084362E-5</c:v>
                </c:pt>
                <c:pt idx="37">
                  <c:v>5.3720082111145507E-5</c:v>
                </c:pt>
                <c:pt idx="38">
                  <c:v>6.5807100586153246E-5</c:v>
                </c:pt>
                <c:pt idx="39">
                  <c:v>7.2522110850046435E-5</c:v>
                </c:pt>
                <c:pt idx="40">
                  <c:v>8.3266127272275535E-5</c:v>
                </c:pt>
                <c:pt idx="41">
                  <c:v>8.9981137536168724E-5</c:v>
                </c:pt>
                <c:pt idx="42">
                  <c:v>9.1995640615336686E-5</c:v>
                </c:pt>
                <c:pt idx="43">
                  <c:v>9.8710650879229862E-5</c:v>
                </c:pt>
                <c:pt idx="44">
                  <c:v>1.0744016422229101E-4</c:v>
                </c:pt>
                <c:pt idx="45">
                  <c:v>1.2422768988202399E-4</c:v>
                </c:pt>
                <c:pt idx="46">
                  <c:v>1.3832921143619968E-4</c:v>
                </c:pt>
                <c:pt idx="47">
                  <c:v>1.5108773093759674E-4</c:v>
                </c:pt>
                <c:pt idx="48">
                  <c:v>1.5444523606954332E-4</c:v>
                </c:pt>
                <c:pt idx="49">
                  <c:v>1.5578823812232196E-4</c:v>
                </c:pt>
                <c:pt idx="50">
                  <c:v>1.6653225454455107E-4</c:v>
                </c:pt>
                <c:pt idx="51">
                  <c:v>1.9607829970568109E-4</c:v>
                </c:pt>
                <c:pt idx="52">
                  <c:v>2.0950832023346747E-4</c:v>
                </c:pt>
                <c:pt idx="53">
                  <c:v>2.2763884794597909E-4</c:v>
                </c:pt>
                <c:pt idx="54">
                  <c:v>2.5449888900155182E-4</c:v>
                </c:pt>
                <c:pt idx="55">
                  <c:v>2.6725740850294888E-4</c:v>
                </c:pt>
                <c:pt idx="56">
                  <c:v>2.739724187668421E-4</c:v>
                </c:pt>
                <c:pt idx="57">
                  <c:v>3.0889047213908665E-4</c:v>
                </c:pt>
                <c:pt idx="58">
                  <c:v>3.4112252140577399E-4</c:v>
                </c:pt>
                <c:pt idx="59">
                  <c:v>3.7335457067246128E-4</c:v>
                </c:pt>
                <c:pt idx="60">
                  <c:v>4.089441250710952E-4</c:v>
                </c:pt>
                <c:pt idx="61">
                  <c:v>4.5930670205029408E-4</c:v>
                </c:pt>
                <c:pt idx="62">
                  <c:v>4.6870771641974456E-4</c:v>
                </c:pt>
                <c:pt idx="63">
                  <c:v>4.7072221949891251E-4</c:v>
                </c:pt>
                <c:pt idx="64">
                  <c:v>4.9422475542253868E-4</c:v>
                </c:pt>
                <c:pt idx="65">
                  <c:v>5.1436978621421828E-4</c:v>
                </c:pt>
                <c:pt idx="66">
                  <c:v>5.3652932008506576E-4</c:v>
                </c:pt>
                <c:pt idx="67">
                  <c:v>5.5801735292952399E-4</c:v>
                </c:pt>
                <c:pt idx="68">
                  <c:v>5.7749088269481422E-4</c:v>
                </c:pt>
                <c:pt idx="69">
                  <c:v>5.8151988885315011E-4</c:v>
                </c:pt>
                <c:pt idx="70">
                  <c:v>5.8957790116982191E-4</c:v>
                </c:pt>
                <c:pt idx="71">
                  <c:v>6.1240893606705877E-4</c:v>
                </c:pt>
                <c:pt idx="72">
                  <c:v>6.3255396685873836E-4</c:v>
                </c:pt>
                <c:pt idx="73">
                  <c:v>6.5672800380875385E-4</c:v>
                </c:pt>
                <c:pt idx="74">
                  <c:v>6.7821603665321197E-4</c:v>
                </c:pt>
                <c:pt idx="75">
                  <c:v>7.1514859310462453E-4</c:v>
                </c:pt>
                <c:pt idx="76">
                  <c:v>7.2656411055324296E-4</c:v>
                </c:pt>
                <c:pt idx="77">
                  <c:v>7.3663662594908275E-4</c:v>
                </c:pt>
                <c:pt idx="78">
                  <c:v>7.7088317829493804E-4</c:v>
                </c:pt>
                <c:pt idx="79">
                  <c:v>8.0714423371996123E-4</c:v>
                </c:pt>
                <c:pt idx="80">
                  <c:v>8.5079180043526694E-4</c:v>
                </c:pt>
                <c:pt idx="81">
                  <c:v>8.9175336304501539E-4</c:v>
                </c:pt>
                <c:pt idx="82">
                  <c:v>9.6494697492145113E-4</c:v>
                </c:pt>
                <c:pt idx="83">
                  <c:v>9.9315001802980263E-4</c:v>
                </c:pt>
                <c:pt idx="84">
                  <c:v>1.0186670570325968E-3</c:v>
                </c:pt>
                <c:pt idx="85">
                  <c:v>1.1059621904632082E-3</c:v>
                </c:pt>
                <c:pt idx="86">
                  <c:v>1.1757982972076973E-3</c:v>
                </c:pt>
                <c:pt idx="87">
                  <c:v>1.2718229439813698E-3</c:v>
                </c:pt>
                <c:pt idx="88">
                  <c:v>1.3564320733064239E-3</c:v>
                </c:pt>
                <c:pt idx="89">
                  <c:v>1.4450702087898141E-3</c:v>
                </c:pt>
                <c:pt idx="90">
                  <c:v>1.4773022580565015E-3</c:v>
                </c:pt>
                <c:pt idx="91">
                  <c:v>1.4920752806370664E-3</c:v>
                </c:pt>
                <c:pt idx="92">
                  <c:v>1.5928004345954643E-3</c:v>
                </c:pt>
                <c:pt idx="93">
                  <c:v>1.6458490156802204E-3</c:v>
                </c:pt>
                <c:pt idx="94">
                  <c:v>1.684796075210801E-3</c:v>
                </c:pt>
                <c:pt idx="95">
                  <c:v>1.7378446562955571E-3</c:v>
                </c:pt>
                <c:pt idx="96">
                  <c:v>1.7915647384067026E-3</c:v>
                </c:pt>
                <c:pt idx="97">
                  <c:v>1.8096952661192142E-3</c:v>
                </c:pt>
                <c:pt idx="98">
                  <c:v>1.8150672743303289E-3</c:v>
                </c:pt>
                <c:pt idx="99">
                  <c:v>1.8600578430984132E-3</c:v>
                </c:pt>
                <c:pt idx="100">
                  <c:v>1.9211644364998412E-3</c:v>
                </c:pt>
                <c:pt idx="101">
                  <c:v>1.9916720442707198E-3</c:v>
                </c:pt>
                <c:pt idx="102">
                  <c:v>2.0306191038013E-3</c:v>
                </c:pt>
                <c:pt idx="103">
                  <c:v>2.0762811735957737E-3</c:v>
                </c:pt>
                <c:pt idx="104">
                  <c:v>2.0944117013082853E-3</c:v>
                </c:pt>
                <c:pt idx="105">
                  <c:v>2.1044842167041253E-3</c:v>
                </c:pt>
                <c:pt idx="106">
                  <c:v>2.1729773213958357E-3</c:v>
                </c:pt>
                <c:pt idx="107">
                  <c:v>2.232740912744485E-3</c:v>
                </c:pt>
                <c:pt idx="108">
                  <c:v>2.3160070400167609E-3</c:v>
                </c:pt>
                <c:pt idx="109">
                  <c:v>2.3885291508668072E-3</c:v>
                </c:pt>
                <c:pt idx="110">
                  <c:v>2.43486272168767E-3</c:v>
                </c:pt>
                <c:pt idx="111">
                  <c:v>2.4691092740335252E-3</c:v>
                </c:pt>
                <c:pt idx="112">
                  <c:v>2.4892543048252048E-3</c:v>
                </c:pt>
                <c:pt idx="113">
                  <c:v>2.5362593766724575E-3</c:v>
                </c:pt>
                <c:pt idx="114">
                  <c:v>2.5913224608363813E-3</c:v>
                </c:pt>
                <c:pt idx="115">
                  <c:v>2.6356415285780765E-3</c:v>
                </c:pt>
                <c:pt idx="116">
                  <c:v>2.647057046026695E-3</c:v>
                </c:pt>
                <c:pt idx="117">
                  <c:v>2.6739170870822677E-3</c:v>
                </c:pt>
                <c:pt idx="118">
                  <c:v>2.6927191158211687E-3</c:v>
                </c:pt>
                <c:pt idx="119">
                  <c:v>2.7027916312170083E-3</c:v>
                </c:pt>
                <c:pt idx="120">
                  <c:v>2.7531542081962071E-3</c:v>
                </c:pt>
                <c:pt idx="121">
                  <c:v>2.8256763190462534E-3</c:v>
                </c:pt>
                <c:pt idx="122">
                  <c:v>2.940502994558827E-3</c:v>
                </c:pt>
                <c:pt idx="123">
                  <c:v>3.0063100951449803E-3</c:v>
                </c:pt>
                <c:pt idx="124">
                  <c:v>3.0613731793089046E-3</c:v>
                </c:pt>
                <c:pt idx="125">
                  <c:v>3.0821897111269736E-3</c:v>
                </c:pt>
                <c:pt idx="126">
                  <c:v>3.0929337275492027E-3</c:v>
                </c:pt>
                <c:pt idx="127">
                  <c:v>3.1453108076075695E-3</c:v>
                </c:pt>
                <c:pt idx="128">
                  <c:v>3.1963448856131577E-3</c:v>
                </c:pt>
                <c:pt idx="129">
                  <c:v>3.2346204441173489E-3</c:v>
                </c:pt>
                <c:pt idx="130">
                  <c:v>3.2715530005687616E-3</c:v>
                </c:pt>
                <c:pt idx="131">
                  <c:v>3.3239300806271284E-3</c:v>
                </c:pt>
                <c:pt idx="132">
                  <c:v>3.3366886001285254E-3</c:v>
                </c:pt>
                <c:pt idx="133">
                  <c:v>3.344746612445197E-3</c:v>
                </c:pt>
                <c:pt idx="134">
                  <c:v>3.3796646658174417E-3</c:v>
                </c:pt>
                <c:pt idx="135">
                  <c:v>3.4212977294535794E-3</c:v>
                </c:pt>
                <c:pt idx="136">
                  <c:v>3.4736748095119461E-3</c:v>
                </c:pt>
                <c:pt idx="137">
                  <c:v>3.5186653782800308E-3</c:v>
                </c:pt>
                <c:pt idx="138">
                  <c:v>3.5515689285731075E-3</c:v>
                </c:pt>
                <c:pt idx="139">
                  <c:v>3.5905159881036877E-3</c:v>
                </c:pt>
                <c:pt idx="140">
                  <c:v>3.6328205527662149E-3</c:v>
                </c:pt>
                <c:pt idx="141">
                  <c:v>3.6791541235870781E-3</c:v>
                </c:pt>
                <c:pt idx="142">
                  <c:v>3.7442897231468419E-3</c:v>
                </c:pt>
                <c:pt idx="143">
                  <c:v>3.7906232939677047E-3</c:v>
                </c:pt>
                <c:pt idx="144">
                  <c:v>3.8282273514455068E-3</c:v>
                </c:pt>
                <c:pt idx="145">
                  <c:v>3.8396428688941249E-3</c:v>
                </c:pt>
                <c:pt idx="146">
                  <c:v>3.8403143699205144E-3</c:v>
                </c:pt>
                <c:pt idx="147">
                  <c:v>3.8510583863427435E-3</c:v>
                </c:pt>
                <c:pt idx="148">
                  <c:v>3.8866479407413776E-3</c:v>
                </c:pt>
                <c:pt idx="149">
                  <c:v>3.9235804971927898E-3</c:v>
                </c:pt>
                <c:pt idx="150">
                  <c:v>3.9618560556969815E-3</c:v>
                </c:pt>
                <c:pt idx="151">
                  <c:v>4.0088611275442337E-3</c:v>
                </c:pt>
                <c:pt idx="152">
                  <c:v>4.0397501747581419E-3</c:v>
                </c:pt>
                <c:pt idx="153">
                  <c:v>4.0719822240248291E-3</c:v>
                </c:pt>
                <c:pt idx="154">
                  <c:v>4.0813832383942801E-3</c:v>
                </c:pt>
                <c:pt idx="155">
                  <c:v>4.1223448010040287E-3</c:v>
                </c:pt>
                <c:pt idx="156">
                  <c:v>4.1525623471915475E-3</c:v>
                </c:pt>
                <c:pt idx="157">
                  <c:v>4.184122895431846E-3</c:v>
                </c:pt>
                <c:pt idx="158">
                  <c:v>4.2143404416193648E-3</c:v>
                </c:pt>
                <c:pt idx="159">
                  <c:v>4.2472439919124414E-3</c:v>
                </c:pt>
                <c:pt idx="160">
                  <c:v>4.25865950936106E-3</c:v>
                </c:pt>
                <c:pt idx="161">
                  <c:v>4.2647030185985636E-3</c:v>
                </c:pt>
                <c:pt idx="162">
                  <c:v>4.2955920658124726E-3</c:v>
                </c:pt>
                <c:pt idx="163">
                  <c:v>4.3318531212374958E-3</c:v>
                </c:pt>
                <c:pt idx="164">
                  <c:v>4.365428172556962E-3</c:v>
                </c:pt>
                <c:pt idx="165">
                  <c:v>4.4070612361930992E-3</c:v>
                </c:pt>
                <c:pt idx="166">
                  <c:v>4.4554093100931304E-3</c:v>
                </c:pt>
                <c:pt idx="167">
                  <c:v>4.4755543408848105E-3</c:v>
                </c:pt>
                <c:pt idx="168">
                  <c:v>4.4856268562806501E-3</c:v>
                </c:pt>
                <c:pt idx="169">
                  <c:v>4.5145014004153907E-3</c:v>
                </c:pt>
                <c:pt idx="170">
                  <c:v>4.5628494743154219E-3</c:v>
                </c:pt>
                <c:pt idx="171">
                  <c:v>4.6085115441098952E-3</c:v>
                </c:pt>
                <c:pt idx="172">
                  <c:v>4.6474586036404754E-3</c:v>
                </c:pt>
                <c:pt idx="173">
                  <c:v>4.6837196590654986E-3</c:v>
                </c:pt>
                <c:pt idx="174">
                  <c:v>4.7092366980682927E-3</c:v>
                </c:pt>
                <c:pt idx="175">
                  <c:v>4.7213237165433007E-3</c:v>
                </c:pt>
                <c:pt idx="176">
                  <c:v>4.7589277740211029E-3</c:v>
                </c:pt>
                <c:pt idx="177">
                  <c:v>4.7938458273933471E-3</c:v>
                </c:pt>
                <c:pt idx="178">
                  <c:v>4.8482374105308819E-3</c:v>
                </c:pt>
                <c:pt idx="179">
                  <c:v>4.9241170265128748E-3</c:v>
                </c:pt>
                <c:pt idx="180">
                  <c:v>5.0140981640490441E-3</c:v>
                </c:pt>
                <c:pt idx="181">
                  <c:v>5.0349146958671128E-3</c:v>
                </c:pt>
                <c:pt idx="182">
                  <c:v>5.0449872112629524E-3</c:v>
                </c:pt>
                <c:pt idx="183">
                  <c:v>5.1363113508518998E-3</c:v>
                </c:pt>
                <c:pt idx="184">
                  <c:v>5.2544955314964203E-3</c:v>
                </c:pt>
                <c:pt idx="185">
                  <c:v>5.3243316382409088E-3</c:v>
                </c:pt>
                <c:pt idx="186">
                  <c:v>5.3431336669798098E-3</c:v>
                </c:pt>
                <c:pt idx="187">
                  <c:v>5.3666362029034364E-3</c:v>
                </c:pt>
                <c:pt idx="188">
                  <c:v>5.383423728563169E-3</c:v>
                </c:pt>
                <c:pt idx="189">
                  <c:v>5.395510747038177E-3</c:v>
                </c:pt>
                <c:pt idx="190">
                  <c:v>5.484820383547956E-3</c:v>
                </c:pt>
                <c:pt idx="191">
                  <c:v>5.5815165313480184E-3</c:v>
                </c:pt>
                <c:pt idx="192">
                  <c:v>5.6681401637522404E-3</c:v>
                </c:pt>
                <c:pt idx="193">
                  <c:v>5.7473772848661798E-3</c:v>
                </c:pt>
                <c:pt idx="194">
                  <c:v>5.8286289090592877E-3</c:v>
                </c:pt>
                <c:pt idx="195">
                  <c:v>5.870261972695425E-3</c:v>
                </c:pt>
                <c:pt idx="196">
                  <c:v>5.8897355024607155E-3</c:v>
                </c:pt>
                <c:pt idx="197">
                  <c:v>5.9683011225482654E-3</c:v>
                </c:pt>
                <c:pt idx="198">
                  <c:v>6.0703692785594419E-3</c:v>
                </c:pt>
                <c:pt idx="199">
                  <c:v>6.1717659335442298E-3</c:v>
                </c:pt>
                <c:pt idx="200">
                  <c:v>6.2630900731331764E-3</c:v>
                </c:pt>
                <c:pt idx="201">
                  <c:v>6.3611292229860178E-3</c:v>
                </c:pt>
                <c:pt idx="202">
                  <c:v>6.404105288674934E-3</c:v>
                </c:pt>
                <c:pt idx="203">
                  <c:v>6.4323083317832852E-3</c:v>
                </c:pt>
                <c:pt idx="204">
                  <c:v>6.5310189826625151E-3</c:v>
                </c:pt>
                <c:pt idx="205">
                  <c:v>6.6532321694653708E-3</c:v>
                </c:pt>
                <c:pt idx="206">
                  <c:v>6.7385127998168147E-3</c:v>
                </c:pt>
                <c:pt idx="207">
                  <c:v>6.8096919086140821E-3</c:v>
                </c:pt>
                <c:pt idx="208">
                  <c:v>6.912431565651648E-3</c:v>
                </c:pt>
                <c:pt idx="209">
                  <c:v>6.9419776108127782E-3</c:v>
                </c:pt>
                <c:pt idx="210">
                  <c:v>6.9580936354461222E-3</c:v>
                </c:pt>
                <c:pt idx="211">
                  <c:v>7.0427027647711757E-3</c:v>
                </c:pt>
                <c:pt idx="212">
                  <c:v>7.1346984053865126E-3</c:v>
                </c:pt>
                <c:pt idx="213">
                  <c:v>7.2414670685824146E-3</c:v>
                </c:pt>
                <c:pt idx="214">
                  <c:v>7.3489072328047052E-3</c:v>
                </c:pt>
                <c:pt idx="215">
                  <c:v>7.4462748816311562E-3</c:v>
                </c:pt>
                <c:pt idx="216">
                  <c:v>7.4764924278186758E-3</c:v>
                </c:pt>
                <c:pt idx="217">
                  <c:v>7.4973089596367445E-3</c:v>
                </c:pt>
                <c:pt idx="218">
                  <c:v>7.5752030786979058E-3</c:v>
                </c:pt>
                <c:pt idx="219">
                  <c:v>7.6530971977590671E-3</c:v>
                </c:pt>
                <c:pt idx="220">
                  <c:v>7.720918801424388E-3</c:v>
                </c:pt>
                <c:pt idx="221">
                  <c:v>7.7941124133008239E-3</c:v>
                </c:pt>
                <c:pt idx="222">
                  <c:v>7.8612625159397553E-3</c:v>
                </c:pt>
                <c:pt idx="223">
                  <c:v>7.8780500415994888E-3</c:v>
                </c:pt>
                <c:pt idx="224">
                  <c:v>7.8854365528897713E-3</c:v>
                </c:pt>
                <c:pt idx="225">
                  <c:v>7.9626591709245423E-3</c:v>
                </c:pt>
                <c:pt idx="226">
                  <c:v>8.0371957848537571E-3</c:v>
                </c:pt>
                <c:pt idx="227">
                  <c:v>8.2070855445302553E-3</c:v>
                </c:pt>
                <c:pt idx="228">
                  <c:v>8.3333277374914461E-3</c:v>
                </c:pt>
                <c:pt idx="229">
                  <c:v>8.4810579632970968E-3</c:v>
                </c:pt>
                <c:pt idx="230">
                  <c:v>8.5542515751735326E-3</c:v>
                </c:pt>
                <c:pt idx="231">
                  <c:v>8.5891696285457769E-3</c:v>
                </c:pt>
                <c:pt idx="232">
                  <c:v>8.7597308892486646E-3</c:v>
                </c:pt>
                <c:pt idx="233">
                  <c:v>8.9067896140279258E-3</c:v>
                </c:pt>
                <c:pt idx="234">
                  <c:v>9.044447324437736E-3</c:v>
                </c:pt>
                <c:pt idx="235">
                  <c:v>9.1780760286892093E-3</c:v>
                </c:pt>
                <c:pt idx="236">
                  <c:v>9.3681108191573867E-3</c:v>
                </c:pt>
                <c:pt idx="237">
                  <c:v>9.4016858704768537E-3</c:v>
                </c:pt>
                <c:pt idx="238">
                  <c:v>9.4332464187171505E-3</c:v>
                </c:pt>
                <c:pt idx="239">
                  <c:v>9.5964211681297557E-3</c:v>
                </c:pt>
                <c:pt idx="240">
                  <c:v>9.9187416607966292E-3</c:v>
                </c:pt>
                <c:pt idx="241">
                  <c:v>1.1950032265624319E-2</c:v>
                </c:pt>
                <c:pt idx="242">
                  <c:v>1.5617770871762778E-2</c:v>
                </c:pt>
                <c:pt idx="243">
                  <c:v>1.9711912629658455E-2</c:v>
                </c:pt>
                <c:pt idx="244">
                  <c:v>2.1445728279795677E-2</c:v>
                </c:pt>
                <c:pt idx="245">
                  <c:v>2.2370385193133769E-2</c:v>
                </c:pt>
                <c:pt idx="246">
                  <c:v>2.5937398645313831E-2</c:v>
                </c:pt>
                <c:pt idx="247">
                  <c:v>2.9521199623153624E-2</c:v>
                </c:pt>
                <c:pt idx="248">
                  <c:v>3.3284291375039368E-2</c:v>
                </c:pt>
                <c:pt idx="249">
                  <c:v>3.7076929172086243E-2</c:v>
                </c:pt>
                <c:pt idx="250">
                  <c:v>4.1021326201097101E-2</c:v>
                </c:pt>
                <c:pt idx="251">
                  <c:v>4.2499971461206376E-2</c:v>
                </c:pt>
                <c:pt idx="252">
                  <c:v>4.326816863539576E-2</c:v>
                </c:pt>
                <c:pt idx="253">
                  <c:v>4.7077593958102362E-2</c:v>
                </c:pt>
                <c:pt idx="254">
                  <c:v>5.0865531247964516E-2</c:v>
                </c:pt>
                <c:pt idx="255">
                  <c:v>5.4571545412607163E-2</c:v>
                </c:pt>
                <c:pt idx="256">
                  <c:v>5.8256071544405354E-2</c:v>
                </c:pt>
                <c:pt idx="257">
                  <c:v>6.1104578898348846E-2</c:v>
                </c:pt>
                <c:pt idx="258">
                  <c:v>6.2189053055967593E-2</c:v>
                </c:pt>
                <c:pt idx="259">
                  <c:v>6.2391174864910783E-2</c:v>
                </c:pt>
                <c:pt idx="260">
                  <c:v>6.5474036077064146E-2</c:v>
                </c:pt>
                <c:pt idx="261">
                  <c:v>6.8780507131005156E-2</c:v>
                </c:pt>
                <c:pt idx="262">
                  <c:v>7.1947305971457182E-2</c:v>
                </c:pt>
                <c:pt idx="263">
                  <c:v>7.4777011296661769E-2</c:v>
                </c:pt>
                <c:pt idx="264">
                  <c:v>7.7129950893129934E-2</c:v>
                </c:pt>
                <c:pt idx="265">
                  <c:v>7.8094897868051391E-2</c:v>
                </c:pt>
                <c:pt idx="266">
                  <c:v>7.8552861568048901E-2</c:v>
                </c:pt>
                <c:pt idx="267">
                  <c:v>8.0620413228301616E-2</c:v>
                </c:pt>
                <c:pt idx="268">
                  <c:v>8.3233223721982455E-2</c:v>
                </c:pt>
                <c:pt idx="269">
                  <c:v>8.6064272049239832E-2</c:v>
                </c:pt>
                <c:pt idx="270">
                  <c:v>8.8681783050105392E-2</c:v>
                </c:pt>
                <c:pt idx="271">
                  <c:v>9.0842001851999837E-2</c:v>
                </c:pt>
                <c:pt idx="272">
                  <c:v>9.1690107648329536E-2</c:v>
                </c:pt>
                <c:pt idx="273">
                  <c:v>9.2077563740556173E-2</c:v>
                </c:pt>
                <c:pt idx="274">
                  <c:v>9.3949708602129603E-2</c:v>
                </c:pt>
                <c:pt idx="275">
                  <c:v>9.6222739576457439E-2</c:v>
                </c:pt>
                <c:pt idx="276">
                  <c:v>9.8446079474832471E-2</c:v>
                </c:pt>
                <c:pt idx="277">
                  <c:v>0.10032359634461702</c:v>
                </c:pt>
                <c:pt idx="278">
                  <c:v>0.10231996889607246</c:v>
                </c:pt>
                <c:pt idx="279">
                  <c:v>0.10295185136190481</c:v>
                </c:pt>
                <c:pt idx="280">
                  <c:v>0.10315598767392715</c:v>
                </c:pt>
                <c:pt idx="281">
                  <c:v>0.10495090991746581</c:v>
                </c:pt>
                <c:pt idx="282">
                  <c:v>0.10712254423680886</c:v>
                </c:pt>
                <c:pt idx="283">
                  <c:v>0.10911690228518514</c:v>
                </c:pt>
                <c:pt idx="284">
                  <c:v>0.11121198548751982</c:v>
                </c:pt>
                <c:pt idx="285">
                  <c:v>0.11324529059542668</c:v>
                </c:pt>
                <c:pt idx="286">
                  <c:v>0.1140228887839855</c:v>
                </c:pt>
                <c:pt idx="287">
                  <c:v>0.11439422885157879</c:v>
                </c:pt>
                <c:pt idx="288">
                  <c:v>0.11619183709922301</c:v>
                </c:pt>
                <c:pt idx="289">
                  <c:v>0.11807271147413949</c:v>
                </c:pt>
                <c:pt idx="290">
                  <c:v>0.11986696221665175</c:v>
                </c:pt>
                <c:pt idx="291">
                  <c:v>0.12186333476810719</c:v>
                </c:pt>
                <c:pt idx="292">
                  <c:v>0.12391812790885851</c:v>
                </c:pt>
                <c:pt idx="293">
                  <c:v>0.12470848461691873</c:v>
                </c:pt>
                <c:pt idx="294">
                  <c:v>0.12478973624111185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DF3-4151-9A4B-6AA43C1A590F}"/>
            </c:ext>
          </c:extLst>
        </c:ser>
        <c:ser>
          <c:idx val="19"/>
          <c:order val="19"/>
          <c:tx>
            <c:strRef>
              <c:f>'Booster (2)'!$AS$1</c:f>
              <c:strCache>
                <c:ptCount val="1"/>
                <c:pt idx="0">
                  <c:v>% 18-29 label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96"/>
              <c:layout>
                <c:manualLayout>
                  <c:x val="-1.1883057710695848E-2"/>
                  <c:y val="-3.6566464069791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DF3-4151-9A4B-6AA43C1A590F}"/>
                </c:ext>
              </c:extLst>
            </c:dLbl>
            <c:dLbl>
              <c:idx val="210"/>
              <c:layout>
                <c:manualLayout>
                  <c:x val="-5.5975620712447622E-3"/>
                  <c:y val="-1.95942984214549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F3-4151-9A4B-6AA43C1A590F}"/>
                </c:ext>
              </c:extLst>
            </c:dLbl>
            <c:dLbl>
              <c:idx val="217"/>
              <c:layout>
                <c:manualLayout>
                  <c:x val="-7.5574026657425769E-3"/>
                  <c:y val="-3.31720309401243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DF3-4151-9A4B-6AA43C1A590F}"/>
                </c:ext>
              </c:extLst>
            </c:dLbl>
            <c:dLbl>
              <c:idx val="227"/>
              <c:layout>
                <c:manualLayout>
                  <c:x val="-6.4364624043021521E-3"/>
                  <c:y val="-3.6566464069791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F3-4151-9A4B-6AA43C1A590F}"/>
                </c:ext>
              </c:extLst>
            </c:dLbl>
            <c:dLbl>
              <c:idx val="242"/>
              <c:layout>
                <c:manualLayout>
                  <c:x val="-2.2247142701294366E-3"/>
                  <c:y val="2.1138899134553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DF3-4151-9A4B-6AA43C1A590F}"/>
                </c:ext>
              </c:extLst>
            </c:dLbl>
            <c:dLbl>
              <c:idx val="294"/>
              <c:layout>
                <c:manualLayout>
                  <c:x val="-2.5369489241652279E-4"/>
                  <c:y val="4.665601235421398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DF3-4151-9A4B-6AA43C1A5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  <c:extLst xmlns:c15="http://schemas.microsoft.com/office/drawing/2012/chart"/>
            </c:numRef>
          </c:cat>
          <c:val>
            <c:numRef>
              <c:f>'Booster (2)'!$AS$232:$AS$704</c:f>
              <c:numCache>
                <c:formatCode>0.00%</c:formatCode>
                <c:ptCount val="47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1.3528971555462667E-3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E-7DF3-4151-9A4B-6AA43C1A590F}"/>
            </c:ext>
          </c:extLst>
        </c:ser>
        <c:ser>
          <c:idx val="20"/>
          <c:order val="20"/>
          <c:tx>
            <c:strRef>
              <c:f>'Booster (2)'!$AU$1</c:f>
              <c:strCache>
                <c:ptCount val="1"/>
                <c:pt idx="0">
                  <c:v>% 30-39 label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68"/>
              <c:layout>
                <c:manualLayout>
                  <c:x val="-1.073860033550867E-2"/>
                  <c:y val="3.53282199828648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F3-4151-9A4B-6AA43C1A590F}"/>
                </c:ext>
              </c:extLst>
            </c:dLbl>
            <c:dLbl>
              <c:idx val="294"/>
              <c:layout>
                <c:manualLayout>
                  <c:x val="-2.5369489241652279E-4"/>
                  <c:y val="-1.24381615924007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DF3-4151-9A4B-6AA43C1A5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  <c:extLst xmlns:c15="http://schemas.microsoft.com/office/drawing/2012/chart"/>
            </c:numRef>
          </c:cat>
          <c:val>
            <c:numRef>
              <c:f>'Booster (2)'!$AU$232:$AU$704</c:f>
              <c:numCache>
                <c:formatCode>0.00%</c:formatCode>
                <c:ptCount val="47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3.0467812721409115E-3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1-7DF3-4151-9A4B-6AA43C1A590F}"/>
            </c:ext>
          </c:extLst>
        </c:ser>
        <c:ser>
          <c:idx val="21"/>
          <c:order val="21"/>
          <c:tx>
            <c:strRef>
              <c:f>'Booster (2)'!$AW$1</c:f>
              <c:strCache>
                <c:ptCount val="1"/>
                <c:pt idx="0">
                  <c:v>% 40-49 label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68"/>
              <c:layout>
                <c:manualLayout>
                  <c:x val="-6.6611283681284458E-3"/>
                  <c:y val="-4.93004501380332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DF3-4151-9A4B-6AA43C1A5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(2)'!$AW$232:$AW$704</c:f>
              <c:numCache>
                <c:formatCode>0.00%</c:formatCode>
                <c:ptCount val="47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6.177174232925596E-3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7DF3-4151-9A4B-6AA43C1A590F}"/>
            </c:ext>
          </c:extLst>
        </c:ser>
        <c:ser>
          <c:idx val="22"/>
          <c:order val="22"/>
          <c:tx>
            <c:strRef>
              <c:f>'Booster (2)'!$AY$1</c:f>
              <c:strCache>
                <c:ptCount val="1"/>
                <c:pt idx="0">
                  <c:v>% 50-64 label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(2)'!$AY$232:$AY$704</c:f>
              <c:numCache>
                <c:formatCode>0.00%</c:formatCode>
                <c:ptCount val="47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4.0877560047532797E-2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7DF3-4151-9A4B-6AA43C1A590F}"/>
            </c:ext>
          </c:extLst>
        </c:ser>
        <c:ser>
          <c:idx val="23"/>
          <c:order val="23"/>
          <c:tx>
            <c:strRef>
              <c:f>'Booster (2)'!$BA$1</c:f>
              <c:strCache>
                <c:ptCount val="1"/>
                <c:pt idx="0">
                  <c:v>% 65-74 label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96"/>
              <c:layout>
                <c:manualLayout>
                  <c:x val="-6.7893331793185052E-3"/>
                  <c:y val="-2.46859481159559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DF3-4151-9A4B-6AA43C1A590F}"/>
                </c:ext>
              </c:extLst>
            </c:dLbl>
            <c:dLbl>
              <c:idx val="268"/>
              <c:layout>
                <c:manualLayout>
                  <c:x val="-3.6030243925931275E-3"/>
                  <c:y val="1.8057062815334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DF3-4151-9A4B-6AA43C1A590F}"/>
                </c:ext>
              </c:extLst>
            </c:dLbl>
            <c:dLbl>
              <c:idx val="294"/>
              <c:layout>
                <c:manualLayout>
                  <c:x val="-7.249802187876647E-4"/>
                  <c:y val="4.06931208083633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DF3-4151-9A4B-6AA43C1A5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(2)'!$BA$232:$BA$704</c:f>
              <c:numCache>
                <c:formatCode>0.00%</c:formatCode>
                <c:ptCount val="47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0.11415358739401023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7DF3-4151-9A4B-6AA43C1A590F}"/>
            </c:ext>
          </c:extLst>
        </c:ser>
        <c:ser>
          <c:idx val="24"/>
          <c:order val="24"/>
          <c:tx>
            <c:strRef>
              <c:f>'Booster (2)'!$BC$1</c:f>
              <c:strCache>
                <c:ptCount val="1"/>
                <c:pt idx="0">
                  <c:v>% 75+ label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61"/>
              <c:layout>
                <c:manualLayout>
                  <c:x val="-3.0633739547839189E-3"/>
                  <c:y val="1.26528163103848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DF3-4151-9A4B-6AA43C1A590F}"/>
                </c:ext>
              </c:extLst>
            </c:dLbl>
            <c:dLbl>
              <c:idx val="168"/>
              <c:layout>
                <c:manualLayout>
                  <c:x val="-9.0596102137599551E-3"/>
                  <c:y val="2.45333322642205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DF3-4151-9A4B-6AA43C1A590F}"/>
                </c:ext>
              </c:extLst>
            </c:dLbl>
            <c:dLbl>
              <c:idx val="169"/>
              <c:layout>
                <c:manualLayout>
                  <c:x val="-1.0265659793748275E-2"/>
                  <c:y val="2.623054882905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DF3-4151-9A4B-6AA43C1A590F}"/>
                </c:ext>
              </c:extLst>
            </c:dLbl>
            <c:dLbl>
              <c:idx val="175"/>
              <c:layout>
                <c:manualLayout>
                  <c:x val="-1.2197825821894513E-2"/>
                  <c:y val="3.47166316532226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DF3-4151-9A4B-6AA43C1A590F}"/>
                </c:ext>
              </c:extLst>
            </c:dLbl>
            <c:dLbl>
              <c:idx val="182"/>
              <c:layout>
                <c:manualLayout>
                  <c:x val="-1.1065575085510398E-2"/>
                  <c:y val="1.9441682569719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DF3-4151-9A4B-6AA43C1A590F}"/>
                </c:ext>
              </c:extLst>
            </c:dLbl>
            <c:dLbl>
              <c:idx val="189"/>
              <c:layout>
                <c:manualLayout>
                  <c:x val="-4.8485038086620589E-3"/>
                  <c:y val="1.7744466004885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DF3-4151-9A4B-6AA43C1A590F}"/>
                </c:ext>
              </c:extLst>
            </c:dLbl>
            <c:dLbl>
              <c:idx val="196"/>
              <c:layout>
                <c:manualLayout>
                  <c:x val="-6.7893331793185052E-3"/>
                  <c:y val="2.45333322642205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7DF3-4151-9A4B-6AA43C1A590F}"/>
                </c:ext>
              </c:extLst>
            </c:dLbl>
            <c:dLbl>
              <c:idx val="200"/>
              <c:layout>
                <c:manualLayout>
                  <c:x val="-6.7372729081236482E-3"/>
                  <c:y val="2.1138899134553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7DF3-4151-9A4B-6AA43C1A590F}"/>
                </c:ext>
              </c:extLst>
            </c:dLbl>
            <c:dLbl>
              <c:idx val="210"/>
              <c:layout>
                <c:manualLayout>
                  <c:x val="-1.0691286602622104E-2"/>
                  <c:y val="1.7744466004885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DF3-4151-9A4B-6AA43C1A590F}"/>
                </c:ext>
              </c:extLst>
            </c:dLbl>
            <c:dLbl>
              <c:idx val="217"/>
              <c:layout>
                <c:manualLayout>
                  <c:x val="-8.576147572018045E-3"/>
                  <c:y val="2.45333322642205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7DF3-4151-9A4B-6AA43C1A590F}"/>
                </c:ext>
              </c:extLst>
            </c:dLbl>
            <c:dLbl>
              <c:idx val="227"/>
              <c:layout>
                <c:manualLayout>
                  <c:x val="-8.4739522168530892E-3"/>
                  <c:y val="1.9441682569719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7DF3-4151-9A4B-6AA43C1A590F}"/>
                </c:ext>
              </c:extLst>
            </c:dLbl>
            <c:dLbl>
              <c:idx val="242"/>
              <c:layout>
                <c:manualLayout>
                  <c:x val="-8.3371837077822492E-3"/>
                  <c:y val="1.435003287521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7DF3-4151-9A4B-6AA43C1A5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'Booster (2)'!$C$232:$C$704</c:f>
              <c:numCache>
                <c:formatCode>m/d/yyyy</c:formatCode>
                <c:ptCount val="473"/>
                <c:pt idx="0">
                  <c:v>44409</c:v>
                </c:pt>
                <c:pt idx="1">
                  <c:v>44410</c:v>
                </c:pt>
                <c:pt idx="2">
                  <c:v>44411</c:v>
                </c:pt>
                <c:pt idx="3">
                  <c:v>44412</c:v>
                </c:pt>
                <c:pt idx="4">
                  <c:v>44413</c:v>
                </c:pt>
                <c:pt idx="5">
                  <c:v>44414</c:v>
                </c:pt>
                <c:pt idx="6">
                  <c:v>44415</c:v>
                </c:pt>
                <c:pt idx="7">
                  <c:v>44416</c:v>
                </c:pt>
                <c:pt idx="8">
                  <c:v>44417</c:v>
                </c:pt>
                <c:pt idx="9">
                  <c:v>44418</c:v>
                </c:pt>
                <c:pt idx="10">
                  <c:v>44419</c:v>
                </c:pt>
                <c:pt idx="11">
                  <c:v>44420</c:v>
                </c:pt>
                <c:pt idx="12">
                  <c:v>44421</c:v>
                </c:pt>
                <c:pt idx="13">
                  <c:v>44422</c:v>
                </c:pt>
                <c:pt idx="14">
                  <c:v>44423</c:v>
                </c:pt>
                <c:pt idx="15">
                  <c:v>44424</c:v>
                </c:pt>
                <c:pt idx="16">
                  <c:v>44425</c:v>
                </c:pt>
                <c:pt idx="17">
                  <c:v>44426</c:v>
                </c:pt>
                <c:pt idx="18">
                  <c:v>44427</c:v>
                </c:pt>
                <c:pt idx="19">
                  <c:v>44428</c:v>
                </c:pt>
                <c:pt idx="20">
                  <c:v>44429</c:v>
                </c:pt>
                <c:pt idx="21">
                  <c:v>44430</c:v>
                </c:pt>
                <c:pt idx="22">
                  <c:v>44431</c:v>
                </c:pt>
                <c:pt idx="23">
                  <c:v>44432</c:v>
                </c:pt>
                <c:pt idx="24">
                  <c:v>44433</c:v>
                </c:pt>
                <c:pt idx="25">
                  <c:v>44434</c:v>
                </c:pt>
                <c:pt idx="26">
                  <c:v>44435</c:v>
                </c:pt>
                <c:pt idx="27">
                  <c:v>44436</c:v>
                </c:pt>
                <c:pt idx="28">
                  <c:v>44437</c:v>
                </c:pt>
                <c:pt idx="29">
                  <c:v>44438</c:v>
                </c:pt>
                <c:pt idx="30">
                  <c:v>44439</c:v>
                </c:pt>
                <c:pt idx="31">
                  <c:v>44440</c:v>
                </c:pt>
                <c:pt idx="32">
                  <c:v>44441</c:v>
                </c:pt>
                <c:pt idx="33">
                  <c:v>44442</c:v>
                </c:pt>
                <c:pt idx="34">
                  <c:v>44443</c:v>
                </c:pt>
                <c:pt idx="35">
                  <c:v>44444</c:v>
                </c:pt>
                <c:pt idx="36">
                  <c:v>44445</c:v>
                </c:pt>
                <c:pt idx="37">
                  <c:v>44446</c:v>
                </c:pt>
                <c:pt idx="38">
                  <c:v>44447</c:v>
                </c:pt>
                <c:pt idx="39">
                  <c:v>44448</c:v>
                </c:pt>
                <c:pt idx="40">
                  <c:v>44449</c:v>
                </c:pt>
                <c:pt idx="41">
                  <c:v>44450</c:v>
                </c:pt>
                <c:pt idx="42">
                  <c:v>44451</c:v>
                </c:pt>
                <c:pt idx="43">
                  <c:v>44452</c:v>
                </c:pt>
                <c:pt idx="44">
                  <c:v>44453</c:v>
                </c:pt>
                <c:pt idx="45">
                  <c:v>44454</c:v>
                </c:pt>
                <c:pt idx="46">
                  <c:v>44455</c:v>
                </c:pt>
                <c:pt idx="47">
                  <c:v>44456</c:v>
                </c:pt>
                <c:pt idx="48">
                  <c:v>44457</c:v>
                </c:pt>
                <c:pt idx="49">
                  <c:v>44458</c:v>
                </c:pt>
                <c:pt idx="50">
                  <c:v>44459</c:v>
                </c:pt>
                <c:pt idx="51">
                  <c:v>44460</c:v>
                </c:pt>
                <c:pt idx="52">
                  <c:v>44461</c:v>
                </c:pt>
                <c:pt idx="53">
                  <c:v>44462</c:v>
                </c:pt>
                <c:pt idx="54">
                  <c:v>44463</c:v>
                </c:pt>
                <c:pt idx="55">
                  <c:v>44464</c:v>
                </c:pt>
                <c:pt idx="56">
                  <c:v>44465</c:v>
                </c:pt>
                <c:pt idx="57">
                  <c:v>44466</c:v>
                </c:pt>
                <c:pt idx="58">
                  <c:v>44467</c:v>
                </c:pt>
                <c:pt idx="59">
                  <c:v>44468</c:v>
                </c:pt>
                <c:pt idx="60">
                  <c:v>44469</c:v>
                </c:pt>
                <c:pt idx="61">
                  <c:v>44470</c:v>
                </c:pt>
                <c:pt idx="62">
                  <c:v>44471</c:v>
                </c:pt>
                <c:pt idx="63">
                  <c:v>44472</c:v>
                </c:pt>
                <c:pt idx="64">
                  <c:v>44473</c:v>
                </c:pt>
                <c:pt idx="65">
                  <c:v>44474</c:v>
                </c:pt>
                <c:pt idx="66">
                  <c:v>44475</c:v>
                </c:pt>
                <c:pt idx="67">
                  <c:v>44476</c:v>
                </c:pt>
                <c:pt idx="68">
                  <c:v>44477</c:v>
                </c:pt>
                <c:pt idx="69">
                  <c:v>44478</c:v>
                </c:pt>
                <c:pt idx="70">
                  <c:v>44479</c:v>
                </c:pt>
                <c:pt idx="71">
                  <c:v>44480</c:v>
                </c:pt>
                <c:pt idx="72">
                  <c:v>44481</c:v>
                </c:pt>
                <c:pt idx="73">
                  <c:v>44482</c:v>
                </c:pt>
                <c:pt idx="74">
                  <c:v>44483</c:v>
                </c:pt>
                <c:pt idx="75">
                  <c:v>44484</c:v>
                </c:pt>
                <c:pt idx="76">
                  <c:v>44485</c:v>
                </c:pt>
                <c:pt idx="77">
                  <c:v>44486</c:v>
                </c:pt>
                <c:pt idx="78">
                  <c:v>44487</c:v>
                </c:pt>
                <c:pt idx="79">
                  <c:v>44488</c:v>
                </c:pt>
                <c:pt idx="80">
                  <c:v>44489</c:v>
                </c:pt>
                <c:pt idx="81">
                  <c:v>44490</c:v>
                </c:pt>
                <c:pt idx="82">
                  <c:v>44491</c:v>
                </c:pt>
                <c:pt idx="83">
                  <c:v>44492</c:v>
                </c:pt>
                <c:pt idx="84">
                  <c:v>44493</c:v>
                </c:pt>
                <c:pt idx="85">
                  <c:v>44494</c:v>
                </c:pt>
                <c:pt idx="86">
                  <c:v>44495</c:v>
                </c:pt>
                <c:pt idx="87">
                  <c:v>44496</c:v>
                </c:pt>
                <c:pt idx="88">
                  <c:v>44497</c:v>
                </c:pt>
                <c:pt idx="89">
                  <c:v>44498</c:v>
                </c:pt>
                <c:pt idx="90">
                  <c:v>44499</c:v>
                </c:pt>
                <c:pt idx="91">
                  <c:v>44500</c:v>
                </c:pt>
                <c:pt idx="92">
                  <c:v>44501</c:v>
                </c:pt>
                <c:pt idx="93">
                  <c:v>44502</c:v>
                </c:pt>
                <c:pt idx="94">
                  <c:v>44503</c:v>
                </c:pt>
                <c:pt idx="95">
                  <c:v>44504</c:v>
                </c:pt>
                <c:pt idx="96">
                  <c:v>44505</c:v>
                </c:pt>
                <c:pt idx="97">
                  <c:v>44506</c:v>
                </c:pt>
                <c:pt idx="98">
                  <c:v>44507</c:v>
                </c:pt>
                <c:pt idx="99">
                  <c:v>44508</c:v>
                </c:pt>
                <c:pt idx="100">
                  <c:v>44509</c:v>
                </c:pt>
                <c:pt idx="101">
                  <c:v>44510</c:v>
                </c:pt>
                <c:pt idx="102">
                  <c:v>44511</c:v>
                </c:pt>
                <c:pt idx="103">
                  <c:v>44512</c:v>
                </c:pt>
                <c:pt idx="104">
                  <c:v>44513</c:v>
                </c:pt>
                <c:pt idx="105">
                  <c:v>44514</c:v>
                </c:pt>
                <c:pt idx="106">
                  <c:v>44515</c:v>
                </c:pt>
                <c:pt idx="107">
                  <c:v>44516</c:v>
                </c:pt>
                <c:pt idx="108">
                  <c:v>44517</c:v>
                </c:pt>
                <c:pt idx="109">
                  <c:v>44518</c:v>
                </c:pt>
                <c:pt idx="110">
                  <c:v>44519</c:v>
                </c:pt>
                <c:pt idx="111">
                  <c:v>44520</c:v>
                </c:pt>
                <c:pt idx="112">
                  <c:v>44521</c:v>
                </c:pt>
                <c:pt idx="113">
                  <c:v>44522</c:v>
                </c:pt>
                <c:pt idx="114">
                  <c:v>44523</c:v>
                </c:pt>
                <c:pt idx="115">
                  <c:v>44524</c:v>
                </c:pt>
                <c:pt idx="116">
                  <c:v>44525</c:v>
                </c:pt>
                <c:pt idx="117">
                  <c:v>44526</c:v>
                </c:pt>
                <c:pt idx="118">
                  <c:v>44527</c:v>
                </c:pt>
                <c:pt idx="119">
                  <c:v>44528</c:v>
                </c:pt>
                <c:pt idx="120">
                  <c:v>44529</c:v>
                </c:pt>
                <c:pt idx="121">
                  <c:v>44530</c:v>
                </c:pt>
                <c:pt idx="122">
                  <c:v>44531</c:v>
                </c:pt>
                <c:pt idx="123">
                  <c:v>44532</c:v>
                </c:pt>
                <c:pt idx="124">
                  <c:v>44533</c:v>
                </c:pt>
                <c:pt idx="125">
                  <c:v>44534</c:v>
                </c:pt>
                <c:pt idx="126">
                  <c:v>44535</c:v>
                </c:pt>
                <c:pt idx="127">
                  <c:v>44536</c:v>
                </c:pt>
                <c:pt idx="128">
                  <c:v>44537</c:v>
                </c:pt>
                <c:pt idx="129">
                  <c:v>44538</c:v>
                </c:pt>
                <c:pt idx="130">
                  <c:v>44539</c:v>
                </c:pt>
                <c:pt idx="131">
                  <c:v>44540</c:v>
                </c:pt>
                <c:pt idx="132">
                  <c:v>44541</c:v>
                </c:pt>
                <c:pt idx="133">
                  <c:v>44542</c:v>
                </c:pt>
                <c:pt idx="134">
                  <c:v>44543</c:v>
                </c:pt>
                <c:pt idx="135">
                  <c:v>44544</c:v>
                </c:pt>
                <c:pt idx="136">
                  <c:v>44545</c:v>
                </c:pt>
                <c:pt idx="137">
                  <c:v>44546</c:v>
                </c:pt>
                <c:pt idx="138">
                  <c:v>44547</c:v>
                </c:pt>
                <c:pt idx="139">
                  <c:v>44548</c:v>
                </c:pt>
                <c:pt idx="140">
                  <c:v>44549</c:v>
                </c:pt>
                <c:pt idx="141">
                  <c:v>44550</c:v>
                </c:pt>
                <c:pt idx="142">
                  <c:v>44551</c:v>
                </c:pt>
                <c:pt idx="143">
                  <c:v>44552</c:v>
                </c:pt>
                <c:pt idx="144">
                  <c:v>44553</c:v>
                </c:pt>
                <c:pt idx="145">
                  <c:v>44554</c:v>
                </c:pt>
                <c:pt idx="146">
                  <c:v>44555</c:v>
                </c:pt>
                <c:pt idx="147">
                  <c:v>44556</c:v>
                </c:pt>
                <c:pt idx="148">
                  <c:v>44557</c:v>
                </c:pt>
                <c:pt idx="149">
                  <c:v>44558</c:v>
                </c:pt>
                <c:pt idx="150">
                  <c:v>44559</c:v>
                </c:pt>
                <c:pt idx="151">
                  <c:v>44560</c:v>
                </c:pt>
                <c:pt idx="152">
                  <c:v>44561</c:v>
                </c:pt>
                <c:pt idx="153">
                  <c:v>44562</c:v>
                </c:pt>
                <c:pt idx="154">
                  <c:v>44563</c:v>
                </c:pt>
                <c:pt idx="155">
                  <c:v>44564</c:v>
                </c:pt>
                <c:pt idx="156">
                  <c:v>44565</c:v>
                </c:pt>
                <c:pt idx="157">
                  <c:v>44566</c:v>
                </c:pt>
                <c:pt idx="158">
                  <c:v>44567</c:v>
                </c:pt>
                <c:pt idx="159">
                  <c:v>44568</c:v>
                </c:pt>
                <c:pt idx="160">
                  <c:v>44569</c:v>
                </c:pt>
                <c:pt idx="161">
                  <c:v>44570</c:v>
                </c:pt>
                <c:pt idx="162">
                  <c:v>44571</c:v>
                </c:pt>
                <c:pt idx="163">
                  <c:v>44572</c:v>
                </c:pt>
                <c:pt idx="164">
                  <c:v>44573</c:v>
                </c:pt>
                <c:pt idx="165">
                  <c:v>44574</c:v>
                </c:pt>
                <c:pt idx="166">
                  <c:v>44575</c:v>
                </c:pt>
                <c:pt idx="167">
                  <c:v>44576</c:v>
                </c:pt>
                <c:pt idx="168">
                  <c:v>44577</c:v>
                </c:pt>
                <c:pt idx="169">
                  <c:v>44578</c:v>
                </c:pt>
                <c:pt idx="170">
                  <c:v>44579</c:v>
                </c:pt>
                <c:pt idx="171">
                  <c:v>44580</c:v>
                </c:pt>
                <c:pt idx="172">
                  <c:v>44581</c:v>
                </c:pt>
                <c:pt idx="173">
                  <c:v>44582</c:v>
                </c:pt>
                <c:pt idx="174">
                  <c:v>44583</c:v>
                </c:pt>
                <c:pt idx="175">
                  <c:v>44584</c:v>
                </c:pt>
                <c:pt idx="176">
                  <c:v>44585</c:v>
                </c:pt>
                <c:pt idx="177">
                  <c:v>44586</c:v>
                </c:pt>
                <c:pt idx="178">
                  <c:v>44587</c:v>
                </c:pt>
                <c:pt idx="179">
                  <c:v>44588</c:v>
                </c:pt>
                <c:pt idx="180">
                  <c:v>44589</c:v>
                </c:pt>
                <c:pt idx="181">
                  <c:v>44590</c:v>
                </c:pt>
                <c:pt idx="182">
                  <c:v>44591</c:v>
                </c:pt>
                <c:pt idx="183">
                  <c:v>44592</c:v>
                </c:pt>
                <c:pt idx="184">
                  <c:v>44593</c:v>
                </c:pt>
                <c:pt idx="185">
                  <c:v>44594</c:v>
                </c:pt>
                <c:pt idx="186">
                  <c:v>44595</c:v>
                </c:pt>
                <c:pt idx="187">
                  <c:v>44596</c:v>
                </c:pt>
                <c:pt idx="188">
                  <c:v>44597</c:v>
                </c:pt>
                <c:pt idx="189">
                  <c:v>44598</c:v>
                </c:pt>
                <c:pt idx="190">
                  <c:v>44599</c:v>
                </c:pt>
                <c:pt idx="191">
                  <c:v>44600</c:v>
                </c:pt>
                <c:pt idx="192">
                  <c:v>44601</c:v>
                </c:pt>
                <c:pt idx="193">
                  <c:v>44602</c:v>
                </c:pt>
                <c:pt idx="194">
                  <c:v>44603</c:v>
                </c:pt>
                <c:pt idx="195">
                  <c:v>44604</c:v>
                </c:pt>
                <c:pt idx="196">
                  <c:v>44605</c:v>
                </c:pt>
                <c:pt idx="197">
                  <c:v>44606</c:v>
                </c:pt>
                <c:pt idx="198">
                  <c:v>44607</c:v>
                </c:pt>
                <c:pt idx="199">
                  <c:v>44608</c:v>
                </c:pt>
                <c:pt idx="200">
                  <c:v>44609</c:v>
                </c:pt>
                <c:pt idx="201">
                  <c:v>44610</c:v>
                </c:pt>
                <c:pt idx="202">
                  <c:v>44611</c:v>
                </c:pt>
                <c:pt idx="203">
                  <c:v>44612</c:v>
                </c:pt>
                <c:pt idx="204">
                  <c:v>44613</c:v>
                </c:pt>
                <c:pt idx="205">
                  <c:v>44614</c:v>
                </c:pt>
                <c:pt idx="206">
                  <c:v>44615</c:v>
                </c:pt>
                <c:pt idx="207">
                  <c:v>44616</c:v>
                </c:pt>
                <c:pt idx="208">
                  <c:v>44617</c:v>
                </c:pt>
                <c:pt idx="209">
                  <c:v>44618</c:v>
                </c:pt>
                <c:pt idx="210">
                  <c:v>44619</c:v>
                </c:pt>
                <c:pt idx="211">
                  <c:v>44620</c:v>
                </c:pt>
                <c:pt idx="212">
                  <c:v>44621</c:v>
                </c:pt>
                <c:pt idx="213">
                  <c:v>44622</c:v>
                </c:pt>
                <c:pt idx="214">
                  <c:v>44623</c:v>
                </c:pt>
                <c:pt idx="215">
                  <c:v>44624</c:v>
                </c:pt>
                <c:pt idx="216">
                  <c:v>44625</c:v>
                </c:pt>
                <c:pt idx="217">
                  <c:v>44626</c:v>
                </c:pt>
                <c:pt idx="218">
                  <c:v>44627</c:v>
                </c:pt>
                <c:pt idx="219">
                  <c:v>44628</c:v>
                </c:pt>
                <c:pt idx="220">
                  <c:v>44629</c:v>
                </c:pt>
                <c:pt idx="221">
                  <c:v>44630</c:v>
                </c:pt>
                <c:pt idx="222">
                  <c:v>44631</c:v>
                </c:pt>
                <c:pt idx="223">
                  <c:v>44632</c:v>
                </c:pt>
                <c:pt idx="224">
                  <c:v>44633</c:v>
                </c:pt>
                <c:pt idx="225">
                  <c:v>44634</c:v>
                </c:pt>
                <c:pt idx="226">
                  <c:v>44635</c:v>
                </c:pt>
                <c:pt idx="227">
                  <c:v>44636</c:v>
                </c:pt>
                <c:pt idx="228">
                  <c:v>44637</c:v>
                </c:pt>
                <c:pt idx="229">
                  <c:v>44638</c:v>
                </c:pt>
                <c:pt idx="230">
                  <c:v>44639</c:v>
                </c:pt>
                <c:pt idx="231">
                  <c:v>44640</c:v>
                </c:pt>
                <c:pt idx="232">
                  <c:v>44641</c:v>
                </c:pt>
                <c:pt idx="233">
                  <c:v>44642</c:v>
                </c:pt>
                <c:pt idx="234">
                  <c:v>44643</c:v>
                </c:pt>
                <c:pt idx="235">
                  <c:v>44644</c:v>
                </c:pt>
                <c:pt idx="236">
                  <c:v>44645</c:v>
                </c:pt>
                <c:pt idx="237">
                  <c:v>44646</c:v>
                </c:pt>
                <c:pt idx="238">
                  <c:v>44647</c:v>
                </c:pt>
                <c:pt idx="239">
                  <c:v>44648</c:v>
                </c:pt>
                <c:pt idx="240">
                  <c:v>44649</c:v>
                </c:pt>
                <c:pt idx="241">
                  <c:v>44650</c:v>
                </c:pt>
                <c:pt idx="242">
                  <c:v>44651</c:v>
                </c:pt>
                <c:pt idx="243">
                  <c:v>44652</c:v>
                </c:pt>
                <c:pt idx="244">
                  <c:v>44653</c:v>
                </c:pt>
                <c:pt idx="245">
                  <c:v>44654</c:v>
                </c:pt>
                <c:pt idx="246">
                  <c:v>44655</c:v>
                </c:pt>
                <c:pt idx="247">
                  <c:v>44656</c:v>
                </c:pt>
                <c:pt idx="248">
                  <c:v>44657</c:v>
                </c:pt>
                <c:pt idx="249">
                  <c:v>44658</c:v>
                </c:pt>
                <c:pt idx="250">
                  <c:v>44659</c:v>
                </c:pt>
                <c:pt idx="251">
                  <c:v>44660</c:v>
                </c:pt>
                <c:pt idx="252">
                  <c:v>44661</c:v>
                </c:pt>
                <c:pt idx="253">
                  <c:v>44662</c:v>
                </c:pt>
                <c:pt idx="254">
                  <c:v>44663</c:v>
                </c:pt>
                <c:pt idx="255">
                  <c:v>44664</c:v>
                </c:pt>
                <c:pt idx="256">
                  <c:v>44665</c:v>
                </c:pt>
                <c:pt idx="257">
                  <c:v>44666</c:v>
                </c:pt>
                <c:pt idx="258">
                  <c:v>44667</c:v>
                </c:pt>
                <c:pt idx="259">
                  <c:v>44668</c:v>
                </c:pt>
                <c:pt idx="260">
                  <c:v>44669</c:v>
                </c:pt>
                <c:pt idx="261">
                  <c:v>44670</c:v>
                </c:pt>
                <c:pt idx="262">
                  <c:v>44671</c:v>
                </c:pt>
                <c:pt idx="263">
                  <c:v>44672</c:v>
                </c:pt>
                <c:pt idx="264">
                  <c:v>44673</c:v>
                </c:pt>
                <c:pt idx="265">
                  <c:v>44674</c:v>
                </c:pt>
                <c:pt idx="266">
                  <c:v>44675</c:v>
                </c:pt>
                <c:pt idx="267">
                  <c:v>44676</c:v>
                </c:pt>
                <c:pt idx="268">
                  <c:v>44677</c:v>
                </c:pt>
                <c:pt idx="269">
                  <c:v>44678</c:v>
                </c:pt>
                <c:pt idx="270">
                  <c:v>44679</c:v>
                </c:pt>
                <c:pt idx="271">
                  <c:v>44680</c:v>
                </c:pt>
                <c:pt idx="272">
                  <c:v>44681</c:v>
                </c:pt>
                <c:pt idx="273">
                  <c:v>44682</c:v>
                </c:pt>
                <c:pt idx="274">
                  <c:v>44683</c:v>
                </c:pt>
                <c:pt idx="275">
                  <c:v>44684</c:v>
                </c:pt>
                <c:pt idx="276">
                  <c:v>44685</c:v>
                </c:pt>
                <c:pt idx="277">
                  <c:v>44686</c:v>
                </c:pt>
                <c:pt idx="278">
                  <c:v>44687</c:v>
                </c:pt>
                <c:pt idx="279">
                  <c:v>44688</c:v>
                </c:pt>
                <c:pt idx="280">
                  <c:v>44689</c:v>
                </c:pt>
                <c:pt idx="281">
                  <c:v>44690</c:v>
                </c:pt>
                <c:pt idx="282">
                  <c:v>44691</c:v>
                </c:pt>
                <c:pt idx="283">
                  <c:v>44692</c:v>
                </c:pt>
                <c:pt idx="284">
                  <c:v>44693</c:v>
                </c:pt>
                <c:pt idx="285">
                  <c:v>44694</c:v>
                </c:pt>
                <c:pt idx="286">
                  <c:v>44695</c:v>
                </c:pt>
                <c:pt idx="287">
                  <c:v>44696</c:v>
                </c:pt>
                <c:pt idx="288">
                  <c:v>44697</c:v>
                </c:pt>
                <c:pt idx="289">
                  <c:v>44698</c:v>
                </c:pt>
                <c:pt idx="290">
                  <c:v>44699</c:v>
                </c:pt>
                <c:pt idx="291">
                  <c:v>44700</c:v>
                </c:pt>
                <c:pt idx="292">
                  <c:v>44701</c:v>
                </c:pt>
                <c:pt idx="293">
                  <c:v>44702</c:v>
                </c:pt>
                <c:pt idx="294">
                  <c:v>44703</c:v>
                </c:pt>
              </c:numCache>
            </c:numRef>
          </c:cat>
          <c:val>
            <c:numRef>
              <c:f>'Booster (2)'!$BC$232:$BC$704</c:f>
              <c:numCache>
                <c:formatCode>0.00%</c:formatCode>
                <c:ptCount val="47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0.12478973624111185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7DF3-4151-9A4B-6AA43C1A5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6543200"/>
        <c:axId val="18878558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'Booster (2)'!$AJ$1</c15:sqref>
                        </c15:formulaRef>
                      </c:ext>
                    </c:extLst>
                    <c:strCache>
                      <c:ptCount val="1"/>
                      <c:pt idx="0">
                        <c:v>% 0-4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'Booster (2)'!$C$232:$C$704</c15:sqref>
                        </c15:formulaRef>
                      </c:ext>
                    </c:extLst>
                    <c:numCache>
                      <c:formatCode>m/d/yyyy</c:formatCode>
                      <c:ptCount val="473"/>
                      <c:pt idx="0">
                        <c:v>44409</c:v>
                      </c:pt>
                      <c:pt idx="1">
                        <c:v>44410</c:v>
                      </c:pt>
                      <c:pt idx="2">
                        <c:v>44411</c:v>
                      </c:pt>
                      <c:pt idx="3">
                        <c:v>44412</c:v>
                      </c:pt>
                      <c:pt idx="4">
                        <c:v>44413</c:v>
                      </c:pt>
                      <c:pt idx="5">
                        <c:v>44414</c:v>
                      </c:pt>
                      <c:pt idx="6">
                        <c:v>44415</c:v>
                      </c:pt>
                      <c:pt idx="7">
                        <c:v>44416</c:v>
                      </c:pt>
                      <c:pt idx="8">
                        <c:v>44417</c:v>
                      </c:pt>
                      <c:pt idx="9">
                        <c:v>44418</c:v>
                      </c:pt>
                      <c:pt idx="10">
                        <c:v>44419</c:v>
                      </c:pt>
                      <c:pt idx="11">
                        <c:v>44420</c:v>
                      </c:pt>
                      <c:pt idx="12">
                        <c:v>44421</c:v>
                      </c:pt>
                      <c:pt idx="13">
                        <c:v>44422</c:v>
                      </c:pt>
                      <c:pt idx="14">
                        <c:v>44423</c:v>
                      </c:pt>
                      <c:pt idx="15">
                        <c:v>44424</c:v>
                      </c:pt>
                      <c:pt idx="16">
                        <c:v>44425</c:v>
                      </c:pt>
                      <c:pt idx="17">
                        <c:v>44426</c:v>
                      </c:pt>
                      <c:pt idx="18">
                        <c:v>44427</c:v>
                      </c:pt>
                      <c:pt idx="19">
                        <c:v>44428</c:v>
                      </c:pt>
                      <c:pt idx="20">
                        <c:v>44429</c:v>
                      </c:pt>
                      <c:pt idx="21">
                        <c:v>44430</c:v>
                      </c:pt>
                      <c:pt idx="22">
                        <c:v>44431</c:v>
                      </c:pt>
                      <c:pt idx="23">
                        <c:v>44432</c:v>
                      </c:pt>
                      <c:pt idx="24">
                        <c:v>44433</c:v>
                      </c:pt>
                      <c:pt idx="25">
                        <c:v>44434</c:v>
                      </c:pt>
                      <c:pt idx="26">
                        <c:v>44435</c:v>
                      </c:pt>
                      <c:pt idx="27">
                        <c:v>44436</c:v>
                      </c:pt>
                      <c:pt idx="28">
                        <c:v>44437</c:v>
                      </c:pt>
                      <c:pt idx="29">
                        <c:v>44438</c:v>
                      </c:pt>
                      <c:pt idx="30">
                        <c:v>44439</c:v>
                      </c:pt>
                      <c:pt idx="31">
                        <c:v>44440</c:v>
                      </c:pt>
                      <c:pt idx="32">
                        <c:v>44441</c:v>
                      </c:pt>
                      <c:pt idx="33">
                        <c:v>44442</c:v>
                      </c:pt>
                      <c:pt idx="34">
                        <c:v>44443</c:v>
                      </c:pt>
                      <c:pt idx="35">
                        <c:v>44444</c:v>
                      </c:pt>
                      <c:pt idx="36">
                        <c:v>44445</c:v>
                      </c:pt>
                      <c:pt idx="37">
                        <c:v>44446</c:v>
                      </c:pt>
                      <c:pt idx="38">
                        <c:v>44447</c:v>
                      </c:pt>
                      <c:pt idx="39">
                        <c:v>44448</c:v>
                      </c:pt>
                      <c:pt idx="40">
                        <c:v>44449</c:v>
                      </c:pt>
                      <c:pt idx="41">
                        <c:v>44450</c:v>
                      </c:pt>
                      <c:pt idx="42">
                        <c:v>44451</c:v>
                      </c:pt>
                      <c:pt idx="43">
                        <c:v>44452</c:v>
                      </c:pt>
                      <c:pt idx="44">
                        <c:v>44453</c:v>
                      </c:pt>
                      <c:pt idx="45">
                        <c:v>44454</c:v>
                      </c:pt>
                      <c:pt idx="46">
                        <c:v>44455</c:v>
                      </c:pt>
                      <c:pt idx="47">
                        <c:v>44456</c:v>
                      </c:pt>
                      <c:pt idx="48">
                        <c:v>44457</c:v>
                      </c:pt>
                      <c:pt idx="49">
                        <c:v>44458</c:v>
                      </c:pt>
                      <c:pt idx="50">
                        <c:v>44459</c:v>
                      </c:pt>
                      <c:pt idx="51">
                        <c:v>44460</c:v>
                      </c:pt>
                      <c:pt idx="52">
                        <c:v>44461</c:v>
                      </c:pt>
                      <c:pt idx="53">
                        <c:v>44462</c:v>
                      </c:pt>
                      <c:pt idx="54">
                        <c:v>44463</c:v>
                      </c:pt>
                      <c:pt idx="55">
                        <c:v>44464</c:v>
                      </c:pt>
                      <c:pt idx="56">
                        <c:v>44465</c:v>
                      </c:pt>
                      <c:pt idx="57">
                        <c:v>44466</c:v>
                      </c:pt>
                      <c:pt idx="58">
                        <c:v>44467</c:v>
                      </c:pt>
                      <c:pt idx="59">
                        <c:v>44468</c:v>
                      </c:pt>
                      <c:pt idx="60">
                        <c:v>44469</c:v>
                      </c:pt>
                      <c:pt idx="61">
                        <c:v>44470</c:v>
                      </c:pt>
                      <c:pt idx="62">
                        <c:v>44471</c:v>
                      </c:pt>
                      <c:pt idx="63">
                        <c:v>44472</c:v>
                      </c:pt>
                      <c:pt idx="64">
                        <c:v>44473</c:v>
                      </c:pt>
                      <c:pt idx="65">
                        <c:v>44474</c:v>
                      </c:pt>
                      <c:pt idx="66">
                        <c:v>44475</c:v>
                      </c:pt>
                      <c:pt idx="67">
                        <c:v>44476</c:v>
                      </c:pt>
                      <c:pt idx="68">
                        <c:v>44477</c:v>
                      </c:pt>
                      <c:pt idx="69">
                        <c:v>44478</c:v>
                      </c:pt>
                      <c:pt idx="70">
                        <c:v>44479</c:v>
                      </c:pt>
                      <c:pt idx="71">
                        <c:v>44480</c:v>
                      </c:pt>
                      <c:pt idx="72">
                        <c:v>44481</c:v>
                      </c:pt>
                      <c:pt idx="73">
                        <c:v>44482</c:v>
                      </c:pt>
                      <c:pt idx="74">
                        <c:v>44483</c:v>
                      </c:pt>
                      <c:pt idx="75">
                        <c:v>44484</c:v>
                      </c:pt>
                      <c:pt idx="76">
                        <c:v>44485</c:v>
                      </c:pt>
                      <c:pt idx="77">
                        <c:v>44486</c:v>
                      </c:pt>
                      <c:pt idx="78">
                        <c:v>44487</c:v>
                      </c:pt>
                      <c:pt idx="79">
                        <c:v>44488</c:v>
                      </c:pt>
                      <c:pt idx="80">
                        <c:v>44489</c:v>
                      </c:pt>
                      <c:pt idx="81">
                        <c:v>44490</c:v>
                      </c:pt>
                      <c:pt idx="82">
                        <c:v>44491</c:v>
                      </c:pt>
                      <c:pt idx="83">
                        <c:v>44492</c:v>
                      </c:pt>
                      <c:pt idx="84">
                        <c:v>44493</c:v>
                      </c:pt>
                      <c:pt idx="85">
                        <c:v>44494</c:v>
                      </c:pt>
                      <c:pt idx="86">
                        <c:v>44495</c:v>
                      </c:pt>
                      <c:pt idx="87">
                        <c:v>44496</c:v>
                      </c:pt>
                      <c:pt idx="88">
                        <c:v>44497</c:v>
                      </c:pt>
                      <c:pt idx="89">
                        <c:v>44498</c:v>
                      </c:pt>
                      <c:pt idx="90">
                        <c:v>44499</c:v>
                      </c:pt>
                      <c:pt idx="91">
                        <c:v>44500</c:v>
                      </c:pt>
                      <c:pt idx="92">
                        <c:v>44501</c:v>
                      </c:pt>
                      <c:pt idx="93">
                        <c:v>44502</c:v>
                      </c:pt>
                      <c:pt idx="94">
                        <c:v>44503</c:v>
                      </c:pt>
                      <c:pt idx="95">
                        <c:v>44504</c:v>
                      </c:pt>
                      <c:pt idx="96">
                        <c:v>44505</c:v>
                      </c:pt>
                      <c:pt idx="97">
                        <c:v>44506</c:v>
                      </c:pt>
                      <c:pt idx="98">
                        <c:v>44507</c:v>
                      </c:pt>
                      <c:pt idx="99">
                        <c:v>44508</c:v>
                      </c:pt>
                      <c:pt idx="100">
                        <c:v>44509</c:v>
                      </c:pt>
                      <c:pt idx="101">
                        <c:v>44510</c:v>
                      </c:pt>
                      <c:pt idx="102">
                        <c:v>44511</c:v>
                      </c:pt>
                      <c:pt idx="103">
                        <c:v>44512</c:v>
                      </c:pt>
                      <c:pt idx="104">
                        <c:v>44513</c:v>
                      </c:pt>
                      <c:pt idx="105">
                        <c:v>44514</c:v>
                      </c:pt>
                      <c:pt idx="106">
                        <c:v>44515</c:v>
                      </c:pt>
                      <c:pt idx="107">
                        <c:v>44516</c:v>
                      </c:pt>
                      <c:pt idx="108">
                        <c:v>44517</c:v>
                      </c:pt>
                      <c:pt idx="109">
                        <c:v>44518</c:v>
                      </c:pt>
                      <c:pt idx="110">
                        <c:v>44519</c:v>
                      </c:pt>
                      <c:pt idx="111">
                        <c:v>44520</c:v>
                      </c:pt>
                      <c:pt idx="112">
                        <c:v>44521</c:v>
                      </c:pt>
                      <c:pt idx="113">
                        <c:v>44522</c:v>
                      </c:pt>
                      <c:pt idx="114">
                        <c:v>44523</c:v>
                      </c:pt>
                      <c:pt idx="115">
                        <c:v>44524</c:v>
                      </c:pt>
                      <c:pt idx="116">
                        <c:v>44525</c:v>
                      </c:pt>
                      <c:pt idx="117">
                        <c:v>44526</c:v>
                      </c:pt>
                      <c:pt idx="118">
                        <c:v>44527</c:v>
                      </c:pt>
                      <c:pt idx="119">
                        <c:v>44528</c:v>
                      </c:pt>
                      <c:pt idx="120">
                        <c:v>44529</c:v>
                      </c:pt>
                      <c:pt idx="121">
                        <c:v>44530</c:v>
                      </c:pt>
                      <c:pt idx="122">
                        <c:v>44531</c:v>
                      </c:pt>
                      <c:pt idx="123">
                        <c:v>44532</c:v>
                      </c:pt>
                      <c:pt idx="124">
                        <c:v>44533</c:v>
                      </c:pt>
                      <c:pt idx="125">
                        <c:v>44534</c:v>
                      </c:pt>
                      <c:pt idx="126">
                        <c:v>44535</c:v>
                      </c:pt>
                      <c:pt idx="127">
                        <c:v>44536</c:v>
                      </c:pt>
                      <c:pt idx="128">
                        <c:v>44537</c:v>
                      </c:pt>
                      <c:pt idx="129">
                        <c:v>44538</c:v>
                      </c:pt>
                      <c:pt idx="130">
                        <c:v>44539</c:v>
                      </c:pt>
                      <c:pt idx="131">
                        <c:v>44540</c:v>
                      </c:pt>
                      <c:pt idx="132">
                        <c:v>44541</c:v>
                      </c:pt>
                      <c:pt idx="133">
                        <c:v>44542</c:v>
                      </c:pt>
                      <c:pt idx="134">
                        <c:v>44543</c:v>
                      </c:pt>
                      <c:pt idx="135">
                        <c:v>44544</c:v>
                      </c:pt>
                      <c:pt idx="136">
                        <c:v>44545</c:v>
                      </c:pt>
                      <c:pt idx="137">
                        <c:v>44546</c:v>
                      </c:pt>
                      <c:pt idx="138">
                        <c:v>44547</c:v>
                      </c:pt>
                      <c:pt idx="139">
                        <c:v>44548</c:v>
                      </c:pt>
                      <c:pt idx="140">
                        <c:v>44549</c:v>
                      </c:pt>
                      <c:pt idx="141">
                        <c:v>44550</c:v>
                      </c:pt>
                      <c:pt idx="142">
                        <c:v>44551</c:v>
                      </c:pt>
                      <c:pt idx="143">
                        <c:v>44552</c:v>
                      </c:pt>
                      <c:pt idx="144">
                        <c:v>44553</c:v>
                      </c:pt>
                      <c:pt idx="145">
                        <c:v>44554</c:v>
                      </c:pt>
                      <c:pt idx="146">
                        <c:v>44555</c:v>
                      </c:pt>
                      <c:pt idx="147">
                        <c:v>44556</c:v>
                      </c:pt>
                      <c:pt idx="148">
                        <c:v>44557</c:v>
                      </c:pt>
                      <c:pt idx="149">
                        <c:v>44558</c:v>
                      </c:pt>
                      <c:pt idx="150">
                        <c:v>44559</c:v>
                      </c:pt>
                      <c:pt idx="151">
                        <c:v>44560</c:v>
                      </c:pt>
                      <c:pt idx="152">
                        <c:v>44561</c:v>
                      </c:pt>
                      <c:pt idx="153">
                        <c:v>44562</c:v>
                      </c:pt>
                      <c:pt idx="154">
                        <c:v>44563</c:v>
                      </c:pt>
                      <c:pt idx="155">
                        <c:v>44564</c:v>
                      </c:pt>
                      <c:pt idx="156">
                        <c:v>44565</c:v>
                      </c:pt>
                      <c:pt idx="157">
                        <c:v>44566</c:v>
                      </c:pt>
                      <c:pt idx="158">
                        <c:v>44567</c:v>
                      </c:pt>
                      <c:pt idx="159">
                        <c:v>44568</c:v>
                      </c:pt>
                      <c:pt idx="160">
                        <c:v>44569</c:v>
                      </c:pt>
                      <c:pt idx="161">
                        <c:v>44570</c:v>
                      </c:pt>
                      <c:pt idx="162">
                        <c:v>44571</c:v>
                      </c:pt>
                      <c:pt idx="163">
                        <c:v>44572</c:v>
                      </c:pt>
                      <c:pt idx="164">
                        <c:v>44573</c:v>
                      </c:pt>
                      <c:pt idx="165">
                        <c:v>44574</c:v>
                      </c:pt>
                      <c:pt idx="166">
                        <c:v>44575</c:v>
                      </c:pt>
                      <c:pt idx="167">
                        <c:v>44576</c:v>
                      </c:pt>
                      <c:pt idx="168">
                        <c:v>44577</c:v>
                      </c:pt>
                      <c:pt idx="169">
                        <c:v>44578</c:v>
                      </c:pt>
                      <c:pt idx="170">
                        <c:v>44579</c:v>
                      </c:pt>
                      <c:pt idx="171">
                        <c:v>44580</c:v>
                      </c:pt>
                      <c:pt idx="172">
                        <c:v>44581</c:v>
                      </c:pt>
                      <c:pt idx="173">
                        <c:v>44582</c:v>
                      </c:pt>
                      <c:pt idx="174">
                        <c:v>44583</c:v>
                      </c:pt>
                      <c:pt idx="175">
                        <c:v>44584</c:v>
                      </c:pt>
                      <c:pt idx="176">
                        <c:v>44585</c:v>
                      </c:pt>
                      <c:pt idx="177">
                        <c:v>44586</c:v>
                      </c:pt>
                      <c:pt idx="178">
                        <c:v>44587</c:v>
                      </c:pt>
                      <c:pt idx="179">
                        <c:v>44588</c:v>
                      </c:pt>
                      <c:pt idx="180">
                        <c:v>44589</c:v>
                      </c:pt>
                      <c:pt idx="181">
                        <c:v>44590</c:v>
                      </c:pt>
                      <c:pt idx="182">
                        <c:v>44591</c:v>
                      </c:pt>
                      <c:pt idx="183">
                        <c:v>44592</c:v>
                      </c:pt>
                      <c:pt idx="184">
                        <c:v>44593</c:v>
                      </c:pt>
                      <c:pt idx="185">
                        <c:v>44594</c:v>
                      </c:pt>
                      <c:pt idx="186">
                        <c:v>44595</c:v>
                      </c:pt>
                      <c:pt idx="187">
                        <c:v>44596</c:v>
                      </c:pt>
                      <c:pt idx="188">
                        <c:v>44597</c:v>
                      </c:pt>
                      <c:pt idx="189">
                        <c:v>44598</c:v>
                      </c:pt>
                      <c:pt idx="190">
                        <c:v>44599</c:v>
                      </c:pt>
                      <c:pt idx="191">
                        <c:v>44600</c:v>
                      </c:pt>
                      <c:pt idx="192">
                        <c:v>44601</c:v>
                      </c:pt>
                      <c:pt idx="193">
                        <c:v>44602</c:v>
                      </c:pt>
                      <c:pt idx="194">
                        <c:v>44603</c:v>
                      </c:pt>
                      <c:pt idx="195">
                        <c:v>44604</c:v>
                      </c:pt>
                      <c:pt idx="196">
                        <c:v>44605</c:v>
                      </c:pt>
                      <c:pt idx="197">
                        <c:v>44606</c:v>
                      </c:pt>
                      <c:pt idx="198">
                        <c:v>44607</c:v>
                      </c:pt>
                      <c:pt idx="199">
                        <c:v>44608</c:v>
                      </c:pt>
                      <c:pt idx="200">
                        <c:v>44609</c:v>
                      </c:pt>
                      <c:pt idx="201">
                        <c:v>44610</c:v>
                      </c:pt>
                      <c:pt idx="202">
                        <c:v>44611</c:v>
                      </c:pt>
                      <c:pt idx="203">
                        <c:v>44612</c:v>
                      </c:pt>
                      <c:pt idx="204">
                        <c:v>44613</c:v>
                      </c:pt>
                      <c:pt idx="205">
                        <c:v>44614</c:v>
                      </c:pt>
                      <c:pt idx="206">
                        <c:v>44615</c:v>
                      </c:pt>
                      <c:pt idx="207">
                        <c:v>44616</c:v>
                      </c:pt>
                      <c:pt idx="208">
                        <c:v>44617</c:v>
                      </c:pt>
                      <c:pt idx="209">
                        <c:v>44618</c:v>
                      </c:pt>
                      <c:pt idx="210">
                        <c:v>44619</c:v>
                      </c:pt>
                      <c:pt idx="211">
                        <c:v>44620</c:v>
                      </c:pt>
                      <c:pt idx="212">
                        <c:v>44621</c:v>
                      </c:pt>
                      <c:pt idx="213">
                        <c:v>44622</c:v>
                      </c:pt>
                      <c:pt idx="214">
                        <c:v>44623</c:v>
                      </c:pt>
                      <c:pt idx="215">
                        <c:v>44624</c:v>
                      </c:pt>
                      <c:pt idx="216">
                        <c:v>44625</c:v>
                      </c:pt>
                      <c:pt idx="217">
                        <c:v>44626</c:v>
                      </c:pt>
                      <c:pt idx="218">
                        <c:v>44627</c:v>
                      </c:pt>
                      <c:pt idx="219">
                        <c:v>44628</c:v>
                      </c:pt>
                      <c:pt idx="220">
                        <c:v>44629</c:v>
                      </c:pt>
                      <c:pt idx="221">
                        <c:v>44630</c:v>
                      </c:pt>
                      <c:pt idx="222">
                        <c:v>44631</c:v>
                      </c:pt>
                      <c:pt idx="223">
                        <c:v>44632</c:v>
                      </c:pt>
                      <c:pt idx="224">
                        <c:v>44633</c:v>
                      </c:pt>
                      <c:pt idx="225">
                        <c:v>44634</c:v>
                      </c:pt>
                      <c:pt idx="226">
                        <c:v>44635</c:v>
                      </c:pt>
                      <c:pt idx="227">
                        <c:v>44636</c:v>
                      </c:pt>
                      <c:pt idx="228">
                        <c:v>44637</c:v>
                      </c:pt>
                      <c:pt idx="229">
                        <c:v>44638</c:v>
                      </c:pt>
                      <c:pt idx="230">
                        <c:v>44639</c:v>
                      </c:pt>
                      <c:pt idx="231">
                        <c:v>44640</c:v>
                      </c:pt>
                      <c:pt idx="232">
                        <c:v>44641</c:v>
                      </c:pt>
                      <c:pt idx="233">
                        <c:v>44642</c:v>
                      </c:pt>
                      <c:pt idx="234">
                        <c:v>44643</c:v>
                      </c:pt>
                      <c:pt idx="235">
                        <c:v>44644</c:v>
                      </c:pt>
                      <c:pt idx="236">
                        <c:v>44645</c:v>
                      </c:pt>
                      <c:pt idx="237">
                        <c:v>44646</c:v>
                      </c:pt>
                      <c:pt idx="238">
                        <c:v>44647</c:v>
                      </c:pt>
                      <c:pt idx="239">
                        <c:v>44648</c:v>
                      </c:pt>
                      <c:pt idx="240">
                        <c:v>44649</c:v>
                      </c:pt>
                      <c:pt idx="241">
                        <c:v>44650</c:v>
                      </c:pt>
                      <c:pt idx="242">
                        <c:v>44651</c:v>
                      </c:pt>
                      <c:pt idx="243">
                        <c:v>44652</c:v>
                      </c:pt>
                      <c:pt idx="244">
                        <c:v>44653</c:v>
                      </c:pt>
                      <c:pt idx="245">
                        <c:v>44654</c:v>
                      </c:pt>
                      <c:pt idx="246">
                        <c:v>44655</c:v>
                      </c:pt>
                      <c:pt idx="247">
                        <c:v>44656</c:v>
                      </c:pt>
                      <c:pt idx="248">
                        <c:v>44657</c:v>
                      </c:pt>
                      <c:pt idx="249">
                        <c:v>44658</c:v>
                      </c:pt>
                      <c:pt idx="250">
                        <c:v>44659</c:v>
                      </c:pt>
                      <c:pt idx="251">
                        <c:v>44660</c:v>
                      </c:pt>
                      <c:pt idx="252">
                        <c:v>44661</c:v>
                      </c:pt>
                      <c:pt idx="253">
                        <c:v>44662</c:v>
                      </c:pt>
                      <c:pt idx="254">
                        <c:v>44663</c:v>
                      </c:pt>
                      <c:pt idx="255">
                        <c:v>44664</c:v>
                      </c:pt>
                      <c:pt idx="256">
                        <c:v>44665</c:v>
                      </c:pt>
                      <c:pt idx="257">
                        <c:v>44666</c:v>
                      </c:pt>
                      <c:pt idx="258">
                        <c:v>44667</c:v>
                      </c:pt>
                      <c:pt idx="259">
                        <c:v>44668</c:v>
                      </c:pt>
                      <c:pt idx="260">
                        <c:v>44669</c:v>
                      </c:pt>
                      <c:pt idx="261">
                        <c:v>44670</c:v>
                      </c:pt>
                      <c:pt idx="262">
                        <c:v>44671</c:v>
                      </c:pt>
                      <c:pt idx="263">
                        <c:v>44672</c:v>
                      </c:pt>
                      <c:pt idx="264">
                        <c:v>44673</c:v>
                      </c:pt>
                      <c:pt idx="265">
                        <c:v>44674</c:v>
                      </c:pt>
                      <c:pt idx="266">
                        <c:v>44675</c:v>
                      </c:pt>
                      <c:pt idx="267">
                        <c:v>44676</c:v>
                      </c:pt>
                      <c:pt idx="268">
                        <c:v>44677</c:v>
                      </c:pt>
                      <c:pt idx="269">
                        <c:v>44678</c:v>
                      </c:pt>
                      <c:pt idx="270">
                        <c:v>44679</c:v>
                      </c:pt>
                      <c:pt idx="271">
                        <c:v>44680</c:v>
                      </c:pt>
                      <c:pt idx="272">
                        <c:v>44681</c:v>
                      </c:pt>
                      <c:pt idx="273">
                        <c:v>44682</c:v>
                      </c:pt>
                      <c:pt idx="274">
                        <c:v>44683</c:v>
                      </c:pt>
                      <c:pt idx="275">
                        <c:v>44684</c:v>
                      </c:pt>
                      <c:pt idx="276">
                        <c:v>44685</c:v>
                      </c:pt>
                      <c:pt idx="277">
                        <c:v>44686</c:v>
                      </c:pt>
                      <c:pt idx="278">
                        <c:v>44687</c:v>
                      </c:pt>
                      <c:pt idx="279">
                        <c:v>44688</c:v>
                      </c:pt>
                      <c:pt idx="280">
                        <c:v>44689</c:v>
                      </c:pt>
                      <c:pt idx="281">
                        <c:v>44690</c:v>
                      </c:pt>
                      <c:pt idx="282">
                        <c:v>44691</c:v>
                      </c:pt>
                      <c:pt idx="283">
                        <c:v>44692</c:v>
                      </c:pt>
                      <c:pt idx="284">
                        <c:v>44693</c:v>
                      </c:pt>
                      <c:pt idx="285">
                        <c:v>44694</c:v>
                      </c:pt>
                      <c:pt idx="286">
                        <c:v>44695</c:v>
                      </c:pt>
                      <c:pt idx="287">
                        <c:v>44696</c:v>
                      </c:pt>
                      <c:pt idx="288">
                        <c:v>44697</c:v>
                      </c:pt>
                      <c:pt idx="289">
                        <c:v>44698</c:v>
                      </c:pt>
                      <c:pt idx="290">
                        <c:v>44699</c:v>
                      </c:pt>
                      <c:pt idx="291">
                        <c:v>44700</c:v>
                      </c:pt>
                      <c:pt idx="292">
                        <c:v>44701</c:v>
                      </c:pt>
                      <c:pt idx="293">
                        <c:v>44702</c:v>
                      </c:pt>
                      <c:pt idx="294">
                        <c:v>44703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'Booster (2)'!$AJ$232:$AJ$704</c15:sqref>
                        </c15:formulaRef>
                      </c:ext>
                    </c:extLst>
                    <c:numCache>
                      <c:formatCode>0.00%</c:formatCode>
                      <c:ptCount val="47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0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  <c:pt idx="153">
                        <c:v>0</c:v>
                      </c:pt>
                      <c:pt idx="154">
                        <c:v>0</c:v>
                      </c:pt>
                      <c:pt idx="155">
                        <c:v>0</c:v>
                      </c:pt>
                      <c:pt idx="156">
                        <c:v>0</c:v>
                      </c:pt>
                      <c:pt idx="157">
                        <c:v>0</c:v>
                      </c:pt>
                      <c:pt idx="158">
                        <c:v>0</c:v>
                      </c:pt>
                      <c:pt idx="159">
                        <c:v>0</c:v>
                      </c:pt>
                      <c:pt idx="160">
                        <c:v>0</c:v>
                      </c:pt>
                      <c:pt idx="161">
                        <c:v>0</c:v>
                      </c:pt>
                      <c:pt idx="162">
                        <c:v>0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</c:v>
                      </c:pt>
                      <c:pt idx="166">
                        <c:v>0</c:v>
                      </c:pt>
                      <c:pt idx="167">
                        <c:v>0</c:v>
                      </c:pt>
                      <c:pt idx="168">
                        <c:v>0</c:v>
                      </c:pt>
                      <c:pt idx="169">
                        <c:v>0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</c:v>
                      </c:pt>
                      <c:pt idx="174">
                        <c:v>0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0</c:v>
                      </c:pt>
                      <c:pt idx="180">
                        <c:v>0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0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0</c:v>
                      </c:pt>
                      <c:pt idx="227">
                        <c:v>0</c:v>
                      </c:pt>
                      <c:pt idx="228">
                        <c:v>0</c:v>
                      </c:pt>
                      <c:pt idx="229">
                        <c:v>0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4">
                        <c:v>0</c:v>
                      </c:pt>
                      <c:pt idx="235">
                        <c:v>0</c:v>
                      </c:pt>
                      <c:pt idx="236">
                        <c:v>0</c:v>
                      </c:pt>
                      <c:pt idx="237">
                        <c:v>0</c:v>
                      </c:pt>
                      <c:pt idx="238">
                        <c:v>0</c:v>
                      </c:pt>
                      <c:pt idx="239">
                        <c:v>0</c:v>
                      </c:pt>
                      <c:pt idx="240">
                        <c:v>0</c:v>
                      </c:pt>
                      <c:pt idx="241">
                        <c:v>0</c:v>
                      </c:pt>
                      <c:pt idx="242">
                        <c:v>0</c:v>
                      </c:pt>
                      <c:pt idx="243">
                        <c:v>0</c:v>
                      </c:pt>
                      <c:pt idx="244">
                        <c:v>0</c:v>
                      </c:pt>
                      <c:pt idx="245">
                        <c:v>0</c:v>
                      </c:pt>
                      <c:pt idx="246">
                        <c:v>0</c:v>
                      </c:pt>
                      <c:pt idx="247">
                        <c:v>0</c:v>
                      </c:pt>
                      <c:pt idx="248">
                        <c:v>0</c:v>
                      </c:pt>
                      <c:pt idx="249">
                        <c:v>0</c:v>
                      </c:pt>
                      <c:pt idx="250">
                        <c:v>0</c:v>
                      </c:pt>
                      <c:pt idx="251">
                        <c:v>0</c:v>
                      </c:pt>
                      <c:pt idx="252">
                        <c:v>0</c:v>
                      </c:pt>
                      <c:pt idx="253">
                        <c:v>0</c:v>
                      </c:pt>
                      <c:pt idx="254">
                        <c:v>0</c:v>
                      </c:pt>
                      <c:pt idx="255">
                        <c:v>0</c:v>
                      </c:pt>
                      <c:pt idx="256">
                        <c:v>0</c:v>
                      </c:pt>
                      <c:pt idx="257">
                        <c:v>0</c:v>
                      </c:pt>
                      <c:pt idx="258">
                        <c:v>0</c:v>
                      </c:pt>
                      <c:pt idx="259">
                        <c:v>0</c:v>
                      </c:pt>
                      <c:pt idx="260">
                        <c:v>0</c:v>
                      </c:pt>
                      <c:pt idx="261">
                        <c:v>4.9831792783459435E-7</c:v>
                      </c:pt>
                      <c:pt idx="262">
                        <c:v>4.9831792783459435E-7</c:v>
                      </c:pt>
                      <c:pt idx="263">
                        <c:v>4.9831792783459435E-7</c:v>
                      </c:pt>
                      <c:pt idx="264">
                        <c:v>4.9831792783459435E-7</c:v>
                      </c:pt>
                      <c:pt idx="265">
                        <c:v>4.9831792783459435E-7</c:v>
                      </c:pt>
                      <c:pt idx="266">
                        <c:v>4.9831792783459435E-7</c:v>
                      </c:pt>
                      <c:pt idx="267">
                        <c:v>4.9831792783459435E-7</c:v>
                      </c:pt>
                      <c:pt idx="268">
                        <c:v>4.9831792783459435E-7</c:v>
                      </c:pt>
                      <c:pt idx="269">
                        <c:v>4.9831792783459435E-7</c:v>
                      </c:pt>
                      <c:pt idx="270">
                        <c:v>4.9831792783459435E-7</c:v>
                      </c:pt>
                      <c:pt idx="271">
                        <c:v>4.9831792783459435E-7</c:v>
                      </c:pt>
                      <c:pt idx="272">
                        <c:v>4.9831792783459435E-7</c:v>
                      </c:pt>
                      <c:pt idx="273">
                        <c:v>4.9831792783459435E-7</c:v>
                      </c:pt>
                      <c:pt idx="274">
                        <c:v>4.9831792783459435E-7</c:v>
                      </c:pt>
                      <c:pt idx="275">
                        <c:v>4.9831792783459435E-7</c:v>
                      </c:pt>
                      <c:pt idx="276">
                        <c:v>4.9831792783459435E-7</c:v>
                      </c:pt>
                      <c:pt idx="277">
                        <c:v>4.9831792783459435E-7</c:v>
                      </c:pt>
                      <c:pt idx="278">
                        <c:v>4.9831792783459435E-7</c:v>
                      </c:pt>
                      <c:pt idx="279">
                        <c:v>4.9831792783459435E-7</c:v>
                      </c:pt>
                      <c:pt idx="280">
                        <c:v>4.9831792783459435E-7</c:v>
                      </c:pt>
                      <c:pt idx="281">
                        <c:v>4.9831792783459435E-7</c:v>
                      </c:pt>
                      <c:pt idx="282">
                        <c:v>4.9831792783459435E-7</c:v>
                      </c:pt>
                      <c:pt idx="283">
                        <c:v>4.9831792783459435E-7</c:v>
                      </c:pt>
                      <c:pt idx="284">
                        <c:v>4.9831792783459435E-7</c:v>
                      </c:pt>
                      <c:pt idx="285">
                        <c:v>4.9831792783459435E-7</c:v>
                      </c:pt>
                      <c:pt idx="286">
                        <c:v>4.9831792783459435E-7</c:v>
                      </c:pt>
                      <c:pt idx="287">
                        <c:v>4.9831792783459435E-7</c:v>
                      </c:pt>
                      <c:pt idx="288">
                        <c:v>4.9831792783459435E-7</c:v>
                      </c:pt>
                      <c:pt idx="289">
                        <c:v>4.9831792783459435E-7</c:v>
                      </c:pt>
                      <c:pt idx="290">
                        <c:v>4.9831792783459435E-7</c:v>
                      </c:pt>
                      <c:pt idx="291">
                        <c:v>4.9831792783459435E-7</c:v>
                      </c:pt>
                      <c:pt idx="292">
                        <c:v>4.9831792783459435E-7</c:v>
                      </c:pt>
                      <c:pt idx="293">
                        <c:v>4.9831792783459435E-7</c:v>
                      </c:pt>
                      <c:pt idx="294">
                        <c:v>4.9831792783459435E-7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6-7DF3-4151-9A4B-6AA43C1A590F}"/>
                  </c:ext>
                </c:extLst>
              </c15:ser>
            </c15:filteredLineSeries>
            <c15:filteredLineSeries>
              <c15:ser>
                <c:idx val="16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(2)'!$AL$1</c15:sqref>
                        </c15:formulaRef>
                      </c:ext>
                    </c:extLst>
                    <c:strCache>
                      <c:ptCount val="1"/>
                      <c:pt idx="0">
                        <c:v>% 5-11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(2)'!$C$232:$C$704</c15:sqref>
                        </c15:formulaRef>
                      </c:ext>
                    </c:extLst>
                    <c:numCache>
                      <c:formatCode>m/d/yyyy</c:formatCode>
                      <c:ptCount val="473"/>
                      <c:pt idx="0">
                        <c:v>44409</c:v>
                      </c:pt>
                      <c:pt idx="1">
                        <c:v>44410</c:v>
                      </c:pt>
                      <c:pt idx="2">
                        <c:v>44411</c:v>
                      </c:pt>
                      <c:pt idx="3">
                        <c:v>44412</c:v>
                      </c:pt>
                      <c:pt idx="4">
                        <c:v>44413</c:v>
                      </c:pt>
                      <c:pt idx="5">
                        <c:v>44414</c:v>
                      </c:pt>
                      <c:pt idx="6">
                        <c:v>44415</c:v>
                      </c:pt>
                      <c:pt idx="7">
                        <c:v>44416</c:v>
                      </c:pt>
                      <c:pt idx="8">
                        <c:v>44417</c:v>
                      </c:pt>
                      <c:pt idx="9">
                        <c:v>44418</c:v>
                      </c:pt>
                      <c:pt idx="10">
                        <c:v>44419</c:v>
                      </c:pt>
                      <c:pt idx="11">
                        <c:v>44420</c:v>
                      </c:pt>
                      <c:pt idx="12">
                        <c:v>44421</c:v>
                      </c:pt>
                      <c:pt idx="13">
                        <c:v>44422</c:v>
                      </c:pt>
                      <c:pt idx="14">
                        <c:v>44423</c:v>
                      </c:pt>
                      <c:pt idx="15">
                        <c:v>44424</c:v>
                      </c:pt>
                      <c:pt idx="16">
                        <c:v>44425</c:v>
                      </c:pt>
                      <c:pt idx="17">
                        <c:v>44426</c:v>
                      </c:pt>
                      <c:pt idx="18">
                        <c:v>44427</c:v>
                      </c:pt>
                      <c:pt idx="19">
                        <c:v>44428</c:v>
                      </c:pt>
                      <c:pt idx="20">
                        <c:v>44429</c:v>
                      </c:pt>
                      <c:pt idx="21">
                        <c:v>44430</c:v>
                      </c:pt>
                      <c:pt idx="22">
                        <c:v>44431</c:v>
                      </c:pt>
                      <c:pt idx="23">
                        <c:v>44432</c:v>
                      </c:pt>
                      <c:pt idx="24">
                        <c:v>44433</c:v>
                      </c:pt>
                      <c:pt idx="25">
                        <c:v>44434</c:v>
                      </c:pt>
                      <c:pt idx="26">
                        <c:v>44435</c:v>
                      </c:pt>
                      <c:pt idx="27">
                        <c:v>44436</c:v>
                      </c:pt>
                      <c:pt idx="28">
                        <c:v>44437</c:v>
                      </c:pt>
                      <c:pt idx="29">
                        <c:v>44438</c:v>
                      </c:pt>
                      <c:pt idx="30">
                        <c:v>44439</c:v>
                      </c:pt>
                      <c:pt idx="31">
                        <c:v>44440</c:v>
                      </c:pt>
                      <c:pt idx="32">
                        <c:v>44441</c:v>
                      </c:pt>
                      <c:pt idx="33">
                        <c:v>44442</c:v>
                      </c:pt>
                      <c:pt idx="34">
                        <c:v>44443</c:v>
                      </c:pt>
                      <c:pt idx="35">
                        <c:v>44444</c:v>
                      </c:pt>
                      <c:pt idx="36">
                        <c:v>44445</c:v>
                      </c:pt>
                      <c:pt idx="37">
                        <c:v>44446</c:v>
                      </c:pt>
                      <c:pt idx="38">
                        <c:v>44447</c:v>
                      </c:pt>
                      <c:pt idx="39">
                        <c:v>44448</c:v>
                      </c:pt>
                      <c:pt idx="40">
                        <c:v>44449</c:v>
                      </c:pt>
                      <c:pt idx="41">
                        <c:v>44450</c:v>
                      </c:pt>
                      <c:pt idx="42">
                        <c:v>44451</c:v>
                      </c:pt>
                      <c:pt idx="43">
                        <c:v>44452</c:v>
                      </c:pt>
                      <c:pt idx="44">
                        <c:v>44453</c:v>
                      </c:pt>
                      <c:pt idx="45">
                        <c:v>44454</c:v>
                      </c:pt>
                      <c:pt idx="46">
                        <c:v>44455</c:v>
                      </c:pt>
                      <c:pt idx="47">
                        <c:v>44456</c:v>
                      </c:pt>
                      <c:pt idx="48">
                        <c:v>44457</c:v>
                      </c:pt>
                      <c:pt idx="49">
                        <c:v>44458</c:v>
                      </c:pt>
                      <c:pt idx="50">
                        <c:v>44459</c:v>
                      </c:pt>
                      <c:pt idx="51">
                        <c:v>44460</c:v>
                      </c:pt>
                      <c:pt idx="52">
                        <c:v>44461</c:v>
                      </c:pt>
                      <c:pt idx="53">
                        <c:v>44462</c:v>
                      </c:pt>
                      <c:pt idx="54">
                        <c:v>44463</c:v>
                      </c:pt>
                      <c:pt idx="55">
                        <c:v>44464</c:v>
                      </c:pt>
                      <c:pt idx="56">
                        <c:v>44465</c:v>
                      </c:pt>
                      <c:pt idx="57">
                        <c:v>44466</c:v>
                      </c:pt>
                      <c:pt idx="58">
                        <c:v>44467</c:v>
                      </c:pt>
                      <c:pt idx="59">
                        <c:v>44468</c:v>
                      </c:pt>
                      <c:pt idx="60">
                        <c:v>44469</c:v>
                      </c:pt>
                      <c:pt idx="61">
                        <c:v>44470</c:v>
                      </c:pt>
                      <c:pt idx="62">
                        <c:v>44471</c:v>
                      </c:pt>
                      <c:pt idx="63">
                        <c:v>44472</c:v>
                      </c:pt>
                      <c:pt idx="64">
                        <c:v>44473</c:v>
                      </c:pt>
                      <c:pt idx="65">
                        <c:v>44474</c:v>
                      </c:pt>
                      <c:pt idx="66">
                        <c:v>44475</c:v>
                      </c:pt>
                      <c:pt idx="67">
                        <c:v>44476</c:v>
                      </c:pt>
                      <c:pt idx="68">
                        <c:v>44477</c:v>
                      </c:pt>
                      <c:pt idx="69">
                        <c:v>44478</c:v>
                      </c:pt>
                      <c:pt idx="70">
                        <c:v>44479</c:v>
                      </c:pt>
                      <c:pt idx="71">
                        <c:v>44480</c:v>
                      </c:pt>
                      <c:pt idx="72">
                        <c:v>44481</c:v>
                      </c:pt>
                      <c:pt idx="73">
                        <c:v>44482</c:v>
                      </c:pt>
                      <c:pt idx="74">
                        <c:v>44483</c:v>
                      </c:pt>
                      <c:pt idx="75">
                        <c:v>44484</c:v>
                      </c:pt>
                      <c:pt idx="76">
                        <c:v>44485</c:v>
                      </c:pt>
                      <c:pt idx="77">
                        <c:v>44486</c:v>
                      </c:pt>
                      <c:pt idx="78">
                        <c:v>44487</c:v>
                      </c:pt>
                      <c:pt idx="79">
                        <c:v>44488</c:v>
                      </c:pt>
                      <c:pt idx="80">
                        <c:v>44489</c:v>
                      </c:pt>
                      <c:pt idx="81">
                        <c:v>44490</c:v>
                      </c:pt>
                      <c:pt idx="82">
                        <c:v>44491</c:v>
                      </c:pt>
                      <c:pt idx="83">
                        <c:v>44492</c:v>
                      </c:pt>
                      <c:pt idx="84">
                        <c:v>44493</c:v>
                      </c:pt>
                      <c:pt idx="85">
                        <c:v>44494</c:v>
                      </c:pt>
                      <c:pt idx="86">
                        <c:v>44495</c:v>
                      </c:pt>
                      <c:pt idx="87">
                        <c:v>44496</c:v>
                      </c:pt>
                      <c:pt idx="88">
                        <c:v>44497</c:v>
                      </c:pt>
                      <c:pt idx="89">
                        <c:v>44498</c:v>
                      </c:pt>
                      <c:pt idx="90">
                        <c:v>44499</c:v>
                      </c:pt>
                      <c:pt idx="91">
                        <c:v>44500</c:v>
                      </c:pt>
                      <c:pt idx="92">
                        <c:v>44501</c:v>
                      </c:pt>
                      <c:pt idx="93">
                        <c:v>44502</c:v>
                      </c:pt>
                      <c:pt idx="94">
                        <c:v>44503</c:v>
                      </c:pt>
                      <c:pt idx="95">
                        <c:v>44504</c:v>
                      </c:pt>
                      <c:pt idx="96">
                        <c:v>44505</c:v>
                      </c:pt>
                      <c:pt idx="97">
                        <c:v>44506</c:v>
                      </c:pt>
                      <c:pt idx="98">
                        <c:v>44507</c:v>
                      </c:pt>
                      <c:pt idx="99">
                        <c:v>44508</c:v>
                      </c:pt>
                      <c:pt idx="100">
                        <c:v>44509</c:v>
                      </c:pt>
                      <c:pt idx="101">
                        <c:v>44510</c:v>
                      </c:pt>
                      <c:pt idx="102">
                        <c:v>44511</c:v>
                      </c:pt>
                      <c:pt idx="103">
                        <c:v>44512</c:v>
                      </c:pt>
                      <c:pt idx="104">
                        <c:v>44513</c:v>
                      </c:pt>
                      <c:pt idx="105">
                        <c:v>44514</c:v>
                      </c:pt>
                      <c:pt idx="106">
                        <c:v>44515</c:v>
                      </c:pt>
                      <c:pt idx="107">
                        <c:v>44516</c:v>
                      </c:pt>
                      <c:pt idx="108">
                        <c:v>44517</c:v>
                      </c:pt>
                      <c:pt idx="109">
                        <c:v>44518</c:v>
                      </c:pt>
                      <c:pt idx="110">
                        <c:v>44519</c:v>
                      </c:pt>
                      <c:pt idx="111">
                        <c:v>44520</c:v>
                      </c:pt>
                      <c:pt idx="112">
                        <c:v>44521</c:v>
                      </c:pt>
                      <c:pt idx="113">
                        <c:v>44522</c:v>
                      </c:pt>
                      <c:pt idx="114">
                        <c:v>44523</c:v>
                      </c:pt>
                      <c:pt idx="115">
                        <c:v>44524</c:v>
                      </c:pt>
                      <c:pt idx="116">
                        <c:v>44525</c:v>
                      </c:pt>
                      <c:pt idx="117">
                        <c:v>44526</c:v>
                      </c:pt>
                      <c:pt idx="118">
                        <c:v>44527</c:v>
                      </c:pt>
                      <c:pt idx="119">
                        <c:v>44528</c:v>
                      </c:pt>
                      <c:pt idx="120">
                        <c:v>44529</c:v>
                      </c:pt>
                      <c:pt idx="121">
                        <c:v>44530</c:v>
                      </c:pt>
                      <c:pt idx="122">
                        <c:v>44531</c:v>
                      </c:pt>
                      <c:pt idx="123">
                        <c:v>44532</c:v>
                      </c:pt>
                      <c:pt idx="124">
                        <c:v>44533</c:v>
                      </c:pt>
                      <c:pt idx="125">
                        <c:v>44534</c:v>
                      </c:pt>
                      <c:pt idx="126">
                        <c:v>44535</c:v>
                      </c:pt>
                      <c:pt idx="127">
                        <c:v>44536</c:v>
                      </c:pt>
                      <c:pt idx="128">
                        <c:v>44537</c:v>
                      </c:pt>
                      <c:pt idx="129">
                        <c:v>44538</c:v>
                      </c:pt>
                      <c:pt idx="130">
                        <c:v>44539</c:v>
                      </c:pt>
                      <c:pt idx="131">
                        <c:v>44540</c:v>
                      </c:pt>
                      <c:pt idx="132">
                        <c:v>44541</c:v>
                      </c:pt>
                      <c:pt idx="133">
                        <c:v>44542</c:v>
                      </c:pt>
                      <c:pt idx="134">
                        <c:v>44543</c:v>
                      </c:pt>
                      <c:pt idx="135">
                        <c:v>44544</c:v>
                      </c:pt>
                      <c:pt idx="136">
                        <c:v>44545</c:v>
                      </c:pt>
                      <c:pt idx="137">
                        <c:v>44546</c:v>
                      </c:pt>
                      <c:pt idx="138">
                        <c:v>44547</c:v>
                      </c:pt>
                      <c:pt idx="139">
                        <c:v>44548</c:v>
                      </c:pt>
                      <c:pt idx="140">
                        <c:v>44549</c:v>
                      </c:pt>
                      <c:pt idx="141">
                        <c:v>44550</c:v>
                      </c:pt>
                      <c:pt idx="142">
                        <c:v>44551</c:v>
                      </c:pt>
                      <c:pt idx="143">
                        <c:v>44552</c:v>
                      </c:pt>
                      <c:pt idx="144">
                        <c:v>44553</c:v>
                      </c:pt>
                      <c:pt idx="145">
                        <c:v>44554</c:v>
                      </c:pt>
                      <c:pt idx="146">
                        <c:v>44555</c:v>
                      </c:pt>
                      <c:pt idx="147">
                        <c:v>44556</c:v>
                      </c:pt>
                      <c:pt idx="148">
                        <c:v>44557</c:v>
                      </c:pt>
                      <c:pt idx="149">
                        <c:v>44558</c:v>
                      </c:pt>
                      <c:pt idx="150">
                        <c:v>44559</c:v>
                      </c:pt>
                      <c:pt idx="151">
                        <c:v>44560</c:v>
                      </c:pt>
                      <c:pt idx="152">
                        <c:v>44561</c:v>
                      </c:pt>
                      <c:pt idx="153">
                        <c:v>44562</c:v>
                      </c:pt>
                      <c:pt idx="154">
                        <c:v>44563</c:v>
                      </c:pt>
                      <c:pt idx="155">
                        <c:v>44564</c:v>
                      </c:pt>
                      <c:pt idx="156">
                        <c:v>44565</c:v>
                      </c:pt>
                      <c:pt idx="157">
                        <c:v>44566</c:v>
                      </c:pt>
                      <c:pt idx="158">
                        <c:v>44567</c:v>
                      </c:pt>
                      <c:pt idx="159">
                        <c:v>44568</c:v>
                      </c:pt>
                      <c:pt idx="160">
                        <c:v>44569</c:v>
                      </c:pt>
                      <c:pt idx="161">
                        <c:v>44570</c:v>
                      </c:pt>
                      <c:pt idx="162">
                        <c:v>44571</c:v>
                      </c:pt>
                      <c:pt idx="163">
                        <c:v>44572</c:v>
                      </c:pt>
                      <c:pt idx="164">
                        <c:v>44573</c:v>
                      </c:pt>
                      <c:pt idx="165">
                        <c:v>44574</c:v>
                      </c:pt>
                      <c:pt idx="166">
                        <c:v>44575</c:v>
                      </c:pt>
                      <c:pt idx="167">
                        <c:v>44576</c:v>
                      </c:pt>
                      <c:pt idx="168">
                        <c:v>44577</c:v>
                      </c:pt>
                      <c:pt idx="169">
                        <c:v>44578</c:v>
                      </c:pt>
                      <c:pt idx="170">
                        <c:v>44579</c:v>
                      </c:pt>
                      <c:pt idx="171">
                        <c:v>44580</c:v>
                      </c:pt>
                      <c:pt idx="172">
                        <c:v>44581</c:v>
                      </c:pt>
                      <c:pt idx="173">
                        <c:v>44582</c:v>
                      </c:pt>
                      <c:pt idx="174">
                        <c:v>44583</c:v>
                      </c:pt>
                      <c:pt idx="175">
                        <c:v>44584</c:v>
                      </c:pt>
                      <c:pt idx="176">
                        <c:v>44585</c:v>
                      </c:pt>
                      <c:pt idx="177">
                        <c:v>44586</c:v>
                      </c:pt>
                      <c:pt idx="178">
                        <c:v>44587</c:v>
                      </c:pt>
                      <c:pt idx="179">
                        <c:v>44588</c:v>
                      </c:pt>
                      <c:pt idx="180">
                        <c:v>44589</c:v>
                      </c:pt>
                      <c:pt idx="181">
                        <c:v>44590</c:v>
                      </c:pt>
                      <c:pt idx="182">
                        <c:v>44591</c:v>
                      </c:pt>
                      <c:pt idx="183">
                        <c:v>44592</c:v>
                      </c:pt>
                      <c:pt idx="184">
                        <c:v>44593</c:v>
                      </c:pt>
                      <c:pt idx="185">
                        <c:v>44594</c:v>
                      </c:pt>
                      <c:pt idx="186">
                        <c:v>44595</c:v>
                      </c:pt>
                      <c:pt idx="187">
                        <c:v>44596</c:v>
                      </c:pt>
                      <c:pt idx="188">
                        <c:v>44597</c:v>
                      </c:pt>
                      <c:pt idx="189">
                        <c:v>44598</c:v>
                      </c:pt>
                      <c:pt idx="190">
                        <c:v>44599</c:v>
                      </c:pt>
                      <c:pt idx="191">
                        <c:v>44600</c:v>
                      </c:pt>
                      <c:pt idx="192">
                        <c:v>44601</c:v>
                      </c:pt>
                      <c:pt idx="193">
                        <c:v>44602</c:v>
                      </c:pt>
                      <c:pt idx="194">
                        <c:v>44603</c:v>
                      </c:pt>
                      <c:pt idx="195">
                        <c:v>44604</c:v>
                      </c:pt>
                      <c:pt idx="196">
                        <c:v>44605</c:v>
                      </c:pt>
                      <c:pt idx="197">
                        <c:v>44606</c:v>
                      </c:pt>
                      <c:pt idx="198">
                        <c:v>44607</c:v>
                      </c:pt>
                      <c:pt idx="199">
                        <c:v>44608</c:v>
                      </c:pt>
                      <c:pt idx="200">
                        <c:v>44609</c:v>
                      </c:pt>
                      <c:pt idx="201">
                        <c:v>44610</c:v>
                      </c:pt>
                      <c:pt idx="202">
                        <c:v>44611</c:v>
                      </c:pt>
                      <c:pt idx="203">
                        <c:v>44612</c:v>
                      </c:pt>
                      <c:pt idx="204">
                        <c:v>44613</c:v>
                      </c:pt>
                      <c:pt idx="205">
                        <c:v>44614</c:v>
                      </c:pt>
                      <c:pt idx="206">
                        <c:v>44615</c:v>
                      </c:pt>
                      <c:pt idx="207">
                        <c:v>44616</c:v>
                      </c:pt>
                      <c:pt idx="208">
                        <c:v>44617</c:v>
                      </c:pt>
                      <c:pt idx="209">
                        <c:v>44618</c:v>
                      </c:pt>
                      <c:pt idx="210">
                        <c:v>44619</c:v>
                      </c:pt>
                      <c:pt idx="211">
                        <c:v>44620</c:v>
                      </c:pt>
                      <c:pt idx="212">
                        <c:v>44621</c:v>
                      </c:pt>
                      <c:pt idx="213">
                        <c:v>44622</c:v>
                      </c:pt>
                      <c:pt idx="214">
                        <c:v>44623</c:v>
                      </c:pt>
                      <c:pt idx="215">
                        <c:v>44624</c:v>
                      </c:pt>
                      <c:pt idx="216">
                        <c:v>44625</c:v>
                      </c:pt>
                      <c:pt idx="217">
                        <c:v>44626</c:v>
                      </c:pt>
                      <c:pt idx="218">
                        <c:v>44627</c:v>
                      </c:pt>
                      <c:pt idx="219">
                        <c:v>44628</c:v>
                      </c:pt>
                      <c:pt idx="220">
                        <c:v>44629</c:v>
                      </c:pt>
                      <c:pt idx="221">
                        <c:v>44630</c:v>
                      </c:pt>
                      <c:pt idx="222">
                        <c:v>44631</c:v>
                      </c:pt>
                      <c:pt idx="223">
                        <c:v>44632</c:v>
                      </c:pt>
                      <c:pt idx="224">
                        <c:v>44633</c:v>
                      </c:pt>
                      <c:pt idx="225">
                        <c:v>44634</c:v>
                      </c:pt>
                      <c:pt idx="226">
                        <c:v>44635</c:v>
                      </c:pt>
                      <c:pt idx="227">
                        <c:v>44636</c:v>
                      </c:pt>
                      <c:pt idx="228">
                        <c:v>44637</c:v>
                      </c:pt>
                      <c:pt idx="229">
                        <c:v>44638</c:v>
                      </c:pt>
                      <c:pt idx="230">
                        <c:v>44639</c:v>
                      </c:pt>
                      <c:pt idx="231">
                        <c:v>44640</c:v>
                      </c:pt>
                      <c:pt idx="232">
                        <c:v>44641</c:v>
                      </c:pt>
                      <c:pt idx="233">
                        <c:v>44642</c:v>
                      </c:pt>
                      <c:pt idx="234">
                        <c:v>44643</c:v>
                      </c:pt>
                      <c:pt idx="235">
                        <c:v>44644</c:v>
                      </c:pt>
                      <c:pt idx="236">
                        <c:v>44645</c:v>
                      </c:pt>
                      <c:pt idx="237">
                        <c:v>44646</c:v>
                      </c:pt>
                      <c:pt idx="238">
                        <c:v>44647</c:v>
                      </c:pt>
                      <c:pt idx="239">
                        <c:v>44648</c:v>
                      </c:pt>
                      <c:pt idx="240">
                        <c:v>44649</c:v>
                      </c:pt>
                      <c:pt idx="241">
                        <c:v>44650</c:v>
                      </c:pt>
                      <c:pt idx="242">
                        <c:v>44651</c:v>
                      </c:pt>
                      <c:pt idx="243">
                        <c:v>44652</c:v>
                      </c:pt>
                      <c:pt idx="244">
                        <c:v>44653</c:v>
                      </c:pt>
                      <c:pt idx="245">
                        <c:v>44654</c:v>
                      </c:pt>
                      <c:pt idx="246">
                        <c:v>44655</c:v>
                      </c:pt>
                      <c:pt idx="247">
                        <c:v>44656</c:v>
                      </c:pt>
                      <c:pt idx="248">
                        <c:v>44657</c:v>
                      </c:pt>
                      <c:pt idx="249">
                        <c:v>44658</c:v>
                      </c:pt>
                      <c:pt idx="250">
                        <c:v>44659</c:v>
                      </c:pt>
                      <c:pt idx="251">
                        <c:v>44660</c:v>
                      </c:pt>
                      <c:pt idx="252">
                        <c:v>44661</c:v>
                      </c:pt>
                      <c:pt idx="253">
                        <c:v>44662</c:v>
                      </c:pt>
                      <c:pt idx="254">
                        <c:v>44663</c:v>
                      </c:pt>
                      <c:pt idx="255">
                        <c:v>44664</c:v>
                      </c:pt>
                      <c:pt idx="256">
                        <c:v>44665</c:v>
                      </c:pt>
                      <c:pt idx="257">
                        <c:v>44666</c:v>
                      </c:pt>
                      <c:pt idx="258">
                        <c:v>44667</c:v>
                      </c:pt>
                      <c:pt idx="259">
                        <c:v>44668</c:v>
                      </c:pt>
                      <c:pt idx="260">
                        <c:v>44669</c:v>
                      </c:pt>
                      <c:pt idx="261">
                        <c:v>44670</c:v>
                      </c:pt>
                      <c:pt idx="262">
                        <c:v>44671</c:v>
                      </c:pt>
                      <c:pt idx="263">
                        <c:v>44672</c:v>
                      </c:pt>
                      <c:pt idx="264">
                        <c:v>44673</c:v>
                      </c:pt>
                      <c:pt idx="265">
                        <c:v>44674</c:v>
                      </c:pt>
                      <c:pt idx="266">
                        <c:v>44675</c:v>
                      </c:pt>
                      <c:pt idx="267">
                        <c:v>44676</c:v>
                      </c:pt>
                      <c:pt idx="268">
                        <c:v>44677</c:v>
                      </c:pt>
                      <c:pt idx="269">
                        <c:v>44678</c:v>
                      </c:pt>
                      <c:pt idx="270">
                        <c:v>44679</c:v>
                      </c:pt>
                      <c:pt idx="271">
                        <c:v>44680</c:v>
                      </c:pt>
                      <c:pt idx="272">
                        <c:v>44681</c:v>
                      </c:pt>
                      <c:pt idx="273">
                        <c:v>44682</c:v>
                      </c:pt>
                      <c:pt idx="274">
                        <c:v>44683</c:v>
                      </c:pt>
                      <c:pt idx="275">
                        <c:v>44684</c:v>
                      </c:pt>
                      <c:pt idx="276">
                        <c:v>44685</c:v>
                      </c:pt>
                      <c:pt idx="277">
                        <c:v>44686</c:v>
                      </c:pt>
                      <c:pt idx="278">
                        <c:v>44687</c:v>
                      </c:pt>
                      <c:pt idx="279">
                        <c:v>44688</c:v>
                      </c:pt>
                      <c:pt idx="280">
                        <c:v>44689</c:v>
                      </c:pt>
                      <c:pt idx="281">
                        <c:v>44690</c:v>
                      </c:pt>
                      <c:pt idx="282">
                        <c:v>44691</c:v>
                      </c:pt>
                      <c:pt idx="283">
                        <c:v>44692</c:v>
                      </c:pt>
                      <c:pt idx="284">
                        <c:v>44693</c:v>
                      </c:pt>
                      <c:pt idx="285">
                        <c:v>44694</c:v>
                      </c:pt>
                      <c:pt idx="286">
                        <c:v>44695</c:v>
                      </c:pt>
                      <c:pt idx="287">
                        <c:v>44696</c:v>
                      </c:pt>
                      <c:pt idx="288">
                        <c:v>44697</c:v>
                      </c:pt>
                      <c:pt idx="289">
                        <c:v>44698</c:v>
                      </c:pt>
                      <c:pt idx="290">
                        <c:v>44699</c:v>
                      </c:pt>
                      <c:pt idx="291">
                        <c:v>44700</c:v>
                      </c:pt>
                      <c:pt idx="292">
                        <c:v>44701</c:v>
                      </c:pt>
                      <c:pt idx="293">
                        <c:v>44702</c:v>
                      </c:pt>
                      <c:pt idx="294">
                        <c:v>44703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(2)'!$AL$232:$AL$704</c15:sqref>
                        </c15:formulaRef>
                      </c:ext>
                    </c:extLst>
                    <c:numCache>
                      <c:formatCode>0.00%</c:formatCode>
                      <c:ptCount val="47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3.44951054894821E-7</c:v>
                      </c:pt>
                      <c:pt idx="116">
                        <c:v>3.44951054894821E-7</c:v>
                      </c:pt>
                      <c:pt idx="117">
                        <c:v>3.44951054894821E-7</c:v>
                      </c:pt>
                      <c:pt idx="118">
                        <c:v>6.89902109789642E-7</c:v>
                      </c:pt>
                      <c:pt idx="119">
                        <c:v>1.0348531646844629E-6</c:v>
                      </c:pt>
                      <c:pt idx="120">
                        <c:v>2.0697063293689259E-6</c:v>
                      </c:pt>
                      <c:pt idx="121">
                        <c:v>2.0697063293689259E-6</c:v>
                      </c:pt>
                      <c:pt idx="122">
                        <c:v>3.1045594940533886E-6</c:v>
                      </c:pt>
                      <c:pt idx="123">
                        <c:v>3.4495105489482097E-6</c:v>
                      </c:pt>
                      <c:pt idx="124">
                        <c:v>4.4843637136326724E-6</c:v>
                      </c:pt>
                      <c:pt idx="125">
                        <c:v>4.8293147685274939E-6</c:v>
                      </c:pt>
                      <c:pt idx="126">
                        <c:v>4.8293147685274939E-6</c:v>
                      </c:pt>
                      <c:pt idx="127">
                        <c:v>5.519216878317136E-6</c:v>
                      </c:pt>
                      <c:pt idx="128">
                        <c:v>6.8990210978964193E-6</c:v>
                      </c:pt>
                      <c:pt idx="129">
                        <c:v>7.5889232076860614E-6</c:v>
                      </c:pt>
                      <c:pt idx="130">
                        <c:v>8.2788253174757035E-6</c:v>
                      </c:pt>
                      <c:pt idx="131">
                        <c:v>8.2788253174757035E-6</c:v>
                      </c:pt>
                      <c:pt idx="132">
                        <c:v>8.623776372370525E-6</c:v>
                      </c:pt>
                      <c:pt idx="133">
                        <c:v>8.9687274272653448E-6</c:v>
                      </c:pt>
                      <c:pt idx="134">
                        <c:v>8.9687274272653448E-6</c:v>
                      </c:pt>
                      <c:pt idx="135">
                        <c:v>9.3136784821601663E-6</c:v>
                      </c:pt>
                      <c:pt idx="136">
                        <c:v>9.6586295370549877E-6</c:v>
                      </c:pt>
                      <c:pt idx="137">
                        <c:v>9.6586295370549877E-6</c:v>
                      </c:pt>
                      <c:pt idx="138">
                        <c:v>1.1038433756634272E-5</c:v>
                      </c:pt>
                      <c:pt idx="139">
                        <c:v>1.1038433756634272E-5</c:v>
                      </c:pt>
                      <c:pt idx="140">
                        <c:v>1.1038433756634272E-5</c:v>
                      </c:pt>
                      <c:pt idx="141">
                        <c:v>1.1383384811529092E-5</c:v>
                      </c:pt>
                      <c:pt idx="142">
                        <c:v>1.1383384811529092E-5</c:v>
                      </c:pt>
                      <c:pt idx="143">
                        <c:v>1.1383384811529092E-5</c:v>
                      </c:pt>
                      <c:pt idx="144">
                        <c:v>1.2763189031108376E-5</c:v>
                      </c:pt>
                      <c:pt idx="145">
                        <c:v>1.2763189031108376E-5</c:v>
                      </c:pt>
                      <c:pt idx="146">
                        <c:v>1.2763189031108376E-5</c:v>
                      </c:pt>
                      <c:pt idx="147">
                        <c:v>1.2763189031108376E-5</c:v>
                      </c:pt>
                      <c:pt idx="148">
                        <c:v>1.3453091140898017E-5</c:v>
                      </c:pt>
                      <c:pt idx="149">
                        <c:v>1.3798042195792839E-5</c:v>
                      </c:pt>
                      <c:pt idx="150">
                        <c:v>1.4487944305582482E-5</c:v>
                      </c:pt>
                      <c:pt idx="151">
                        <c:v>1.5177846415372123E-5</c:v>
                      </c:pt>
                      <c:pt idx="152">
                        <c:v>1.5867748525161764E-5</c:v>
                      </c:pt>
                      <c:pt idx="153">
                        <c:v>1.5867748525161764E-5</c:v>
                      </c:pt>
                      <c:pt idx="154">
                        <c:v>1.6212699580056587E-5</c:v>
                      </c:pt>
                      <c:pt idx="155">
                        <c:v>1.724755274474105E-5</c:v>
                      </c:pt>
                      <c:pt idx="156">
                        <c:v>1.759250379963587E-5</c:v>
                      </c:pt>
                      <c:pt idx="157">
                        <c:v>1.793745485453069E-5</c:v>
                      </c:pt>
                      <c:pt idx="158">
                        <c:v>1.793745485453069E-5</c:v>
                      </c:pt>
                      <c:pt idx="159">
                        <c:v>1.8627356964320333E-5</c:v>
                      </c:pt>
                      <c:pt idx="160">
                        <c:v>1.8972308019215152E-5</c:v>
                      </c:pt>
                      <c:pt idx="161">
                        <c:v>1.8972308019215152E-5</c:v>
                      </c:pt>
                      <c:pt idx="162">
                        <c:v>1.9662210129004795E-5</c:v>
                      </c:pt>
                      <c:pt idx="163">
                        <c:v>1.9662210129004795E-5</c:v>
                      </c:pt>
                      <c:pt idx="164">
                        <c:v>2.0697063293689258E-5</c:v>
                      </c:pt>
                      <c:pt idx="165">
                        <c:v>2.1042014348584078E-5</c:v>
                      </c:pt>
                      <c:pt idx="166">
                        <c:v>2.1386965403478901E-5</c:v>
                      </c:pt>
                      <c:pt idx="167">
                        <c:v>2.2076867513268544E-5</c:v>
                      </c:pt>
                      <c:pt idx="168">
                        <c:v>2.2076867513268544E-5</c:v>
                      </c:pt>
                      <c:pt idx="169">
                        <c:v>2.3456671732847826E-5</c:v>
                      </c:pt>
                      <c:pt idx="170">
                        <c:v>2.3801622787742646E-5</c:v>
                      </c:pt>
                      <c:pt idx="171">
                        <c:v>2.3801622787742646E-5</c:v>
                      </c:pt>
                      <c:pt idx="172">
                        <c:v>2.4146573842637469E-5</c:v>
                      </c:pt>
                      <c:pt idx="173">
                        <c:v>2.5871329117111572E-5</c:v>
                      </c:pt>
                      <c:pt idx="174">
                        <c:v>2.5871329117111572E-5</c:v>
                      </c:pt>
                      <c:pt idx="175">
                        <c:v>2.5871329117111572E-5</c:v>
                      </c:pt>
                      <c:pt idx="176">
                        <c:v>2.5871329117111572E-5</c:v>
                      </c:pt>
                      <c:pt idx="177">
                        <c:v>2.5871329117111572E-5</c:v>
                      </c:pt>
                      <c:pt idx="178">
                        <c:v>2.5871329117111572E-5</c:v>
                      </c:pt>
                      <c:pt idx="179">
                        <c:v>2.5871329117111572E-5</c:v>
                      </c:pt>
                      <c:pt idx="180">
                        <c:v>2.828598650137532E-5</c:v>
                      </c:pt>
                      <c:pt idx="181">
                        <c:v>2.8975888611164963E-5</c:v>
                      </c:pt>
                      <c:pt idx="182">
                        <c:v>3.0355692830744246E-5</c:v>
                      </c:pt>
                      <c:pt idx="183">
                        <c:v>3.1045594940533889E-5</c:v>
                      </c:pt>
                      <c:pt idx="184">
                        <c:v>3.1045594940533889E-5</c:v>
                      </c:pt>
                      <c:pt idx="185">
                        <c:v>3.1735497050323528E-5</c:v>
                      </c:pt>
                      <c:pt idx="186">
                        <c:v>3.1735497050323528E-5</c:v>
                      </c:pt>
                      <c:pt idx="187">
                        <c:v>3.2770350215007994E-5</c:v>
                      </c:pt>
                      <c:pt idx="188">
                        <c:v>3.3460252324797634E-5</c:v>
                      </c:pt>
                      <c:pt idx="189">
                        <c:v>3.3460252324797634E-5</c:v>
                      </c:pt>
                      <c:pt idx="190">
                        <c:v>3.3805203379692454E-5</c:v>
                      </c:pt>
                      <c:pt idx="191">
                        <c:v>3.3805203379692454E-5</c:v>
                      </c:pt>
                      <c:pt idx="192">
                        <c:v>3.44951054894821E-5</c:v>
                      </c:pt>
                      <c:pt idx="193">
                        <c:v>3.44951054894821E-5</c:v>
                      </c:pt>
                      <c:pt idx="194">
                        <c:v>3.6564811818851025E-5</c:v>
                      </c:pt>
                      <c:pt idx="195">
                        <c:v>3.7599664983535485E-5</c:v>
                      </c:pt>
                      <c:pt idx="196">
                        <c:v>3.7599664983535485E-5</c:v>
                      </c:pt>
                      <c:pt idx="197">
                        <c:v>3.7599664983535485E-5</c:v>
                      </c:pt>
                      <c:pt idx="198">
                        <c:v>3.7599664983535485E-5</c:v>
                      </c:pt>
                      <c:pt idx="199">
                        <c:v>3.8289567093325131E-5</c:v>
                      </c:pt>
                      <c:pt idx="200">
                        <c:v>3.8289567093325131E-5</c:v>
                      </c:pt>
                      <c:pt idx="201">
                        <c:v>3.932442025800959E-5</c:v>
                      </c:pt>
                      <c:pt idx="202">
                        <c:v>4.001432236779923E-5</c:v>
                      </c:pt>
                      <c:pt idx="203">
                        <c:v>4.001432236779923E-5</c:v>
                      </c:pt>
                      <c:pt idx="204">
                        <c:v>4.1394126587378516E-5</c:v>
                      </c:pt>
                      <c:pt idx="205">
                        <c:v>4.1394126587378516E-5</c:v>
                      </c:pt>
                      <c:pt idx="206">
                        <c:v>4.1739077642273336E-5</c:v>
                      </c:pt>
                      <c:pt idx="207">
                        <c:v>4.2084028697168156E-5</c:v>
                      </c:pt>
                      <c:pt idx="208">
                        <c:v>4.2084028697168156E-5</c:v>
                      </c:pt>
                      <c:pt idx="209">
                        <c:v>4.2773930806957802E-5</c:v>
                      </c:pt>
                      <c:pt idx="210">
                        <c:v>4.3118881861852622E-5</c:v>
                      </c:pt>
                      <c:pt idx="211">
                        <c:v>4.3463832916747441E-5</c:v>
                      </c:pt>
                      <c:pt idx="212">
                        <c:v>4.3463832916747441E-5</c:v>
                      </c:pt>
                      <c:pt idx="213">
                        <c:v>4.3463832916747441E-5</c:v>
                      </c:pt>
                      <c:pt idx="214">
                        <c:v>4.3808783971642261E-5</c:v>
                      </c:pt>
                      <c:pt idx="215">
                        <c:v>4.4498686081431908E-5</c:v>
                      </c:pt>
                      <c:pt idx="216">
                        <c:v>4.4843637136326727E-5</c:v>
                      </c:pt>
                      <c:pt idx="217">
                        <c:v>4.5188588191221547E-5</c:v>
                      </c:pt>
                      <c:pt idx="218">
                        <c:v>4.5188588191221547E-5</c:v>
                      </c:pt>
                      <c:pt idx="219">
                        <c:v>4.5878490301011187E-5</c:v>
                      </c:pt>
                      <c:pt idx="220">
                        <c:v>4.6913343465695653E-5</c:v>
                      </c:pt>
                      <c:pt idx="221">
                        <c:v>4.7258294520590473E-5</c:v>
                      </c:pt>
                      <c:pt idx="222">
                        <c:v>4.7603245575485292E-5</c:v>
                      </c:pt>
                      <c:pt idx="223">
                        <c:v>4.7603245575485292E-5</c:v>
                      </c:pt>
                      <c:pt idx="224">
                        <c:v>4.7948196630380112E-5</c:v>
                      </c:pt>
                      <c:pt idx="225">
                        <c:v>4.8293147685274939E-5</c:v>
                      </c:pt>
                      <c:pt idx="226">
                        <c:v>4.8638098740169758E-5</c:v>
                      </c:pt>
                      <c:pt idx="227">
                        <c:v>4.8638098740169758E-5</c:v>
                      </c:pt>
                      <c:pt idx="228">
                        <c:v>4.8638098740169758E-5</c:v>
                      </c:pt>
                      <c:pt idx="229">
                        <c:v>4.8638098740169758E-5</c:v>
                      </c:pt>
                      <c:pt idx="230">
                        <c:v>4.8638098740169758E-5</c:v>
                      </c:pt>
                      <c:pt idx="231">
                        <c:v>4.8638098740169758E-5</c:v>
                      </c:pt>
                      <c:pt idx="232">
                        <c:v>4.8638098740169758E-5</c:v>
                      </c:pt>
                      <c:pt idx="233">
                        <c:v>4.8638098740169758E-5</c:v>
                      </c:pt>
                      <c:pt idx="234">
                        <c:v>4.9672951904854218E-5</c:v>
                      </c:pt>
                      <c:pt idx="235">
                        <c:v>4.9672951904854218E-5</c:v>
                      </c:pt>
                      <c:pt idx="236">
                        <c:v>5.0017902959749044E-5</c:v>
                      </c:pt>
                      <c:pt idx="237">
                        <c:v>5.0362854014643864E-5</c:v>
                      </c:pt>
                      <c:pt idx="238">
                        <c:v>5.0362854014643864E-5</c:v>
                      </c:pt>
                      <c:pt idx="239">
                        <c:v>5.1052756124433504E-5</c:v>
                      </c:pt>
                      <c:pt idx="240">
                        <c:v>5.243256034401279E-5</c:v>
                      </c:pt>
                      <c:pt idx="241">
                        <c:v>5.3467413508697249E-5</c:v>
                      </c:pt>
                      <c:pt idx="242">
                        <c:v>5.3812364563592069E-5</c:v>
                      </c:pt>
                      <c:pt idx="243">
                        <c:v>5.3812364563592069E-5</c:v>
                      </c:pt>
                      <c:pt idx="244">
                        <c:v>5.3812364563592069E-5</c:v>
                      </c:pt>
                      <c:pt idx="245">
                        <c:v>5.3812364563592069E-5</c:v>
                      </c:pt>
                      <c:pt idx="246">
                        <c:v>5.4502266673381715E-5</c:v>
                      </c:pt>
                      <c:pt idx="247">
                        <c:v>5.4847217728276535E-5</c:v>
                      </c:pt>
                      <c:pt idx="248">
                        <c:v>5.657197300275064E-5</c:v>
                      </c:pt>
                      <c:pt idx="249">
                        <c:v>5.691692405764546E-5</c:v>
                      </c:pt>
                      <c:pt idx="250">
                        <c:v>5.726187511254028E-5</c:v>
                      </c:pt>
                      <c:pt idx="251">
                        <c:v>5.726187511254028E-5</c:v>
                      </c:pt>
                      <c:pt idx="252">
                        <c:v>5.726187511254028E-5</c:v>
                      </c:pt>
                      <c:pt idx="253">
                        <c:v>5.76068261674351E-5</c:v>
                      </c:pt>
                      <c:pt idx="254">
                        <c:v>5.76068261674351E-5</c:v>
                      </c:pt>
                      <c:pt idx="255">
                        <c:v>5.76068261674351E-5</c:v>
                      </c:pt>
                      <c:pt idx="256">
                        <c:v>5.76068261674351E-5</c:v>
                      </c:pt>
                      <c:pt idx="257">
                        <c:v>5.7951777222329926E-5</c:v>
                      </c:pt>
                      <c:pt idx="258">
                        <c:v>5.8296728277224746E-5</c:v>
                      </c:pt>
                      <c:pt idx="259">
                        <c:v>5.8296728277224746E-5</c:v>
                      </c:pt>
                      <c:pt idx="260">
                        <c:v>5.8296728277224746E-5</c:v>
                      </c:pt>
                      <c:pt idx="261">
                        <c:v>5.8296728277224746E-5</c:v>
                      </c:pt>
                      <c:pt idx="262">
                        <c:v>5.8296728277224746E-5</c:v>
                      </c:pt>
                      <c:pt idx="263">
                        <c:v>5.8296728277224746E-5</c:v>
                      </c:pt>
                      <c:pt idx="264">
                        <c:v>5.8641679332119566E-5</c:v>
                      </c:pt>
                      <c:pt idx="265">
                        <c:v>5.8641679332119566E-5</c:v>
                      </c:pt>
                      <c:pt idx="266">
                        <c:v>5.8641679332119566E-5</c:v>
                      </c:pt>
                      <c:pt idx="267">
                        <c:v>5.8641679332119566E-5</c:v>
                      </c:pt>
                      <c:pt idx="268">
                        <c:v>5.8641679332119566E-5</c:v>
                      </c:pt>
                      <c:pt idx="269">
                        <c:v>5.8641679332119566E-5</c:v>
                      </c:pt>
                      <c:pt idx="270">
                        <c:v>5.8641679332119566E-5</c:v>
                      </c:pt>
                      <c:pt idx="271">
                        <c:v>5.8986630387014386E-5</c:v>
                      </c:pt>
                      <c:pt idx="272">
                        <c:v>5.8986630387014386E-5</c:v>
                      </c:pt>
                      <c:pt idx="273">
                        <c:v>5.8986630387014386E-5</c:v>
                      </c:pt>
                      <c:pt idx="274">
                        <c:v>5.9676532496804025E-5</c:v>
                      </c:pt>
                      <c:pt idx="275">
                        <c:v>5.9676532496804025E-5</c:v>
                      </c:pt>
                      <c:pt idx="276">
                        <c:v>5.9676532496804025E-5</c:v>
                      </c:pt>
                      <c:pt idx="277">
                        <c:v>5.9676532496804025E-5</c:v>
                      </c:pt>
                      <c:pt idx="278">
                        <c:v>5.9676532496804025E-5</c:v>
                      </c:pt>
                      <c:pt idx="279">
                        <c:v>5.9676532496804025E-5</c:v>
                      </c:pt>
                      <c:pt idx="280">
                        <c:v>5.9676532496804025E-5</c:v>
                      </c:pt>
                      <c:pt idx="281">
                        <c:v>5.9676532496804025E-5</c:v>
                      </c:pt>
                      <c:pt idx="282">
                        <c:v>5.9676532496804025E-5</c:v>
                      </c:pt>
                      <c:pt idx="283">
                        <c:v>5.9676532496804025E-5</c:v>
                      </c:pt>
                      <c:pt idx="284">
                        <c:v>6.0021483551698852E-5</c:v>
                      </c:pt>
                      <c:pt idx="285">
                        <c:v>6.0366434606593672E-5</c:v>
                      </c:pt>
                      <c:pt idx="286">
                        <c:v>6.0711385661488491E-5</c:v>
                      </c:pt>
                      <c:pt idx="287">
                        <c:v>6.1401287771278138E-5</c:v>
                      </c:pt>
                      <c:pt idx="288">
                        <c:v>6.2781091990857417E-5</c:v>
                      </c:pt>
                      <c:pt idx="289">
                        <c:v>6.2781091990857417E-5</c:v>
                      </c:pt>
                      <c:pt idx="290">
                        <c:v>6.3126043045752243E-5</c:v>
                      </c:pt>
                      <c:pt idx="291">
                        <c:v>6.3126043045752243E-5</c:v>
                      </c:pt>
                      <c:pt idx="292">
                        <c:v>6.4160896210436696E-5</c:v>
                      </c:pt>
                      <c:pt idx="293">
                        <c:v>6.4850798320226349E-5</c:v>
                      </c:pt>
                      <c:pt idx="294">
                        <c:v>6.5540700430015989E-5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7DF3-4151-9A4B-6AA43C1A590F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(2)'!$AO$1</c15:sqref>
                        </c15:formulaRef>
                      </c:ext>
                    </c:extLst>
                    <c:strCache>
                      <c:ptCount val="1"/>
                      <c:pt idx="0">
                        <c:v>% 12-15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200"/>
                    <c:layout>
                      <c:manualLayout>
                        <c:x val="-1.1369995315377754E-2"/>
                        <c:y val="-1.450264872695393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D-7DF3-4151-9A4B-6AA43C1A590F}"/>
                      </c:ext>
                    </c:extLst>
                  </c:dLbl>
                  <c:dLbl>
                    <c:idx val="210"/>
                    <c:layout>
                      <c:manualLayout>
                        <c:x val="-7.1740497596724613E-3"/>
                        <c:y val="-9.4109990324530435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E-7DF3-4151-9A4B-6AA43C1A590F}"/>
                      </c:ext>
                    </c:extLst>
                  </c:dLbl>
                  <c:dLbl>
                    <c:idx val="217"/>
                    <c:layout>
                      <c:manualLayout>
                        <c:x val="-1.0152635260445745E-2"/>
                        <c:y val="-2.129151498628862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F-7DF3-4151-9A4B-6AA43C1A590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(2)'!$C$232:$C$704</c15:sqref>
                        </c15:formulaRef>
                      </c:ext>
                    </c:extLst>
                    <c:numCache>
                      <c:formatCode>m/d/yyyy</c:formatCode>
                      <c:ptCount val="473"/>
                      <c:pt idx="0">
                        <c:v>44409</c:v>
                      </c:pt>
                      <c:pt idx="1">
                        <c:v>44410</c:v>
                      </c:pt>
                      <c:pt idx="2">
                        <c:v>44411</c:v>
                      </c:pt>
                      <c:pt idx="3">
                        <c:v>44412</c:v>
                      </c:pt>
                      <c:pt idx="4">
                        <c:v>44413</c:v>
                      </c:pt>
                      <c:pt idx="5">
                        <c:v>44414</c:v>
                      </c:pt>
                      <c:pt idx="6">
                        <c:v>44415</c:v>
                      </c:pt>
                      <c:pt idx="7">
                        <c:v>44416</c:v>
                      </c:pt>
                      <c:pt idx="8">
                        <c:v>44417</c:v>
                      </c:pt>
                      <c:pt idx="9">
                        <c:v>44418</c:v>
                      </c:pt>
                      <c:pt idx="10">
                        <c:v>44419</c:v>
                      </c:pt>
                      <c:pt idx="11">
                        <c:v>44420</c:v>
                      </c:pt>
                      <c:pt idx="12">
                        <c:v>44421</c:v>
                      </c:pt>
                      <c:pt idx="13">
                        <c:v>44422</c:v>
                      </c:pt>
                      <c:pt idx="14">
                        <c:v>44423</c:v>
                      </c:pt>
                      <c:pt idx="15">
                        <c:v>44424</c:v>
                      </c:pt>
                      <c:pt idx="16">
                        <c:v>44425</c:v>
                      </c:pt>
                      <c:pt idx="17">
                        <c:v>44426</c:v>
                      </c:pt>
                      <c:pt idx="18">
                        <c:v>44427</c:v>
                      </c:pt>
                      <c:pt idx="19">
                        <c:v>44428</c:v>
                      </c:pt>
                      <c:pt idx="20">
                        <c:v>44429</c:v>
                      </c:pt>
                      <c:pt idx="21">
                        <c:v>44430</c:v>
                      </c:pt>
                      <c:pt idx="22">
                        <c:v>44431</c:v>
                      </c:pt>
                      <c:pt idx="23">
                        <c:v>44432</c:v>
                      </c:pt>
                      <c:pt idx="24">
                        <c:v>44433</c:v>
                      </c:pt>
                      <c:pt idx="25">
                        <c:v>44434</c:v>
                      </c:pt>
                      <c:pt idx="26">
                        <c:v>44435</c:v>
                      </c:pt>
                      <c:pt idx="27">
                        <c:v>44436</c:v>
                      </c:pt>
                      <c:pt idx="28">
                        <c:v>44437</c:v>
                      </c:pt>
                      <c:pt idx="29">
                        <c:v>44438</c:v>
                      </c:pt>
                      <c:pt idx="30">
                        <c:v>44439</c:v>
                      </c:pt>
                      <c:pt idx="31">
                        <c:v>44440</c:v>
                      </c:pt>
                      <c:pt idx="32">
                        <c:v>44441</c:v>
                      </c:pt>
                      <c:pt idx="33">
                        <c:v>44442</c:v>
                      </c:pt>
                      <c:pt idx="34">
                        <c:v>44443</c:v>
                      </c:pt>
                      <c:pt idx="35">
                        <c:v>44444</c:v>
                      </c:pt>
                      <c:pt idx="36">
                        <c:v>44445</c:v>
                      </c:pt>
                      <c:pt idx="37">
                        <c:v>44446</c:v>
                      </c:pt>
                      <c:pt idx="38">
                        <c:v>44447</c:v>
                      </c:pt>
                      <c:pt idx="39">
                        <c:v>44448</c:v>
                      </c:pt>
                      <c:pt idx="40">
                        <c:v>44449</c:v>
                      </c:pt>
                      <c:pt idx="41">
                        <c:v>44450</c:v>
                      </c:pt>
                      <c:pt idx="42">
                        <c:v>44451</c:v>
                      </c:pt>
                      <c:pt idx="43">
                        <c:v>44452</c:v>
                      </c:pt>
                      <c:pt idx="44">
                        <c:v>44453</c:v>
                      </c:pt>
                      <c:pt idx="45">
                        <c:v>44454</c:v>
                      </c:pt>
                      <c:pt idx="46">
                        <c:v>44455</c:v>
                      </c:pt>
                      <c:pt idx="47">
                        <c:v>44456</c:v>
                      </c:pt>
                      <c:pt idx="48">
                        <c:v>44457</c:v>
                      </c:pt>
                      <c:pt idx="49">
                        <c:v>44458</c:v>
                      </c:pt>
                      <c:pt idx="50">
                        <c:v>44459</c:v>
                      </c:pt>
                      <c:pt idx="51">
                        <c:v>44460</c:v>
                      </c:pt>
                      <c:pt idx="52">
                        <c:v>44461</c:v>
                      </c:pt>
                      <c:pt idx="53">
                        <c:v>44462</c:v>
                      </c:pt>
                      <c:pt idx="54">
                        <c:v>44463</c:v>
                      </c:pt>
                      <c:pt idx="55">
                        <c:v>44464</c:v>
                      </c:pt>
                      <c:pt idx="56">
                        <c:v>44465</c:v>
                      </c:pt>
                      <c:pt idx="57">
                        <c:v>44466</c:v>
                      </c:pt>
                      <c:pt idx="58">
                        <c:v>44467</c:v>
                      </c:pt>
                      <c:pt idx="59">
                        <c:v>44468</c:v>
                      </c:pt>
                      <c:pt idx="60">
                        <c:v>44469</c:v>
                      </c:pt>
                      <c:pt idx="61">
                        <c:v>44470</c:v>
                      </c:pt>
                      <c:pt idx="62">
                        <c:v>44471</c:v>
                      </c:pt>
                      <c:pt idx="63">
                        <c:v>44472</c:v>
                      </c:pt>
                      <c:pt idx="64">
                        <c:v>44473</c:v>
                      </c:pt>
                      <c:pt idx="65">
                        <c:v>44474</c:v>
                      </c:pt>
                      <c:pt idx="66">
                        <c:v>44475</c:v>
                      </c:pt>
                      <c:pt idx="67">
                        <c:v>44476</c:v>
                      </c:pt>
                      <c:pt idx="68">
                        <c:v>44477</c:v>
                      </c:pt>
                      <c:pt idx="69">
                        <c:v>44478</c:v>
                      </c:pt>
                      <c:pt idx="70">
                        <c:v>44479</c:v>
                      </c:pt>
                      <c:pt idx="71">
                        <c:v>44480</c:v>
                      </c:pt>
                      <c:pt idx="72">
                        <c:v>44481</c:v>
                      </c:pt>
                      <c:pt idx="73">
                        <c:v>44482</c:v>
                      </c:pt>
                      <c:pt idx="74">
                        <c:v>44483</c:v>
                      </c:pt>
                      <c:pt idx="75">
                        <c:v>44484</c:v>
                      </c:pt>
                      <c:pt idx="76">
                        <c:v>44485</c:v>
                      </c:pt>
                      <c:pt idx="77">
                        <c:v>44486</c:v>
                      </c:pt>
                      <c:pt idx="78">
                        <c:v>44487</c:v>
                      </c:pt>
                      <c:pt idx="79">
                        <c:v>44488</c:v>
                      </c:pt>
                      <c:pt idx="80">
                        <c:v>44489</c:v>
                      </c:pt>
                      <c:pt idx="81">
                        <c:v>44490</c:v>
                      </c:pt>
                      <c:pt idx="82">
                        <c:v>44491</c:v>
                      </c:pt>
                      <c:pt idx="83">
                        <c:v>44492</c:v>
                      </c:pt>
                      <c:pt idx="84">
                        <c:v>44493</c:v>
                      </c:pt>
                      <c:pt idx="85">
                        <c:v>44494</c:v>
                      </c:pt>
                      <c:pt idx="86">
                        <c:v>44495</c:v>
                      </c:pt>
                      <c:pt idx="87">
                        <c:v>44496</c:v>
                      </c:pt>
                      <c:pt idx="88">
                        <c:v>44497</c:v>
                      </c:pt>
                      <c:pt idx="89">
                        <c:v>44498</c:v>
                      </c:pt>
                      <c:pt idx="90">
                        <c:v>44499</c:v>
                      </c:pt>
                      <c:pt idx="91">
                        <c:v>44500</c:v>
                      </c:pt>
                      <c:pt idx="92">
                        <c:v>44501</c:v>
                      </c:pt>
                      <c:pt idx="93">
                        <c:v>44502</c:v>
                      </c:pt>
                      <c:pt idx="94">
                        <c:v>44503</c:v>
                      </c:pt>
                      <c:pt idx="95">
                        <c:v>44504</c:v>
                      </c:pt>
                      <c:pt idx="96">
                        <c:v>44505</c:v>
                      </c:pt>
                      <c:pt idx="97">
                        <c:v>44506</c:v>
                      </c:pt>
                      <c:pt idx="98">
                        <c:v>44507</c:v>
                      </c:pt>
                      <c:pt idx="99">
                        <c:v>44508</c:v>
                      </c:pt>
                      <c:pt idx="100">
                        <c:v>44509</c:v>
                      </c:pt>
                      <c:pt idx="101">
                        <c:v>44510</c:v>
                      </c:pt>
                      <c:pt idx="102">
                        <c:v>44511</c:v>
                      </c:pt>
                      <c:pt idx="103">
                        <c:v>44512</c:v>
                      </c:pt>
                      <c:pt idx="104">
                        <c:v>44513</c:v>
                      </c:pt>
                      <c:pt idx="105">
                        <c:v>44514</c:v>
                      </c:pt>
                      <c:pt idx="106">
                        <c:v>44515</c:v>
                      </c:pt>
                      <c:pt idx="107">
                        <c:v>44516</c:v>
                      </c:pt>
                      <c:pt idx="108">
                        <c:v>44517</c:v>
                      </c:pt>
                      <c:pt idx="109">
                        <c:v>44518</c:v>
                      </c:pt>
                      <c:pt idx="110">
                        <c:v>44519</c:v>
                      </c:pt>
                      <c:pt idx="111">
                        <c:v>44520</c:v>
                      </c:pt>
                      <c:pt idx="112">
                        <c:v>44521</c:v>
                      </c:pt>
                      <c:pt idx="113">
                        <c:v>44522</c:v>
                      </c:pt>
                      <c:pt idx="114">
                        <c:v>44523</c:v>
                      </c:pt>
                      <c:pt idx="115">
                        <c:v>44524</c:v>
                      </c:pt>
                      <c:pt idx="116">
                        <c:v>44525</c:v>
                      </c:pt>
                      <c:pt idx="117">
                        <c:v>44526</c:v>
                      </c:pt>
                      <c:pt idx="118">
                        <c:v>44527</c:v>
                      </c:pt>
                      <c:pt idx="119">
                        <c:v>44528</c:v>
                      </c:pt>
                      <c:pt idx="120">
                        <c:v>44529</c:v>
                      </c:pt>
                      <c:pt idx="121">
                        <c:v>44530</c:v>
                      </c:pt>
                      <c:pt idx="122">
                        <c:v>44531</c:v>
                      </c:pt>
                      <c:pt idx="123">
                        <c:v>44532</c:v>
                      </c:pt>
                      <c:pt idx="124">
                        <c:v>44533</c:v>
                      </c:pt>
                      <c:pt idx="125">
                        <c:v>44534</c:v>
                      </c:pt>
                      <c:pt idx="126">
                        <c:v>44535</c:v>
                      </c:pt>
                      <c:pt idx="127">
                        <c:v>44536</c:v>
                      </c:pt>
                      <c:pt idx="128">
                        <c:v>44537</c:v>
                      </c:pt>
                      <c:pt idx="129">
                        <c:v>44538</c:v>
                      </c:pt>
                      <c:pt idx="130">
                        <c:v>44539</c:v>
                      </c:pt>
                      <c:pt idx="131">
                        <c:v>44540</c:v>
                      </c:pt>
                      <c:pt idx="132">
                        <c:v>44541</c:v>
                      </c:pt>
                      <c:pt idx="133">
                        <c:v>44542</c:v>
                      </c:pt>
                      <c:pt idx="134">
                        <c:v>44543</c:v>
                      </c:pt>
                      <c:pt idx="135">
                        <c:v>44544</c:v>
                      </c:pt>
                      <c:pt idx="136">
                        <c:v>44545</c:v>
                      </c:pt>
                      <c:pt idx="137">
                        <c:v>44546</c:v>
                      </c:pt>
                      <c:pt idx="138">
                        <c:v>44547</c:v>
                      </c:pt>
                      <c:pt idx="139">
                        <c:v>44548</c:v>
                      </c:pt>
                      <c:pt idx="140">
                        <c:v>44549</c:v>
                      </c:pt>
                      <c:pt idx="141">
                        <c:v>44550</c:v>
                      </c:pt>
                      <c:pt idx="142">
                        <c:v>44551</c:v>
                      </c:pt>
                      <c:pt idx="143">
                        <c:v>44552</c:v>
                      </c:pt>
                      <c:pt idx="144">
                        <c:v>44553</c:v>
                      </c:pt>
                      <c:pt idx="145">
                        <c:v>44554</c:v>
                      </c:pt>
                      <c:pt idx="146">
                        <c:v>44555</c:v>
                      </c:pt>
                      <c:pt idx="147">
                        <c:v>44556</c:v>
                      </c:pt>
                      <c:pt idx="148">
                        <c:v>44557</c:v>
                      </c:pt>
                      <c:pt idx="149">
                        <c:v>44558</c:v>
                      </c:pt>
                      <c:pt idx="150">
                        <c:v>44559</c:v>
                      </c:pt>
                      <c:pt idx="151">
                        <c:v>44560</c:v>
                      </c:pt>
                      <c:pt idx="152">
                        <c:v>44561</c:v>
                      </c:pt>
                      <c:pt idx="153">
                        <c:v>44562</c:v>
                      </c:pt>
                      <c:pt idx="154">
                        <c:v>44563</c:v>
                      </c:pt>
                      <c:pt idx="155">
                        <c:v>44564</c:v>
                      </c:pt>
                      <c:pt idx="156">
                        <c:v>44565</c:v>
                      </c:pt>
                      <c:pt idx="157">
                        <c:v>44566</c:v>
                      </c:pt>
                      <c:pt idx="158">
                        <c:v>44567</c:v>
                      </c:pt>
                      <c:pt idx="159">
                        <c:v>44568</c:v>
                      </c:pt>
                      <c:pt idx="160">
                        <c:v>44569</c:v>
                      </c:pt>
                      <c:pt idx="161">
                        <c:v>44570</c:v>
                      </c:pt>
                      <c:pt idx="162">
                        <c:v>44571</c:v>
                      </c:pt>
                      <c:pt idx="163">
                        <c:v>44572</c:v>
                      </c:pt>
                      <c:pt idx="164">
                        <c:v>44573</c:v>
                      </c:pt>
                      <c:pt idx="165">
                        <c:v>44574</c:v>
                      </c:pt>
                      <c:pt idx="166">
                        <c:v>44575</c:v>
                      </c:pt>
                      <c:pt idx="167">
                        <c:v>44576</c:v>
                      </c:pt>
                      <c:pt idx="168">
                        <c:v>44577</c:v>
                      </c:pt>
                      <c:pt idx="169">
                        <c:v>44578</c:v>
                      </c:pt>
                      <c:pt idx="170">
                        <c:v>44579</c:v>
                      </c:pt>
                      <c:pt idx="171">
                        <c:v>44580</c:v>
                      </c:pt>
                      <c:pt idx="172">
                        <c:v>44581</c:v>
                      </c:pt>
                      <c:pt idx="173">
                        <c:v>44582</c:v>
                      </c:pt>
                      <c:pt idx="174">
                        <c:v>44583</c:v>
                      </c:pt>
                      <c:pt idx="175">
                        <c:v>44584</c:v>
                      </c:pt>
                      <c:pt idx="176">
                        <c:v>44585</c:v>
                      </c:pt>
                      <c:pt idx="177">
                        <c:v>44586</c:v>
                      </c:pt>
                      <c:pt idx="178">
                        <c:v>44587</c:v>
                      </c:pt>
                      <c:pt idx="179">
                        <c:v>44588</c:v>
                      </c:pt>
                      <c:pt idx="180">
                        <c:v>44589</c:v>
                      </c:pt>
                      <c:pt idx="181">
                        <c:v>44590</c:v>
                      </c:pt>
                      <c:pt idx="182">
                        <c:v>44591</c:v>
                      </c:pt>
                      <c:pt idx="183">
                        <c:v>44592</c:v>
                      </c:pt>
                      <c:pt idx="184">
                        <c:v>44593</c:v>
                      </c:pt>
                      <c:pt idx="185">
                        <c:v>44594</c:v>
                      </c:pt>
                      <c:pt idx="186">
                        <c:v>44595</c:v>
                      </c:pt>
                      <c:pt idx="187">
                        <c:v>44596</c:v>
                      </c:pt>
                      <c:pt idx="188">
                        <c:v>44597</c:v>
                      </c:pt>
                      <c:pt idx="189">
                        <c:v>44598</c:v>
                      </c:pt>
                      <c:pt idx="190">
                        <c:v>44599</c:v>
                      </c:pt>
                      <c:pt idx="191">
                        <c:v>44600</c:v>
                      </c:pt>
                      <c:pt idx="192">
                        <c:v>44601</c:v>
                      </c:pt>
                      <c:pt idx="193">
                        <c:v>44602</c:v>
                      </c:pt>
                      <c:pt idx="194">
                        <c:v>44603</c:v>
                      </c:pt>
                      <c:pt idx="195">
                        <c:v>44604</c:v>
                      </c:pt>
                      <c:pt idx="196">
                        <c:v>44605</c:v>
                      </c:pt>
                      <c:pt idx="197">
                        <c:v>44606</c:v>
                      </c:pt>
                      <c:pt idx="198">
                        <c:v>44607</c:v>
                      </c:pt>
                      <c:pt idx="199">
                        <c:v>44608</c:v>
                      </c:pt>
                      <c:pt idx="200">
                        <c:v>44609</c:v>
                      </c:pt>
                      <c:pt idx="201">
                        <c:v>44610</c:v>
                      </c:pt>
                      <c:pt idx="202">
                        <c:v>44611</c:v>
                      </c:pt>
                      <c:pt idx="203">
                        <c:v>44612</c:v>
                      </c:pt>
                      <c:pt idx="204">
                        <c:v>44613</c:v>
                      </c:pt>
                      <c:pt idx="205">
                        <c:v>44614</c:v>
                      </c:pt>
                      <c:pt idx="206">
                        <c:v>44615</c:v>
                      </c:pt>
                      <c:pt idx="207">
                        <c:v>44616</c:v>
                      </c:pt>
                      <c:pt idx="208">
                        <c:v>44617</c:v>
                      </c:pt>
                      <c:pt idx="209">
                        <c:v>44618</c:v>
                      </c:pt>
                      <c:pt idx="210">
                        <c:v>44619</c:v>
                      </c:pt>
                      <c:pt idx="211">
                        <c:v>44620</c:v>
                      </c:pt>
                      <c:pt idx="212">
                        <c:v>44621</c:v>
                      </c:pt>
                      <c:pt idx="213">
                        <c:v>44622</c:v>
                      </c:pt>
                      <c:pt idx="214">
                        <c:v>44623</c:v>
                      </c:pt>
                      <c:pt idx="215">
                        <c:v>44624</c:v>
                      </c:pt>
                      <c:pt idx="216">
                        <c:v>44625</c:v>
                      </c:pt>
                      <c:pt idx="217">
                        <c:v>44626</c:v>
                      </c:pt>
                      <c:pt idx="218">
                        <c:v>44627</c:v>
                      </c:pt>
                      <c:pt idx="219">
                        <c:v>44628</c:v>
                      </c:pt>
                      <c:pt idx="220">
                        <c:v>44629</c:v>
                      </c:pt>
                      <c:pt idx="221">
                        <c:v>44630</c:v>
                      </c:pt>
                      <c:pt idx="222">
                        <c:v>44631</c:v>
                      </c:pt>
                      <c:pt idx="223">
                        <c:v>44632</c:v>
                      </c:pt>
                      <c:pt idx="224">
                        <c:v>44633</c:v>
                      </c:pt>
                      <c:pt idx="225">
                        <c:v>44634</c:v>
                      </c:pt>
                      <c:pt idx="226">
                        <c:v>44635</c:v>
                      </c:pt>
                      <c:pt idx="227">
                        <c:v>44636</c:v>
                      </c:pt>
                      <c:pt idx="228">
                        <c:v>44637</c:v>
                      </c:pt>
                      <c:pt idx="229">
                        <c:v>44638</c:v>
                      </c:pt>
                      <c:pt idx="230">
                        <c:v>44639</c:v>
                      </c:pt>
                      <c:pt idx="231">
                        <c:v>44640</c:v>
                      </c:pt>
                      <c:pt idx="232">
                        <c:v>44641</c:v>
                      </c:pt>
                      <c:pt idx="233">
                        <c:v>44642</c:v>
                      </c:pt>
                      <c:pt idx="234">
                        <c:v>44643</c:v>
                      </c:pt>
                      <c:pt idx="235">
                        <c:v>44644</c:v>
                      </c:pt>
                      <c:pt idx="236">
                        <c:v>44645</c:v>
                      </c:pt>
                      <c:pt idx="237">
                        <c:v>44646</c:v>
                      </c:pt>
                      <c:pt idx="238">
                        <c:v>44647</c:v>
                      </c:pt>
                      <c:pt idx="239">
                        <c:v>44648</c:v>
                      </c:pt>
                      <c:pt idx="240">
                        <c:v>44649</c:v>
                      </c:pt>
                      <c:pt idx="241">
                        <c:v>44650</c:v>
                      </c:pt>
                      <c:pt idx="242">
                        <c:v>44651</c:v>
                      </c:pt>
                      <c:pt idx="243">
                        <c:v>44652</c:v>
                      </c:pt>
                      <c:pt idx="244">
                        <c:v>44653</c:v>
                      </c:pt>
                      <c:pt idx="245">
                        <c:v>44654</c:v>
                      </c:pt>
                      <c:pt idx="246">
                        <c:v>44655</c:v>
                      </c:pt>
                      <c:pt idx="247">
                        <c:v>44656</c:v>
                      </c:pt>
                      <c:pt idx="248">
                        <c:v>44657</c:v>
                      </c:pt>
                      <c:pt idx="249">
                        <c:v>44658</c:v>
                      </c:pt>
                      <c:pt idx="250">
                        <c:v>44659</c:v>
                      </c:pt>
                      <c:pt idx="251">
                        <c:v>44660</c:v>
                      </c:pt>
                      <c:pt idx="252">
                        <c:v>44661</c:v>
                      </c:pt>
                      <c:pt idx="253">
                        <c:v>44662</c:v>
                      </c:pt>
                      <c:pt idx="254">
                        <c:v>44663</c:v>
                      </c:pt>
                      <c:pt idx="255">
                        <c:v>44664</c:v>
                      </c:pt>
                      <c:pt idx="256">
                        <c:v>44665</c:v>
                      </c:pt>
                      <c:pt idx="257">
                        <c:v>44666</c:v>
                      </c:pt>
                      <c:pt idx="258">
                        <c:v>44667</c:v>
                      </c:pt>
                      <c:pt idx="259">
                        <c:v>44668</c:v>
                      </c:pt>
                      <c:pt idx="260">
                        <c:v>44669</c:v>
                      </c:pt>
                      <c:pt idx="261">
                        <c:v>44670</c:v>
                      </c:pt>
                      <c:pt idx="262">
                        <c:v>44671</c:v>
                      </c:pt>
                      <c:pt idx="263">
                        <c:v>44672</c:v>
                      </c:pt>
                      <c:pt idx="264">
                        <c:v>44673</c:v>
                      </c:pt>
                      <c:pt idx="265">
                        <c:v>44674</c:v>
                      </c:pt>
                      <c:pt idx="266">
                        <c:v>44675</c:v>
                      </c:pt>
                      <c:pt idx="267">
                        <c:v>44676</c:v>
                      </c:pt>
                      <c:pt idx="268">
                        <c:v>44677</c:v>
                      </c:pt>
                      <c:pt idx="269">
                        <c:v>44678</c:v>
                      </c:pt>
                      <c:pt idx="270">
                        <c:v>44679</c:v>
                      </c:pt>
                      <c:pt idx="271">
                        <c:v>44680</c:v>
                      </c:pt>
                      <c:pt idx="272">
                        <c:v>44681</c:v>
                      </c:pt>
                      <c:pt idx="273">
                        <c:v>44682</c:v>
                      </c:pt>
                      <c:pt idx="274">
                        <c:v>44683</c:v>
                      </c:pt>
                      <c:pt idx="275">
                        <c:v>44684</c:v>
                      </c:pt>
                      <c:pt idx="276">
                        <c:v>44685</c:v>
                      </c:pt>
                      <c:pt idx="277">
                        <c:v>44686</c:v>
                      </c:pt>
                      <c:pt idx="278">
                        <c:v>44687</c:v>
                      </c:pt>
                      <c:pt idx="279">
                        <c:v>44688</c:v>
                      </c:pt>
                      <c:pt idx="280">
                        <c:v>44689</c:v>
                      </c:pt>
                      <c:pt idx="281">
                        <c:v>44690</c:v>
                      </c:pt>
                      <c:pt idx="282">
                        <c:v>44691</c:v>
                      </c:pt>
                      <c:pt idx="283">
                        <c:v>44692</c:v>
                      </c:pt>
                      <c:pt idx="284">
                        <c:v>44693</c:v>
                      </c:pt>
                      <c:pt idx="285">
                        <c:v>44694</c:v>
                      </c:pt>
                      <c:pt idx="286">
                        <c:v>44695</c:v>
                      </c:pt>
                      <c:pt idx="287">
                        <c:v>44696</c:v>
                      </c:pt>
                      <c:pt idx="288">
                        <c:v>44697</c:v>
                      </c:pt>
                      <c:pt idx="289">
                        <c:v>44698</c:v>
                      </c:pt>
                      <c:pt idx="290">
                        <c:v>44699</c:v>
                      </c:pt>
                      <c:pt idx="291">
                        <c:v>44700</c:v>
                      </c:pt>
                      <c:pt idx="292">
                        <c:v>44701</c:v>
                      </c:pt>
                      <c:pt idx="293">
                        <c:v>44702</c:v>
                      </c:pt>
                      <c:pt idx="294">
                        <c:v>44703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(2)'!$AO$232:$AO$704</c15:sqref>
                        </c15:formulaRef>
                      </c:ext>
                    </c:extLst>
                    <c:numCache>
                      <c:formatCode>0.00%</c:formatCode>
                      <c:ptCount val="473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4.0851111356608955E-4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0-7DF3-4151-9A4B-6AA43C1A590F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(2)'!$AQ$1</c15:sqref>
                        </c15:formulaRef>
                      </c:ext>
                    </c:extLst>
                    <c:strCache>
                      <c:ptCount val="1"/>
                      <c:pt idx="0">
                        <c:v>% 16-17 label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169"/>
                    <c:layout>
                      <c:manualLayout>
                        <c:x val="-1.2860892388451443E-2"/>
                        <c:y val="-1.619986529178760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1-7DF3-4151-9A4B-6AA43C1A590F}"/>
                      </c:ext>
                    </c:extLst>
                  </c:dLbl>
                  <c:dLbl>
                    <c:idx val="175"/>
                    <c:layout>
                      <c:manualLayout>
                        <c:x val="-1.0718078791495956E-2"/>
                        <c:y val="-1.450264872695393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2-7DF3-4151-9A4B-6AA43C1A590F}"/>
                      </c:ext>
                    </c:extLst>
                  </c:dLbl>
                  <c:dLbl>
                    <c:idx val="182"/>
                    <c:layout>
                      <c:manualLayout>
                        <c:x val="-8.5670831488362242E-3"/>
                        <c:y val="-1.110821559728659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3-7DF3-4151-9A4B-6AA43C1A590F}"/>
                      </c:ext>
                    </c:extLst>
                  </c:dLbl>
                  <c:dLbl>
                    <c:idx val="189"/>
                    <c:layout>
                      <c:manualLayout>
                        <c:x val="-4.8485038086620589E-3"/>
                        <c:y val="-1.110821559728659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4-7DF3-4151-9A4B-6AA43C1A590F}"/>
                      </c:ext>
                    </c:extLst>
                  </c:dLbl>
                  <c:dLbl>
                    <c:idx val="196"/>
                    <c:layout>
                      <c:manualLayout>
                        <c:x val="-6.7893331793185052E-3"/>
                        <c:y val="1.095559974555103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5-7DF3-4151-9A4B-6AA43C1A590F}"/>
                      </c:ext>
                    </c:extLst>
                  </c:dLbl>
                  <c:dLbl>
                    <c:idx val="200"/>
                    <c:layout>
                      <c:manualLayout>
                        <c:x val="-6.2480347047098601E-4"/>
                        <c:y val="1.94416825697195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6-7DF3-4151-9A4B-6AA43C1A590F}"/>
                      </c:ext>
                    </c:extLst>
                  </c:dLbl>
                  <c:dLbl>
                    <c:idx val="210"/>
                    <c:layout>
                      <c:manualLayout>
                        <c:x val="-5.0383753986741882E-4"/>
                        <c:y val="1.435003287521850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7-7DF3-4151-9A4B-6AA43C1A590F}"/>
                      </c:ext>
                    </c:extLst>
                  </c:dLbl>
                  <c:dLbl>
                    <c:idx val="217"/>
                    <c:layout>
                      <c:manualLayout>
                        <c:x val="-4.2618832181444584E-4"/>
                        <c:y val="1.435003287521850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8-7DF3-4151-9A4B-6AA43C1A590F}"/>
                      </c:ext>
                    </c:extLst>
                  </c:dLbl>
                  <c:dLbl>
                    <c:idx val="227"/>
                    <c:layout>
                      <c:manualLayout>
                        <c:x val="-3.2399296664934E-4"/>
                        <c:y val="7.5611666158836846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9-7DF3-4151-9A4B-6AA43C1A590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(2)'!$C$232:$C$704</c15:sqref>
                        </c15:formulaRef>
                      </c:ext>
                    </c:extLst>
                    <c:numCache>
                      <c:formatCode>m/d/yyyy</c:formatCode>
                      <c:ptCount val="473"/>
                      <c:pt idx="0">
                        <c:v>44409</c:v>
                      </c:pt>
                      <c:pt idx="1">
                        <c:v>44410</c:v>
                      </c:pt>
                      <c:pt idx="2">
                        <c:v>44411</c:v>
                      </c:pt>
                      <c:pt idx="3">
                        <c:v>44412</c:v>
                      </c:pt>
                      <c:pt idx="4">
                        <c:v>44413</c:v>
                      </c:pt>
                      <c:pt idx="5">
                        <c:v>44414</c:v>
                      </c:pt>
                      <c:pt idx="6">
                        <c:v>44415</c:v>
                      </c:pt>
                      <c:pt idx="7">
                        <c:v>44416</c:v>
                      </c:pt>
                      <c:pt idx="8">
                        <c:v>44417</c:v>
                      </c:pt>
                      <c:pt idx="9">
                        <c:v>44418</c:v>
                      </c:pt>
                      <c:pt idx="10">
                        <c:v>44419</c:v>
                      </c:pt>
                      <c:pt idx="11">
                        <c:v>44420</c:v>
                      </c:pt>
                      <c:pt idx="12">
                        <c:v>44421</c:v>
                      </c:pt>
                      <c:pt idx="13">
                        <c:v>44422</c:v>
                      </c:pt>
                      <c:pt idx="14">
                        <c:v>44423</c:v>
                      </c:pt>
                      <c:pt idx="15">
                        <c:v>44424</c:v>
                      </c:pt>
                      <c:pt idx="16">
                        <c:v>44425</c:v>
                      </c:pt>
                      <c:pt idx="17">
                        <c:v>44426</c:v>
                      </c:pt>
                      <c:pt idx="18">
                        <c:v>44427</c:v>
                      </c:pt>
                      <c:pt idx="19">
                        <c:v>44428</c:v>
                      </c:pt>
                      <c:pt idx="20">
                        <c:v>44429</c:v>
                      </c:pt>
                      <c:pt idx="21">
                        <c:v>44430</c:v>
                      </c:pt>
                      <c:pt idx="22">
                        <c:v>44431</c:v>
                      </c:pt>
                      <c:pt idx="23">
                        <c:v>44432</c:v>
                      </c:pt>
                      <c:pt idx="24">
                        <c:v>44433</c:v>
                      </c:pt>
                      <c:pt idx="25">
                        <c:v>44434</c:v>
                      </c:pt>
                      <c:pt idx="26">
                        <c:v>44435</c:v>
                      </c:pt>
                      <c:pt idx="27">
                        <c:v>44436</c:v>
                      </c:pt>
                      <c:pt idx="28">
                        <c:v>44437</c:v>
                      </c:pt>
                      <c:pt idx="29">
                        <c:v>44438</c:v>
                      </c:pt>
                      <c:pt idx="30">
                        <c:v>44439</c:v>
                      </c:pt>
                      <c:pt idx="31">
                        <c:v>44440</c:v>
                      </c:pt>
                      <c:pt idx="32">
                        <c:v>44441</c:v>
                      </c:pt>
                      <c:pt idx="33">
                        <c:v>44442</c:v>
                      </c:pt>
                      <c:pt idx="34">
                        <c:v>44443</c:v>
                      </c:pt>
                      <c:pt idx="35">
                        <c:v>44444</c:v>
                      </c:pt>
                      <c:pt idx="36">
                        <c:v>44445</c:v>
                      </c:pt>
                      <c:pt idx="37">
                        <c:v>44446</c:v>
                      </c:pt>
                      <c:pt idx="38">
                        <c:v>44447</c:v>
                      </c:pt>
                      <c:pt idx="39">
                        <c:v>44448</c:v>
                      </c:pt>
                      <c:pt idx="40">
                        <c:v>44449</c:v>
                      </c:pt>
                      <c:pt idx="41">
                        <c:v>44450</c:v>
                      </c:pt>
                      <c:pt idx="42">
                        <c:v>44451</c:v>
                      </c:pt>
                      <c:pt idx="43">
                        <c:v>44452</c:v>
                      </c:pt>
                      <c:pt idx="44">
                        <c:v>44453</c:v>
                      </c:pt>
                      <c:pt idx="45">
                        <c:v>44454</c:v>
                      </c:pt>
                      <c:pt idx="46">
                        <c:v>44455</c:v>
                      </c:pt>
                      <c:pt idx="47">
                        <c:v>44456</c:v>
                      </c:pt>
                      <c:pt idx="48">
                        <c:v>44457</c:v>
                      </c:pt>
                      <c:pt idx="49">
                        <c:v>44458</c:v>
                      </c:pt>
                      <c:pt idx="50">
                        <c:v>44459</c:v>
                      </c:pt>
                      <c:pt idx="51">
                        <c:v>44460</c:v>
                      </c:pt>
                      <c:pt idx="52">
                        <c:v>44461</c:v>
                      </c:pt>
                      <c:pt idx="53">
                        <c:v>44462</c:v>
                      </c:pt>
                      <c:pt idx="54">
                        <c:v>44463</c:v>
                      </c:pt>
                      <c:pt idx="55">
                        <c:v>44464</c:v>
                      </c:pt>
                      <c:pt idx="56">
                        <c:v>44465</c:v>
                      </c:pt>
                      <c:pt idx="57">
                        <c:v>44466</c:v>
                      </c:pt>
                      <c:pt idx="58">
                        <c:v>44467</c:v>
                      </c:pt>
                      <c:pt idx="59">
                        <c:v>44468</c:v>
                      </c:pt>
                      <c:pt idx="60">
                        <c:v>44469</c:v>
                      </c:pt>
                      <c:pt idx="61">
                        <c:v>44470</c:v>
                      </c:pt>
                      <c:pt idx="62">
                        <c:v>44471</c:v>
                      </c:pt>
                      <c:pt idx="63">
                        <c:v>44472</c:v>
                      </c:pt>
                      <c:pt idx="64">
                        <c:v>44473</c:v>
                      </c:pt>
                      <c:pt idx="65">
                        <c:v>44474</c:v>
                      </c:pt>
                      <c:pt idx="66">
                        <c:v>44475</c:v>
                      </c:pt>
                      <c:pt idx="67">
                        <c:v>44476</c:v>
                      </c:pt>
                      <c:pt idx="68">
                        <c:v>44477</c:v>
                      </c:pt>
                      <c:pt idx="69">
                        <c:v>44478</c:v>
                      </c:pt>
                      <c:pt idx="70">
                        <c:v>44479</c:v>
                      </c:pt>
                      <c:pt idx="71">
                        <c:v>44480</c:v>
                      </c:pt>
                      <c:pt idx="72">
                        <c:v>44481</c:v>
                      </c:pt>
                      <c:pt idx="73">
                        <c:v>44482</c:v>
                      </c:pt>
                      <c:pt idx="74">
                        <c:v>44483</c:v>
                      </c:pt>
                      <c:pt idx="75">
                        <c:v>44484</c:v>
                      </c:pt>
                      <c:pt idx="76">
                        <c:v>44485</c:v>
                      </c:pt>
                      <c:pt idx="77">
                        <c:v>44486</c:v>
                      </c:pt>
                      <c:pt idx="78">
                        <c:v>44487</c:v>
                      </c:pt>
                      <c:pt idx="79">
                        <c:v>44488</c:v>
                      </c:pt>
                      <c:pt idx="80">
                        <c:v>44489</c:v>
                      </c:pt>
                      <c:pt idx="81">
                        <c:v>44490</c:v>
                      </c:pt>
                      <c:pt idx="82">
                        <c:v>44491</c:v>
                      </c:pt>
                      <c:pt idx="83">
                        <c:v>44492</c:v>
                      </c:pt>
                      <c:pt idx="84">
                        <c:v>44493</c:v>
                      </c:pt>
                      <c:pt idx="85">
                        <c:v>44494</c:v>
                      </c:pt>
                      <c:pt idx="86">
                        <c:v>44495</c:v>
                      </c:pt>
                      <c:pt idx="87">
                        <c:v>44496</c:v>
                      </c:pt>
                      <c:pt idx="88">
                        <c:v>44497</c:v>
                      </c:pt>
                      <c:pt idx="89">
                        <c:v>44498</c:v>
                      </c:pt>
                      <c:pt idx="90">
                        <c:v>44499</c:v>
                      </c:pt>
                      <c:pt idx="91">
                        <c:v>44500</c:v>
                      </c:pt>
                      <c:pt idx="92">
                        <c:v>44501</c:v>
                      </c:pt>
                      <c:pt idx="93">
                        <c:v>44502</c:v>
                      </c:pt>
                      <c:pt idx="94">
                        <c:v>44503</c:v>
                      </c:pt>
                      <c:pt idx="95">
                        <c:v>44504</c:v>
                      </c:pt>
                      <c:pt idx="96">
                        <c:v>44505</c:v>
                      </c:pt>
                      <c:pt idx="97">
                        <c:v>44506</c:v>
                      </c:pt>
                      <c:pt idx="98">
                        <c:v>44507</c:v>
                      </c:pt>
                      <c:pt idx="99">
                        <c:v>44508</c:v>
                      </c:pt>
                      <c:pt idx="100">
                        <c:v>44509</c:v>
                      </c:pt>
                      <c:pt idx="101">
                        <c:v>44510</c:v>
                      </c:pt>
                      <c:pt idx="102">
                        <c:v>44511</c:v>
                      </c:pt>
                      <c:pt idx="103">
                        <c:v>44512</c:v>
                      </c:pt>
                      <c:pt idx="104">
                        <c:v>44513</c:v>
                      </c:pt>
                      <c:pt idx="105">
                        <c:v>44514</c:v>
                      </c:pt>
                      <c:pt idx="106">
                        <c:v>44515</c:v>
                      </c:pt>
                      <c:pt idx="107">
                        <c:v>44516</c:v>
                      </c:pt>
                      <c:pt idx="108">
                        <c:v>44517</c:v>
                      </c:pt>
                      <c:pt idx="109">
                        <c:v>44518</c:v>
                      </c:pt>
                      <c:pt idx="110">
                        <c:v>44519</c:v>
                      </c:pt>
                      <c:pt idx="111">
                        <c:v>44520</c:v>
                      </c:pt>
                      <c:pt idx="112">
                        <c:v>44521</c:v>
                      </c:pt>
                      <c:pt idx="113">
                        <c:v>44522</c:v>
                      </c:pt>
                      <c:pt idx="114">
                        <c:v>44523</c:v>
                      </c:pt>
                      <c:pt idx="115">
                        <c:v>44524</c:v>
                      </c:pt>
                      <c:pt idx="116">
                        <c:v>44525</c:v>
                      </c:pt>
                      <c:pt idx="117">
                        <c:v>44526</c:v>
                      </c:pt>
                      <c:pt idx="118">
                        <c:v>44527</c:v>
                      </c:pt>
                      <c:pt idx="119">
                        <c:v>44528</c:v>
                      </c:pt>
                      <c:pt idx="120">
                        <c:v>44529</c:v>
                      </c:pt>
                      <c:pt idx="121">
                        <c:v>44530</c:v>
                      </c:pt>
                      <c:pt idx="122">
                        <c:v>44531</c:v>
                      </c:pt>
                      <c:pt idx="123">
                        <c:v>44532</c:v>
                      </c:pt>
                      <c:pt idx="124">
                        <c:v>44533</c:v>
                      </c:pt>
                      <c:pt idx="125">
                        <c:v>44534</c:v>
                      </c:pt>
                      <c:pt idx="126">
                        <c:v>44535</c:v>
                      </c:pt>
                      <c:pt idx="127">
                        <c:v>44536</c:v>
                      </c:pt>
                      <c:pt idx="128">
                        <c:v>44537</c:v>
                      </c:pt>
                      <c:pt idx="129">
                        <c:v>44538</c:v>
                      </c:pt>
                      <c:pt idx="130">
                        <c:v>44539</c:v>
                      </c:pt>
                      <c:pt idx="131">
                        <c:v>44540</c:v>
                      </c:pt>
                      <c:pt idx="132">
                        <c:v>44541</c:v>
                      </c:pt>
                      <c:pt idx="133">
                        <c:v>44542</c:v>
                      </c:pt>
                      <c:pt idx="134">
                        <c:v>44543</c:v>
                      </c:pt>
                      <c:pt idx="135">
                        <c:v>44544</c:v>
                      </c:pt>
                      <c:pt idx="136">
                        <c:v>44545</c:v>
                      </c:pt>
                      <c:pt idx="137">
                        <c:v>44546</c:v>
                      </c:pt>
                      <c:pt idx="138">
                        <c:v>44547</c:v>
                      </c:pt>
                      <c:pt idx="139">
                        <c:v>44548</c:v>
                      </c:pt>
                      <c:pt idx="140">
                        <c:v>44549</c:v>
                      </c:pt>
                      <c:pt idx="141">
                        <c:v>44550</c:v>
                      </c:pt>
                      <c:pt idx="142">
                        <c:v>44551</c:v>
                      </c:pt>
                      <c:pt idx="143">
                        <c:v>44552</c:v>
                      </c:pt>
                      <c:pt idx="144">
                        <c:v>44553</c:v>
                      </c:pt>
                      <c:pt idx="145">
                        <c:v>44554</c:v>
                      </c:pt>
                      <c:pt idx="146">
                        <c:v>44555</c:v>
                      </c:pt>
                      <c:pt idx="147">
                        <c:v>44556</c:v>
                      </c:pt>
                      <c:pt idx="148">
                        <c:v>44557</c:v>
                      </c:pt>
                      <c:pt idx="149">
                        <c:v>44558</c:v>
                      </c:pt>
                      <c:pt idx="150">
                        <c:v>44559</c:v>
                      </c:pt>
                      <c:pt idx="151">
                        <c:v>44560</c:v>
                      </c:pt>
                      <c:pt idx="152">
                        <c:v>44561</c:v>
                      </c:pt>
                      <c:pt idx="153">
                        <c:v>44562</c:v>
                      </c:pt>
                      <c:pt idx="154">
                        <c:v>44563</c:v>
                      </c:pt>
                      <c:pt idx="155">
                        <c:v>44564</c:v>
                      </c:pt>
                      <c:pt idx="156">
                        <c:v>44565</c:v>
                      </c:pt>
                      <c:pt idx="157">
                        <c:v>44566</c:v>
                      </c:pt>
                      <c:pt idx="158">
                        <c:v>44567</c:v>
                      </c:pt>
                      <c:pt idx="159">
                        <c:v>44568</c:v>
                      </c:pt>
                      <c:pt idx="160">
                        <c:v>44569</c:v>
                      </c:pt>
                      <c:pt idx="161">
                        <c:v>44570</c:v>
                      </c:pt>
                      <c:pt idx="162">
                        <c:v>44571</c:v>
                      </c:pt>
                      <c:pt idx="163">
                        <c:v>44572</c:v>
                      </c:pt>
                      <c:pt idx="164">
                        <c:v>44573</c:v>
                      </c:pt>
                      <c:pt idx="165">
                        <c:v>44574</c:v>
                      </c:pt>
                      <c:pt idx="166">
                        <c:v>44575</c:v>
                      </c:pt>
                      <c:pt idx="167">
                        <c:v>44576</c:v>
                      </c:pt>
                      <c:pt idx="168">
                        <c:v>44577</c:v>
                      </c:pt>
                      <c:pt idx="169">
                        <c:v>44578</c:v>
                      </c:pt>
                      <c:pt idx="170">
                        <c:v>44579</c:v>
                      </c:pt>
                      <c:pt idx="171">
                        <c:v>44580</c:v>
                      </c:pt>
                      <c:pt idx="172">
                        <c:v>44581</c:v>
                      </c:pt>
                      <c:pt idx="173">
                        <c:v>44582</c:v>
                      </c:pt>
                      <c:pt idx="174">
                        <c:v>44583</c:v>
                      </c:pt>
                      <c:pt idx="175">
                        <c:v>44584</c:v>
                      </c:pt>
                      <c:pt idx="176">
                        <c:v>44585</c:v>
                      </c:pt>
                      <c:pt idx="177">
                        <c:v>44586</c:v>
                      </c:pt>
                      <c:pt idx="178">
                        <c:v>44587</c:v>
                      </c:pt>
                      <c:pt idx="179">
                        <c:v>44588</c:v>
                      </c:pt>
                      <c:pt idx="180">
                        <c:v>44589</c:v>
                      </c:pt>
                      <c:pt idx="181">
                        <c:v>44590</c:v>
                      </c:pt>
                      <c:pt idx="182">
                        <c:v>44591</c:v>
                      </c:pt>
                      <c:pt idx="183">
                        <c:v>44592</c:v>
                      </c:pt>
                      <c:pt idx="184">
                        <c:v>44593</c:v>
                      </c:pt>
                      <c:pt idx="185">
                        <c:v>44594</c:v>
                      </c:pt>
                      <c:pt idx="186">
                        <c:v>44595</c:v>
                      </c:pt>
                      <c:pt idx="187">
                        <c:v>44596</c:v>
                      </c:pt>
                      <c:pt idx="188">
                        <c:v>44597</c:v>
                      </c:pt>
                      <c:pt idx="189">
                        <c:v>44598</c:v>
                      </c:pt>
                      <c:pt idx="190">
                        <c:v>44599</c:v>
                      </c:pt>
                      <c:pt idx="191">
                        <c:v>44600</c:v>
                      </c:pt>
                      <c:pt idx="192">
                        <c:v>44601</c:v>
                      </c:pt>
                      <c:pt idx="193">
                        <c:v>44602</c:v>
                      </c:pt>
                      <c:pt idx="194">
                        <c:v>44603</c:v>
                      </c:pt>
                      <c:pt idx="195">
                        <c:v>44604</c:v>
                      </c:pt>
                      <c:pt idx="196">
                        <c:v>44605</c:v>
                      </c:pt>
                      <c:pt idx="197">
                        <c:v>44606</c:v>
                      </c:pt>
                      <c:pt idx="198">
                        <c:v>44607</c:v>
                      </c:pt>
                      <c:pt idx="199">
                        <c:v>44608</c:v>
                      </c:pt>
                      <c:pt idx="200">
                        <c:v>44609</c:v>
                      </c:pt>
                      <c:pt idx="201">
                        <c:v>44610</c:v>
                      </c:pt>
                      <c:pt idx="202">
                        <c:v>44611</c:v>
                      </c:pt>
                      <c:pt idx="203">
                        <c:v>44612</c:v>
                      </c:pt>
                      <c:pt idx="204">
                        <c:v>44613</c:v>
                      </c:pt>
                      <c:pt idx="205">
                        <c:v>44614</c:v>
                      </c:pt>
                      <c:pt idx="206">
                        <c:v>44615</c:v>
                      </c:pt>
                      <c:pt idx="207">
                        <c:v>44616</c:v>
                      </c:pt>
                      <c:pt idx="208">
                        <c:v>44617</c:v>
                      </c:pt>
                      <c:pt idx="209">
                        <c:v>44618</c:v>
                      </c:pt>
                      <c:pt idx="210">
                        <c:v>44619</c:v>
                      </c:pt>
                      <c:pt idx="211">
                        <c:v>44620</c:v>
                      </c:pt>
                      <c:pt idx="212">
                        <c:v>44621</c:v>
                      </c:pt>
                      <c:pt idx="213">
                        <c:v>44622</c:v>
                      </c:pt>
                      <c:pt idx="214">
                        <c:v>44623</c:v>
                      </c:pt>
                      <c:pt idx="215">
                        <c:v>44624</c:v>
                      </c:pt>
                      <c:pt idx="216">
                        <c:v>44625</c:v>
                      </c:pt>
                      <c:pt idx="217">
                        <c:v>44626</c:v>
                      </c:pt>
                      <c:pt idx="218">
                        <c:v>44627</c:v>
                      </c:pt>
                      <c:pt idx="219">
                        <c:v>44628</c:v>
                      </c:pt>
                      <c:pt idx="220">
                        <c:v>44629</c:v>
                      </c:pt>
                      <c:pt idx="221">
                        <c:v>44630</c:v>
                      </c:pt>
                      <c:pt idx="222">
                        <c:v>44631</c:v>
                      </c:pt>
                      <c:pt idx="223">
                        <c:v>44632</c:v>
                      </c:pt>
                      <c:pt idx="224">
                        <c:v>44633</c:v>
                      </c:pt>
                      <c:pt idx="225">
                        <c:v>44634</c:v>
                      </c:pt>
                      <c:pt idx="226">
                        <c:v>44635</c:v>
                      </c:pt>
                      <c:pt idx="227">
                        <c:v>44636</c:v>
                      </c:pt>
                      <c:pt idx="228">
                        <c:v>44637</c:v>
                      </c:pt>
                      <c:pt idx="229">
                        <c:v>44638</c:v>
                      </c:pt>
                      <c:pt idx="230">
                        <c:v>44639</c:v>
                      </c:pt>
                      <c:pt idx="231">
                        <c:v>44640</c:v>
                      </c:pt>
                      <c:pt idx="232">
                        <c:v>44641</c:v>
                      </c:pt>
                      <c:pt idx="233">
                        <c:v>44642</c:v>
                      </c:pt>
                      <c:pt idx="234">
                        <c:v>44643</c:v>
                      </c:pt>
                      <c:pt idx="235">
                        <c:v>44644</c:v>
                      </c:pt>
                      <c:pt idx="236">
                        <c:v>44645</c:v>
                      </c:pt>
                      <c:pt idx="237">
                        <c:v>44646</c:v>
                      </c:pt>
                      <c:pt idx="238">
                        <c:v>44647</c:v>
                      </c:pt>
                      <c:pt idx="239">
                        <c:v>44648</c:v>
                      </c:pt>
                      <c:pt idx="240">
                        <c:v>44649</c:v>
                      </c:pt>
                      <c:pt idx="241">
                        <c:v>44650</c:v>
                      </c:pt>
                      <c:pt idx="242">
                        <c:v>44651</c:v>
                      </c:pt>
                      <c:pt idx="243">
                        <c:v>44652</c:v>
                      </c:pt>
                      <c:pt idx="244">
                        <c:v>44653</c:v>
                      </c:pt>
                      <c:pt idx="245">
                        <c:v>44654</c:v>
                      </c:pt>
                      <c:pt idx="246">
                        <c:v>44655</c:v>
                      </c:pt>
                      <c:pt idx="247">
                        <c:v>44656</c:v>
                      </c:pt>
                      <c:pt idx="248">
                        <c:v>44657</c:v>
                      </c:pt>
                      <c:pt idx="249">
                        <c:v>44658</c:v>
                      </c:pt>
                      <c:pt idx="250">
                        <c:v>44659</c:v>
                      </c:pt>
                      <c:pt idx="251">
                        <c:v>44660</c:v>
                      </c:pt>
                      <c:pt idx="252">
                        <c:v>44661</c:v>
                      </c:pt>
                      <c:pt idx="253">
                        <c:v>44662</c:v>
                      </c:pt>
                      <c:pt idx="254">
                        <c:v>44663</c:v>
                      </c:pt>
                      <c:pt idx="255">
                        <c:v>44664</c:v>
                      </c:pt>
                      <c:pt idx="256">
                        <c:v>44665</c:v>
                      </c:pt>
                      <c:pt idx="257">
                        <c:v>44666</c:v>
                      </c:pt>
                      <c:pt idx="258">
                        <c:v>44667</c:v>
                      </c:pt>
                      <c:pt idx="259">
                        <c:v>44668</c:v>
                      </c:pt>
                      <c:pt idx="260">
                        <c:v>44669</c:v>
                      </c:pt>
                      <c:pt idx="261">
                        <c:v>44670</c:v>
                      </c:pt>
                      <c:pt idx="262">
                        <c:v>44671</c:v>
                      </c:pt>
                      <c:pt idx="263">
                        <c:v>44672</c:v>
                      </c:pt>
                      <c:pt idx="264">
                        <c:v>44673</c:v>
                      </c:pt>
                      <c:pt idx="265">
                        <c:v>44674</c:v>
                      </c:pt>
                      <c:pt idx="266">
                        <c:v>44675</c:v>
                      </c:pt>
                      <c:pt idx="267">
                        <c:v>44676</c:v>
                      </c:pt>
                      <c:pt idx="268">
                        <c:v>44677</c:v>
                      </c:pt>
                      <c:pt idx="269">
                        <c:v>44678</c:v>
                      </c:pt>
                      <c:pt idx="270">
                        <c:v>44679</c:v>
                      </c:pt>
                      <c:pt idx="271">
                        <c:v>44680</c:v>
                      </c:pt>
                      <c:pt idx="272">
                        <c:v>44681</c:v>
                      </c:pt>
                      <c:pt idx="273">
                        <c:v>44682</c:v>
                      </c:pt>
                      <c:pt idx="274">
                        <c:v>44683</c:v>
                      </c:pt>
                      <c:pt idx="275">
                        <c:v>44684</c:v>
                      </c:pt>
                      <c:pt idx="276">
                        <c:v>44685</c:v>
                      </c:pt>
                      <c:pt idx="277">
                        <c:v>44686</c:v>
                      </c:pt>
                      <c:pt idx="278">
                        <c:v>44687</c:v>
                      </c:pt>
                      <c:pt idx="279">
                        <c:v>44688</c:v>
                      </c:pt>
                      <c:pt idx="280">
                        <c:v>44689</c:v>
                      </c:pt>
                      <c:pt idx="281">
                        <c:v>44690</c:v>
                      </c:pt>
                      <c:pt idx="282">
                        <c:v>44691</c:v>
                      </c:pt>
                      <c:pt idx="283">
                        <c:v>44692</c:v>
                      </c:pt>
                      <c:pt idx="284">
                        <c:v>44693</c:v>
                      </c:pt>
                      <c:pt idx="285">
                        <c:v>44694</c:v>
                      </c:pt>
                      <c:pt idx="286">
                        <c:v>44695</c:v>
                      </c:pt>
                      <c:pt idx="287">
                        <c:v>44696</c:v>
                      </c:pt>
                      <c:pt idx="288">
                        <c:v>44697</c:v>
                      </c:pt>
                      <c:pt idx="289">
                        <c:v>44698</c:v>
                      </c:pt>
                      <c:pt idx="290">
                        <c:v>44699</c:v>
                      </c:pt>
                      <c:pt idx="291">
                        <c:v>44700</c:v>
                      </c:pt>
                      <c:pt idx="292">
                        <c:v>44701</c:v>
                      </c:pt>
                      <c:pt idx="293">
                        <c:v>44702</c:v>
                      </c:pt>
                      <c:pt idx="294">
                        <c:v>44703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'Booster (2)'!$AQ$232:$AQ$704</c15:sqref>
                        </c15:formulaRef>
                      </c:ext>
                    </c:extLst>
                    <c:numCache>
                      <c:formatCode>0.00%</c:formatCode>
                      <c:ptCount val="473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  <c:pt idx="281">
                        <c:v>#N/A</c:v>
                      </c:pt>
                      <c:pt idx="282">
                        <c:v>#N/A</c:v>
                      </c:pt>
                      <c:pt idx="283">
                        <c:v>#N/A</c:v>
                      </c:pt>
                      <c:pt idx="284">
                        <c:v>#N/A</c:v>
                      </c:pt>
                      <c:pt idx="285">
                        <c:v>#N/A</c:v>
                      </c:pt>
                      <c:pt idx="286">
                        <c:v>#N/A</c:v>
                      </c:pt>
                      <c:pt idx="287">
                        <c:v>#N/A</c:v>
                      </c:pt>
                      <c:pt idx="288">
                        <c:v>#N/A</c:v>
                      </c:pt>
                      <c:pt idx="289">
                        <c:v>#N/A</c:v>
                      </c:pt>
                      <c:pt idx="290">
                        <c:v>#N/A</c:v>
                      </c:pt>
                      <c:pt idx="291">
                        <c:v>#N/A</c:v>
                      </c:pt>
                      <c:pt idx="292">
                        <c:v>#N/A</c:v>
                      </c:pt>
                      <c:pt idx="293">
                        <c:v>#N/A</c:v>
                      </c:pt>
                      <c:pt idx="294">
                        <c:v>6.6294432116077067E-4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A-7DF3-4151-9A4B-6AA43C1A590F}"/>
                  </c:ext>
                </c:extLst>
              </c15:ser>
            </c15:filteredLineSeries>
          </c:ext>
        </c:extLst>
      </c:lineChart>
      <c:dateAx>
        <c:axId val="1886543200"/>
        <c:scaling>
          <c:orientation val="minMax"/>
          <c:min val="44421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7855888"/>
        <c:crosses val="autoZero"/>
        <c:auto val="0"/>
        <c:lblOffset val="100"/>
        <c:baseTimeUnit val="days"/>
        <c:majorUnit val="30"/>
        <c:majorTimeUnit val="days"/>
        <c:minorUnit val="1"/>
        <c:minorTimeUnit val="months"/>
      </c:dateAx>
      <c:valAx>
        <c:axId val="1887855888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543200"/>
        <c:crossesAt val="44421"/>
        <c:crossBetween val="between"/>
      </c:valAx>
      <c:valAx>
        <c:axId val="1549921984"/>
        <c:scaling>
          <c:orientation val="minMax"/>
          <c:max val="0.9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898128"/>
        <c:crosses val="max"/>
        <c:crossBetween val="between"/>
      </c:valAx>
      <c:catAx>
        <c:axId val="1714898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992198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t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>
                <a:solidFill>
                  <a:schemeClr val="accent1">
                    <a:lumMod val="75000"/>
                  </a:schemeClr>
                </a:solidFill>
                <a:effectLst/>
              </a:rPr>
              <a:t>7-Day Rolling Average Doses Administered by Dose Number</a:t>
            </a:r>
            <a:endParaRPr lang="en-US" sz="2400">
              <a:solidFill>
                <a:schemeClr val="accent1">
                  <a:lumMod val="75000"/>
                </a:schemeClr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346533549045893E-2"/>
          <c:y val="0.16493620356735778"/>
          <c:w val="0.90310350338275747"/>
          <c:h val="0.76586410850957309"/>
        </c:manualLayout>
      </c:layout>
      <c:lineChart>
        <c:grouping val="standar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First Doses 7-day Rolling Average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Sheet1!$B$250:$B$526</c:f>
              <c:numCache>
                <c:formatCode>m/d/yyyy</c:formatCode>
                <c:ptCount val="277"/>
                <c:pt idx="0">
                  <c:v>44427</c:v>
                </c:pt>
                <c:pt idx="1">
                  <c:v>44428</c:v>
                </c:pt>
                <c:pt idx="2">
                  <c:v>44429</c:v>
                </c:pt>
                <c:pt idx="3">
                  <c:v>44430</c:v>
                </c:pt>
                <c:pt idx="4">
                  <c:v>44431</c:v>
                </c:pt>
                <c:pt idx="5">
                  <c:v>44432</c:v>
                </c:pt>
                <c:pt idx="6">
                  <c:v>44433</c:v>
                </c:pt>
                <c:pt idx="7">
                  <c:v>44434</c:v>
                </c:pt>
                <c:pt idx="8">
                  <c:v>44435</c:v>
                </c:pt>
                <c:pt idx="9">
                  <c:v>44436</c:v>
                </c:pt>
                <c:pt idx="10">
                  <c:v>44437</c:v>
                </c:pt>
                <c:pt idx="11">
                  <c:v>44438</c:v>
                </c:pt>
                <c:pt idx="12">
                  <c:v>44439</c:v>
                </c:pt>
                <c:pt idx="13">
                  <c:v>44440</c:v>
                </c:pt>
                <c:pt idx="14">
                  <c:v>44441</c:v>
                </c:pt>
                <c:pt idx="15">
                  <c:v>44442</c:v>
                </c:pt>
                <c:pt idx="16">
                  <c:v>44443</c:v>
                </c:pt>
                <c:pt idx="17">
                  <c:v>44444</c:v>
                </c:pt>
                <c:pt idx="18">
                  <c:v>44445</c:v>
                </c:pt>
                <c:pt idx="19">
                  <c:v>44446</c:v>
                </c:pt>
                <c:pt idx="20">
                  <c:v>44447</c:v>
                </c:pt>
                <c:pt idx="21">
                  <c:v>44448</c:v>
                </c:pt>
                <c:pt idx="22">
                  <c:v>44449</c:v>
                </c:pt>
                <c:pt idx="23">
                  <c:v>44450</c:v>
                </c:pt>
                <c:pt idx="24">
                  <c:v>44451</c:v>
                </c:pt>
                <c:pt idx="25">
                  <c:v>44452</c:v>
                </c:pt>
                <c:pt idx="26">
                  <c:v>44453</c:v>
                </c:pt>
                <c:pt idx="27">
                  <c:v>44454</c:v>
                </c:pt>
                <c:pt idx="28">
                  <c:v>44455</c:v>
                </c:pt>
                <c:pt idx="29">
                  <c:v>44456</c:v>
                </c:pt>
                <c:pt idx="30">
                  <c:v>44457</c:v>
                </c:pt>
                <c:pt idx="31">
                  <c:v>44458</c:v>
                </c:pt>
                <c:pt idx="32">
                  <c:v>44459</c:v>
                </c:pt>
                <c:pt idx="33">
                  <c:v>44460</c:v>
                </c:pt>
                <c:pt idx="34">
                  <c:v>44461</c:v>
                </c:pt>
                <c:pt idx="35">
                  <c:v>44462</c:v>
                </c:pt>
                <c:pt idx="36">
                  <c:v>44463</c:v>
                </c:pt>
                <c:pt idx="37">
                  <c:v>44464</c:v>
                </c:pt>
                <c:pt idx="38">
                  <c:v>44465</c:v>
                </c:pt>
                <c:pt idx="39">
                  <c:v>44466</c:v>
                </c:pt>
                <c:pt idx="40">
                  <c:v>44467</c:v>
                </c:pt>
                <c:pt idx="41">
                  <c:v>44468</c:v>
                </c:pt>
                <c:pt idx="42">
                  <c:v>44469</c:v>
                </c:pt>
                <c:pt idx="43">
                  <c:v>44470</c:v>
                </c:pt>
                <c:pt idx="44">
                  <c:v>44471</c:v>
                </c:pt>
                <c:pt idx="45">
                  <c:v>44472</c:v>
                </c:pt>
                <c:pt idx="46">
                  <c:v>44473</c:v>
                </c:pt>
                <c:pt idx="47">
                  <c:v>44474</c:v>
                </c:pt>
                <c:pt idx="48">
                  <c:v>44475</c:v>
                </c:pt>
                <c:pt idx="49">
                  <c:v>44476</c:v>
                </c:pt>
                <c:pt idx="50">
                  <c:v>44477</c:v>
                </c:pt>
                <c:pt idx="51">
                  <c:v>44478</c:v>
                </c:pt>
                <c:pt idx="52">
                  <c:v>44479</c:v>
                </c:pt>
                <c:pt idx="53">
                  <c:v>44480</c:v>
                </c:pt>
                <c:pt idx="54">
                  <c:v>44481</c:v>
                </c:pt>
                <c:pt idx="55">
                  <c:v>44482</c:v>
                </c:pt>
                <c:pt idx="56">
                  <c:v>44483</c:v>
                </c:pt>
                <c:pt idx="57">
                  <c:v>44484</c:v>
                </c:pt>
                <c:pt idx="58">
                  <c:v>44485</c:v>
                </c:pt>
                <c:pt idx="59">
                  <c:v>44486</c:v>
                </c:pt>
                <c:pt idx="60">
                  <c:v>44487</c:v>
                </c:pt>
                <c:pt idx="61">
                  <c:v>44488</c:v>
                </c:pt>
                <c:pt idx="62">
                  <c:v>44489</c:v>
                </c:pt>
                <c:pt idx="63">
                  <c:v>44490</c:v>
                </c:pt>
                <c:pt idx="64">
                  <c:v>44491</c:v>
                </c:pt>
                <c:pt idx="65">
                  <c:v>44492</c:v>
                </c:pt>
                <c:pt idx="66">
                  <c:v>44493</c:v>
                </c:pt>
                <c:pt idx="67">
                  <c:v>44494</c:v>
                </c:pt>
                <c:pt idx="68">
                  <c:v>44495</c:v>
                </c:pt>
                <c:pt idx="69">
                  <c:v>44496</c:v>
                </c:pt>
                <c:pt idx="70">
                  <c:v>44497</c:v>
                </c:pt>
                <c:pt idx="71">
                  <c:v>44498</c:v>
                </c:pt>
                <c:pt idx="72">
                  <c:v>44499</c:v>
                </c:pt>
                <c:pt idx="73">
                  <c:v>44500</c:v>
                </c:pt>
                <c:pt idx="74">
                  <c:v>44501</c:v>
                </c:pt>
                <c:pt idx="75">
                  <c:v>44502</c:v>
                </c:pt>
                <c:pt idx="76">
                  <c:v>44503</c:v>
                </c:pt>
                <c:pt idx="77">
                  <c:v>44504</c:v>
                </c:pt>
                <c:pt idx="78">
                  <c:v>44505</c:v>
                </c:pt>
                <c:pt idx="79">
                  <c:v>44506</c:v>
                </c:pt>
                <c:pt idx="80">
                  <c:v>44507</c:v>
                </c:pt>
                <c:pt idx="81">
                  <c:v>44508</c:v>
                </c:pt>
                <c:pt idx="82">
                  <c:v>44509</c:v>
                </c:pt>
                <c:pt idx="83">
                  <c:v>44510</c:v>
                </c:pt>
                <c:pt idx="84">
                  <c:v>44511</c:v>
                </c:pt>
                <c:pt idx="85">
                  <c:v>44512</c:v>
                </c:pt>
                <c:pt idx="86">
                  <c:v>44513</c:v>
                </c:pt>
                <c:pt idx="87">
                  <c:v>44514</c:v>
                </c:pt>
                <c:pt idx="88">
                  <c:v>44515</c:v>
                </c:pt>
                <c:pt idx="89">
                  <c:v>44516</c:v>
                </c:pt>
                <c:pt idx="90">
                  <c:v>44517</c:v>
                </c:pt>
                <c:pt idx="91">
                  <c:v>44518</c:v>
                </c:pt>
                <c:pt idx="92">
                  <c:v>44519</c:v>
                </c:pt>
                <c:pt idx="93">
                  <c:v>44520</c:v>
                </c:pt>
                <c:pt idx="94">
                  <c:v>44521</c:v>
                </c:pt>
                <c:pt idx="95">
                  <c:v>44522</c:v>
                </c:pt>
                <c:pt idx="96">
                  <c:v>44523</c:v>
                </c:pt>
                <c:pt idx="97">
                  <c:v>44524</c:v>
                </c:pt>
                <c:pt idx="98">
                  <c:v>44525</c:v>
                </c:pt>
                <c:pt idx="99">
                  <c:v>44526</c:v>
                </c:pt>
                <c:pt idx="100">
                  <c:v>44527</c:v>
                </c:pt>
                <c:pt idx="101">
                  <c:v>44528</c:v>
                </c:pt>
                <c:pt idx="102">
                  <c:v>44529</c:v>
                </c:pt>
                <c:pt idx="103">
                  <c:v>44530</c:v>
                </c:pt>
                <c:pt idx="104">
                  <c:v>44531</c:v>
                </c:pt>
                <c:pt idx="105">
                  <c:v>44532</c:v>
                </c:pt>
                <c:pt idx="106">
                  <c:v>44533</c:v>
                </c:pt>
                <c:pt idx="107">
                  <c:v>44534</c:v>
                </c:pt>
                <c:pt idx="108">
                  <c:v>44535</c:v>
                </c:pt>
                <c:pt idx="109">
                  <c:v>44536</c:v>
                </c:pt>
                <c:pt idx="110">
                  <c:v>44537</c:v>
                </c:pt>
                <c:pt idx="111">
                  <c:v>44538</c:v>
                </c:pt>
                <c:pt idx="112">
                  <c:v>44539</c:v>
                </c:pt>
                <c:pt idx="113">
                  <c:v>44540</c:v>
                </c:pt>
                <c:pt idx="114">
                  <c:v>44541</c:v>
                </c:pt>
                <c:pt idx="115">
                  <c:v>44542</c:v>
                </c:pt>
                <c:pt idx="116">
                  <c:v>44543</c:v>
                </c:pt>
                <c:pt idx="117">
                  <c:v>44544</c:v>
                </c:pt>
                <c:pt idx="118">
                  <c:v>44545</c:v>
                </c:pt>
                <c:pt idx="119">
                  <c:v>44546</c:v>
                </c:pt>
                <c:pt idx="120">
                  <c:v>44547</c:v>
                </c:pt>
                <c:pt idx="121">
                  <c:v>44548</c:v>
                </c:pt>
                <c:pt idx="122">
                  <c:v>44549</c:v>
                </c:pt>
                <c:pt idx="123">
                  <c:v>44550</c:v>
                </c:pt>
                <c:pt idx="124">
                  <c:v>44551</c:v>
                </c:pt>
                <c:pt idx="125">
                  <c:v>44552</c:v>
                </c:pt>
                <c:pt idx="126">
                  <c:v>44553</c:v>
                </c:pt>
                <c:pt idx="127">
                  <c:v>44554</c:v>
                </c:pt>
                <c:pt idx="128">
                  <c:v>44555</c:v>
                </c:pt>
                <c:pt idx="129">
                  <c:v>44556</c:v>
                </c:pt>
                <c:pt idx="130">
                  <c:v>44557</c:v>
                </c:pt>
                <c:pt idx="131">
                  <c:v>44558</c:v>
                </c:pt>
                <c:pt idx="132">
                  <c:v>44559</c:v>
                </c:pt>
                <c:pt idx="133">
                  <c:v>44560</c:v>
                </c:pt>
                <c:pt idx="134">
                  <c:v>44561</c:v>
                </c:pt>
                <c:pt idx="135">
                  <c:v>44562</c:v>
                </c:pt>
                <c:pt idx="136">
                  <c:v>44563</c:v>
                </c:pt>
                <c:pt idx="137">
                  <c:v>44564</c:v>
                </c:pt>
                <c:pt idx="138">
                  <c:v>44565</c:v>
                </c:pt>
                <c:pt idx="139">
                  <c:v>44566</c:v>
                </c:pt>
                <c:pt idx="140">
                  <c:v>44567</c:v>
                </c:pt>
                <c:pt idx="141">
                  <c:v>44568</c:v>
                </c:pt>
                <c:pt idx="142">
                  <c:v>44569</c:v>
                </c:pt>
                <c:pt idx="143">
                  <c:v>44570</c:v>
                </c:pt>
                <c:pt idx="144">
                  <c:v>44571</c:v>
                </c:pt>
                <c:pt idx="145">
                  <c:v>44572</c:v>
                </c:pt>
                <c:pt idx="146">
                  <c:v>44573</c:v>
                </c:pt>
                <c:pt idx="147">
                  <c:v>44574</c:v>
                </c:pt>
                <c:pt idx="148">
                  <c:v>44575</c:v>
                </c:pt>
                <c:pt idx="149">
                  <c:v>44576</c:v>
                </c:pt>
                <c:pt idx="150">
                  <c:v>44577</c:v>
                </c:pt>
                <c:pt idx="151">
                  <c:v>44578</c:v>
                </c:pt>
                <c:pt idx="152">
                  <c:v>44579</c:v>
                </c:pt>
                <c:pt idx="153">
                  <c:v>44580</c:v>
                </c:pt>
                <c:pt idx="154">
                  <c:v>44581</c:v>
                </c:pt>
                <c:pt idx="155">
                  <c:v>44582</c:v>
                </c:pt>
                <c:pt idx="156">
                  <c:v>44583</c:v>
                </c:pt>
                <c:pt idx="157">
                  <c:v>44584</c:v>
                </c:pt>
                <c:pt idx="158">
                  <c:v>44585</c:v>
                </c:pt>
                <c:pt idx="159">
                  <c:v>44586</c:v>
                </c:pt>
                <c:pt idx="160">
                  <c:v>44587</c:v>
                </c:pt>
                <c:pt idx="161">
                  <c:v>44588</c:v>
                </c:pt>
                <c:pt idx="162">
                  <c:v>44589</c:v>
                </c:pt>
                <c:pt idx="163">
                  <c:v>44590</c:v>
                </c:pt>
                <c:pt idx="164">
                  <c:v>44591</c:v>
                </c:pt>
                <c:pt idx="165">
                  <c:v>44592</c:v>
                </c:pt>
                <c:pt idx="166">
                  <c:v>44593</c:v>
                </c:pt>
                <c:pt idx="167">
                  <c:v>44594</c:v>
                </c:pt>
                <c:pt idx="168">
                  <c:v>44595</c:v>
                </c:pt>
                <c:pt idx="169">
                  <c:v>44596</c:v>
                </c:pt>
                <c:pt idx="170">
                  <c:v>44597</c:v>
                </c:pt>
                <c:pt idx="171">
                  <c:v>44598</c:v>
                </c:pt>
                <c:pt idx="172">
                  <c:v>44599</c:v>
                </c:pt>
                <c:pt idx="173">
                  <c:v>44600</c:v>
                </c:pt>
                <c:pt idx="174">
                  <c:v>44601</c:v>
                </c:pt>
                <c:pt idx="175">
                  <c:v>44602</c:v>
                </c:pt>
                <c:pt idx="176">
                  <c:v>44603</c:v>
                </c:pt>
                <c:pt idx="177">
                  <c:v>44604</c:v>
                </c:pt>
                <c:pt idx="178">
                  <c:v>44605</c:v>
                </c:pt>
                <c:pt idx="179">
                  <c:v>44606</c:v>
                </c:pt>
                <c:pt idx="180">
                  <c:v>44607</c:v>
                </c:pt>
                <c:pt idx="181">
                  <c:v>44608</c:v>
                </c:pt>
                <c:pt idx="182">
                  <c:v>44609</c:v>
                </c:pt>
                <c:pt idx="183">
                  <c:v>44610</c:v>
                </c:pt>
                <c:pt idx="184">
                  <c:v>44611</c:v>
                </c:pt>
                <c:pt idx="185">
                  <c:v>44612</c:v>
                </c:pt>
                <c:pt idx="186">
                  <c:v>44613</c:v>
                </c:pt>
                <c:pt idx="187">
                  <c:v>44614</c:v>
                </c:pt>
                <c:pt idx="188">
                  <c:v>44615</c:v>
                </c:pt>
                <c:pt idx="189">
                  <c:v>44616</c:v>
                </c:pt>
                <c:pt idx="190">
                  <c:v>44617</c:v>
                </c:pt>
                <c:pt idx="191">
                  <c:v>44618</c:v>
                </c:pt>
                <c:pt idx="192">
                  <c:v>44619</c:v>
                </c:pt>
                <c:pt idx="193">
                  <c:v>44620</c:v>
                </c:pt>
                <c:pt idx="194">
                  <c:v>44621</c:v>
                </c:pt>
                <c:pt idx="195">
                  <c:v>44622</c:v>
                </c:pt>
                <c:pt idx="196">
                  <c:v>44623</c:v>
                </c:pt>
                <c:pt idx="197">
                  <c:v>44624</c:v>
                </c:pt>
                <c:pt idx="198">
                  <c:v>44625</c:v>
                </c:pt>
                <c:pt idx="199">
                  <c:v>44626</c:v>
                </c:pt>
                <c:pt idx="200">
                  <c:v>44627</c:v>
                </c:pt>
                <c:pt idx="201">
                  <c:v>44628</c:v>
                </c:pt>
                <c:pt idx="202">
                  <c:v>44629</c:v>
                </c:pt>
                <c:pt idx="203">
                  <c:v>44630</c:v>
                </c:pt>
                <c:pt idx="204">
                  <c:v>44631</c:v>
                </c:pt>
                <c:pt idx="205">
                  <c:v>44632</c:v>
                </c:pt>
                <c:pt idx="206">
                  <c:v>44633</c:v>
                </c:pt>
                <c:pt idx="207">
                  <c:v>44634</c:v>
                </c:pt>
                <c:pt idx="208">
                  <c:v>44635</c:v>
                </c:pt>
                <c:pt idx="209">
                  <c:v>44636</c:v>
                </c:pt>
                <c:pt idx="210">
                  <c:v>44637</c:v>
                </c:pt>
                <c:pt idx="211">
                  <c:v>44638</c:v>
                </c:pt>
                <c:pt idx="212">
                  <c:v>44639</c:v>
                </c:pt>
                <c:pt idx="213">
                  <c:v>44640</c:v>
                </c:pt>
                <c:pt idx="214">
                  <c:v>44641</c:v>
                </c:pt>
                <c:pt idx="215">
                  <c:v>44642</c:v>
                </c:pt>
                <c:pt idx="216">
                  <c:v>44643</c:v>
                </c:pt>
                <c:pt idx="217">
                  <c:v>44644</c:v>
                </c:pt>
                <c:pt idx="218">
                  <c:v>44645</c:v>
                </c:pt>
                <c:pt idx="219">
                  <c:v>44646</c:v>
                </c:pt>
                <c:pt idx="220">
                  <c:v>44647</c:v>
                </c:pt>
                <c:pt idx="221">
                  <c:v>44648</c:v>
                </c:pt>
                <c:pt idx="222">
                  <c:v>44649</c:v>
                </c:pt>
                <c:pt idx="223">
                  <c:v>44650</c:v>
                </c:pt>
                <c:pt idx="224">
                  <c:v>44651</c:v>
                </c:pt>
                <c:pt idx="225">
                  <c:v>44652</c:v>
                </c:pt>
                <c:pt idx="226">
                  <c:v>44653</c:v>
                </c:pt>
                <c:pt idx="227">
                  <c:v>44654</c:v>
                </c:pt>
                <c:pt idx="228">
                  <c:v>44655</c:v>
                </c:pt>
                <c:pt idx="229">
                  <c:v>44656</c:v>
                </c:pt>
                <c:pt idx="230">
                  <c:v>44657</c:v>
                </c:pt>
                <c:pt idx="231">
                  <c:v>44658</c:v>
                </c:pt>
                <c:pt idx="232">
                  <c:v>44659</c:v>
                </c:pt>
                <c:pt idx="233">
                  <c:v>44660</c:v>
                </c:pt>
                <c:pt idx="234">
                  <c:v>44661</c:v>
                </c:pt>
                <c:pt idx="235">
                  <c:v>44662</c:v>
                </c:pt>
                <c:pt idx="236">
                  <c:v>44663</c:v>
                </c:pt>
                <c:pt idx="237">
                  <c:v>44664</c:v>
                </c:pt>
                <c:pt idx="238">
                  <c:v>44665</c:v>
                </c:pt>
                <c:pt idx="239">
                  <c:v>44666</c:v>
                </c:pt>
                <c:pt idx="240">
                  <c:v>44667</c:v>
                </c:pt>
                <c:pt idx="241">
                  <c:v>44668</c:v>
                </c:pt>
                <c:pt idx="242">
                  <c:v>44669</c:v>
                </c:pt>
                <c:pt idx="243">
                  <c:v>44670</c:v>
                </c:pt>
                <c:pt idx="244">
                  <c:v>44671</c:v>
                </c:pt>
                <c:pt idx="245">
                  <c:v>44672</c:v>
                </c:pt>
                <c:pt idx="246">
                  <c:v>44673</c:v>
                </c:pt>
                <c:pt idx="247">
                  <c:v>44674</c:v>
                </c:pt>
                <c:pt idx="248">
                  <c:v>44675</c:v>
                </c:pt>
                <c:pt idx="249">
                  <c:v>44676</c:v>
                </c:pt>
                <c:pt idx="250">
                  <c:v>44677</c:v>
                </c:pt>
                <c:pt idx="251">
                  <c:v>44678</c:v>
                </c:pt>
                <c:pt idx="252">
                  <c:v>44679</c:v>
                </c:pt>
                <c:pt idx="253">
                  <c:v>44680</c:v>
                </c:pt>
                <c:pt idx="254">
                  <c:v>44681</c:v>
                </c:pt>
                <c:pt idx="255">
                  <c:v>44682</c:v>
                </c:pt>
                <c:pt idx="256">
                  <c:v>44683</c:v>
                </c:pt>
                <c:pt idx="257">
                  <c:v>44684</c:v>
                </c:pt>
                <c:pt idx="258">
                  <c:v>44685</c:v>
                </c:pt>
                <c:pt idx="259">
                  <c:v>44686</c:v>
                </c:pt>
                <c:pt idx="260">
                  <c:v>44687</c:v>
                </c:pt>
                <c:pt idx="261">
                  <c:v>44688</c:v>
                </c:pt>
                <c:pt idx="262">
                  <c:v>44689</c:v>
                </c:pt>
                <c:pt idx="263">
                  <c:v>44690</c:v>
                </c:pt>
                <c:pt idx="264">
                  <c:v>44691</c:v>
                </c:pt>
                <c:pt idx="265">
                  <c:v>44692</c:v>
                </c:pt>
                <c:pt idx="266">
                  <c:v>44693</c:v>
                </c:pt>
                <c:pt idx="267">
                  <c:v>44694</c:v>
                </c:pt>
                <c:pt idx="268">
                  <c:v>44695</c:v>
                </c:pt>
                <c:pt idx="269">
                  <c:v>44696</c:v>
                </c:pt>
                <c:pt idx="270">
                  <c:v>44697</c:v>
                </c:pt>
                <c:pt idx="271">
                  <c:v>44698</c:v>
                </c:pt>
                <c:pt idx="272">
                  <c:v>44699</c:v>
                </c:pt>
                <c:pt idx="273">
                  <c:v>44700</c:v>
                </c:pt>
                <c:pt idx="274">
                  <c:v>44701</c:v>
                </c:pt>
                <c:pt idx="275">
                  <c:v>44702</c:v>
                </c:pt>
                <c:pt idx="276">
                  <c:v>44703</c:v>
                </c:pt>
              </c:numCache>
            </c:numRef>
          </c:cat>
          <c:val>
            <c:numRef>
              <c:f>Sheet1!$G$250:$G$526</c:f>
              <c:numCache>
                <c:formatCode>General</c:formatCode>
                <c:ptCount val="277"/>
                <c:pt idx="0">
                  <c:v>49908.571428571428</c:v>
                </c:pt>
                <c:pt idx="1">
                  <c:v>48108</c:v>
                </c:pt>
                <c:pt idx="2">
                  <c:v>46886.285714285717</c:v>
                </c:pt>
                <c:pt idx="3">
                  <c:v>46494.285714285717</c:v>
                </c:pt>
                <c:pt idx="4">
                  <c:v>45013</c:v>
                </c:pt>
                <c:pt idx="5">
                  <c:v>44081.428571428572</c:v>
                </c:pt>
                <c:pt idx="6">
                  <c:v>43524.857142857145</c:v>
                </c:pt>
                <c:pt idx="7">
                  <c:v>42992</c:v>
                </c:pt>
                <c:pt idx="8">
                  <c:v>42429</c:v>
                </c:pt>
                <c:pt idx="9">
                  <c:v>42156</c:v>
                </c:pt>
                <c:pt idx="10">
                  <c:v>41873</c:v>
                </c:pt>
                <c:pt idx="11">
                  <c:v>41782.428571428572</c:v>
                </c:pt>
                <c:pt idx="12">
                  <c:v>41409.857142857145</c:v>
                </c:pt>
                <c:pt idx="13">
                  <c:v>40247</c:v>
                </c:pt>
                <c:pt idx="14">
                  <c:v>38868.857142857145</c:v>
                </c:pt>
                <c:pt idx="15">
                  <c:v>37431.285714285717</c:v>
                </c:pt>
                <c:pt idx="16">
                  <c:v>36180.571428571428</c:v>
                </c:pt>
                <c:pt idx="17">
                  <c:v>35683.857142857145</c:v>
                </c:pt>
                <c:pt idx="18">
                  <c:v>31049.428571428572</c:v>
                </c:pt>
                <c:pt idx="19">
                  <c:v>29320.857142857141</c:v>
                </c:pt>
                <c:pt idx="20">
                  <c:v>28237.714285714286</c:v>
                </c:pt>
                <c:pt idx="21">
                  <c:v>27471.142857142859</c:v>
                </c:pt>
                <c:pt idx="22">
                  <c:v>26761.571428571428</c:v>
                </c:pt>
                <c:pt idx="23">
                  <c:v>26427</c:v>
                </c:pt>
                <c:pt idx="24">
                  <c:v>25901.285714285714</c:v>
                </c:pt>
                <c:pt idx="25">
                  <c:v>28449.285714285714</c:v>
                </c:pt>
                <c:pt idx="26">
                  <c:v>27461.142857142859</c:v>
                </c:pt>
                <c:pt idx="27">
                  <c:v>26536.285714285714</c:v>
                </c:pt>
                <c:pt idx="28">
                  <c:v>25631.714285714286</c:v>
                </c:pt>
                <c:pt idx="29">
                  <c:v>24327</c:v>
                </c:pt>
                <c:pt idx="30">
                  <c:v>23366.714285714286</c:v>
                </c:pt>
                <c:pt idx="31">
                  <c:v>22843</c:v>
                </c:pt>
                <c:pt idx="32">
                  <c:v>21960.285714285714</c:v>
                </c:pt>
                <c:pt idx="33">
                  <c:v>21589.857142857141</c:v>
                </c:pt>
                <c:pt idx="34">
                  <c:v>20949.571428571428</c:v>
                </c:pt>
                <c:pt idx="35">
                  <c:v>20226.285714285714</c:v>
                </c:pt>
                <c:pt idx="36">
                  <c:v>19666.142857142859</c:v>
                </c:pt>
                <c:pt idx="37">
                  <c:v>19338</c:v>
                </c:pt>
                <c:pt idx="38">
                  <c:v>19006.142857142859</c:v>
                </c:pt>
                <c:pt idx="39">
                  <c:v>18923</c:v>
                </c:pt>
                <c:pt idx="40">
                  <c:v>18867.428571428572</c:v>
                </c:pt>
                <c:pt idx="41">
                  <c:v>19111.428571428572</c:v>
                </c:pt>
                <c:pt idx="42">
                  <c:v>19350.142857142859</c:v>
                </c:pt>
                <c:pt idx="43">
                  <c:v>19078.571428571428</c:v>
                </c:pt>
                <c:pt idx="44">
                  <c:v>18629.428571428572</c:v>
                </c:pt>
                <c:pt idx="45">
                  <c:v>18513.142857142859</c:v>
                </c:pt>
                <c:pt idx="46">
                  <c:v>17973</c:v>
                </c:pt>
                <c:pt idx="47">
                  <c:v>17448.571428571428</c:v>
                </c:pt>
                <c:pt idx="48">
                  <c:v>16775</c:v>
                </c:pt>
                <c:pt idx="49">
                  <c:v>16120.571428571429</c:v>
                </c:pt>
                <c:pt idx="50">
                  <c:v>15694.285714285714</c:v>
                </c:pt>
                <c:pt idx="51">
                  <c:v>15368.857142857143</c:v>
                </c:pt>
                <c:pt idx="52">
                  <c:v>15244.714285714286</c:v>
                </c:pt>
                <c:pt idx="53">
                  <c:v>15055.857142857143</c:v>
                </c:pt>
                <c:pt idx="54">
                  <c:v>15011.428571428571</c:v>
                </c:pt>
                <c:pt idx="55">
                  <c:v>14668.285714285714</c:v>
                </c:pt>
                <c:pt idx="56">
                  <c:v>14387.142857142857</c:v>
                </c:pt>
                <c:pt idx="57">
                  <c:v>14036.714285714286</c:v>
                </c:pt>
                <c:pt idx="58">
                  <c:v>13887.285714285714</c:v>
                </c:pt>
                <c:pt idx="59">
                  <c:v>13816.714285714286</c:v>
                </c:pt>
                <c:pt idx="60">
                  <c:v>13695.571428571429</c:v>
                </c:pt>
                <c:pt idx="61">
                  <c:v>13359.714285714286</c:v>
                </c:pt>
                <c:pt idx="62">
                  <c:v>13332</c:v>
                </c:pt>
                <c:pt idx="63">
                  <c:v>13218.142857142857</c:v>
                </c:pt>
                <c:pt idx="64">
                  <c:v>13424</c:v>
                </c:pt>
                <c:pt idx="65">
                  <c:v>13742.571428571429</c:v>
                </c:pt>
                <c:pt idx="66">
                  <c:v>13813.714285714286</c:v>
                </c:pt>
                <c:pt idx="67">
                  <c:v>14392.714285714286</c:v>
                </c:pt>
                <c:pt idx="68">
                  <c:v>14911</c:v>
                </c:pt>
                <c:pt idx="69">
                  <c:v>15529.571428571429</c:v>
                </c:pt>
                <c:pt idx="70">
                  <c:v>16082.428571428571</c:v>
                </c:pt>
                <c:pt idx="71">
                  <c:v>16002.857142857143</c:v>
                </c:pt>
                <c:pt idx="72">
                  <c:v>15819.285714285714</c:v>
                </c:pt>
                <c:pt idx="73">
                  <c:v>15801.285714285714</c:v>
                </c:pt>
                <c:pt idx="74">
                  <c:v>15562.857142857143</c:v>
                </c:pt>
                <c:pt idx="75">
                  <c:v>15393.428571428571</c:v>
                </c:pt>
                <c:pt idx="76">
                  <c:v>15608.285714285714</c:v>
                </c:pt>
                <c:pt idx="77">
                  <c:v>16355.714285714286</c:v>
                </c:pt>
                <c:pt idx="78">
                  <c:v>18430.285714285714</c:v>
                </c:pt>
                <c:pt idx="79">
                  <c:v>21317.857142857141</c:v>
                </c:pt>
                <c:pt idx="80">
                  <c:v>22810.571428571428</c:v>
                </c:pt>
                <c:pt idx="81">
                  <c:v>25581.714285714286</c:v>
                </c:pt>
                <c:pt idx="82">
                  <c:v>28405.571428571428</c:v>
                </c:pt>
                <c:pt idx="83">
                  <c:v>31275</c:v>
                </c:pt>
                <c:pt idx="84">
                  <c:v>33495.571428571428</c:v>
                </c:pt>
                <c:pt idx="85">
                  <c:v>35880</c:v>
                </c:pt>
                <c:pt idx="86">
                  <c:v>37316.428571428572</c:v>
                </c:pt>
                <c:pt idx="87">
                  <c:v>37380.142857142855</c:v>
                </c:pt>
                <c:pt idx="88">
                  <c:v>37438.428571428572</c:v>
                </c:pt>
                <c:pt idx="89">
                  <c:v>37198</c:v>
                </c:pt>
                <c:pt idx="90">
                  <c:v>36252.428571428572</c:v>
                </c:pt>
                <c:pt idx="91">
                  <c:v>35706.142857142855</c:v>
                </c:pt>
                <c:pt idx="92">
                  <c:v>34703.285714285717</c:v>
                </c:pt>
                <c:pt idx="93">
                  <c:v>33640.857142857145</c:v>
                </c:pt>
                <c:pt idx="94">
                  <c:v>33572.714285714283</c:v>
                </c:pt>
                <c:pt idx="95">
                  <c:v>33730.142857142855</c:v>
                </c:pt>
                <c:pt idx="96">
                  <c:v>33875.428571428572</c:v>
                </c:pt>
                <c:pt idx="97">
                  <c:v>33141.857142857145</c:v>
                </c:pt>
                <c:pt idx="98">
                  <c:v>28364.142857142859</c:v>
                </c:pt>
                <c:pt idx="99">
                  <c:v>25185.571428571428</c:v>
                </c:pt>
                <c:pt idx="100">
                  <c:v>22500.285714285714</c:v>
                </c:pt>
                <c:pt idx="101">
                  <c:v>21330.285714285714</c:v>
                </c:pt>
                <c:pt idx="102">
                  <c:v>19297.142857142859</c:v>
                </c:pt>
                <c:pt idx="103">
                  <c:v>18457.571428571428</c:v>
                </c:pt>
                <c:pt idx="104">
                  <c:v>19153.142857142859</c:v>
                </c:pt>
                <c:pt idx="105">
                  <c:v>23813</c:v>
                </c:pt>
                <c:pt idx="106">
                  <c:v>26128.285714285714</c:v>
                </c:pt>
                <c:pt idx="107">
                  <c:v>27569</c:v>
                </c:pt>
                <c:pt idx="108">
                  <c:v>28231.571428571428</c:v>
                </c:pt>
                <c:pt idx="109">
                  <c:v>28991.428571428572</c:v>
                </c:pt>
                <c:pt idx="110">
                  <c:v>28990.571428571428</c:v>
                </c:pt>
                <c:pt idx="111">
                  <c:v>28415.428571428572</c:v>
                </c:pt>
                <c:pt idx="112">
                  <c:v>27845.428571428572</c:v>
                </c:pt>
                <c:pt idx="113">
                  <c:v>27182.857142857141</c:v>
                </c:pt>
                <c:pt idx="114">
                  <c:v>26706</c:v>
                </c:pt>
                <c:pt idx="115">
                  <c:v>26374.285714285714</c:v>
                </c:pt>
                <c:pt idx="116">
                  <c:v>25788.428571428572</c:v>
                </c:pt>
                <c:pt idx="117">
                  <c:v>25343.857142857141</c:v>
                </c:pt>
                <c:pt idx="118">
                  <c:v>25270</c:v>
                </c:pt>
                <c:pt idx="119">
                  <c:v>24804.285714285714</c:v>
                </c:pt>
                <c:pt idx="120">
                  <c:v>24431.285714285714</c:v>
                </c:pt>
                <c:pt idx="121">
                  <c:v>24329</c:v>
                </c:pt>
                <c:pt idx="122">
                  <c:v>24482.142857142859</c:v>
                </c:pt>
                <c:pt idx="123">
                  <c:v>25790</c:v>
                </c:pt>
                <c:pt idx="124">
                  <c:v>26941.571428571428</c:v>
                </c:pt>
                <c:pt idx="125">
                  <c:v>27516</c:v>
                </c:pt>
                <c:pt idx="126">
                  <c:v>27441.428571428572</c:v>
                </c:pt>
                <c:pt idx="127">
                  <c:v>24330.142857142859</c:v>
                </c:pt>
                <c:pt idx="128">
                  <c:v>21280.142857142859</c:v>
                </c:pt>
                <c:pt idx="129">
                  <c:v>21080.857142857141</c:v>
                </c:pt>
                <c:pt idx="130">
                  <c:v>20782.142857142859</c:v>
                </c:pt>
                <c:pt idx="131">
                  <c:v>21064</c:v>
                </c:pt>
                <c:pt idx="132">
                  <c:v>21706.571428571428</c:v>
                </c:pt>
                <c:pt idx="133">
                  <c:v>23054.857142857141</c:v>
                </c:pt>
                <c:pt idx="134">
                  <c:v>24148.857142857141</c:v>
                </c:pt>
                <c:pt idx="135">
                  <c:v>24794.142857142859</c:v>
                </c:pt>
                <c:pt idx="136">
                  <c:v>24777.571428571428</c:v>
                </c:pt>
                <c:pt idx="137">
                  <c:v>24764.428571428572</c:v>
                </c:pt>
                <c:pt idx="138">
                  <c:v>23901.857142857141</c:v>
                </c:pt>
                <c:pt idx="139">
                  <c:v>23208.428571428572</c:v>
                </c:pt>
                <c:pt idx="140">
                  <c:v>22797.857142857141</c:v>
                </c:pt>
                <c:pt idx="141">
                  <c:v>25717.857142857141</c:v>
                </c:pt>
                <c:pt idx="142">
                  <c:v>28699.714285714286</c:v>
                </c:pt>
                <c:pt idx="143">
                  <c:v>29086.857142857141</c:v>
                </c:pt>
                <c:pt idx="144">
                  <c:v>28531.571428571428</c:v>
                </c:pt>
                <c:pt idx="145">
                  <c:v>28264</c:v>
                </c:pt>
                <c:pt idx="146">
                  <c:v>27850</c:v>
                </c:pt>
                <c:pt idx="147">
                  <c:v>27538</c:v>
                </c:pt>
                <c:pt idx="148">
                  <c:v>27276.857142857141</c:v>
                </c:pt>
                <c:pt idx="149">
                  <c:v>26859.285714285714</c:v>
                </c:pt>
                <c:pt idx="150">
                  <c:v>26482.142857142859</c:v>
                </c:pt>
                <c:pt idx="151">
                  <c:v>25493</c:v>
                </c:pt>
                <c:pt idx="152">
                  <c:v>24651.428571428572</c:v>
                </c:pt>
                <c:pt idx="153">
                  <c:v>23587.571428571428</c:v>
                </c:pt>
                <c:pt idx="154">
                  <c:v>22358</c:v>
                </c:pt>
                <c:pt idx="155">
                  <c:v>21003.857142857141</c:v>
                </c:pt>
                <c:pt idx="156">
                  <c:v>20174.142857142859</c:v>
                </c:pt>
                <c:pt idx="157">
                  <c:v>19764.142857142859</c:v>
                </c:pt>
                <c:pt idx="158">
                  <c:v>19297.428571428572</c:v>
                </c:pt>
                <c:pt idx="159">
                  <c:v>18878.714285714286</c:v>
                </c:pt>
                <c:pt idx="160">
                  <c:v>18401.714285714286</c:v>
                </c:pt>
                <c:pt idx="161">
                  <c:v>18244.428571428572</c:v>
                </c:pt>
                <c:pt idx="162">
                  <c:v>18036</c:v>
                </c:pt>
                <c:pt idx="163">
                  <c:v>18009.857142857141</c:v>
                </c:pt>
                <c:pt idx="164">
                  <c:v>18094.857142857141</c:v>
                </c:pt>
                <c:pt idx="165">
                  <c:v>17549.571428571428</c:v>
                </c:pt>
                <c:pt idx="166">
                  <c:v>16742.428571428572</c:v>
                </c:pt>
                <c:pt idx="167">
                  <c:v>16558.142857142859</c:v>
                </c:pt>
                <c:pt idx="168">
                  <c:v>14967.142857142857</c:v>
                </c:pt>
                <c:pt idx="169">
                  <c:v>13194.857142857143</c:v>
                </c:pt>
                <c:pt idx="170">
                  <c:v>12432.571428571429</c:v>
                </c:pt>
                <c:pt idx="171">
                  <c:v>12221</c:v>
                </c:pt>
                <c:pt idx="172">
                  <c:v>12496.857142857143</c:v>
                </c:pt>
                <c:pt idx="173">
                  <c:v>12394.142857142857</c:v>
                </c:pt>
                <c:pt idx="174">
                  <c:v>11909</c:v>
                </c:pt>
                <c:pt idx="175">
                  <c:v>12554.571428571429</c:v>
                </c:pt>
                <c:pt idx="176">
                  <c:v>13328.714285714286</c:v>
                </c:pt>
                <c:pt idx="177">
                  <c:v>13302.285714285714</c:v>
                </c:pt>
                <c:pt idx="178">
                  <c:v>13179.714285714286</c:v>
                </c:pt>
                <c:pt idx="179">
                  <c:v>12188.285714285714</c:v>
                </c:pt>
                <c:pt idx="180">
                  <c:v>11728.428571428571</c:v>
                </c:pt>
                <c:pt idx="181">
                  <c:v>11364.142857142857</c:v>
                </c:pt>
                <c:pt idx="182">
                  <c:v>10833.714285714286</c:v>
                </c:pt>
                <c:pt idx="183">
                  <c:v>10356.714285714286</c:v>
                </c:pt>
                <c:pt idx="184">
                  <c:v>10340.428571428571</c:v>
                </c:pt>
                <c:pt idx="185">
                  <c:v>10291.428571428571</c:v>
                </c:pt>
                <c:pt idx="186">
                  <c:v>10164.285714285714</c:v>
                </c:pt>
                <c:pt idx="187">
                  <c:v>10197.428571428571</c:v>
                </c:pt>
                <c:pt idx="188">
                  <c:v>9889</c:v>
                </c:pt>
                <c:pt idx="189">
                  <c:v>9305.7142857142862</c:v>
                </c:pt>
                <c:pt idx="190">
                  <c:v>8792.8571428571431</c:v>
                </c:pt>
                <c:pt idx="191">
                  <c:v>8525</c:v>
                </c:pt>
                <c:pt idx="192">
                  <c:v>8280</c:v>
                </c:pt>
                <c:pt idx="193">
                  <c:v>7923</c:v>
                </c:pt>
                <c:pt idx="194">
                  <c:v>7233.2857142857147</c:v>
                </c:pt>
                <c:pt idx="195">
                  <c:v>6988.1428571428569</c:v>
                </c:pt>
                <c:pt idx="196">
                  <c:v>7167.7142857142853</c:v>
                </c:pt>
                <c:pt idx="197">
                  <c:v>7061.2857142857147</c:v>
                </c:pt>
                <c:pt idx="198">
                  <c:v>6776.2857142857147</c:v>
                </c:pt>
                <c:pt idx="199">
                  <c:v>6762.7142857142853</c:v>
                </c:pt>
                <c:pt idx="200">
                  <c:v>6621.2857142857147</c:v>
                </c:pt>
                <c:pt idx="201">
                  <c:v>6498.4285714285716</c:v>
                </c:pt>
                <c:pt idx="202">
                  <c:v>6290.2857142857147</c:v>
                </c:pt>
                <c:pt idx="203">
                  <c:v>5893.7142857142853</c:v>
                </c:pt>
                <c:pt idx="204">
                  <c:v>5559.8571428571431</c:v>
                </c:pt>
                <c:pt idx="205">
                  <c:v>5370.5714285714284</c:v>
                </c:pt>
                <c:pt idx="206">
                  <c:v>5224.8571428571431</c:v>
                </c:pt>
                <c:pt idx="207">
                  <c:v>5223.1428571428569</c:v>
                </c:pt>
                <c:pt idx="208">
                  <c:v>5340.5714285714284</c:v>
                </c:pt>
                <c:pt idx="209">
                  <c:v>5434.1428571428569</c:v>
                </c:pt>
                <c:pt idx="210">
                  <c:v>5519.5714285714284</c:v>
                </c:pt>
                <c:pt idx="211">
                  <c:v>5661.4285714285716</c:v>
                </c:pt>
                <c:pt idx="212">
                  <c:v>5717.5714285714284</c:v>
                </c:pt>
                <c:pt idx="213">
                  <c:v>5870</c:v>
                </c:pt>
                <c:pt idx="214">
                  <c:v>6352.8571428571431</c:v>
                </c:pt>
                <c:pt idx="215">
                  <c:v>6396.1428571428569</c:v>
                </c:pt>
                <c:pt idx="216">
                  <c:v>6789.1428571428569</c:v>
                </c:pt>
                <c:pt idx="217">
                  <c:v>7526</c:v>
                </c:pt>
                <c:pt idx="218">
                  <c:v>8064.8571428571431</c:v>
                </c:pt>
                <c:pt idx="219">
                  <c:v>7913.4285714285716</c:v>
                </c:pt>
                <c:pt idx="220">
                  <c:v>7657.4285714285716</c:v>
                </c:pt>
                <c:pt idx="221">
                  <c:v>8025.8571428571431</c:v>
                </c:pt>
                <c:pt idx="222">
                  <c:v>7914.8571428571431</c:v>
                </c:pt>
                <c:pt idx="223">
                  <c:v>7758.1428571428569</c:v>
                </c:pt>
                <c:pt idx="224">
                  <c:v>8691.2857142857138</c:v>
                </c:pt>
                <c:pt idx="225">
                  <c:v>8520.1428571428569</c:v>
                </c:pt>
                <c:pt idx="226">
                  <c:v>8634.1428571428569</c:v>
                </c:pt>
                <c:pt idx="227">
                  <c:v>8851.1428571428569</c:v>
                </c:pt>
                <c:pt idx="228">
                  <c:v>9146</c:v>
                </c:pt>
                <c:pt idx="229">
                  <c:v>9455.4285714285706</c:v>
                </c:pt>
                <c:pt idx="230">
                  <c:v>9206.8571428571431</c:v>
                </c:pt>
                <c:pt idx="231">
                  <c:v>7555</c:v>
                </c:pt>
                <c:pt idx="232">
                  <c:v>6897.7142857142853</c:v>
                </c:pt>
                <c:pt idx="233">
                  <c:v>6714.8571428571431</c:v>
                </c:pt>
                <c:pt idx="234">
                  <c:v>6564</c:v>
                </c:pt>
                <c:pt idx="235">
                  <c:v>5573.2857142857147</c:v>
                </c:pt>
                <c:pt idx="236">
                  <c:v>5370.5714285714284</c:v>
                </c:pt>
                <c:pt idx="237">
                  <c:v>5304.8571428571431</c:v>
                </c:pt>
                <c:pt idx="238">
                  <c:v>5483.7142857142853</c:v>
                </c:pt>
                <c:pt idx="239">
                  <c:v>5744.4285714285716</c:v>
                </c:pt>
                <c:pt idx="240">
                  <c:v>5786.4285714285716</c:v>
                </c:pt>
                <c:pt idx="241">
                  <c:v>5640</c:v>
                </c:pt>
                <c:pt idx="242">
                  <c:v>5594.1428571428569</c:v>
                </c:pt>
                <c:pt idx="243">
                  <c:v>5554.1428571428569</c:v>
                </c:pt>
                <c:pt idx="244">
                  <c:v>5396</c:v>
                </c:pt>
                <c:pt idx="245">
                  <c:v>5222.7142857142853</c:v>
                </c:pt>
                <c:pt idx="246">
                  <c:v>4957.2857142857147</c:v>
                </c:pt>
                <c:pt idx="247">
                  <c:v>4901.8571428571431</c:v>
                </c:pt>
                <c:pt idx="248">
                  <c:v>5012.2857142857147</c:v>
                </c:pt>
                <c:pt idx="249">
                  <c:v>4804.1428571428569</c:v>
                </c:pt>
                <c:pt idx="250">
                  <c:v>4599.4285714285716</c:v>
                </c:pt>
                <c:pt idx="251">
                  <c:v>4464</c:v>
                </c:pt>
                <c:pt idx="252">
                  <c:v>4277.2857142857147</c:v>
                </c:pt>
                <c:pt idx="253">
                  <c:v>4129</c:v>
                </c:pt>
                <c:pt idx="254">
                  <c:v>4026.8571428571427</c:v>
                </c:pt>
                <c:pt idx="255">
                  <c:v>3996.2857142857142</c:v>
                </c:pt>
                <c:pt idx="256">
                  <c:v>3910.8571428571427</c:v>
                </c:pt>
                <c:pt idx="257">
                  <c:v>3845.7142857142858</c:v>
                </c:pt>
                <c:pt idx="258">
                  <c:v>3877.7142857142858</c:v>
                </c:pt>
                <c:pt idx="259">
                  <c:v>3851.8571428571427</c:v>
                </c:pt>
                <c:pt idx="260">
                  <c:v>3895.2857142857142</c:v>
                </c:pt>
                <c:pt idx="261">
                  <c:v>3824.8571428571427</c:v>
                </c:pt>
                <c:pt idx="262">
                  <c:v>3730.2857142857142</c:v>
                </c:pt>
                <c:pt idx="263">
                  <c:v>3699.1428571428573</c:v>
                </c:pt>
                <c:pt idx="264">
                  <c:v>3682.4285714285716</c:v>
                </c:pt>
                <c:pt idx="265">
                  <c:v>3695.7142857142858</c:v>
                </c:pt>
                <c:pt idx="266">
                  <c:v>3715.5714285714284</c:v>
                </c:pt>
                <c:pt idx="267">
                  <c:v>3870.4285714285716</c:v>
                </c:pt>
                <c:pt idx="268">
                  <c:v>3925.8571428571427</c:v>
                </c:pt>
                <c:pt idx="269">
                  <c:v>3994.5714285714284</c:v>
                </c:pt>
                <c:pt idx="270">
                  <c:v>4088.7142857142858</c:v>
                </c:pt>
                <c:pt idx="271">
                  <c:v>4304.1428571428569</c:v>
                </c:pt>
                <c:pt idx="272">
                  <c:v>4390.1428571428569</c:v>
                </c:pt>
                <c:pt idx="273">
                  <c:v>4387</c:v>
                </c:pt>
                <c:pt idx="274">
                  <c:v>4336.8571428571431</c:v>
                </c:pt>
                <c:pt idx="275">
                  <c:v>4292</c:v>
                </c:pt>
                <c:pt idx="276">
                  <c:v>4001.4285714285716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62-4446-B230-46592154B558}"/>
            </c:ext>
          </c:extLst>
        </c:ser>
        <c:ser>
          <c:idx val="1"/>
          <c:order val="1"/>
          <c:tx>
            <c:strRef>
              <c:f>Sheet1!$H$1</c:f>
              <c:strCache>
                <c:ptCount val="1"/>
                <c:pt idx="0">
                  <c:v>Second Doses 7-day Rolling Average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Sheet1!$B$250:$B$526</c:f>
              <c:numCache>
                <c:formatCode>m/d/yyyy</c:formatCode>
                <c:ptCount val="277"/>
                <c:pt idx="0">
                  <c:v>44427</c:v>
                </c:pt>
                <c:pt idx="1">
                  <c:v>44428</c:v>
                </c:pt>
                <c:pt idx="2">
                  <c:v>44429</c:v>
                </c:pt>
                <c:pt idx="3">
                  <c:v>44430</c:v>
                </c:pt>
                <c:pt idx="4">
                  <c:v>44431</c:v>
                </c:pt>
                <c:pt idx="5">
                  <c:v>44432</c:v>
                </c:pt>
                <c:pt idx="6">
                  <c:v>44433</c:v>
                </c:pt>
                <c:pt idx="7">
                  <c:v>44434</c:v>
                </c:pt>
                <c:pt idx="8">
                  <c:v>44435</c:v>
                </c:pt>
                <c:pt idx="9">
                  <c:v>44436</c:v>
                </c:pt>
                <c:pt idx="10">
                  <c:v>44437</c:v>
                </c:pt>
                <c:pt idx="11">
                  <c:v>44438</c:v>
                </c:pt>
                <c:pt idx="12">
                  <c:v>44439</c:v>
                </c:pt>
                <c:pt idx="13">
                  <c:v>44440</c:v>
                </c:pt>
                <c:pt idx="14">
                  <c:v>44441</c:v>
                </c:pt>
                <c:pt idx="15">
                  <c:v>44442</c:v>
                </c:pt>
                <c:pt idx="16">
                  <c:v>44443</c:v>
                </c:pt>
                <c:pt idx="17">
                  <c:v>44444</c:v>
                </c:pt>
                <c:pt idx="18">
                  <c:v>44445</c:v>
                </c:pt>
                <c:pt idx="19">
                  <c:v>44446</c:v>
                </c:pt>
                <c:pt idx="20">
                  <c:v>44447</c:v>
                </c:pt>
                <c:pt idx="21">
                  <c:v>44448</c:v>
                </c:pt>
                <c:pt idx="22">
                  <c:v>44449</c:v>
                </c:pt>
                <c:pt idx="23">
                  <c:v>44450</c:v>
                </c:pt>
                <c:pt idx="24">
                  <c:v>44451</c:v>
                </c:pt>
                <c:pt idx="25">
                  <c:v>44452</c:v>
                </c:pt>
                <c:pt idx="26">
                  <c:v>44453</c:v>
                </c:pt>
                <c:pt idx="27">
                  <c:v>44454</c:v>
                </c:pt>
                <c:pt idx="28">
                  <c:v>44455</c:v>
                </c:pt>
                <c:pt idx="29">
                  <c:v>44456</c:v>
                </c:pt>
                <c:pt idx="30">
                  <c:v>44457</c:v>
                </c:pt>
                <c:pt idx="31">
                  <c:v>44458</c:v>
                </c:pt>
                <c:pt idx="32">
                  <c:v>44459</c:v>
                </c:pt>
                <c:pt idx="33">
                  <c:v>44460</c:v>
                </c:pt>
                <c:pt idx="34">
                  <c:v>44461</c:v>
                </c:pt>
                <c:pt idx="35">
                  <c:v>44462</c:v>
                </c:pt>
                <c:pt idx="36">
                  <c:v>44463</c:v>
                </c:pt>
                <c:pt idx="37">
                  <c:v>44464</c:v>
                </c:pt>
                <c:pt idx="38">
                  <c:v>44465</c:v>
                </c:pt>
                <c:pt idx="39">
                  <c:v>44466</c:v>
                </c:pt>
                <c:pt idx="40">
                  <c:v>44467</c:v>
                </c:pt>
                <c:pt idx="41">
                  <c:v>44468</c:v>
                </c:pt>
                <c:pt idx="42">
                  <c:v>44469</c:v>
                </c:pt>
                <c:pt idx="43">
                  <c:v>44470</c:v>
                </c:pt>
                <c:pt idx="44">
                  <c:v>44471</c:v>
                </c:pt>
                <c:pt idx="45">
                  <c:v>44472</c:v>
                </c:pt>
                <c:pt idx="46">
                  <c:v>44473</c:v>
                </c:pt>
                <c:pt idx="47">
                  <c:v>44474</c:v>
                </c:pt>
                <c:pt idx="48">
                  <c:v>44475</c:v>
                </c:pt>
                <c:pt idx="49">
                  <c:v>44476</c:v>
                </c:pt>
                <c:pt idx="50">
                  <c:v>44477</c:v>
                </c:pt>
                <c:pt idx="51">
                  <c:v>44478</c:v>
                </c:pt>
                <c:pt idx="52">
                  <c:v>44479</c:v>
                </c:pt>
                <c:pt idx="53">
                  <c:v>44480</c:v>
                </c:pt>
                <c:pt idx="54">
                  <c:v>44481</c:v>
                </c:pt>
                <c:pt idx="55">
                  <c:v>44482</c:v>
                </c:pt>
                <c:pt idx="56">
                  <c:v>44483</c:v>
                </c:pt>
                <c:pt idx="57">
                  <c:v>44484</c:v>
                </c:pt>
                <c:pt idx="58">
                  <c:v>44485</c:v>
                </c:pt>
                <c:pt idx="59">
                  <c:v>44486</c:v>
                </c:pt>
                <c:pt idx="60">
                  <c:v>44487</c:v>
                </c:pt>
                <c:pt idx="61">
                  <c:v>44488</c:v>
                </c:pt>
                <c:pt idx="62">
                  <c:v>44489</c:v>
                </c:pt>
                <c:pt idx="63">
                  <c:v>44490</c:v>
                </c:pt>
                <c:pt idx="64">
                  <c:v>44491</c:v>
                </c:pt>
                <c:pt idx="65">
                  <c:v>44492</c:v>
                </c:pt>
                <c:pt idx="66">
                  <c:v>44493</c:v>
                </c:pt>
                <c:pt idx="67">
                  <c:v>44494</c:v>
                </c:pt>
                <c:pt idx="68">
                  <c:v>44495</c:v>
                </c:pt>
                <c:pt idx="69">
                  <c:v>44496</c:v>
                </c:pt>
                <c:pt idx="70">
                  <c:v>44497</c:v>
                </c:pt>
                <c:pt idx="71">
                  <c:v>44498</c:v>
                </c:pt>
                <c:pt idx="72">
                  <c:v>44499</c:v>
                </c:pt>
                <c:pt idx="73">
                  <c:v>44500</c:v>
                </c:pt>
                <c:pt idx="74">
                  <c:v>44501</c:v>
                </c:pt>
                <c:pt idx="75">
                  <c:v>44502</c:v>
                </c:pt>
                <c:pt idx="76">
                  <c:v>44503</c:v>
                </c:pt>
                <c:pt idx="77">
                  <c:v>44504</c:v>
                </c:pt>
                <c:pt idx="78">
                  <c:v>44505</c:v>
                </c:pt>
                <c:pt idx="79">
                  <c:v>44506</c:v>
                </c:pt>
                <c:pt idx="80">
                  <c:v>44507</c:v>
                </c:pt>
                <c:pt idx="81">
                  <c:v>44508</c:v>
                </c:pt>
                <c:pt idx="82">
                  <c:v>44509</c:v>
                </c:pt>
                <c:pt idx="83">
                  <c:v>44510</c:v>
                </c:pt>
                <c:pt idx="84">
                  <c:v>44511</c:v>
                </c:pt>
                <c:pt idx="85">
                  <c:v>44512</c:v>
                </c:pt>
                <c:pt idx="86">
                  <c:v>44513</c:v>
                </c:pt>
                <c:pt idx="87">
                  <c:v>44514</c:v>
                </c:pt>
                <c:pt idx="88">
                  <c:v>44515</c:v>
                </c:pt>
                <c:pt idx="89">
                  <c:v>44516</c:v>
                </c:pt>
                <c:pt idx="90">
                  <c:v>44517</c:v>
                </c:pt>
                <c:pt idx="91">
                  <c:v>44518</c:v>
                </c:pt>
                <c:pt idx="92">
                  <c:v>44519</c:v>
                </c:pt>
                <c:pt idx="93">
                  <c:v>44520</c:v>
                </c:pt>
                <c:pt idx="94">
                  <c:v>44521</c:v>
                </c:pt>
                <c:pt idx="95">
                  <c:v>44522</c:v>
                </c:pt>
                <c:pt idx="96">
                  <c:v>44523</c:v>
                </c:pt>
                <c:pt idx="97">
                  <c:v>44524</c:v>
                </c:pt>
                <c:pt idx="98">
                  <c:v>44525</c:v>
                </c:pt>
                <c:pt idx="99">
                  <c:v>44526</c:v>
                </c:pt>
                <c:pt idx="100">
                  <c:v>44527</c:v>
                </c:pt>
                <c:pt idx="101">
                  <c:v>44528</c:v>
                </c:pt>
                <c:pt idx="102">
                  <c:v>44529</c:v>
                </c:pt>
                <c:pt idx="103">
                  <c:v>44530</c:v>
                </c:pt>
                <c:pt idx="104">
                  <c:v>44531</c:v>
                </c:pt>
                <c:pt idx="105">
                  <c:v>44532</c:v>
                </c:pt>
                <c:pt idx="106">
                  <c:v>44533</c:v>
                </c:pt>
                <c:pt idx="107">
                  <c:v>44534</c:v>
                </c:pt>
                <c:pt idx="108">
                  <c:v>44535</c:v>
                </c:pt>
                <c:pt idx="109">
                  <c:v>44536</c:v>
                </c:pt>
                <c:pt idx="110">
                  <c:v>44537</c:v>
                </c:pt>
                <c:pt idx="111">
                  <c:v>44538</c:v>
                </c:pt>
                <c:pt idx="112">
                  <c:v>44539</c:v>
                </c:pt>
                <c:pt idx="113">
                  <c:v>44540</c:v>
                </c:pt>
                <c:pt idx="114">
                  <c:v>44541</c:v>
                </c:pt>
                <c:pt idx="115">
                  <c:v>44542</c:v>
                </c:pt>
                <c:pt idx="116">
                  <c:v>44543</c:v>
                </c:pt>
                <c:pt idx="117">
                  <c:v>44544</c:v>
                </c:pt>
                <c:pt idx="118">
                  <c:v>44545</c:v>
                </c:pt>
                <c:pt idx="119">
                  <c:v>44546</c:v>
                </c:pt>
                <c:pt idx="120">
                  <c:v>44547</c:v>
                </c:pt>
                <c:pt idx="121">
                  <c:v>44548</c:v>
                </c:pt>
                <c:pt idx="122">
                  <c:v>44549</c:v>
                </c:pt>
                <c:pt idx="123">
                  <c:v>44550</c:v>
                </c:pt>
                <c:pt idx="124">
                  <c:v>44551</c:v>
                </c:pt>
                <c:pt idx="125">
                  <c:v>44552</c:v>
                </c:pt>
                <c:pt idx="126">
                  <c:v>44553</c:v>
                </c:pt>
                <c:pt idx="127">
                  <c:v>44554</c:v>
                </c:pt>
                <c:pt idx="128">
                  <c:v>44555</c:v>
                </c:pt>
                <c:pt idx="129">
                  <c:v>44556</c:v>
                </c:pt>
                <c:pt idx="130">
                  <c:v>44557</c:v>
                </c:pt>
                <c:pt idx="131">
                  <c:v>44558</c:v>
                </c:pt>
                <c:pt idx="132">
                  <c:v>44559</c:v>
                </c:pt>
                <c:pt idx="133">
                  <c:v>44560</c:v>
                </c:pt>
                <c:pt idx="134">
                  <c:v>44561</c:v>
                </c:pt>
                <c:pt idx="135">
                  <c:v>44562</c:v>
                </c:pt>
                <c:pt idx="136">
                  <c:v>44563</c:v>
                </c:pt>
                <c:pt idx="137">
                  <c:v>44564</c:v>
                </c:pt>
                <c:pt idx="138">
                  <c:v>44565</c:v>
                </c:pt>
                <c:pt idx="139">
                  <c:v>44566</c:v>
                </c:pt>
                <c:pt idx="140">
                  <c:v>44567</c:v>
                </c:pt>
                <c:pt idx="141">
                  <c:v>44568</c:v>
                </c:pt>
                <c:pt idx="142">
                  <c:v>44569</c:v>
                </c:pt>
                <c:pt idx="143">
                  <c:v>44570</c:v>
                </c:pt>
                <c:pt idx="144">
                  <c:v>44571</c:v>
                </c:pt>
                <c:pt idx="145">
                  <c:v>44572</c:v>
                </c:pt>
                <c:pt idx="146">
                  <c:v>44573</c:v>
                </c:pt>
                <c:pt idx="147">
                  <c:v>44574</c:v>
                </c:pt>
                <c:pt idx="148">
                  <c:v>44575</c:v>
                </c:pt>
                <c:pt idx="149">
                  <c:v>44576</c:v>
                </c:pt>
                <c:pt idx="150">
                  <c:v>44577</c:v>
                </c:pt>
                <c:pt idx="151">
                  <c:v>44578</c:v>
                </c:pt>
                <c:pt idx="152">
                  <c:v>44579</c:v>
                </c:pt>
                <c:pt idx="153">
                  <c:v>44580</c:v>
                </c:pt>
                <c:pt idx="154">
                  <c:v>44581</c:v>
                </c:pt>
                <c:pt idx="155">
                  <c:v>44582</c:v>
                </c:pt>
                <c:pt idx="156">
                  <c:v>44583</c:v>
                </c:pt>
                <c:pt idx="157">
                  <c:v>44584</c:v>
                </c:pt>
                <c:pt idx="158">
                  <c:v>44585</c:v>
                </c:pt>
                <c:pt idx="159">
                  <c:v>44586</c:v>
                </c:pt>
                <c:pt idx="160">
                  <c:v>44587</c:v>
                </c:pt>
                <c:pt idx="161">
                  <c:v>44588</c:v>
                </c:pt>
                <c:pt idx="162">
                  <c:v>44589</c:v>
                </c:pt>
                <c:pt idx="163">
                  <c:v>44590</c:v>
                </c:pt>
                <c:pt idx="164">
                  <c:v>44591</c:v>
                </c:pt>
                <c:pt idx="165">
                  <c:v>44592</c:v>
                </c:pt>
                <c:pt idx="166">
                  <c:v>44593</c:v>
                </c:pt>
                <c:pt idx="167">
                  <c:v>44594</c:v>
                </c:pt>
                <c:pt idx="168">
                  <c:v>44595</c:v>
                </c:pt>
                <c:pt idx="169">
                  <c:v>44596</c:v>
                </c:pt>
                <c:pt idx="170">
                  <c:v>44597</c:v>
                </c:pt>
                <c:pt idx="171">
                  <c:v>44598</c:v>
                </c:pt>
                <c:pt idx="172">
                  <c:v>44599</c:v>
                </c:pt>
                <c:pt idx="173">
                  <c:v>44600</c:v>
                </c:pt>
                <c:pt idx="174">
                  <c:v>44601</c:v>
                </c:pt>
                <c:pt idx="175">
                  <c:v>44602</c:v>
                </c:pt>
                <c:pt idx="176">
                  <c:v>44603</c:v>
                </c:pt>
                <c:pt idx="177">
                  <c:v>44604</c:v>
                </c:pt>
                <c:pt idx="178">
                  <c:v>44605</c:v>
                </c:pt>
                <c:pt idx="179">
                  <c:v>44606</c:v>
                </c:pt>
                <c:pt idx="180">
                  <c:v>44607</c:v>
                </c:pt>
                <c:pt idx="181">
                  <c:v>44608</c:v>
                </c:pt>
                <c:pt idx="182">
                  <c:v>44609</c:v>
                </c:pt>
                <c:pt idx="183">
                  <c:v>44610</c:v>
                </c:pt>
                <c:pt idx="184">
                  <c:v>44611</c:v>
                </c:pt>
                <c:pt idx="185">
                  <c:v>44612</c:v>
                </c:pt>
                <c:pt idx="186">
                  <c:v>44613</c:v>
                </c:pt>
                <c:pt idx="187">
                  <c:v>44614</c:v>
                </c:pt>
                <c:pt idx="188">
                  <c:v>44615</c:v>
                </c:pt>
                <c:pt idx="189">
                  <c:v>44616</c:v>
                </c:pt>
                <c:pt idx="190">
                  <c:v>44617</c:v>
                </c:pt>
                <c:pt idx="191">
                  <c:v>44618</c:v>
                </c:pt>
                <c:pt idx="192">
                  <c:v>44619</c:v>
                </c:pt>
                <c:pt idx="193">
                  <c:v>44620</c:v>
                </c:pt>
                <c:pt idx="194">
                  <c:v>44621</c:v>
                </c:pt>
                <c:pt idx="195">
                  <c:v>44622</c:v>
                </c:pt>
                <c:pt idx="196">
                  <c:v>44623</c:v>
                </c:pt>
                <c:pt idx="197">
                  <c:v>44624</c:v>
                </c:pt>
                <c:pt idx="198">
                  <c:v>44625</c:v>
                </c:pt>
                <c:pt idx="199">
                  <c:v>44626</c:v>
                </c:pt>
                <c:pt idx="200">
                  <c:v>44627</c:v>
                </c:pt>
                <c:pt idx="201">
                  <c:v>44628</c:v>
                </c:pt>
                <c:pt idx="202">
                  <c:v>44629</c:v>
                </c:pt>
                <c:pt idx="203">
                  <c:v>44630</c:v>
                </c:pt>
                <c:pt idx="204">
                  <c:v>44631</c:v>
                </c:pt>
                <c:pt idx="205">
                  <c:v>44632</c:v>
                </c:pt>
                <c:pt idx="206">
                  <c:v>44633</c:v>
                </c:pt>
                <c:pt idx="207">
                  <c:v>44634</c:v>
                </c:pt>
                <c:pt idx="208">
                  <c:v>44635</c:v>
                </c:pt>
                <c:pt idx="209">
                  <c:v>44636</c:v>
                </c:pt>
                <c:pt idx="210">
                  <c:v>44637</c:v>
                </c:pt>
                <c:pt idx="211">
                  <c:v>44638</c:v>
                </c:pt>
                <c:pt idx="212">
                  <c:v>44639</c:v>
                </c:pt>
                <c:pt idx="213">
                  <c:v>44640</c:v>
                </c:pt>
                <c:pt idx="214">
                  <c:v>44641</c:v>
                </c:pt>
                <c:pt idx="215">
                  <c:v>44642</c:v>
                </c:pt>
                <c:pt idx="216">
                  <c:v>44643</c:v>
                </c:pt>
                <c:pt idx="217">
                  <c:v>44644</c:v>
                </c:pt>
                <c:pt idx="218">
                  <c:v>44645</c:v>
                </c:pt>
                <c:pt idx="219">
                  <c:v>44646</c:v>
                </c:pt>
                <c:pt idx="220">
                  <c:v>44647</c:v>
                </c:pt>
                <c:pt idx="221">
                  <c:v>44648</c:v>
                </c:pt>
                <c:pt idx="222">
                  <c:v>44649</c:v>
                </c:pt>
                <c:pt idx="223">
                  <c:v>44650</c:v>
                </c:pt>
                <c:pt idx="224">
                  <c:v>44651</c:v>
                </c:pt>
                <c:pt idx="225">
                  <c:v>44652</c:v>
                </c:pt>
                <c:pt idx="226">
                  <c:v>44653</c:v>
                </c:pt>
                <c:pt idx="227">
                  <c:v>44654</c:v>
                </c:pt>
                <c:pt idx="228">
                  <c:v>44655</c:v>
                </c:pt>
                <c:pt idx="229">
                  <c:v>44656</c:v>
                </c:pt>
                <c:pt idx="230">
                  <c:v>44657</c:v>
                </c:pt>
                <c:pt idx="231">
                  <c:v>44658</c:v>
                </c:pt>
                <c:pt idx="232">
                  <c:v>44659</c:v>
                </c:pt>
                <c:pt idx="233">
                  <c:v>44660</c:v>
                </c:pt>
                <c:pt idx="234">
                  <c:v>44661</c:v>
                </c:pt>
                <c:pt idx="235">
                  <c:v>44662</c:v>
                </c:pt>
                <c:pt idx="236">
                  <c:v>44663</c:v>
                </c:pt>
                <c:pt idx="237">
                  <c:v>44664</c:v>
                </c:pt>
                <c:pt idx="238">
                  <c:v>44665</c:v>
                </c:pt>
                <c:pt idx="239">
                  <c:v>44666</c:v>
                </c:pt>
                <c:pt idx="240">
                  <c:v>44667</c:v>
                </c:pt>
                <c:pt idx="241">
                  <c:v>44668</c:v>
                </c:pt>
                <c:pt idx="242">
                  <c:v>44669</c:v>
                </c:pt>
                <c:pt idx="243">
                  <c:v>44670</c:v>
                </c:pt>
                <c:pt idx="244">
                  <c:v>44671</c:v>
                </c:pt>
                <c:pt idx="245">
                  <c:v>44672</c:v>
                </c:pt>
                <c:pt idx="246">
                  <c:v>44673</c:v>
                </c:pt>
                <c:pt idx="247">
                  <c:v>44674</c:v>
                </c:pt>
                <c:pt idx="248">
                  <c:v>44675</c:v>
                </c:pt>
                <c:pt idx="249">
                  <c:v>44676</c:v>
                </c:pt>
                <c:pt idx="250">
                  <c:v>44677</c:v>
                </c:pt>
                <c:pt idx="251">
                  <c:v>44678</c:v>
                </c:pt>
                <c:pt idx="252">
                  <c:v>44679</c:v>
                </c:pt>
                <c:pt idx="253">
                  <c:v>44680</c:v>
                </c:pt>
                <c:pt idx="254">
                  <c:v>44681</c:v>
                </c:pt>
                <c:pt idx="255">
                  <c:v>44682</c:v>
                </c:pt>
                <c:pt idx="256">
                  <c:v>44683</c:v>
                </c:pt>
                <c:pt idx="257">
                  <c:v>44684</c:v>
                </c:pt>
                <c:pt idx="258">
                  <c:v>44685</c:v>
                </c:pt>
                <c:pt idx="259">
                  <c:v>44686</c:v>
                </c:pt>
                <c:pt idx="260">
                  <c:v>44687</c:v>
                </c:pt>
                <c:pt idx="261">
                  <c:v>44688</c:v>
                </c:pt>
                <c:pt idx="262">
                  <c:v>44689</c:v>
                </c:pt>
                <c:pt idx="263">
                  <c:v>44690</c:v>
                </c:pt>
                <c:pt idx="264">
                  <c:v>44691</c:v>
                </c:pt>
                <c:pt idx="265">
                  <c:v>44692</c:v>
                </c:pt>
                <c:pt idx="266">
                  <c:v>44693</c:v>
                </c:pt>
                <c:pt idx="267">
                  <c:v>44694</c:v>
                </c:pt>
                <c:pt idx="268">
                  <c:v>44695</c:v>
                </c:pt>
                <c:pt idx="269">
                  <c:v>44696</c:v>
                </c:pt>
                <c:pt idx="270">
                  <c:v>44697</c:v>
                </c:pt>
                <c:pt idx="271">
                  <c:v>44698</c:v>
                </c:pt>
                <c:pt idx="272">
                  <c:v>44699</c:v>
                </c:pt>
                <c:pt idx="273">
                  <c:v>44700</c:v>
                </c:pt>
                <c:pt idx="274">
                  <c:v>44701</c:v>
                </c:pt>
                <c:pt idx="275">
                  <c:v>44702</c:v>
                </c:pt>
                <c:pt idx="276">
                  <c:v>44703</c:v>
                </c:pt>
              </c:numCache>
            </c:numRef>
          </c:cat>
          <c:val>
            <c:numRef>
              <c:f>Sheet1!$H$250:$H$526</c:f>
              <c:numCache>
                <c:formatCode>General</c:formatCode>
                <c:ptCount val="277"/>
                <c:pt idx="0">
                  <c:v>31652</c:v>
                </c:pt>
                <c:pt idx="1">
                  <c:v>33261.571428571428</c:v>
                </c:pt>
                <c:pt idx="2">
                  <c:v>34484.428571428572</c:v>
                </c:pt>
                <c:pt idx="3">
                  <c:v>34996.857142857145</c:v>
                </c:pt>
                <c:pt idx="4">
                  <c:v>35938</c:v>
                </c:pt>
                <c:pt idx="5">
                  <c:v>36875.714285714283</c:v>
                </c:pt>
                <c:pt idx="6">
                  <c:v>37535</c:v>
                </c:pt>
                <c:pt idx="7">
                  <c:v>38575.142857142855</c:v>
                </c:pt>
                <c:pt idx="8">
                  <c:v>39790.857142857145</c:v>
                </c:pt>
                <c:pt idx="9">
                  <c:v>40946</c:v>
                </c:pt>
                <c:pt idx="10">
                  <c:v>41634</c:v>
                </c:pt>
                <c:pt idx="11">
                  <c:v>42753</c:v>
                </c:pt>
                <c:pt idx="12">
                  <c:v>43890.142857142855</c:v>
                </c:pt>
                <c:pt idx="13">
                  <c:v>44335</c:v>
                </c:pt>
                <c:pt idx="14">
                  <c:v>44229.571428571428</c:v>
                </c:pt>
                <c:pt idx="15">
                  <c:v>43987.857142857145</c:v>
                </c:pt>
                <c:pt idx="16">
                  <c:v>43295.428571428572</c:v>
                </c:pt>
                <c:pt idx="17">
                  <c:v>42770.714285714283</c:v>
                </c:pt>
                <c:pt idx="18">
                  <c:v>37577.142857142855</c:v>
                </c:pt>
                <c:pt idx="19">
                  <c:v>37642.857142857145</c:v>
                </c:pt>
                <c:pt idx="20">
                  <c:v>37075</c:v>
                </c:pt>
                <c:pt idx="21">
                  <c:v>36570.714285714283</c:v>
                </c:pt>
                <c:pt idx="22">
                  <c:v>36138.714285714283</c:v>
                </c:pt>
                <c:pt idx="23">
                  <c:v>36084.571428571428</c:v>
                </c:pt>
                <c:pt idx="24">
                  <c:v>35988</c:v>
                </c:pt>
                <c:pt idx="25">
                  <c:v>39565</c:v>
                </c:pt>
                <c:pt idx="26">
                  <c:v>37101.428571428572</c:v>
                </c:pt>
                <c:pt idx="27">
                  <c:v>36340.285714285717</c:v>
                </c:pt>
                <c:pt idx="28">
                  <c:v>35799.285714285717</c:v>
                </c:pt>
                <c:pt idx="29">
                  <c:v>34919.428571428572</c:v>
                </c:pt>
                <c:pt idx="30">
                  <c:v>34053</c:v>
                </c:pt>
                <c:pt idx="31">
                  <c:v>33620</c:v>
                </c:pt>
                <c:pt idx="32">
                  <c:v>33015</c:v>
                </c:pt>
                <c:pt idx="33">
                  <c:v>33160.857142857145</c:v>
                </c:pt>
                <c:pt idx="34">
                  <c:v>32468</c:v>
                </c:pt>
                <c:pt idx="35">
                  <c:v>31498.571428571428</c:v>
                </c:pt>
                <c:pt idx="36">
                  <c:v>30489</c:v>
                </c:pt>
                <c:pt idx="37">
                  <c:v>29667.571428571428</c:v>
                </c:pt>
                <c:pt idx="38">
                  <c:v>29262.857142857141</c:v>
                </c:pt>
                <c:pt idx="39">
                  <c:v>27508.142857142859</c:v>
                </c:pt>
                <c:pt idx="40">
                  <c:v>26567.285714285714</c:v>
                </c:pt>
                <c:pt idx="41">
                  <c:v>25971.142857142859</c:v>
                </c:pt>
                <c:pt idx="42">
                  <c:v>25513.857142857141</c:v>
                </c:pt>
                <c:pt idx="43">
                  <c:v>24691.285714285714</c:v>
                </c:pt>
                <c:pt idx="44">
                  <c:v>24079.428571428572</c:v>
                </c:pt>
                <c:pt idx="45">
                  <c:v>23567.142857142859</c:v>
                </c:pt>
                <c:pt idx="46">
                  <c:v>23571.714285714286</c:v>
                </c:pt>
                <c:pt idx="47">
                  <c:v>22739.714285714286</c:v>
                </c:pt>
                <c:pt idx="48">
                  <c:v>21839.714285714286</c:v>
                </c:pt>
                <c:pt idx="49">
                  <c:v>20884.142857142859</c:v>
                </c:pt>
                <c:pt idx="50">
                  <c:v>19879</c:v>
                </c:pt>
                <c:pt idx="51">
                  <c:v>19119</c:v>
                </c:pt>
                <c:pt idx="52">
                  <c:v>18762</c:v>
                </c:pt>
                <c:pt idx="53">
                  <c:v>18403.428571428572</c:v>
                </c:pt>
                <c:pt idx="54">
                  <c:v>17964.857142857141</c:v>
                </c:pt>
                <c:pt idx="55">
                  <c:v>17468</c:v>
                </c:pt>
                <c:pt idx="56">
                  <c:v>17008.428571428572</c:v>
                </c:pt>
                <c:pt idx="57">
                  <c:v>16378.142857142857</c:v>
                </c:pt>
                <c:pt idx="58">
                  <c:v>15970.142857142857</c:v>
                </c:pt>
                <c:pt idx="59">
                  <c:v>15610.285714285714</c:v>
                </c:pt>
                <c:pt idx="60">
                  <c:v>15280.571428571429</c:v>
                </c:pt>
                <c:pt idx="61">
                  <c:v>14887.857142857143</c:v>
                </c:pt>
                <c:pt idx="62">
                  <c:v>14665.285714285714</c:v>
                </c:pt>
                <c:pt idx="63">
                  <c:v>14466.428571428571</c:v>
                </c:pt>
                <c:pt idx="64">
                  <c:v>14183.714285714286</c:v>
                </c:pt>
                <c:pt idx="65">
                  <c:v>14066.571428571429</c:v>
                </c:pt>
                <c:pt idx="66">
                  <c:v>14000</c:v>
                </c:pt>
                <c:pt idx="67">
                  <c:v>13992.428571428571</c:v>
                </c:pt>
                <c:pt idx="68">
                  <c:v>14136.142857142857</c:v>
                </c:pt>
                <c:pt idx="69">
                  <c:v>14176.857142857143</c:v>
                </c:pt>
                <c:pt idx="70">
                  <c:v>14136.285714285714</c:v>
                </c:pt>
                <c:pt idx="71">
                  <c:v>13929.857142857143</c:v>
                </c:pt>
                <c:pt idx="72">
                  <c:v>13628.857142857143</c:v>
                </c:pt>
                <c:pt idx="73">
                  <c:v>13471.714285714286</c:v>
                </c:pt>
                <c:pt idx="74">
                  <c:v>13222.285714285714</c:v>
                </c:pt>
                <c:pt idx="75">
                  <c:v>12859.285714285714</c:v>
                </c:pt>
                <c:pt idx="76">
                  <c:v>12573.142857142857</c:v>
                </c:pt>
                <c:pt idx="77">
                  <c:v>12656.857142857143</c:v>
                </c:pt>
                <c:pt idx="78">
                  <c:v>12511.714285714286</c:v>
                </c:pt>
                <c:pt idx="79">
                  <c:v>12365.285714285714</c:v>
                </c:pt>
                <c:pt idx="80">
                  <c:v>12316</c:v>
                </c:pt>
                <c:pt idx="81">
                  <c:v>11974.714285714286</c:v>
                </c:pt>
                <c:pt idx="82">
                  <c:v>11724.285714285714</c:v>
                </c:pt>
                <c:pt idx="83">
                  <c:v>11420.285714285714</c:v>
                </c:pt>
                <c:pt idx="84">
                  <c:v>10767.428571428571</c:v>
                </c:pt>
                <c:pt idx="85">
                  <c:v>10236.571428571429</c:v>
                </c:pt>
                <c:pt idx="86">
                  <c:v>10110.428571428571</c:v>
                </c:pt>
                <c:pt idx="87">
                  <c:v>9945.1428571428569</c:v>
                </c:pt>
                <c:pt idx="88">
                  <c:v>9800.8571428571431</c:v>
                </c:pt>
                <c:pt idx="89">
                  <c:v>9790.4285714285706</c:v>
                </c:pt>
                <c:pt idx="90">
                  <c:v>9843.2857142857138</c:v>
                </c:pt>
                <c:pt idx="91">
                  <c:v>10001.571428571429</c:v>
                </c:pt>
                <c:pt idx="92">
                  <c:v>9978.1428571428569</c:v>
                </c:pt>
                <c:pt idx="93">
                  <c:v>9889.5714285714294</c:v>
                </c:pt>
                <c:pt idx="94">
                  <c:v>9904.4285714285706</c:v>
                </c:pt>
                <c:pt idx="95">
                  <c:v>10100.714285714286</c:v>
                </c:pt>
                <c:pt idx="96">
                  <c:v>10164.142857142857</c:v>
                </c:pt>
                <c:pt idx="97">
                  <c:v>10176</c:v>
                </c:pt>
                <c:pt idx="98">
                  <c:v>8580.7142857142862</c:v>
                </c:pt>
                <c:pt idx="99">
                  <c:v>8404.1428571428569</c:v>
                </c:pt>
                <c:pt idx="100">
                  <c:v>9524.4285714285706</c:v>
                </c:pt>
                <c:pt idx="101">
                  <c:v>10273.142857142857</c:v>
                </c:pt>
                <c:pt idx="102">
                  <c:v>12100.714285714286</c:v>
                </c:pt>
                <c:pt idx="103">
                  <c:v>14735.571428571429</c:v>
                </c:pt>
                <c:pt idx="104">
                  <c:v>17546.857142857141</c:v>
                </c:pt>
                <c:pt idx="105">
                  <c:v>21883</c:v>
                </c:pt>
                <c:pt idx="106">
                  <c:v>25886.857142857141</c:v>
                </c:pt>
                <c:pt idx="107">
                  <c:v>28475.714285714286</c:v>
                </c:pt>
                <c:pt idx="108">
                  <c:v>28928</c:v>
                </c:pt>
                <c:pt idx="109">
                  <c:v>29214.428571428572</c:v>
                </c:pt>
                <c:pt idx="110">
                  <c:v>28745.714285714286</c:v>
                </c:pt>
                <c:pt idx="111">
                  <c:v>27931.142857142859</c:v>
                </c:pt>
                <c:pt idx="112">
                  <c:v>27215.142857142859</c:v>
                </c:pt>
                <c:pt idx="113">
                  <c:v>26118.142857142859</c:v>
                </c:pt>
                <c:pt idx="114">
                  <c:v>25012.571428571428</c:v>
                </c:pt>
                <c:pt idx="115">
                  <c:v>24717</c:v>
                </c:pt>
                <c:pt idx="116">
                  <c:v>24147.571428571428</c:v>
                </c:pt>
                <c:pt idx="117">
                  <c:v>23609.142857142859</c:v>
                </c:pt>
                <c:pt idx="118">
                  <c:v>22912.142857142859</c:v>
                </c:pt>
                <c:pt idx="119">
                  <c:v>21060.571428571428</c:v>
                </c:pt>
                <c:pt idx="120">
                  <c:v>19340.142857142859</c:v>
                </c:pt>
                <c:pt idx="121">
                  <c:v>17566.571428571428</c:v>
                </c:pt>
                <c:pt idx="122">
                  <c:v>17083.285714285714</c:v>
                </c:pt>
                <c:pt idx="123">
                  <c:v>16722.857142857141</c:v>
                </c:pt>
                <c:pt idx="124">
                  <c:v>16409.285714285714</c:v>
                </c:pt>
                <c:pt idx="125">
                  <c:v>16334.142857142857</c:v>
                </c:pt>
                <c:pt idx="126">
                  <c:v>16711.857142857141</c:v>
                </c:pt>
                <c:pt idx="127">
                  <c:v>14690</c:v>
                </c:pt>
                <c:pt idx="128">
                  <c:v>12768.714285714286</c:v>
                </c:pt>
                <c:pt idx="129">
                  <c:v>12819.857142857143</c:v>
                </c:pt>
                <c:pt idx="130">
                  <c:v>12816.142857142857</c:v>
                </c:pt>
                <c:pt idx="131">
                  <c:v>12818.428571428571</c:v>
                </c:pt>
                <c:pt idx="132">
                  <c:v>12861.428571428571</c:v>
                </c:pt>
                <c:pt idx="133">
                  <c:v>13400.142857142857</c:v>
                </c:pt>
                <c:pt idx="134">
                  <c:v>13958</c:v>
                </c:pt>
                <c:pt idx="135">
                  <c:v>14271.142857142857</c:v>
                </c:pt>
                <c:pt idx="136">
                  <c:v>14190.142857142857</c:v>
                </c:pt>
                <c:pt idx="137">
                  <c:v>13856.142857142857</c:v>
                </c:pt>
                <c:pt idx="138">
                  <c:v>13341.285714285714</c:v>
                </c:pt>
                <c:pt idx="139">
                  <c:v>12963.285714285714</c:v>
                </c:pt>
                <c:pt idx="140">
                  <c:v>12842.428571428571</c:v>
                </c:pt>
                <c:pt idx="141">
                  <c:v>14518</c:v>
                </c:pt>
                <c:pt idx="142">
                  <c:v>16198.285714285714</c:v>
                </c:pt>
                <c:pt idx="143">
                  <c:v>16097.428571428571</c:v>
                </c:pt>
                <c:pt idx="144">
                  <c:v>15935</c:v>
                </c:pt>
                <c:pt idx="145">
                  <c:v>15996.285714285714</c:v>
                </c:pt>
                <c:pt idx="146">
                  <c:v>15794</c:v>
                </c:pt>
                <c:pt idx="147">
                  <c:v>15260.142857142857</c:v>
                </c:pt>
                <c:pt idx="148">
                  <c:v>14294.285714285714</c:v>
                </c:pt>
                <c:pt idx="149">
                  <c:v>13512.571428571429</c:v>
                </c:pt>
                <c:pt idx="150">
                  <c:v>13395.285714285714</c:v>
                </c:pt>
                <c:pt idx="151">
                  <c:v>13052.714285714286</c:v>
                </c:pt>
                <c:pt idx="152">
                  <c:v>12954.714285714286</c:v>
                </c:pt>
                <c:pt idx="153">
                  <c:v>12844.714285714286</c:v>
                </c:pt>
                <c:pt idx="154">
                  <c:v>12784.571428571429</c:v>
                </c:pt>
                <c:pt idx="155">
                  <c:v>12733.142857142857</c:v>
                </c:pt>
                <c:pt idx="156">
                  <c:v>12784.142857142857</c:v>
                </c:pt>
                <c:pt idx="157">
                  <c:v>12819.428571428571</c:v>
                </c:pt>
                <c:pt idx="158">
                  <c:v>12759.285714285714</c:v>
                </c:pt>
                <c:pt idx="159">
                  <c:v>12556.285714285714</c:v>
                </c:pt>
                <c:pt idx="160">
                  <c:v>12510.714285714286</c:v>
                </c:pt>
                <c:pt idx="161">
                  <c:v>12581.571428571429</c:v>
                </c:pt>
                <c:pt idx="162">
                  <c:v>13345.428571428571</c:v>
                </c:pt>
                <c:pt idx="163">
                  <c:v>13934.714285714286</c:v>
                </c:pt>
                <c:pt idx="164">
                  <c:v>13994.571428571429</c:v>
                </c:pt>
                <c:pt idx="165">
                  <c:v>13820.714285714286</c:v>
                </c:pt>
                <c:pt idx="166">
                  <c:v>13574.571428571429</c:v>
                </c:pt>
                <c:pt idx="167">
                  <c:v>13398</c:v>
                </c:pt>
                <c:pt idx="168">
                  <c:v>12393.142857142857</c:v>
                </c:pt>
                <c:pt idx="169">
                  <c:v>11354</c:v>
                </c:pt>
                <c:pt idx="170">
                  <c:v>11307.285714285714</c:v>
                </c:pt>
                <c:pt idx="171">
                  <c:v>11274.428571428571</c:v>
                </c:pt>
                <c:pt idx="172">
                  <c:v>11305</c:v>
                </c:pt>
                <c:pt idx="173">
                  <c:v>11237</c:v>
                </c:pt>
                <c:pt idx="174">
                  <c:v>10976.571428571429</c:v>
                </c:pt>
                <c:pt idx="175">
                  <c:v>11526.571428571429</c:v>
                </c:pt>
                <c:pt idx="176">
                  <c:v>12024.714285714286</c:v>
                </c:pt>
                <c:pt idx="177">
                  <c:v>11719.285714285714</c:v>
                </c:pt>
                <c:pt idx="178">
                  <c:v>11558.714285714286</c:v>
                </c:pt>
                <c:pt idx="179">
                  <c:v>10808</c:v>
                </c:pt>
                <c:pt idx="180">
                  <c:v>10215.428571428571</c:v>
                </c:pt>
                <c:pt idx="181">
                  <c:v>9834.1428571428569</c:v>
                </c:pt>
                <c:pt idx="182">
                  <c:v>9491.4285714285706</c:v>
                </c:pt>
                <c:pt idx="183">
                  <c:v>9084.1428571428569</c:v>
                </c:pt>
                <c:pt idx="184">
                  <c:v>8855.5714285714294</c:v>
                </c:pt>
                <c:pt idx="185">
                  <c:v>8754.8571428571431</c:v>
                </c:pt>
                <c:pt idx="186">
                  <c:v>8755</c:v>
                </c:pt>
                <c:pt idx="187">
                  <c:v>8621.5714285714294</c:v>
                </c:pt>
                <c:pt idx="188">
                  <c:v>8401.7142857142862</c:v>
                </c:pt>
                <c:pt idx="189">
                  <c:v>7766.5714285714284</c:v>
                </c:pt>
                <c:pt idx="190">
                  <c:v>7073.7142857142853</c:v>
                </c:pt>
                <c:pt idx="191">
                  <c:v>6734.4285714285716</c:v>
                </c:pt>
                <c:pt idx="192">
                  <c:v>6549.5714285714284</c:v>
                </c:pt>
                <c:pt idx="193">
                  <c:v>6274.1428571428569</c:v>
                </c:pt>
                <c:pt idx="194">
                  <c:v>6114.8571428571431</c:v>
                </c:pt>
                <c:pt idx="195">
                  <c:v>5804.1428571428569</c:v>
                </c:pt>
                <c:pt idx="196">
                  <c:v>5906.8571428571431</c:v>
                </c:pt>
                <c:pt idx="197">
                  <c:v>5865.7142857142853</c:v>
                </c:pt>
                <c:pt idx="198">
                  <c:v>5707.2857142857147</c:v>
                </c:pt>
                <c:pt idx="199">
                  <c:v>5634.8571428571431</c:v>
                </c:pt>
                <c:pt idx="200">
                  <c:v>5393.4285714285716</c:v>
                </c:pt>
                <c:pt idx="201">
                  <c:v>5125.4285714285716</c:v>
                </c:pt>
                <c:pt idx="202">
                  <c:v>4997.5714285714284</c:v>
                </c:pt>
                <c:pt idx="203">
                  <c:v>4890.2857142857147</c:v>
                </c:pt>
                <c:pt idx="204">
                  <c:v>4686.4285714285716</c:v>
                </c:pt>
                <c:pt idx="205">
                  <c:v>4627</c:v>
                </c:pt>
                <c:pt idx="206">
                  <c:v>4547</c:v>
                </c:pt>
                <c:pt idx="207">
                  <c:v>4558.5714285714284</c:v>
                </c:pt>
                <c:pt idx="208">
                  <c:v>4503</c:v>
                </c:pt>
                <c:pt idx="209">
                  <c:v>4471</c:v>
                </c:pt>
                <c:pt idx="210">
                  <c:v>4393.1428571428569</c:v>
                </c:pt>
                <c:pt idx="211">
                  <c:v>4285.8571428571431</c:v>
                </c:pt>
                <c:pt idx="212">
                  <c:v>4132.1428571428569</c:v>
                </c:pt>
                <c:pt idx="213">
                  <c:v>4129</c:v>
                </c:pt>
                <c:pt idx="214">
                  <c:v>4156</c:v>
                </c:pt>
                <c:pt idx="215">
                  <c:v>4124.8571428571431</c:v>
                </c:pt>
                <c:pt idx="216">
                  <c:v>4304.8571428571431</c:v>
                </c:pt>
                <c:pt idx="217">
                  <c:v>4231.8571428571431</c:v>
                </c:pt>
                <c:pt idx="218">
                  <c:v>4132.1428571428569</c:v>
                </c:pt>
                <c:pt idx="219">
                  <c:v>4068.2857142857142</c:v>
                </c:pt>
                <c:pt idx="220">
                  <c:v>3959.7142857142858</c:v>
                </c:pt>
                <c:pt idx="221">
                  <c:v>3772.7142857142858</c:v>
                </c:pt>
                <c:pt idx="222">
                  <c:v>3595.4285714285716</c:v>
                </c:pt>
                <c:pt idx="223">
                  <c:v>3496.2857142857142</c:v>
                </c:pt>
                <c:pt idx="224">
                  <c:v>3666.1428571428573</c:v>
                </c:pt>
                <c:pt idx="225">
                  <c:v>3761.2857142857142</c:v>
                </c:pt>
                <c:pt idx="226">
                  <c:v>3775.5714285714284</c:v>
                </c:pt>
                <c:pt idx="227">
                  <c:v>3844.1428571428573</c:v>
                </c:pt>
                <c:pt idx="228">
                  <c:v>3910.7142857142858</c:v>
                </c:pt>
                <c:pt idx="229">
                  <c:v>4022.1428571428573</c:v>
                </c:pt>
                <c:pt idx="230">
                  <c:v>3926</c:v>
                </c:pt>
                <c:pt idx="231">
                  <c:v>3829.4285714285716</c:v>
                </c:pt>
                <c:pt idx="232">
                  <c:v>3725.4285714285716</c:v>
                </c:pt>
                <c:pt idx="233">
                  <c:v>3685.8571428571427</c:v>
                </c:pt>
                <c:pt idx="234">
                  <c:v>3653.2857142857142</c:v>
                </c:pt>
                <c:pt idx="235">
                  <c:v>3665.1428571428573</c:v>
                </c:pt>
                <c:pt idx="236">
                  <c:v>3675.8571428571427</c:v>
                </c:pt>
                <c:pt idx="237">
                  <c:v>3592.5714285714284</c:v>
                </c:pt>
                <c:pt idx="238">
                  <c:v>3584.8571428571427</c:v>
                </c:pt>
                <c:pt idx="239">
                  <c:v>3536</c:v>
                </c:pt>
                <c:pt idx="240">
                  <c:v>3447.5714285714284</c:v>
                </c:pt>
                <c:pt idx="241">
                  <c:v>3299.8571428571427</c:v>
                </c:pt>
                <c:pt idx="242">
                  <c:v>3308</c:v>
                </c:pt>
                <c:pt idx="243">
                  <c:v>3276.2857142857142</c:v>
                </c:pt>
                <c:pt idx="244">
                  <c:v>3239.2857142857142</c:v>
                </c:pt>
                <c:pt idx="245">
                  <c:v>3227.5714285714284</c:v>
                </c:pt>
                <c:pt idx="246">
                  <c:v>3176.8571428571427</c:v>
                </c:pt>
                <c:pt idx="247">
                  <c:v>3191.8571428571427</c:v>
                </c:pt>
                <c:pt idx="248">
                  <c:v>3309.4285714285716</c:v>
                </c:pt>
                <c:pt idx="249">
                  <c:v>3291.7142857142858</c:v>
                </c:pt>
                <c:pt idx="250">
                  <c:v>3216</c:v>
                </c:pt>
                <c:pt idx="251">
                  <c:v>3185.1428571428573</c:v>
                </c:pt>
                <c:pt idx="252">
                  <c:v>3202.2857142857142</c:v>
                </c:pt>
                <c:pt idx="253">
                  <c:v>3072.4285714285716</c:v>
                </c:pt>
                <c:pt idx="254">
                  <c:v>3058.1428571428573</c:v>
                </c:pt>
                <c:pt idx="255">
                  <c:v>3047.5714285714284</c:v>
                </c:pt>
                <c:pt idx="256">
                  <c:v>2914.4285714285716</c:v>
                </c:pt>
                <c:pt idx="257">
                  <c:v>2867.5714285714284</c:v>
                </c:pt>
                <c:pt idx="258">
                  <c:v>2840.1428571428573</c:v>
                </c:pt>
                <c:pt idx="259">
                  <c:v>2666.5714285714284</c:v>
                </c:pt>
                <c:pt idx="260">
                  <c:v>2724.7142857142858</c:v>
                </c:pt>
                <c:pt idx="261">
                  <c:v>2691.1428571428573</c:v>
                </c:pt>
                <c:pt idx="262">
                  <c:v>2624.4285714285716</c:v>
                </c:pt>
                <c:pt idx="263">
                  <c:v>2599.4285714285716</c:v>
                </c:pt>
                <c:pt idx="264">
                  <c:v>2594</c:v>
                </c:pt>
                <c:pt idx="265">
                  <c:v>2564.5714285714284</c:v>
                </c:pt>
                <c:pt idx="266">
                  <c:v>2561</c:v>
                </c:pt>
                <c:pt idx="267">
                  <c:v>2542.7142857142858</c:v>
                </c:pt>
                <c:pt idx="268">
                  <c:v>2550.4285714285716</c:v>
                </c:pt>
                <c:pt idx="269">
                  <c:v>2619.7142857142858</c:v>
                </c:pt>
                <c:pt idx="270">
                  <c:v>2635.7142857142858</c:v>
                </c:pt>
                <c:pt idx="271">
                  <c:v>2621.2857142857142</c:v>
                </c:pt>
                <c:pt idx="272">
                  <c:v>2604.8571428571427</c:v>
                </c:pt>
                <c:pt idx="273">
                  <c:v>2554.4285714285716</c:v>
                </c:pt>
                <c:pt idx="274">
                  <c:v>2496.8571428571427</c:v>
                </c:pt>
                <c:pt idx="275">
                  <c:v>2476.8571428571427</c:v>
                </c:pt>
                <c:pt idx="276">
                  <c:v>2315.8571428571427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62-4446-B230-46592154B558}"/>
            </c:ext>
          </c:extLst>
        </c:ser>
        <c:ser>
          <c:idx val="2"/>
          <c:order val="2"/>
          <c:tx>
            <c:strRef>
              <c:f>Sheet1!$I$1</c:f>
              <c:strCache>
                <c:ptCount val="1"/>
                <c:pt idx="0">
                  <c:v>First Additional Doses 7-Day Rolling Average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Sheet1!$B$250:$B$526</c:f>
              <c:numCache>
                <c:formatCode>m/d/yyyy</c:formatCode>
                <c:ptCount val="277"/>
                <c:pt idx="0">
                  <c:v>44427</c:v>
                </c:pt>
                <c:pt idx="1">
                  <c:v>44428</c:v>
                </c:pt>
                <c:pt idx="2">
                  <c:v>44429</c:v>
                </c:pt>
                <c:pt idx="3">
                  <c:v>44430</c:v>
                </c:pt>
                <c:pt idx="4">
                  <c:v>44431</c:v>
                </c:pt>
                <c:pt idx="5">
                  <c:v>44432</c:v>
                </c:pt>
                <c:pt idx="6">
                  <c:v>44433</c:v>
                </c:pt>
                <c:pt idx="7">
                  <c:v>44434</c:v>
                </c:pt>
                <c:pt idx="8">
                  <c:v>44435</c:v>
                </c:pt>
                <c:pt idx="9">
                  <c:v>44436</c:v>
                </c:pt>
                <c:pt idx="10">
                  <c:v>44437</c:v>
                </c:pt>
                <c:pt idx="11">
                  <c:v>44438</c:v>
                </c:pt>
                <c:pt idx="12">
                  <c:v>44439</c:v>
                </c:pt>
                <c:pt idx="13">
                  <c:v>44440</c:v>
                </c:pt>
                <c:pt idx="14">
                  <c:v>44441</c:v>
                </c:pt>
                <c:pt idx="15">
                  <c:v>44442</c:v>
                </c:pt>
                <c:pt idx="16">
                  <c:v>44443</c:v>
                </c:pt>
                <c:pt idx="17">
                  <c:v>44444</c:v>
                </c:pt>
                <c:pt idx="18">
                  <c:v>44445</c:v>
                </c:pt>
                <c:pt idx="19">
                  <c:v>44446</c:v>
                </c:pt>
                <c:pt idx="20">
                  <c:v>44447</c:v>
                </c:pt>
                <c:pt idx="21">
                  <c:v>44448</c:v>
                </c:pt>
                <c:pt idx="22">
                  <c:v>44449</c:v>
                </c:pt>
                <c:pt idx="23">
                  <c:v>44450</c:v>
                </c:pt>
                <c:pt idx="24">
                  <c:v>44451</c:v>
                </c:pt>
                <c:pt idx="25">
                  <c:v>44452</c:v>
                </c:pt>
                <c:pt idx="26">
                  <c:v>44453</c:v>
                </c:pt>
                <c:pt idx="27">
                  <c:v>44454</c:v>
                </c:pt>
                <c:pt idx="28">
                  <c:v>44455</c:v>
                </c:pt>
                <c:pt idx="29">
                  <c:v>44456</c:v>
                </c:pt>
                <c:pt idx="30">
                  <c:v>44457</c:v>
                </c:pt>
                <c:pt idx="31">
                  <c:v>44458</c:v>
                </c:pt>
                <c:pt idx="32">
                  <c:v>44459</c:v>
                </c:pt>
                <c:pt idx="33">
                  <c:v>44460</c:v>
                </c:pt>
                <c:pt idx="34">
                  <c:v>44461</c:v>
                </c:pt>
                <c:pt idx="35">
                  <c:v>44462</c:v>
                </c:pt>
                <c:pt idx="36">
                  <c:v>44463</c:v>
                </c:pt>
                <c:pt idx="37">
                  <c:v>44464</c:v>
                </c:pt>
                <c:pt idx="38">
                  <c:v>44465</c:v>
                </c:pt>
                <c:pt idx="39">
                  <c:v>44466</c:v>
                </c:pt>
                <c:pt idx="40">
                  <c:v>44467</c:v>
                </c:pt>
                <c:pt idx="41">
                  <c:v>44468</c:v>
                </c:pt>
                <c:pt idx="42">
                  <c:v>44469</c:v>
                </c:pt>
                <c:pt idx="43">
                  <c:v>44470</c:v>
                </c:pt>
                <c:pt idx="44">
                  <c:v>44471</c:v>
                </c:pt>
                <c:pt idx="45">
                  <c:v>44472</c:v>
                </c:pt>
                <c:pt idx="46">
                  <c:v>44473</c:v>
                </c:pt>
                <c:pt idx="47">
                  <c:v>44474</c:v>
                </c:pt>
                <c:pt idx="48">
                  <c:v>44475</c:v>
                </c:pt>
                <c:pt idx="49">
                  <c:v>44476</c:v>
                </c:pt>
                <c:pt idx="50">
                  <c:v>44477</c:v>
                </c:pt>
                <c:pt idx="51">
                  <c:v>44478</c:v>
                </c:pt>
                <c:pt idx="52">
                  <c:v>44479</c:v>
                </c:pt>
                <c:pt idx="53">
                  <c:v>44480</c:v>
                </c:pt>
                <c:pt idx="54">
                  <c:v>44481</c:v>
                </c:pt>
                <c:pt idx="55">
                  <c:v>44482</c:v>
                </c:pt>
                <c:pt idx="56">
                  <c:v>44483</c:v>
                </c:pt>
                <c:pt idx="57">
                  <c:v>44484</c:v>
                </c:pt>
                <c:pt idx="58">
                  <c:v>44485</c:v>
                </c:pt>
                <c:pt idx="59">
                  <c:v>44486</c:v>
                </c:pt>
                <c:pt idx="60">
                  <c:v>44487</c:v>
                </c:pt>
                <c:pt idx="61">
                  <c:v>44488</c:v>
                </c:pt>
                <c:pt idx="62">
                  <c:v>44489</c:v>
                </c:pt>
                <c:pt idx="63">
                  <c:v>44490</c:v>
                </c:pt>
                <c:pt idx="64">
                  <c:v>44491</c:v>
                </c:pt>
                <c:pt idx="65">
                  <c:v>44492</c:v>
                </c:pt>
                <c:pt idx="66">
                  <c:v>44493</c:v>
                </c:pt>
                <c:pt idx="67">
                  <c:v>44494</c:v>
                </c:pt>
                <c:pt idx="68">
                  <c:v>44495</c:v>
                </c:pt>
                <c:pt idx="69">
                  <c:v>44496</c:v>
                </c:pt>
                <c:pt idx="70">
                  <c:v>44497</c:v>
                </c:pt>
                <c:pt idx="71">
                  <c:v>44498</c:v>
                </c:pt>
                <c:pt idx="72">
                  <c:v>44499</c:v>
                </c:pt>
                <c:pt idx="73">
                  <c:v>44500</c:v>
                </c:pt>
                <c:pt idx="74">
                  <c:v>44501</c:v>
                </c:pt>
                <c:pt idx="75">
                  <c:v>44502</c:v>
                </c:pt>
                <c:pt idx="76">
                  <c:v>44503</c:v>
                </c:pt>
                <c:pt idx="77">
                  <c:v>44504</c:v>
                </c:pt>
                <c:pt idx="78">
                  <c:v>44505</c:v>
                </c:pt>
                <c:pt idx="79">
                  <c:v>44506</c:v>
                </c:pt>
                <c:pt idx="80">
                  <c:v>44507</c:v>
                </c:pt>
                <c:pt idx="81">
                  <c:v>44508</c:v>
                </c:pt>
                <c:pt idx="82">
                  <c:v>44509</c:v>
                </c:pt>
                <c:pt idx="83">
                  <c:v>44510</c:v>
                </c:pt>
                <c:pt idx="84">
                  <c:v>44511</c:v>
                </c:pt>
                <c:pt idx="85">
                  <c:v>44512</c:v>
                </c:pt>
                <c:pt idx="86">
                  <c:v>44513</c:v>
                </c:pt>
                <c:pt idx="87">
                  <c:v>44514</c:v>
                </c:pt>
                <c:pt idx="88">
                  <c:v>44515</c:v>
                </c:pt>
                <c:pt idx="89">
                  <c:v>44516</c:v>
                </c:pt>
                <c:pt idx="90">
                  <c:v>44517</c:v>
                </c:pt>
                <c:pt idx="91">
                  <c:v>44518</c:v>
                </c:pt>
                <c:pt idx="92">
                  <c:v>44519</c:v>
                </c:pt>
                <c:pt idx="93">
                  <c:v>44520</c:v>
                </c:pt>
                <c:pt idx="94">
                  <c:v>44521</c:v>
                </c:pt>
                <c:pt idx="95">
                  <c:v>44522</c:v>
                </c:pt>
                <c:pt idx="96">
                  <c:v>44523</c:v>
                </c:pt>
                <c:pt idx="97">
                  <c:v>44524</c:v>
                </c:pt>
                <c:pt idx="98">
                  <c:v>44525</c:v>
                </c:pt>
                <c:pt idx="99">
                  <c:v>44526</c:v>
                </c:pt>
                <c:pt idx="100">
                  <c:v>44527</c:v>
                </c:pt>
                <c:pt idx="101">
                  <c:v>44528</c:v>
                </c:pt>
                <c:pt idx="102">
                  <c:v>44529</c:v>
                </c:pt>
                <c:pt idx="103">
                  <c:v>44530</c:v>
                </c:pt>
                <c:pt idx="104">
                  <c:v>44531</c:v>
                </c:pt>
                <c:pt idx="105">
                  <c:v>44532</c:v>
                </c:pt>
                <c:pt idx="106">
                  <c:v>44533</c:v>
                </c:pt>
                <c:pt idx="107">
                  <c:v>44534</c:v>
                </c:pt>
                <c:pt idx="108">
                  <c:v>44535</c:v>
                </c:pt>
                <c:pt idx="109">
                  <c:v>44536</c:v>
                </c:pt>
                <c:pt idx="110">
                  <c:v>44537</c:v>
                </c:pt>
                <c:pt idx="111">
                  <c:v>44538</c:v>
                </c:pt>
                <c:pt idx="112">
                  <c:v>44539</c:v>
                </c:pt>
                <c:pt idx="113">
                  <c:v>44540</c:v>
                </c:pt>
                <c:pt idx="114">
                  <c:v>44541</c:v>
                </c:pt>
                <c:pt idx="115">
                  <c:v>44542</c:v>
                </c:pt>
                <c:pt idx="116">
                  <c:v>44543</c:v>
                </c:pt>
                <c:pt idx="117">
                  <c:v>44544</c:v>
                </c:pt>
                <c:pt idx="118">
                  <c:v>44545</c:v>
                </c:pt>
                <c:pt idx="119">
                  <c:v>44546</c:v>
                </c:pt>
                <c:pt idx="120">
                  <c:v>44547</c:v>
                </c:pt>
                <c:pt idx="121">
                  <c:v>44548</c:v>
                </c:pt>
                <c:pt idx="122">
                  <c:v>44549</c:v>
                </c:pt>
                <c:pt idx="123">
                  <c:v>44550</c:v>
                </c:pt>
                <c:pt idx="124">
                  <c:v>44551</c:v>
                </c:pt>
                <c:pt idx="125">
                  <c:v>44552</c:v>
                </c:pt>
                <c:pt idx="126">
                  <c:v>44553</c:v>
                </c:pt>
                <c:pt idx="127">
                  <c:v>44554</c:v>
                </c:pt>
                <c:pt idx="128">
                  <c:v>44555</c:v>
                </c:pt>
                <c:pt idx="129">
                  <c:v>44556</c:v>
                </c:pt>
                <c:pt idx="130">
                  <c:v>44557</c:v>
                </c:pt>
                <c:pt idx="131">
                  <c:v>44558</c:v>
                </c:pt>
                <c:pt idx="132">
                  <c:v>44559</c:v>
                </c:pt>
                <c:pt idx="133">
                  <c:v>44560</c:v>
                </c:pt>
                <c:pt idx="134">
                  <c:v>44561</c:v>
                </c:pt>
                <c:pt idx="135">
                  <c:v>44562</c:v>
                </c:pt>
                <c:pt idx="136">
                  <c:v>44563</c:v>
                </c:pt>
                <c:pt idx="137">
                  <c:v>44564</c:v>
                </c:pt>
                <c:pt idx="138">
                  <c:v>44565</c:v>
                </c:pt>
                <c:pt idx="139">
                  <c:v>44566</c:v>
                </c:pt>
                <c:pt idx="140">
                  <c:v>44567</c:v>
                </c:pt>
                <c:pt idx="141">
                  <c:v>44568</c:v>
                </c:pt>
                <c:pt idx="142">
                  <c:v>44569</c:v>
                </c:pt>
                <c:pt idx="143">
                  <c:v>44570</c:v>
                </c:pt>
                <c:pt idx="144">
                  <c:v>44571</c:v>
                </c:pt>
                <c:pt idx="145">
                  <c:v>44572</c:v>
                </c:pt>
                <c:pt idx="146">
                  <c:v>44573</c:v>
                </c:pt>
                <c:pt idx="147">
                  <c:v>44574</c:v>
                </c:pt>
                <c:pt idx="148">
                  <c:v>44575</c:v>
                </c:pt>
                <c:pt idx="149">
                  <c:v>44576</c:v>
                </c:pt>
                <c:pt idx="150">
                  <c:v>44577</c:v>
                </c:pt>
                <c:pt idx="151">
                  <c:v>44578</c:v>
                </c:pt>
                <c:pt idx="152">
                  <c:v>44579</c:v>
                </c:pt>
                <c:pt idx="153">
                  <c:v>44580</c:v>
                </c:pt>
                <c:pt idx="154">
                  <c:v>44581</c:v>
                </c:pt>
                <c:pt idx="155">
                  <c:v>44582</c:v>
                </c:pt>
                <c:pt idx="156">
                  <c:v>44583</c:v>
                </c:pt>
                <c:pt idx="157">
                  <c:v>44584</c:v>
                </c:pt>
                <c:pt idx="158">
                  <c:v>44585</c:v>
                </c:pt>
                <c:pt idx="159">
                  <c:v>44586</c:v>
                </c:pt>
                <c:pt idx="160">
                  <c:v>44587</c:v>
                </c:pt>
                <c:pt idx="161">
                  <c:v>44588</c:v>
                </c:pt>
                <c:pt idx="162">
                  <c:v>44589</c:v>
                </c:pt>
                <c:pt idx="163">
                  <c:v>44590</c:v>
                </c:pt>
                <c:pt idx="164">
                  <c:v>44591</c:v>
                </c:pt>
                <c:pt idx="165">
                  <c:v>44592</c:v>
                </c:pt>
                <c:pt idx="166">
                  <c:v>44593</c:v>
                </c:pt>
                <c:pt idx="167">
                  <c:v>44594</c:v>
                </c:pt>
                <c:pt idx="168">
                  <c:v>44595</c:v>
                </c:pt>
                <c:pt idx="169">
                  <c:v>44596</c:v>
                </c:pt>
                <c:pt idx="170">
                  <c:v>44597</c:v>
                </c:pt>
                <c:pt idx="171">
                  <c:v>44598</c:v>
                </c:pt>
                <c:pt idx="172">
                  <c:v>44599</c:v>
                </c:pt>
                <c:pt idx="173">
                  <c:v>44600</c:v>
                </c:pt>
                <c:pt idx="174">
                  <c:v>44601</c:v>
                </c:pt>
                <c:pt idx="175">
                  <c:v>44602</c:v>
                </c:pt>
                <c:pt idx="176">
                  <c:v>44603</c:v>
                </c:pt>
                <c:pt idx="177">
                  <c:v>44604</c:v>
                </c:pt>
                <c:pt idx="178">
                  <c:v>44605</c:v>
                </c:pt>
                <c:pt idx="179">
                  <c:v>44606</c:v>
                </c:pt>
                <c:pt idx="180">
                  <c:v>44607</c:v>
                </c:pt>
                <c:pt idx="181">
                  <c:v>44608</c:v>
                </c:pt>
                <c:pt idx="182">
                  <c:v>44609</c:v>
                </c:pt>
                <c:pt idx="183">
                  <c:v>44610</c:v>
                </c:pt>
                <c:pt idx="184">
                  <c:v>44611</c:v>
                </c:pt>
                <c:pt idx="185">
                  <c:v>44612</c:v>
                </c:pt>
                <c:pt idx="186">
                  <c:v>44613</c:v>
                </c:pt>
                <c:pt idx="187">
                  <c:v>44614</c:v>
                </c:pt>
                <c:pt idx="188">
                  <c:v>44615</c:v>
                </c:pt>
                <c:pt idx="189">
                  <c:v>44616</c:v>
                </c:pt>
                <c:pt idx="190">
                  <c:v>44617</c:v>
                </c:pt>
                <c:pt idx="191">
                  <c:v>44618</c:v>
                </c:pt>
                <c:pt idx="192">
                  <c:v>44619</c:v>
                </c:pt>
                <c:pt idx="193">
                  <c:v>44620</c:v>
                </c:pt>
                <c:pt idx="194">
                  <c:v>44621</c:v>
                </c:pt>
                <c:pt idx="195">
                  <c:v>44622</c:v>
                </c:pt>
                <c:pt idx="196">
                  <c:v>44623</c:v>
                </c:pt>
                <c:pt idx="197">
                  <c:v>44624</c:v>
                </c:pt>
                <c:pt idx="198">
                  <c:v>44625</c:v>
                </c:pt>
                <c:pt idx="199">
                  <c:v>44626</c:v>
                </c:pt>
                <c:pt idx="200">
                  <c:v>44627</c:v>
                </c:pt>
                <c:pt idx="201">
                  <c:v>44628</c:v>
                </c:pt>
                <c:pt idx="202">
                  <c:v>44629</c:v>
                </c:pt>
                <c:pt idx="203">
                  <c:v>44630</c:v>
                </c:pt>
                <c:pt idx="204">
                  <c:v>44631</c:v>
                </c:pt>
                <c:pt idx="205">
                  <c:v>44632</c:v>
                </c:pt>
                <c:pt idx="206">
                  <c:v>44633</c:v>
                </c:pt>
                <c:pt idx="207">
                  <c:v>44634</c:v>
                </c:pt>
                <c:pt idx="208">
                  <c:v>44635</c:v>
                </c:pt>
                <c:pt idx="209">
                  <c:v>44636</c:v>
                </c:pt>
                <c:pt idx="210">
                  <c:v>44637</c:v>
                </c:pt>
                <c:pt idx="211">
                  <c:v>44638</c:v>
                </c:pt>
                <c:pt idx="212">
                  <c:v>44639</c:v>
                </c:pt>
                <c:pt idx="213">
                  <c:v>44640</c:v>
                </c:pt>
                <c:pt idx="214">
                  <c:v>44641</c:v>
                </c:pt>
                <c:pt idx="215">
                  <c:v>44642</c:v>
                </c:pt>
                <c:pt idx="216">
                  <c:v>44643</c:v>
                </c:pt>
                <c:pt idx="217">
                  <c:v>44644</c:v>
                </c:pt>
                <c:pt idx="218">
                  <c:v>44645</c:v>
                </c:pt>
                <c:pt idx="219">
                  <c:v>44646</c:v>
                </c:pt>
                <c:pt idx="220">
                  <c:v>44647</c:v>
                </c:pt>
                <c:pt idx="221">
                  <c:v>44648</c:v>
                </c:pt>
                <c:pt idx="222">
                  <c:v>44649</c:v>
                </c:pt>
                <c:pt idx="223">
                  <c:v>44650</c:v>
                </c:pt>
                <c:pt idx="224">
                  <c:v>44651</c:v>
                </c:pt>
                <c:pt idx="225">
                  <c:v>44652</c:v>
                </c:pt>
                <c:pt idx="226">
                  <c:v>44653</c:v>
                </c:pt>
                <c:pt idx="227">
                  <c:v>44654</c:v>
                </c:pt>
                <c:pt idx="228">
                  <c:v>44655</c:v>
                </c:pt>
                <c:pt idx="229">
                  <c:v>44656</c:v>
                </c:pt>
                <c:pt idx="230">
                  <c:v>44657</c:v>
                </c:pt>
                <c:pt idx="231">
                  <c:v>44658</c:v>
                </c:pt>
                <c:pt idx="232">
                  <c:v>44659</c:v>
                </c:pt>
                <c:pt idx="233">
                  <c:v>44660</c:v>
                </c:pt>
                <c:pt idx="234">
                  <c:v>44661</c:v>
                </c:pt>
                <c:pt idx="235">
                  <c:v>44662</c:v>
                </c:pt>
                <c:pt idx="236">
                  <c:v>44663</c:v>
                </c:pt>
                <c:pt idx="237">
                  <c:v>44664</c:v>
                </c:pt>
                <c:pt idx="238">
                  <c:v>44665</c:v>
                </c:pt>
                <c:pt idx="239">
                  <c:v>44666</c:v>
                </c:pt>
                <c:pt idx="240">
                  <c:v>44667</c:v>
                </c:pt>
                <c:pt idx="241">
                  <c:v>44668</c:v>
                </c:pt>
                <c:pt idx="242">
                  <c:v>44669</c:v>
                </c:pt>
                <c:pt idx="243">
                  <c:v>44670</c:v>
                </c:pt>
                <c:pt idx="244">
                  <c:v>44671</c:v>
                </c:pt>
                <c:pt idx="245">
                  <c:v>44672</c:v>
                </c:pt>
                <c:pt idx="246">
                  <c:v>44673</c:v>
                </c:pt>
                <c:pt idx="247">
                  <c:v>44674</c:v>
                </c:pt>
                <c:pt idx="248">
                  <c:v>44675</c:v>
                </c:pt>
                <c:pt idx="249">
                  <c:v>44676</c:v>
                </c:pt>
                <c:pt idx="250">
                  <c:v>44677</c:v>
                </c:pt>
                <c:pt idx="251">
                  <c:v>44678</c:v>
                </c:pt>
                <c:pt idx="252">
                  <c:v>44679</c:v>
                </c:pt>
                <c:pt idx="253">
                  <c:v>44680</c:v>
                </c:pt>
                <c:pt idx="254">
                  <c:v>44681</c:v>
                </c:pt>
                <c:pt idx="255">
                  <c:v>44682</c:v>
                </c:pt>
                <c:pt idx="256">
                  <c:v>44683</c:v>
                </c:pt>
                <c:pt idx="257">
                  <c:v>44684</c:v>
                </c:pt>
                <c:pt idx="258">
                  <c:v>44685</c:v>
                </c:pt>
                <c:pt idx="259">
                  <c:v>44686</c:v>
                </c:pt>
                <c:pt idx="260">
                  <c:v>44687</c:v>
                </c:pt>
                <c:pt idx="261">
                  <c:v>44688</c:v>
                </c:pt>
                <c:pt idx="262">
                  <c:v>44689</c:v>
                </c:pt>
                <c:pt idx="263">
                  <c:v>44690</c:v>
                </c:pt>
                <c:pt idx="264">
                  <c:v>44691</c:v>
                </c:pt>
                <c:pt idx="265">
                  <c:v>44692</c:v>
                </c:pt>
                <c:pt idx="266">
                  <c:v>44693</c:v>
                </c:pt>
                <c:pt idx="267">
                  <c:v>44694</c:v>
                </c:pt>
                <c:pt idx="268">
                  <c:v>44695</c:v>
                </c:pt>
                <c:pt idx="269">
                  <c:v>44696</c:v>
                </c:pt>
                <c:pt idx="270">
                  <c:v>44697</c:v>
                </c:pt>
                <c:pt idx="271">
                  <c:v>44698</c:v>
                </c:pt>
                <c:pt idx="272">
                  <c:v>44699</c:v>
                </c:pt>
                <c:pt idx="273">
                  <c:v>44700</c:v>
                </c:pt>
                <c:pt idx="274">
                  <c:v>44701</c:v>
                </c:pt>
                <c:pt idx="275">
                  <c:v>44702</c:v>
                </c:pt>
                <c:pt idx="276">
                  <c:v>44703</c:v>
                </c:pt>
              </c:numCache>
            </c:numRef>
          </c:cat>
          <c:val>
            <c:numRef>
              <c:f>Sheet1!$I$250:$I$526</c:f>
              <c:numCache>
                <c:formatCode>General</c:formatCode>
                <c:ptCount val="277"/>
                <c:pt idx="0">
                  <c:v>8728.5714285714294</c:v>
                </c:pt>
                <c:pt idx="1">
                  <c:v>10782</c:v>
                </c:pt>
                <c:pt idx="2">
                  <c:v>11319.428571428571</c:v>
                </c:pt>
                <c:pt idx="3">
                  <c:v>11458.428571428571</c:v>
                </c:pt>
                <c:pt idx="4">
                  <c:v>12011.714285714286</c:v>
                </c:pt>
                <c:pt idx="5">
                  <c:v>12227.857142857143</c:v>
                </c:pt>
                <c:pt idx="6">
                  <c:v>12000.571428571429</c:v>
                </c:pt>
                <c:pt idx="7">
                  <c:v>11823</c:v>
                </c:pt>
                <c:pt idx="8">
                  <c:v>12053.428571428571</c:v>
                </c:pt>
                <c:pt idx="9">
                  <c:v>12085.285714285714</c:v>
                </c:pt>
                <c:pt idx="10">
                  <c:v>12094.142857142857</c:v>
                </c:pt>
                <c:pt idx="11">
                  <c:v>12176.285714285714</c:v>
                </c:pt>
                <c:pt idx="12">
                  <c:v>12448.571428571429</c:v>
                </c:pt>
                <c:pt idx="13">
                  <c:v>12716.428571428571</c:v>
                </c:pt>
                <c:pt idx="14">
                  <c:v>12752.285714285714</c:v>
                </c:pt>
                <c:pt idx="15">
                  <c:v>12572</c:v>
                </c:pt>
                <c:pt idx="16">
                  <c:v>12478.571428571429</c:v>
                </c:pt>
                <c:pt idx="17">
                  <c:v>12434</c:v>
                </c:pt>
                <c:pt idx="18">
                  <c:v>10745.428571428571</c:v>
                </c:pt>
                <c:pt idx="19">
                  <c:v>10223.428571428571</c:v>
                </c:pt>
                <c:pt idx="20">
                  <c:v>9573</c:v>
                </c:pt>
                <c:pt idx="21">
                  <c:v>9176.1428571428569</c:v>
                </c:pt>
                <c:pt idx="22">
                  <c:v>8790</c:v>
                </c:pt>
                <c:pt idx="23">
                  <c:v>8648.2857142857138</c:v>
                </c:pt>
                <c:pt idx="24">
                  <c:v>8518.2857142857138</c:v>
                </c:pt>
                <c:pt idx="25">
                  <c:v>9478.7142857142862</c:v>
                </c:pt>
                <c:pt idx="26">
                  <c:v>8865.8571428571431</c:v>
                </c:pt>
                <c:pt idx="27">
                  <c:v>8470.5714285714294</c:v>
                </c:pt>
                <c:pt idx="28">
                  <c:v>8067.4285714285716</c:v>
                </c:pt>
                <c:pt idx="29">
                  <c:v>7780.4285714285716</c:v>
                </c:pt>
                <c:pt idx="30">
                  <c:v>7845</c:v>
                </c:pt>
                <c:pt idx="31">
                  <c:v>7760.5714285714284</c:v>
                </c:pt>
                <c:pt idx="32">
                  <c:v>7903.5714285714284</c:v>
                </c:pt>
                <c:pt idx="33">
                  <c:v>8415.8571428571431</c:v>
                </c:pt>
                <c:pt idx="34">
                  <c:v>8669.4285714285706</c:v>
                </c:pt>
                <c:pt idx="35">
                  <c:v>9100.2857142857138</c:v>
                </c:pt>
                <c:pt idx="36">
                  <c:v>11084</c:v>
                </c:pt>
                <c:pt idx="37">
                  <c:v>12539.285714285714</c:v>
                </c:pt>
                <c:pt idx="38">
                  <c:v>13406.142857142857</c:v>
                </c:pt>
                <c:pt idx="39">
                  <c:v>17233</c:v>
                </c:pt>
                <c:pt idx="40">
                  <c:v>20644.285714285714</c:v>
                </c:pt>
                <c:pt idx="41">
                  <c:v>24093.571428571428</c:v>
                </c:pt>
                <c:pt idx="42">
                  <c:v>27343.428571428572</c:v>
                </c:pt>
                <c:pt idx="43">
                  <c:v>29634.428571428572</c:v>
                </c:pt>
                <c:pt idx="44">
                  <c:v>29425.285714285714</c:v>
                </c:pt>
                <c:pt idx="45">
                  <c:v>29463.857142857141</c:v>
                </c:pt>
                <c:pt idx="46">
                  <c:v>28488.285714285714</c:v>
                </c:pt>
                <c:pt idx="47">
                  <c:v>27829.142857142859</c:v>
                </c:pt>
                <c:pt idx="48">
                  <c:v>27698.428571428572</c:v>
                </c:pt>
                <c:pt idx="49">
                  <c:v>27303.857142857141</c:v>
                </c:pt>
                <c:pt idx="50">
                  <c:v>26528.142857142859</c:v>
                </c:pt>
                <c:pt idx="51">
                  <c:v>26318.714285714286</c:v>
                </c:pt>
                <c:pt idx="52">
                  <c:v>26114</c:v>
                </c:pt>
                <c:pt idx="53">
                  <c:v>26051.142857142859</c:v>
                </c:pt>
                <c:pt idx="54">
                  <c:v>25839.142857142859</c:v>
                </c:pt>
                <c:pt idx="55">
                  <c:v>24595.142857142859</c:v>
                </c:pt>
                <c:pt idx="56">
                  <c:v>23767</c:v>
                </c:pt>
                <c:pt idx="57">
                  <c:v>23146.714285714286</c:v>
                </c:pt>
                <c:pt idx="58">
                  <c:v>22832.285714285714</c:v>
                </c:pt>
                <c:pt idx="59">
                  <c:v>22708.142857142859</c:v>
                </c:pt>
                <c:pt idx="60">
                  <c:v>21923</c:v>
                </c:pt>
                <c:pt idx="61">
                  <c:v>21444.428571428572</c:v>
                </c:pt>
                <c:pt idx="62">
                  <c:v>21957.714285714286</c:v>
                </c:pt>
                <c:pt idx="63">
                  <c:v>22487</c:v>
                </c:pt>
                <c:pt idx="64">
                  <c:v>26851</c:v>
                </c:pt>
                <c:pt idx="65">
                  <c:v>30864.857142857141</c:v>
                </c:pt>
                <c:pt idx="66">
                  <c:v>32874.285714285717</c:v>
                </c:pt>
                <c:pt idx="67">
                  <c:v>40373.428571428572</c:v>
                </c:pt>
                <c:pt idx="68">
                  <c:v>47288.285714285717</c:v>
                </c:pt>
                <c:pt idx="69">
                  <c:v>53267.285714285717</c:v>
                </c:pt>
                <c:pt idx="70">
                  <c:v>58696.714285714283</c:v>
                </c:pt>
                <c:pt idx="71">
                  <c:v>61046.142857142855</c:v>
                </c:pt>
                <c:pt idx="72">
                  <c:v>60425.142857142855</c:v>
                </c:pt>
                <c:pt idx="73">
                  <c:v>60140.571428571428</c:v>
                </c:pt>
                <c:pt idx="74">
                  <c:v>58039.285714285717</c:v>
                </c:pt>
                <c:pt idx="75">
                  <c:v>56115.571428571428</c:v>
                </c:pt>
                <c:pt idx="76">
                  <c:v>54539.857142857145</c:v>
                </c:pt>
                <c:pt idx="77">
                  <c:v>53607.428571428572</c:v>
                </c:pt>
                <c:pt idx="78">
                  <c:v>53562.571428571428</c:v>
                </c:pt>
                <c:pt idx="79">
                  <c:v>53519</c:v>
                </c:pt>
                <c:pt idx="80">
                  <c:v>53334.285714285717</c:v>
                </c:pt>
                <c:pt idx="81">
                  <c:v>51362.142857142855</c:v>
                </c:pt>
                <c:pt idx="82">
                  <c:v>50319.714285714283</c:v>
                </c:pt>
                <c:pt idx="83">
                  <c:v>49569.857142857145</c:v>
                </c:pt>
                <c:pt idx="84">
                  <c:v>48050.285714285717</c:v>
                </c:pt>
                <c:pt idx="85">
                  <c:v>46215.285714285717</c:v>
                </c:pt>
                <c:pt idx="86">
                  <c:v>46168.714285714283</c:v>
                </c:pt>
                <c:pt idx="87">
                  <c:v>46117.857142857145</c:v>
                </c:pt>
                <c:pt idx="88">
                  <c:v>46331.142857142855</c:v>
                </c:pt>
                <c:pt idx="89">
                  <c:v>46487.285714285717</c:v>
                </c:pt>
                <c:pt idx="90">
                  <c:v>46602.571428571428</c:v>
                </c:pt>
                <c:pt idx="91">
                  <c:v>47298.142857142855</c:v>
                </c:pt>
                <c:pt idx="92">
                  <c:v>48031.285714285717</c:v>
                </c:pt>
                <c:pt idx="93">
                  <c:v>48953</c:v>
                </c:pt>
                <c:pt idx="94">
                  <c:v>50058.142857142855</c:v>
                </c:pt>
                <c:pt idx="95">
                  <c:v>52908.571428571428</c:v>
                </c:pt>
                <c:pt idx="96">
                  <c:v>54354.285714285717</c:v>
                </c:pt>
                <c:pt idx="97">
                  <c:v>53230</c:v>
                </c:pt>
                <c:pt idx="98">
                  <c:v>45287.714285714283</c:v>
                </c:pt>
                <c:pt idx="99">
                  <c:v>40219</c:v>
                </c:pt>
                <c:pt idx="100">
                  <c:v>37869</c:v>
                </c:pt>
                <c:pt idx="101">
                  <c:v>36645.571428571428</c:v>
                </c:pt>
                <c:pt idx="102">
                  <c:v>34863</c:v>
                </c:pt>
                <c:pt idx="103">
                  <c:v>35798.857142857145</c:v>
                </c:pt>
                <c:pt idx="104">
                  <c:v>41090</c:v>
                </c:pt>
                <c:pt idx="105">
                  <c:v>53202</c:v>
                </c:pt>
                <c:pt idx="106">
                  <c:v>62040</c:v>
                </c:pt>
                <c:pt idx="107">
                  <c:v>65842</c:v>
                </c:pt>
                <c:pt idx="108">
                  <c:v>67386.142857142855</c:v>
                </c:pt>
                <c:pt idx="109">
                  <c:v>69699.571428571435</c:v>
                </c:pt>
                <c:pt idx="110">
                  <c:v>70121.142857142855</c:v>
                </c:pt>
                <c:pt idx="111">
                  <c:v>68647.571428571435</c:v>
                </c:pt>
                <c:pt idx="112">
                  <c:v>67169</c:v>
                </c:pt>
                <c:pt idx="113">
                  <c:v>65546.857142857145</c:v>
                </c:pt>
                <c:pt idx="114">
                  <c:v>64578.714285714283</c:v>
                </c:pt>
                <c:pt idx="115">
                  <c:v>64139.142857142855</c:v>
                </c:pt>
                <c:pt idx="116">
                  <c:v>62762.142857142855</c:v>
                </c:pt>
                <c:pt idx="117">
                  <c:v>61729.571428571428</c:v>
                </c:pt>
                <c:pt idx="118">
                  <c:v>60771.285714285717</c:v>
                </c:pt>
                <c:pt idx="119">
                  <c:v>59955.714285714283</c:v>
                </c:pt>
                <c:pt idx="120">
                  <c:v>59078.571428571428</c:v>
                </c:pt>
                <c:pt idx="121">
                  <c:v>58846.857142857145</c:v>
                </c:pt>
                <c:pt idx="122">
                  <c:v>59464.142857142855</c:v>
                </c:pt>
                <c:pt idx="123">
                  <c:v>62337.142857142855</c:v>
                </c:pt>
                <c:pt idx="124">
                  <c:v>65599.428571428565</c:v>
                </c:pt>
                <c:pt idx="125">
                  <c:v>68014.28571428571</c:v>
                </c:pt>
                <c:pt idx="126">
                  <c:v>67747.571428571435</c:v>
                </c:pt>
                <c:pt idx="127">
                  <c:v>58990.857142857145</c:v>
                </c:pt>
                <c:pt idx="128">
                  <c:v>52945.857142857145</c:v>
                </c:pt>
                <c:pt idx="129">
                  <c:v>52030.571428571428</c:v>
                </c:pt>
                <c:pt idx="130">
                  <c:v>49735.714285714283</c:v>
                </c:pt>
                <c:pt idx="131">
                  <c:v>47300.714285714283</c:v>
                </c:pt>
                <c:pt idx="132">
                  <c:v>45917.285714285717</c:v>
                </c:pt>
                <c:pt idx="133">
                  <c:v>46607.714285714283</c:v>
                </c:pt>
                <c:pt idx="134">
                  <c:v>48608.571428571428</c:v>
                </c:pt>
                <c:pt idx="135">
                  <c:v>49634.714285714283</c:v>
                </c:pt>
                <c:pt idx="136">
                  <c:v>49271.142857142855</c:v>
                </c:pt>
                <c:pt idx="137">
                  <c:v>47762</c:v>
                </c:pt>
                <c:pt idx="138">
                  <c:v>45030.142857142855</c:v>
                </c:pt>
                <c:pt idx="139">
                  <c:v>42969.857142857145</c:v>
                </c:pt>
                <c:pt idx="140">
                  <c:v>41444</c:v>
                </c:pt>
                <c:pt idx="141">
                  <c:v>47441.857142857145</c:v>
                </c:pt>
                <c:pt idx="142">
                  <c:v>52284.857142857145</c:v>
                </c:pt>
                <c:pt idx="143">
                  <c:v>52725.142857142855</c:v>
                </c:pt>
                <c:pt idx="144">
                  <c:v>51945.142857142855</c:v>
                </c:pt>
                <c:pt idx="145">
                  <c:v>51532.857142857145</c:v>
                </c:pt>
                <c:pt idx="146">
                  <c:v>49937.857142857145</c:v>
                </c:pt>
                <c:pt idx="147">
                  <c:v>48179.285714285717</c:v>
                </c:pt>
                <c:pt idx="148">
                  <c:v>46165.142857142855</c:v>
                </c:pt>
                <c:pt idx="149">
                  <c:v>45079.714285714283</c:v>
                </c:pt>
                <c:pt idx="150">
                  <c:v>44399.428571428572</c:v>
                </c:pt>
                <c:pt idx="151">
                  <c:v>42121.571428571428</c:v>
                </c:pt>
                <c:pt idx="152">
                  <c:v>39852.714285714283</c:v>
                </c:pt>
                <c:pt idx="153">
                  <c:v>37387.857142857145</c:v>
                </c:pt>
                <c:pt idx="154">
                  <c:v>34488.857142857145</c:v>
                </c:pt>
                <c:pt idx="155">
                  <c:v>31374.428571428572</c:v>
                </c:pt>
                <c:pt idx="156">
                  <c:v>30109.142857142859</c:v>
                </c:pt>
                <c:pt idx="157">
                  <c:v>29428.285714285714</c:v>
                </c:pt>
                <c:pt idx="158">
                  <c:v>27972.857142857141</c:v>
                </c:pt>
                <c:pt idx="159">
                  <c:v>26622.571428571428</c:v>
                </c:pt>
                <c:pt idx="160">
                  <c:v>25576</c:v>
                </c:pt>
                <c:pt idx="161">
                  <c:v>25049.714285714286</c:v>
                </c:pt>
                <c:pt idx="162">
                  <c:v>24074.428571428572</c:v>
                </c:pt>
                <c:pt idx="163">
                  <c:v>23306.428571428572</c:v>
                </c:pt>
                <c:pt idx="164">
                  <c:v>22826.142857142859</c:v>
                </c:pt>
                <c:pt idx="165">
                  <c:v>21880.571428571428</c:v>
                </c:pt>
                <c:pt idx="166">
                  <c:v>20944</c:v>
                </c:pt>
                <c:pt idx="167">
                  <c:v>20303.428571428572</c:v>
                </c:pt>
                <c:pt idx="168">
                  <c:v>17945.857142857141</c:v>
                </c:pt>
                <c:pt idx="169">
                  <c:v>15250.714285714286</c:v>
                </c:pt>
                <c:pt idx="170">
                  <c:v>14264</c:v>
                </c:pt>
                <c:pt idx="171">
                  <c:v>13885.857142857143</c:v>
                </c:pt>
                <c:pt idx="172">
                  <c:v>13301</c:v>
                </c:pt>
                <c:pt idx="173">
                  <c:v>12742.285714285714</c:v>
                </c:pt>
                <c:pt idx="174">
                  <c:v>11990.428571428571</c:v>
                </c:pt>
                <c:pt idx="175">
                  <c:v>13001.571428571429</c:v>
                </c:pt>
                <c:pt idx="176">
                  <c:v>13825.714285714286</c:v>
                </c:pt>
                <c:pt idx="177">
                  <c:v>13534.142857142857</c:v>
                </c:pt>
                <c:pt idx="178">
                  <c:v>13235.571428571429</c:v>
                </c:pt>
                <c:pt idx="179">
                  <c:v>12556.428571428571</c:v>
                </c:pt>
                <c:pt idx="180">
                  <c:v>12035</c:v>
                </c:pt>
                <c:pt idx="181">
                  <c:v>11524.142857142857</c:v>
                </c:pt>
                <c:pt idx="182">
                  <c:v>11095.857142857143</c:v>
                </c:pt>
                <c:pt idx="183">
                  <c:v>10614.428571428571</c:v>
                </c:pt>
                <c:pt idx="184">
                  <c:v>10470.285714285714</c:v>
                </c:pt>
                <c:pt idx="185">
                  <c:v>10523.714285714286</c:v>
                </c:pt>
                <c:pt idx="186">
                  <c:v>10664.285714285714</c:v>
                </c:pt>
                <c:pt idx="187">
                  <c:v>10516.428571428571</c:v>
                </c:pt>
                <c:pt idx="188">
                  <c:v>10220.285714285714</c:v>
                </c:pt>
                <c:pt idx="189">
                  <c:v>9467.2857142857138</c:v>
                </c:pt>
                <c:pt idx="190">
                  <c:v>8895.5714285714294</c:v>
                </c:pt>
                <c:pt idx="191">
                  <c:v>8666.5714285714294</c:v>
                </c:pt>
                <c:pt idx="192">
                  <c:v>8542.8571428571431</c:v>
                </c:pt>
                <c:pt idx="193">
                  <c:v>8251</c:v>
                </c:pt>
                <c:pt idx="194">
                  <c:v>7974.4285714285716</c:v>
                </c:pt>
                <c:pt idx="195">
                  <c:v>7774.4285714285716</c:v>
                </c:pt>
                <c:pt idx="196">
                  <c:v>7838.8571428571431</c:v>
                </c:pt>
                <c:pt idx="197">
                  <c:v>7561.8571428571431</c:v>
                </c:pt>
                <c:pt idx="198">
                  <c:v>7311.1428571428569</c:v>
                </c:pt>
                <c:pt idx="199">
                  <c:v>7199</c:v>
                </c:pt>
                <c:pt idx="200">
                  <c:v>6859.4285714285716</c:v>
                </c:pt>
                <c:pt idx="201">
                  <c:v>6652.8571428571431</c:v>
                </c:pt>
                <c:pt idx="202">
                  <c:v>6615.2857142857147</c:v>
                </c:pt>
                <c:pt idx="203">
                  <c:v>6409.1428571428569</c:v>
                </c:pt>
                <c:pt idx="204">
                  <c:v>6119.1428571428569</c:v>
                </c:pt>
                <c:pt idx="205">
                  <c:v>5943.8571428571431</c:v>
                </c:pt>
                <c:pt idx="206">
                  <c:v>5842.5714285714284</c:v>
                </c:pt>
                <c:pt idx="207">
                  <c:v>5934.7142857142853</c:v>
                </c:pt>
                <c:pt idx="208">
                  <c:v>6043.8571428571431</c:v>
                </c:pt>
                <c:pt idx="209">
                  <c:v>6140.2857142857147</c:v>
                </c:pt>
                <c:pt idx="210">
                  <c:v>6315.8571428571431</c:v>
                </c:pt>
                <c:pt idx="211">
                  <c:v>6542.5714285714284</c:v>
                </c:pt>
                <c:pt idx="212">
                  <c:v>6594.2857142857147</c:v>
                </c:pt>
                <c:pt idx="213">
                  <c:v>6638.5714285714284</c:v>
                </c:pt>
                <c:pt idx="214">
                  <c:v>6530.7142857142853</c:v>
                </c:pt>
                <c:pt idx="215">
                  <c:v>6330</c:v>
                </c:pt>
                <c:pt idx="216">
                  <c:v>6106.5714285714284</c:v>
                </c:pt>
                <c:pt idx="217">
                  <c:v>5873.7142857142853</c:v>
                </c:pt>
                <c:pt idx="218">
                  <c:v>5706.5714285714284</c:v>
                </c:pt>
                <c:pt idx="219">
                  <c:v>5650.8571428571431</c:v>
                </c:pt>
                <c:pt idx="220">
                  <c:v>5550.1428571428569</c:v>
                </c:pt>
                <c:pt idx="221">
                  <c:v>5479.8571428571431</c:v>
                </c:pt>
                <c:pt idx="222">
                  <c:v>5483.2857142857147</c:v>
                </c:pt>
                <c:pt idx="223">
                  <c:v>5742.7142857142853</c:v>
                </c:pt>
                <c:pt idx="224">
                  <c:v>6156.7142857142853</c:v>
                </c:pt>
                <c:pt idx="225">
                  <c:v>6451.1428571428569</c:v>
                </c:pt>
                <c:pt idx="226">
                  <c:v>6598.4285714285716</c:v>
                </c:pt>
                <c:pt idx="227">
                  <c:v>6763.4285714285716</c:v>
                </c:pt>
                <c:pt idx="228">
                  <c:v>7043.1428571428569</c:v>
                </c:pt>
                <c:pt idx="229">
                  <c:v>7261</c:v>
                </c:pt>
                <c:pt idx="230">
                  <c:v>7226.4285714285716</c:v>
                </c:pt>
                <c:pt idx="231">
                  <c:v>6968.2857142857147</c:v>
                </c:pt>
                <c:pt idx="232">
                  <c:v>6788.1428571428569</c:v>
                </c:pt>
                <c:pt idx="233">
                  <c:v>6658.2857142857147</c:v>
                </c:pt>
                <c:pt idx="234">
                  <c:v>6590.4285714285716</c:v>
                </c:pt>
                <c:pt idx="235">
                  <c:v>6530.5714285714284</c:v>
                </c:pt>
                <c:pt idx="236">
                  <c:v>6510.8571428571431</c:v>
                </c:pt>
                <c:pt idx="237">
                  <c:v>6461.1428571428569</c:v>
                </c:pt>
                <c:pt idx="238">
                  <c:v>6602.4285714285716</c:v>
                </c:pt>
                <c:pt idx="239">
                  <c:v>6518.2857142857147</c:v>
                </c:pt>
                <c:pt idx="240">
                  <c:v>6447.4285714285716</c:v>
                </c:pt>
                <c:pt idx="241">
                  <c:v>6174.1428571428569</c:v>
                </c:pt>
                <c:pt idx="242">
                  <c:v>6149.8571428571431</c:v>
                </c:pt>
                <c:pt idx="243">
                  <c:v>6091.4285714285716</c:v>
                </c:pt>
                <c:pt idx="244">
                  <c:v>6022</c:v>
                </c:pt>
                <c:pt idx="245">
                  <c:v>5746.7142857142853</c:v>
                </c:pt>
                <c:pt idx="246">
                  <c:v>5455.7142857142853</c:v>
                </c:pt>
                <c:pt idx="247">
                  <c:v>5453.8571428571431</c:v>
                </c:pt>
                <c:pt idx="248">
                  <c:v>5640.4285714285716</c:v>
                </c:pt>
                <c:pt idx="249">
                  <c:v>5379.8571428571431</c:v>
                </c:pt>
                <c:pt idx="250">
                  <c:v>5247</c:v>
                </c:pt>
                <c:pt idx="251">
                  <c:v>5150.4285714285716</c:v>
                </c:pt>
                <c:pt idx="252">
                  <c:v>5084.4285714285716</c:v>
                </c:pt>
                <c:pt idx="253">
                  <c:v>5028.1428571428569</c:v>
                </c:pt>
                <c:pt idx="254">
                  <c:v>4982.1428571428569</c:v>
                </c:pt>
                <c:pt idx="255">
                  <c:v>4969.8571428571431</c:v>
                </c:pt>
                <c:pt idx="256">
                  <c:v>4957.2857142857147</c:v>
                </c:pt>
                <c:pt idx="257">
                  <c:v>4867.1428571428569</c:v>
                </c:pt>
                <c:pt idx="258">
                  <c:v>4771.2857142857147</c:v>
                </c:pt>
                <c:pt idx="259">
                  <c:v>4671</c:v>
                </c:pt>
                <c:pt idx="260">
                  <c:v>4679.7142857142853</c:v>
                </c:pt>
                <c:pt idx="261">
                  <c:v>4599.2857142857147</c:v>
                </c:pt>
                <c:pt idx="262">
                  <c:v>4514.2857142857147</c:v>
                </c:pt>
                <c:pt idx="263">
                  <c:v>4474.2857142857147</c:v>
                </c:pt>
                <c:pt idx="264">
                  <c:v>4467.4285714285716</c:v>
                </c:pt>
                <c:pt idx="265">
                  <c:v>4454</c:v>
                </c:pt>
                <c:pt idx="266">
                  <c:v>4518.2857142857147</c:v>
                </c:pt>
                <c:pt idx="267">
                  <c:v>4571.5714285714284</c:v>
                </c:pt>
                <c:pt idx="268">
                  <c:v>4653.1428571428569</c:v>
                </c:pt>
                <c:pt idx="269">
                  <c:v>4765.7142857142853</c:v>
                </c:pt>
                <c:pt idx="270">
                  <c:v>4818.8571428571431</c:v>
                </c:pt>
                <c:pt idx="271">
                  <c:v>4821.8571428571431</c:v>
                </c:pt>
                <c:pt idx="272">
                  <c:v>4833.4285714285716</c:v>
                </c:pt>
                <c:pt idx="273">
                  <c:v>4799</c:v>
                </c:pt>
                <c:pt idx="274">
                  <c:v>4941.7142857142853</c:v>
                </c:pt>
                <c:pt idx="275">
                  <c:v>5186.5714285714284</c:v>
                </c:pt>
                <c:pt idx="276">
                  <c:v>4934.4285714285716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62-4446-B230-46592154B558}"/>
            </c:ext>
          </c:extLst>
        </c:ser>
        <c:ser>
          <c:idx val="3"/>
          <c:order val="3"/>
          <c:tx>
            <c:strRef>
              <c:f>Sheet1!$J$1</c:f>
              <c:strCache>
                <c:ptCount val="1"/>
                <c:pt idx="0">
                  <c:v>Second Additional Doses 7-Day Rolling Average</c:v>
                </c:pt>
              </c:strCache>
            </c:strRef>
          </c:tx>
          <c:spPr>
            <a:ln w="28575" cap="rnd">
              <a:solidFill>
                <a:srgbClr val="C00000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Sheet1!$B$250:$B$526</c:f>
              <c:numCache>
                <c:formatCode>m/d/yyyy</c:formatCode>
                <c:ptCount val="277"/>
                <c:pt idx="0">
                  <c:v>44427</c:v>
                </c:pt>
                <c:pt idx="1">
                  <c:v>44428</c:v>
                </c:pt>
                <c:pt idx="2">
                  <c:v>44429</c:v>
                </c:pt>
                <c:pt idx="3">
                  <c:v>44430</c:v>
                </c:pt>
                <c:pt idx="4">
                  <c:v>44431</c:v>
                </c:pt>
                <c:pt idx="5">
                  <c:v>44432</c:v>
                </c:pt>
                <c:pt idx="6">
                  <c:v>44433</c:v>
                </c:pt>
                <c:pt idx="7">
                  <c:v>44434</c:v>
                </c:pt>
                <c:pt idx="8">
                  <c:v>44435</c:v>
                </c:pt>
                <c:pt idx="9">
                  <c:v>44436</c:v>
                </c:pt>
                <c:pt idx="10">
                  <c:v>44437</c:v>
                </c:pt>
                <c:pt idx="11">
                  <c:v>44438</c:v>
                </c:pt>
                <c:pt idx="12">
                  <c:v>44439</c:v>
                </c:pt>
                <c:pt idx="13">
                  <c:v>44440</c:v>
                </c:pt>
                <c:pt idx="14">
                  <c:v>44441</c:v>
                </c:pt>
                <c:pt idx="15">
                  <c:v>44442</c:v>
                </c:pt>
                <c:pt idx="16">
                  <c:v>44443</c:v>
                </c:pt>
                <c:pt idx="17">
                  <c:v>44444</c:v>
                </c:pt>
                <c:pt idx="18">
                  <c:v>44445</c:v>
                </c:pt>
                <c:pt idx="19">
                  <c:v>44446</c:v>
                </c:pt>
                <c:pt idx="20">
                  <c:v>44447</c:v>
                </c:pt>
                <c:pt idx="21">
                  <c:v>44448</c:v>
                </c:pt>
                <c:pt idx="22">
                  <c:v>44449</c:v>
                </c:pt>
                <c:pt idx="23">
                  <c:v>44450</c:v>
                </c:pt>
                <c:pt idx="24">
                  <c:v>44451</c:v>
                </c:pt>
                <c:pt idx="25">
                  <c:v>44452</c:v>
                </c:pt>
                <c:pt idx="26">
                  <c:v>44453</c:v>
                </c:pt>
                <c:pt idx="27">
                  <c:v>44454</c:v>
                </c:pt>
                <c:pt idx="28">
                  <c:v>44455</c:v>
                </c:pt>
                <c:pt idx="29">
                  <c:v>44456</c:v>
                </c:pt>
                <c:pt idx="30">
                  <c:v>44457</c:v>
                </c:pt>
                <c:pt idx="31">
                  <c:v>44458</c:v>
                </c:pt>
                <c:pt idx="32">
                  <c:v>44459</c:v>
                </c:pt>
                <c:pt idx="33">
                  <c:v>44460</c:v>
                </c:pt>
                <c:pt idx="34">
                  <c:v>44461</c:v>
                </c:pt>
                <c:pt idx="35">
                  <c:v>44462</c:v>
                </c:pt>
                <c:pt idx="36">
                  <c:v>44463</c:v>
                </c:pt>
                <c:pt idx="37">
                  <c:v>44464</c:v>
                </c:pt>
                <c:pt idx="38">
                  <c:v>44465</c:v>
                </c:pt>
                <c:pt idx="39">
                  <c:v>44466</c:v>
                </c:pt>
                <c:pt idx="40">
                  <c:v>44467</c:v>
                </c:pt>
                <c:pt idx="41">
                  <c:v>44468</c:v>
                </c:pt>
                <c:pt idx="42">
                  <c:v>44469</c:v>
                </c:pt>
                <c:pt idx="43">
                  <c:v>44470</c:v>
                </c:pt>
                <c:pt idx="44">
                  <c:v>44471</c:v>
                </c:pt>
                <c:pt idx="45">
                  <c:v>44472</c:v>
                </c:pt>
                <c:pt idx="46">
                  <c:v>44473</c:v>
                </c:pt>
                <c:pt idx="47">
                  <c:v>44474</c:v>
                </c:pt>
                <c:pt idx="48">
                  <c:v>44475</c:v>
                </c:pt>
                <c:pt idx="49">
                  <c:v>44476</c:v>
                </c:pt>
                <c:pt idx="50">
                  <c:v>44477</c:v>
                </c:pt>
                <c:pt idx="51">
                  <c:v>44478</c:v>
                </c:pt>
                <c:pt idx="52">
                  <c:v>44479</c:v>
                </c:pt>
                <c:pt idx="53">
                  <c:v>44480</c:v>
                </c:pt>
                <c:pt idx="54">
                  <c:v>44481</c:v>
                </c:pt>
                <c:pt idx="55">
                  <c:v>44482</c:v>
                </c:pt>
                <c:pt idx="56">
                  <c:v>44483</c:v>
                </c:pt>
                <c:pt idx="57">
                  <c:v>44484</c:v>
                </c:pt>
                <c:pt idx="58">
                  <c:v>44485</c:v>
                </c:pt>
                <c:pt idx="59">
                  <c:v>44486</c:v>
                </c:pt>
                <c:pt idx="60">
                  <c:v>44487</c:v>
                </c:pt>
                <c:pt idx="61">
                  <c:v>44488</c:v>
                </c:pt>
                <c:pt idx="62">
                  <c:v>44489</c:v>
                </c:pt>
                <c:pt idx="63">
                  <c:v>44490</c:v>
                </c:pt>
                <c:pt idx="64">
                  <c:v>44491</c:v>
                </c:pt>
                <c:pt idx="65">
                  <c:v>44492</c:v>
                </c:pt>
                <c:pt idx="66">
                  <c:v>44493</c:v>
                </c:pt>
                <c:pt idx="67">
                  <c:v>44494</c:v>
                </c:pt>
                <c:pt idx="68">
                  <c:v>44495</c:v>
                </c:pt>
                <c:pt idx="69">
                  <c:v>44496</c:v>
                </c:pt>
                <c:pt idx="70">
                  <c:v>44497</c:v>
                </c:pt>
                <c:pt idx="71">
                  <c:v>44498</c:v>
                </c:pt>
                <c:pt idx="72">
                  <c:v>44499</c:v>
                </c:pt>
                <c:pt idx="73">
                  <c:v>44500</c:v>
                </c:pt>
                <c:pt idx="74">
                  <c:v>44501</c:v>
                </c:pt>
                <c:pt idx="75">
                  <c:v>44502</c:v>
                </c:pt>
                <c:pt idx="76">
                  <c:v>44503</c:v>
                </c:pt>
                <c:pt idx="77">
                  <c:v>44504</c:v>
                </c:pt>
                <c:pt idx="78">
                  <c:v>44505</c:v>
                </c:pt>
                <c:pt idx="79">
                  <c:v>44506</c:v>
                </c:pt>
                <c:pt idx="80">
                  <c:v>44507</c:v>
                </c:pt>
                <c:pt idx="81">
                  <c:v>44508</c:v>
                </c:pt>
                <c:pt idx="82">
                  <c:v>44509</c:v>
                </c:pt>
                <c:pt idx="83">
                  <c:v>44510</c:v>
                </c:pt>
                <c:pt idx="84">
                  <c:v>44511</c:v>
                </c:pt>
                <c:pt idx="85">
                  <c:v>44512</c:v>
                </c:pt>
                <c:pt idx="86">
                  <c:v>44513</c:v>
                </c:pt>
                <c:pt idx="87">
                  <c:v>44514</c:v>
                </c:pt>
                <c:pt idx="88">
                  <c:v>44515</c:v>
                </c:pt>
                <c:pt idx="89">
                  <c:v>44516</c:v>
                </c:pt>
                <c:pt idx="90">
                  <c:v>44517</c:v>
                </c:pt>
                <c:pt idx="91">
                  <c:v>44518</c:v>
                </c:pt>
                <c:pt idx="92">
                  <c:v>44519</c:v>
                </c:pt>
                <c:pt idx="93">
                  <c:v>44520</c:v>
                </c:pt>
                <c:pt idx="94">
                  <c:v>44521</c:v>
                </c:pt>
                <c:pt idx="95">
                  <c:v>44522</c:v>
                </c:pt>
                <c:pt idx="96">
                  <c:v>44523</c:v>
                </c:pt>
                <c:pt idx="97">
                  <c:v>44524</c:v>
                </c:pt>
                <c:pt idx="98">
                  <c:v>44525</c:v>
                </c:pt>
                <c:pt idx="99">
                  <c:v>44526</c:v>
                </c:pt>
                <c:pt idx="100">
                  <c:v>44527</c:v>
                </c:pt>
                <c:pt idx="101">
                  <c:v>44528</c:v>
                </c:pt>
                <c:pt idx="102">
                  <c:v>44529</c:v>
                </c:pt>
                <c:pt idx="103">
                  <c:v>44530</c:v>
                </c:pt>
                <c:pt idx="104">
                  <c:v>44531</c:v>
                </c:pt>
                <c:pt idx="105">
                  <c:v>44532</c:v>
                </c:pt>
                <c:pt idx="106">
                  <c:v>44533</c:v>
                </c:pt>
                <c:pt idx="107">
                  <c:v>44534</c:v>
                </c:pt>
                <c:pt idx="108">
                  <c:v>44535</c:v>
                </c:pt>
                <c:pt idx="109">
                  <c:v>44536</c:v>
                </c:pt>
                <c:pt idx="110">
                  <c:v>44537</c:v>
                </c:pt>
                <c:pt idx="111">
                  <c:v>44538</c:v>
                </c:pt>
                <c:pt idx="112">
                  <c:v>44539</c:v>
                </c:pt>
                <c:pt idx="113">
                  <c:v>44540</c:v>
                </c:pt>
                <c:pt idx="114">
                  <c:v>44541</c:v>
                </c:pt>
                <c:pt idx="115">
                  <c:v>44542</c:v>
                </c:pt>
                <c:pt idx="116">
                  <c:v>44543</c:v>
                </c:pt>
                <c:pt idx="117">
                  <c:v>44544</c:v>
                </c:pt>
                <c:pt idx="118">
                  <c:v>44545</c:v>
                </c:pt>
                <c:pt idx="119">
                  <c:v>44546</c:v>
                </c:pt>
                <c:pt idx="120">
                  <c:v>44547</c:v>
                </c:pt>
                <c:pt idx="121">
                  <c:v>44548</c:v>
                </c:pt>
                <c:pt idx="122">
                  <c:v>44549</c:v>
                </c:pt>
                <c:pt idx="123">
                  <c:v>44550</c:v>
                </c:pt>
                <c:pt idx="124">
                  <c:v>44551</c:v>
                </c:pt>
                <c:pt idx="125">
                  <c:v>44552</c:v>
                </c:pt>
                <c:pt idx="126">
                  <c:v>44553</c:v>
                </c:pt>
                <c:pt idx="127">
                  <c:v>44554</c:v>
                </c:pt>
                <c:pt idx="128">
                  <c:v>44555</c:v>
                </c:pt>
                <c:pt idx="129">
                  <c:v>44556</c:v>
                </c:pt>
                <c:pt idx="130">
                  <c:v>44557</c:v>
                </c:pt>
                <c:pt idx="131">
                  <c:v>44558</c:v>
                </c:pt>
                <c:pt idx="132">
                  <c:v>44559</c:v>
                </c:pt>
                <c:pt idx="133">
                  <c:v>44560</c:v>
                </c:pt>
                <c:pt idx="134">
                  <c:v>44561</c:v>
                </c:pt>
                <c:pt idx="135">
                  <c:v>44562</c:v>
                </c:pt>
                <c:pt idx="136">
                  <c:v>44563</c:v>
                </c:pt>
                <c:pt idx="137">
                  <c:v>44564</c:v>
                </c:pt>
                <c:pt idx="138">
                  <c:v>44565</c:v>
                </c:pt>
                <c:pt idx="139">
                  <c:v>44566</c:v>
                </c:pt>
                <c:pt idx="140">
                  <c:v>44567</c:v>
                </c:pt>
                <c:pt idx="141">
                  <c:v>44568</c:v>
                </c:pt>
                <c:pt idx="142">
                  <c:v>44569</c:v>
                </c:pt>
                <c:pt idx="143">
                  <c:v>44570</c:v>
                </c:pt>
                <c:pt idx="144">
                  <c:v>44571</c:v>
                </c:pt>
                <c:pt idx="145">
                  <c:v>44572</c:v>
                </c:pt>
                <c:pt idx="146">
                  <c:v>44573</c:v>
                </c:pt>
                <c:pt idx="147">
                  <c:v>44574</c:v>
                </c:pt>
                <c:pt idx="148">
                  <c:v>44575</c:v>
                </c:pt>
                <c:pt idx="149">
                  <c:v>44576</c:v>
                </c:pt>
                <c:pt idx="150">
                  <c:v>44577</c:v>
                </c:pt>
                <c:pt idx="151">
                  <c:v>44578</c:v>
                </c:pt>
                <c:pt idx="152">
                  <c:v>44579</c:v>
                </c:pt>
                <c:pt idx="153">
                  <c:v>44580</c:v>
                </c:pt>
                <c:pt idx="154">
                  <c:v>44581</c:v>
                </c:pt>
                <c:pt idx="155">
                  <c:v>44582</c:v>
                </c:pt>
                <c:pt idx="156">
                  <c:v>44583</c:v>
                </c:pt>
                <c:pt idx="157">
                  <c:v>44584</c:v>
                </c:pt>
                <c:pt idx="158">
                  <c:v>44585</c:v>
                </c:pt>
                <c:pt idx="159">
                  <c:v>44586</c:v>
                </c:pt>
                <c:pt idx="160">
                  <c:v>44587</c:v>
                </c:pt>
                <c:pt idx="161">
                  <c:v>44588</c:v>
                </c:pt>
                <c:pt idx="162">
                  <c:v>44589</c:v>
                </c:pt>
                <c:pt idx="163">
                  <c:v>44590</c:v>
                </c:pt>
                <c:pt idx="164">
                  <c:v>44591</c:v>
                </c:pt>
                <c:pt idx="165">
                  <c:v>44592</c:v>
                </c:pt>
                <c:pt idx="166">
                  <c:v>44593</c:v>
                </c:pt>
                <c:pt idx="167">
                  <c:v>44594</c:v>
                </c:pt>
                <c:pt idx="168">
                  <c:v>44595</c:v>
                </c:pt>
                <c:pt idx="169">
                  <c:v>44596</c:v>
                </c:pt>
                <c:pt idx="170">
                  <c:v>44597</c:v>
                </c:pt>
                <c:pt idx="171">
                  <c:v>44598</c:v>
                </c:pt>
                <c:pt idx="172">
                  <c:v>44599</c:v>
                </c:pt>
                <c:pt idx="173">
                  <c:v>44600</c:v>
                </c:pt>
                <c:pt idx="174">
                  <c:v>44601</c:v>
                </c:pt>
                <c:pt idx="175">
                  <c:v>44602</c:v>
                </c:pt>
                <c:pt idx="176">
                  <c:v>44603</c:v>
                </c:pt>
                <c:pt idx="177">
                  <c:v>44604</c:v>
                </c:pt>
                <c:pt idx="178">
                  <c:v>44605</c:v>
                </c:pt>
                <c:pt idx="179">
                  <c:v>44606</c:v>
                </c:pt>
                <c:pt idx="180">
                  <c:v>44607</c:v>
                </c:pt>
                <c:pt idx="181">
                  <c:v>44608</c:v>
                </c:pt>
                <c:pt idx="182">
                  <c:v>44609</c:v>
                </c:pt>
                <c:pt idx="183">
                  <c:v>44610</c:v>
                </c:pt>
                <c:pt idx="184">
                  <c:v>44611</c:v>
                </c:pt>
                <c:pt idx="185">
                  <c:v>44612</c:v>
                </c:pt>
                <c:pt idx="186">
                  <c:v>44613</c:v>
                </c:pt>
                <c:pt idx="187">
                  <c:v>44614</c:v>
                </c:pt>
                <c:pt idx="188">
                  <c:v>44615</c:v>
                </c:pt>
                <c:pt idx="189">
                  <c:v>44616</c:v>
                </c:pt>
                <c:pt idx="190">
                  <c:v>44617</c:v>
                </c:pt>
                <c:pt idx="191">
                  <c:v>44618</c:v>
                </c:pt>
                <c:pt idx="192">
                  <c:v>44619</c:v>
                </c:pt>
                <c:pt idx="193">
                  <c:v>44620</c:v>
                </c:pt>
                <c:pt idx="194">
                  <c:v>44621</c:v>
                </c:pt>
                <c:pt idx="195">
                  <c:v>44622</c:v>
                </c:pt>
                <c:pt idx="196">
                  <c:v>44623</c:v>
                </c:pt>
                <c:pt idx="197">
                  <c:v>44624</c:v>
                </c:pt>
                <c:pt idx="198">
                  <c:v>44625</c:v>
                </c:pt>
                <c:pt idx="199">
                  <c:v>44626</c:v>
                </c:pt>
                <c:pt idx="200">
                  <c:v>44627</c:v>
                </c:pt>
                <c:pt idx="201">
                  <c:v>44628</c:v>
                </c:pt>
                <c:pt idx="202">
                  <c:v>44629</c:v>
                </c:pt>
                <c:pt idx="203">
                  <c:v>44630</c:v>
                </c:pt>
                <c:pt idx="204">
                  <c:v>44631</c:v>
                </c:pt>
                <c:pt idx="205">
                  <c:v>44632</c:v>
                </c:pt>
                <c:pt idx="206">
                  <c:v>44633</c:v>
                </c:pt>
                <c:pt idx="207">
                  <c:v>44634</c:v>
                </c:pt>
                <c:pt idx="208">
                  <c:v>44635</c:v>
                </c:pt>
                <c:pt idx="209">
                  <c:v>44636</c:v>
                </c:pt>
                <c:pt idx="210">
                  <c:v>44637</c:v>
                </c:pt>
                <c:pt idx="211">
                  <c:v>44638</c:v>
                </c:pt>
                <c:pt idx="212">
                  <c:v>44639</c:v>
                </c:pt>
                <c:pt idx="213">
                  <c:v>44640</c:v>
                </c:pt>
                <c:pt idx="214">
                  <c:v>44641</c:v>
                </c:pt>
                <c:pt idx="215">
                  <c:v>44642</c:v>
                </c:pt>
                <c:pt idx="216">
                  <c:v>44643</c:v>
                </c:pt>
                <c:pt idx="217">
                  <c:v>44644</c:v>
                </c:pt>
                <c:pt idx="218">
                  <c:v>44645</c:v>
                </c:pt>
                <c:pt idx="219">
                  <c:v>44646</c:v>
                </c:pt>
                <c:pt idx="220">
                  <c:v>44647</c:v>
                </c:pt>
                <c:pt idx="221">
                  <c:v>44648</c:v>
                </c:pt>
                <c:pt idx="222">
                  <c:v>44649</c:v>
                </c:pt>
                <c:pt idx="223">
                  <c:v>44650</c:v>
                </c:pt>
                <c:pt idx="224">
                  <c:v>44651</c:v>
                </c:pt>
                <c:pt idx="225">
                  <c:v>44652</c:v>
                </c:pt>
                <c:pt idx="226">
                  <c:v>44653</c:v>
                </c:pt>
                <c:pt idx="227">
                  <c:v>44654</c:v>
                </c:pt>
                <c:pt idx="228">
                  <c:v>44655</c:v>
                </c:pt>
                <c:pt idx="229">
                  <c:v>44656</c:v>
                </c:pt>
                <c:pt idx="230">
                  <c:v>44657</c:v>
                </c:pt>
                <c:pt idx="231">
                  <c:v>44658</c:v>
                </c:pt>
                <c:pt idx="232">
                  <c:v>44659</c:v>
                </c:pt>
                <c:pt idx="233">
                  <c:v>44660</c:v>
                </c:pt>
                <c:pt idx="234">
                  <c:v>44661</c:v>
                </c:pt>
                <c:pt idx="235">
                  <c:v>44662</c:v>
                </c:pt>
                <c:pt idx="236">
                  <c:v>44663</c:v>
                </c:pt>
                <c:pt idx="237">
                  <c:v>44664</c:v>
                </c:pt>
                <c:pt idx="238">
                  <c:v>44665</c:v>
                </c:pt>
                <c:pt idx="239">
                  <c:v>44666</c:v>
                </c:pt>
                <c:pt idx="240">
                  <c:v>44667</c:v>
                </c:pt>
                <c:pt idx="241">
                  <c:v>44668</c:v>
                </c:pt>
                <c:pt idx="242">
                  <c:v>44669</c:v>
                </c:pt>
                <c:pt idx="243">
                  <c:v>44670</c:v>
                </c:pt>
                <c:pt idx="244">
                  <c:v>44671</c:v>
                </c:pt>
                <c:pt idx="245">
                  <c:v>44672</c:v>
                </c:pt>
                <c:pt idx="246">
                  <c:v>44673</c:v>
                </c:pt>
                <c:pt idx="247">
                  <c:v>44674</c:v>
                </c:pt>
                <c:pt idx="248">
                  <c:v>44675</c:v>
                </c:pt>
                <c:pt idx="249">
                  <c:v>44676</c:v>
                </c:pt>
                <c:pt idx="250">
                  <c:v>44677</c:v>
                </c:pt>
                <c:pt idx="251">
                  <c:v>44678</c:v>
                </c:pt>
                <c:pt idx="252">
                  <c:v>44679</c:v>
                </c:pt>
                <c:pt idx="253">
                  <c:v>44680</c:v>
                </c:pt>
                <c:pt idx="254">
                  <c:v>44681</c:v>
                </c:pt>
                <c:pt idx="255">
                  <c:v>44682</c:v>
                </c:pt>
                <c:pt idx="256">
                  <c:v>44683</c:v>
                </c:pt>
                <c:pt idx="257">
                  <c:v>44684</c:v>
                </c:pt>
                <c:pt idx="258">
                  <c:v>44685</c:v>
                </c:pt>
                <c:pt idx="259">
                  <c:v>44686</c:v>
                </c:pt>
                <c:pt idx="260">
                  <c:v>44687</c:v>
                </c:pt>
                <c:pt idx="261">
                  <c:v>44688</c:v>
                </c:pt>
                <c:pt idx="262">
                  <c:v>44689</c:v>
                </c:pt>
                <c:pt idx="263">
                  <c:v>44690</c:v>
                </c:pt>
                <c:pt idx="264">
                  <c:v>44691</c:v>
                </c:pt>
                <c:pt idx="265">
                  <c:v>44692</c:v>
                </c:pt>
                <c:pt idx="266">
                  <c:v>44693</c:v>
                </c:pt>
                <c:pt idx="267">
                  <c:v>44694</c:v>
                </c:pt>
                <c:pt idx="268">
                  <c:v>44695</c:v>
                </c:pt>
                <c:pt idx="269">
                  <c:v>44696</c:v>
                </c:pt>
                <c:pt idx="270">
                  <c:v>44697</c:v>
                </c:pt>
                <c:pt idx="271">
                  <c:v>44698</c:v>
                </c:pt>
                <c:pt idx="272">
                  <c:v>44699</c:v>
                </c:pt>
                <c:pt idx="273">
                  <c:v>44700</c:v>
                </c:pt>
                <c:pt idx="274">
                  <c:v>44701</c:v>
                </c:pt>
                <c:pt idx="275">
                  <c:v>44702</c:v>
                </c:pt>
                <c:pt idx="276">
                  <c:v>44703</c:v>
                </c:pt>
              </c:numCache>
            </c:numRef>
          </c:cat>
          <c:val>
            <c:numRef>
              <c:f>Sheet1!$J$250:$J$526</c:f>
              <c:numCache>
                <c:formatCode>General</c:formatCode>
                <c:ptCount val="277"/>
                <c:pt idx="0">
                  <c:v>4.166666666666667</c:v>
                </c:pt>
                <c:pt idx="1">
                  <c:v>6.2857142857142856</c:v>
                </c:pt>
                <c:pt idx="2">
                  <c:v>6.4285714285714288</c:v>
                </c:pt>
                <c:pt idx="3">
                  <c:v>6.5714285714285712</c:v>
                </c:pt>
                <c:pt idx="4">
                  <c:v>7.4285714285714288</c:v>
                </c:pt>
                <c:pt idx="5">
                  <c:v>7.1428571428571432</c:v>
                </c:pt>
                <c:pt idx="6">
                  <c:v>7.7142857142857144</c:v>
                </c:pt>
                <c:pt idx="7">
                  <c:v>8.8571428571428577</c:v>
                </c:pt>
                <c:pt idx="8">
                  <c:v>8.2857142857142865</c:v>
                </c:pt>
                <c:pt idx="9">
                  <c:v>9</c:v>
                </c:pt>
                <c:pt idx="10">
                  <c:v>10</c:v>
                </c:pt>
                <c:pt idx="11">
                  <c:v>11.571428571428571</c:v>
                </c:pt>
                <c:pt idx="12">
                  <c:v>14.857142857142858</c:v>
                </c:pt>
                <c:pt idx="13">
                  <c:v>18.714285714285715</c:v>
                </c:pt>
                <c:pt idx="14">
                  <c:v>20.428571428571427</c:v>
                </c:pt>
                <c:pt idx="15">
                  <c:v>30.571428571428573</c:v>
                </c:pt>
                <c:pt idx="16">
                  <c:v>41.285714285714285</c:v>
                </c:pt>
                <c:pt idx="17">
                  <c:v>45.571428571428569</c:v>
                </c:pt>
                <c:pt idx="18">
                  <c:v>45.857142857142854</c:v>
                </c:pt>
                <c:pt idx="19">
                  <c:v>58.142857142857146</c:v>
                </c:pt>
                <c:pt idx="20">
                  <c:v>69.428571428571431</c:v>
                </c:pt>
                <c:pt idx="21">
                  <c:v>76.857142857142861</c:v>
                </c:pt>
                <c:pt idx="22">
                  <c:v>93.285714285714292</c:v>
                </c:pt>
                <c:pt idx="23">
                  <c:v>99.571428571428569</c:v>
                </c:pt>
                <c:pt idx="24">
                  <c:v>104.71428571428571</c:v>
                </c:pt>
                <c:pt idx="25">
                  <c:v>124.14285714285714</c:v>
                </c:pt>
                <c:pt idx="26">
                  <c:v>132.14285714285714</c:v>
                </c:pt>
                <c:pt idx="27">
                  <c:v>147</c:v>
                </c:pt>
                <c:pt idx="28">
                  <c:v>162.57142857142858</c:v>
                </c:pt>
                <c:pt idx="29">
                  <c:v>168.85714285714286</c:v>
                </c:pt>
                <c:pt idx="30">
                  <c:v>169</c:v>
                </c:pt>
                <c:pt idx="31">
                  <c:v>172.28571428571428</c:v>
                </c:pt>
                <c:pt idx="32">
                  <c:v>176.14285714285714</c:v>
                </c:pt>
                <c:pt idx="33">
                  <c:v>185.28571428571428</c:v>
                </c:pt>
                <c:pt idx="34">
                  <c:v>181.57142857142858</c:v>
                </c:pt>
                <c:pt idx="35">
                  <c:v>178</c:v>
                </c:pt>
                <c:pt idx="36">
                  <c:v>179.28571428571428</c:v>
                </c:pt>
                <c:pt idx="37">
                  <c:v>185.28571428571428</c:v>
                </c:pt>
                <c:pt idx="38">
                  <c:v>185.14285714285714</c:v>
                </c:pt>
                <c:pt idx="39">
                  <c:v>194.71428571428572</c:v>
                </c:pt>
                <c:pt idx="40">
                  <c:v>195</c:v>
                </c:pt>
                <c:pt idx="41">
                  <c:v>206.57142857142858</c:v>
                </c:pt>
                <c:pt idx="42">
                  <c:v>223.42857142857142</c:v>
                </c:pt>
                <c:pt idx="43">
                  <c:v>239.85714285714286</c:v>
                </c:pt>
                <c:pt idx="44">
                  <c:v>229.28571428571428</c:v>
                </c:pt>
                <c:pt idx="45">
                  <c:v>225.42857142857142</c:v>
                </c:pt>
                <c:pt idx="46">
                  <c:v>212.28571428571428</c:v>
                </c:pt>
                <c:pt idx="47">
                  <c:v>205.42857142857142</c:v>
                </c:pt>
                <c:pt idx="48">
                  <c:v>192.14285714285714</c:v>
                </c:pt>
                <c:pt idx="49">
                  <c:v>178.85714285714286</c:v>
                </c:pt>
                <c:pt idx="50">
                  <c:v>152.85714285714286</c:v>
                </c:pt>
                <c:pt idx="51">
                  <c:v>153.57142857142858</c:v>
                </c:pt>
                <c:pt idx="52">
                  <c:v>154.42857142857142</c:v>
                </c:pt>
                <c:pt idx="53">
                  <c:v>157.28571428571428</c:v>
                </c:pt>
                <c:pt idx="54">
                  <c:v>154.85714285714286</c:v>
                </c:pt>
                <c:pt idx="55">
                  <c:v>155.57142857142858</c:v>
                </c:pt>
                <c:pt idx="56">
                  <c:v>154.14285714285714</c:v>
                </c:pt>
                <c:pt idx="57">
                  <c:v>163.85714285714286</c:v>
                </c:pt>
                <c:pt idx="58">
                  <c:v>165.57142857142858</c:v>
                </c:pt>
                <c:pt idx="59">
                  <c:v>164.71428571428572</c:v>
                </c:pt>
                <c:pt idx="60">
                  <c:v>171.85714285714286</c:v>
                </c:pt>
                <c:pt idx="61">
                  <c:v>181.71428571428572</c:v>
                </c:pt>
                <c:pt idx="62">
                  <c:v>197.14285714285714</c:v>
                </c:pt>
                <c:pt idx="63">
                  <c:v>211.71428571428572</c:v>
                </c:pt>
                <c:pt idx="64">
                  <c:v>237.14285714285714</c:v>
                </c:pt>
                <c:pt idx="65">
                  <c:v>256.85714285714283</c:v>
                </c:pt>
                <c:pt idx="66">
                  <c:v>268.28571428571428</c:v>
                </c:pt>
                <c:pt idx="67">
                  <c:v>305.42857142857144</c:v>
                </c:pt>
                <c:pt idx="68">
                  <c:v>339</c:v>
                </c:pt>
                <c:pt idx="69">
                  <c:v>366.85714285714283</c:v>
                </c:pt>
                <c:pt idx="70">
                  <c:v>390.42857142857144</c:v>
                </c:pt>
                <c:pt idx="71">
                  <c:v>400.71428571428572</c:v>
                </c:pt>
                <c:pt idx="72">
                  <c:v>402.57142857142856</c:v>
                </c:pt>
                <c:pt idx="73">
                  <c:v>411.85714285714283</c:v>
                </c:pt>
                <c:pt idx="74">
                  <c:v>435.28571428571428</c:v>
                </c:pt>
                <c:pt idx="75">
                  <c:v>417</c:v>
                </c:pt>
                <c:pt idx="76">
                  <c:v>391.14285714285717</c:v>
                </c:pt>
                <c:pt idx="77">
                  <c:v>370.14285714285717</c:v>
                </c:pt>
                <c:pt idx="78">
                  <c:v>352.42857142857144</c:v>
                </c:pt>
                <c:pt idx="79">
                  <c:v>342.28571428571428</c:v>
                </c:pt>
                <c:pt idx="80">
                  <c:v>324.28571428571428</c:v>
                </c:pt>
                <c:pt idx="81">
                  <c:v>276.71428571428572</c:v>
                </c:pt>
                <c:pt idx="82">
                  <c:v>274.71428571428572</c:v>
                </c:pt>
                <c:pt idx="83">
                  <c:v>281.71428571428572</c:v>
                </c:pt>
                <c:pt idx="84">
                  <c:v>277</c:v>
                </c:pt>
                <c:pt idx="85">
                  <c:v>274.71428571428572</c:v>
                </c:pt>
                <c:pt idx="86">
                  <c:v>271.71428571428572</c:v>
                </c:pt>
                <c:pt idx="87">
                  <c:v>272.57142857142856</c:v>
                </c:pt>
                <c:pt idx="88">
                  <c:v>288.42857142857144</c:v>
                </c:pt>
                <c:pt idx="89">
                  <c:v>300.57142857142856</c:v>
                </c:pt>
                <c:pt idx="90">
                  <c:v>320.71428571428572</c:v>
                </c:pt>
                <c:pt idx="91">
                  <c:v>340</c:v>
                </c:pt>
                <c:pt idx="92">
                  <c:v>350.71428571428572</c:v>
                </c:pt>
                <c:pt idx="93">
                  <c:v>373.85714285714283</c:v>
                </c:pt>
                <c:pt idx="94">
                  <c:v>392.28571428571428</c:v>
                </c:pt>
                <c:pt idx="95">
                  <c:v>396.57142857142856</c:v>
                </c:pt>
                <c:pt idx="96">
                  <c:v>401.42857142857144</c:v>
                </c:pt>
                <c:pt idx="97">
                  <c:v>381.28571428571428</c:v>
                </c:pt>
                <c:pt idx="98">
                  <c:v>332.85714285714283</c:v>
                </c:pt>
                <c:pt idx="99">
                  <c:v>303.28571428571428</c:v>
                </c:pt>
                <c:pt idx="100">
                  <c:v>277.71428571428572</c:v>
                </c:pt>
                <c:pt idx="101">
                  <c:v>260.42857142857144</c:v>
                </c:pt>
                <c:pt idx="102">
                  <c:v>249.85714285714286</c:v>
                </c:pt>
                <c:pt idx="103">
                  <c:v>264.14285714285717</c:v>
                </c:pt>
                <c:pt idx="104">
                  <c:v>328.28571428571428</c:v>
                </c:pt>
                <c:pt idx="105">
                  <c:v>389</c:v>
                </c:pt>
                <c:pt idx="106">
                  <c:v>426.28571428571428</c:v>
                </c:pt>
                <c:pt idx="107">
                  <c:v>441.14285714285717</c:v>
                </c:pt>
                <c:pt idx="108">
                  <c:v>451</c:v>
                </c:pt>
                <c:pt idx="109">
                  <c:v>453</c:v>
                </c:pt>
                <c:pt idx="110">
                  <c:v>432.14285714285717</c:v>
                </c:pt>
                <c:pt idx="111">
                  <c:v>373.42857142857144</c:v>
                </c:pt>
                <c:pt idx="112">
                  <c:v>356.14285714285717</c:v>
                </c:pt>
                <c:pt idx="113">
                  <c:v>357.85714285714283</c:v>
                </c:pt>
                <c:pt idx="114">
                  <c:v>352</c:v>
                </c:pt>
                <c:pt idx="115">
                  <c:v>345.42857142857144</c:v>
                </c:pt>
                <c:pt idx="116">
                  <c:v>339.14285714285717</c:v>
                </c:pt>
                <c:pt idx="117">
                  <c:v>338.85714285714283</c:v>
                </c:pt>
                <c:pt idx="118">
                  <c:v>347.71428571428572</c:v>
                </c:pt>
                <c:pt idx="119">
                  <c:v>357.42857142857144</c:v>
                </c:pt>
                <c:pt idx="120">
                  <c:v>353.57142857142856</c:v>
                </c:pt>
                <c:pt idx="121">
                  <c:v>370.42857142857144</c:v>
                </c:pt>
                <c:pt idx="122">
                  <c:v>387.14285714285717</c:v>
                </c:pt>
                <c:pt idx="123">
                  <c:v>412.42857142857144</c:v>
                </c:pt>
                <c:pt idx="124">
                  <c:v>450.42857142857144</c:v>
                </c:pt>
                <c:pt idx="125">
                  <c:v>465.42857142857144</c:v>
                </c:pt>
                <c:pt idx="126">
                  <c:v>467.71428571428572</c:v>
                </c:pt>
                <c:pt idx="127">
                  <c:v>417.85714285714283</c:v>
                </c:pt>
                <c:pt idx="128">
                  <c:v>372.71428571428572</c:v>
                </c:pt>
                <c:pt idx="129">
                  <c:v>361.57142857142856</c:v>
                </c:pt>
                <c:pt idx="130">
                  <c:v>352</c:v>
                </c:pt>
                <c:pt idx="131">
                  <c:v>321.42857142857144</c:v>
                </c:pt>
                <c:pt idx="132">
                  <c:v>306.14285714285717</c:v>
                </c:pt>
                <c:pt idx="133">
                  <c:v>310.28571428571428</c:v>
                </c:pt>
                <c:pt idx="134">
                  <c:v>345.14285714285717</c:v>
                </c:pt>
                <c:pt idx="135">
                  <c:v>380.42857142857144</c:v>
                </c:pt>
                <c:pt idx="136">
                  <c:v>376.28571428571428</c:v>
                </c:pt>
                <c:pt idx="137">
                  <c:v>371.57142857142856</c:v>
                </c:pt>
                <c:pt idx="138">
                  <c:v>361.14285714285717</c:v>
                </c:pt>
                <c:pt idx="139">
                  <c:v>351.14285714285717</c:v>
                </c:pt>
                <c:pt idx="140">
                  <c:v>336</c:v>
                </c:pt>
                <c:pt idx="141">
                  <c:v>351.57142857142856</c:v>
                </c:pt>
                <c:pt idx="142">
                  <c:v>349.71428571428572</c:v>
                </c:pt>
                <c:pt idx="143">
                  <c:v>350</c:v>
                </c:pt>
                <c:pt idx="144">
                  <c:v>348.28571428571428</c:v>
                </c:pt>
                <c:pt idx="145">
                  <c:v>353.28571428571428</c:v>
                </c:pt>
                <c:pt idx="146">
                  <c:v>355.85714285714283</c:v>
                </c:pt>
                <c:pt idx="147">
                  <c:v>356.42857142857144</c:v>
                </c:pt>
                <c:pt idx="148">
                  <c:v>352.14285714285717</c:v>
                </c:pt>
                <c:pt idx="149">
                  <c:v>352</c:v>
                </c:pt>
                <c:pt idx="150">
                  <c:v>356</c:v>
                </c:pt>
                <c:pt idx="151">
                  <c:v>349</c:v>
                </c:pt>
                <c:pt idx="152">
                  <c:v>350</c:v>
                </c:pt>
                <c:pt idx="153">
                  <c:v>344.14285714285717</c:v>
                </c:pt>
                <c:pt idx="154">
                  <c:v>351.28571428571428</c:v>
                </c:pt>
                <c:pt idx="155">
                  <c:v>351.28571428571428</c:v>
                </c:pt>
                <c:pt idx="156">
                  <c:v>354</c:v>
                </c:pt>
                <c:pt idx="157">
                  <c:v>354.57142857142856</c:v>
                </c:pt>
                <c:pt idx="158">
                  <c:v>354.85714285714283</c:v>
                </c:pt>
                <c:pt idx="159">
                  <c:v>355.14285714285717</c:v>
                </c:pt>
                <c:pt idx="160">
                  <c:v>376</c:v>
                </c:pt>
                <c:pt idx="161">
                  <c:v>417.71428571428572</c:v>
                </c:pt>
                <c:pt idx="162">
                  <c:v>483</c:v>
                </c:pt>
                <c:pt idx="163">
                  <c:v>491.57142857142856</c:v>
                </c:pt>
                <c:pt idx="164">
                  <c:v>495.14285714285717</c:v>
                </c:pt>
                <c:pt idx="165">
                  <c:v>550.14285714285711</c:v>
                </c:pt>
                <c:pt idx="166">
                  <c:v>611.14285714285711</c:v>
                </c:pt>
                <c:pt idx="167">
                  <c:v>626.57142857142856</c:v>
                </c:pt>
                <c:pt idx="168">
                  <c:v>553.71428571428567</c:v>
                </c:pt>
                <c:pt idx="169">
                  <c:v>463</c:v>
                </c:pt>
                <c:pt idx="170">
                  <c:v>453.71428571428572</c:v>
                </c:pt>
                <c:pt idx="171">
                  <c:v>452.42857142857144</c:v>
                </c:pt>
                <c:pt idx="172">
                  <c:v>442</c:v>
                </c:pt>
                <c:pt idx="173">
                  <c:v>424.71428571428572</c:v>
                </c:pt>
                <c:pt idx="174">
                  <c:v>423.28571428571428</c:v>
                </c:pt>
                <c:pt idx="175">
                  <c:v>484.71428571428572</c:v>
                </c:pt>
                <c:pt idx="176">
                  <c:v>556.71428571428567</c:v>
                </c:pt>
                <c:pt idx="177">
                  <c:v>575</c:v>
                </c:pt>
                <c:pt idx="178">
                  <c:v>572.57142857142856</c:v>
                </c:pt>
                <c:pt idx="179">
                  <c:v>549.57142857142856</c:v>
                </c:pt>
                <c:pt idx="180">
                  <c:v>535.85714285714289</c:v>
                </c:pt>
                <c:pt idx="181">
                  <c:v>549</c:v>
                </c:pt>
                <c:pt idx="182">
                  <c:v>555.28571428571433</c:v>
                </c:pt>
                <c:pt idx="183">
                  <c:v>551.42857142857144</c:v>
                </c:pt>
                <c:pt idx="184">
                  <c:v>553.14285714285711</c:v>
                </c:pt>
                <c:pt idx="185">
                  <c:v>562.28571428571433</c:v>
                </c:pt>
                <c:pt idx="186">
                  <c:v>579</c:v>
                </c:pt>
                <c:pt idx="187">
                  <c:v>612.28571428571433</c:v>
                </c:pt>
                <c:pt idx="188">
                  <c:v>585</c:v>
                </c:pt>
                <c:pt idx="189">
                  <c:v>558.85714285714289</c:v>
                </c:pt>
                <c:pt idx="190">
                  <c:v>568.71428571428567</c:v>
                </c:pt>
                <c:pt idx="191">
                  <c:v>553</c:v>
                </c:pt>
                <c:pt idx="192">
                  <c:v>540.71428571428567</c:v>
                </c:pt>
                <c:pt idx="193">
                  <c:v>545.85714285714289</c:v>
                </c:pt>
                <c:pt idx="194">
                  <c:v>510.42857142857144</c:v>
                </c:pt>
                <c:pt idx="195">
                  <c:v>524.28571428571433</c:v>
                </c:pt>
                <c:pt idx="196">
                  <c:v>545.14285714285711</c:v>
                </c:pt>
                <c:pt idx="197">
                  <c:v>518.42857142857144</c:v>
                </c:pt>
                <c:pt idx="198">
                  <c:v>514.57142857142856</c:v>
                </c:pt>
                <c:pt idx="199">
                  <c:v>514.57142857142856</c:v>
                </c:pt>
                <c:pt idx="200">
                  <c:v>482.42857142857144</c:v>
                </c:pt>
                <c:pt idx="201">
                  <c:v>465.71428571428572</c:v>
                </c:pt>
                <c:pt idx="202">
                  <c:v>448.85714285714283</c:v>
                </c:pt>
                <c:pt idx="203">
                  <c:v>430.71428571428572</c:v>
                </c:pt>
                <c:pt idx="204">
                  <c:v>423.57142857142856</c:v>
                </c:pt>
                <c:pt idx="205">
                  <c:v>414</c:v>
                </c:pt>
                <c:pt idx="206">
                  <c:v>406.14285714285717</c:v>
                </c:pt>
                <c:pt idx="207">
                  <c:v>419.14285714285717</c:v>
                </c:pt>
                <c:pt idx="208">
                  <c:v>421.71428571428572</c:v>
                </c:pt>
                <c:pt idx="209">
                  <c:v>464.71428571428572</c:v>
                </c:pt>
                <c:pt idx="210">
                  <c:v>501.57142857142856</c:v>
                </c:pt>
                <c:pt idx="211">
                  <c:v>550.85714285714289</c:v>
                </c:pt>
                <c:pt idx="212">
                  <c:v>590.57142857142856</c:v>
                </c:pt>
                <c:pt idx="213">
                  <c:v>615.71428571428567</c:v>
                </c:pt>
                <c:pt idx="214">
                  <c:v>653.85714285714289</c:v>
                </c:pt>
                <c:pt idx="215">
                  <c:v>689.71428571428567</c:v>
                </c:pt>
                <c:pt idx="216">
                  <c:v>684.42857142857144</c:v>
                </c:pt>
                <c:pt idx="217">
                  <c:v>689.14285714285711</c:v>
                </c:pt>
                <c:pt idx="218">
                  <c:v>700.71428571428567</c:v>
                </c:pt>
                <c:pt idx="219">
                  <c:v>689.28571428571433</c:v>
                </c:pt>
                <c:pt idx="220">
                  <c:v>683</c:v>
                </c:pt>
                <c:pt idx="221">
                  <c:v>695.71428571428567</c:v>
                </c:pt>
                <c:pt idx="222">
                  <c:v>876</c:v>
                </c:pt>
                <c:pt idx="223">
                  <c:v>2322.7142857142858</c:v>
                </c:pt>
                <c:pt idx="224">
                  <c:v>4733.8571428571431</c:v>
                </c:pt>
                <c:pt idx="225">
                  <c:v>7549.7142857142853</c:v>
                </c:pt>
                <c:pt idx="226">
                  <c:v>9019.8571428571431</c:v>
                </c:pt>
                <c:pt idx="227">
                  <c:v>9890.5714285714294</c:v>
                </c:pt>
                <c:pt idx="228">
                  <c:v>12226.571428571429</c:v>
                </c:pt>
                <c:pt idx="229">
                  <c:v>14299.857142857143</c:v>
                </c:pt>
                <c:pt idx="230">
                  <c:v>15237.285714285714</c:v>
                </c:pt>
                <c:pt idx="231">
                  <c:v>15257.428571428571</c:v>
                </c:pt>
                <c:pt idx="232">
                  <c:v>15199.857142857143</c:v>
                </c:pt>
                <c:pt idx="233">
                  <c:v>15012.714285714286</c:v>
                </c:pt>
                <c:pt idx="234">
                  <c:v>14863</c:v>
                </c:pt>
                <c:pt idx="235">
                  <c:v>14945.714285714286</c:v>
                </c:pt>
                <c:pt idx="236">
                  <c:v>15119.142857142857</c:v>
                </c:pt>
                <c:pt idx="237">
                  <c:v>15056.142857142857</c:v>
                </c:pt>
                <c:pt idx="238">
                  <c:v>15055.285714285714</c:v>
                </c:pt>
                <c:pt idx="239">
                  <c:v>14474.714285714286</c:v>
                </c:pt>
                <c:pt idx="240">
                  <c:v>14189.142857142857</c:v>
                </c:pt>
                <c:pt idx="241">
                  <c:v>13639.428571428571</c:v>
                </c:pt>
                <c:pt idx="242">
                  <c:v>13311.285714285714</c:v>
                </c:pt>
                <c:pt idx="243">
                  <c:v>13006.142857142857</c:v>
                </c:pt>
                <c:pt idx="244">
                  <c:v>12685.714285714286</c:v>
                </c:pt>
                <c:pt idx="245">
                  <c:v>12152.285714285714</c:v>
                </c:pt>
                <c:pt idx="246">
                  <c:v>11577.857142857143</c:v>
                </c:pt>
                <c:pt idx="247">
                  <c:v>11567.285714285714</c:v>
                </c:pt>
                <c:pt idx="248">
                  <c:v>11882.142857142857</c:v>
                </c:pt>
                <c:pt idx="249">
                  <c:v>11180.428571428571</c:v>
                </c:pt>
                <c:pt idx="250">
                  <c:v>10721.285714285714</c:v>
                </c:pt>
                <c:pt idx="251">
                  <c:v>10566.857142857143</c:v>
                </c:pt>
                <c:pt idx="252">
                  <c:v>10323.714285714286</c:v>
                </c:pt>
                <c:pt idx="253">
                  <c:v>10319</c:v>
                </c:pt>
                <c:pt idx="254">
                  <c:v>10238.142857142857</c:v>
                </c:pt>
                <c:pt idx="255">
                  <c:v>10225.428571428571</c:v>
                </c:pt>
                <c:pt idx="256">
                  <c:v>10170.571428571429</c:v>
                </c:pt>
                <c:pt idx="257">
                  <c:v>9985.4285714285706</c:v>
                </c:pt>
                <c:pt idx="258">
                  <c:v>9575.2857142857138</c:v>
                </c:pt>
                <c:pt idx="259">
                  <c:v>9231.4285714285706</c:v>
                </c:pt>
                <c:pt idx="260">
                  <c:v>9157.7142857142862</c:v>
                </c:pt>
                <c:pt idx="261">
                  <c:v>8942</c:v>
                </c:pt>
                <c:pt idx="262">
                  <c:v>8741.4285714285706</c:v>
                </c:pt>
                <c:pt idx="263">
                  <c:v>8669.4285714285706</c:v>
                </c:pt>
                <c:pt idx="264">
                  <c:v>8651.7142857142862</c:v>
                </c:pt>
                <c:pt idx="265">
                  <c:v>8660.2857142857138</c:v>
                </c:pt>
                <c:pt idx="266">
                  <c:v>8864.8571428571431</c:v>
                </c:pt>
                <c:pt idx="267">
                  <c:v>8968.7142857142862</c:v>
                </c:pt>
                <c:pt idx="268">
                  <c:v>9161</c:v>
                </c:pt>
                <c:pt idx="269">
                  <c:v>9354.2857142857138</c:v>
                </c:pt>
                <c:pt idx="270">
                  <c:v>9358.2857142857138</c:v>
                </c:pt>
                <c:pt idx="271">
                  <c:v>9258.2857142857138</c:v>
                </c:pt>
                <c:pt idx="272">
                  <c:v>9129.2857142857138</c:v>
                </c:pt>
                <c:pt idx="273">
                  <c:v>9097.7142857142862</c:v>
                </c:pt>
                <c:pt idx="274">
                  <c:v>9287.5714285714294</c:v>
                </c:pt>
                <c:pt idx="275">
                  <c:v>9438.4285714285706</c:v>
                </c:pt>
                <c:pt idx="276">
                  <c:v>9069.5714285714294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962-4446-B230-46592154B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1600895"/>
        <c:axId val="1600578655"/>
      </c:lineChart>
      <c:dateAx>
        <c:axId val="2051600895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4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578655"/>
        <c:crosses val="autoZero"/>
        <c:auto val="0"/>
        <c:lblOffset val="100"/>
        <c:baseTimeUnit val="days"/>
      </c:dateAx>
      <c:valAx>
        <c:axId val="160057865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1600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28076962604292"/>
          <c:y val="0.47589088577392341"/>
          <c:w val="0.24443192102584854"/>
          <c:h val="0.16889398992318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5629AE-60D1-4553-9CA6-A451C1879E52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66BAC0-DA55-4667-9EDA-E6733F2499B9}">
      <dgm:prSet phldrT="[Text]"/>
      <dgm:spPr/>
      <dgm:t>
        <a:bodyPr/>
        <a:lstStyle/>
        <a:p>
          <a:endParaRPr lang="en-US"/>
        </a:p>
      </dgm:t>
    </dgm:pt>
    <dgm:pt modelId="{B60C4AA4-D026-49F9-BFD2-6CDCF6D96220}" type="parTrans" cxnId="{CB9836E4-2235-4009-8E46-4101C48AB07F}">
      <dgm:prSet/>
      <dgm:spPr/>
      <dgm:t>
        <a:bodyPr/>
        <a:lstStyle/>
        <a:p>
          <a:endParaRPr lang="en-US"/>
        </a:p>
      </dgm:t>
    </dgm:pt>
    <dgm:pt modelId="{22F28C41-17B2-4EFD-9124-754810527BA5}" type="sibTrans" cxnId="{CB9836E4-2235-4009-8E46-4101C48AB07F}">
      <dgm:prSet/>
      <dgm:spPr/>
      <dgm:t>
        <a:bodyPr/>
        <a:lstStyle/>
        <a:p>
          <a:endParaRPr lang="en-US"/>
        </a:p>
      </dgm:t>
    </dgm:pt>
    <dgm:pt modelId="{C5E2D250-E009-4C29-A8C6-7F5E34303817}">
      <dgm:prSet phldrT="[Text]" custT="1"/>
      <dgm:spPr/>
      <dgm:t>
        <a:bodyPr/>
        <a:lstStyle/>
        <a:p>
          <a:pPr algn="ctr">
            <a:spcAft>
              <a:spcPts val="0"/>
            </a:spcAft>
          </a:pPr>
          <a:r>
            <a:rPr lang="en-US" sz="1800" b="1" dirty="0"/>
            <a:t>CDC (ACIP) Recommendations</a:t>
          </a:r>
        </a:p>
      </dgm:t>
    </dgm:pt>
    <dgm:pt modelId="{A8D68D0A-23BF-41B5-B44B-E6DE88DFAFFC}" type="parTrans" cxnId="{E63ED7C7-A2AC-474E-888B-B3F78C2678F6}">
      <dgm:prSet/>
      <dgm:spPr/>
      <dgm:t>
        <a:bodyPr/>
        <a:lstStyle/>
        <a:p>
          <a:endParaRPr lang="en-US"/>
        </a:p>
      </dgm:t>
    </dgm:pt>
    <dgm:pt modelId="{C211256C-12D3-4D76-B6E5-FB8835DE6C78}" type="sibTrans" cxnId="{E63ED7C7-A2AC-474E-888B-B3F78C2678F6}">
      <dgm:prSet/>
      <dgm:spPr/>
      <dgm:t>
        <a:bodyPr/>
        <a:lstStyle/>
        <a:p>
          <a:endParaRPr lang="en-US"/>
        </a:p>
      </dgm:t>
    </dgm:pt>
    <dgm:pt modelId="{0231124F-5427-4958-A763-6BD98DC696B7}">
      <dgm:prSet phldrT="[Text]"/>
      <dgm:spPr/>
      <dgm:t>
        <a:bodyPr/>
        <a:lstStyle/>
        <a:p>
          <a:endParaRPr lang="en-US"/>
        </a:p>
      </dgm:t>
    </dgm:pt>
    <dgm:pt modelId="{2516BCEA-ED08-4D20-BA14-80EDECC2D462}" type="parTrans" cxnId="{2CFD92EB-525F-46E9-B0F4-57698BE9CAA0}">
      <dgm:prSet/>
      <dgm:spPr/>
      <dgm:t>
        <a:bodyPr/>
        <a:lstStyle/>
        <a:p>
          <a:endParaRPr lang="en-US"/>
        </a:p>
      </dgm:t>
    </dgm:pt>
    <dgm:pt modelId="{46A1C781-EC09-4661-A838-9AD720596F98}" type="sibTrans" cxnId="{2CFD92EB-525F-46E9-B0F4-57698BE9CAA0}">
      <dgm:prSet/>
      <dgm:spPr/>
      <dgm:t>
        <a:bodyPr/>
        <a:lstStyle/>
        <a:p>
          <a:endParaRPr lang="en-US"/>
        </a:p>
      </dgm:t>
    </dgm:pt>
    <dgm:pt modelId="{8F0ED993-F8B2-4579-81AD-24BA1DD98362}">
      <dgm:prSet phldrT="[Text]" custT="1"/>
      <dgm:spPr/>
      <dgm:t>
        <a:bodyPr/>
        <a:lstStyle/>
        <a:p>
          <a:pPr algn="ctr"/>
          <a:r>
            <a:rPr lang="en-US" sz="1800" b="1" dirty="0"/>
            <a:t>CDC Director’s Sign-Off  </a:t>
          </a:r>
        </a:p>
      </dgm:t>
    </dgm:pt>
    <dgm:pt modelId="{7A3AB981-DA45-4B0A-ACA4-7450AA47ACAA}" type="parTrans" cxnId="{3C96FCAC-B073-4247-96C7-49EB399ECB2C}">
      <dgm:prSet/>
      <dgm:spPr/>
      <dgm:t>
        <a:bodyPr/>
        <a:lstStyle/>
        <a:p>
          <a:endParaRPr lang="en-US"/>
        </a:p>
      </dgm:t>
    </dgm:pt>
    <dgm:pt modelId="{88CE5C7D-30AB-479F-9722-3A458423B234}" type="sibTrans" cxnId="{3C96FCAC-B073-4247-96C7-49EB399ECB2C}">
      <dgm:prSet/>
      <dgm:spPr/>
      <dgm:t>
        <a:bodyPr/>
        <a:lstStyle/>
        <a:p>
          <a:endParaRPr lang="en-US"/>
        </a:p>
      </dgm:t>
    </dgm:pt>
    <dgm:pt modelId="{2CEBBC22-622F-420E-B8B3-ECF9834F9F36}">
      <dgm:prSet phldrT="[Text]"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7FFDC034-B143-480B-B094-7B0F54D5AE69}" type="parTrans" cxnId="{7BD0A699-F673-48AB-AE5A-E6F6A2363553}">
      <dgm:prSet/>
      <dgm:spPr/>
      <dgm:t>
        <a:bodyPr/>
        <a:lstStyle/>
        <a:p>
          <a:endParaRPr lang="en-US"/>
        </a:p>
      </dgm:t>
    </dgm:pt>
    <dgm:pt modelId="{29409813-2ED3-4D2F-BB26-3883577CC794}" type="sibTrans" cxnId="{7BD0A699-F673-48AB-AE5A-E6F6A2363553}">
      <dgm:prSet/>
      <dgm:spPr/>
      <dgm:t>
        <a:bodyPr/>
        <a:lstStyle/>
        <a:p>
          <a:endParaRPr lang="en-US"/>
        </a:p>
      </dgm:t>
    </dgm:pt>
    <dgm:pt modelId="{3B75F056-2631-4FA1-BFA6-EFC938E59FB9}">
      <dgm:prSet phldrT="[Text]" custT="1"/>
      <dgm:spPr/>
      <dgm:t>
        <a:bodyPr/>
        <a:lstStyle/>
        <a:p>
          <a:pPr algn="ctr"/>
          <a:r>
            <a:rPr lang="en-US" sz="1800" b="1" dirty="0"/>
            <a:t>Begin Vaccination </a:t>
          </a:r>
        </a:p>
      </dgm:t>
    </dgm:pt>
    <dgm:pt modelId="{AF5205F9-6BB5-47A7-B20B-C7BB377EFF0D}" type="parTrans" cxnId="{EEE32D20-11EA-4800-8BF1-7B4D94931119}">
      <dgm:prSet/>
      <dgm:spPr/>
      <dgm:t>
        <a:bodyPr/>
        <a:lstStyle/>
        <a:p>
          <a:endParaRPr lang="en-US"/>
        </a:p>
      </dgm:t>
    </dgm:pt>
    <dgm:pt modelId="{077357A5-9967-41E3-A961-8E0B624B53EB}" type="sibTrans" cxnId="{EEE32D20-11EA-4800-8BF1-7B4D94931119}">
      <dgm:prSet/>
      <dgm:spPr/>
      <dgm:t>
        <a:bodyPr/>
        <a:lstStyle/>
        <a:p>
          <a:endParaRPr lang="en-US"/>
        </a:p>
      </dgm:t>
    </dgm:pt>
    <dgm:pt modelId="{833C0E64-7029-4739-9624-EE683CA91938}" type="pres">
      <dgm:prSet presAssocID="{6F5629AE-60D1-4553-9CA6-A451C1879E52}" presName="Name0" presStyleCnt="0">
        <dgm:presLayoutVars>
          <dgm:dir/>
          <dgm:animLvl val="lvl"/>
          <dgm:resizeHandles val="exact"/>
        </dgm:presLayoutVars>
      </dgm:prSet>
      <dgm:spPr/>
    </dgm:pt>
    <dgm:pt modelId="{05051A69-785E-42B8-BFF6-E7A8D0D62712}" type="pres">
      <dgm:prSet presAssocID="{5266BAC0-DA55-4667-9EDA-E6733F2499B9}" presName="compositeNode" presStyleCnt="0">
        <dgm:presLayoutVars>
          <dgm:bulletEnabled val="1"/>
        </dgm:presLayoutVars>
      </dgm:prSet>
      <dgm:spPr/>
    </dgm:pt>
    <dgm:pt modelId="{C7FABD51-42E6-4006-82B7-746DAAF9C640}" type="pres">
      <dgm:prSet presAssocID="{5266BAC0-DA55-4667-9EDA-E6733F2499B9}" presName="bgRect" presStyleLbl="node1" presStyleIdx="0" presStyleCnt="3" custScaleX="148074" custLinFactNeighborX="-2477" custLinFactNeighborY="0"/>
      <dgm:spPr/>
    </dgm:pt>
    <dgm:pt modelId="{7F021D4F-083A-49A4-9347-C42987A33450}" type="pres">
      <dgm:prSet presAssocID="{5266BAC0-DA55-4667-9EDA-E6733F2499B9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CA0C03F0-5DC0-418C-BD85-D7935DF64552}" type="pres">
      <dgm:prSet presAssocID="{5266BAC0-DA55-4667-9EDA-E6733F2499B9}" presName="childNode" presStyleLbl="node1" presStyleIdx="0" presStyleCnt="3">
        <dgm:presLayoutVars>
          <dgm:bulletEnabled val="1"/>
        </dgm:presLayoutVars>
      </dgm:prSet>
      <dgm:spPr/>
    </dgm:pt>
    <dgm:pt modelId="{BE896D62-9618-421C-A0AC-3B33A72C4765}" type="pres">
      <dgm:prSet presAssocID="{22F28C41-17B2-4EFD-9124-754810527BA5}" presName="hSp" presStyleCnt="0"/>
      <dgm:spPr/>
    </dgm:pt>
    <dgm:pt modelId="{58E5B789-AE00-4F31-B4F6-7E5943EF704D}" type="pres">
      <dgm:prSet presAssocID="{22F28C41-17B2-4EFD-9124-754810527BA5}" presName="vProcSp" presStyleCnt="0"/>
      <dgm:spPr/>
    </dgm:pt>
    <dgm:pt modelId="{F0DDF8D7-FAB5-409F-9065-AFDFAF3FC2F3}" type="pres">
      <dgm:prSet presAssocID="{22F28C41-17B2-4EFD-9124-754810527BA5}" presName="vSp1" presStyleCnt="0"/>
      <dgm:spPr/>
    </dgm:pt>
    <dgm:pt modelId="{5A8804C2-B233-4B4B-B5E8-2228BE02A53C}" type="pres">
      <dgm:prSet presAssocID="{22F28C41-17B2-4EFD-9124-754810527BA5}" presName="simulatedConn" presStyleLbl="solidFgAcc1" presStyleIdx="0" presStyleCnt="2"/>
      <dgm:spPr/>
    </dgm:pt>
    <dgm:pt modelId="{3C37C630-1731-41AE-A452-D3C8513617C1}" type="pres">
      <dgm:prSet presAssocID="{22F28C41-17B2-4EFD-9124-754810527BA5}" presName="vSp2" presStyleCnt="0"/>
      <dgm:spPr/>
    </dgm:pt>
    <dgm:pt modelId="{7D7BAD2F-81C7-4153-8EA3-1BABDB0D7CAA}" type="pres">
      <dgm:prSet presAssocID="{22F28C41-17B2-4EFD-9124-754810527BA5}" presName="sibTrans" presStyleCnt="0"/>
      <dgm:spPr/>
    </dgm:pt>
    <dgm:pt modelId="{46F4281C-C7EF-4F8E-95F1-8A5CB580831B}" type="pres">
      <dgm:prSet presAssocID="{0231124F-5427-4958-A763-6BD98DC696B7}" presName="compositeNode" presStyleCnt="0">
        <dgm:presLayoutVars>
          <dgm:bulletEnabled val="1"/>
        </dgm:presLayoutVars>
      </dgm:prSet>
      <dgm:spPr/>
    </dgm:pt>
    <dgm:pt modelId="{D106D4EE-3DC5-4D01-972A-57F466D73DD3}" type="pres">
      <dgm:prSet presAssocID="{0231124F-5427-4958-A763-6BD98DC696B7}" presName="bgRect" presStyleLbl="node1" presStyleIdx="1" presStyleCnt="3" custScaleX="140148" custLinFactNeighborX="-1249" custLinFactNeighborY="-11941"/>
      <dgm:spPr/>
    </dgm:pt>
    <dgm:pt modelId="{199514B5-FCEA-4139-9611-F4C399DC4730}" type="pres">
      <dgm:prSet presAssocID="{0231124F-5427-4958-A763-6BD98DC696B7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806A0A20-F92A-449E-9A13-E85FDDD2CB75}" type="pres">
      <dgm:prSet presAssocID="{0231124F-5427-4958-A763-6BD98DC696B7}" presName="childNode" presStyleLbl="node1" presStyleIdx="1" presStyleCnt="3">
        <dgm:presLayoutVars>
          <dgm:bulletEnabled val="1"/>
        </dgm:presLayoutVars>
      </dgm:prSet>
      <dgm:spPr/>
    </dgm:pt>
    <dgm:pt modelId="{A233A27D-DCBD-4799-84EE-AC0126C37FB8}" type="pres">
      <dgm:prSet presAssocID="{46A1C781-EC09-4661-A838-9AD720596F98}" presName="hSp" presStyleCnt="0"/>
      <dgm:spPr/>
    </dgm:pt>
    <dgm:pt modelId="{7341E864-0FC1-45C2-A166-38D1E181AB7B}" type="pres">
      <dgm:prSet presAssocID="{46A1C781-EC09-4661-A838-9AD720596F98}" presName="vProcSp" presStyleCnt="0"/>
      <dgm:spPr/>
    </dgm:pt>
    <dgm:pt modelId="{71BEC148-D757-4A82-A106-406D51CB2436}" type="pres">
      <dgm:prSet presAssocID="{46A1C781-EC09-4661-A838-9AD720596F98}" presName="vSp1" presStyleCnt="0"/>
      <dgm:spPr/>
    </dgm:pt>
    <dgm:pt modelId="{70803468-E8EA-48D8-BAF1-F9E7877EC888}" type="pres">
      <dgm:prSet presAssocID="{46A1C781-EC09-4661-A838-9AD720596F98}" presName="simulatedConn" presStyleLbl="solidFgAcc1" presStyleIdx="1" presStyleCnt="2"/>
      <dgm:spPr/>
    </dgm:pt>
    <dgm:pt modelId="{F1BBD407-23C7-43DF-B4DC-A761939322C8}" type="pres">
      <dgm:prSet presAssocID="{46A1C781-EC09-4661-A838-9AD720596F98}" presName="vSp2" presStyleCnt="0"/>
      <dgm:spPr/>
    </dgm:pt>
    <dgm:pt modelId="{C2C9DE2C-F68B-4209-83F3-6E2B6D18C716}" type="pres">
      <dgm:prSet presAssocID="{46A1C781-EC09-4661-A838-9AD720596F98}" presName="sibTrans" presStyleCnt="0"/>
      <dgm:spPr/>
    </dgm:pt>
    <dgm:pt modelId="{C5EC5217-7EE0-4F3B-974A-0C9A98FAC394}" type="pres">
      <dgm:prSet presAssocID="{2CEBBC22-622F-420E-B8B3-ECF9834F9F36}" presName="compositeNode" presStyleCnt="0">
        <dgm:presLayoutVars>
          <dgm:bulletEnabled val="1"/>
        </dgm:presLayoutVars>
      </dgm:prSet>
      <dgm:spPr/>
    </dgm:pt>
    <dgm:pt modelId="{1ADAF981-872D-4D91-9D61-918EF3435963}" type="pres">
      <dgm:prSet presAssocID="{2CEBBC22-622F-420E-B8B3-ECF9834F9F36}" presName="bgRect" presStyleLbl="node1" presStyleIdx="2" presStyleCnt="3" custScaleX="99392" custScaleY="97782" custLinFactNeighborX="972" custLinFactNeighborY="-85323"/>
      <dgm:spPr/>
    </dgm:pt>
    <dgm:pt modelId="{6DF99E77-95F4-44B5-B087-670BBDC834E8}" type="pres">
      <dgm:prSet presAssocID="{2CEBBC22-622F-420E-B8B3-ECF9834F9F36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7BDE107A-6573-4A36-8AE6-DEE55C2611E1}" type="pres">
      <dgm:prSet presAssocID="{2CEBBC22-622F-420E-B8B3-ECF9834F9F36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2C071813-F8A3-4B40-9386-77CC7FE634ED}" type="presOf" srcId="{0231124F-5427-4958-A763-6BD98DC696B7}" destId="{D106D4EE-3DC5-4D01-972A-57F466D73DD3}" srcOrd="0" destOrd="0" presId="urn:microsoft.com/office/officeart/2005/8/layout/hProcess7"/>
    <dgm:cxn modelId="{EEE32D20-11EA-4800-8BF1-7B4D94931119}" srcId="{2CEBBC22-622F-420E-B8B3-ECF9834F9F36}" destId="{3B75F056-2631-4FA1-BFA6-EFC938E59FB9}" srcOrd="0" destOrd="0" parTransId="{AF5205F9-6BB5-47A7-B20B-C7BB377EFF0D}" sibTransId="{077357A5-9967-41E3-A961-8E0B624B53EB}"/>
    <dgm:cxn modelId="{D77EFE3D-3C37-4430-AA06-2F0F3B06E874}" type="presOf" srcId="{5266BAC0-DA55-4667-9EDA-E6733F2499B9}" destId="{C7FABD51-42E6-4006-82B7-746DAAF9C640}" srcOrd="0" destOrd="0" presId="urn:microsoft.com/office/officeart/2005/8/layout/hProcess7"/>
    <dgm:cxn modelId="{3279A769-F07B-4CBC-B820-3AA6A5AC969A}" type="presOf" srcId="{5266BAC0-DA55-4667-9EDA-E6733F2499B9}" destId="{7F021D4F-083A-49A4-9347-C42987A33450}" srcOrd="1" destOrd="0" presId="urn:microsoft.com/office/officeart/2005/8/layout/hProcess7"/>
    <dgm:cxn modelId="{6B8F7E5A-AB95-450E-9022-4D1F1A6F7407}" type="presOf" srcId="{3B75F056-2631-4FA1-BFA6-EFC938E59FB9}" destId="{7BDE107A-6573-4A36-8AE6-DEE55C2611E1}" srcOrd="0" destOrd="0" presId="urn:microsoft.com/office/officeart/2005/8/layout/hProcess7"/>
    <dgm:cxn modelId="{D1F1EE85-73E8-466A-8A8D-8D14EFC00401}" type="presOf" srcId="{0231124F-5427-4958-A763-6BD98DC696B7}" destId="{199514B5-FCEA-4139-9611-F4C399DC4730}" srcOrd="1" destOrd="0" presId="urn:microsoft.com/office/officeart/2005/8/layout/hProcess7"/>
    <dgm:cxn modelId="{7BD0A699-F673-48AB-AE5A-E6F6A2363553}" srcId="{6F5629AE-60D1-4553-9CA6-A451C1879E52}" destId="{2CEBBC22-622F-420E-B8B3-ECF9834F9F36}" srcOrd="2" destOrd="0" parTransId="{7FFDC034-B143-480B-B094-7B0F54D5AE69}" sibTransId="{29409813-2ED3-4D2F-BB26-3883577CC794}"/>
    <dgm:cxn modelId="{3C96FCAC-B073-4247-96C7-49EB399ECB2C}" srcId="{0231124F-5427-4958-A763-6BD98DC696B7}" destId="{8F0ED993-F8B2-4579-81AD-24BA1DD98362}" srcOrd="0" destOrd="0" parTransId="{7A3AB981-DA45-4B0A-ACA4-7450AA47ACAA}" sibTransId="{88CE5C7D-30AB-479F-9722-3A458423B234}"/>
    <dgm:cxn modelId="{1BC432AE-1D56-499D-A6CB-653B53DD5A61}" type="presOf" srcId="{2CEBBC22-622F-420E-B8B3-ECF9834F9F36}" destId="{6DF99E77-95F4-44B5-B087-670BBDC834E8}" srcOrd="1" destOrd="0" presId="urn:microsoft.com/office/officeart/2005/8/layout/hProcess7"/>
    <dgm:cxn modelId="{0AF2AABC-371B-48E4-B1EC-05E5F464164C}" type="presOf" srcId="{2CEBBC22-622F-420E-B8B3-ECF9834F9F36}" destId="{1ADAF981-872D-4D91-9D61-918EF3435963}" srcOrd="0" destOrd="0" presId="urn:microsoft.com/office/officeart/2005/8/layout/hProcess7"/>
    <dgm:cxn modelId="{CDAD83C6-6178-4EB9-8BFB-368F9B26FE26}" type="presOf" srcId="{8F0ED993-F8B2-4579-81AD-24BA1DD98362}" destId="{806A0A20-F92A-449E-9A13-E85FDDD2CB75}" srcOrd="0" destOrd="0" presId="urn:microsoft.com/office/officeart/2005/8/layout/hProcess7"/>
    <dgm:cxn modelId="{E63ED7C7-A2AC-474E-888B-B3F78C2678F6}" srcId="{5266BAC0-DA55-4667-9EDA-E6733F2499B9}" destId="{C5E2D250-E009-4C29-A8C6-7F5E34303817}" srcOrd="0" destOrd="0" parTransId="{A8D68D0A-23BF-41B5-B44B-E6DE88DFAFFC}" sibTransId="{C211256C-12D3-4D76-B6E5-FB8835DE6C78}"/>
    <dgm:cxn modelId="{CB9836E4-2235-4009-8E46-4101C48AB07F}" srcId="{6F5629AE-60D1-4553-9CA6-A451C1879E52}" destId="{5266BAC0-DA55-4667-9EDA-E6733F2499B9}" srcOrd="0" destOrd="0" parTransId="{B60C4AA4-D026-49F9-BFD2-6CDCF6D96220}" sibTransId="{22F28C41-17B2-4EFD-9124-754810527BA5}"/>
    <dgm:cxn modelId="{496453E5-9FE1-4FE1-A5D9-4D7BC070C67A}" type="presOf" srcId="{C5E2D250-E009-4C29-A8C6-7F5E34303817}" destId="{CA0C03F0-5DC0-418C-BD85-D7935DF64552}" srcOrd="0" destOrd="0" presId="urn:microsoft.com/office/officeart/2005/8/layout/hProcess7"/>
    <dgm:cxn modelId="{BD7C0BEA-77C0-4405-9050-C34E2B70A06B}" type="presOf" srcId="{6F5629AE-60D1-4553-9CA6-A451C1879E52}" destId="{833C0E64-7029-4739-9624-EE683CA91938}" srcOrd="0" destOrd="0" presId="urn:microsoft.com/office/officeart/2005/8/layout/hProcess7"/>
    <dgm:cxn modelId="{2CFD92EB-525F-46E9-B0F4-57698BE9CAA0}" srcId="{6F5629AE-60D1-4553-9CA6-A451C1879E52}" destId="{0231124F-5427-4958-A763-6BD98DC696B7}" srcOrd="1" destOrd="0" parTransId="{2516BCEA-ED08-4D20-BA14-80EDECC2D462}" sibTransId="{46A1C781-EC09-4661-A838-9AD720596F98}"/>
    <dgm:cxn modelId="{5A81084E-534D-48F5-8088-51DC15753B38}" type="presParOf" srcId="{833C0E64-7029-4739-9624-EE683CA91938}" destId="{05051A69-785E-42B8-BFF6-E7A8D0D62712}" srcOrd="0" destOrd="0" presId="urn:microsoft.com/office/officeart/2005/8/layout/hProcess7"/>
    <dgm:cxn modelId="{BF35992C-B5DD-4B77-B6FD-0AA805D90D72}" type="presParOf" srcId="{05051A69-785E-42B8-BFF6-E7A8D0D62712}" destId="{C7FABD51-42E6-4006-82B7-746DAAF9C640}" srcOrd="0" destOrd="0" presId="urn:microsoft.com/office/officeart/2005/8/layout/hProcess7"/>
    <dgm:cxn modelId="{39AA2C53-AEE8-404E-89B1-FA75798C3F1F}" type="presParOf" srcId="{05051A69-785E-42B8-BFF6-E7A8D0D62712}" destId="{7F021D4F-083A-49A4-9347-C42987A33450}" srcOrd="1" destOrd="0" presId="urn:microsoft.com/office/officeart/2005/8/layout/hProcess7"/>
    <dgm:cxn modelId="{D8FAFC1C-F99C-4D3F-BAC1-7AE7ED9ADCD7}" type="presParOf" srcId="{05051A69-785E-42B8-BFF6-E7A8D0D62712}" destId="{CA0C03F0-5DC0-418C-BD85-D7935DF64552}" srcOrd="2" destOrd="0" presId="urn:microsoft.com/office/officeart/2005/8/layout/hProcess7"/>
    <dgm:cxn modelId="{D0AEB2C0-F0D2-444E-B263-FB3AFA9C45FF}" type="presParOf" srcId="{833C0E64-7029-4739-9624-EE683CA91938}" destId="{BE896D62-9618-421C-A0AC-3B33A72C4765}" srcOrd="1" destOrd="0" presId="urn:microsoft.com/office/officeart/2005/8/layout/hProcess7"/>
    <dgm:cxn modelId="{A1605683-BB9D-4E9E-BE6E-76C1E1BD9F35}" type="presParOf" srcId="{833C0E64-7029-4739-9624-EE683CA91938}" destId="{58E5B789-AE00-4F31-B4F6-7E5943EF704D}" srcOrd="2" destOrd="0" presId="urn:microsoft.com/office/officeart/2005/8/layout/hProcess7"/>
    <dgm:cxn modelId="{0EE3C785-3D21-4119-BE8A-52F3BF0FF907}" type="presParOf" srcId="{58E5B789-AE00-4F31-B4F6-7E5943EF704D}" destId="{F0DDF8D7-FAB5-409F-9065-AFDFAF3FC2F3}" srcOrd="0" destOrd="0" presId="urn:microsoft.com/office/officeart/2005/8/layout/hProcess7"/>
    <dgm:cxn modelId="{A87563BB-2AA2-4144-9651-CE71FCD277C9}" type="presParOf" srcId="{58E5B789-AE00-4F31-B4F6-7E5943EF704D}" destId="{5A8804C2-B233-4B4B-B5E8-2228BE02A53C}" srcOrd="1" destOrd="0" presId="urn:microsoft.com/office/officeart/2005/8/layout/hProcess7"/>
    <dgm:cxn modelId="{00026B99-C5FB-4C64-A9E3-B34E2FAF4E18}" type="presParOf" srcId="{58E5B789-AE00-4F31-B4F6-7E5943EF704D}" destId="{3C37C630-1731-41AE-A452-D3C8513617C1}" srcOrd="2" destOrd="0" presId="urn:microsoft.com/office/officeart/2005/8/layout/hProcess7"/>
    <dgm:cxn modelId="{38E43806-0111-4A19-AB26-EB8EF84DD49E}" type="presParOf" srcId="{833C0E64-7029-4739-9624-EE683CA91938}" destId="{7D7BAD2F-81C7-4153-8EA3-1BABDB0D7CAA}" srcOrd="3" destOrd="0" presId="urn:microsoft.com/office/officeart/2005/8/layout/hProcess7"/>
    <dgm:cxn modelId="{2CA0CAD8-D1CA-4D1F-B63A-1E7118B97AA1}" type="presParOf" srcId="{833C0E64-7029-4739-9624-EE683CA91938}" destId="{46F4281C-C7EF-4F8E-95F1-8A5CB580831B}" srcOrd="4" destOrd="0" presId="urn:microsoft.com/office/officeart/2005/8/layout/hProcess7"/>
    <dgm:cxn modelId="{72B5A506-01E3-4EFD-89ED-E0C02D53BCD5}" type="presParOf" srcId="{46F4281C-C7EF-4F8E-95F1-8A5CB580831B}" destId="{D106D4EE-3DC5-4D01-972A-57F466D73DD3}" srcOrd="0" destOrd="0" presId="urn:microsoft.com/office/officeart/2005/8/layout/hProcess7"/>
    <dgm:cxn modelId="{8D7B739C-0351-4898-A031-F28BA1A17205}" type="presParOf" srcId="{46F4281C-C7EF-4F8E-95F1-8A5CB580831B}" destId="{199514B5-FCEA-4139-9611-F4C399DC4730}" srcOrd="1" destOrd="0" presId="urn:microsoft.com/office/officeart/2005/8/layout/hProcess7"/>
    <dgm:cxn modelId="{D8D1BBC5-8B9A-421F-85DA-1AD180778EB5}" type="presParOf" srcId="{46F4281C-C7EF-4F8E-95F1-8A5CB580831B}" destId="{806A0A20-F92A-449E-9A13-E85FDDD2CB75}" srcOrd="2" destOrd="0" presId="urn:microsoft.com/office/officeart/2005/8/layout/hProcess7"/>
    <dgm:cxn modelId="{3102B253-3A46-48FF-9775-8609E9FA050F}" type="presParOf" srcId="{833C0E64-7029-4739-9624-EE683CA91938}" destId="{A233A27D-DCBD-4799-84EE-AC0126C37FB8}" srcOrd="5" destOrd="0" presId="urn:microsoft.com/office/officeart/2005/8/layout/hProcess7"/>
    <dgm:cxn modelId="{C3E03602-98D6-4089-AB0A-F6C8BD5A1DF3}" type="presParOf" srcId="{833C0E64-7029-4739-9624-EE683CA91938}" destId="{7341E864-0FC1-45C2-A166-38D1E181AB7B}" srcOrd="6" destOrd="0" presId="urn:microsoft.com/office/officeart/2005/8/layout/hProcess7"/>
    <dgm:cxn modelId="{1B0D7427-2CF1-4D17-9C3E-B597E73A4F5F}" type="presParOf" srcId="{7341E864-0FC1-45C2-A166-38D1E181AB7B}" destId="{71BEC148-D757-4A82-A106-406D51CB2436}" srcOrd="0" destOrd="0" presId="urn:microsoft.com/office/officeart/2005/8/layout/hProcess7"/>
    <dgm:cxn modelId="{1FE992F4-EB39-495A-A4C7-D3ABB1FFD424}" type="presParOf" srcId="{7341E864-0FC1-45C2-A166-38D1E181AB7B}" destId="{70803468-E8EA-48D8-BAF1-F9E7877EC888}" srcOrd="1" destOrd="0" presId="urn:microsoft.com/office/officeart/2005/8/layout/hProcess7"/>
    <dgm:cxn modelId="{0566C347-465F-4AEB-B6B1-C8C6DC385EF6}" type="presParOf" srcId="{7341E864-0FC1-45C2-A166-38D1E181AB7B}" destId="{F1BBD407-23C7-43DF-B4DC-A761939322C8}" srcOrd="2" destOrd="0" presId="urn:microsoft.com/office/officeart/2005/8/layout/hProcess7"/>
    <dgm:cxn modelId="{2CBEF777-E043-413A-AF92-CC8A4E9C96DB}" type="presParOf" srcId="{833C0E64-7029-4739-9624-EE683CA91938}" destId="{C2C9DE2C-F68B-4209-83F3-6E2B6D18C716}" srcOrd="7" destOrd="0" presId="urn:microsoft.com/office/officeart/2005/8/layout/hProcess7"/>
    <dgm:cxn modelId="{CA486D4F-FFCD-4CEA-A91B-37D0167CDF11}" type="presParOf" srcId="{833C0E64-7029-4739-9624-EE683CA91938}" destId="{C5EC5217-7EE0-4F3B-974A-0C9A98FAC394}" srcOrd="8" destOrd="0" presId="urn:microsoft.com/office/officeart/2005/8/layout/hProcess7"/>
    <dgm:cxn modelId="{EF0B055A-7ADC-4256-8D41-782569154475}" type="presParOf" srcId="{C5EC5217-7EE0-4F3B-974A-0C9A98FAC394}" destId="{1ADAF981-872D-4D91-9D61-918EF3435963}" srcOrd="0" destOrd="0" presId="urn:microsoft.com/office/officeart/2005/8/layout/hProcess7"/>
    <dgm:cxn modelId="{3D77C46B-0557-4316-A9D1-F90DA637B332}" type="presParOf" srcId="{C5EC5217-7EE0-4F3B-974A-0C9A98FAC394}" destId="{6DF99E77-95F4-44B5-B087-670BBDC834E8}" srcOrd="1" destOrd="0" presId="urn:microsoft.com/office/officeart/2005/8/layout/hProcess7"/>
    <dgm:cxn modelId="{8460074C-50E9-4069-81F9-FC6F2A1D20C7}" type="presParOf" srcId="{C5EC5217-7EE0-4F3B-974A-0C9A98FAC394}" destId="{7BDE107A-6573-4A36-8AE6-DEE55C2611E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A78CA7-1394-487E-9381-BDC795AE0E2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B94614-1152-4C93-96B7-E69573AAC49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400" b="0" i="0" u="none" dirty="0"/>
            <a:t>8,710,162</a:t>
          </a:r>
        </a:p>
        <a:p>
          <a:pPr>
            <a:spcAft>
              <a:spcPts val="0"/>
            </a:spcAft>
          </a:pPr>
          <a:r>
            <a:rPr lang="en-US" sz="1100" b="1" dirty="0"/>
            <a:t>TX </a:t>
          </a:r>
          <a:r>
            <a:rPr lang="en-US" sz="1100" b="1" u="sng" dirty="0"/>
            <a:t>&gt;</a:t>
          </a:r>
          <a:r>
            <a:rPr lang="en-US" sz="1100" b="1" dirty="0"/>
            <a:t>50 yrs total pop</a:t>
          </a:r>
        </a:p>
      </dgm:t>
    </dgm:pt>
    <dgm:pt modelId="{D5A68B74-A7A8-4A85-B01E-38C05E981B36}" type="parTrans" cxnId="{BBD1F9AF-0F8A-4BDC-9D11-7220C2C0947F}">
      <dgm:prSet/>
      <dgm:spPr/>
      <dgm:t>
        <a:bodyPr/>
        <a:lstStyle/>
        <a:p>
          <a:endParaRPr lang="en-US"/>
        </a:p>
      </dgm:t>
    </dgm:pt>
    <dgm:pt modelId="{246BBEB3-BFF9-4826-A34D-F45E36972F6D}" type="sibTrans" cxnId="{BBD1F9AF-0F8A-4BDC-9D11-7220C2C0947F}">
      <dgm:prSet/>
      <dgm:spPr/>
      <dgm:t>
        <a:bodyPr/>
        <a:lstStyle/>
        <a:p>
          <a:endParaRPr lang="en-US"/>
        </a:p>
      </dgm:t>
    </dgm:pt>
    <dgm:pt modelId="{DD8E2B67-C082-44B0-9667-FD402CBB2F08}">
      <dgm:prSet phldrT="[Text]" custT="1"/>
      <dgm:spPr/>
      <dgm:t>
        <a:bodyPr/>
        <a:lstStyle/>
        <a:p>
          <a:pPr>
            <a:spcAft>
              <a:spcPts val="0"/>
            </a:spcAft>
            <a:buClrTx/>
            <a:buSzTx/>
            <a:buFontTx/>
            <a:buNone/>
          </a:pPr>
          <a:r>
            <a:rPr lang="en-US" sz="2400" b="0" i="0" u="none" dirty="0"/>
            <a:t>7,132,530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en-US" sz="1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(82%)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en-US" sz="1100" b="1" dirty="0"/>
            <a:t>People </a:t>
          </a:r>
          <a:r>
            <a:rPr lang="en-US" sz="1100" b="1" u="sng" dirty="0"/>
            <a:t>&gt;</a:t>
          </a:r>
          <a:r>
            <a:rPr lang="en-US" sz="1100" b="1" dirty="0"/>
            <a:t>50 yrs fully vaccinated</a:t>
          </a:r>
          <a:r>
            <a:rPr lang="en-US" sz="1100" b="1" baseline="30000" dirty="0"/>
            <a:t>1</a:t>
          </a:r>
        </a:p>
      </dgm:t>
    </dgm:pt>
    <dgm:pt modelId="{7EE4438E-51E0-405D-8C6E-CA166A653781}" type="parTrans" cxnId="{C85AEDDE-B0E4-4276-A4FB-3E297C757732}">
      <dgm:prSet/>
      <dgm:spPr/>
      <dgm:t>
        <a:bodyPr/>
        <a:lstStyle/>
        <a:p>
          <a:endParaRPr lang="en-US"/>
        </a:p>
      </dgm:t>
    </dgm:pt>
    <dgm:pt modelId="{62EBBE70-F904-4DC6-B635-BD4081AC3635}" type="sibTrans" cxnId="{C85AEDDE-B0E4-4276-A4FB-3E297C757732}">
      <dgm:prSet/>
      <dgm:spPr/>
      <dgm:t>
        <a:bodyPr/>
        <a:lstStyle/>
        <a:p>
          <a:endParaRPr lang="en-US"/>
        </a:p>
      </dgm:t>
    </dgm:pt>
    <dgm:pt modelId="{5238F467-78F8-44FB-A1C2-5B9085DEDA57}">
      <dgm:prSet phldrT="[Text]" custT="1"/>
      <dgm:spPr/>
      <dgm:t>
        <a:bodyPr/>
        <a:lstStyle/>
        <a:p>
          <a:pPr>
            <a:spcAft>
              <a:spcPts val="0"/>
            </a:spcAft>
            <a:buClrTx/>
            <a:buSzTx/>
            <a:buFontTx/>
            <a:buNone/>
          </a:pPr>
          <a:r>
            <a:rPr lang="en-US" sz="2400" b="0" i="0" u="none" dirty="0"/>
            <a:t>3,371,582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en-US" sz="1200" b="1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rPr>
            <a:t>(39% total pop)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en-US" sz="1100" b="1" dirty="0"/>
            <a:t>People </a:t>
          </a:r>
          <a:r>
            <a:rPr lang="en-US" sz="1100" b="1" u="sng" dirty="0"/>
            <a:t>&gt;</a:t>
          </a:r>
          <a:r>
            <a:rPr lang="en-US" sz="1100" b="1" dirty="0"/>
            <a:t>50 yrs received first booster dose</a:t>
          </a:r>
          <a:r>
            <a:rPr lang="en-US" sz="1100" b="1" baseline="30000" dirty="0"/>
            <a:t>2</a:t>
          </a:r>
          <a:r>
            <a:rPr lang="en-US" sz="1100" b="1" dirty="0"/>
            <a:t> and eligible for a Second booster by Sept 22</a:t>
          </a:r>
          <a:endParaRPr lang="en-US" sz="1100" dirty="0"/>
        </a:p>
      </dgm:t>
    </dgm:pt>
    <dgm:pt modelId="{C13E5E3C-C635-40C0-9BAB-DEA794377F74}" type="sibTrans" cxnId="{F867CC9D-3DAF-40DB-93E4-532DEC9E9068}">
      <dgm:prSet/>
      <dgm:spPr/>
      <dgm:t>
        <a:bodyPr/>
        <a:lstStyle/>
        <a:p>
          <a:endParaRPr lang="en-US"/>
        </a:p>
      </dgm:t>
    </dgm:pt>
    <dgm:pt modelId="{4615CD7A-FB82-4BFC-9749-7BB08FBB429E}" type="parTrans" cxnId="{F867CC9D-3DAF-40DB-93E4-532DEC9E9068}">
      <dgm:prSet/>
      <dgm:spPr/>
      <dgm:t>
        <a:bodyPr/>
        <a:lstStyle/>
        <a:p>
          <a:endParaRPr lang="en-US"/>
        </a:p>
      </dgm:t>
    </dgm:pt>
    <dgm:pt modelId="{07815591-EF8C-49F2-A580-772CA4BE3EBE}" type="pres">
      <dgm:prSet presAssocID="{D1A78CA7-1394-487E-9381-BDC795AE0E2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CCE65F5-0C77-4AC2-BA41-65AF694D5CAF}" type="pres">
      <dgm:prSet presAssocID="{56B94614-1152-4C93-96B7-E69573AAC494}" presName="Accent1" presStyleCnt="0"/>
      <dgm:spPr/>
    </dgm:pt>
    <dgm:pt modelId="{9721369A-D097-449F-9753-A8B3F946CFD7}" type="pres">
      <dgm:prSet presAssocID="{56B94614-1152-4C93-96B7-E69573AAC494}" presName="Accent" presStyleLbl="node1" presStyleIdx="0" presStyleCnt="3"/>
      <dgm:spPr/>
    </dgm:pt>
    <dgm:pt modelId="{4BDFAEA7-033E-455B-8236-F3C3A00420E9}" type="pres">
      <dgm:prSet presAssocID="{56B94614-1152-4C93-96B7-E69573AAC494}" presName="Parent1" presStyleLbl="revTx" presStyleIdx="0" presStyleCnt="3" custLinFactNeighborX="917" custLinFactNeighborY="-18022">
        <dgm:presLayoutVars>
          <dgm:chMax val="1"/>
          <dgm:chPref val="1"/>
          <dgm:bulletEnabled val="1"/>
        </dgm:presLayoutVars>
      </dgm:prSet>
      <dgm:spPr/>
    </dgm:pt>
    <dgm:pt modelId="{15E19DC2-FE83-4BAA-A040-F45BF8711989}" type="pres">
      <dgm:prSet presAssocID="{DD8E2B67-C082-44B0-9667-FD402CBB2F08}" presName="Accent2" presStyleCnt="0"/>
      <dgm:spPr/>
    </dgm:pt>
    <dgm:pt modelId="{F8D64188-EAA1-49A2-B8D3-7B4EC9AA3412}" type="pres">
      <dgm:prSet presAssocID="{DD8E2B67-C082-44B0-9667-FD402CBB2F08}" presName="Accent" presStyleLbl="node1" presStyleIdx="1" presStyleCnt="3"/>
      <dgm:spPr>
        <a:solidFill>
          <a:schemeClr val="accent5">
            <a:lumMod val="60000"/>
            <a:lumOff val="40000"/>
          </a:schemeClr>
        </a:solidFill>
      </dgm:spPr>
    </dgm:pt>
    <dgm:pt modelId="{3BD0E22C-3FAE-4AD7-B4C2-1AADBD6635FE}" type="pres">
      <dgm:prSet presAssocID="{DD8E2B67-C082-44B0-9667-FD402CBB2F08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FB203BF7-DBE9-4099-AC80-DDB5C688D225}" type="pres">
      <dgm:prSet presAssocID="{5238F467-78F8-44FB-A1C2-5B9085DEDA57}" presName="Accent3" presStyleCnt="0"/>
      <dgm:spPr/>
    </dgm:pt>
    <dgm:pt modelId="{A4974616-31DF-4ECA-B01E-168748F74248}" type="pres">
      <dgm:prSet presAssocID="{5238F467-78F8-44FB-A1C2-5B9085DEDA57}" presName="Accent" presStyleLbl="node1" presStyleIdx="2" presStyleCnt="3"/>
      <dgm:spPr>
        <a:solidFill>
          <a:srgbClr val="00B050"/>
        </a:solidFill>
        <a:ln>
          <a:solidFill>
            <a:srgbClr val="00B050"/>
          </a:solidFill>
        </a:ln>
      </dgm:spPr>
    </dgm:pt>
    <dgm:pt modelId="{25DEA395-1A42-43DD-92D7-8AB864AECD26}" type="pres">
      <dgm:prSet presAssocID="{5238F467-78F8-44FB-A1C2-5B9085DEDA57}" presName="Parent3" presStyleLbl="revTx" presStyleIdx="2" presStyleCnt="3" custScaleY="211186" custLinFactNeighborX="681" custLinFactNeighborY="-3558">
        <dgm:presLayoutVars>
          <dgm:chMax val="1"/>
          <dgm:chPref val="1"/>
          <dgm:bulletEnabled val="1"/>
        </dgm:presLayoutVars>
      </dgm:prSet>
      <dgm:spPr/>
    </dgm:pt>
  </dgm:ptLst>
  <dgm:cxnLst>
    <dgm:cxn modelId="{4028F06F-EE49-4DB3-9432-9A054184611F}" type="presOf" srcId="{D1A78CA7-1394-487E-9381-BDC795AE0E29}" destId="{07815591-EF8C-49F2-A580-772CA4BE3EBE}" srcOrd="0" destOrd="0" presId="urn:microsoft.com/office/officeart/2009/layout/CircleArrowProcess"/>
    <dgm:cxn modelId="{7DC8A274-9462-475A-AA56-4638E8569D3D}" type="presOf" srcId="{56B94614-1152-4C93-96B7-E69573AAC494}" destId="{4BDFAEA7-033E-455B-8236-F3C3A00420E9}" srcOrd="0" destOrd="0" presId="urn:microsoft.com/office/officeart/2009/layout/CircleArrowProcess"/>
    <dgm:cxn modelId="{F867CC9D-3DAF-40DB-93E4-532DEC9E9068}" srcId="{D1A78CA7-1394-487E-9381-BDC795AE0E29}" destId="{5238F467-78F8-44FB-A1C2-5B9085DEDA57}" srcOrd="2" destOrd="0" parTransId="{4615CD7A-FB82-4BFC-9749-7BB08FBB429E}" sibTransId="{C13E5E3C-C635-40C0-9BAB-DEA794377F74}"/>
    <dgm:cxn modelId="{9F0A64AF-68B9-4DCC-B1DF-81AA0129C899}" type="presOf" srcId="{5238F467-78F8-44FB-A1C2-5B9085DEDA57}" destId="{25DEA395-1A42-43DD-92D7-8AB864AECD26}" srcOrd="0" destOrd="0" presId="urn:microsoft.com/office/officeart/2009/layout/CircleArrowProcess"/>
    <dgm:cxn modelId="{BBD1F9AF-0F8A-4BDC-9D11-7220C2C0947F}" srcId="{D1A78CA7-1394-487E-9381-BDC795AE0E29}" destId="{56B94614-1152-4C93-96B7-E69573AAC494}" srcOrd="0" destOrd="0" parTransId="{D5A68B74-A7A8-4A85-B01E-38C05E981B36}" sibTransId="{246BBEB3-BFF9-4826-A34D-F45E36972F6D}"/>
    <dgm:cxn modelId="{7B794ADD-B739-413C-A3DD-53D5A158CE5F}" type="presOf" srcId="{DD8E2B67-C082-44B0-9667-FD402CBB2F08}" destId="{3BD0E22C-3FAE-4AD7-B4C2-1AADBD6635FE}" srcOrd="0" destOrd="0" presId="urn:microsoft.com/office/officeart/2009/layout/CircleArrowProcess"/>
    <dgm:cxn modelId="{C85AEDDE-B0E4-4276-A4FB-3E297C757732}" srcId="{D1A78CA7-1394-487E-9381-BDC795AE0E29}" destId="{DD8E2B67-C082-44B0-9667-FD402CBB2F08}" srcOrd="1" destOrd="0" parTransId="{7EE4438E-51E0-405D-8C6E-CA166A653781}" sibTransId="{62EBBE70-F904-4DC6-B635-BD4081AC3635}"/>
    <dgm:cxn modelId="{CF5456EA-5EC0-402A-AC5E-16A0EC87B20D}" type="presParOf" srcId="{07815591-EF8C-49F2-A580-772CA4BE3EBE}" destId="{ECCE65F5-0C77-4AC2-BA41-65AF694D5CAF}" srcOrd="0" destOrd="0" presId="urn:microsoft.com/office/officeart/2009/layout/CircleArrowProcess"/>
    <dgm:cxn modelId="{85070E9D-9E8A-408B-8497-3C771046A9D1}" type="presParOf" srcId="{ECCE65F5-0C77-4AC2-BA41-65AF694D5CAF}" destId="{9721369A-D097-449F-9753-A8B3F946CFD7}" srcOrd="0" destOrd="0" presId="urn:microsoft.com/office/officeart/2009/layout/CircleArrowProcess"/>
    <dgm:cxn modelId="{53597B5F-03D1-41C5-ABB1-BA4F862D778E}" type="presParOf" srcId="{07815591-EF8C-49F2-A580-772CA4BE3EBE}" destId="{4BDFAEA7-033E-455B-8236-F3C3A00420E9}" srcOrd="1" destOrd="0" presId="urn:microsoft.com/office/officeart/2009/layout/CircleArrowProcess"/>
    <dgm:cxn modelId="{CB8B7161-71CD-400F-970E-6585010045C9}" type="presParOf" srcId="{07815591-EF8C-49F2-A580-772CA4BE3EBE}" destId="{15E19DC2-FE83-4BAA-A040-F45BF8711989}" srcOrd="2" destOrd="0" presId="urn:microsoft.com/office/officeart/2009/layout/CircleArrowProcess"/>
    <dgm:cxn modelId="{194E8587-8399-47BE-8DAF-5B38355268E9}" type="presParOf" srcId="{15E19DC2-FE83-4BAA-A040-F45BF8711989}" destId="{F8D64188-EAA1-49A2-B8D3-7B4EC9AA3412}" srcOrd="0" destOrd="0" presId="urn:microsoft.com/office/officeart/2009/layout/CircleArrowProcess"/>
    <dgm:cxn modelId="{94B78789-C616-45AE-B616-ADBE6EFCBA4C}" type="presParOf" srcId="{07815591-EF8C-49F2-A580-772CA4BE3EBE}" destId="{3BD0E22C-3FAE-4AD7-B4C2-1AADBD6635FE}" srcOrd="3" destOrd="0" presId="urn:microsoft.com/office/officeart/2009/layout/CircleArrowProcess"/>
    <dgm:cxn modelId="{D3C2744B-CB6A-42A7-B3BD-D214CEF6D806}" type="presParOf" srcId="{07815591-EF8C-49F2-A580-772CA4BE3EBE}" destId="{FB203BF7-DBE9-4099-AC80-DDB5C688D225}" srcOrd="4" destOrd="0" presId="urn:microsoft.com/office/officeart/2009/layout/CircleArrowProcess"/>
    <dgm:cxn modelId="{26B8DAA3-24ED-448A-8E20-8F73DAA4233B}" type="presParOf" srcId="{FB203BF7-DBE9-4099-AC80-DDB5C688D225}" destId="{A4974616-31DF-4ECA-B01E-168748F74248}" srcOrd="0" destOrd="0" presId="urn:microsoft.com/office/officeart/2009/layout/CircleArrowProcess"/>
    <dgm:cxn modelId="{6B54780F-A0C6-43C1-83A7-C2D2825D5510}" type="presParOf" srcId="{07815591-EF8C-49F2-A580-772CA4BE3EBE}" destId="{25DEA395-1A42-43DD-92D7-8AB864AECD2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ABD51-42E6-4006-82B7-746DAAF9C640}">
      <dsp:nvSpPr>
        <dsp:cNvPr id="0" name=""/>
        <dsp:cNvSpPr/>
      </dsp:nvSpPr>
      <dsp:spPr>
        <a:xfrm>
          <a:off x="0" y="0"/>
          <a:ext cx="2513161" cy="824971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6200000">
        <a:off x="-86921" y="86921"/>
        <a:ext cx="676476" cy="502632"/>
      </dsp:txXfrm>
    </dsp:sp>
    <dsp:sp modelId="{CA0C03F0-5DC0-418C-BD85-D7935DF64552}">
      <dsp:nvSpPr>
        <dsp:cNvPr id="0" name=""/>
        <dsp:cNvSpPr/>
      </dsp:nvSpPr>
      <dsp:spPr>
        <a:xfrm>
          <a:off x="443477" y="0"/>
          <a:ext cx="1872305" cy="8249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CDC (ACIP) Recommendations</a:t>
          </a:r>
        </a:p>
      </dsp:txBody>
      <dsp:txXfrm>
        <a:off x="443477" y="0"/>
        <a:ext cx="1872305" cy="824971"/>
      </dsp:txXfrm>
    </dsp:sp>
    <dsp:sp modelId="{D106D4EE-3DC5-4D01-972A-57F466D73DD3}">
      <dsp:nvSpPr>
        <dsp:cNvPr id="0" name=""/>
        <dsp:cNvSpPr/>
      </dsp:nvSpPr>
      <dsp:spPr>
        <a:xfrm>
          <a:off x="2557754" y="0"/>
          <a:ext cx="2378638" cy="824971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120015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 rot="16200000">
        <a:off x="2457380" y="100374"/>
        <a:ext cx="676476" cy="475727"/>
      </dsp:txXfrm>
    </dsp:sp>
    <dsp:sp modelId="{5A8804C2-B233-4B4B-B5E8-2228BE02A53C}">
      <dsp:nvSpPr>
        <dsp:cNvPr id="0" name=""/>
        <dsp:cNvSpPr/>
      </dsp:nvSpPr>
      <dsp:spPr>
        <a:xfrm rot="5400000">
          <a:off x="2526802" y="580126"/>
          <a:ext cx="121271" cy="25458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A0A20-F92A-449E-9A13-E85FDDD2CB75}">
      <dsp:nvSpPr>
        <dsp:cNvPr id="0" name=""/>
        <dsp:cNvSpPr/>
      </dsp:nvSpPr>
      <dsp:spPr>
        <a:xfrm>
          <a:off x="2984080" y="0"/>
          <a:ext cx="1772085" cy="8249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CDC Director’s Sign-Off  </a:t>
          </a:r>
        </a:p>
      </dsp:txBody>
      <dsp:txXfrm>
        <a:off x="2984080" y="0"/>
        <a:ext cx="1772085" cy="824971"/>
      </dsp:txXfrm>
    </dsp:sp>
    <dsp:sp modelId="{1ADAF981-872D-4D91-9D61-918EF3435963}">
      <dsp:nvSpPr>
        <dsp:cNvPr id="0" name=""/>
        <dsp:cNvSpPr/>
      </dsp:nvSpPr>
      <dsp:spPr>
        <a:xfrm>
          <a:off x="5023382" y="0"/>
          <a:ext cx="1686914" cy="806673"/>
        </a:xfrm>
        <a:prstGeom prst="roundRect">
          <a:avLst>
            <a:gd name="adj" fmla="val 5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84455" bIns="0" numCol="1" spcCol="1270" anchor="t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6200000">
        <a:off x="4861338" y="162044"/>
        <a:ext cx="661471" cy="337382"/>
      </dsp:txXfrm>
    </dsp:sp>
    <dsp:sp modelId="{70803468-E8EA-48D8-BAF1-F9E7877EC888}">
      <dsp:nvSpPr>
        <dsp:cNvPr id="0" name=""/>
        <dsp:cNvSpPr/>
      </dsp:nvSpPr>
      <dsp:spPr>
        <a:xfrm rot="5400000">
          <a:off x="4964844" y="580126"/>
          <a:ext cx="121271" cy="25458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E107A-6573-4A36-8AE6-DEE55C2611E1}">
      <dsp:nvSpPr>
        <dsp:cNvPr id="0" name=""/>
        <dsp:cNvSpPr/>
      </dsp:nvSpPr>
      <dsp:spPr>
        <a:xfrm>
          <a:off x="5361513" y="0"/>
          <a:ext cx="1256751" cy="80667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Begin Vaccination </a:t>
          </a:r>
        </a:p>
      </dsp:txBody>
      <dsp:txXfrm>
        <a:off x="5361513" y="0"/>
        <a:ext cx="1256751" cy="8066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1369A-D097-449F-9753-A8B3F946CFD7}">
      <dsp:nvSpPr>
        <dsp:cNvPr id="0" name=""/>
        <dsp:cNvSpPr/>
      </dsp:nvSpPr>
      <dsp:spPr>
        <a:xfrm>
          <a:off x="3170492" y="0"/>
          <a:ext cx="2810177" cy="281060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FAEA7-033E-455B-8236-F3C3A00420E9}">
      <dsp:nvSpPr>
        <dsp:cNvPr id="0" name=""/>
        <dsp:cNvSpPr/>
      </dsp:nvSpPr>
      <dsp:spPr>
        <a:xfrm>
          <a:off x="3805953" y="874034"/>
          <a:ext cx="1561561" cy="780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0" i="0" u="none" kern="1200" dirty="0"/>
            <a:t>8,710,162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b="1" kern="1200" dirty="0"/>
            <a:t>TX </a:t>
          </a:r>
          <a:r>
            <a:rPr lang="en-US" sz="1100" b="1" u="sng" kern="1200" dirty="0"/>
            <a:t>&gt;</a:t>
          </a:r>
          <a:r>
            <a:rPr lang="en-US" sz="1100" b="1" kern="1200" dirty="0"/>
            <a:t>50 yrs total pop</a:t>
          </a:r>
        </a:p>
      </dsp:txBody>
      <dsp:txXfrm>
        <a:off x="3805953" y="874034"/>
        <a:ext cx="1561561" cy="780593"/>
      </dsp:txXfrm>
    </dsp:sp>
    <dsp:sp modelId="{F8D64188-EAA1-49A2-B8D3-7B4EC9AA3412}">
      <dsp:nvSpPr>
        <dsp:cNvPr id="0" name=""/>
        <dsp:cNvSpPr/>
      </dsp:nvSpPr>
      <dsp:spPr>
        <a:xfrm>
          <a:off x="2389975" y="1614900"/>
          <a:ext cx="2810177" cy="281060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0E22C-3FAE-4AD7-B4C2-1AADBD6635FE}">
      <dsp:nvSpPr>
        <dsp:cNvPr id="0" name=""/>
        <dsp:cNvSpPr/>
      </dsp:nvSpPr>
      <dsp:spPr>
        <a:xfrm>
          <a:off x="3014283" y="2638955"/>
          <a:ext cx="1561561" cy="780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2400" b="0" i="0" u="none" kern="1200" dirty="0"/>
            <a:t>7,132,530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200" b="1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(82%)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100" b="1" kern="1200" dirty="0"/>
            <a:t>People </a:t>
          </a:r>
          <a:r>
            <a:rPr lang="en-US" sz="1100" b="1" u="sng" kern="1200" dirty="0"/>
            <a:t>&gt;</a:t>
          </a:r>
          <a:r>
            <a:rPr lang="en-US" sz="1100" b="1" kern="1200" dirty="0"/>
            <a:t>50 yrs fully vaccinated</a:t>
          </a:r>
          <a:r>
            <a:rPr lang="en-US" sz="1100" b="1" kern="1200" baseline="30000" dirty="0"/>
            <a:t>1</a:t>
          </a:r>
        </a:p>
      </dsp:txBody>
      <dsp:txXfrm>
        <a:off x="3014283" y="2638955"/>
        <a:ext cx="1561561" cy="780593"/>
      </dsp:txXfrm>
    </dsp:sp>
    <dsp:sp modelId="{A4974616-31DF-4ECA-B01E-168748F74248}">
      <dsp:nvSpPr>
        <dsp:cNvPr id="0" name=""/>
        <dsp:cNvSpPr/>
      </dsp:nvSpPr>
      <dsp:spPr>
        <a:xfrm>
          <a:off x="3370503" y="3423052"/>
          <a:ext cx="2414377" cy="241534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B050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EA395-1A42-43DD-92D7-8AB864AECD26}">
      <dsp:nvSpPr>
        <dsp:cNvPr id="0" name=""/>
        <dsp:cNvSpPr/>
      </dsp:nvSpPr>
      <dsp:spPr>
        <a:xfrm>
          <a:off x="3805962" y="3803804"/>
          <a:ext cx="1561561" cy="1648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2400" b="0" i="0" u="none" kern="1200" dirty="0"/>
            <a:t>3,371,582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200" b="1" i="0" u="none" strike="noStrike" kern="1200" dirty="0">
              <a:solidFill>
                <a:schemeClr val="tx1"/>
              </a:solidFill>
              <a:effectLst/>
              <a:latin typeface="Calibri" panose="020F0502020204030204" pitchFamily="34" charset="0"/>
            </a:rPr>
            <a:t>(39% total pop)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100" b="1" kern="1200" dirty="0"/>
            <a:t>People </a:t>
          </a:r>
          <a:r>
            <a:rPr lang="en-US" sz="1100" b="1" u="sng" kern="1200" dirty="0"/>
            <a:t>&gt;</a:t>
          </a:r>
          <a:r>
            <a:rPr lang="en-US" sz="1100" b="1" kern="1200" dirty="0"/>
            <a:t>50 yrs received first booster dose</a:t>
          </a:r>
          <a:r>
            <a:rPr lang="en-US" sz="1100" b="1" kern="1200" baseline="30000" dirty="0"/>
            <a:t>2</a:t>
          </a:r>
          <a:r>
            <a:rPr lang="en-US" sz="1100" b="1" kern="1200" dirty="0"/>
            <a:t> and eligible for a Second booster by Sept 22</a:t>
          </a:r>
          <a:endParaRPr lang="en-US" sz="1100" kern="1200" dirty="0"/>
        </a:p>
      </dsp:txBody>
      <dsp:txXfrm>
        <a:off x="3805962" y="3803804"/>
        <a:ext cx="1561561" cy="1648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33136DC4-ACBF-4727-AC26-468FF222137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C7D2D378-03F4-4C32-B415-247BE1366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5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0781">
              <a:defRPr/>
            </a:pPr>
            <a:fld id="{3E0B9E4A-081F-4622-ADE5-FAE0098C809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0781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202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2D378-03F4-4C32-B415-247BE1366D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54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2937">
              <a:defRPr/>
            </a:pPr>
            <a:fld id="{C7D2D378-03F4-4C32-B415-247BE1366DF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2937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506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2937"/>
            <a:fld id="{C7D2D378-03F4-4C32-B415-247BE1366DF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2937"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736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bg>
      <p:bgPr>
        <a:gradFill>
          <a:gsLst>
            <a:gs pos="0">
              <a:srgbClr val="556A7E"/>
            </a:gs>
            <a:gs pos="35000">
              <a:srgbClr val="556A7E"/>
            </a:gs>
            <a:gs pos="100000">
              <a:srgbClr val="333333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&quot;&quot;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62297"/>
            <a:ext cx="10515600" cy="1971503"/>
          </a:xfrm>
          <a:ln w="635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9"/>
            <a:ext cx="10515600" cy="54487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BC5130-6735-419A-B1B8-C36EA21FC4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432300"/>
            <a:ext cx="10509250" cy="72707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cxnSp>
        <p:nvCxnSpPr>
          <p:cNvPr id="10" name="Straight Connector 22" title="&quot; &quot;">
            <a:extLst>
              <a:ext uri="{FF2B5EF4-FFF2-40B4-BE49-F238E27FC236}">
                <a16:creationId xmlns:a16="http://schemas.microsoft.com/office/drawing/2014/main" id="{C518FDB4-615D-4BD8-B84D-E2866EE4D7D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61925"/>
            <a:ext cx="12192000" cy="0"/>
          </a:xfrm>
          <a:prstGeom prst="line">
            <a:avLst/>
          </a:prstGeom>
          <a:ln w="762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39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82CF4-D412-4779-B721-D677D66C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E62DF9-FC82-4F23-899A-C9F89F8829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6750" y="742950"/>
            <a:ext cx="10858500" cy="5372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F70E1DB0-FA35-4359-A511-0FFBC260B0C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61925"/>
            <a:ext cx="12192000" cy="0"/>
          </a:xfrm>
          <a:prstGeom prst="line">
            <a:avLst/>
          </a:prstGeom>
          <a:ln w="762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69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877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AC3F-E8C3-47D6-9C29-15820A7AE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D5C3B-0D78-4F4C-9165-AB9D4B0FC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CBE6E-823D-4EB4-82C4-38F5D4B0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53706-2B1F-4D77-B1DA-92FFBBA7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A7F56-5FD6-4829-A5D1-8D275B647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entagon 9" title="&quot;&quot;">
            <a:extLst>
              <a:ext uri="{FF2B5EF4-FFF2-40B4-BE49-F238E27FC236}">
                <a16:creationId xmlns:a16="http://schemas.microsoft.com/office/drawing/2014/main" id="{7CC38CDD-64DC-4DFD-A53D-533ECED83431}"/>
              </a:ext>
            </a:extLst>
          </p:cNvPr>
          <p:cNvSpPr/>
          <p:nvPr userDrawn="1"/>
        </p:nvSpPr>
        <p:spPr>
          <a:xfrm>
            <a:off x="0" y="1696611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45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7C08E-E5FC-4F14-993F-305CF8A4F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A4A68-A372-48AB-B631-1614C79B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6A655AA-EB69-4406-B886-8905A423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573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9CE3-59F3-4862-823A-0FEB939B0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5863" y="1825625"/>
            <a:ext cx="434407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462D6-05EC-42BC-90B3-E1244B682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9728" y="1825625"/>
            <a:ext cx="434407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FFCB7-78F2-42A0-B3F8-7C78139E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44305F-9E51-4C97-993B-6CFA7BD8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78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FF2B2-B59F-4D5B-A313-235F016BE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564" y="1857375"/>
            <a:ext cx="4405946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BA152-9EDA-4028-9FB3-1B5DFCFA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7563" y="2505075"/>
            <a:ext cx="440594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F0849-E536-4C9C-A18E-53D9F5C3E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9440" y="1857375"/>
            <a:ext cx="4405948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C04F7-725C-41F9-A8AE-514B61337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9440" y="2505075"/>
            <a:ext cx="440594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873F2-787E-4D79-B474-995E13D0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F102D7-3CF1-4506-A572-0F149F76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098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34204-8D8F-4BBA-A894-01CA6705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79DC7-45CD-4962-BAF3-9EA0BFF1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0034-A29B-41C8-8050-85AE27DB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1109-E4E8-4F1B-8F73-C7512A5AF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D643E-9023-4501-A748-7AE3454331FD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DFC1C-47D0-4238-9973-F9E27DC56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77F26A8-E80E-47FF-A4E8-5DC6A4DF9A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F793-1857-4684-9922-D6742A648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13000" y="409575"/>
            <a:ext cx="9472613" cy="568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8885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0034-A29B-41C8-8050-85AE27DB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1109-E4E8-4F1B-8F73-C7512A5AF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D643E-9023-4501-A748-7AE3454331FD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DFC1C-47D0-4238-9973-F9E27DC56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77F26A8-E80E-47FF-A4E8-5DC6A4DF9A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154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2B5D5-FCFF-42FF-AE3D-76CF37FAA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7890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7AA98-2AF5-4BC2-9262-C4B6AFB91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84" y="2049463"/>
            <a:ext cx="4932016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68D7E-257E-4871-AF53-6BBE721E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0B201C-AA90-47D5-96C6-0D8499E36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262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0">
              <a:srgbClr val="005CB9"/>
            </a:gs>
            <a:gs pos="35000">
              <a:srgbClr val="005CB9"/>
            </a:gs>
            <a:gs pos="100000">
              <a:srgbClr val="1F4E7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4640CF87-8DF6-4C8B-97AA-9ABBA6BC4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4"/>
          <a:stretch/>
        </p:blipFill>
        <p:spPr>
          <a:xfrm>
            <a:off x="1" y="6014859"/>
            <a:ext cx="12192000" cy="843141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13F4D1B-EF1A-49B9-B402-0B004EF26F3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5997388"/>
            <a:ext cx="12192000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title="Texas Department of State Health Services logo">
            <a:extLst>
              <a:ext uri="{FF2B5EF4-FFF2-40B4-BE49-F238E27FC236}">
                <a16:creationId xmlns:a16="http://schemas.microsoft.com/office/drawing/2014/main" id="{CBA3BA64-CAE0-4BE1-AAB8-D83A5CA4B1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2" y="5979918"/>
            <a:ext cx="3236672" cy="872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60611"/>
            <a:ext cx="10515600" cy="287319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FE2D-EC07-4B38-9F3D-0808B11B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6225" y="6288648"/>
            <a:ext cx="4114800" cy="365125"/>
          </a:xfrm>
        </p:spPr>
        <p:txBody>
          <a:bodyPr anchor="b" anchorCtr="1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6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D9B1-AB0A-4034-96D1-1272B15D7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0" y="1894114"/>
            <a:ext cx="4357396" cy="432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9CA2B5-7745-4EE4-AA6B-4C0451540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83355" y="1"/>
            <a:ext cx="540864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E3C69-5B65-4D5C-9592-62EF77FD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B432F0-4273-4145-92A4-EE447DB1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65125"/>
            <a:ext cx="4357397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067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3D943-9064-4951-B936-9F56B4BCB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0C536-92FC-4E64-9194-22969EFD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B27D1-BF3D-4ED3-8A08-CC7E8DE9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19A5C61-4DCC-422D-B66E-7FA5A8D3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349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7C08E-E5FC-4F14-993F-305CF8A4F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A4A68-A372-48AB-B631-1614C79B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6A655AA-EB69-4406-B886-8905A423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3675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9CE3-59F3-4862-823A-0FEB939B0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5863" y="1825625"/>
            <a:ext cx="434407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462D6-05EC-42BC-90B3-E1244B682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9728" y="1825625"/>
            <a:ext cx="434407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FFCB7-78F2-42A0-B3F8-7C78139E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44305F-9E51-4C97-993B-6CFA7BD8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8428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FF2B2-B59F-4D5B-A313-235F016BE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564" y="1857375"/>
            <a:ext cx="4405946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BA152-9EDA-4028-9FB3-1B5DFCFA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7563" y="2505075"/>
            <a:ext cx="440594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F0849-E536-4C9C-A18E-53D9F5C3E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9440" y="1857375"/>
            <a:ext cx="4405948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C04F7-725C-41F9-A8AE-514B61337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9440" y="2505075"/>
            <a:ext cx="440594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873F2-787E-4D79-B474-995E13D0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F102D7-3CF1-4506-A572-0F149F76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529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34204-8D8F-4BBA-A894-01CA6705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79DC7-45CD-4962-BAF3-9EA0BFF1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487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0034-A29B-41C8-8050-85AE27DB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1109-E4E8-4F1B-8F73-C7512A5AF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D643E-9023-4501-A748-7AE3454331FD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DFC1C-47D0-4238-9973-F9E27DC56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77F26A8-E80E-47FF-A4E8-5DC6A4DF9A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F793-1857-4684-9922-D6742A648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13000" y="409575"/>
            <a:ext cx="9472613" cy="568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307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0034-A29B-41C8-8050-85AE27DB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1109-E4E8-4F1B-8F73-C7512A5AF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D643E-9023-4501-A748-7AE3454331FD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DFC1C-47D0-4238-9973-F9E27DC56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77F26A8-E80E-47FF-A4E8-5DC6A4DF9A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032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2B5D5-FCFF-42FF-AE3D-76CF37FAA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7890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7AA98-2AF5-4BC2-9262-C4B6AFB91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84" y="2049463"/>
            <a:ext cx="4932016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68D7E-257E-4871-AF53-6BBE721E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0B201C-AA90-47D5-96C6-0D8499E36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5667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D9B1-AB0A-4034-96D1-1272B15D7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0" y="1894114"/>
            <a:ext cx="4357396" cy="432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9CA2B5-7745-4EE4-AA6B-4C0451540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83355" y="1"/>
            <a:ext cx="540864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E3C69-5B65-4D5C-9592-62EF77FD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B432F0-4273-4145-92A4-EE447DB1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65125"/>
            <a:ext cx="4357397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26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SHS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FFC8C-FFA4-4B32-A71B-6DF399E15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b="81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B0F96CC1-470A-4CE3-9A55-CB49B5FCDE6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71256"/>
            <a:ext cx="12192000" cy="0"/>
          </a:xfrm>
          <a:prstGeom prst="line">
            <a:avLst/>
          </a:prstGeom>
          <a:ln w="762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title="Texas Department of State Health Services logo">
            <a:extLst>
              <a:ext uri="{FF2B5EF4-FFF2-40B4-BE49-F238E27FC236}">
                <a16:creationId xmlns:a16="http://schemas.microsoft.com/office/drawing/2014/main" id="{A2B8BECE-B9F2-4BF8-901C-9069CB22B8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715" y="2096908"/>
            <a:ext cx="9888569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7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3D943-9064-4951-B936-9F56B4BCB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0C536-92FC-4E64-9194-22969EFD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B27D1-BF3D-4ED3-8A08-CC7E8DE9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19A5C61-4DCC-422D-B66E-7FA5A8D3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872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599D-6C02-48E0-8201-93256B59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EDC7E3-DEC9-4498-81FE-201C83A12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5257800" cy="4729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4D776-7FA7-4215-BC62-AA2523B364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566863"/>
            <a:ext cx="6096000" cy="5068889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54271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5682-FAE2-42A3-AF81-49944D0B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47DC5-63BB-42E8-BDA7-AA9FEFE7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CCAD-7EC3-41F9-AF25-DBEBDFD2D03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C0EFE-8E38-48E6-9C30-91250D08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EF709-0170-4F0E-8BA7-0BCC9377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70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1F0F69E-33C8-46AD-AFE8-E682F31F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D8CA6-BCA5-4C41-AE0B-6F8E3F3E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5082F-CA85-447C-980B-AF8AD0CF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554CB-67B2-405D-AA12-5203EF6B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entagon 9" title="&quot;&quot;">
            <a:extLst>
              <a:ext uri="{FF2B5EF4-FFF2-40B4-BE49-F238E27FC236}">
                <a16:creationId xmlns:a16="http://schemas.microsoft.com/office/drawing/2014/main" id="{227EE276-2340-47AD-808D-8111F32104A8}"/>
              </a:ext>
            </a:extLst>
          </p:cNvPr>
          <p:cNvSpPr/>
          <p:nvPr userDrawn="1"/>
        </p:nvSpPr>
        <p:spPr>
          <a:xfrm>
            <a:off x="0" y="1633333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AE97D9D6-D5E6-4AB6-931A-C7DAD67FF1B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1" y="1982479"/>
            <a:ext cx="10515599" cy="416542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28633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F9F7D-F518-46FE-9654-6F11698EB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3FE85-ED93-4BEB-8241-8883240C3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33952-89DF-4CFB-8E46-BDB4E761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A613-52FA-4F68-BE94-F24064C77C1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A34D1-5315-4ED3-8654-AF4E7E42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1EF49-D71A-4C3F-949D-D6631D48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98DF-D620-48FD-923B-C66B1CA4E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5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gradFill>
          <a:gsLst>
            <a:gs pos="0">
              <a:srgbClr val="005CB9"/>
            </a:gs>
            <a:gs pos="35000">
              <a:srgbClr val="005CB9"/>
            </a:gs>
            <a:gs pos="100000">
              <a:srgbClr val="1F4E7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60611"/>
            <a:ext cx="10515600" cy="287319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FE2D-EC07-4B38-9F3D-0808B11B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6225" y="6288648"/>
            <a:ext cx="4114800" cy="365125"/>
          </a:xfrm>
        </p:spPr>
        <p:txBody>
          <a:bodyPr anchor="b" anchorCtr="1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00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4B68-0B79-44AD-8CC1-FFCBDF4EF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B490E-881C-48B0-BCF6-F629AFBAF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4563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599D-6C02-48E0-8201-93256B59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EDC7E3-DEC9-4498-81FE-201C83A12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5257800" cy="472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4D776-7FA7-4215-BC62-AA2523B364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566863"/>
            <a:ext cx="6096000" cy="50688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6272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D1ED-4C0D-4577-AED5-A0A39410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53BCD-2F54-4A0A-9404-EB4BA9A7C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E411C-1F59-47D8-A553-7FD149C1C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1360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7750-E989-42E1-85EA-B283ABB8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4" y="2722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3CE5D-AEFD-4304-8BB8-521B2A475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F4435-131E-4F88-9269-C3FA6101F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856AE-F49A-4C80-83E3-EC3B15C0D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6D8EA7-F412-47B2-90FD-7A9C9762B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DBA92D-FCC2-48A1-8A3D-C92BCE8B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06A-407B-46FA-A0EC-F072866C22BF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8FA-2583-4B95-8D25-58064512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FE495-09D8-428E-9C45-A3BF074E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54E4-5A71-4511-84E9-33A1CA2A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8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ABD5-C31F-46EC-9CD3-DED924A0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108807"/>
          </a:xfrm>
        </p:spPr>
        <p:txBody>
          <a:bodyPr/>
          <a:lstStyle>
            <a:lvl1pPr>
              <a:defRPr b="1">
                <a:solidFill>
                  <a:srgbClr val="00308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133A63-C708-47BD-ACF4-8B6CB2BD3D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473932"/>
            <a:ext cx="5181600" cy="40800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3F57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7437-CEE2-4D3D-ABFF-BA414C961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023"/>
            <a:ext cx="5181600" cy="397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01F10DD-B56D-4580-8ED0-FA1631DEED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9350" y="0"/>
            <a:ext cx="5962650" cy="66265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entagon 9">
            <a:extLst>
              <a:ext uri="{FF2B5EF4-FFF2-40B4-BE49-F238E27FC236}">
                <a16:creationId xmlns:a16="http://schemas.microsoft.com/office/drawing/2014/main" id="{074A4DD4-1876-4878-9EFC-2A372FE3E4E6}"/>
              </a:ext>
            </a:extLst>
          </p:cNvPr>
          <p:cNvSpPr/>
          <p:nvPr userDrawn="1"/>
        </p:nvSpPr>
        <p:spPr>
          <a:xfrm>
            <a:off x="0" y="1881937"/>
            <a:ext cx="6229350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051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64814-3467-4D26-BFFF-52A18F78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259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009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7CC-61B4-4A57-AEC1-6B45BD517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6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82634-C662-4D30-A456-A3C406D01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46213"/>
            <a:ext cx="3932237" cy="44227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E74DC-C2C7-43A6-BBF0-AF07DE2D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38275"/>
            <a:ext cx="6172200" cy="4422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5991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3E45-7DCB-43D9-A8F6-F996162C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6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EF7B0-00F0-41BA-B6CA-13DBCA77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8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F4763C-A6AC-4FC2-9B24-1D1A4CF76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6097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76259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bg>
      <p:bgPr>
        <a:gradFill>
          <a:gsLst>
            <a:gs pos="0">
              <a:srgbClr val="556A7E"/>
            </a:gs>
            <a:gs pos="35000">
              <a:srgbClr val="556A7E"/>
            </a:gs>
            <a:gs pos="100000">
              <a:srgbClr val="333333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&quot;&quot;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62297"/>
            <a:ext cx="10515600" cy="1971503"/>
          </a:xfrm>
          <a:ln w="635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9"/>
            <a:ext cx="10515600" cy="54487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BC5130-6735-419A-B1B8-C36EA21FC4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432300"/>
            <a:ext cx="10509250" cy="72707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cxnSp>
        <p:nvCxnSpPr>
          <p:cNvPr id="10" name="Straight Connector 22" title="&quot; &quot;">
            <a:extLst>
              <a:ext uri="{FF2B5EF4-FFF2-40B4-BE49-F238E27FC236}">
                <a16:creationId xmlns:a16="http://schemas.microsoft.com/office/drawing/2014/main" id="{C518FDB4-615D-4BD8-B84D-E2866EE4D7D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61925"/>
            <a:ext cx="12192000" cy="0"/>
          </a:xfrm>
          <a:prstGeom prst="line">
            <a:avLst/>
          </a:prstGeom>
          <a:ln w="762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048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0">
              <a:srgbClr val="005CB9"/>
            </a:gs>
            <a:gs pos="35000">
              <a:srgbClr val="005CB9"/>
            </a:gs>
            <a:gs pos="100000">
              <a:srgbClr val="1F4E7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4640CF87-8DF6-4C8B-97AA-9ABBA6BC4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4"/>
          <a:stretch/>
        </p:blipFill>
        <p:spPr>
          <a:xfrm>
            <a:off x="1" y="6014859"/>
            <a:ext cx="12192000" cy="843141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13F4D1B-EF1A-49B9-B402-0B004EF26F3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5997388"/>
            <a:ext cx="12192000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title="Texas Department of State Health Services logo">
            <a:extLst>
              <a:ext uri="{FF2B5EF4-FFF2-40B4-BE49-F238E27FC236}">
                <a16:creationId xmlns:a16="http://schemas.microsoft.com/office/drawing/2014/main" id="{CBA3BA64-CAE0-4BE1-AAB8-D83A5CA4B1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2" y="5979918"/>
            <a:ext cx="3236672" cy="872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60611"/>
            <a:ext cx="10515600" cy="287319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FE2D-EC07-4B38-9F3D-0808B11B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6225" y="6288648"/>
            <a:ext cx="4114800" cy="365125"/>
          </a:xfrm>
        </p:spPr>
        <p:txBody>
          <a:bodyPr anchor="b" anchorCtr="1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65284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SHS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FFC8C-FFA4-4B32-A71B-6DF399E15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b="81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B0F96CC1-470A-4CE3-9A55-CB49B5FCDE6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71256"/>
            <a:ext cx="12192000" cy="0"/>
          </a:xfrm>
          <a:prstGeom prst="line">
            <a:avLst/>
          </a:prstGeom>
          <a:ln w="762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title="Texas Department of State Health Services logo">
            <a:extLst>
              <a:ext uri="{FF2B5EF4-FFF2-40B4-BE49-F238E27FC236}">
                <a16:creationId xmlns:a16="http://schemas.microsoft.com/office/drawing/2014/main" id="{A2B8BECE-B9F2-4BF8-901C-9069CB22B8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715" y="2096908"/>
            <a:ext cx="9888569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24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ABD5-C31F-46EC-9CD3-DED924A0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108807"/>
          </a:xfrm>
        </p:spPr>
        <p:txBody>
          <a:bodyPr/>
          <a:lstStyle>
            <a:lvl1pPr>
              <a:defRPr b="1">
                <a:solidFill>
                  <a:srgbClr val="00308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133A63-C708-47BD-ACF4-8B6CB2BD3D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473932"/>
            <a:ext cx="5181600" cy="40800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3F57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7437-CEE2-4D3D-ABFF-BA414C961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023"/>
            <a:ext cx="5181600" cy="397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01F10DD-B56D-4580-8ED0-FA1631DEED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9350" y="0"/>
            <a:ext cx="5962650" cy="66265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entagon 9">
            <a:extLst>
              <a:ext uri="{FF2B5EF4-FFF2-40B4-BE49-F238E27FC236}">
                <a16:creationId xmlns:a16="http://schemas.microsoft.com/office/drawing/2014/main" id="{074A4DD4-1876-4878-9EFC-2A372FE3E4E6}"/>
              </a:ext>
            </a:extLst>
          </p:cNvPr>
          <p:cNvSpPr/>
          <p:nvPr userDrawn="1"/>
        </p:nvSpPr>
        <p:spPr>
          <a:xfrm>
            <a:off x="0" y="1881937"/>
            <a:ext cx="6229350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87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ABD5-C31F-46EC-9CD3-DED924A0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108807"/>
          </a:xfrm>
        </p:spPr>
        <p:txBody>
          <a:bodyPr/>
          <a:lstStyle>
            <a:lvl1pPr>
              <a:defRPr b="1">
                <a:solidFill>
                  <a:srgbClr val="00308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133A63-C708-47BD-ACF4-8B6CB2BD3D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473932"/>
            <a:ext cx="5181600" cy="40800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3F57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7437-CEE2-4D3D-ABFF-BA414C961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023"/>
            <a:ext cx="5181600" cy="397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88DF98B-20B8-4A8B-B42A-3A01690B356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81725" y="365125"/>
            <a:ext cx="5781675" cy="581183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1" name="Pentagon 9">
            <a:extLst>
              <a:ext uri="{FF2B5EF4-FFF2-40B4-BE49-F238E27FC236}">
                <a16:creationId xmlns:a16="http://schemas.microsoft.com/office/drawing/2014/main" id="{074A4DD4-1876-4878-9EFC-2A372FE3E4E6}"/>
              </a:ext>
            </a:extLst>
          </p:cNvPr>
          <p:cNvSpPr/>
          <p:nvPr userDrawn="1"/>
        </p:nvSpPr>
        <p:spPr>
          <a:xfrm>
            <a:off x="0" y="1881937"/>
            <a:ext cx="6181725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91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ABD5-C31F-46EC-9CD3-DED924A0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108807"/>
          </a:xfrm>
        </p:spPr>
        <p:txBody>
          <a:bodyPr/>
          <a:lstStyle>
            <a:lvl1pPr>
              <a:defRPr b="1">
                <a:solidFill>
                  <a:srgbClr val="00308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133A63-C708-47BD-ACF4-8B6CB2BD3D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473932"/>
            <a:ext cx="5181600" cy="40800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3F57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7437-CEE2-4D3D-ABFF-BA414C961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023"/>
            <a:ext cx="5181600" cy="397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93B84CD7-E3DE-4EAD-B020-8FA723115259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191250" y="365124"/>
            <a:ext cx="5899150" cy="581183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11" name="Pentagon 9" title="&quot;&quot;">
            <a:extLst>
              <a:ext uri="{FF2B5EF4-FFF2-40B4-BE49-F238E27FC236}">
                <a16:creationId xmlns:a16="http://schemas.microsoft.com/office/drawing/2014/main" id="{074A4DD4-1876-4878-9EFC-2A372FE3E4E6}"/>
              </a:ext>
            </a:extLst>
          </p:cNvPr>
          <p:cNvSpPr/>
          <p:nvPr userDrawn="1"/>
        </p:nvSpPr>
        <p:spPr>
          <a:xfrm>
            <a:off x="0" y="1881937"/>
            <a:ext cx="6191250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0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ABD5-C31F-46EC-9CD3-DED924A0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108807"/>
          </a:xfrm>
        </p:spPr>
        <p:txBody>
          <a:bodyPr/>
          <a:lstStyle>
            <a:lvl1pPr>
              <a:defRPr b="1">
                <a:solidFill>
                  <a:srgbClr val="00308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133A63-C708-47BD-ACF4-8B6CB2BD3D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473932"/>
            <a:ext cx="5181600" cy="40800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3F57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7437-CEE2-4D3D-ABFF-BA414C961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023"/>
            <a:ext cx="5181600" cy="397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88DF98B-20B8-4A8B-B42A-3A01690B356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81725" y="365125"/>
            <a:ext cx="5781675" cy="5811838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Pentagon 9">
            <a:extLst>
              <a:ext uri="{FF2B5EF4-FFF2-40B4-BE49-F238E27FC236}">
                <a16:creationId xmlns:a16="http://schemas.microsoft.com/office/drawing/2014/main" id="{074A4DD4-1876-4878-9EFC-2A372FE3E4E6}"/>
              </a:ext>
            </a:extLst>
          </p:cNvPr>
          <p:cNvSpPr/>
          <p:nvPr userDrawn="1"/>
        </p:nvSpPr>
        <p:spPr>
          <a:xfrm>
            <a:off x="0" y="1881937"/>
            <a:ext cx="6181725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21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1F0F69E-33C8-46AD-AFE8-E682F31F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042E3-8A59-4CF8-BACD-284F3D6047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F57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85664-0946-473B-868A-BEEF5B704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17778-023B-49CB-BE94-DEB9D1F32C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F57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EBC45-D549-45B7-9284-C4D9BD44F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D8CA6-BCA5-4C41-AE0B-6F8E3F3E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CCAD-7EC3-41F9-AF25-DBEBDFD2D03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5082F-CA85-447C-980B-AF8AD0CF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554CB-67B2-405D-AA12-5203EF6B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entagon 9" title="&quot;&quot;">
            <a:extLst>
              <a:ext uri="{FF2B5EF4-FFF2-40B4-BE49-F238E27FC236}">
                <a16:creationId xmlns:a16="http://schemas.microsoft.com/office/drawing/2014/main" id="{227EE276-2340-47AD-808D-8111F32104A8}"/>
              </a:ext>
            </a:extLst>
          </p:cNvPr>
          <p:cNvSpPr/>
          <p:nvPr userDrawn="1"/>
        </p:nvSpPr>
        <p:spPr>
          <a:xfrm>
            <a:off x="0" y="1633333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91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1F0F69E-33C8-46AD-AFE8-E682F31F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D8CA6-BCA5-4C41-AE0B-6F8E3F3E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CCAD-7EC3-41F9-AF25-DBEBDFD2D03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5082F-CA85-447C-980B-AF8AD0CF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554CB-67B2-405D-AA12-5203EF6B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entagon 9" title="&quot;&quot;">
            <a:extLst>
              <a:ext uri="{FF2B5EF4-FFF2-40B4-BE49-F238E27FC236}">
                <a16:creationId xmlns:a16="http://schemas.microsoft.com/office/drawing/2014/main" id="{227EE276-2340-47AD-808D-8111F32104A8}"/>
              </a:ext>
            </a:extLst>
          </p:cNvPr>
          <p:cNvSpPr/>
          <p:nvPr userDrawn="1"/>
        </p:nvSpPr>
        <p:spPr>
          <a:xfrm>
            <a:off x="0" y="1633333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AE97D9D6-D5E6-4AB6-931A-C7DAD67FF1B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1" y="1982479"/>
            <a:ext cx="10515599" cy="416542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894043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5682-FAE2-42A3-AF81-49944D0B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47DC5-63BB-42E8-BDA7-AA9FEFE7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CCAD-7EC3-41F9-AF25-DBEBDFD2D03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C0EFE-8E38-48E6-9C30-91250D08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EF709-0170-4F0E-8BA7-0BCC9377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090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82CF4-D412-4779-B721-D677D66C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E62DF9-FC82-4F23-899A-C9F89F8829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6750" y="742950"/>
            <a:ext cx="10858500" cy="5372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F70E1DB0-FA35-4359-A511-0FFBC260B0C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61925"/>
            <a:ext cx="12192000" cy="0"/>
          </a:xfrm>
          <a:prstGeom prst="line">
            <a:avLst/>
          </a:prstGeom>
          <a:ln w="762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67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E3493D-3AC6-45EE-B19D-FE795223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CCAD-7EC3-41F9-AF25-DBEBDFD2D03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C2881-EB4F-4F07-A241-DA76ABA6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2DF5A-775D-4FC2-9C23-B06497E48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702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AC3F-E8C3-47D6-9C29-15820A7AE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D5C3B-0D78-4F4C-9165-AB9D4B0FC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CBE6E-823D-4EB4-82C4-38F5D4B0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CCAD-7EC3-41F9-AF25-DBEBDFD2D03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53706-2B1F-4D77-B1DA-92FFBBA7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A7F56-5FD6-4829-A5D1-8D275B647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entagon 9" title="&quot;&quot;">
            <a:extLst>
              <a:ext uri="{FF2B5EF4-FFF2-40B4-BE49-F238E27FC236}">
                <a16:creationId xmlns:a16="http://schemas.microsoft.com/office/drawing/2014/main" id="{7CC38CDD-64DC-4DFD-A53D-533ECED83431}"/>
              </a:ext>
            </a:extLst>
          </p:cNvPr>
          <p:cNvSpPr/>
          <p:nvPr userDrawn="1"/>
        </p:nvSpPr>
        <p:spPr>
          <a:xfrm>
            <a:off x="0" y="1696611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170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D1ED-4C0D-4577-AED5-A0A39410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53BCD-2F54-4A0A-9404-EB4BA9A7C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E411C-1F59-47D8-A553-7FD149C1C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314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F302313-0C48-4D67-918B-FC3D5764A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7582" r="2482" b="77523"/>
          <a:stretch/>
        </p:blipFill>
        <p:spPr>
          <a:xfrm>
            <a:off x="-34586" y="-17251"/>
            <a:ext cx="11749260" cy="1406106"/>
          </a:xfrm>
          <a:prstGeom prst="rect">
            <a:avLst/>
          </a:prstGeom>
        </p:spPr>
      </p:pic>
      <p:pic>
        <p:nvPicPr>
          <p:cNvPr id="9" name="Picture 8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DD84586-D4D3-4309-A2F4-B6089BA6B8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536" y="6178940"/>
            <a:ext cx="1802062" cy="38025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8D0C011-38BC-4EC8-9564-93C882EC5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7" b="20008"/>
          <a:stretch/>
        </p:blipFill>
        <p:spPr>
          <a:xfrm>
            <a:off x="241542" y="198407"/>
            <a:ext cx="2007154" cy="86264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FF5128-147C-4603-BCD3-AB97683AF311}"/>
              </a:ext>
            </a:extLst>
          </p:cNvPr>
          <p:cNvCxnSpPr/>
          <p:nvPr userDrawn="1"/>
        </p:nvCxnSpPr>
        <p:spPr>
          <a:xfrm>
            <a:off x="2473977" y="211470"/>
            <a:ext cx="0" cy="86264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72E8EBE-674A-4A3E-A6CA-1FDD68E2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517" y="324687"/>
            <a:ext cx="877454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8651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0">
              <a:srgbClr val="005CB9"/>
            </a:gs>
            <a:gs pos="35000">
              <a:srgbClr val="005CB9"/>
            </a:gs>
            <a:gs pos="100000">
              <a:srgbClr val="1F4E7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60611"/>
            <a:ext cx="10515600" cy="287319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FE2D-EC07-4B38-9F3D-0808B11B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6225" y="6288648"/>
            <a:ext cx="4114800" cy="365125"/>
          </a:xfrm>
        </p:spPr>
        <p:txBody>
          <a:bodyPr anchor="b" anchorCtr="1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158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gradFill>
          <a:gsLst>
            <a:gs pos="0">
              <a:srgbClr val="005CB9"/>
            </a:gs>
            <a:gs pos="35000">
              <a:srgbClr val="005CB9"/>
            </a:gs>
            <a:gs pos="100000">
              <a:srgbClr val="1F4E7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4640CF87-8DF6-4C8B-97AA-9ABBA6BC4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4"/>
          <a:stretch/>
        </p:blipFill>
        <p:spPr>
          <a:xfrm>
            <a:off x="1" y="6014859"/>
            <a:ext cx="12192000" cy="843141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13F4D1B-EF1A-49B9-B402-0B004EF26F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997388"/>
            <a:ext cx="12192000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title="Texas Department of State Health Services logo">
            <a:extLst>
              <a:ext uri="{FF2B5EF4-FFF2-40B4-BE49-F238E27FC236}">
                <a16:creationId xmlns:a16="http://schemas.microsoft.com/office/drawing/2014/main" id="{CBA3BA64-CAE0-4BE1-AAB8-D83A5CA4B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2" y="5979918"/>
            <a:ext cx="3236672" cy="872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60611"/>
            <a:ext cx="10515600" cy="287319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FE2D-EC07-4B38-9F3D-0808B11B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6225" y="6288648"/>
            <a:ext cx="4114800" cy="365125"/>
          </a:xfrm>
          <a:prstGeom prst="rect">
            <a:avLst/>
          </a:prstGeom>
        </p:spPr>
        <p:txBody>
          <a:bodyPr anchor="b" anchorCtr="1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ABD5-C31F-46EC-9CD3-DED924A0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108807"/>
          </a:xfrm>
        </p:spPr>
        <p:txBody>
          <a:bodyPr/>
          <a:lstStyle>
            <a:lvl1pPr>
              <a:defRPr b="1">
                <a:solidFill>
                  <a:srgbClr val="00308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133A63-C708-47BD-ACF4-8B6CB2BD3D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473932"/>
            <a:ext cx="5181600" cy="40800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3F57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7437-CEE2-4D3D-ABFF-BA414C961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023"/>
            <a:ext cx="5181600" cy="397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93B84CD7-E3DE-4EAD-B020-8FA723115259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191250" y="365124"/>
            <a:ext cx="5899150" cy="581183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11" name="Pentagon 9" title="&quot;&quot;">
            <a:extLst>
              <a:ext uri="{FF2B5EF4-FFF2-40B4-BE49-F238E27FC236}">
                <a16:creationId xmlns:a16="http://schemas.microsoft.com/office/drawing/2014/main" id="{074A4DD4-1876-4878-9EFC-2A372FE3E4E6}"/>
              </a:ext>
            </a:extLst>
          </p:cNvPr>
          <p:cNvSpPr/>
          <p:nvPr userDrawn="1"/>
        </p:nvSpPr>
        <p:spPr>
          <a:xfrm>
            <a:off x="0" y="1881937"/>
            <a:ext cx="6191250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30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7EFE-886D-417B-825E-C7F28E64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D2405-0FDA-44C4-9C5F-D4465C3C3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2527-7757-48CB-9BEF-C757F6F6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808F-A445-45E9-B76F-A276D6789B5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41914-A212-4766-9C60-70A75B4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35B99-9D43-40C8-A48C-7CAF31804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A1F2-5B40-4DB4-9C7A-33FEE9285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5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1F0F69E-33C8-46AD-AFE8-E682F31F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042E3-8A59-4CF8-BACD-284F3D6047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F57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85664-0946-473B-868A-BEEF5B704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17778-023B-49CB-BE94-DEB9D1F32C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F57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EBC45-D549-45B7-9284-C4D9BD44F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D8CA6-BCA5-4C41-AE0B-6F8E3F3E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5082F-CA85-447C-980B-AF8AD0CF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554CB-67B2-405D-AA12-5203EF6B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entagon 9" title="&quot;&quot;">
            <a:extLst>
              <a:ext uri="{FF2B5EF4-FFF2-40B4-BE49-F238E27FC236}">
                <a16:creationId xmlns:a16="http://schemas.microsoft.com/office/drawing/2014/main" id="{227EE276-2340-47AD-808D-8111F32104A8}"/>
              </a:ext>
            </a:extLst>
          </p:cNvPr>
          <p:cNvSpPr/>
          <p:nvPr userDrawn="1"/>
        </p:nvSpPr>
        <p:spPr>
          <a:xfrm>
            <a:off x="0" y="1633333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1F0F69E-33C8-46AD-AFE8-E682F31F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D8CA6-BCA5-4C41-AE0B-6F8E3F3E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5082F-CA85-447C-980B-AF8AD0CF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554CB-67B2-405D-AA12-5203EF6B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entagon 9" title="&quot;&quot;">
            <a:extLst>
              <a:ext uri="{FF2B5EF4-FFF2-40B4-BE49-F238E27FC236}">
                <a16:creationId xmlns:a16="http://schemas.microsoft.com/office/drawing/2014/main" id="{227EE276-2340-47AD-808D-8111F32104A8}"/>
              </a:ext>
            </a:extLst>
          </p:cNvPr>
          <p:cNvSpPr/>
          <p:nvPr userDrawn="1"/>
        </p:nvSpPr>
        <p:spPr>
          <a:xfrm>
            <a:off x="0" y="1633333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AE97D9D6-D5E6-4AB6-931A-C7DAD67FF1B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1" y="1982479"/>
            <a:ext cx="10515599" cy="416542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15923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5682-FAE2-42A3-AF81-49944D0B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47DC5-63BB-42E8-BDA7-AA9FEFE7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C0EFE-8E38-48E6-9C30-91250D08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EF709-0170-4F0E-8BA7-0BCC9377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8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443D7-7F30-4B8B-A2B9-80AFCA43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33437-94B2-48B2-B9DF-D0A124C36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196B4-59A7-4F55-AB1F-E472546A9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C522-DAE5-4E68-AFB5-CB47A0262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5248E-2126-4CBB-924B-FEEF06B72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482BAF-12B2-4620-96B5-33302AEFD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4" b="8157"/>
          <a:stretch/>
        </p:blipFill>
        <p:spPr>
          <a:xfrm>
            <a:off x="0" y="6677025"/>
            <a:ext cx="12192000" cy="180975"/>
          </a:xfrm>
          <a:prstGeom prst="rect">
            <a:avLst/>
          </a:prstGeom>
          <a:ln>
            <a:noFill/>
          </a:ln>
        </p:spPr>
      </p:pic>
      <p:cxnSp>
        <p:nvCxnSpPr>
          <p:cNvPr id="10" name="Straight Connector 22" title="&quot; &quot;">
            <a:extLst>
              <a:ext uri="{FF2B5EF4-FFF2-40B4-BE49-F238E27FC236}">
                <a16:creationId xmlns:a16="http://schemas.microsoft.com/office/drawing/2014/main" id="{4242C5BE-DB79-4DCF-961F-CD36C176BAA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1" y="6659554"/>
            <a:ext cx="12192000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52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7620AFCD-4C7A-490F-B4EC-1E8A313F4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8" name="Pentagon 9" title="&quot;&quot;">
            <a:extLst>
              <a:ext uri="{FF2B5EF4-FFF2-40B4-BE49-F238E27FC236}">
                <a16:creationId xmlns:a16="http://schemas.microsoft.com/office/drawing/2014/main" id="{28070A9E-BB8B-4EB5-A97A-72B95557EE0B}"/>
              </a:ext>
            </a:extLst>
          </p:cNvPr>
          <p:cNvSpPr/>
          <p:nvPr userDrawn="1"/>
        </p:nvSpPr>
        <p:spPr>
          <a:xfrm>
            <a:off x="196066" y="1684927"/>
            <a:ext cx="11157734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  <p:cxnSp>
        <p:nvCxnSpPr>
          <p:cNvPr id="9" name="Straight Connector 22" title="&quot; &quot;">
            <a:extLst>
              <a:ext uri="{FF2B5EF4-FFF2-40B4-BE49-F238E27FC236}">
                <a16:creationId xmlns:a16="http://schemas.microsoft.com/office/drawing/2014/main" id="{3868AE59-EB1E-4C7C-9634-491E3BC80F7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 title="&quot;&quot;">
            <a:extLst>
              <a:ext uri="{FF2B5EF4-FFF2-40B4-BE49-F238E27FC236}">
                <a16:creationId xmlns:a16="http://schemas.microsoft.com/office/drawing/2014/main" id="{4D4A2005-8354-4C11-9408-7FFA3C38C317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B789B8-5CE2-4A8E-A3CF-6573D397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864" y="365125"/>
            <a:ext cx="8947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E2A73-A47F-4628-B24D-71BF9CA2E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5864" y="2236741"/>
            <a:ext cx="8452658" cy="3799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title="Texas Department of State Health Services logo">
            <a:extLst>
              <a:ext uri="{FF2B5EF4-FFF2-40B4-BE49-F238E27FC236}">
                <a16:creationId xmlns:a16="http://schemas.microsoft.com/office/drawing/2014/main" id="{25AFC768-FDBA-4F71-84A8-646DFECB7BF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8A82E9-29F0-4669-AE6A-42B92398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B6698-EAFE-4EF4-8E59-4E345DB8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7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7620AFCD-4C7A-490F-B4EC-1E8A313F4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8" name="Pentagon 9" title="&quot;&quot;">
            <a:extLst>
              <a:ext uri="{FF2B5EF4-FFF2-40B4-BE49-F238E27FC236}">
                <a16:creationId xmlns:a16="http://schemas.microsoft.com/office/drawing/2014/main" id="{28070A9E-BB8B-4EB5-A97A-72B95557EE0B}"/>
              </a:ext>
            </a:extLst>
          </p:cNvPr>
          <p:cNvSpPr/>
          <p:nvPr userDrawn="1"/>
        </p:nvSpPr>
        <p:spPr>
          <a:xfrm>
            <a:off x="196066" y="1684927"/>
            <a:ext cx="11157734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  <p:cxnSp>
        <p:nvCxnSpPr>
          <p:cNvPr id="9" name="Straight Connector 22" title="&quot; &quot;">
            <a:extLst>
              <a:ext uri="{FF2B5EF4-FFF2-40B4-BE49-F238E27FC236}">
                <a16:creationId xmlns:a16="http://schemas.microsoft.com/office/drawing/2014/main" id="{3868AE59-EB1E-4C7C-9634-491E3BC80F7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 title="&quot;&quot;">
            <a:extLst>
              <a:ext uri="{FF2B5EF4-FFF2-40B4-BE49-F238E27FC236}">
                <a16:creationId xmlns:a16="http://schemas.microsoft.com/office/drawing/2014/main" id="{4D4A2005-8354-4C11-9408-7FFA3C38C317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B789B8-5CE2-4A8E-A3CF-6573D397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864" y="365125"/>
            <a:ext cx="8947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E2A73-A47F-4628-B24D-71BF9CA2E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5864" y="2236741"/>
            <a:ext cx="8452658" cy="3799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title="Texas Department of State Health Services logo">
            <a:extLst>
              <a:ext uri="{FF2B5EF4-FFF2-40B4-BE49-F238E27FC236}">
                <a16:creationId xmlns:a16="http://schemas.microsoft.com/office/drawing/2014/main" id="{25AFC768-FDBA-4F71-84A8-646DFECB7B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8A82E9-29F0-4669-AE6A-42B92398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B6698-EAFE-4EF4-8E59-4E345DB8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6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&quot;&quot;">
            <a:extLst>
              <a:ext uri="{FF2B5EF4-FFF2-40B4-BE49-F238E27FC236}">
                <a16:creationId xmlns:a16="http://schemas.microsoft.com/office/drawing/2014/main" id="{48752905-4F9E-4308-9D7D-79136CE22E29}"/>
              </a:ext>
            </a:extLst>
          </p:cNvPr>
          <p:cNvSpPr/>
          <p:nvPr/>
        </p:nvSpPr>
        <p:spPr>
          <a:xfrm>
            <a:off x="0" y="-24702"/>
            <a:ext cx="12192001" cy="8986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12" title="&quot;&quot;">
            <a:extLst>
              <a:ext uri="{FF2B5EF4-FFF2-40B4-BE49-F238E27FC236}">
                <a16:creationId xmlns:a16="http://schemas.microsoft.com/office/drawing/2014/main" id="{26D6B718-8D13-46EE-A2EA-3EC07DCA572F}"/>
              </a:ext>
            </a:extLst>
          </p:cNvPr>
          <p:cNvSpPr/>
          <p:nvPr/>
        </p:nvSpPr>
        <p:spPr>
          <a:xfrm>
            <a:off x="6480961" y="513145"/>
            <a:ext cx="5711040" cy="743040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  <p:sp>
        <p:nvSpPr>
          <p:cNvPr id="9" name="Pentagon 13" title="&quot;&quot;">
            <a:extLst>
              <a:ext uri="{FF2B5EF4-FFF2-40B4-BE49-F238E27FC236}">
                <a16:creationId xmlns:a16="http://schemas.microsoft.com/office/drawing/2014/main" id="{ED62EF45-C9C0-4413-81FE-899E260FD808}"/>
              </a:ext>
            </a:extLst>
          </p:cNvPr>
          <p:cNvSpPr/>
          <p:nvPr/>
        </p:nvSpPr>
        <p:spPr>
          <a:xfrm>
            <a:off x="0" y="365125"/>
            <a:ext cx="9481334" cy="1039080"/>
          </a:xfrm>
          <a:prstGeom prst="homePlate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  <p:pic>
        <p:nvPicPr>
          <p:cNvPr id="11" name="Picture 10" title="&quot;&quot;">
            <a:extLst>
              <a:ext uri="{FF2B5EF4-FFF2-40B4-BE49-F238E27FC236}">
                <a16:creationId xmlns:a16="http://schemas.microsoft.com/office/drawing/2014/main" id="{53B8FF7F-B71D-4E67-925E-01F7866EB6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4" b="8157"/>
          <a:stretch/>
        </p:blipFill>
        <p:spPr>
          <a:xfrm>
            <a:off x="0" y="6677025"/>
            <a:ext cx="12192000" cy="180975"/>
          </a:xfrm>
          <a:prstGeom prst="rect">
            <a:avLst/>
          </a:prstGeom>
          <a:ln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2D2514-FF0E-43CF-9DEC-E8FFEC136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1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3C64B-EE6C-49CE-AC9C-4EF026EBE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43558-8669-4E59-AFD4-2D647B027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5D06A-407B-46FA-A0EC-F072866C22BF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AD61A-3E46-4A91-9409-1DF22E3CD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899FE-B918-439A-8725-B7C544019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B54E4-5A71-4511-84E9-33A1CA2A9EE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22" title="&quot; &quot;">
            <a:extLst>
              <a:ext uri="{FF2B5EF4-FFF2-40B4-BE49-F238E27FC236}">
                <a16:creationId xmlns:a16="http://schemas.microsoft.com/office/drawing/2014/main" id="{6E5C70A8-3EE5-4D69-8AA3-93C6F7056F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-1" y="6659554"/>
            <a:ext cx="12192000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79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443D7-7F30-4B8B-A2B9-80AFCA43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33437-94B2-48B2-B9DF-D0A124C36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196B4-59A7-4F55-AB1F-E472546A9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FCCAD-7EC3-41F9-AF25-DBEBDFD2D03C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C522-DAE5-4E68-AFB5-CB47A0262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5248E-2126-4CBB-924B-FEEF06B72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482BAF-12B2-4620-96B5-33302AEFD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4" b="8157"/>
          <a:stretch/>
        </p:blipFill>
        <p:spPr>
          <a:xfrm>
            <a:off x="0" y="6677025"/>
            <a:ext cx="12192000" cy="180975"/>
          </a:xfrm>
          <a:prstGeom prst="rect">
            <a:avLst/>
          </a:prstGeom>
          <a:ln>
            <a:noFill/>
          </a:ln>
        </p:spPr>
      </p:pic>
      <p:cxnSp>
        <p:nvCxnSpPr>
          <p:cNvPr id="10" name="Straight Connector 22" title="&quot; &quot;">
            <a:extLst>
              <a:ext uri="{FF2B5EF4-FFF2-40B4-BE49-F238E27FC236}">
                <a16:creationId xmlns:a16="http://schemas.microsoft.com/office/drawing/2014/main" id="{4242C5BE-DB79-4DCF-961F-CD36C176BAA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1" y="6659554"/>
            <a:ext cx="12192000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23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7620AFCD-4C7A-490F-B4EC-1E8A313F49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8" name="Pentagon 9" title="&quot;&quot;">
            <a:extLst>
              <a:ext uri="{FF2B5EF4-FFF2-40B4-BE49-F238E27FC236}">
                <a16:creationId xmlns:a16="http://schemas.microsoft.com/office/drawing/2014/main" id="{28070A9E-BB8B-4EB5-A97A-72B95557EE0B}"/>
              </a:ext>
            </a:extLst>
          </p:cNvPr>
          <p:cNvSpPr/>
          <p:nvPr/>
        </p:nvSpPr>
        <p:spPr>
          <a:xfrm>
            <a:off x="196066" y="1684927"/>
            <a:ext cx="11157734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9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22" title="&quot; &quot;">
            <a:extLst>
              <a:ext uri="{FF2B5EF4-FFF2-40B4-BE49-F238E27FC236}">
                <a16:creationId xmlns:a16="http://schemas.microsoft.com/office/drawing/2014/main" id="{3868AE59-EB1E-4C7C-9634-491E3BC80F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 title="&quot;&quot;">
            <a:extLst>
              <a:ext uri="{FF2B5EF4-FFF2-40B4-BE49-F238E27FC236}">
                <a16:creationId xmlns:a16="http://schemas.microsoft.com/office/drawing/2014/main" id="{4D4A2005-8354-4C11-9408-7FFA3C38C317}"/>
              </a:ext>
            </a:extLst>
          </p:cNvPr>
          <p:cNvSpPr/>
          <p:nvPr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B789B8-5CE2-4A8E-A3CF-6573D397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864" y="365125"/>
            <a:ext cx="8947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E2A73-A47F-4628-B24D-71BF9CA2E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5864" y="2236741"/>
            <a:ext cx="8452658" cy="3799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title="Texas Department of State Health Services logo">
            <a:extLst>
              <a:ext uri="{FF2B5EF4-FFF2-40B4-BE49-F238E27FC236}">
                <a16:creationId xmlns:a16="http://schemas.microsoft.com/office/drawing/2014/main" id="{25AFC768-FDBA-4F71-84A8-646DFECB7B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8A82E9-29F0-4669-AE6A-42B92398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B6698-EAFE-4EF4-8E59-4E345DB884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25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covid-19/clinical-considerations/interim-considerations-us.html#additional-primary-dose" TargetMode="External"/><Relationship Id="rId2" Type="http://schemas.openxmlformats.org/officeDocument/2006/relationships/hyperlink" Target="https://www.cdc.gov/vaccines/covid-19/clinical-considerations/interim-considerations-us.html#primary-series" TargetMode="External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www.cdc.gov/vaccines/covid-19/clinical-considerations/interim-considerations-us.html#recommendations" TargetMode="External"/><Relationship Id="rId5" Type="http://schemas.openxmlformats.org/officeDocument/2006/relationships/hyperlink" Target="https://www.cdc.gov/coronavirus/2019-ncov/vaccines/stay-up-to-date.html" TargetMode="External"/><Relationship Id="rId4" Type="http://schemas.openxmlformats.org/officeDocument/2006/relationships/hyperlink" Target="https://www.cdc.gov/vaccines/covid-19/clinical-considerations/interim-considerations-us.html#booster-dos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covid-19/clinical-considerations/covid-19-vaccines-us.html#considerations-Janssen" TargetMode="External"/><Relationship Id="rId2" Type="http://schemas.openxmlformats.org/officeDocument/2006/relationships/hyperlink" Target="https://www.cdc.gov/coronavirus/2019-ncov/vaccines/booster-shot.html" TargetMode="External"/><Relationship Id="rId1" Type="http://schemas.openxmlformats.org/officeDocument/2006/relationships/slideLayout" Target="../slideLayouts/slideLayout54.xml"/><Relationship Id="rId4" Type="http://schemas.openxmlformats.org/officeDocument/2006/relationships/hyperlink" Target="https://www.cdc.gov/vaccines/covid-19/clinical-considerations/interim-considerations-us.html#recommendatio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covid-19/clinical-considerations/interim-considerations-us.html#recommendations" TargetMode="External"/><Relationship Id="rId2" Type="http://schemas.openxmlformats.org/officeDocument/2006/relationships/hyperlink" Target="https://www.cdc.gov/coronavirus/2019-ncov/science/community-levels.html" TargetMode="Externa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vaccines/covid-19/clinical-considerations/interim-considerations-us.html#recommendations" TargetMode="Externa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AA5AD4-6E80-4F89-A071-3482772C6C26}"/>
              </a:ext>
            </a:extLst>
          </p:cNvPr>
          <p:cNvSpPr/>
          <p:nvPr/>
        </p:nvSpPr>
        <p:spPr>
          <a:xfrm>
            <a:off x="0" y="0"/>
            <a:ext cx="12192000" cy="6620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880E4-7E90-4999-BA8F-115D36C2B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248" y="237281"/>
            <a:ext cx="6533333" cy="6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2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560B-2D16-44D4-8DF7-6D3E3FC5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COVID-19 Vaccines for Pediatric </a:t>
            </a:r>
            <a:br>
              <a:rPr lang="en-US" dirty="0"/>
            </a:br>
            <a:r>
              <a:rPr lang="en-US" sz="4000" b="1" i="1" dirty="0"/>
              <a:t>6 months – 4/5 years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2D5B-41DC-4787-B9EB-FC422D8A7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864" y="1867287"/>
            <a:ext cx="8452658" cy="430260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Both Moderna and Pfizer are in the going through the regulatory process with the FDA for their respective COVID-19 vaccine in 6 months – 4/5 years of age</a:t>
            </a:r>
          </a:p>
          <a:p>
            <a:pPr lvl="1"/>
            <a:r>
              <a:rPr lang="en-US" sz="2000" dirty="0"/>
              <a:t>Moderna COVID-19 vaccine </a:t>
            </a:r>
            <a:r>
              <a:rPr lang="en-US" sz="2000" b="1" dirty="0"/>
              <a:t>(6 months – 5 years)</a:t>
            </a:r>
          </a:p>
          <a:p>
            <a:pPr lvl="1"/>
            <a:r>
              <a:rPr lang="en-US" sz="2000" dirty="0"/>
              <a:t>Pfizer COVID-19 vaccine </a:t>
            </a:r>
            <a:r>
              <a:rPr lang="en-US" sz="2000" b="1" dirty="0"/>
              <a:t>(6 months – 4 years)</a:t>
            </a:r>
          </a:p>
          <a:p>
            <a:r>
              <a:rPr lang="en-US" sz="2400" dirty="0"/>
              <a:t>Both manufacturers have a different vaccine products than their current vaccine products in-use</a:t>
            </a:r>
          </a:p>
          <a:p>
            <a:pPr lvl="1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Moderna COVID-19 vaccine blue cap vial </a:t>
            </a:r>
          </a:p>
          <a:p>
            <a:pPr lvl="2"/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0.25 mL/25 mcg per dose</a:t>
            </a:r>
          </a:p>
          <a:p>
            <a:pPr lvl="2"/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2-dose primary series, @28 days apart</a:t>
            </a:r>
          </a:p>
          <a:p>
            <a:pPr lvl="1"/>
            <a:r>
              <a:rPr lang="en-US" sz="2000" b="1" dirty="0">
                <a:solidFill>
                  <a:srgbClr val="B62920"/>
                </a:solidFill>
              </a:rPr>
              <a:t>Pfizer COVID-19 vaccine maroon cap vial </a:t>
            </a:r>
          </a:p>
          <a:p>
            <a:pPr lvl="2"/>
            <a:r>
              <a:rPr lang="en-US" sz="1800" dirty="0">
                <a:solidFill>
                  <a:srgbClr val="B62920"/>
                </a:solidFill>
              </a:rPr>
              <a:t>0.2 mL after dilution (3 mcg per dose )</a:t>
            </a:r>
          </a:p>
          <a:p>
            <a:pPr lvl="2"/>
            <a:r>
              <a:rPr lang="en-US" sz="1800" dirty="0">
                <a:solidFill>
                  <a:srgbClr val="B62920"/>
                </a:solidFill>
              </a:rPr>
              <a:t> 3-dose primary series, @dose intervals?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58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5C6F321-BB29-4A3C-A431-F9D8F5B6E084}"/>
              </a:ext>
            </a:extLst>
          </p:cNvPr>
          <p:cNvSpPr/>
          <p:nvPr/>
        </p:nvSpPr>
        <p:spPr>
          <a:xfrm>
            <a:off x="291622" y="529035"/>
            <a:ext cx="11608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to COVID-19 Vaccine Authorization for Pediatric (6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- 5 yrs)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110D347A-4F6B-46BE-B6E0-659FCFB3EB76}"/>
              </a:ext>
            </a:extLst>
          </p:cNvPr>
          <p:cNvGraphicFramePr/>
          <p:nvPr/>
        </p:nvGraphicFramePr>
        <p:xfrm>
          <a:off x="4993188" y="1559512"/>
          <a:ext cx="6710297" cy="824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C01A9772-378A-45AA-8BEA-1F4543F9BE64}"/>
              </a:ext>
            </a:extLst>
          </p:cNvPr>
          <p:cNvSpPr/>
          <p:nvPr/>
        </p:nvSpPr>
        <p:spPr>
          <a:xfrm>
            <a:off x="755497" y="5407325"/>
            <a:ext cx="2114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FDA: Food and Drug Administration 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FC6A16-860F-4EF5-9102-AFA486761693}"/>
              </a:ext>
            </a:extLst>
          </p:cNvPr>
          <p:cNvSpPr/>
          <p:nvPr/>
        </p:nvSpPr>
        <p:spPr>
          <a:xfrm>
            <a:off x="2870178" y="5415914"/>
            <a:ext cx="36548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VRBPAC: Vaccine and Related Biological Products Committee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E343A7D8-763B-41F4-B425-EA43752A5489}"/>
              </a:ext>
            </a:extLst>
          </p:cNvPr>
          <p:cNvSpPr txBox="1">
            <a:spLocks/>
          </p:cNvSpPr>
          <p:nvPr/>
        </p:nvSpPr>
        <p:spPr>
          <a:xfrm>
            <a:off x="756606" y="2418131"/>
            <a:ext cx="1957594" cy="29555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tentative VRPABC meeting dates: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15, 2022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4FDEF6E4-4E15-4A09-B496-C9902714594C}"/>
              </a:ext>
            </a:extLst>
          </p:cNvPr>
          <p:cNvSpPr txBox="1">
            <a:spLocks/>
          </p:cNvSpPr>
          <p:nvPr/>
        </p:nvSpPr>
        <p:spPr>
          <a:xfrm>
            <a:off x="2976996" y="2395480"/>
            <a:ext cx="1822182" cy="29555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 Unknown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04EF5E14-08DD-48C5-A7CB-3B7DCF93E836}"/>
              </a:ext>
            </a:extLst>
          </p:cNvPr>
          <p:cNvSpPr txBox="1">
            <a:spLocks/>
          </p:cNvSpPr>
          <p:nvPr/>
        </p:nvSpPr>
        <p:spPr>
          <a:xfrm>
            <a:off x="5117925" y="2401927"/>
            <a:ext cx="2345057" cy="29555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 Unknown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577E35DA-13C5-4688-97C6-56E994D7E401}"/>
              </a:ext>
            </a:extLst>
          </p:cNvPr>
          <p:cNvSpPr txBox="1">
            <a:spLocks/>
          </p:cNvSpPr>
          <p:nvPr/>
        </p:nvSpPr>
        <p:spPr>
          <a:xfrm>
            <a:off x="7573818" y="2403620"/>
            <a:ext cx="2169010" cy="29555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 Unknown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581E799C-E5E3-4EAB-94C4-9FEE6EE5DEF7}"/>
              </a:ext>
            </a:extLst>
          </p:cNvPr>
          <p:cNvSpPr txBox="1">
            <a:spLocks/>
          </p:cNvSpPr>
          <p:nvPr/>
        </p:nvSpPr>
        <p:spPr>
          <a:xfrm>
            <a:off x="10039927" y="2401926"/>
            <a:ext cx="1663558" cy="29555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 Unknown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52ED98-BD6C-4A18-9722-86E2F33C6C4D}"/>
              </a:ext>
            </a:extLst>
          </p:cNvPr>
          <p:cNvSpPr txBox="1"/>
          <p:nvPr/>
        </p:nvSpPr>
        <p:spPr>
          <a:xfrm>
            <a:off x="6219923" y="5424503"/>
            <a:ext cx="29533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ACIP: Advisory Committee on Immunization Practices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AF53DF-AB32-405F-8F28-524D2356DCED}"/>
              </a:ext>
            </a:extLst>
          </p:cNvPr>
          <p:cNvGrpSpPr/>
          <p:nvPr/>
        </p:nvGrpSpPr>
        <p:grpSpPr>
          <a:xfrm>
            <a:off x="605848" y="1559511"/>
            <a:ext cx="2215887" cy="824971"/>
            <a:chOff x="272" y="0"/>
            <a:chExt cx="1962098" cy="82497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04625D7-A70B-4C7A-8819-F966E04FA944}"/>
                </a:ext>
              </a:extLst>
            </p:cNvPr>
            <p:cNvSpPr/>
            <p:nvPr/>
          </p:nvSpPr>
          <p:spPr>
            <a:xfrm>
              <a:off x="272" y="0"/>
              <a:ext cx="1962098" cy="824971"/>
            </a:xfrm>
            <a:prstGeom prst="roundRect">
              <a:avLst>
                <a:gd name="adj" fmla="val 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CD3EED1C-9BC0-4065-B75B-A917E0A1FC58}"/>
                </a:ext>
              </a:extLst>
            </p:cNvPr>
            <p:cNvSpPr txBox="1"/>
            <p:nvPr/>
          </p:nvSpPr>
          <p:spPr>
            <a:xfrm rot="16200000">
              <a:off x="-141756" y="142028"/>
              <a:ext cx="676476" cy="3924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75438" rIns="97790" bIns="0" numCol="1" spcCol="1270" anchor="t" anchorCtr="0">
              <a:noAutofit/>
            </a:bodyPr>
            <a:lstStyle/>
            <a:p>
              <a:pPr marL="0" marR="0" lvl="0" indent="0" algn="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01F101-CD87-4F1D-884B-FB2ECA4ECD5D}"/>
              </a:ext>
            </a:extLst>
          </p:cNvPr>
          <p:cNvGrpSpPr/>
          <p:nvPr/>
        </p:nvGrpSpPr>
        <p:grpSpPr>
          <a:xfrm>
            <a:off x="2929270" y="1560600"/>
            <a:ext cx="1962098" cy="824971"/>
            <a:chOff x="272" y="0"/>
            <a:chExt cx="1962098" cy="82497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29C7A72-C02D-4D48-9F31-075136B705A9}"/>
                </a:ext>
              </a:extLst>
            </p:cNvPr>
            <p:cNvSpPr/>
            <p:nvPr/>
          </p:nvSpPr>
          <p:spPr>
            <a:xfrm>
              <a:off x="272" y="0"/>
              <a:ext cx="1962098" cy="824971"/>
            </a:xfrm>
            <a:prstGeom prst="roundRect">
              <a:avLst>
                <a:gd name="adj" fmla="val 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: Rounded Corners 4">
              <a:extLst>
                <a:ext uri="{FF2B5EF4-FFF2-40B4-BE49-F238E27FC236}">
                  <a16:creationId xmlns:a16="http://schemas.microsoft.com/office/drawing/2014/main" id="{051B1903-479A-44FC-9A58-4289DB1E7A18}"/>
                </a:ext>
              </a:extLst>
            </p:cNvPr>
            <p:cNvSpPr txBox="1"/>
            <p:nvPr/>
          </p:nvSpPr>
          <p:spPr>
            <a:xfrm rot="16200000">
              <a:off x="-141756" y="142028"/>
              <a:ext cx="676476" cy="3924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75438" rIns="97790" bIns="0" numCol="1" spcCol="1270" anchor="t" anchorCtr="0">
              <a:noAutofit/>
            </a:bodyPr>
            <a:lstStyle/>
            <a:p>
              <a:pPr marL="0" marR="0" lvl="0" indent="0" algn="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322B9E8-50CB-48C8-BF8F-14BBB50E9793}"/>
              </a:ext>
            </a:extLst>
          </p:cNvPr>
          <p:cNvSpPr txBox="1"/>
          <p:nvPr/>
        </p:nvSpPr>
        <p:spPr>
          <a:xfrm>
            <a:off x="2714200" y="1761804"/>
            <a:ext cx="2499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FDA Authorization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9B58ED-E727-4C81-9C40-2D17811B7144}"/>
              </a:ext>
            </a:extLst>
          </p:cNvPr>
          <p:cNvSpPr txBox="1"/>
          <p:nvPr/>
        </p:nvSpPr>
        <p:spPr>
          <a:xfrm>
            <a:off x="668518" y="1623305"/>
            <a:ext cx="1874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FDA Advisory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VRBPAC Meeting</a:t>
            </a:r>
          </a:p>
        </p:txBody>
      </p:sp>
      <p:sp>
        <p:nvSpPr>
          <p:cNvPr id="33" name="Flowchart: Extract 32">
            <a:extLst>
              <a:ext uri="{FF2B5EF4-FFF2-40B4-BE49-F238E27FC236}">
                <a16:creationId xmlns:a16="http://schemas.microsoft.com/office/drawing/2014/main" id="{DD09B1A2-3A76-4B80-A5A1-B71FDEC107E0}"/>
              </a:ext>
            </a:extLst>
          </p:cNvPr>
          <p:cNvSpPr/>
          <p:nvPr/>
        </p:nvSpPr>
        <p:spPr>
          <a:xfrm rot="5400000">
            <a:off x="2766802" y="2181824"/>
            <a:ext cx="121292" cy="299095"/>
          </a:xfrm>
          <a:prstGeom prst="flowChartExtra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lowchart: Extract 33">
            <a:extLst>
              <a:ext uri="{FF2B5EF4-FFF2-40B4-BE49-F238E27FC236}">
                <a16:creationId xmlns:a16="http://schemas.microsoft.com/office/drawing/2014/main" id="{BC1623C6-F021-465E-A914-DCEC0E17293D}"/>
              </a:ext>
            </a:extLst>
          </p:cNvPr>
          <p:cNvSpPr/>
          <p:nvPr/>
        </p:nvSpPr>
        <p:spPr>
          <a:xfrm rot="5400000">
            <a:off x="4907731" y="2181825"/>
            <a:ext cx="121292" cy="299095"/>
          </a:xfrm>
          <a:prstGeom prst="flowChartExtra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8214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44A79-FFF3-4DE5-A984-6FFC90A14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308" y="-120072"/>
            <a:ext cx="8533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10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D54CA6-6498-4FBC-8183-DD505587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095" y="271857"/>
            <a:ext cx="7323809" cy="6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97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AC6A-155C-452B-A591-5E0B9190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773252"/>
            <a:ext cx="10515600" cy="2873190"/>
          </a:xfrm>
        </p:spPr>
        <p:txBody>
          <a:bodyPr>
            <a:normAutofit fontScale="90000"/>
          </a:bodyPr>
          <a:lstStyle/>
          <a:p>
            <a:r>
              <a:rPr lang="en-US" dirty="0"/>
              <a:t>COVID-19 Vaccination </a:t>
            </a:r>
            <a:br>
              <a:rPr lang="en-US" dirty="0"/>
            </a:br>
            <a:r>
              <a:rPr lang="en-US" dirty="0"/>
              <a:t>Texas Overall Summary</a:t>
            </a:r>
            <a:br>
              <a:rPr lang="en-US" dirty="0"/>
            </a:br>
            <a:br>
              <a:rPr lang="en-US" dirty="0"/>
            </a:br>
            <a:endParaRPr lang="en-US" sz="4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06602A-B425-4BD9-9141-F9EBCCF450CB}"/>
              </a:ext>
            </a:extLst>
          </p:cNvPr>
          <p:cNvSpPr txBox="1">
            <a:spLocks/>
          </p:cNvSpPr>
          <p:nvPr/>
        </p:nvSpPr>
        <p:spPr>
          <a:xfrm>
            <a:off x="726440" y="3536078"/>
            <a:ext cx="10515600" cy="2873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538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685DE11-B4C9-4526-96E7-1570134A8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365154"/>
              </p:ext>
            </p:extLst>
          </p:nvPr>
        </p:nvGraphicFramePr>
        <p:xfrm>
          <a:off x="2322770" y="348086"/>
          <a:ext cx="9672005" cy="4997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743">
                  <a:extLst>
                    <a:ext uri="{9D8B030D-6E8A-4147-A177-3AD203B41FA5}">
                      <a16:colId xmlns:a16="http://schemas.microsoft.com/office/drawing/2014/main" val="770389880"/>
                    </a:ext>
                  </a:extLst>
                </a:gridCol>
                <a:gridCol w="1930867">
                  <a:extLst>
                    <a:ext uri="{9D8B030D-6E8A-4147-A177-3AD203B41FA5}">
                      <a16:colId xmlns:a16="http://schemas.microsoft.com/office/drawing/2014/main" val="143711383"/>
                    </a:ext>
                  </a:extLst>
                </a:gridCol>
                <a:gridCol w="1923305">
                  <a:extLst>
                    <a:ext uri="{9D8B030D-6E8A-4147-A177-3AD203B41FA5}">
                      <a16:colId xmlns:a16="http://schemas.microsoft.com/office/drawing/2014/main" val="3373639043"/>
                    </a:ext>
                  </a:extLst>
                </a:gridCol>
                <a:gridCol w="2108238">
                  <a:extLst>
                    <a:ext uri="{9D8B030D-6E8A-4147-A177-3AD203B41FA5}">
                      <a16:colId xmlns:a16="http://schemas.microsoft.com/office/drawing/2014/main" val="1550728029"/>
                    </a:ext>
                  </a:extLst>
                </a:gridCol>
                <a:gridCol w="1793852">
                  <a:extLst>
                    <a:ext uri="{9D8B030D-6E8A-4147-A177-3AD203B41FA5}">
                      <a16:colId xmlns:a16="http://schemas.microsoft.com/office/drawing/2014/main" val="1391090247"/>
                    </a:ext>
                  </a:extLst>
                </a:gridCol>
              </a:tblGrid>
              <a:tr h="11629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Population Estimates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 Fully Vaccinated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 with a First booster dose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 with a Second booster dose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91955207"/>
                  </a:ext>
                </a:extLst>
              </a:tr>
              <a:tr h="4762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Total Texas Pop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28,995,881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17,672,479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6,872,761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689,425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0204694"/>
                  </a:ext>
                </a:extLst>
              </a:tr>
              <a:tr h="89714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Population </a:t>
                      </a:r>
                    </a:p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≥5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26,967,586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17,671,131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6,872,711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689,424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9486537"/>
                  </a:ext>
                </a:extLst>
              </a:tr>
              <a:tr h="89714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Population </a:t>
                      </a:r>
                    </a:p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≥12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24,068,624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16,929,481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6,867,585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689,234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755923"/>
                  </a:ext>
                </a:extLst>
              </a:tr>
              <a:tr h="70432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Population </a:t>
                      </a:r>
                    </a:p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≥18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21,596,071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15,456,839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6,609,007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688,014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6616288"/>
                  </a:ext>
                </a:extLst>
              </a:tr>
              <a:tr h="85983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Population </a:t>
                      </a:r>
                    </a:p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≥65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3,734,229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3,194,801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2,087,913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442,115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4226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B571028-E8C2-4BB5-8511-B39C9CE6F4F0}"/>
              </a:ext>
            </a:extLst>
          </p:cNvPr>
          <p:cNvSpPr txBox="1"/>
          <p:nvPr/>
        </p:nvSpPr>
        <p:spPr>
          <a:xfrm>
            <a:off x="140402" y="2537647"/>
            <a:ext cx="218236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with a First booster dose*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19440-7926-4E0F-8C67-5B9DD8799943}"/>
              </a:ext>
            </a:extLst>
          </p:cNvPr>
          <p:cNvSpPr txBox="1"/>
          <p:nvPr/>
        </p:nvSpPr>
        <p:spPr>
          <a:xfrm>
            <a:off x="140402" y="3959117"/>
            <a:ext cx="218236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679K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with a second booster dose**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CB17B-6F1F-4B39-B131-9F9263DA2858}"/>
              </a:ext>
            </a:extLst>
          </p:cNvPr>
          <p:cNvSpPr txBox="1"/>
          <p:nvPr/>
        </p:nvSpPr>
        <p:spPr>
          <a:xfrm>
            <a:off x="72737" y="5415808"/>
            <a:ext cx="11293765" cy="130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Vaccinated includes first doses of Moderna and Pfizer and single doses of Janssen. Fully Vaccinated includes second doses of Moderna and Pfizer and single doses of Janssen. 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 panose="020F0502020204030204"/>
              </a:rPr>
              <a:t>*First Additional Doses is the first dose after primary series completion if dose administered is after 8/13/21.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/>
              </a:rPr>
              <a:t>** Second Additional Doses is the second additional dose given after primary series completion if dose administered is after 8/13/21.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B935E-D1FE-4C1B-ADE6-E52B7CDFCB79}"/>
              </a:ext>
            </a:extLst>
          </p:cNvPr>
          <p:cNvSpPr txBox="1"/>
          <p:nvPr/>
        </p:nvSpPr>
        <p:spPr>
          <a:xfrm>
            <a:off x="140402" y="1442192"/>
            <a:ext cx="2182368" cy="10937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Fully Vaccinate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643FE-3543-4BAA-BDD0-2BD42B896CD0}"/>
              </a:ext>
            </a:extLst>
          </p:cNvPr>
          <p:cNvSpPr txBox="1"/>
          <p:nvPr/>
        </p:nvSpPr>
        <p:spPr>
          <a:xfrm>
            <a:off x="10738954" y="6412727"/>
            <a:ext cx="322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 of 5/23/2022</a:t>
            </a:r>
          </a:p>
        </p:txBody>
      </p:sp>
    </p:spTree>
    <p:extLst>
      <p:ext uri="{BB962C8B-B14F-4D97-AF65-F5344CB8AC3E}">
        <p14:creationId xmlns:p14="http://schemas.microsoft.com/office/powerpoint/2010/main" val="3299478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87141B-C442-4E5B-87EC-4D523764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20" y="-112421"/>
            <a:ext cx="10515600" cy="78593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Vaccination coverage by age group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2FD243-1DD3-4C1E-9B36-F561FCDA3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837205"/>
              </p:ext>
            </p:extLst>
          </p:nvPr>
        </p:nvGraphicFramePr>
        <p:xfrm>
          <a:off x="598615" y="1067695"/>
          <a:ext cx="10744887" cy="57388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13243">
                  <a:extLst>
                    <a:ext uri="{9D8B030D-6E8A-4147-A177-3AD203B41FA5}">
                      <a16:colId xmlns:a16="http://schemas.microsoft.com/office/drawing/2014/main" val="1255610470"/>
                    </a:ext>
                  </a:extLst>
                </a:gridCol>
                <a:gridCol w="1171422">
                  <a:extLst>
                    <a:ext uri="{9D8B030D-6E8A-4147-A177-3AD203B41FA5}">
                      <a16:colId xmlns:a16="http://schemas.microsoft.com/office/drawing/2014/main" val="3235873917"/>
                    </a:ext>
                  </a:extLst>
                </a:gridCol>
                <a:gridCol w="447314">
                  <a:extLst>
                    <a:ext uri="{9D8B030D-6E8A-4147-A177-3AD203B41FA5}">
                      <a16:colId xmlns:a16="http://schemas.microsoft.com/office/drawing/2014/main" val="2453483133"/>
                    </a:ext>
                  </a:extLst>
                </a:gridCol>
                <a:gridCol w="988540">
                  <a:extLst>
                    <a:ext uri="{9D8B030D-6E8A-4147-A177-3AD203B41FA5}">
                      <a16:colId xmlns:a16="http://schemas.microsoft.com/office/drawing/2014/main" val="4003120541"/>
                    </a:ext>
                  </a:extLst>
                </a:gridCol>
                <a:gridCol w="877330">
                  <a:extLst>
                    <a:ext uri="{9D8B030D-6E8A-4147-A177-3AD203B41FA5}">
                      <a16:colId xmlns:a16="http://schemas.microsoft.com/office/drawing/2014/main" val="3641602388"/>
                    </a:ext>
                  </a:extLst>
                </a:gridCol>
                <a:gridCol w="1087394">
                  <a:extLst>
                    <a:ext uri="{9D8B030D-6E8A-4147-A177-3AD203B41FA5}">
                      <a16:colId xmlns:a16="http://schemas.microsoft.com/office/drawing/2014/main" val="455994678"/>
                    </a:ext>
                  </a:extLst>
                </a:gridCol>
                <a:gridCol w="951471">
                  <a:extLst>
                    <a:ext uri="{9D8B030D-6E8A-4147-A177-3AD203B41FA5}">
                      <a16:colId xmlns:a16="http://schemas.microsoft.com/office/drawing/2014/main" val="4282251341"/>
                    </a:ext>
                  </a:extLst>
                </a:gridCol>
                <a:gridCol w="988540">
                  <a:extLst>
                    <a:ext uri="{9D8B030D-6E8A-4147-A177-3AD203B41FA5}">
                      <a16:colId xmlns:a16="http://schemas.microsoft.com/office/drawing/2014/main" val="2509933841"/>
                    </a:ext>
                  </a:extLst>
                </a:gridCol>
                <a:gridCol w="939114">
                  <a:extLst>
                    <a:ext uri="{9D8B030D-6E8A-4147-A177-3AD203B41FA5}">
                      <a16:colId xmlns:a16="http://schemas.microsoft.com/office/drawing/2014/main" val="10209394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91958615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val="2207322449"/>
                    </a:ext>
                  </a:extLst>
                </a:gridCol>
              </a:tblGrid>
              <a:tr h="283244">
                <a:tc>
                  <a:txBody>
                    <a:bodyPr/>
                    <a:lstStyle/>
                    <a:p>
                      <a:r>
                        <a:rPr lang="en-US" sz="1200" dirty="0"/>
                        <a:t>People Vaccinated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49000"/>
                  </a:ext>
                </a:extLst>
              </a:tr>
              <a:tr h="290643">
                <a:tc>
                  <a:txBody>
                    <a:bodyPr/>
                    <a:lstStyle/>
                    <a:p>
                      <a:r>
                        <a:rPr lang="en-US" sz="1200" dirty="0"/>
                        <a:t>Fully Vaccinated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368201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731CD8B-BA34-478E-AD9E-7CC0F9074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749" y="829731"/>
            <a:ext cx="8514471" cy="272276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7BBC1E7-B96B-4133-AA57-E838A8A94A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0309558"/>
              </p:ext>
            </p:extLst>
          </p:nvPr>
        </p:nvGraphicFramePr>
        <p:xfrm>
          <a:off x="5971059" y="1710515"/>
          <a:ext cx="6135642" cy="4806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AEEE753-87D3-4946-B017-6E550E1C0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6286260"/>
              </p:ext>
            </p:extLst>
          </p:nvPr>
        </p:nvGraphicFramePr>
        <p:xfrm>
          <a:off x="85299" y="1644075"/>
          <a:ext cx="6135642" cy="4985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138973B-E283-4103-943E-FE65C25FE6E9}"/>
              </a:ext>
            </a:extLst>
          </p:cNvPr>
          <p:cNvSpPr txBox="1"/>
          <p:nvPr/>
        </p:nvSpPr>
        <p:spPr>
          <a:xfrm>
            <a:off x="10738954" y="6412727"/>
            <a:ext cx="3229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Data as of 5/23/2022</a:t>
            </a:r>
          </a:p>
        </p:txBody>
      </p:sp>
    </p:spTree>
    <p:extLst>
      <p:ext uri="{BB962C8B-B14F-4D97-AF65-F5344CB8AC3E}">
        <p14:creationId xmlns:p14="http://schemas.microsoft.com/office/powerpoint/2010/main" val="61090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AC6A-155C-452B-A591-5E0B9190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773252"/>
            <a:ext cx="10515600" cy="2873190"/>
          </a:xfrm>
        </p:spPr>
        <p:txBody>
          <a:bodyPr>
            <a:normAutofit fontScale="90000"/>
          </a:bodyPr>
          <a:lstStyle/>
          <a:p>
            <a:r>
              <a:rPr lang="en-US" dirty="0"/>
              <a:t>COVID-19 Vaccine </a:t>
            </a:r>
            <a:br>
              <a:rPr lang="en-US" dirty="0"/>
            </a:br>
            <a:r>
              <a:rPr lang="en-US" dirty="0"/>
              <a:t>First Booster Dose</a:t>
            </a:r>
            <a:br>
              <a:rPr lang="en-US" dirty="0"/>
            </a:br>
            <a:br>
              <a:rPr lang="en-US" dirty="0"/>
            </a:br>
            <a:endParaRPr lang="en-US" sz="4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06602A-B425-4BD9-9141-F9EBCCF450CB}"/>
              </a:ext>
            </a:extLst>
          </p:cNvPr>
          <p:cNvSpPr txBox="1">
            <a:spLocks/>
          </p:cNvSpPr>
          <p:nvPr/>
        </p:nvSpPr>
        <p:spPr>
          <a:xfrm>
            <a:off x="726440" y="3536078"/>
            <a:ext cx="10515600" cy="2873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9548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874DB8-2DE8-4432-A227-C3376FC4141D}"/>
              </a:ext>
            </a:extLst>
          </p:cNvPr>
          <p:cNvSpPr txBox="1"/>
          <p:nvPr/>
        </p:nvSpPr>
        <p:spPr>
          <a:xfrm>
            <a:off x="10935927" y="6421581"/>
            <a:ext cx="1472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 of 5</a:t>
            </a:r>
            <a:r>
              <a:rPr lang="en-US" sz="1050" dirty="0">
                <a:solidFill>
                  <a:srgbClr val="000000"/>
                </a:solidFill>
                <a:latin typeface="Calibri" panose="020F0502020204030204"/>
              </a:rPr>
              <a:t>/23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/2022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FAEC38E-7871-4C98-BF14-C54EE37620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0423891"/>
              </p:ext>
            </p:extLst>
          </p:nvPr>
        </p:nvGraphicFramePr>
        <p:xfrm>
          <a:off x="259714" y="0"/>
          <a:ext cx="11774443" cy="6777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2259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1456D9A-A762-4A1A-8656-8B07FCBE1953}"/>
              </a:ext>
            </a:extLst>
          </p:cNvPr>
          <p:cNvSpPr txBox="1"/>
          <p:nvPr/>
        </p:nvSpPr>
        <p:spPr>
          <a:xfrm>
            <a:off x="327917" y="774462"/>
            <a:ext cx="7942780" cy="1108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 Vaccinated Individuals Eligible for Booster – All Vaccines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C4587F-5B14-46B5-B1F5-40486FF34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267955"/>
              </p:ext>
            </p:extLst>
          </p:nvPr>
        </p:nvGraphicFramePr>
        <p:xfrm>
          <a:off x="327917" y="2505085"/>
          <a:ext cx="11527008" cy="2191021"/>
        </p:xfrm>
        <a:graphic>
          <a:graphicData uri="http://schemas.openxmlformats.org/drawingml/2006/table">
            <a:tbl>
              <a:tblPr firstRow="1" bandRow="1"/>
              <a:tblGrid>
                <a:gridCol w="1796623">
                  <a:extLst>
                    <a:ext uri="{9D8B030D-6E8A-4147-A177-3AD203B41FA5}">
                      <a16:colId xmlns:a16="http://schemas.microsoft.com/office/drawing/2014/main" val="2792933040"/>
                    </a:ext>
                  </a:extLst>
                </a:gridCol>
                <a:gridCol w="1637630">
                  <a:extLst>
                    <a:ext uri="{9D8B030D-6E8A-4147-A177-3AD203B41FA5}">
                      <a16:colId xmlns:a16="http://schemas.microsoft.com/office/drawing/2014/main" val="3580932377"/>
                    </a:ext>
                  </a:extLst>
                </a:gridCol>
                <a:gridCol w="3736341">
                  <a:extLst>
                    <a:ext uri="{9D8B030D-6E8A-4147-A177-3AD203B41FA5}">
                      <a16:colId xmlns:a16="http://schemas.microsoft.com/office/drawing/2014/main" val="3628692764"/>
                    </a:ext>
                  </a:extLst>
                </a:gridCol>
                <a:gridCol w="4356414">
                  <a:extLst>
                    <a:ext uri="{9D8B030D-6E8A-4147-A177-3AD203B41FA5}">
                      <a16:colId xmlns:a16="http://schemas.microsoft.com/office/drawing/2014/main" val="2087081028"/>
                    </a:ext>
                  </a:extLst>
                </a:gridCol>
              </a:tblGrid>
              <a:tr h="4425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Age Group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 Texas Population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Eligible Individuals as of May 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Remaining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Due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for Booster*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Eligible Individuals </a:t>
                      </a:r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Received </a:t>
                      </a:r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 least One Additional/Booster Dose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677457"/>
                  </a:ext>
                </a:extLst>
              </a:tr>
              <a:tr h="3909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5-11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2,898,962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360,793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970568"/>
                  </a:ext>
                </a:extLst>
              </a:tr>
              <a:tr h="3909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12-17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2,472,553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1,090,543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258,578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001216"/>
                  </a:ext>
                </a:extLst>
              </a:tr>
              <a:tr h="3909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18-64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17,861,842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7,327,519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4,521,094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930914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</a:t>
                      </a:r>
                      <a:r>
                        <a:rPr lang="en-US" sz="20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&gt;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yrs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3,734,229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1,041,239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2,087,913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05886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A3087D-20AE-4A4F-83EC-A706545D786C}"/>
              </a:ext>
            </a:extLst>
          </p:cNvPr>
          <p:cNvSpPr txBox="1"/>
          <p:nvPr/>
        </p:nvSpPr>
        <p:spPr>
          <a:xfrm>
            <a:off x="10674744" y="6340613"/>
            <a:ext cx="3229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 of 5/23/2022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E4330-ECA6-4937-9489-80E80EAA8A84}"/>
              </a:ext>
            </a:extLst>
          </p:cNvPr>
          <p:cNvSpPr txBox="1"/>
          <p:nvPr/>
        </p:nvSpPr>
        <p:spPr>
          <a:xfrm>
            <a:off x="327917" y="4689512"/>
            <a:ext cx="10667462" cy="78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*Eligible population includes December 2020 to 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January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for 2-dose vaccines and December 2020 to 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March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for J&amp;J vaccine. Individuals who received an additional dose after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8/13/21 are not included in the projection. 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As of 1/10/22, 2-dose vaccines are projected at 5 months and 2 months for J&amp;J vaccine per ACIP recommendations.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636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12534C-1503-4019-8EB9-48A3CF00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PHFPC COVID-19 Vaccine Debriefing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5DF67A-B138-4E2A-B87C-BD8C9B4E5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information presented today is based on CDC’s recent guidance and MAY change.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B338B1-45B3-45AC-91A7-859CAD8A4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sz="1600" dirty="0">
                <a:solidFill>
                  <a:prstClr val="white"/>
                </a:solidFill>
              </a:rPr>
              <a:t>Saroj Rai, PhD, MPH</a:t>
            </a:r>
          </a:p>
          <a:p>
            <a:pPr lvl="0"/>
            <a:r>
              <a:rPr lang="en-US" sz="1600" dirty="0">
                <a:solidFill>
                  <a:prstClr val="white"/>
                </a:solidFill>
              </a:rPr>
              <a:t>Senior Scientific Advisor| Office of Chief State Epidemiologist </a:t>
            </a:r>
          </a:p>
          <a:p>
            <a:r>
              <a:rPr lang="en-US" sz="1600" dirty="0"/>
              <a:t>May 25, 2022</a:t>
            </a:r>
          </a:p>
          <a:p>
            <a:pPr lvl="0"/>
            <a:endParaRPr lang="en-US" sz="1600" dirty="0">
              <a:solidFill>
                <a:prstClr val="white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2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AC6A-155C-452B-A591-5E0B9190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773252"/>
            <a:ext cx="10515600" cy="2873190"/>
          </a:xfrm>
        </p:spPr>
        <p:txBody>
          <a:bodyPr>
            <a:normAutofit fontScale="90000"/>
          </a:bodyPr>
          <a:lstStyle/>
          <a:p>
            <a:r>
              <a:rPr lang="en-US" dirty="0"/>
              <a:t>COVID-19 Vaccine </a:t>
            </a:r>
            <a:br>
              <a:rPr lang="en-US" dirty="0"/>
            </a:br>
            <a:r>
              <a:rPr lang="en-US" dirty="0"/>
              <a:t>Second Booster Dose</a:t>
            </a:r>
            <a:br>
              <a:rPr lang="en-US" dirty="0">
                <a:solidFill>
                  <a:srgbClr val="FF8080"/>
                </a:solidFill>
              </a:rPr>
            </a:br>
            <a:br>
              <a:rPr lang="en-US" dirty="0">
                <a:solidFill>
                  <a:srgbClr val="FF8080"/>
                </a:solidFill>
              </a:rPr>
            </a:br>
            <a:endParaRPr lang="en-US" sz="4800" dirty="0">
              <a:solidFill>
                <a:srgbClr val="FF808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06602A-B425-4BD9-9141-F9EBCCF450CB}"/>
              </a:ext>
            </a:extLst>
          </p:cNvPr>
          <p:cNvSpPr txBox="1">
            <a:spLocks/>
          </p:cNvSpPr>
          <p:nvPr/>
        </p:nvSpPr>
        <p:spPr>
          <a:xfrm>
            <a:off x="726440" y="3536078"/>
            <a:ext cx="10515600" cy="2873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9161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EC4045-879F-4F7C-9F25-8EBE186CD8F0}"/>
              </a:ext>
            </a:extLst>
          </p:cNvPr>
          <p:cNvSpPr txBox="1"/>
          <p:nvPr/>
        </p:nvSpPr>
        <p:spPr>
          <a:xfrm>
            <a:off x="640080" y="6431652"/>
            <a:ext cx="3229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 of 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/23/2022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E17D-B42D-43E4-B4F3-7F67B4FB7510}"/>
              </a:ext>
            </a:extLst>
          </p:cNvPr>
          <p:cNvSpPr txBox="1"/>
          <p:nvPr/>
        </p:nvSpPr>
        <p:spPr>
          <a:xfrm>
            <a:off x="640080" y="4834502"/>
            <a:ext cx="2878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	 Fully Vaccinated includes second doses of Moderna and Pfizer and single doses of Janssen.</a:t>
            </a: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Booster doses includes all additional/booster doses administered on or after 8/13/21.</a:t>
            </a: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booster dose projected for 4 months post first booster dose by month.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8A8041C-71D6-4010-8627-3D787C0033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5327159"/>
              </p:ext>
            </p:extLst>
          </p:nvPr>
        </p:nvGraphicFramePr>
        <p:xfrm>
          <a:off x="522596" y="435955"/>
          <a:ext cx="8370645" cy="5838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BCAD54B-9F08-48B9-A76D-958FF63C9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76182"/>
              </p:ext>
            </p:extLst>
          </p:nvPr>
        </p:nvGraphicFramePr>
        <p:xfrm>
          <a:off x="7153341" y="4017215"/>
          <a:ext cx="4864171" cy="2401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7754">
                  <a:extLst>
                    <a:ext uri="{9D8B030D-6E8A-4147-A177-3AD203B41FA5}">
                      <a16:colId xmlns:a16="http://schemas.microsoft.com/office/drawing/2014/main" val="2510220809"/>
                    </a:ext>
                  </a:extLst>
                </a:gridCol>
                <a:gridCol w="2106417">
                  <a:extLst>
                    <a:ext uri="{9D8B030D-6E8A-4147-A177-3AD203B41FA5}">
                      <a16:colId xmlns:a16="http://schemas.microsoft.com/office/drawing/2014/main" val="1009230060"/>
                    </a:ext>
                  </a:extLst>
                </a:gridCol>
              </a:tblGrid>
              <a:tr h="4527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Individuals</a:t>
                      </a: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yrs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Eligible for 2nd Booster By Month  (All Vaccines)</a:t>
                      </a:r>
                      <a:r>
                        <a:rPr lang="en-US" sz="2000" b="1" baseline="30000" dirty="0"/>
                        <a:t> 3</a:t>
                      </a:r>
                      <a:endParaRPr lang="en-US" sz="2000" dirty="0"/>
                    </a:p>
                  </a:txBody>
                  <a:tcPr marL="6438" marR="6438" marT="6438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438" marR="6438" marT="6438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364994"/>
                  </a:ext>
                </a:extLst>
              </a:tr>
              <a:tr h="2717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22-May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3,004,020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2856055"/>
                  </a:ext>
                </a:extLst>
              </a:tr>
              <a:tr h="2717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22-Jun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125,730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2808455"/>
                  </a:ext>
                </a:extLst>
              </a:tr>
              <a:tr h="2717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22-Jul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80,464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2549212"/>
                  </a:ext>
                </a:extLst>
              </a:tr>
              <a:tr h="2717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22-Aug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107,119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5193514"/>
                  </a:ext>
                </a:extLst>
              </a:tr>
              <a:tr h="2717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22-Sep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54,249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44544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ACED949-D1C2-4D31-9B17-53EE406E0CA2}"/>
              </a:ext>
            </a:extLst>
          </p:cNvPr>
          <p:cNvSpPr txBox="1"/>
          <p:nvPr/>
        </p:nvSpPr>
        <p:spPr>
          <a:xfrm>
            <a:off x="1445257" y="-118448"/>
            <a:ext cx="9618120" cy="1108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Individuals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yrs Eligible for 2nd Booster By Month (All Vaccines)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50E6A0-C2E9-4285-8EE1-A3018CC65087}"/>
              </a:ext>
            </a:extLst>
          </p:cNvPr>
          <p:cNvSpPr/>
          <p:nvPr/>
        </p:nvSpPr>
        <p:spPr>
          <a:xfrm>
            <a:off x="6303163" y="4912468"/>
            <a:ext cx="850177" cy="4571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906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874DB8-2DE8-4432-A227-C3376FC4141D}"/>
              </a:ext>
            </a:extLst>
          </p:cNvPr>
          <p:cNvSpPr txBox="1"/>
          <p:nvPr/>
        </p:nvSpPr>
        <p:spPr>
          <a:xfrm>
            <a:off x="10798651" y="6421581"/>
            <a:ext cx="1472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 of 5</a:t>
            </a:r>
            <a:r>
              <a:rPr lang="en-US" sz="1050" dirty="0">
                <a:solidFill>
                  <a:srgbClr val="000000"/>
                </a:solidFill>
                <a:latin typeface="Calibri" panose="020F0502020204030204"/>
              </a:rPr>
              <a:t>/23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/2022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FB34864-FD69-4828-9899-6771C5140A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831276"/>
              </p:ext>
            </p:extLst>
          </p:nvPr>
        </p:nvGraphicFramePr>
        <p:xfrm>
          <a:off x="398833" y="369649"/>
          <a:ext cx="11332723" cy="6051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1444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61AF405-D2FA-4588-A38A-0E7E0151C8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166965"/>
              </p:ext>
            </p:extLst>
          </p:nvPr>
        </p:nvGraphicFramePr>
        <p:xfrm>
          <a:off x="118753" y="142503"/>
          <a:ext cx="11851574" cy="6317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D32B5B-ECB2-4AC3-B06D-6B9C34D41436}"/>
              </a:ext>
            </a:extLst>
          </p:cNvPr>
          <p:cNvSpPr txBox="1"/>
          <p:nvPr/>
        </p:nvSpPr>
        <p:spPr>
          <a:xfrm>
            <a:off x="10737784" y="6375463"/>
            <a:ext cx="322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 of 5/23/2022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307F6-E503-4BB3-BE20-F297FF87A09F}"/>
              </a:ext>
            </a:extLst>
          </p:cNvPr>
          <p:cNvSpPr txBox="1"/>
          <p:nvPr/>
        </p:nvSpPr>
        <p:spPr>
          <a:xfrm>
            <a:off x="1799616" y="609067"/>
            <a:ext cx="8764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doses 7-day Rolling Average includes 1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doses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Pfizer, and single doses of Janssen.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Doses 7-day Rolling Average includes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doses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Pfizer.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Additional/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B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ooster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Doses is the first dose after primary series completion if dose administered is after 8/13/21.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Additional/Booster Doses is the second additional/booster dose given after primary series completion if dose administered is after 8/13/21.</a:t>
            </a:r>
          </a:p>
        </p:txBody>
      </p:sp>
    </p:spTree>
    <p:extLst>
      <p:ext uri="{BB962C8B-B14F-4D97-AF65-F5344CB8AC3E}">
        <p14:creationId xmlns:p14="http://schemas.microsoft.com/office/powerpoint/2010/main" val="966198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D60B1E-CDCB-47CA-AD0C-7FBCF06CC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16" y="1526617"/>
            <a:ext cx="4003432" cy="4003432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6FB283E-26B4-4AD3-96E8-F39DAF34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284" y="1526617"/>
            <a:ext cx="4003432" cy="4003432"/>
          </a:xfrm>
          <a:prstGeom prst="rect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154D8BC-CEC5-4FC6-84BE-D574A1C2E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" y="1526617"/>
            <a:ext cx="4003432" cy="4003432"/>
          </a:xfrm>
          <a:prstGeom prst="rect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425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41660A-1D0B-4D43-A8D6-B0511385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438" y="1348153"/>
            <a:ext cx="4026876" cy="40268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C68807A-5A1A-49B4-8A70-28E92BAF7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" y="1348153"/>
            <a:ext cx="4026876" cy="40268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414EC0F-2C69-4834-AF3C-768933DB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562" y="1348153"/>
            <a:ext cx="4026876" cy="40268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972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4F9BEF-0051-4E08-B6AE-EF5EEB2C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92" y="1418492"/>
            <a:ext cx="4021015" cy="40210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42505F8-7304-4C09-B00D-8B06CCCF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" y="1418491"/>
            <a:ext cx="4021015" cy="40210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10CE3B3-68D7-4A86-802F-B4C210AB4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07" y="1418491"/>
            <a:ext cx="4021015" cy="40210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820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9B3E11C-F254-4452-8CCE-6ABB1B72B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8" y="1471239"/>
            <a:ext cx="4004273" cy="40042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C968A18-30DA-448E-8F37-145D86662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14" y="1471240"/>
            <a:ext cx="4004273" cy="40042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5CF6719-D91B-4BD0-8FA9-AE319533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41" y="1471240"/>
            <a:ext cx="4004273" cy="40042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034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6E811F-623C-4838-ABF5-BBD366FD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4" y="1528616"/>
            <a:ext cx="3979984" cy="39799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6E6BA7E-F31E-46E6-91FE-3779E1D9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992" y="1528616"/>
            <a:ext cx="3979984" cy="39799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04A7974-56A0-417C-A31A-09F236A5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08" y="1528616"/>
            <a:ext cx="3979984" cy="39799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46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12534C-1503-4019-8EB9-48A3CF00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  <a:endParaRPr lang="en-US" dirty="0"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5DF67A-B138-4E2A-B87C-BD8C9B4E5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information presented today is based on CDC’s recent guidance and MAY change.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B338B1-45B3-45AC-91A7-859CAD8A4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May 25, 2022</a:t>
            </a:r>
          </a:p>
        </p:txBody>
      </p:sp>
    </p:spTree>
    <p:extLst>
      <p:ext uri="{BB962C8B-B14F-4D97-AF65-F5344CB8AC3E}">
        <p14:creationId xmlns:p14="http://schemas.microsoft.com/office/powerpoint/2010/main" val="318304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12534C-1503-4019-8EB9-48A3CF00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COVID-19 Vaccination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5DF67A-B138-4E2A-B87C-BD8C9B4E5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information presented today is based on CDC’s recent guidance and MAY change.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B338B1-45B3-45AC-91A7-859CAD8A4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May 25, 2022</a:t>
            </a:r>
          </a:p>
        </p:txBody>
      </p:sp>
    </p:spTree>
    <p:extLst>
      <p:ext uri="{BB962C8B-B14F-4D97-AF65-F5344CB8AC3E}">
        <p14:creationId xmlns:p14="http://schemas.microsoft.com/office/powerpoint/2010/main" val="258414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AC6A-155C-452B-A591-5E0B9190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773252"/>
            <a:ext cx="10515600" cy="2873190"/>
          </a:xfrm>
        </p:spPr>
        <p:txBody>
          <a:bodyPr>
            <a:normAutofit/>
          </a:bodyPr>
          <a:lstStyle/>
          <a:p>
            <a:r>
              <a:rPr lang="en-US" dirty="0"/>
              <a:t>COVID-19 Vaccine Updates</a:t>
            </a:r>
            <a:br>
              <a:rPr lang="en-US" dirty="0"/>
            </a:br>
            <a:br>
              <a:rPr lang="en-US" dirty="0"/>
            </a:br>
            <a:endParaRPr lang="en-US" sz="4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06602A-B425-4BD9-9141-F9EBCCF450CB}"/>
              </a:ext>
            </a:extLst>
          </p:cNvPr>
          <p:cNvSpPr txBox="1">
            <a:spLocks/>
          </p:cNvSpPr>
          <p:nvPr/>
        </p:nvSpPr>
        <p:spPr>
          <a:xfrm>
            <a:off x="726440" y="3536078"/>
            <a:ext cx="10515600" cy="2873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05547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89F64-DC35-44CC-9419-D6BBD44D83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5907" y="89557"/>
            <a:ext cx="9601098" cy="71163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Terminology for COVID-19 Vaccine 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B3AA0-9F3A-4639-A614-2CA491A6677A}"/>
              </a:ext>
            </a:extLst>
          </p:cNvPr>
          <p:cNvSpPr txBox="1"/>
          <p:nvPr/>
        </p:nvSpPr>
        <p:spPr>
          <a:xfrm>
            <a:off x="318977" y="753234"/>
            <a:ext cx="11738343" cy="54298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752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Primary series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most people, a 2-dose series of an mRNA COVID-19 vaccine (Pfizer-BioNTech and Moderna) or a single dose of Janssen COVID-19 Vaccine.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people who are moderately or severely immunocompromised, a 3-dose series of an mRNA COVID-19 vaccine or a single dose of Janssen COVID-19 Vaccine.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752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Additional dose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A subsequent dose of vaccine administered to people who were less likely to mount a protective immune response after initial vaccination. People who are moderately or severely immunocompromised and who received Janssen COVID-19 Vaccine for their primary series should receive an additional dose.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7529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752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Booster dose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A subsequent dose of vaccine administered to enhance or restore protection which might have waned over time after primary series vaccination.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Homologous booster dose: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The same vaccine product used for the booster dose was administered for the primary series.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Heterologous booster dose (mix-and-match booster):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The vaccine product used for the booster dose differs from the product administered for the primary series.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752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Up to date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People ages 5 years and older are up to date with their COVID-19 vaccines when they have received all doses in the primary series and 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all booster doses 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recommended for them, when eligible.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0" i="0" dirty="0">
                <a:solidFill>
                  <a:srgbClr val="FF0000"/>
                </a:solidFill>
                <a:effectLst/>
              </a:rPr>
              <a:t>People </a:t>
            </a:r>
            <a:r>
              <a:rPr lang="en-US" sz="1600" b="0" i="0" u="sng" dirty="0">
                <a:solidFill>
                  <a:srgbClr val="FF0000"/>
                </a:solidFill>
                <a:effectLst/>
              </a:rPr>
              <a:t>&gt;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50 yrs and people who are moderately or severely immunocompromised 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should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get a second booster dose to be up to date.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People ages 18 - 49 yrs who received a Janssen COVID-19 vaccine for both their primary and booster dose </a:t>
            </a:r>
            <a:r>
              <a:rPr lang="en-US" sz="1600" b="1" i="0" dirty="0">
                <a:solidFill>
                  <a:srgbClr val="000000"/>
                </a:solidFill>
                <a:effectLst/>
              </a:rPr>
              <a:t>may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 get a second booster dose of either Pfizer or Moderna COVID-19 vaccine, but the second booster dose is </a:t>
            </a:r>
            <a:r>
              <a:rPr lang="en-US" sz="1600" b="1" i="0" dirty="0">
                <a:solidFill>
                  <a:srgbClr val="000000"/>
                </a:solidFill>
                <a:effectLst/>
              </a:rPr>
              <a:t>not required 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to be considered up to date.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b="0" i="0" dirty="0"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69B75D-9ABB-4696-A2A7-0B8F8304D293}"/>
              </a:ext>
            </a:extLst>
          </p:cNvPr>
          <p:cNvSpPr txBox="1"/>
          <p:nvPr/>
        </p:nvSpPr>
        <p:spPr>
          <a:xfrm>
            <a:off x="5825121" y="6295115"/>
            <a:ext cx="2585232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Times New Roman" panose="02020603050405020304" pitchFamily="18" charset="0"/>
                <a:hlinkClick r:id="rId6"/>
              </a:rPr>
              <a:t>CDC Interim Clinical Considerations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764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84358" y="155815"/>
            <a:ext cx="11624784" cy="652054"/>
          </a:xfrm>
        </p:spPr>
        <p:txBody>
          <a:bodyPr>
            <a:normAutofit/>
          </a:bodyPr>
          <a:lstStyle/>
          <a:p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COVID-19 Vaccines Approved or Authorized in the United States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400337" y="743539"/>
            <a:ext cx="1500187" cy="3286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05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23,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82AAC-11E5-42D0-85F2-221DCD873E69}"/>
              </a:ext>
            </a:extLst>
          </p:cNvPr>
          <p:cNvSpPr/>
          <p:nvPr/>
        </p:nvSpPr>
        <p:spPr>
          <a:xfrm>
            <a:off x="-3457557" y="920791"/>
            <a:ext cx="1419820" cy="30272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 1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BF854A75-FCEA-492D-93C2-7FB3BD2D8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638692"/>
              </p:ext>
            </p:extLst>
          </p:nvPr>
        </p:nvGraphicFramePr>
        <p:xfrm>
          <a:off x="904794" y="1072151"/>
          <a:ext cx="10084508" cy="4285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55552">
                  <a:extLst>
                    <a:ext uri="{9D8B030D-6E8A-4147-A177-3AD203B41FA5}">
                      <a16:colId xmlns:a16="http://schemas.microsoft.com/office/drawing/2014/main" val="1149636066"/>
                    </a:ext>
                  </a:extLst>
                </a:gridCol>
                <a:gridCol w="1091850">
                  <a:extLst>
                    <a:ext uri="{9D8B030D-6E8A-4147-A177-3AD203B41FA5}">
                      <a16:colId xmlns:a16="http://schemas.microsoft.com/office/drawing/2014/main" val="3928438764"/>
                    </a:ext>
                  </a:extLst>
                </a:gridCol>
                <a:gridCol w="1214991">
                  <a:extLst>
                    <a:ext uri="{9D8B030D-6E8A-4147-A177-3AD203B41FA5}">
                      <a16:colId xmlns:a16="http://schemas.microsoft.com/office/drawing/2014/main" val="3679056960"/>
                    </a:ext>
                  </a:extLst>
                </a:gridCol>
                <a:gridCol w="1154787">
                  <a:extLst>
                    <a:ext uri="{9D8B030D-6E8A-4147-A177-3AD203B41FA5}">
                      <a16:colId xmlns:a16="http://schemas.microsoft.com/office/drawing/2014/main" val="4150971075"/>
                    </a:ext>
                  </a:extLst>
                </a:gridCol>
                <a:gridCol w="1329923">
                  <a:extLst>
                    <a:ext uri="{9D8B030D-6E8A-4147-A177-3AD203B41FA5}">
                      <a16:colId xmlns:a16="http://schemas.microsoft.com/office/drawing/2014/main" val="997844694"/>
                    </a:ext>
                  </a:extLst>
                </a:gridCol>
                <a:gridCol w="1321712">
                  <a:extLst>
                    <a:ext uri="{9D8B030D-6E8A-4147-A177-3AD203B41FA5}">
                      <a16:colId xmlns:a16="http://schemas.microsoft.com/office/drawing/2014/main" val="3409861304"/>
                    </a:ext>
                  </a:extLst>
                </a:gridCol>
                <a:gridCol w="1217729">
                  <a:extLst>
                    <a:ext uri="{9D8B030D-6E8A-4147-A177-3AD203B41FA5}">
                      <a16:colId xmlns:a16="http://schemas.microsoft.com/office/drawing/2014/main" val="1121747199"/>
                    </a:ext>
                  </a:extLst>
                </a:gridCol>
                <a:gridCol w="1497964">
                  <a:extLst>
                    <a:ext uri="{9D8B030D-6E8A-4147-A177-3AD203B41FA5}">
                      <a16:colId xmlns:a16="http://schemas.microsoft.com/office/drawing/2014/main" val="1720401012"/>
                    </a:ext>
                  </a:extLst>
                </a:gridCol>
              </a:tblGrid>
              <a:tr h="351413">
                <a:tc rowSpan="2"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Age Indication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Vaccine Vial Cap Color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Dilution Required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Primary Series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Booster Dose </a:t>
                      </a:r>
                      <a:r>
                        <a:rPr lang="en-US" sz="1400" b="1" kern="1200" baseline="50000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44293480"/>
                  </a:ext>
                </a:extLst>
              </a:tr>
              <a:tr h="7342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Dose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Injection Volume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Dose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Injection Volume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151982"/>
                  </a:ext>
                </a:extLst>
              </a:tr>
              <a:tr h="80088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Pfizer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</a:rPr>
                        <a:t>5 – 11 years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Orange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 mcg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 mL</a:t>
                      </a:r>
                      <a:r>
                        <a:rPr lang="en-US" sz="1400" b="1" kern="1200" baseline="500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1400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10 mcg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0.2 mL</a:t>
                      </a:r>
                      <a:r>
                        <a:rPr lang="en-US" sz="1400" b="1" kern="1200" baseline="500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78667"/>
                  </a:ext>
                </a:extLst>
              </a:tr>
              <a:tr h="573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Pfizer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300" b="0" i="0" u="none" dirty="0">
                          <a:solidFill>
                            <a:schemeClr val="tx1"/>
                          </a:solidFill>
                        </a:rPr>
                        <a:t> 12 years</a:t>
                      </a:r>
                      <a:endParaRPr lang="en-US" sz="13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Gray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30 mcg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 mL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 mcg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 mL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185938"/>
                  </a:ext>
                </a:extLst>
              </a:tr>
              <a:tr h="55196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Moderna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0" i="0" u="none" dirty="0">
                          <a:solidFill>
                            <a:schemeClr val="tx1"/>
                          </a:solidFill>
                        </a:rPr>
                        <a:t> 18 years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Red</a:t>
                      </a:r>
                      <a:r>
                        <a:rPr lang="en-US" sz="1400" b="1" kern="1200" baseline="500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100 mcg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 mL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50 mcg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0.25 mL 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235084"/>
                  </a:ext>
                </a:extLst>
              </a:tr>
              <a:tr h="55196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Moderna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0" i="0" u="none" dirty="0">
                          <a:solidFill>
                            <a:schemeClr val="tx1"/>
                          </a:solidFill>
                        </a:rPr>
                        <a:t> 18 years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Blue</a:t>
                      </a:r>
                      <a:r>
                        <a:rPr lang="en-US" sz="1400" b="0" kern="1200" baseline="500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50 mcg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0.5 mL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41496"/>
                  </a:ext>
                </a:extLst>
              </a:tr>
              <a:tr h="7207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J&amp;J’s Janssen</a:t>
                      </a:r>
                      <a:r>
                        <a:rPr lang="en-US" sz="1400" b="1" kern="1200" baseline="500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n-US" sz="1400" b="0" baseline="30000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0" i="0" u="none" dirty="0">
                          <a:solidFill>
                            <a:schemeClr val="tx1"/>
                          </a:solidFill>
                        </a:rPr>
                        <a:t> 18 years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Blue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5×10</a:t>
                      </a:r>
                      <a:r>
                        <a:rPr lang="en-US" sz="14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viral particles</a:t>
                      </a:r>
                      <a:endParaRPr lang="en-US" sz="1100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 mL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5×10</a:t>
                      </a:r>
                      <a:r>
                        <a:rPr lang="en-US" sz="14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viral particles</a:t>
                      </a:r>
                      <a:endParaRPr lang="en-US" sz="1100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 mL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96209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F8FD789-6EBD-4B73-9649-60B238389A33}"/>
              </a:ext>
            </a:extLst>
          </p:cNvPr>
          <p:cNvSpPr txBox="1"/>
          <p:nvPr/>
        </p:nvSpPr>
        <p:spPr>
          <a:xfrm>
            <a:off x="904794" y="5413369"/>
            <a:ext cx="1016739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a: Dose based on age at the time of the vaccination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b: Booster doses may be mix and match for individuals </a:t>
            </a: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yrs, mRNA vaccines are preferred 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Booster dose may be mix-and-match vaccine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mRNA COVID-19 vaccines are preferred over the J&amp;J COVID-19 vaccine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d: Either Moderna COVID-19 Vaccine supplied in a vial with a red cap (0.25 mL injection volume) or Moderna COVID-19 Vaccine supplied in a vial with a blue cap (0.5 mL injection volume)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can be used to administer a 50-mcg booster dose.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B3CB6-62D1-4F45-B2C6-F832C03E45BD}"/>
              </a:ext>
            </a:extLst>
          </p:cNvPr>
          <p:cNvSpPr txBox="1"/>
          <p:nvPr/>
        </p:nvSpPr>
        <p:spPr>
          <a:xfrm>
            <a:off x="9306017" y="6331321"/>
            <a:ext cx="7834544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Times New Roman" panose="02020603050405020304" pitchFamily="18" charset="0"/>
                <a:hlinkClick r:id="rId4"/>
              </a:rPr>
              <a:t>CDC Interim Clinical Considerations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691813" y="1017588"/>
            <a:ext cx="1500187" cy="32861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05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February 22,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82AAC-11E5-42D0-85F2-221DCD873E69}"/>
              </a:ext>
            </a:extLst>
          </p:cNvPr>
          <p:cNvSpPr/>
          <p:nvPr/>
        </p:nvSpPr>
        <p:spPr>
          <a:xfrm>
            <a:off x="-3457557" y="920791"/>
            <a:ext cx="1419820" cy="30272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 1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BF854A75-FCEA-492D-93C2-7FB3BD2D8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227784"/>
              </p:ext>
            </p:extLst>
          </p:nvPr>
        </p:nvGraphicFramePr>
        <p:xfrm>
          <a:off x="643289" y="115585"/>
          <a:ext cx="10905421" cy="414456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18368">
                  <a:extLst>
                    <a:ext uri="{9D8B030D-6E8A-4147-A177-3AD203B41FA5}">
                      <a16:colId xmlns:a16="http://schemas.microsoft.com/office/drawing/2014/main" val="1149636066"/>
                    </a:ext>
                  </a:extLst>
                </a:gridCol>
                <a:gridCol w="2171869">
                  <a:extLst>
                    <a:ext uri="{9D8B030D-6E8A-4147-A177-3AD203B41FA5}">
                      <a16:colId xmlns:a16="http://schemas.microsoft.com/office/drawing/2014/main" val="3928438764"/>
                    </a:ext>
                  </a:extLst>
                </a:gridCol>
                <a:gridCol w="1946460">
                  <a:extLst>
                    <a:ext uri="{9D8B030D-6E8A-4147-A177-3AD203B41FA5}">
                      <a16:colId xmlns:a16="http://schemas.microsoft.com/office/drawing/2014/main" val="3679056960"/>
                    </a:ext>
                  </a:extLst>
                </a:gridCol>
                <a:gridCol w="2184362">
                  <a:extLst>
                    <a:ext uri="{9D8B030D-6E8A-4147-A177-3AD203B41FA5}">
                      <a16:colId xmlns:a16="http://schemas.microsoft.com/office/drawing/2014/main" val="4150971075"/>
                    </a:ext>
                  </a:extLst>
                </a:gridCol>
                <a:gridCol w="2184362">
                  <a:extLst>
                    <a:ext uri="{9D8B030D-6E8A-4147-A177-3AD203B41FA5}">
                      <a16:colId xmlns:a16="http://schemas.microsoft.com/office/drawing/2014/main" val="1781947591"/>
                    </a:ext>
                  </a:extLst>
                </a:gridCol>
              </a:tblGrid>
              <a:tr h="39211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May 23, 2022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267" marR="82267" marT="41133" marB="41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COVID-19 Vaccination Schedule for People Who are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NOT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Moderately or Severely Immunocompromised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Booster Dose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548865"/>
                  </a:ext>
                </a:extLst>
              </a:tr>
              <a:tr h="640047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Number of Doses in Primary Series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Number of Booster Doses+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Interval between 1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Dose and 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Dose*</a:t>
                      </a:r>
                      <a:endParaRPr lang="en-US" sz="14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Interval between 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Dose and Booster Dose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293480"/>
                  </a:ext>
                </a:extLst>
              </a:tr>
              <a:tr h="72367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Pfizer (5-11 years)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(orange cap)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</a:t>
                      </a:r>
                      <a:endParaRPr lang="en-US" sz="1400" b="1" i="1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3 weeks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5 months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78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Pfizer (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12 years)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(gray cap)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3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3-8 weeks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5 months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185938"/>
                  </a:ext>
                </a:extLst>
              </a:tr>
              <a:tr h="76620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Moderna (</a:t>
                      </a:r>
                      <a:r>
                        <a:rPr lang="en-US" sz="1400" b="1" u="sng" dirty="0"/>
                        <a:t>&gt;</a:t>
                      </a:r>
                      <a:r>
                        <a:rPr lang="en-US" sz="1400" b="1" dirty="0"/>
                        <a:t>18 years)</a:t>
                      </a:r>
                    </a:p>
                    <a:p>
                      <a:pPr algn="ctr"/>
                      <a:r>
                        <a:rPr lang="en-US" sz="1400" b="1" dirty="0"/>
                        <a:t>(blue cap)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endParaRPr lang="en-US" sz="1400" b="1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4-8 weeks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5 months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235084"/>
                  </a:ext>
                </a:extLst>
              </a:tr>
              <a:tr h="7008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J&amp;J’s Janssen (</a:t>
                      </a:r>
                      <a:r>
                        <a:rPr lang="en-US" sz="1400" b="1" u="sng" dirty="0"/>
                        <a:t>&gt;</a:t>
                      </a:r>
                      <a:r>
                        <a:rPr lang="en-US" sz="1400" b="1" dirty="0"/>
                        <a:t>18 years)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1400" b="1" baseline="30000" dirty="0"/>
                        <a:t> 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2 months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(between dose 1 and booster dose)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96209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0212DD8-000D-4691-9635-1DDFD59A1512}"/>
              </a:ext>
            </a:extLst>
          </p:cNvPr>
          <p:cNvSpPr txBox="1"/>
          <p:nvPr/>
        </p:nvSpPr>
        <p:spPr>
          <a:xfrm>
            <a:off x="555128" y="4316050"/>
            <a:ext cx="1108359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effectLst/>
              </a:rPr>
              <a:t>+Number of booster doses for people who are NOT moderately or severely immunocompromised are as follows: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All people </a:t>
            </a:r>
            <a:r>
              <a:rPr lang="en-US" sz="1400" b="0" i="0" u="sng" dirty="0">
                <a:solidFill>
                  <a:srgbClr val="000000"/>
                </a:solidFill>
                <a:effectLst/>
              </a:rPr>
              <a:t>&gt;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5 years: </a:t>
            </a:r>
            <a:r>
              <a:rPr lang="en-US" sz="1400" b="1" i="0" dirty="0">
                <a:solidFill>
                  <a:srgbClr val="FF0000"/>
                </a:solidFill>
                <a:effectLst/>
              </a:rPr>
              <a:t>Should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receive 1 booster dose of an age-appropriate COVID-19 vaccine; an mRNA vaccine is preferred.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People ages 18-49 years: Those who received Janssen COVID-19 Vaccine as both their primary series dose and booster dose </a:t>
            </a:r>
            <a:r>
              <a:rPr lang="en-US" sz="1400" b="1" i="0" dirty="0">
                <a:solidFill>
                  <a:srgbClr val="000000"/>
                </a:solidFill>
                <a:effectLst/>
              </a:rPr>
              <a:t>may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receive a second booster dose using an mRNA COVID-19 vaccine at least 4 months after the Janssen booster dose.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People </a:t>
            </a:r>
            <a:r>
              <a:rPr lang="en-US" sz="1400" u="sng" dirty="0">
                <a:solidFill>
                  <a:srgbClr val="000000"/>
                </a:solidFill>
              </a:rPr>
              <a:t>&gt;</a:t>
            </a:r>
            <a:r>
              <a:rPr lang="en-US" sz="1400" dirty="0">
                <a:solidFill>
                  <a:srgbClr val="000000"/>
                </a:solidFill>
              </a:rPr>
              <a:t>50 years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: </a:t>
            </a:r>
            <a:r>
              <a:rPr lang="en-US" sz="1400" b="1" i="0" dirty="0">
                <a:solidFill>
                  <a:srgbClr val="FF0000"/>
                </a:solidFill>
                <a:effectLst/>
              </a:rPr>
              <a:t>Should</a:t>
            </a:r>
            <a:r>
              <a:rPr lang="en-US" sz="1400" b="1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receive a second booster dose using an mRNA COVID-19 vaccine at least 4 months after the first booster</a:t>
            </a:r>
          </a:p>
          <a:p>
            <a:pPr algn="l"/>
            <a:endParaRPr lang="en-US" sz="1400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1400" baseline="30000" dirty="0">
                <a:solidFill>
                  <a:srgbClr val="000000"/>
                </a:solidFill>
              </a:rPr>
              <a:t>*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An </a:t>
            </a:r>
            <a:r>
              <a:rPr lang="en-US" sz="1400" b="1" i="0" dirty="0">
                <a:solidFill>
                  <a:srgbClr val="000000"/>
                </a:solidFill>
                <a:effectLst/>
              </a:rPr>
              <a:t>8-week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interval may be optimal for some people ages 5 years and older, especially for males ages 12–39 years. A </a:t>
            </a:r>
            <a:r>
              <a:rPr lang="en-US" sz="1400" b="1" i="0" dirty="0">
                <a:solidFill>
                  <a:srgbClr val="000000"/>
                </a:solidFill>
                <a:effectLst/>
              </a:rPr>
              <a:t>shorter interval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(3 weeks for Pfizer; 4 weeks for Moderna) between the first and second doses remains the recommended interval for people who are moderately or severely immunocompromised; adults ages 65 years and older; and in situations in which there is increased concern about </a:t>
            </a:r>
            <a:r>
              <a:rPr lang="en-US" sz="1400" b="0" i="0" u="sng" dirty="0">
                <a:solidFill>
                  <a:srgbClr val="075290"/>
                </a:solidFill>
                <a:effectLst/>
                <a:hlinkClick r:id="rId2"/>
              </a:rPr>
              <a:t>COVID-19 community levels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or an individual’s higher risk of severe disease.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0AB10-FD8E-4515-9D98-796E331FF2DA}"/>
              </a:ext>
            </a:extLst>
          </p:cNvPr>
          <p:cNvSpPr txBox="1"/>
          <p:nvPr/>
        </p:nvSpPr>
        <p:spPr>
          <a:xfrm>
            <a:off x="9678879" y="6353400"/>
            <a:ext cx="7834544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Times New Roman" panose="02020603050405020304" pitchFamily="18" charset="0"/>
                <a:hlinkClick r:id="rId3"/>
              </a:rPr>
              <a:t>CDC Interim Clinical Considerations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3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691813" y="1017588"/>
            <a:ext cx="1500187" cy="3286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5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March 29, 2022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BF854A75-FCEA-492D-93C2-7FB3BD2D8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456322"/>
              </p:ext>
            </p:extLst>
          </p:nvPr>
        </p:nvGraphicFramePr>
        <p:xfrm>
          <a:off x="710443" y="252476"/>
          <a:ext cx="11034550" cy="479453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13455">
                  <a:extLst>
                    <a:ext uri="{9D8B030D-6E8A-4147-A177-3AD203B41FA5}">
                      <a16:colId xmlns:a16="http://schemas.microsoft.com/office/drawing/2014/main" val="1149636066"/>
                    </a:ext>
                  </a:extLst>
                </a:gridCol>
                <a:gridCol w="1684530">
                  <a:extLst>
                    <a:ext uri="{9D8B030D-6E8A-4147-A177-3AD203B41FA5}">
                      <a16:colId xmlns:a16="http://schemas.microsoft.com/office/drawing/2014/main" val="3928438764"/>
                    </a:ext>
                  </a:extLst>
                </a:gridCol>
                <a:gridCol w="1485045">
                  <a:extLst>
                    <a:ext uri="{9D8B030D-6E8A-4147-A177-3AD203B41FA5}">
                      <a16:colId xmlns:a16="http://schemas.microsoft.com/office/drawing/2014/main" val="3679056960"/>
                    </a:ext>
                  </a:extLst>
                </a:gridCol>
                <a:gridCol w="1717775">
                  <a:extLst>
                    <a:ext uri="{9D8B030D-6E8A-4147-A177-3AD203B41FA5}">
                      <a16:colId xmlns:a16="http://schemas.microsoft.com/office/drawing/2014/main" val="4150971075"/>
                    </a:ext>
                  </a:extLst>
                </a:gridCol>
                <a:gridCol w="2116745">
                  <a:extLst>
                    <a:ext uri="{9D8B030D-6E8A-4147-A177-3AD203B41FA5}">
                      <a16:colId xmlns:a16="http://schemas.microsoft.com/office/drawing/2014/main" val="3218879660"/>
                    </a:ext>
                  </a:extLst>
                </a:gridCol>
                <a:gridCol w="2017000">
                  <a:extLst>
                    <a:ext uri="{9D8B030D-6E8A-4147-A177-3AD203B41FA5}">
                      <a16:colId xmlns:a16="http://schemas.microsoft.com/office/drawing/2014/main" val="1781947591"/>
                    </a:ext>
                  </a:extLst>
                </a:gridCol>
              </a:tblGrid>
              <a:tr h="5040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May 23, 2022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1400" b="1" dirty="0"/>
                    </a:p>
                  </a:txBody>
                  <a:tcPr marL="82267" marR="82267" marT="41133" marB="41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COVID-19 Vaccination Schedule for People Who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Are</a:t>
                      </a:r>
                      <a:r>
                        <a:rPr lang="en-US" sz="1600" dirty="0"/>
                        <a:t> Moderately or Severely Immunocompromised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Booster Dose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548865"/>
                  </a:ext>
                </a:extLst>
              </a:tr>
              <a:tr h="1004095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Number of Doses in Primary Series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Number of Booster Doses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Interval between 1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Dose and 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Dose</a:t>
                      </a:r>
                      <a:endParaRPr lang="en-US" sz="14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Interval between 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dose  and 3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Dose</a:t>
                      </a:r>
                      <a:endParaRPr lang="en-US" sz="1400" b="1" baseline="30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Interval between 3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Dose and 1st Booster dose</a:t>
                      </a:r>
                      <a:r>
                        <a:rPr lang="en-US" sz="1400" b="1" kern="1200" baseline="500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14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293480"/>
                  </a:ext>
                </a:extLst>
              </a:tr>
              <a:tr h="67285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Pfizer (5-11 years)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(orange cap)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</a:t>
                      </a:r>
                      <a:endParaRPr lang="en-US" sz="1400" b="1" i="1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3 weeks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4 weeks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>
                          <a:solidFill>
                            <a:srgbClr val="FF0000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 3 months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78667"/>
                  </a:ext>
                </a:extLst>
              </a:tr>
              <a:tr h="73878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Pfizer (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12 years)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(purple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gray cap)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3 weeks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4 weeks</a:t>
                      </a:r>
                    </a:p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3 months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185938"/>
                  </a:ext>
                </a:extLst>
              </a:tr>
              <a:tr h="67285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Moderna (</a:t>
                      </a:r>
                      <a:r>
                        <a:rPr lang="en-US" sz="1400" b="1" u="sng" dirty="0"/>
                        <a:t>&gt;</a:t>
                      </a:r>
                      <a:r>
                        <a:rPr lang="en-US" sz="1400" b="1" dirty="0"/>
                        <a:t>18 years)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4 weeks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4 weeks</a:t>
                      </a:r>
                    </a:p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3 months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1400" b="1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235084"/>
                  </a:ext>
                </a:extLst>
              </a:tr>
              <a:tr h="11029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J&amp;J’s Janssen (</a:t>
                      </a:r>
                      <a:r>
                        <a:rPr lang="en-US" sz="1400" b="1" u="sng" dirty="0"/>
                        <a:t>&gt;</a:t>
                      </a:r>
                      <a:r>
                        <a:rPr lang="en-US" sz="1400" b="1" dirty="0"/>
                        <a:t>18 years)</a:t>
                      </a:r>
                      <a:r>
                        <a:rPr lang="en-US" sz="1400" b="1" kern="1200" baseline="50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400" b="1" kern="1200" baseline="300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en-US" sz="1400" b="1" baseline="30000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 Dose Janssen, followed by 1 Dose of mRNA vaccine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4 weeks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2 months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>
                          <a:solidFill>
                            <a:schemeClr val="tx1"/>
                          </a:solidFill>
                        </a:rPr>
                        <a:t>NA</a:t>
                      </a:r>
                      <a:endParaRPr lang="en-US" sz="1400" b="1" u="none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1400" b="1" dirty="0"/>
                    </a:p>
                  </a:txBody>
                  <a:tcPr marL="82267" marR="82267" marT="41133" marB="41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96209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CC64B2F-E432-4C0A-946B-F13608749D6D}"/>
              </a:ext>
            </a:extLst>
          </p:cNvPr>
          <p:cNvSpPr txBox="1"/>
          <p:nvPr/>
        </p:nvSpPr>
        <p:spPr>
          <a:xfrm>
            <a:off x="710443" y="5313335"/>
            <a:ext cx="11264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6AA46E-1EA2-4FA3-A9AB-5DA5ADD0422C}"/>
              </a:ext>
            </a:extLst>
          </p:cNvPr>
          <p:cNvSpPr txBox="1"/>
          <p:nvPr/>
        </p:nvSpPr>
        <p:spPr>
          <a:xfrm>
            <a:off x="9590102" y="6355840"/>
            <a:ext cx="7834544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CDC Interim Clinical Considerations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C7236E-FA85-49DF-8772-52D5627CADCF}"/>
              </a:ext>
            </a:extLst>
          </p:cNvPr>
          <p:cNvSpPr txBox="1"/>
          <p:nvPr/>
        </p:nvSpPr>
        <p:spPr>
          <a:xfrm>
            <a:off x="710443" y="5068390"/>
            <a:ext cx="111359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000000"/>
                </a:solidFill>
                <a:effectLst/>
              </a:rPr>
              <a:t>*</a:t>
            </a:r>
            <a:r>
              <a:rPr lang="en-US" sz="1400" dirty="0">
                <a:solidFill>
                  <a:srgbClr val="000000"/>
                </a:solidFill>
              </a:rPr>
              <a:t>mRNA COVID-19 vaccines are preferred over J&amp;J COVID-19 vaccine.</a:t>
            </a:r>
          </a:p>
          <a:p>
            <a:pPr algn="l"/>
            <a:endParaRPr lang="en-US" sz="1400" dirty="0">
              <a:solidFill>
                <a:srgbClr val="000000"/>
              </a:solidFill>
            </a:endParaRPr>
          </a:p>
          <a:p>
            <a:pPr algn="l"/>
            <a:r>
              <a:rPr lang="en-US" sz="1400" b="0" i="0" dirty="0">
                <a:solidFill>
                  <a:srgbClr val="000000"/>
                </a:solidFill>
                <a:effectLst/>
              </a:rPr>
              <a:t>Number of booster doses for people who are moderately or severely immunocompromised:</a:t>
            </a:r>
          </a:p>
          <a:p>
            <a:pPr marL="119063" indent="-119063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All people ages 5 years and older: </a:t>
            </a:r>
            <a:r>
              <a:rPr lang="en-US" sz="1400" b="1" i="0" dirty="0">
                <a:solidFill>
                  <a:srgbClr val="FF0000"/>
                </a:solidFill>
                <a:effectLst/>
              </a:rPr>
              <a:t>Should</a:t>
            </a:r>
            <a:r>
              <a:rPr lang="en-US" sz="1400" b="0" i="0" dirty="0">
                <a:solidFill>
                  <a:srgbClr val="FF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receive 1 booster dose of an age-appropriate COVID-19 vaccine; an mRNA COVID-19 vaccine is preferred.</a:t>
            </a:r>
          </a:p>
          <a:p>
            <a:pPr marL="119063" indent="-119063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People ages 12 years and older: </a:t>
            </a:r>
            <a:r>
              <a:rPr lang="en-US" sz="1400" b="1" i="0" dirty="0">
                <a:solidFill>
                  <a:srgbClr val="FF0000"/>
                </a:solidFill>
                <a:effectLst/>
              </a:rPr>
              <a:t>Should</a:t>
            </a:r>
            <a:r>
              <a:rPr lang="en-US" sz="1400" b="1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receive a second booster dose using an age-appropriate mRNA COVID-19 vaccine at least 4 months after the first booster dose.</a:t>
            </a:r>
          </a:p>
        </p:txBody>
      </p:sp>
    </p:spTree>
    <p:extLst>
      <p:ext uri="{BB962C8B-B14F-4D97-AF65-F5344CB8AC3E}">
        <p14:creationId xmlns:p14="http://schemas.microsoft.com/office/powerpoint/2010/main" val="2637758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1BE563-1C5E-42AB-8DD7-FE10454B9B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0436" y="1303771"/>
            <a:ext cx="10515600" cy="28733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COVID-19 Vaccine Pediatric 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Moderna: 6 months – 5 years </a:t>
            </a:r>
            <a:b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dirty="0">
                <a:solidFill>
                  <a:srgbClr val="B62920"/>
                </a:solidFill>
              </a:rPr>
              <a:t>Pfizer: 6 months – 4 years</a:t>
            </a:r>
          </a:p>
        </p:txBody>
      </p:sp>
    </p:spTree>
    <p:extLst>
      <p:ext uri="{BB962C8B-B14F-4D97-AF65-F5344CB8AC3E}">
        <p14:creationId xmlns:p14="http://schemas.microsoft.com/office/powerpoint/2010/main" val="1010093735"/>
      </p:ext>
    </p:extLst>
  </p:cSld>
  <p:clrMapOvr>
    <a:masterClrMapping/>
  </p:clrMapOvr>
</p:sld>
</file>

<file path=ppt/theme/theme1.xml><?xml version="1.0" encoding="utf-8"?>
<a:theme xmlns:a="http://schemas.openxmlformats.org/drawingml/2006/main" name="DSHS Slide Theme">
  <a:themeElements>
    <a:clrScheme name="DSHS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3087"/>
      </a:accent1>
      <a:accent2>
        <a:srgbClr val="C00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683E1146-0F7A-4BF5-8A2F-3CF7ECB0942A}"/>
    </a:ext>
  </a:extLst>
</a:theme>
</file>

<file path=ppt/theme/theme2.xml><?xml version="1.0" encoding="utf-8"?>
<a:theme xmlns:a="http://schemas.openxmlformats.org/drawingml/2006/main" name="DSHS Slide Layou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4124A9E9-EF70-4508-B786-ECE044002AD0}"/>
    </a:ext>
  </a:extLst>
</a:theme>
</file>

<file path=ppt/theme/theme3.xml><?xml version="1.0" encoding="utf-8"?>
<a:theme xmlns:a="http://schemas.openxmlformats.org/drawingml/2006/main" name="1_DSHS Slide Layou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4124A9E9-EF70-4508-B786-ECE044002AD0}"/>
    </a:ext>
  </a:extLst>
</a:theme>
</file>

<file path=ppt/theme/theme4.xml><?xml version="1.0" encoding="utf-8"?>
<a:theme xmlns:a="http://schemas.openxmlformats.org/drawingml/2006/main" name="DSHS Slide Layout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AFDF2EBF-DC16-4258-9B11-8246FF8EEFC8}"/>
    </a:ext>
  </a:extLst>
</a:theme>
</file>

<file path=ppt/theme/theme5.xml><?xml version="1.0" encoding="utf-8"?>
<a:theme xmlns:a="http://schemas.openxmlformats.org/drawingml/2006/main" name="1_DSHS Slide Theme">
  <a:themeElements>
    <a:clrScheme name="DSHS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3087"/>
      </a:accent1>
      <a:accent2>
        <a:srgbClr val="C00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683E1146-0F7A-4BF5-8A2F-3CF7ECB0942A}"/>
    </a:ext>
  </a:extLst>
</a:theme>
</file>

<file path=ppt/theme/theme6.xml><?xml version="1.0" encoding="utf-8"?>
<a:theme xmlns:a="http://schemas.openxmlformats.org/drawingml/2006/main" name="2_DSHS Slide Layou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4124A9E9-EF70-4508-B786-ECE044002AD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SHS">
    <a:dk1>
      <a:srgbClr val="000000"/>
    </a:dk1>
    <a:lt1>
      <a:sysClr val="window" lastClr="FFFFFF"/>
    </a:lt1>
    <a:dk2>
      <a:srgbClr val="44546A"/>
    </a:dk2>
    <a:lt2>
      <a:srgbClr val="E7E6E6"/>
    </a:lt2>
    <a:accent1>
      <a:srgbClr val="003087"/>
    </a:accent1>
    <a:accent2>
      <a:srgbClr val="C0000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5441</TotalTime>
  <Words>1989</Words>
  <Application>Microsoft Office PowerPoint</Application>
  <PresentationFormat>Widescreen</PresentationFormat>
  <Paragraphs>368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Rockwell</vt:lpstr>
      <vt:lpstr>Verdana</vt:lpstr>
      <vt:lpstr>Wingdings</vt:lpstr>
      <vt:lpstr>DSHS Slide Theme</vt:lpstr>
      <vt:lpstr>DSHS Slide Layout 2</vt:lpstr>
      <vt:lpstr>1_DSHS Slide Layout 2</vt:lpstr>
      <vt:lpstr>DSHS Slide Layout 3</vt:lpstr>
      <vt:lpstr>1_DSHS Slide Theme</vt:lpstr>
      <vt:lpstr>2_DSHS Slide Layout 2</vt:lpstr>
      <vt:lpstr>PowerPoint Presentation</vt:lpstr>
      <vt:lpstr>PHFPC COVID-19 Vaccine Debriefing</vt:lpstr>
      <vt:lpstr>COVID-19 Vaccination</vt:lpstr>
      <vt:lpstr>COVID-19 Vaccine Updates  </vt:lpstr>
      <vt:lpstr>Terminology for COVID-19 Vaccine Use</vt:lpstr>
      <vt:lpstr>COVID-19 Vaccines Approved or Authorized in the United States</vt:lpstr>
      <vt:lpstr>PowerPoint Presentation</vt:lpstr>
      <vt:lpstr>PowerPoint Presentation</vt:lpstr>
      <vt:lpstr>COVID-19 Vaccine Pediatric  Moderna: 6 months – 5 years  Pfizer: 6 months – 4 years</vt:lpstr>
      <vt:lpstr>COVID-19 Vaccines for Pediatric  6 months – 4/5 years</vt:lpstr>
      <vt:lpstr>PowerPoint Presentation</vt:lpstr>
      <vt:lpstr>PowerPoint Presentation</vt:lpstr>
      <vt:lpstr>PowerPoint Presentation</vt:lpstr>
      <vt:lpstr>COVID-19 Vaccination  Texas Overall Summary  </vt:lpstr>
      <vt:lpstr>PowerPoint Presentation</vt:lpstr>
      <vt:lpstr>Vaccination coverage by age group</vt:lpstr>
      <vt:lpstr>COVID-19 Vaccine  First Booster Dose  </vt:lpstr>
      <vt:lpstr>PowerPoint Presentation</vt:lpstr>
      <vt:lpstr>PowerPoint Presentation</vt:lpstr>
      <vt:lpstr>COVID-19 Vaccine  Second Booster Dose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DISCLAIMER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Rai,Saroj (DSHS)</dc:creator>
  <cp:lastModifiedBy>Rai,Saroj (DSHS)</cp:lastModifiedBy>
  <cp:revision>246</cp:revision>
  <cp:lastPrinted>2022-05-24T20:58:53Z</cp:lastPrinted>
  <dcterms:created xsi:type="dcterms:W3CDTF">2021-11-16T15:22:53Z</dcterms:created>
  <dcterms:modified xsi:type="dcterms:W3CDTF">2022-05-25T13:00:38Z</dcterms:modified>
</cp:coreProperties>
</file>