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6"/>
  </p:notesMasterIdLst>
  <p:sldIdLst>
    <p:sldId id="1117"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35" autoAdjust="0"/>
    <p:restoredTop sz="94660"/>
  </p:normalViewPr>
  <p:slideViewPr>
    <p:cSldViewPr snapToGrid="0">
      <p:cViewPr varScale="1">
        <p:scale>
          <a:sx n="80" d="100"/>
          <a:sy n="80" d="100"/>
        </p:scale>
        <p:origin x="136"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3E91A8-EFE7-4DA1-A922-A2AFC2F2F035}" type="datetimeFigureOut">
              <a:rPr lang="en-US" smtClean="0"/>
              <a:t>10/15/2021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4D4193-003D-44A6-8373-61D49E1A744A}" type="slidenum">
              <a:rPr lang="en-US" smtClean="0"/>
              <a:t>‹#›</a:t>
            </a:fld>
            <a:endParaRPr lang="en-US"/>
          </a:p>
        </p:txBody>
      </p:sp>
    </p:spTree>
    <p:extLst>
      <p:ext uri="{BB962C8B-B14F-4D97-AF65-F5344CB8AC3E}">
        <p14:creationId xmlns:p14="http://schemas.microsoft.com/office/powerpoint/2010/main" val="32597940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3075" y="98425"/>
            <a:ext cx="6070600" cy="3416300"/>
          </a:xfrm>
        </p:spPr>
      </p:sp>
      <p:sp>
        <p:nvSpPr>
          <p:cNvPr id="3" name="Notes Placeholder 2"/>
          <p:cNvSpPr>
            <a:spLocks noGrp="1"/>
          </p:cNvSpPr>
          <p:nvPr>
            <p:ph type="body" idx="1"/>
          </p:nvPr>
        </p:nvSpPr>
        <p:spPr>
          <a:xfrm>
            <a:off x="182071" y="4105202"/>
            <a:ext cx="6551684" cy="425262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chemeClr val="tx2"/>
                </a:solidFill>
              </a:rPr>
              <a:t>TAHP Letter</a:t>
            </a:r>
            <a:r>
              <a:rPr lang="en-US" sz="1100" baseline="0" dirty="0">
                <a:solidFill>
                  <a:schemeClr val="tx2"/>
                </a:solidFill>
              </a:rPr>
              <a:t> Detail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aseline="0" dirty="0">
              <a:solidFill>
                <a:schemeClr val="tx2"/>
              </a:solidFill>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100" baseline="0" dirty="0">
                <a:solidFill>
                  <a:schemeClr val="tx2"/>
                </a:solidFill>
              </a:rPr>
              <a:t>Request to add Rendering Provider information (Name, Tax ID/NPI #) to Essential Information list.</a:t>
            </a:r>
          </a:p>
          <a:p>
            <a:pPr marL="4000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aseline="0" dirty="0">
                <a:solidFill>
                  <a:schemeClr val="tx2"/>
                </a:solidFill>
              </a:rPr>
              <a:t>Approved to add</a:t>
            </a:r>
          </a:p>
          <a:p>
            <a:pPr marL="4000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100" baseline="0" dirty="0">
              <a:solidFill>
                <a:schemeClr val="tx2"/>
              </a:solidFill>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100" dirty="0">
                <a:solidFill>
                  <a:schemeClr val="tx2"/>
                </a:solidFill>
              </a:rPr>
              <a:t>Request to allow MCOs flexibility to</a:t>
            </a:r>
            <a:r>
              <a:rPr lang="en-US" sz="1100" baseline="0" dirty="0">
                <a:solidFill>
                  <a:schemeClr val="tx2"/>
                </a:solidFill>
              </a:rPr>
              <a:t> </a:t>
            </a:r>
            <a:r>
              <a:rPr lang="en-US" sz="1100" dirty="0">
                <a:solidFill>
                  <a:schemeClr val="tx2"/>
                </a:solidFill>
              </a:rPr>
              <a:t>add to Medical necessity documentation.</a:t>
            </a:r>
          </a:p>
          <a:p>
            <a:pPr marL="4000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solidFill>
                  <a:schemeClr val="tx2"/>
                </a:solidFill>
              </a:rPr>
              <a:t>HHSC</a:t>
            </a:r>
            <a:r>
              <a:rPr lang="en-US" sz="1100" baseline="0" dirty="0">
                <a:solidFill>
                  <a:schemeClr val="tx2"/>
                </a:solidFill>
              </a:rPr>
              <a:t> declines. In new policy, HHSC is not restricting exceptional situations when supporting information may be needed to corroborate required documentation needed to establish medical necessity. In those rare cases, HHSC requires an MCO to include the specific supporting information needed on the written request for additional information.</a:t>
            </a:r>
          </a:p>
          <a:p>
            <a:pPr marL="4000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100" baseline="0" dirty="0">
              <a:solidFill>
                <a:schemeClr val="tx2"/>
              </a:solidFill>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100" baseline="0" dirty="0">
                <a:solidFill>
                  <a:schemeClr val="tx2"/>
                </a:solidFill>
              </a:rPr>
              <a:t>Clarification on Administrative denials</a:t>
            </a:r>
          </a:p>
          <a:p>
            <a:pPr marL="4000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aseline="0" dirty="0">
                <a:solidFill>
                  <a:schemeClr val="tx2"/>
                </a:solidFill>
              </a:rPr>
              <a:t>term, definition and understanding of ‘administrative denials’ vary across MCOs. In the new policy, HHSC permits only 2 types of denials or Adverse Determination on a PA request submitted with incomplete documentation with respect to a recipient who is not hospitalized at the time of the request: 1) PA request denial based on a lack of Essential Information submitted to begin processing the request; 2) Adverse determination based on inability to support medical necessity. </a:t>
            </a:r>
          </a:p>
          <a:p>
            <a:pPr marL="4000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aseline="0" dirty="0">
                <a:solidFill>
                  <a:schemeClr val="tx2"/>
                </a:solidFill>
              </a:rPr>
              <a:t>By implementing a new uniform process, HHSC is establishing a baseline of Essential Information across MCOs for ‘shelling’ a PA request and providing a standard process for reviewing PA requests submitted with incomplete or insufficient documentation.</a:t>
            </a:r>
          </a:p>
          <a:p>
            <a:pPr marL="4000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100" baseline="0" dirty="0">
              <a:solidFill>
                <a:schemeClr val="tx2"/>
              </a:solidFill>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100" baseline="0" dirty="0">
                <a:solidFill>
                  <a:schemeClr val="tx2"/>
                </a:solidFill>
              </a:rPr>
              <a:t>Clarification on Peer to peer requirements and physician review.</a:t>
            </a:r>
          </a:p>
          <a:p>
            <a:pPr marL="4000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aseline="0" dirty="0">
                <a:solidFill>
                  <a:schemeClr val="tx2"/>
                </a:solidFill>
              </a:rPr>
              <a:t>HHSC clarifies that an MCO is required to follow the reconsideration timeline outlined in the policy to provide reasonable opportunity for the requesting physician to submit missing information. In the TAHP example, if the new process is followed and nothing is received after reasonable opportunity is provided to the requesting physician, HHSC permits an MCO to render a determination on its clinical discretion with or without an MCO medical director review.  </a:t>
            </a:r>
          </a:p>
          <a:p>
            <a:pPr marL="4000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100" baseline="0" dirty="0">
              <a:solidFill>
                <a:schemeClr val="tx2"/>
              </a:solidFill>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100" baseline="0" dirty="0">
                <a:solidFill>
                  <a:schemeClr val="tx2"/>
                </a:solidFill>
              </a:rPr>
              <a:t>Justification for additional time</a:t>
            </a:r>
          </a:p>
          <a:p>
            <a:pPr marL="4572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aseline="0" dirty="0">
                <a:solidFill>
                  <a:schemeClr val="tx2"/>
                </a:solidFill>
              </a:rPr>
              <a:t>HHSC acknowledges the commenter’s concern and taking it under further consideration. At this time, HHSC does not intend to request justification when an MCO uses the additional time to consider a PA request. If HHSC determines the need to request further breakdown of reporting or reviewing elements, HHSC will follow contract required process to allow sufficient time for MCOs to make necessary changes. </a:t>
            </a:r>
          </a:p>
          <a:p>
            <a:pPr marL="4572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100" baseline="0" dirty="0">
              <a:solidFill>
                <a:schemeClr val="tx2"/>
              </a:solidFill>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100" baseline="0" dirty="0">
                <a:solidFill>
                  <a:schemeClr val="tx2"/>
                </a:solidFill>
              </a:rPr>
              <a:t>Clarification on Start of Care</a:t>
            </a:r>
          </a:p>
          <a:p>
            <a:pPr marL="4572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aseline="0" dirty="0">
                <a:solidFill>
                  <a:schemeClr val="tx2"/>
                </a:solidFill>
              </a:rPr>
              <a:t>HHSC acknowledges TAHP’s request for clarification on SOC and is reviewing based on TAHP’s </a:t>
            </a:r>
            <a:r>
              <a:rPr lang="en-US" sz="1100" baseline="0">
                <a:solidFill>
                  <a:schemeClr val="tx2"/>
                </a:solidFill>
              </a:rPr>
              <a:t>written feedback.</a:t>
            </a:r>
          </a:p>
          <a:p>
            <a:pPr marL="4572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aseline="0" dirty="0">
                <a:solidFill>
                  <a:schemeClr val="tx2"/>
                </a:solidFill>
              </a:rPr>
              <a:t>HHSC expects that the MCOs will publish clear submission guidelines for all services, including those services that require a provider to assess the member and/or initiate care prior to submitting a prior authorization (PA) request. The Start of Care date on the PA request form for certain services may include dates of service needed for the provider to assess the client’s needs prior to submission of the PA request. </a:t>
            </a:r>
          </a:p>
          <a:p>
            <a:pPr marL="4572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aseline="0" dirty="0">
                <a:solidFill>
                  <a:schemeClr val="tx2"/>
                </a:solidFill>
              </a:rPr>
              <a:t>The MCOs should review the Texas Medicaid Provider Procedures Manual (TMPPM) for examples of appropriate PA submission guidelines for individual services. </a:t>
            </a:r>
          </a:p>
          <a:p>
            <a:pPr marL="4572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100" baseline="0" dirty="0">
              <a:solidFill>
                <a:schemeClr val="tx2"/>
              </a:solidFill>
            </a:endParaRPr>
          </a:p>
          <a:p>
            <a:pPr marL="4572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100" baseline="0" dirty="0">
              <a:solidFill>
                <a:schemeClr val="tx2"/>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aseline="0" dirty="0">
                <a:solidFill>
                  <a:schemeClr val="tx2"/>
                </a:solidFill>
              </a:rPr>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aseline="0" dirty="0">
                <a:solidFill>
                  <a:schemeClr val="tx2"/>
                </a:solidFill>
              </a:rPr>
              <a:t>Previous updates:</a:t>
            </a:r>
          </a:p>
          <a:p>
            <a:pPr marL="2286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dirty="0">
              <a:solidFill>
                <a:schemeClr val="tx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chemeClr val="tx2"/>
                </a:solidFill>
              </a:rPr>
              <a:t>Uniform Managed Care Manual (UMCM) amendment was sent for MCO comment on Aug. 11. Comments received Aug. 24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solidFill>
                <a:schemeClr val="tx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FF0000"/>
                </a:solidFill>
              </a:rPr>
              <a:t>UMCM</a:t>
            </a:r>
            <a:r>
              <a:rPr lang="en-US" sz="1100" baseline="0" dirty="0">
                <a:solidFill>
                  <a:srgbClr val="FF0000"/>
                </a:solidFill>
              </a:rPr>
              <a:t> Chapter projected to be in effect November 6, 2020.</a:t>
            </a:r>
          </a:p>
          <a:p>
            <a:endParaRPr lang="en-US"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MCOs are requesting at least 90 days for required system changes. </a:t>
            </a:r>
            <a:r>
              <a:rPr lang="en-US" sz="1100" baseline="0" dirty="0"/>
              <a:t>New process compliance date projected for January 11, 2021. </a:t>
            </a:r>
          </a:p>
          <a:p>
            <a:endParaRPr lang="en-US" sz="1100" dirty="0"/>
          </a:p>
          <a:p>
            <a:r>
              <a:rPr lang="en-US" sz="1100" dirty="0"/>
              <a:t>Rule timeline - tentatively scheduled for adoption in 2021. Legal is </a:t>
            </a:r>
            <a:r>
              <a:rPr lang="en-US" sz="1100" baseline="0" dirty="0"/>
              <a:t>reviewing suggested </a:t>
            </a:r>
            <a:r>
              <a:rPr lang="en-US" sz="1100" dirty="0"/>
              <a:t>draft rules and will make</a:t>
            </a:r>
            <a:r>
              <a:rPr lang="en-US" sz="1100" baseline="0" dirty="0"/>
              <a:t> a decision if TAC rule is still needed in addition to completed MCO contract and UMCM amendments. </a:t>
            </a:r>
            <a:endParaRPr lang="en-US" sz="11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DF8939-CC35-4BBB-96AE-15EC4F10DC82}" type="slidenum">
              <a:rPr kumimoji="0" lang="en-US" sz="1200" b="0" i="0" u="none" strike="noStrike" kern="1200" cap="none" spc="0" normalizeH="0" baseline="0" noProof="0" smtClean="0">
                <a:ln>
                  <a:noFill/>
                </a:ln>
                <a:solidFill>
                  <a:srgbClr val="022167"/>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srgbClr val="022167"/>
              </a:solidFill>
              <a:effectLst/>
              <a:uLnTx/>
              <a:uFillTx/>
              <a:latin typeface="Verdana"/>
              <a:ea typeface="+mn-ea"/>
              <a:cs typeface="+mn-cs"/>
            </a:endParaRPr>
          </a:p>
        </p:txBody>
      </p:sp>
    </p:spTree>
    <p:extLst>
      <p:ext uri="{BB962C8B-B14F-4D97-AF65-F5344CB8AC3E}">
        <p14:creationId xmlns:p14="http://schemas.microsoft.com/office/powerpoint/2010/main" val="23161372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368231" y="2647783"/>
            <a:ext cx="7664860" cy="1944087"/>
          </a:xfrm>
        </p:spPr>
        <p:txBody>
          <a:bodyPr anchor="b">
            <a:noAutofit/>
          </a:bodyPr>
          <a:lstStyle>
            <a:lvl1pPr algn="l">
              <a:defRPr sz="5250" b="1">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3368231" y="4906343"/>
            <a:ext cx="7664860" cy="654691"/>
          </a:xfrm>
        </p:spPr>
        <p:txBody>
          <a:bodyPr anchor="t"/>
          <a:lstStyle>
            <a:lvl1pPr marL="0" indent="0" algn="l">
              <a:buNone/>
              <a:defRPr sz="2700" b="1">
                <a:solidFill>
                  <a:schemeClr val="tx2"/>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a:t>Click to edit Master subtitle style</a:t>
            </a:r>
          </a:p>
        </p:txBody>
      </p:sp>
      <p:sp>
        <p:nvSpPr>
          <p:cNvPr id="4" name="Date Placeholder 3"/>
          <p:cNvSpPr>
            <a:spLocks noGrp="1"/>
          </p:cNvSpPr>
          <p:nvPr>
            <p:ph type="dt" sz="half" idx="10"/>
          </p:nvPr>
        </p:nvSpPr>
        <p:spPr/>
        <p:txBody>
          <a:bodyPr/>
          <a:lstStyle>
            <a:lvl1pPr>
              <a:defRPr baseline="0">
                <a:solidFill>
                  <a:schemeClr val="accent4">
                    <a:lumMod val="50000"/>
                  </a:schemeClr>
                </a:solidFill>
              </a:defRPr>
            </a:lvl1pPr>
          </a:lstStyle>
          <a:p>
            <a:fld id="{224FAB47-256E-4BA1-A631-E2A947C0913A}" type="datetime1">
              <a:rPr lang="en-US" smtClean="0"/>
              <a:t>10/15/2021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64D530-B60B-4A5A-91C0-C766C58A4783}" type="slidenum">
              <a:rPr lang="en-US" smtClean="0"/>
              <a:t>‹#›</a:t>
            </a:fld>
            <a:endParaRPr lang="en-US" dirty="0"/>
          </a:p>
        </p:txBody>
      </p:sp>
      <p:cxnSp>
        <p:nvCxnSpPr>
          <p:cNvPr id="15" name="Line 14"/>
          <p:cNvCxnSpPr/>
          <p:nvPr userDrawn="1"/>
        </p:nvCxnSpPr>
        <p:spPr>
          <a:xfrm>
            <a:off x="3368231" y="4711002"/>
            <a:ext cx="7664860" cy="0"/>
          </a:xfrm>
          <a:prstGeom prst="line">
            <a:avLst/>
          </a:prstGeom>
          <a:ln w="508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42555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Wide 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1"/>
          <p:cNvSpPr>
            <a:spLocks noGrp="1"/>
          </p:cNvSpPr>
          <p:nvPr>
            <p:ph type="title"/>
          </p:nvPr>
        </p:nvSpPr>
        <p:spPr>
          <a:xfrm>
            <a:off x="1543052" y="393563"/>
            <a:ext cx="9810749" cy="679904"/>
          </a:xfrm>
        </p:spPr>
        <p:txBody>
          <a:bodyPr/>
          <a:lstStyle>
            <a:lvl1pPr>
              <a:defRPr sz="2400" b="1">
                <a:solidFill>
                  <a:schemeClr val="tx1"/>
                </a:solidFill>
              </a:defRPr>
            </a:lvl1pPr>
          </a:lstStyle>
          <a:p>
            <a:r>
              <a:rPr lang="en-US" dirty="0"/>
              <a:t>Click to edit Master title style</a:t>
            </a:r>
          </a:p>
        </p:txBody>
      </p:sp>
      <p:sp>
        <p:nvSpPr>
          <p:cNvPr id="6" name="Content Placeholder 5"/>
          <p:cNvSpPr>
            <a:spLocks noGrp="1"/>
          </p:cNvSpPr>
          <p:nvPr>
            <p:ph sz="quarter" idx="13"/>
          </p:nvPr>
        </p:nvSpPr>
        <p:spPr>
          <a:xfrm>
            <a:off x="1543053" y="1322388"/>
            <a:ext cx="4792435" cy="4768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5"/>
          <p:cNvSpPr>
            <a:spLocks noGrp="1"/>
          </p:cNvSpPr>
          <p:nvPr>
            <p:ph sz="quarter" idx="15"/>
          </p:nvPr>
        </p:nvSpPr>
        <p:spPr>
          <a:xfrm>
            <a:off x="6561365" y="1322388"/>
            <a:ext cx="4792435" cy="47688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p:cNvSpPr>
            <a:spLocks noGrp="1"/>
          </p:cNvSpPr>
          <p:nvPr>
            <p:ph type="dt" sz="half" idx="10"/>
          </p:nvPr>
        </p:nvSpPr>
        <p:spPr>
          <a:xfrm>
            <a:off x="1543052" y="6356355"/>
            <a:ext cx="2038349" cy="365125"/>
          </a:xfrm>
        </p:spPr>
        <p:txBody>
          <a:bodyPr/>
          <a:lstStyle>
            <a:lvl1pPr>
              <a:defRPr>
                <a:solidFill>
                  <a:srgbClr val="0070C0"/>
                </a:solidFill>
              </a:defRPr>
            </a:lvl1pPr>
          </a:lstStyle>
          <a:p>
            <a:fld id="{AB7BBAFD-B0D1-4B8C-A87A-D0D341EE9FA2}" type="datetime1">
              <a:rPr lang="en-US" smtClean="0"/>
              <a:t>10/15/2021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D109FF3-1548-4CDB-B82B-70387ADEE53E}" type="slidenum">
              <a:rPr lang="en-US" smtClean="0"/>
              <a:t>‹#›</a:t>
            </a:fld>
            <a:endParaRPr lang="en-US" dirty="0"/>
          </a:p>
        </p:txBody>
      </p:sp>
    </p:spTree>
    <p:extLst>
      <p:ext uri="{BB962C8B-B14F-4D97-AF65-F5344CB8AC3E}">
        <p14:creationId xmlns:p14="http://schemas.microsoft.com/office/powerpoint/2010/main" val="41925417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ummary for Q&amp;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3" y="365133"/>
            <a:ext cx="7827015" cy="906747"/>
          </a:xfrm>
          <a:ln>
            <a:noFill/>
          </a:ln>
        </p:spPr>
        <p:txBody>
          <a:bodyPr anchor="b">
            <a:noAutofit/>
          </a:bodyPr>
          <a:lstStyle>
            <a:lvl1pPr>
              <a:defRPr sz="3750" b="1">
                <a:solidFill>
                  <a:schemeClr val="bg1"/>
                </a:solidFill>
              </a:defRPr>
            </a:lvl1pPr>
          </a:lstStyle>
          <a:p>
            <a:r>
              <a:rPr lang="en-US" dirty="0"/>
              <a:t>Click to edit Master title style</a:t>
            </a:r>
          </a:p>
        </p:txBody>
      </p:sp>
      <p:sp>
        <p:nvSpPr>
          <p:cNvPr id="27" name="Text Placeholder 26"/>
          <p:cNvSpPr>
            <a:spLocks noGrp="1"/>
          </p:cNvSpPr>
          <p:nvPr>
            <p:ph type="body" sz="quarter" idx="14"/>
          </p:nvPr>
        </p:nvSpPr>
        <p:spPr>
          <a:xfrm>
            <a:off x="836908" y="2150347"/>
            <a:ext cx="7821480" cy="3839748"/>
          </a:xfrm>
        </p:spPr>
        <p:txBody>
          <a:bodyPr>
            <a:normAutofit/>
          </a:bodyPr>
          <a:lstStyle>
            <a:lvl1pPr>
              <a:defRPr sz="2100">
                <a:solidFill>
                  <a:schemeClr val="tx2"/>
                </a:solidFill>
              </a:defRPr>
            </a:lvl1pPr>
            <a:lvl2pPr marL="342892" indent="0">
              <a:buNone/>
              <a:defRPr sz="1800">
                <a:solidFill>
                  <a:schemeClr val="tx1"/>
                </a:solidFill>
              </a:defRPr>
            </a:lvl2pPr>
            <a:lvl3pPr>
              <a:defRPr sz="1800">
                <a:solidFill>
                  <a:schemeClr val="tx2"/>
                </a:solidFill>
              </a:defRPr>
            </a:lvl3pPr>
            <a:lvl4pPr>
              <a:defRPr sz="1800">
                <a:solidFill>
                  <a:schemeClr val="tx2"/>
                </a:solidFill>
              </a:defRPr>
            </a:lvl4pPr>
            <a:lvl5pPr>
              <a:defRPr sz="1800">
                <a:solidFill>
                  <a:schemeClr val="tx2"/>
                </a:solidFill>
              </a:defRPr>
            </a:lvl5pPr>
          </a:lstStyle>
          <a:p>
            <a:pPr lvl="0"/>
            <a:r>
              <a:rPr lang="en-US" dirty="0"/>
              <a:t>Click to edit Master text styles</a:t>
            </a:r>
          </a:p>
        </p:txBody>
      </p:sp>
      <p:sp>
        <p:nvSpPr>
          <p:cNvPr id="15" name="Picture Placeholder 14"/>
          <p:cNvSpPr>
            <a:spLocks noGrp="1"/>
          </p:cNvSpPr>
          <p:nvPr>
            <p:ph type="pic" sz="quarter" idx="13" hasCustomPrompt="1"/>
          </p:nvPr>
        </p:nvSpPr>
        <p:spPr>
          <a:xfrm>
            <a:off x="9474399" y="2544512"/>
            <a:ext cx="2071159" cy="2560053"/>
          </a:xfrm>
          <a:solidFill>
            <a:schemeClr val="accent4">
              <a:lumMod val="60000"/>
              <a:lumOff val="40000"/>
            </a:schemeClr>
          </a:solidFill>
          <a:ln>
            <a:solidFill>
              <a:schemeClr val="accent4">
                <a:lumMod val="60000"/>
                <a:lumOff val="40000"/>
              </a:schemeClr>
            </a:solidFill>
          </a:ln>
          <a:effectLst>
            <a:outerShdw blurRad="50800" dist="63500" dir="2700000" algn="tl" rotWithShape="0">
              <a:prstClr val="black">
                <a:alpha val="17000"/>
              </a:prstClr>
            </a:outerShdw>
          </a:effectLst>
        </p:spPr>
        <p:txBody>
          <a:bodyPr anchor="ctr"/>
          <a:lstStyle>
            <a:lvl1pPr algn="ctr">
              <a:defRPr>
                <a:solidFill>
                  <a:schemeClr val="tx1"/>
                </a:solidFill>
              </a:defRPr>
            </a:lvl1pPr>
          </a:lstStyle>
          <a:p>
            <a:r>
              <a:rPr lang="en-US" dirty="0"/>
              <a:t>                                                                                                                                                                                                                                                                                                                                                                                                                                                                                                                                                                                                                                                                                                                                         </a:t>
            </a:r>
          </a:p>
        </p:txBody>
      </p:sp>
      <p:sp>
        <p:nvSpPr>
          <p:cNvPr id="9" name="Text Placeholder 6"/>
          <p:cNvSpPr>
            <a:spLocks noGrp="1"/>
          </p:cNvSpPr>
          <p:nvPr>
            <p:ph type="body" sz="quarter" idx="15" hasCustomPrompt="1"/>
          </p:nvPr>
        </p:nvSpPr>
        <p:spPr>
          <a:xfrm>
            <a:off x="9289103" y="5486857"/>
            <a:ext cx="2441748" cy="503238"/>
          </a:xfrm>
        </p:spPr>
        <p:txBody>
          <a:bodyPr>
            <a:normAutofit/>
          </a:bodyPr>
          <a:lstStyle>
            <a:lvl1pPr marL="0" indent="0" algn="ctr">
              <a:buNone/>
              <a:defRPr sz="2100" b="1">
                <a:solidFill>
                  <a:schemeClr val="tx1">
                    <a:lumMod val="75000"/>
                  </a:schemeClr>
                </a:solidFill>
              </a:defRPr>
            </a:lvl1pPr>
          </a:lstStyle>
          <a:p>
            <a:pPr lvl="0"/>
            <a:r>
              <a:rPr lang="en-US" dirty="0"/>
              <a:t>Questions?</a:t>
            </a:r>
          </a:p>
        </p:txBody>
      </p:sp>
      <p:sp>
        <p:nvSpPr>
          <p:cNvPr id="4" name="Date Placeholder 3"/>
          <p:cNvSpPr>
            <a:spLocks noGrp="1"/>
          </p:cNvSpPr>
          <p:nvPr>
            <p:ph type="dt" sz="half" idx="10"/>
          </p:nvPr>
        </p:nvSpPr>
        <p:spPr/>
        <p:txBody>
          <a:bodyPr/>
          <a:lstStyle>
            <a:lvl1pPr>
              <a:defRPr>
                <a:solidFill>
                  <a:srgbClr val="0070C0"/>
                </a:solidFill>
              </a:defRPr>
            </a:lvl1pPr>
          </a:lstStyle>
          <a:p>
            <a:fld id="{91D5C16B-4D72-4A67-B7C0-4CB12AAC88AA}" type="datetime1">
              <a:rPr lang="en-US" smtClean="0"/>
              <a:t>10/15/2021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64D530-B60B-4A5A-91C0-C766C58A4783}" type="slidenum">
              <a:rPr lang="en-US" smtClean="0"/>
              <a:t>‹#›</a:t>
            </a:fld>
            <a:endParaRPr lang="en-US" dirty="0"/>
          </a:p>
        </p:txBody>
      </p:sp>
    </p:spTree>
    <p:extLst>
      <p:ext uri="{BB962C8B-B14F-4D97-AF65-F5344CB8AC3E}">
        <p14:creationId xmlns:p14="http://schemas.microsoft.com/office/powerpoint/2010/main" val="31779682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lo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979292" y="2887965"/>
            <a:ext cx="5001611" cy="1114960"/>
          </a:xfrm>
        </p:spPr>
        <p:txBody>
          <a:bodyPr anchor="b">
            <a:normAutofit/>
          </a:bodyPr>
          <a:lstStyle>
            <a:lvl1pPr algn="l">
              <a:defRPr sz="5250" b="1" baseline="0">
                <a:solidFill>
                  <a:schemeClr val="tx1"/>
                </a:solidFill>
              </a:defRPr>
            </a:lvl1pPr>
          </a:lstStyle>
          <a:p>
            <a:r>
              <a:rPr lang="en-US" dirty="0"/>
              <a:t>Thank you</a:t>
            </a:r>
          </a:p>
        </p:txBody>
      </p:sp>
      <p:sp>
        <p:nvSpPr>
          <p:cNvPr id="7" name="Text Placeholder 6"/>
          <p:cNvSpPr>
            <a:spLocks noGrp="1"/>
          </p:cNvSpPr>
          <p:nvPr>
            <p:ph type="body" sz="quarter" idx="13"/>
          </p:nvPr>
        </p:nvSpPr>
        <p:spPr>
          <a:xfrm>
            <a:off x="1979289" y="4554842"/>
            <a:ext cx="6841347" cy="1315016"/>
          </a:xfrm>
        </p:spPr>
        <p:txBody>
          <a:bodyPr>
            <a:normAutofit/>
          </a:bodyPr>
          <a:lstStyle>
            <a:lvl1pPr marL="0" indent="0" algn="l">
              <a:buNone/>
              <a:defRPr sz="1800" b="1">
                <a:solidFill>
                  <a:schemeClr val="tx2"/>
                </a:solidFill>
              </a:defRPr>
            </a:lvl1pPr>
          </a:lstStyle>
          <a:p>
            <a:pPr lvl="0"/>
            <a:r>
              <a:rPr lang="en-US" dirty="0"/>
              <a:t>Click to edit Master text styles</a:t>
            </a:r>
          </a:p>
        </p:txBody>
      </p:sp>
      <p:sp>
        <p:nvSpPr>
          <p:cNvPr id="3" name="Date Placeholder 2"/>
          <p:cNvSpPr>
            <a:spLocks noGrp="1"/>
          </p:cNvSpPr>
          <p:nvPr>
            <p:ph type="dt" sz="half" idx="10"/>
          </p:nvPr>
        </p:nvSpPr>
        <p:spPr/>
        <p:txBody>
          <a:bodyPr/>
          <a:lstStyle>
            <a:lvl1pPr>
              <a:defRPr>
                <a:solidFill>
                  <a:srgbClr val="0070C0"/>
                </a:solidFill>
              </a:defRPr>
            </a:lvl1pPr>
          </a:lstStyle>
          <a:p>
            <a:fld id="{6DFFA39D-A2C5-4AB9-B9DB-620828EFAA91}" type="datetime1">
              <a:rPr lang="en-US" smtClean="0"/>
              <a:t>10/15/2021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264D530-B60B-4A5A-91C0-C766C58A4783}" type="slidenum">
              <a:rPr lang="en-US" smtClean="0"/>
              <a:t>‹#›</a:t>
            </a:fld>
            <a:endParaRPr lang="en-US" dirty="0"/>
          </a:p>
        </p:txBody>
      </p:sp>
      <p:cxnSp>
        <p:nvCxnSpPr>
          <p:cNvPr id="13" name="Line 12"/>
          <p:cNvCxnSpPr/>
          <p:nvPr userDrawn="1"/>
        </p:nvCxnSpPr>
        <p:spPr>
          <a:xfrm>
            <a:off x="838199" y="4277575"/>
            <a:ext cx="10515600" cy="2625"/>
          </a:xfrm>
          <a:prstGeom prst="line">
            <a:avLst/>
          </a:prstGeom>
          <a:ln w="38100">
            <a:solidFill>
              <a:schemeClr val="accent1"/>
            </a:solidFill>
          </a:ln>
          <a:effectLst/>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16415883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E27DC6-BDAC-4E07-83AC-2D5034DDB0D4}" type="datetime1">
              <a:rPr lang="en-US" smtClean="0"/>
              <a:t>10/15/2021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lvl1pPr>
              <a:defRPr sz="1200">
                <a:solidFill>
                  <a:srgbClr val="022167"/>
                </a:solidFill>
              </a:defRPr>
            </a:lvl1pPr>
          </a:lstStyle>
          <a:p>
            <a:fld id="{2FCD0113-6D16-4730-B81A-D710058E6369}" type="slidenum">
              <a:rPr lang="en-US" smtClean="0"/>
              <a:pPr/>
              <a:t>‹#›</a:t>
            </a:fld>
            <a:endParaRPr lang="en-US" dirty="0"/>
          </a:p>
        </p:txBody>
      </p:sp>
    </p:spTree>
    <p:extLst>
      <p:ext uri="{BB962C8B-B14F-4D97-AF65-F5344CB8AC3E}">
        <p14:creationId xmlns:p14="http://schemas.microsoft.com/office/powerpoint/2010/main" val="2102083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du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3" y="365133"/>
            <a:ext cx="7827015" cy="906747"/>
          </a:xfrm>
          <a:ln>
            <a:noFill/>
          </a:ln>
        </p:spPr>
        <p:txBody>
          <a:bodyPr anchor="b">
            <a:noAutofit/>
          </a:bodyPr>
          <a:lstStyle>
            <a:lvl1pPr>
              <a:defRPr sz="3750" b="1">
                <a:solidFill>
                  <a:schemeClr val="bg1"/>
                </a:solidFill>
              </a:defRPr>
            </a:lvl1pPr>
          </a:lstStyle>
          <a:p>
            <a:r>
              <a:rPr lang="en-US" dirty="0"/>
              <a:t>Click to edit Master title style</a:t>
            </a:r>
          </a:p>
        </p:txBody>
      </p:sp>
      <p:sp>
        <p:nvSpPr>
          <p:cNvPr id="27" name="Text Placeholder 26"/>
          <p:cNvSpPr>
            <a:spLocks noGrp="1"/>
          </p:cNvSpPr>
          <p:nvPr>
            <p:ph type="body" sz="quarter" idx="14"/>
          </p:nvPr>
        </p:nvSpPr>
        <p:spPr>
          <a:xfrm>
            <a:off x="836908" y="2150347"/>
            <a:ext cx="7821480" cy="3839748"/>
          </a:xfrm>
        </p:spPr>
        <p:txBody>
          <a:bodyPr>
            <a:normAutofit/>
          </a:bodyPr>
          <a:lstStyle>
            <a:lvl1pPr>
              <a:defRPr sz="2100">
                <a:solidFill>
                  <a:schemeClr val="tx2"/>
                </a:solidFill>
              </a:defRPr>
            </a:lvl1pPr>
            <a:lvl2pPr marL="342892" indent="0">
              <a:buNone/>
              <a:defRPr sz="1800">
                <a:solidFill>
                  <a:schemeClr val="tx1"/>
                </a:solidFill>
              </a:defRPr>
            </a:lvl2pPr>
            <a:lvl3pPr>
              <a:defRPr sz="1800">
                <a:solidFill>
                  <a:schemeClr val="tx2"/>
                </a:solidFill>
              </a:defRPr>
            </a:lvl3pPr>
            <a:lvl4pPr>
              <a:defRPr sz="1800">
                <a:solidFill>
                  <a:schemeClr val="tx2"/>
                </a:solidFill>
              </a:defRPr>
            </a:lvl4pPr>
            <a:lvl5pPr>
              <a:defRPr sz="1800">
                <a:solidFill>
                  <a:schemeClr val="tx2"/>
                </a:solidFill>
              </a:defRPr>
            </a:lvl5pPr>
          </a:lstStyle>
          <a:p>
            <a:pPr lvl="0"/>
            <a:r>
              <a:rPr lang="en-US" dirty="0"/>
              <a:t>Click to edit Master text styles</a:t>
            </a:r>
          </a:p>
        </p:txBody>
      </p:sp>
      <p:sp>
        <p:nvSpPr>
          <p:cNvPr id="15" name="Picture Placeholder 14"/>
          <p:cNvSpPr>
            <a:spLocks noGrp="1"/>
          </p:cNvSpPr>
          <p:nvPr>
            <p:ph type="pic" sz="quarter" idx="13"/>
          </p:nvPr>
        </p:nvSpPr>
        <p:spPr>
          <a:xfrm>
            <a:off x="9474399" y="2544512"/>
            <a:ext cx="2071159" cy="2560053"/>
          </a:xfrm>
          <a:solidFill>
            <a:schemeClr val="accent4">
              <a:lumMod val="60000"/>
              <a:lumOff val="40000"/>
            </a:schemeClr>
          </a:solidFill>
          <a:ln>
            <a:solidFill>
              <a:schemeClr val="accent4">
                <a:lumMod val="60000"/>
                <a:lumOff val="40000"/>
              </a:schemeClr>
            </a:solidFill>
          </a:ln>
          <a:effectLst>
            <a:outerShdw blurRad="50800" dist="63500" dir="2700000" algn="tl" rotWithShape="0">
              <a:prstClr val="black">
                <a:alpha val="17000"/>
              </a:prstClr>
            </a:outerShdw>
          </a:effectLst>
        </p:spPr>
        <p:txBody>
          <a:bodyPr anchor="ctr"/>
          <a:lstStyle>
            <a:lvl1pPr algn="ctr">
              <a:defRPr>
                <a:solidFill>
                  <a:schemeClr val="tx1"/>
                </a:solidFill>
              </a:defRPr>
            </a:lvl1pPr>
          </a:lstStyle>
          <a:p>
            <a:endParaRPr lang="en-US" dirty="0"/>
          </a:p>
        </p:txBody>
      </p:sp>
      <p:sp>
        <p:nvSpPr>
          <p:cNvPr id="4" name="Date Placeholder 3"/>
          <p:cNvSpPr>
            <a:spLocks noGrp="1"/>
          </p:cNvSpPr>
          <p:nvPr>
            <p:ph type="dt" sz="half" idx="10"/>
          </p:nvPr>
        </p:nvSpPr>
        <p:spPr/>
        <p:txBody>
          <a:bodyPr/>
          <a:lstStyle>
            <a:lvl1pPr>
              <a:defRPr>
                <a:solidFill>
                  <a:srgbClr val="0070C0"/>
                </a:solidFill>
              </a:defRPr>
            </a:lvl1pPr>
          </a:lstStyle>
          <a:p>
            <a:fld id="{913323E7-70F8-4BA9-8758-4C38028EFA76}" type="datetime1">
              <a:rPr lang="en-US" smtClean="0"/>
              <a:t>10/15/2021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64D530-B60B-4A5A-91C0-C766C58A4783}" type="slidenum">
              <a:rPr lang="en-US" smtClean="0"/>
              <a:t>‹#›</a:t>
            </a:fld>
            <a:endParaRPr lang="en-US" dirty="0"/>
          </a:p>
        </p:txBody>
      </p:sp>
    </p:spTree>
    <p:extLst>
      <p:ext uri="{BB962C8B-B14F-4D97-AF65-F5344CB8AC3E}">
        <p14:creationId xmlns:p14="http://schemas.microsoft.com/office/powerpoint/2010/main" val="4261049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37593" y="461268"/>
            <a:ext cx="8841193" cy="798296"/>
          </a:xfrm>
        </p:spPr>
        <p:txBody>
          <a:bodyPr anchor="b">
            <a:noAutofit/>
          </a:bodyPr>
          <a:lstStyle>
            <a:lvl1pPr>
              <a:defRPr sz="3750" b="1">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2449430" y="1856471"/>
            <a:ext cx="8841193" cy="549117"/>
          </a:xfrm>
        </p:spPr>
        <p:txBody>
          <a:bodyPr>
            <a:normAutofit/>
          </a:bodyPr>
          <a:lstStyle>
            <a:lvl1pPr marL="0" indent="0">
              <a:buNone/>
              <a:defRPr sz="2400" b="1">
                <a:solidFill>
                  <a:schemeClr val="accent5">
                    <a:lumMod val="75000"/>
                  </a:schemeClr>
                </a:solidFill>
                <a:latin typeface="+mj-lt"/>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dirty="0"/>
              <a:t>Click to edit Master text styles</a:t>
            </a:r>
          </a:p>
        </p:txBody>
      </p:sp>
      <p:sp>
        <p:nvSpPr>
          <p:cNvPr id="14" name="Text Placeholder 2"/>
          <p:cNvSpPr>
            <a:spLocks noGrp="1"/>
          </p:cNvSpPr>
          <p:nvPr>
            <p:ph type="body" idx="13" hasCustomPrompt="1"/>
          </p:nvPr>
        </p:nvSpPr>
        <p:spPr>
          <a:xfrm>
            <a:off x="2449430" y="2654083"/>
            <a:ext cx="8841193" cy="3418886"/>
          </a:xfrm>
        </p:spPr>
        <p:txBody>
          <a:bodyPr>
            <a:normAutofit/>
          </a:bodyPr>
          <a:lstStyle>
            <a:lvl1pPr marL="257175" indent="-257175">
              <a:buFont typeface="Arial" panose="020B0604020202020204" pitchFamily="34" charset="0"/>
              <a:buChar char="•"/>
              <a:defRPr sz="1800">
                <a:solidFill>
                  <a:schemeClr val="tx2"/>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dirty="0"/>
              <a:t>Click to edit Master text styles </a:t>
            </a:r>
          </a:p>
          <a:p>
            <a:pPr lvl="0"/>
            <a:r>
              <a:rPr lang="en-US" dirty="0"/>
              <a:t>Click to edit Master text styles </a:t>
            </a:r>
          </a:p>
          <a:p>
            <a:pPr lvl="0"/>
            <a:r>
              <a:rPr lang="en-US" dirty="0"/>
              <a:t>Click to edit Master text styles</a:t>
            </a:r>
          </a:p>
          <a:p>
            <a:pPr lvl="0"/>
            <a:r>
              <a:rPr lang="en-US" dirty="0"/>
              <a:t>Click to edit Master text styles</a:t>
            </a:r>
          </a:p>
        </p:txBody>
      </p:sp>
      <p:sp>
        <p:nvSpPr>
          <p:cNvPr id="4" name="Date Placeholder 3"/>
          <p:cNvSpPr>
            <a:spLocks noGrp="1"/>
          </p:cNvSpPr>
          <p:nvPr>
            <p:ph type="dt" sz="half" idx="10"/>
          </p:nvPr>
        </p:nvSpPr>
        <p:spPr/>
        <p:txBody>
          <a:bodyPr/>
          <a:lstStyle>
            <a:lvl1pPr>
              <a:defRPr>
                <a:solidFill>
                  <a:srgbClr val="0070C0"/>
                </a:solidFill>
              </a:defRPr>
            </a:lvl1pPr>
          </a:lstStyle>
          <a:p>
            <a:pPr algn="ctr"/>
            <a:fld id="{28EB73E8-70C0-4C97-BA70-BDCE7AC8FE42}" type="datetime1">
              <a:rPr lang="en-US" smtClean="0"/>
              <a:t>10/15/2021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64D530-B60B-4A5A-91C0-C766C58A4783}" type="slidenum">
              <a:rPr lang="en-US" smtClean="0"/>
              <a:t>‹#›</a:t>
            </a:fld>
            <a:endParaRPr lang="en-US" dirty="0"/>
          </a:p>
        </p:txBody>
      </p:sp>
      <p:cxnSp>
        <p:nvCxnSpPr>
          <p:cNvPr id="16" name="Line 15"/>
          <p:cNvCxnSpPr/>
          <p:nvPr userDrawn="1"/>
        </p:nvCxnSpPr>
        <p:spPr>
          <a:xfrm flipV="1">
            <a:off x="2437593" y="1404425"/>
            <a:ext cx="8853031" cy="1788"/>
          </a:xfrm>
          <a:prstGeom prst="line">
            <a:avLst/>
          </a:prstGeom>
          <a:ln w="50800">
            <a:solidFill>
              <a:schemeClr val="accent1"/>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10878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Header v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37593" y="3400008"/>
            <a:ext cx="8841193" cy="798296"/>
          </a:xfrm>
        </p:spPr>
        <p:txBody>
          <a:bodyPr anchor="b">
            <a:noAutofit/>
          </a:bodyPr>
          <a:lstStyle>
            <a:lvl1pPr>
              <a:defRPr sz="5000" b="1">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2449430" y="4502603"/>
            <a:ext cx="8841193" cy="549117"/>
          </a:xfrm>
        </p:spPr>
        <p:txBody>
          <a:bodyPr>
            <a:normAutofit/>
          </a:bodyPr>
          <a:lstStyle>
            <a:lvl1pPr marL="0" indent="0">
              <a:buNone/>
              <a:defRPr sz="2400" b="1">
                <a:solidFill>
                  <a:schemeClr val="accent5">
                    <a:lumMod val="75000"/>
                  </a:schemeClr>
                </a:solidFill>
                <a:latin typeface="+mj-lt"/>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solidFill>
                  <a:srgbClr val="0070C0"/>
                </a:solidFill>
              </a:defRPr>
            </a:lvl1pPr>
          </a:lstStyle>
          <a:p>
            <a:pPr algn="ctr"/>
            <a:fld id="{17D6E3D8-8A72-4B86-9A77-057AC3CB5AB2}" type="datetime1">
              <a:rPr lang="en-US" smtClean="0"/>
              <a:t>10/15/2021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64D530-B60B-4A5A-91C0-C766C58A4783}" type="slidenum">
              <a:rPr lang="en-US" smtClean="0"/>
              <a:t>‹#›</a:t>
            </a:fld>
            <a:endParaRPr lang="en-US" dirty="0"/>
          </a:p>
        </p:txBody>
      </p:sp>
      <p:cxnSp>
        <p:nvCxnSpPr>
          <p:cNvPr id="16" name="Line 15"/>
          <p:cNvCxnSpPr/>
          <p:nvPr userDrawn="1"/>
        </p:nvCxnSpPr>
        <p:spPr>
          <a:xfrm flipV="1">
            <a:off x="2437593" y="4343165"/>
            <a:ext cx="8853031" cy="1788"/>
          </a:xfrm>
          <a:prstGeom prst="line">
            <a:avLst/>
          </a:prstGeom>
          <a:ln w="50800">
            <a:solidFill>
              <a:schemeClr val="accent1"/>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63664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62928" y="664912"/>
            <a:ext cx="8388457" cy="743000"/>
          </a:xfrm>
          <a:effectLst/>
        </p:spPr>
        <p:txBody>
          <a:bodyPr anchor="b">
            <a:noAutofit/>
          </a:bodyPr>
          <a:lstStyle>
            <a:lvl1pPr>
              <a:defRPr sz="4400" b="1">
                <a:solidFill>
                  <a:schemeClr val="tx1"/>
                </a:solidFill>
              </a:defRPr>
            </a:lvl1pPr>
          </a:lstStyle>
          <a:p>
            <a:r>
              <a:rPr lang="en-US" dirty="0"/>
              <a:t>Click to edit Master title style</a:t>
            </a:r>
          </a:p>
        </p:txBody>
      </p:sp>
      <p:sp>
        <p:nvSpPr>
          <p:cNvPr id="3" name="Content Placeholder 2"/>
          <p:cNvSpPr>
            <a:spLocks noGrp="1"/>
          </p:cNvSpPr>
          <p:nvPr>
            <p:ph sz="half" idx="1"/>
          </p:nvPr>
        </p:nvSpPr>
        <p:spPr>
          <a:xfrm>
            <a:off x="2461634" y="1681847"/>
            <a:ext cx="8389751" cy="5176153"/>
          </a:xfrm>
        </p:spPr>
        <p:txBody>
          <a:bodyPr>
            <a:normAutofit/>
          </a:bodyPr>
          <a:lstStyle>
            <a:lvl1pPr marL="342900" indent="-342900">
              <a:lnSpc>
                <a:spcPct val="100000"/>
              </a:lnSpc>
              <a:buFont typeface="Arial" panose="020B0604020202020204" pitchFamily="34" charset="0"/>
              <a:buChar char="•"/>
              <a:defRPr sz="2400"/>
            </a:lvl1pPr>
            <a:lvl2pPr marL="598884" indent="-342900" defTabSz="685800">
              <a:lnSpc>
                <a:spcPct val="100000"/>
              </a:lnSpc>
              <a:buSzPct val="85000"/>
              <a:buFont typeface="Verdana" panose="020B0604030504040204" pitchFamily="34" charset="0"/>
              <a:buChar char="−"/>
              <a:defRPr sz="2400"/>
            </a:lvl2pPr>
            <a:lvl3pPr marL="854869" indent="-342900">
              <a:lnSpc>
                <a:spcPct val="100000"/>
              </a:lnSpc>
              <a:buSzPct val="86000"/>
              <a:buFont typeface="Courier New" panose="02070309020205020404" pitchFamily="49" charset="0"/>
              <a:buChar char="o"/>
              <a:defRPr sz="2400"/>
            </a:lvl3pPr>
            <a:lvl4pPr marL="814388" indent="0">
              <a:buFont typeface="+mj-lt"/>
              <a:buNone/>
              <a:defRPr sz="1800"/>
            </a:lvl4pPr>
            <a:lvl5pPr marL="1503759" indent="-342900">
              <a:lnSpc>
                <a:spcPct val="100000"/>
              </a:lnSpc>
              <a:buFont typeface="Arial" panose="020B0604020202020204" pitchFamily="34" charset="0"/>
              <a:buChar char="•"/>
              <a:defRPr sz="2400"/>
            </a:lvl5pPr>
          </a:lstStyle>
          <a:p>
            <a:pPr lvl="0"/>
            <a:r>
              <a:rPr lang="en-US" dirty="0"/>
              <a:t>Click to edit Master text styles</a:t>
            </a:r>
          </a:p>
          <a:p>
            <a:pPr lvl="1"/>
            <a:r>
              <a:rPr lang="en-US" dirty="0"/>
              <a:t>Second level</a:t>
            </a:r>
          </a:p>
          <a:p>
            <a:pPr lvl="2"/>
            <a:r>
              <a:rPr lang="en-US" dirty="0"/>
              <a:t>Third level</a:t>
            </a:r>
          </a:p>
          <a:p>
            <a:pPr lvl="4"/>
            <a:endParaRPr lang="en-US" dirty="0"/>
          </a:p>
        </p:txBody>
      </p:sp>
      <p:sp>
        <p:nvSpPr>
          <p:cNvPr id="5" name="Date Placeholder 4"/>
          <p:cNvSpPr>
            <a:spLocks noGrp="1"/>
          </p:cNvSpPr>
          <p:nvPr>
            <p:ph type="dt" sz="half" idx="10"/>
          </p:nvPr>
        </p:nvSpPr>
        <p:spPr>
          <a:xfrm>
            <a:off x="207264" y="6275327"/>
            <a:ext cx="2743200" cy="365125"/>
          </a:xfrm>
        </p:spPr>
        <p:txBody>
          <a:bodyPr/>
          <a:lstStyle>
            <a:lvl1pPr algn="l">
              <a:defRPr sz="1200">
                <a:solidFill>
                  <a:schemeClr val="bg1"/>
                </a:solidFill>
              </a:defRPr>
            </a:lvl1pPr>
          </a:lstStyle>
          <a:p>
            <a:fld id="{394A84EE-B5D3-4D02-A38A-377E22253DB3}" type="datetime1">
              <a:rPr lang="en-US" smtClean="0"/>
              <a:t>10/15/2021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9289869" y="6356355"/>
            <a:ext cx="2743200" cy="365125"/>
          </a:xfrm>
        </p:spPr>
        <p:txBody>
          <a:bodyPr/>
          <a:lstStyle>
            <a:lvl1pPr>
              <a:defRPr sz="800">
                <a:solidFill>
                  <a:srgbClr val="002060"/>
                </a:solidFill>
              </a:defRPr>
            </a:lvl1pPr>
          </a:lstStyle>
          <a:p>
            <a:fld id="{3264D530-B60B-4A5A-91C0-C766C58A4783}" type="slidenum">
              <a:rPr lang="en-US" smtClean="0"/>
              <a:pPr/>
              <a:t>‹#›</a:t>
            </a:fld>
            <a:endParaRPr lang="en-US" dirty="0"/>
          </a:p>
        </p:txBody>
      </p:sp>
      <p:cxnSp>
        <p:nvCxnSpPr>
          <p:cNvPr id="10" name="Line 9"/>
          <p:cNvCxnSpPr/>
          <p:nvPr userDrawn="1"/>
        </p:nvCxnSpPr>
        <p:spPr>
          <a:xfrm flipV="1">
            <a:off x="2462925" y="1473490"/>
            <a:ext cx="8412480" cy="1788"/>
          </a:xfrm>
          <a:prstGeom prst="line">
            <a:avLst/>
          </a:prstGeom>
          <a:ln w="50800">
            <a:solidFill>
              <a:schemeClr val="accent1"/>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083337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Bulle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3" y="365133"/>
            <a:ext cx="7827015" cy="906747"/>
          </a:xfrm>
        </p:spPr>
        <p:txBody>
          <a:bodyPr anchor="b">
            <a:noAutofit/>
          </a:bodyPr>
          <a:lstStyle>
            <a:lvl1pPr>
              <a:defRPr sz="3750" b="1">
                <a:solidFill>
                  <a:schemeClr val="accent1"/>
                </a:solidFill>
              </a:defRPr>
            </a:lvl1pPr>
          </a:lstStyle>
          <a:p>
            <a:r>
              <a:rPr lang="en-US" dirty="0"/>
              <a:t>Click to edit Master title style</a:t>
            </a:r>
          </a:p>
        </p:txBody>
      </p:sp>
      <p:sp>
        <p:nvSpPr>
          <p:cNvPr id="27" name="Text Placeholder 26"/>
          <p:cNvSpPr>
            <a:spLocks noGrp="1"/>
          </p:cNvSpPr>
          <p:nvPr>
            <p:ph type="body" sz="quarter" idx="14"/>
          </p:nvPr>
        </p:nvSpPr>
        <p:spPr>
          <a:xfrm>
            <a:off x="836908" y="2200592"/>
            <a:ext cx="7821480" cy="3902411"/>
          </a:xfrm>
        </p:spPr>
        <p:txBody>
          <a:bodyPr>
            <a:normAutofit/>
          </a:bodyPr>
          <a:lstStyle>
            <a:lvl1pPr>
              <a:defRPr sz="1800">
                <a:solidFill>
                  <a:schemeClr val="bg1"/>
                </a:solidFill>
              </a:defRPr>
            </a:lvl1pPr>
            <a:lvl2pPr>
              <a:defRPr sz="1800">
                <a:solidFill>
                  <a:schemeClr val="bg1"/>
                </a:solidFill>
              </a:defRPr>
            </a:lvl2pPr>
            <a:lvl3pPr>
              <a:defRPr sz="1800">
                <a:solidFill>
                  <a:schemeClr val="tx2"/>
                </a:solidFill>
              </a:defRPr>
            </a:lvl3pPr>
            <a:lvl4pPr>
              <a:defRPr sz="1800">
                <a:solidFill>
                  <a:schemeClr val="tx2"/>
                </a:solidFill>
              </a:defRPr>
            </a:lvl4pPr>
            <a:lvl5pPr>
              <a:defRPr sz="1800">
                <a:solidFill>
                  <a:schemeClr val="tx2"/>
                </a:solidFill>
              </a:defRPr>
            </a:lvl5pPr>
          </a:lstStyle>
          <a:p>
            <a:pPr lvl="0"/>
            <a:r>
              <a:rPr lang="en-US" dirty="0"/>
              <a:t>Click to edit Master text styles</a:t>
            </a:r>
          </a:p>
          <a:p>
            <a:pPr lvl="1"/>
            <a:r>
              <a:rPr lang="en-US" dirty="0"/>
              <a:t>Second level</a:t>
            </a:r>
          </a:p>
        </p:txBody>
      </p:sp>
      <p:sp>
        <p:nvSpPr>
          <p:cNvPr id="14" name="Picture Placeholder 14"/>
          <p:cNvSpPr>
            <a:spLocks noGrp="1"/>
          </p:cNvSpPr>
          <p:nvPr>
            <p:ph type="pic" sz="quarter" idx="13"/>
          </p:nvPr>
        </p:nvSpPr>
        <p:spPr>
          <a:xfrm>
            <a:off x="9474399" y="2544512"/>
            <a:ext cx="2071159" cy="2560053"/>
          </a:xfrm>
          <a:solidFill>
            <a:schemeClr val="accent4">
              <a:lumMod val="60000"/>
              <a:lumOff val="40000"/>
            </a:schemeClr>
          </a:solidFill>
          <a:ln>
            <a:solidFill>
              <a:schemeClr val="accent4">
                <a:lumMod val="60000"/>
                <a:lumOff val="40000"/>
              </a:schemeClr>
            </a:solidFill>
          </a:ln>
          <a:effectLst>
            <a:outerShdw blurRad="50800" dist="63500" dir="2700000" algn="tl" rotWithShape="0">
              <a:prstClr val="black">
                <a:alpha val="17000"/>
              </a:prstClr>
            </a:outerShdw>
          </a:effectLst>
        </p:spPr>
        <p:txBody>
          <a:bodyPr anchor="ctr"/>
          <a:lstStyle>
            <a:lvl1pPr algn="ctr">
              <a:defRPr>
                <a:solidFill>
                  <a:schemeClr val="tx1"/>
                </a:solidFill>
              </a:defRPr>
            </a:lvl1pPr>
          </a:lstStyle>
          <a:p>
            <a:endParaRPr lang="en-US" dirty="0"/>
          </a:p>
        </p:txBody>
      </p:sp>
      <p:sp>
        <p:nvSpPr>
          <p:cNvPr id="4" name="Date Placeholder 3"/>
          <p:cNvSpPr>
            <a:spLocks noGrp="1"/>
          </p:cNvSpPr>
          <p:nvPr>
            <p:ph type="dt" sz="half" idx="10"/>
          </p:nvPr>
        </p:nvSpPr>
        <p:spPr>
          <a:xfrm>
            <a:off x="838200" y="6356355"/>
            <a:ext cx="2743200" cy="365125"/>
          </a:xfrm>
        </p:spPr>
        <p:txBody>
          <a:bodyPr/>
          <a:lstStyle>
            <a:lvl1pPr>
              <a:defRPr>
                <a:solidFill>
                  <a:srgbClr val="0070C0"/>
                </a:solidFill>
              </a:defRPr>
            </a:lvl1pPr>
          </a:lstStyle>
          <a:p>
            <a:fld id="{F7593CB3-AE29-477F-90A2-F9BD8EE74DBF}" type="datetime1">
              <a:rPr lang="en-US" smtClean="0"/>
              <a:t>10/15/2021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64D530-B60B-4A5A-91C0-C766C58A4783}" type="slidenum">
              <a:rPr lang="en-US" smtClean="0"/>
              <a:t>‹#›</a:t>
            </a:fld>
            <a:endParaRPr lang="en-US" dirty="0"/>
          </a:p>
        </p:txBody>
      </p:sp>
    </p:spTree>
    <p:extLst>
      <p:ext uri="{BB962C8B-B14F-4D97-AF65-F5344CB8AC3E}">
        <p14:creationId xmlns:p14="http://schemas.microsoft.com/office/powerpoint/2010/main" val="38090314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62925" y="664912"/>
            <a:ext cx="8890875" cy="743000"/>
          </a:xfrm>
          <a:effectLst/>
        </p:spPr>
        <p:txBody>
          <a:bodyPr anchor="b">
            <a:noAutofit/>
          </a:bodyPr>
          <a:lstStyle>
            <a:lvl1pPr>
              <a:defRPr sz="3750" b="1"/>
            </a:lvl1pPr>
          </a:lstStyle>
          <a:p>
            <a:r>
              <a:rPr lang="en-US" dirty="0"/>
              <a:t>Click to edit Master title style</a:t>
            </a:r>
          </a:p>
        </p:txBody>
      </p:sp>
      <p:sp>
        <p:nvSpPr>
          <p:cNvPr id="3" name="Content Placeholder 2"/>
          <p:cNvSpPr>
            <a:spLocks noGrp="1"/>
          </p:cNvSpPr>
          <p:nvPr>
            <p:ph sz="half" idx="1"/>
          </p:nvPr>
        </p:nvSpPr>
        <p:spPr>
          <a:xfrm>
            <a:off x="2461634" y="1828300"/>
            <a:ext cx="4282068" cy="4351338"/>
          </a:xfrm>
        </p:spPr>
        <p:txBody>
          <a:bodyPr>
            <a:normAutofit/>
          </a:bodyPr>
          <a:lstStyle>
            <a:lvl1pPr marL="255985" indent="-255985">
              <a:buFont typeface="+mj-lt"/>
              <a:buAutoNum type="arabicPeriod"/>
              <a:defRPr sz="1800"/>
            </a:lvl1pPr>
            <a:lvl2pPr marL="511969" indent="-255985" defTabSz="685800">
              <a:buFont typeface="+mj-lt"/>
              <a:buAutoNum type="alphaLcPeriod"/>
              <a:defRPr sz="1800"/>
            </a:lvl2pPr>
            <a:lvl3pPr marL="814388" indent="-302419">
              <a:buFont typeface="+mj-lt"/>
              <a:buAutoNum type="romanLcPeriod"/>
              <a:defRPr sz="1800"/>
            </a:lvl3pPr>
            <a:lvl4pPr marL="814388" indent="0">
              <a:buFont typeface="+mj-lt"/>
              <a:buNone/>
              <a:defRPr sz="1800"/>
            </a:lvl4pPr>
            <a:lvl5pPr marL="1160859" indent="0">
              <a:buFont typeface="+mj-lt"/>
              <a:buNone/>
              <a:defRPr sz="1800"/>
            </a:lvl5pPr>
          </a:lstStyle>
          <a:p>
            <a:pPr lvl="0"/>
            <a:r>
              <a:rPr lang="en-US" dirty="0"/>
              <a:t>Click to edit Master text styles</a:t>
            </a:r>
          </a:p>
          <a:p>
            <a:pPr lvl="1"/>
            <a:r>
              <a:rPr lang="en-US" dirty="0"/>
              <a:t>Second level</a:t>
            </a:r>
          </a:p>
          <a:p>
            <a:pPr lvl="2"/>
            <a:r>
              <a:rPr lang="en-US" dirty="0"/>
              <a:t>Third level</a:t>
            </a:r>
          </a:p>
          <a:p>
            <a:pPr lvl="4"/>
            <a:r>
              <a:rPr lang="en-US" dirty="0"/>
              <a:t>                                                                                                                                                                                                                                                                                                                                                             </a:t>
            </a:r>
          </a:p>
        </p:txBody>
      </p:sp>
      <p:sp>
        <p:nvSpPr>
          <p:cNvPr id="12" name="Content Placeholder 2"/>
          <p:cNvSpPr>
            <a:spLocks noGrp="1"/>
          </p:cNvSpPr>
          <p:nvPr>
            <p:ph sz="half" idx="13"/>
          </p:nvPr>
        </p:nvSpPr>
        <p:spPr>
          <a:xfrm>
            <a:off x="7071734" y="1828300"/>
            <a:ext cx="4282068" cy="4351338"/>
          </a:xfrm>
        </p:spPr>
        <p:txBody>
          <a:bodyPr>
            <a:normAutofit/>
          </a:bodyPr>
          <a:lstStyle>
            <a:lvl1pPr marL="255985" indent="-255985">
              <a:buFont typeface="+mj-lt"/>
              <a:buAutoNum type="arabicPeriod"/>
              <a:defRPr lang="en-US" dirty="0" smtClean="0"/>
            </a:lvl1pPr>
            <a:lvl2pPr marL="511969" indent="-255985" defTabSz="685800">
              <a:buFont typeface="+mj-lt"/>
              <a:buAutoNum type="alphaLcPeriod"/>
              <a:defRPr lang="en-US" dirty="0" smtClean="0"/>
            </a:lvl2pPr>
            <a:lvl3pPr marL="814388" indent="-302419">
              <a:buFont typeface="+mj-lt"/>
              <a:buAutoNum type="romanLcPeriod"/>
              <a:defRPr lang="en-US" dirty="0" smtClean="0"/>
            </a:lvl3pPr>
            <a:lvl4pPr marL="814388" indent="0">
              <a:buFont typeface="+mj-lt"/>
              <a:buNone/>
              <a:defRPr sz="1800"/>
            </a:lvl4pPr>
            <a:lvl5pPr marL="1160859" indent="0">
              <a:buFont typeface="+mj-lt"/>
              <a:buNone/>
              <a:defRPr lang="en-US" dirty="0" smtClean="0"/>
            </a:lvl5pPr>
          </a:lstStyle>
          <a:p>
            <a:pPr lvl="0"/>
            <a:r>
              <a:rPr lang="en-US" dirty="0"/>
              <a:t>Click to edit Master text styles</a:t>
            </a:r>
          </a:p>
          <a:p>
            <a:pPr lvl="1"/>
            <a:r>
              <a:rPr lang="en-US" dirty="0"/>
              <a:t>Second level</a:t>
            </a:r>
          </a:p>
          <a:p>
            <a:pPr lvl="2"/>
            <a:r>
              <a:rPr lang="en-US" dirty="0"/>
              <a:t>Third level</a:t>
            </a:r>
          </a:p>
          <a:p>
            <a:pPr lvl="4"/>
            <a:r>
              <a:rPr lang="en-US" dirty="0"/>
              <a:t>                                                                                                                                                                                                                                                                                                                                                             </a:t>
            </a:r>
          </a:p>
        </p:txBody>
      </p:sp>
      <p:sp>
        <p:nvSpPr>
          <p:cNvPr id="5" name="Date Placeholder 4"/>
          <p:cNvSpPr>
            <a:spLocks noGrp="1"/>
          </p:cNvSpPr>
          <p:nvPr>
            <p:ph type="dt" sz="half" idx="10"/>
          </p:nvPr>
        </p:nvSpPr>
        <p:spPr/>
        <p:txBody>
          <a:bodyPr/>
          <a:lstStyle>
            <a:lvl1pPr algn="ctr">
              <a:defRPr>
                <a:solidFill>
                  <a:srgbClr val="0070C0"/>
                </a:solidFill>
              </a:defRPr>
            </a:lvl1pPr>
          </a:lstStyle>
          <a:p>
            <a:fld id="{5306AFA1-EA72-4875-81FC-09B854D3EAC9}" type="datetime1">
              <a:rPr lang="en-US" smtClean="0"/>
              <a:t>10/15/2021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264D530-B60B-4A5A-91C0-C766C58A4783}" type="slidenum">
              <a:rPr lang="en-US" smtClean="0"/>
              <a:t>‹#›</a:t>
            </a:fld>
            <a:endParaRPr lang="en-US" dirty="0"/>
          </a:p>
        </p:txBody>
      </p:sp>
      <p:cxnSp>
        <p:nvCxnSpPr>
          <p:cNvPr id="10" name="Line 9"/>
          <p:cNvCxnSpPr/>
          <p:nvPr userDrawn="1"/>
        </p:nvCxnSpPr>
        <p:spPr>
          <a:xfrm>
            <a:off x="2462925" y="1475278"/>
            <a:ext cx="8890875" cy="20096"/>
          </a:xfrm>
          <a:prstGeom prst="line">
            <a:avLst/>
          </a:prstGeom>
          <a:ln w="57150">
            <a:solidFill>
              <a:schemeClr val="accent1"/>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92381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10"/>
          <p:cNvSpPr>
            <a:spLocks noGrp="1"/>
          </p:cNvSpPr>
          <p:nvPr>
            <p:ph type="title"/>
          </p:nvPr>
        </p:nvSpPr>
        <p:spPr>
          <a:xfrm>
            <a:off x="1507527" y="44003"/>
            <a:ext cx="9846276" cy="1325563"/>
          </a:xfrm>
        </p:spPr>
        <p:txBody>
          <a:bodyPr/>
          <a:lstStyle>
            <a:lvl1pPr>
              <a:defRPr>
                <a:solidFill>
                  <a:schemeClr val="bg1"/>
                </a:solidFill>
              </a:defRPr>
            </a:lvl1pPr>
          </a:lstStyle>
          <a:p>
            <a:r>
              <a:rPr lang="en-US" dirty="0"/>
              <a:t>Click to edit Master title style</a:t>
            </a:r>
          </a:p>
        </p:txBody>
      </p:sp>
      <p:sp>
        <p:nvSpPr>
          <p:cNvPr id="7" name="Chart Placeholder 6"/>
          <p:cNvSpPr>
            <a:spLocks noGrp="1"/>
          </p:cNvSpPr>
          <p:nvPr>
            <p:ph type="chart" sz="quarter" idx="13" hasCustomPrompt="1"/>
          </p:nvPr>
        </p:nvSpPr>
        <p:spPr>
          <a:xfrm>
            <a:off x="1507526" y="405739"/>
            <a:ext cx="9846276" cy="5747207"/>
          </a:xfrm>
        </p:spPr>
        <p:txBody>
          <a:bodyPr anchor="ctr"/>
          <a:lstStyle>
            <a:lvl1pPr algn="ctr">
              <a:defRPr/>
            </a:lvl1pPr>
          </a:lstStyle>
          <a:p>
            <a:r>
              <a:rPr lang="en-US" dirty="0"/>
              <a:t> </a:t>
            </a:r>
          </a:p>
        </p:txBody>
      </p:sp>
      <p:sp>
        <p:nvSpPr>
          <p:cNvPr id="3" name="Date Placeholder 2"/>
          <p:cNvSpPr>
            <a:spLocks noGrp="1"/>
          </p:cNvSpPr>
          <p:nvPr>
            <p:ph type="dt" sz="half" idx="10"/>
          </p:nvPr>
        </p:nvSpPr>
        <p:spPr>
          <a:xfrm>
            <a:off x="1207363" y="6356357"/>
            <a:ext cx="1692676" cy="365125"/>
          </a:xfrm>
        </p:spPr>
        <p:txBody>
          <a:bodyPr/>
          <a:lstStyle/>
          <a:p>
            <a:fld id="{EA3AFCB0-838C-495D-9396-E96FF639F0F7}" type="datetime1">
              <a:rPr lang="en-US" smtClean="0"/>
              <a:t>10/15/2021</a:t>
            </a:fld>
            <a:endParaRPr lang="en-US" dirty="0"/>
          </a:p>
        </p:txBody>
      </p:sp>
      <p:sp>
        <p:nvSpPr>
          <p:cNvPr id="4" name="Footer Placeholder 3"/>
          <p:cNvSpPr>
            <a:spLocks noGrp="1"/>
          </p:cNvSpPr>
          <p:nvPr>
            <p:ph type="ftr" sz="quarter" idx="11"/>
          </p:nvPr>
        </p:nvSpPr>
        <p:spPr>
          <a:xfrm>
            <a:off x="3184124" y="6356357"/>
            <a:ext cx="6285389" cy="365125"/>
          </a:xfrm>
        </p:spPr>
        <p:txBody>
          <a:bodyPr/>
          <a:lstStyle/>
          <a:p>
            <a:endParaRPr lang="en-US" dirty="0"/>
          </a:p>
        </p:txBody>
      </p:sp>
      <p:sp>
        <p:nvSpPr>
          <p:cNvPr id="5" name="Slide Number Placeholder 4"/>
          <p:cNvSpPr>
            <a:spLocks noGrp="1"/>
          </p:cNvSpPr>
          <p:nvPr>
            <p:ph type="sldNum" sz="quarter" idx="12"/>
          </p:nvPr>
        </p:nvSpPr>
        <p:spPr>
          <a:xfrm>
            <a:off x="9753600" y="6356357"/>
            <a:ext cx="1600200" cy="365125"/>
          </a:xfrm>
        </p:spPr>
        <p:txBody>
          <a:bodyPr/>
          <a:lstStyle/>
          <a:p>
            <a:fld id="{3D109FF3-1548-4CDB-B82B-70387ADEE53E}" type="slidenum">
              <a:rPr lang="en-US" smtClean="0"/>
              <a:t>‹#›</a:t>
            </a:fld>
            <a:endParaRPr lang="en-US" dirty="0"/>
          </a:p>
        </p:txBody>
      </p:sp>
    </p:spTree>
    <p:extLst>
      <p:ext uri="{BB962C8B-B14F-4D97-AF65-F5344CB8AC3E}">
        <p14:creationId xmlns:p14="http://schemas.microsoft.com/office/powerpoint/2010/main" val="19942530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ide 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1543052" y="393563"/>
            <a:ext cx="9810749" cy="679904"/>
          </a:xfrm>
        </p:spPr>
        <p:txBody>
          <a:bodyPr/>
          <a:lstStyle>
            <a:lvl1pPr>
              <a:defRPr sz="2400" b="1">
                <a:solidFill>
                  <a:schemeClr val="tx1"/>
                </a:solidFill>
              </a:defRPr>
            </a:lvl1pPr>
          </a:lstStyle>
          <a:p>
            <a:r>
              <a:rPr lang="en-US" dirty="0"/>
              <a:t>Click to edit Master title style</a:t>
            </a:r>
          </a:p>
        </p:txBody>
      </p:sp>
      <p:sp>
        <p:nvSpPr>
          <p:cNvPr id="8" name="Content Placeholder 5"/>
          <p:cNvSpPr>
            <a:spLocks noGrp="1"/>
          </p:cNvSpPr>
          <p:nvPr>
            <p:ph sz="quarter" idx="13"/>
          </p:nvPr>
        </p:nvSpPr>
        <p:spPr>
          <a:xfrm>
            <a:off x="1543052" y="1322388"/>
            <a:ext cx="9810749" cy="4768850"/>
          </a:xfrm>
        </p:spPr>
        <p:txBody>
          <a:bodyPr/>
          <a:lstStyle>
            <a:lvl1pPr>
              <a:defRPr lang="en-US" smtClean="0"/>
            </a:lvl1pPr>
            <a:lvl2pPr>
              <a:defRPr lang="en-US" smtClean="0"/>
            </a:lvl2pPr>
            <a:lvl3pPr>
              <a:defRPr lang="en-US" smtClean="0"/>
            </a:lvl3pPr>
            <a:lvl4pPr>
              <a:defRPr lang="en-US" smtClean="0"/>
            </a:lvl4pPr>
            <a:lvl5pPr>
              <a:defRPr lang="en-US"/>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 </a:t>
            </a:r>
          </a:p>
        </p:txBody>
      </p:sp>
      <p:sp>
        <p:nvSpPr>
          <p:cNvPr id="3" name="Date Placeholder 2"/>
          <p:cNvSpPr>
            <a:spLocks noGrp="1"/>
          </p:cNvSpPr>
          <p:nvPr>
            <p:ph type="dt" sz="half" idx="10"/>
          </p:nvPr>
        </p:nvSpPr>
        <p:spPr>
          <a:xfrm>
            <a:off x="838201" y="6356355"/>
            <a:ext cx="2743200" cy="365125"/>
          </a:xfrm>
        </p:spPr>
        <p:txBody>
          <a:bodyPr/>
          <a:lstStyle>
            <a:lvl1pPr algn="ctr">
              <a:defRPr>
                <a:solidFill>
                  <a:srgbClr val="0070C0"/>
                </a:solidFill>
              </a:defRPr>
            </a:lvl1pPr>
          </a:lstStyle>
          <a:p>
            <a:fld id="{C3FD37F1-7045-4D8A-8C85-2135914AFC08}" type="datetime1">
              <a:rPr lang="en-US" smtClean="0"/>
              <a:t>10/15/2021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D109FF3-1548-4CDB-B82B-70387ADEE53E}" type="slidenum">
              <a:rPr lang="en-US" smtClean="0"/>
              <a:t>‹#›</a:t>
            </a:fld>
            <a:endParaRPr lang="en-US" dirty="0"/>
          </a:p>
        </p:txBody>
      </p:sp>
    </p:spTree>
    <p:extLst>
      <p:ext uri="{BB962C8B-B14F-4D97-AF65-F5344CB8AC3E}">
        <p14:creationId xmlns:p14="http://schemas.microsoft.com/office/powerpoint/2010/main" val="25208889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b">
            <a:no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11903"/>
            <a:ext cx="2743200" cy="365125"/>
          </a:xfrm>
          <a:prstGeom prst="rect">
            <a:avLst/>
          </a:prstGeom>
        </p:spPr>
        <p:txBody>
          <a:bodyPr vert="horz" lIns="91440" tIns="45720" rIns="91440" bIns="45720" rtlCol="0" anchor="ctr"/>
          <a:lstStyle>
            <a:lvl1pPr algn="l">
              <a:defRPr sz="900">
                <a:solidFill>
                  <a:schemeClr val="accent6">
                    <a:lumMod val="50000"/>
                  </a:schemeClr>
                </a:solidFill>
              </a:defRPr>
            </a:lvl1pPr>
          </a:lstStyle>
          <a:p>
            <a:fld id="{1F029EE5-82A0-4817-80FE-4AAD96F7ED1D}" type="datetime1">
              <a:rPr lang="en-US" smtClean="0">
                <a:solidFill>
                  <a:srgbClr val="0070C0"/>
                </a:solidFill>
              </a:rPr>
              <a:t>10/15/2021</a:t>
            </a:fld>
            <a:r>
              <a:rPr lang="en-US" dirty="0">
                <a:solidFill>
                  <a:srgbClr val="0070C0"/>
                </a:solidFill>
              </a:rPr>
              <a:t>  </a:t>
            </a:r>
            <a:r>
              <a:rPr lang="en-US" dirty="0"/>
              <a:t>                                                                                                                                                                 </a:t>
            </a:r>
          </a:p>
        </p:txBody>
      </p:sp>
      <p:sp>
        <p:nvSpPr>
          <p:cNvPr id="5" name="Footer Placeholder 4"/>
          <p:cNvSpPr>
            <a:spLocks noGrp="1"/>
          </p:cNvSpPr>
          <p:nvPr>
            <p:ph type="ftr" sz="quarter" idx="3"/>
          </p:nvPr>
        </p:nvSpPr>
        <p:spPr>
          <a:xfrm>
            <a:off x="4038600" y="6356355"/>
            <a:ext cx="4114800" cy="365125"/>
          </a:xfrm>
          <a:prstGeom prst="rect">
            <a:avLst/>
          </a:prstGeom>
        </p:spPr>
        <p:txBody>
          <a:bodyPr vert="horz" lIns="91440" tIns="45720" rIns="91440" bIns="45720" rtlCol="0" anchor="ctr"/>
          <a:lstStyle>
            <a:lvl1pPr algn="ctr">
              <a:defRPr sz="900">
                <a:solidFill>
                  <a:srgbClr val="0070C0"/>
                </a:solidFill>
              </a:defRPr>
            </a:lvl1pPr>
          </a:lstStyle>
          <a:p>
            <a:endParaRPr lang="en-US" dirty="0"/>
          </a:p>
        </p:txBody>
      </p:sp>
      <p:sp>
        <p:nvSpPr>
          <p:cNvPr id="6" name="Slide Number Placeholder 5"/>
          <p:cNvSpPr>
            <a:spLocks noGrp="1"/>
          </p:cNvSpPr>
          <p:nvPr>
            <p:ph type="sldNum" sz="quarter" idx="4"/>
          </p:nvPr>
        </p:nvSpPr>
        <p:spPr>
          <a:xfrm>
            <a:off x="8610600" y="6356355"/>
            <a:ext cx="2743200" cy="365125"/>
          </a:xfrm>
          <a:prstGeom prst="rect">
            <a:avLst/>
          </a:prstGeom>
        </p:spPr>
        <p:txBody>
          <a:bodyPr vert="horz" lIns="91440" tIns="45720" rIns="91440" bIns="45720" rtlCol="0" anchor="ctr"/>
          <a:lstStyle>
            <a:lvl1pPr algn="r">
              <a:defRPr sz="900" baseline="0">
                <a:solidFill>
                  <a:schemeClr val="accent4">
                    <a:lumMod val="50000"/>
                  </a:schemeClr>
                </a:solidFill>
              </a:defRPr>
            </a:lvl1pPr>
          </a:lstStyle>
          <a:p>
            <a:fld id="{3D109FF3-1548-4CDB-B82B-70387ADEE53E}" type="slidenum">
              <a:rPr lang="en-US" smtClean="0"/>
              <a:pPr/>
              <a:t>‹#›</a:t>
            </a:fld>
            <a:endParaRPr lang="en-US" dirty="0"/>
          </a:p>
        </p:txBody>
      </p:sp>
    </p:spTree>
    <p:extLst>
      <p:ext uri="{BB962C8B-B14F-4D97-AF65-F5344CB8AC3E}">
        <p14:creationId xmlns:p14="http://schemas.microsoft.com/office/powerpoint/2010/main" val="17232734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ftr="0" dt="0"/>
  <p:txStyles>
    <p:titleStyle>
      <a:lvl1pPr algn="l" defTabSz="685800" rtl="0" eaLnBrk="1" latinLnBrk="0" hangingPunct="1">
        <a:lnSpc>
          <a:spcPct val="90000"/>
        </a:lnSpc>
        <a:spcBef>
          <a:spcPct val="0"/>
        </a:spcBef>
        <a:buNone/>
        <a:defRPr sz="3750" kern="1200">
          <a:solidFill>
            <a:schemeClr val="tx1"/>
          </a:solidFill>
          <a:latin typeface="Rockwell" panose="02060603020205020403" pitchFamily="18"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2"/>
          </a:solidFill>
          <a:latin typeface="+mn-lt"/>
          <a:ea typeface="+mn-ea"/>
          <a:cs typeface="+mn-cs"/>
        </a:defRPr>
      </a:lvl1pPr>
      <a:lvl2pPr marL="342900" indent="-171450" algn="l" defTabSz="685800" rtl="0" eaLnBrk="1" latinLnBrk="0" hangingPunct="1">
        <a:lnSpc>
          <a:spcPct val="90000"/>
        </a:lnSpc>
        <a:spcBef>
          <a:spcPts val="375"/>
        </a:spcBef>
        <a:buFont typeface="Arial" panose="020B0604020202020204" pitchFamily="34" charset="0"/>
        <a:buChar char="•"/>
        <a:defRPr sz="1800" kern="1200">
          <a:solidFill>
            <a:schemeClr val="tx2"/>
          </a:solidFill>
          <a:latin typeface="+mn-lt"/>
          <a:ea typeface="+mn-ea"/>
          <a:cs typeface="+mn-cs"/>
        </a:defRPr>
      </a:lvl2pPr>
      <a:lvl3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2"/>
          </a:solidFill>
          <a:latin typeface="+mn-lt"/>
          <a:ea typeface="+mn-ea"/>
          <a:cs typeface="+mn-cs"/>
        </a:defRPr>
      </a:lvl3pPr>
      <a:lvl4pPr marL="685800" indent="-171450" algn="l" defTabSz="685800" rtl="0" eaLnBrk="1" latinLnBrk="0" hangingPunct="1">
        <a:lnSpc>
          <a:spcPct val="90000"/>
        </a:lnSpc>
        <a:spcBef>
          <a:spcPts val="375"/>
        </a:spcBef>
        <a:buFont typeface="Arial" panose="020B0604020202020204" pitchFamily="34" charset="0"/>
        <a:buChar char="•"/>
        <a:defRPr sz="1800" kern="1200">
          <a:solidFill>
            <a:schemeClr val="tx2"/>
          </a:solidFill>
          <a:latin typeface="+mn-lt"/>
          <a:ea typeface="+mn-ea"/>
          <a:cs typeface="+mn-cs"/>
        </a:defRPr>
      </a:lvl4pPr>
      <a:lvl5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Local Health Department – Medicaid Managed Care</a:t>
            </a:r>
          </a:p>
        </p:txBody>
      </p:sp>
      <p:sp>
        <p:nvSpPr>
          <p:cNvPr id="4" name="Slide Number Placeholder 3"/>
          <p:cNvSpPr>
            <a:spLocks noGrp="1"/>
          </p:cNvSpPr>
          <p:nvPr>
            <p:ph type="sldNum" sz="quarter" idx="12"/>
          </p:nvPr>
        </p:nvSpPr>
        <p:spPr>
          <a:xfrm>
            <a:off x="9329530" y="6565076"/>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031F3B-62BF-4948-BDDE-8708039D87B5}" type="slidenum">
              <a:rPr kumimoji="0" lang="en-US" sz="900" b="0" i="0" u="none" strike="noStrike" kern="1200" cap="none" spc="0" normalizeH="0" baseline="0" noProof="0" smtClean="0">
                <a:ln>
                  <a:noFill/>
                </a:ln>
                <a:solidFill>
                  <a:srgbClr val="6DABE4">
                    <a:lumMod val="50000"/>
                  </a:srgbClr>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900" b="0" i="0" u="none" strike="noStrike" kern="1200" cap="none" spc="0" normalizeH="0" baseline="0" noProof="0" dirty="0">
              <a:ln>
                <a:noFill/>
              </a:ln>
              <a:solidFill>
                <a:srgbClr val="6DABE4">
                  <a:lumMod val="50000"/>
                </a:srgbClr>
              </a:solidFill>
              <a:effectLst/>
              <a:uLnTx/>
              <a:uFillTx/>
              <a:latin typeface="Verdana"/>
              <a:ea typeface="+mn-ea"/>
              <a:cs typeface="+mn-cs"/>
            </a:endParaRPr>
          </a:p>
        </p:txBody>
      </p:sp>
      <p:sp>
        <p:nvSpPr>
          <p:cNvPr id="5" name="Rectangle 4">
            <a:extLst>
              <a:ext uri="{FF2B5EF4-FFF2-40B4-BE49-F238E27FC236}">
                <a16:creationId xmlns:a16="http://schemas.microsoft.com/office/drawing/2014/main" id="{014CEDF5-9C99-4479-BD5D-95D9DE4AEDB9}"/>
              </a:ext>
            </a:extLst>
          </p:cNvPr>
          <p:cNvSpPr/>
          <p:nvPr/>
        </p:nvSpPr>
        <p:spPr>
          <a:xfrm>
            <a:off x="2462926" y="2041659"/>
            <a:ext cx="2111832" cy="5028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tx2"/>
                </a:solidFill>
                <a:effectLst/>
                <a:uLnTx/>
                <a:uFillTx/>
                <a:latin typeface="Verdana"/>
                <a:ea typeface="+mn-ea"/>
                <a:cs typeface="+mn-cs"/>
              </a:rPr>
              <a:t>Topic</a:t>
            </a:r>
          </a:p>
        </p:txBody>
      </p:sp>
      <p:sp>
        <p:nvSpPr>
          <p:cNvPr id="6" name="Rectangle 5">
            <a:extLst>
              <a:ext uri="{FF2B5EF4-FFF2-40B4-BE49-F238E27FC236}">
                <a16:creationId xmlns:a16="http://schemas.microsoft.com/office/drawing/2014/main" id="{1D1E6F8D-A958-497D-8DC2-1C6543175E67}"/>
              </a:ext>
            </a:extLst>
          </p:cNvPr>
          <p:cNvSpPr/>
          <p:nvPr/>
        </p:nvSpPr>
        <p:spPr>
          <a:xfrm>
            <a:off x="6402741" y="2015469"/>
            <a:ext cx="5413435" cy="5290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tx2"/>
                </a:solidFill>
                <a:effectLst/>
                <a:uLnTx/>
                <a:uFillTx/>
                <a:latin typeface="Verdana"/>
                <a:ea typeface="+mn-ea"/>
                <a:cs typeface="+mn-cs"/>
              </a:rPr>
              <a:t>Key HHSC Action Items</a:t>
            </a:r>
          </a:p>
        </p:txBody>
      </p:sp>
      <p:sp>
        <p:nvSpPr>
          <p:cNvPr id="7" name="Rectangle 6">
            <a:extLst>
              <a:ext uri="{FF2B5EF4-FFF2-40B4-BE49-F238E27FC236}">
                <a16:creationId xmlns:a16="http://schemas.microsoft.com/office/drawing/2014/main" id="{6CED9361-C4D0-43F9-855C-032686277763}"/>
              </a:ext>
            </a:extLst>
          </p:cNvPr>
          <p:cNvSpPr/>
          <p:nvPr/>
        </p:nvSpPr>
        <p:spPr>
          <a:xfrm>
            <a:off x="2462925" y="2616562"/>
            <a:ext cx="2111832" cy="380149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rgbClr val="000000"/>
                </a:solidFill>
                <a:latin typeface="Verdana"/>
              </a:rPr>
              <a:t>LHD-Medicaid participation</a:t>
            </a:r>
            <a:endParaRPr kumimoji="0" lang="en-US" sz="1800" b="1" i="0" u="none" strike="noStrike" kern="1200" cap="none" spc="0" normalizeH="0" baseline="0" noProof="0" dirty="0">
              <a:ln>
                <a:noFill/>
              </a:ln>
              <a:solidFill>
                <a:srgbClr val="000000"/>
              </a:solidFill>
              <a:effectLst/>
              <a:uLnTx/>
              <a:uFillTx/>
              <a:latin typeface="Verdana"/>
              <a:ea typeface="+mn-ea"/>
              <a:cs typeface="+mn-cs"/>
            </a:endParaRPr>
          </a:p>
        </p:txBody>
      </p:sp>
      <p:sp>
        <p:nvSpPr>
          <p:cNvPr id="8" name="Rectangle 7">
            <a:extLst>
              <a:ext uri="{FF2B5EF4-FFF2-40B4-BE49-F238E27FC236}">
                <a16:creationId xmlns:a16="http://schemas.microsoft.com/office/drawing/2014/main" id="{927FD28C-2EA0-45D9-AD66-65A1F050F111}"/>
              </a:ext>
            </a:extLst>
          </p:cNvPr>
          <p:cNvSpPr/>
          <p:nvPr/>
        </p:nvSpPr>
        <p:spPr>
          <a:xfrm>
            <a:off x="6402743" y="2616562"/>
            <a:ext cx="5413436" cy="37756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marR="0" lvl="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US" dirty="0">
                <a:solidFill>
                  <a:srgbClr val="000000"/>
                </a:solidFill>
                <a:latin typeface="Verdana"/>
              </a:rPr>
              <a:t>Legislative update:                               SB 73 (87</a:t>
            </a:r>
            <a:r>
              <a:rPr lang="en-US" baseline="30000" dirty="0">
                <a:solidFill>
                  <a:srgbClr val="000000"/>
                </a:solidFill>
                <a:latin typeface="Verdana"/>
              </a:rPr>
              <a:t>th</a:t>
            </a:r>
            <a:r>
              <a:rPr lang="en-US" dirty="0">
                <a:solidFill>
                  <a:srgbClr val="000000"/>
                </a:solidFill>
                <a:latin typeface="Verdana"/>
              </a:rPr>
              <a:t> Legislative session)</a:t>
            </a:r>
            <a:endParaRPr kumimoji="0" lang="en-US" b="0" i="0" u="none" strike="noStrike" kern="1200" cap="none" spc="0" normalizeH="0" baseline="0" noProof="0" dirty="0">
              <a:ln>
                <a:noFill/>
              </a:ln>
              <a:solidFill>
                <a:srgbClr val="000000"/>
              </a:solidFill>
              <a:effectLst/>
              <a:uLnTx/>
              <a:uFillTx/>
              <a:latin typeface="Verdana"/>
              <a:ea typeface="+mn-ea"/>
              <a:cs typeface="+mn-cs"/>
            </a:endParaRPr>
          </a:p>
          <a:p>
            <a:pPr marL="285750" marR="0" lvl="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Verdana"/>
                <a:ea typeface="+mn-ea"/>
                <a:cs typeface="+mn-cs"/>
              </a:rPr>
              <a:t>Policy update and contract amendments: HHSC </a:t>
            </a:r>
            <a:r>
              <a:rPr lang="en-US" dirty="0">
                <a:solidFill>
                  <a:srgbClr val="000000"/>
                </a:solidFill>
                <a:latin typeface="Verdana"/>
              </a:rPr>
              <a:t>is </a:t>
            </a:r>
            <a:r>
              <a:rPr kumimoji="0" lang="en-US" sz="1800" b="0" i="0" u="none" strike="noStrike" kern="1200" cap="none" spc="0" normalizeH="0" baseline="0" noProof="0" dirty="0">
                <a:ln>
                  <a:noFill/>
                </a:ln>
                <a:solidFill>
                  <a:srgbClr val="000000"/>
                </a:solidFill>
                <a:effectLst/>
                <a:uLnTx/>
                <a:uFillTx/>
                <a:latin typeface="Verdana"/>
                <a:ea typeface="+mn-ea"/>
                <a:cs typeface="+mn-cs"/>
              </a:rPr>
              <a:t>working on contract changes to prohibit MCOs from requiring governmental entities from carrying professional liability insurance or agree to an indemnification clause. </a:t>
            </a:r>
          </a:p>
          <a:p>
            <a:pPr marL="285750" marR="0" lvl="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Verdana"/>
                <a:ea typeface="+mn-ea"/>
                <a:cs typeface="+mn-cs"/>
              </a:rPr>
              <a:t>HHSC plans to schedule an MCO - LHD  open meeting to discuss contracting challenges. </a:t>
            </a:r>
          </a:p>
        </p:txBody>
      </p:sp>
      <p:sp>
        <p:nvSpPr>
          <p:cNvPr id="9" name="Rectangle 8">
            <a:extLst>
              <a:ext uri="{FF2B5EF4-FFF2-40B4-BE49-F238E27FC236}">
                <a16:creationId xmlns:a16="http://schemas.microsoft.com/office/drawing/2014/main" id="{14583A7A-A5EC-44B4-962F-13EE320EA1EF}"/>
              </a:ext>
            </a:extLst>
          </p:cNvPr>
          <p:cNvSpPr/>
          <p:nvPr/>
        </p:nvSpPr>
        <p:spPr>
          <a:xfrm>
            <a:off x="4750762" y="2041659"/>
            <a:ext cx="1472486" cy="5028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tx2"/>
                </a:solidFill>
                <a:effectLst/>
                <a:uLnTx/>
                <a:uFillTx/>
                <a:latin typeface="Verdana"/>
                <a:ea typeface="+mn-ea"/>
                <a:cs typeface="+mn-cs"/>
              </a:rPr>
              <a:t>Bill</a:t>
            </a:r>
          </a:p>
        </p:txBody>
      </p:sp>
      <p:sp>
        <p:nvSpPr>
          <p:cNvPr id="10" name="Rectangle 9">
            <a:extLst>
              <a:ext uri="{FF2B5EF4-FFF2-40B4-BE49-F238E27FC236}">
                <a16:creationId xmlns:a16="http://schemas.microsoft.com/office/drawing/2014/main" id="{1D0362BD-2A28-43E5-8608-4B060911FDB9}"/>
              </a:ext>
            </a:extLst>
          </p:cNvPr>
          <p:cNvSpPr/>
          <p:nvPr/>
        </p:nvSpPr>
        <p:spPr>
          <a:xfrm>
            <a:off x="4750762" y="2616562"/>
            <a:ext cx="1472486" cy="37928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Verdana"/>
                <a:ea typeface="+mn-ea"/>
                <a:cs typeface="+mn-cs"/>
              </a:rPr>
              <a:t>SB </a:t>
            </a:r>
            <a:r>
              <a:rPr lang="en-US" b="1" dirty="0">
                <a:solidFill>
                  <a:srgbClr val="000000"/>
                </a:solidFill>
                <a:latin typeface="Verdana"/>
              </a:rPr>
              <a:t>73</a:t>
            </a:r>
            <a:endParaRPr kumimoji="0" lang="en-US" sz="1800" b="1" i="0" u="none" strike="noStrike" kern="1200" cap="none" spc="0" normalizeH="0" baseline="0" noProof="0" dirty="0">
              <a:ln>
                <a:noFill/>
              </a:ln>
              <a:solidFill>
                <a:srgbClr val="000000"/>
              </a:solidFill>
              <a:effectLst/>
              <a:uLnTx/>
              <a:uFillTx/>
              <a:latin typeface="Verdana"/>
              <a:ea typeface="+mn-ea"/>
              <a:cs typeface="+mn-cs"/>
            </a:endParaRPr>
          </a:p>
        </p:txBody>
      </p:sp>
      <p:sp>
        <p:nvSpPr>
          <p:cNvPr id="12" name="Rectangle 11">
            <a:extLst>
              <a:ext uri="{FF2B5EF4-FFF2-40B4-BE49-F238E27FC236}">
                <a16:creationId xmlns:a16="http://schemas.microsoft.com/office/drawing/2014/main" id="{E168D4D0-CDFC-44BE-8A72-14636695B19B}"/>
              </a:ext>
            </a:extLst>
          </p:cNvPr>
          <p:cNvSpPr/>
          <p:nvPr/>
        </p:nvSpPr>
        <p:spPr>
          <a:xfrm>
            <a:off x="2465173" y="1545262"/>
            <a:ext cx="3993401"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Verdana"/>
                <a:ea typeface="+mn-ea"/>
                <a:cs typeface="+mn-cs"/>
              </a:rPr>
              <a:t>October 2021 Update:</a:t>
            </a:r>
            <a:endParaRPr kumimoji="0" lang="en-US" sz="2400" b="0" i="0" u="none" strike="noStrike" kern="1200" cap="none" spc="0" normalizeH="0" baseline="0" noProof="0" dirty="0">
              <a:ln>
                <a:noFill/>
              </a:ln>
              <a:solidFill>
                <a:srgbClr val="000000"/>
              </a:solidFill>
              <a:effectLst/>
              <a:uLnTx/>
              <a:uFillTx/>
              <a:latin typeface="Verdana"/>
              <a:ea typeface="+mn-ea"/>
              <a:cs typeface="+mn-cs"/>
            </a:endParaRPr>
          </a:p>
        </p:txBody>
      </p:sp>
    </p:spTree>
    <p:extLst>
      <p:ext uri="{BB962C8B-B14F-4D97-AF65-F5344CB8AC3E}">
        <p14:creationId xmlns:p14="http://schemas.microsoft.com/office/powerpoint/2010/main" val="211734662"/>
      </p:ext>
    </p:extLst>
  </p:cSld>
  <p:clrMapOvr>
    <a:masterClrMapping/>
  </p:clrMapOvr>
</p:sld>
</file>

<file path=ppt/theme/theme1.xml><?xml version="1.0" encoding="utf-8"?>
<a:theme xmlns:a="http://schemas.openxmlformats.org/drawingml/2006/main" name="Bright Room">
  <a:themeElements>
    <a:clrScheme name="HHS Bright Room">
      <a:dk1>
        <a:srgbClr val="022167"/>
      </a:dk1>
      <a:lt1>
        <a:srgbClr val="FFFFFF"/>
      </a:lt1>
      <a:dk2>
        <a:srgbClr val="000000"/>
      </a:dk2>
      <a:lt2>
        <a:srgbClr val="D1D3D3"/>
      </a:lt2>
      <a:accent1>
        <a:srgbClr val="FFC600"/>
      </a:accent1>
      <a:accent2>
        <a:srgbClr val="AB2328"/>
      </a:accent2>
      <a:accent3>
        <a:srgbClr val="6CC04A"/>
      </a:accent3>
      <a:accent4>
        <a:srgbClr val="6DABE4"/>
      </a:accent4>
      <a:accent5>
        <a:srgbClr val="B47E00"/>
      </a:accent5>
      <a:accent6>
        <a:srgbClr val="FF8300"/>
      </a:accent6>
      <a:hlink>
        <a:srgbClr val="00B3E3"/>
      </a:hlink>
      <a:folHlink>
        <a:srgbClr val="7D868C"/>
      </a:folHlink>
    </a:clrScheme>
    <a:fontScheme name="Rockwell+Verdana">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70222_MCO Leadership Meeting_MSD_v1" id="{DE8CD156-D7C4-4455-A522-8C55D6D5070C}" vid="{57EF1ADC-BC01-4005-AE02-45D68B19F33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7BA79E5ECF62040AB43208B743EC59E" ma:contentTypeVersion="7" ma:contentTypeDescription="Create a new document." ma:contentTypeScope="" ma:versionID="f014695bc61b6af9245cd733f23327e8">
  <xsd:schema xmlns:xsd="http://www.w3.org/2001/XMLSchema" xmlns:xs="http://www.w3.org/2001/XMLSchema" xmlns:p="http://schemas.microsoft.com/office/2006/metadata/properties" xmlns:ns3="04d525ea-4699-468c-be25-8c4dd8135c6d" xmlns:ns4="fab59061-0ba0-40aa-9220-350084df7501" targetNamespace="http://schemas.microsoft.com/office/2006/metadata/properties" ma:root="true" ma:fieldsID="f97e60bf57d3d10b46ce8c410baae2fb" ns3:_="" ns4:_="">
    <xsd:import namespace="04d525ea-4699-468c-be25-8c4dd8135c6d"/>
    <xsd:import namespace="fab59061-0ba0-40aa-9220-350084df7501"/>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d525ea-4699-468c-be25-8c4dd8135c6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ab59061-0ba0-40aa-9220-350084df750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184CF4B-20B7-4DF8-88CF-EFC4A5BFA55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4d525ea-4699-468c-be25-8c4dd8135c6d"/>
    <ds:schemaRef ds:uri="fab59061-0ba0-40aa-9220-350084df750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CA5BC20-604C-408C-B82D-6194044FB204}">
  <ds:schemaRefs>
    <ds:schemaRef ds:uri="http://schemas.microsoft.com/sharepoint/v3/contenttype/forms"/>
  </ds:schemaRefs>
</ds:datastoreItem>
</file>

<file path=customXml/itemProps3.xml><?xml version="1.0" encoding="utf-8"?>
<ds:datastoreItem xmlns:ds="http://schemas.openxmlformats.org/officeDocument/2006/customXml" ds:itemID="{7C770D41-2C19-4CBF-AED4-7F5EFB933C3D}">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38</TotalTime>
  <Words>676</Words>
  <Application>Microsoft Office PowerPoint</Application>
  <PresentationFormat>Widescreen</PresentationFormat>
  <Paragraphs>46</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Courier New</vt:lpstr>
      <vt:lpstr>Rockwell</vt:lpstr>
      <vt:lpstr>Verdana</vt:lpstr>
      <vt:lpstr>Bright Room</vt:lpstr>
      <vt:lpstr>Local Health Department – Medicaid Managed Care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Ndukwe,Elewechi D (HHSC)</dc:creator>
  <cp:lastModifiedBy>Ndukwe,Elewechi D (HHSC)</cp:lastModifiedBy>
  <cp:revision>4</cp:revision>
  <dcterms:created xsi:type="dcterms:W3CDTF">2021-10-13T14:47:59Z</dcterms:created>
  <dcterms:modified xsi:type="dcterms:W3CDTF">2021-10-15T13:10:51Z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0x01010047BA79E5ECF62040AB43208B743EC59E</vt:lpwstr>
  </property>
</Properties>
</file>