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  <p:sldMasterId id="2147483717" r:id="rId4"/>
    <p:sldMasterId id="2147483742" r:id="rId5"/>
    <p:sldMasterId id="2147483756" r:id="rId6"/>
  </p:sldMasterIdLst>
  <p:notesMasterIdLst>
    <p:notesMasterId r:id="rId30"/>
  </p:notesMasterIdLst>
  <p:sldIdLst>
    <p:sldId id="2141412994" r:id="rId7"/>
    <p:sldId id="2141412263" r:id="rId8"/>
    <p:sldId id="1189" r:id="rId9"/>
    <p:sldId id="2141413393" r:id="rId10"/>
    <p:sldId id="2141413396" r:id="rId11"/>
    <p:sldId id="2141413819" r:id="rId12"/>
    <p:sldId id="2141413820" r:id="rId13"/>
    <p:sldId id="2141412948" r:id="rId14"/>
    <p:sldId id="2141413277" r:id="rId15"/>
    <p:sldId id="2141413821" r:id="rId16"/>
    <p:sldId id="2141412762" r:id="rId17"/>
    <p:sldId id="2145706010" r:id="rId18"/>
    <p:sldId id="2141412999" r:id="rId19"/>
    <p:sldId id="2141413325" r:id="rId20"/>
    <p:sldId id="2141412947" r:id="rId21"/>
    <p:sldId id="2141413321" r:id="rId22"/>
    <p:sldId id="2141413323" r:id="rId23"/>
    <p:sldId id="2141413500" r:id="rId24"/>
    <p:sldId id="2141413495" r:id="rId25"/>
    <p:sldId id="2141411606" r:id="rId26"/>
    <p:sldId id="2145706011" r:id="rId27"/>
    <p:sldId id="2141412995" r:id="rId28"/>
    <p:sldId id="1222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7A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2" autoAdjust="0"/>
    <p:restoredTop sz="90464" autoAdjust="0"/>
  </p:normalViewPr>
  <p:slideViewPr>
    <p:cSldViewPr snapToGrid="0">
      <p:cViewPr varScale="1">
        <p:scale>
          <a:sx n="99" d="100"/>
          <a:sy n="99" d="100"/>
        </p:scale>
        <p:origin x="47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accent1"/>
                </a:solidFill>
              </a:rPr>
              <a:t>Percent of Total Population Vaccinated with an Additional/Booster by Age Group and Vaccination</a:t>
            </a:r>
            <a:r>
              <a:rPr lang="en-US" sz="2400" b="1" baseline="0">
                <a:solidFill>
                  <a:schemeClr val="accent1"/>
                </a:solidFill>
              </a:rPr>
              <a:t> Date</a:t>
            </a:r>
            <a:endParaRPr lang="en-US" sz="2400" b="1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470929672910703E-2"/>
          <c:y val="0.12905501119895657"/>
          <c:w val="0.92814130694137542"/>
          <c:h val="0.7908564489604774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898128"/>
        <c:axId val="1549921984"/>
        <c:extLst>
          <c:ext xmlns:c15="http://schemas.microsoft.com/office/drawing/2012/chart" uri="{02D57815-91ED-43cb-92C2-25804820EDAC}">
            <c15:filteredBarSeries>
              <c15:ser>
                <c:idx val="9"/>
                <c:order val="10"/>
                <c:tx>
                  <c:strRef>
                    <c:extLst>
                      <c:ext uri="{02D57815-91ED-43cb-92C2-25804820EDAC}">
                        <c15:formulaRef>
                          <c15:sqref>Booster!$BD$1</c15:sqref>
                        </c15:formulaRef>
                      </c:ext>
                    </c:extLst>
                    <c:strCache>
                      <c:ptCount val="1"/>
                      <c:pt idx="0">
                        <c:v>Phase 1A: HCW &amp; LTC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4"/>
                  <c:invertIfNegative val="0"/>
                  <c:bubble3D val="0"/>
                  <c:spPr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D-5A3D-4BB0-B20F-6C9CF21AF12E}"/>
                    </c:ext>
                  </c:extLst>
                </c:dPt>
                <c:dLbls>
                  <c:dLbl>
                    <c:idx val="4"/>
                    <c:layout>
                      <c:manualLayout>
                        <c:x val="5.2968036529680365E-2"/>
                        <c:y val="-4.3725404459991251E-3"/>
                      </c:manualLayout>
                    </c:layout>
                    <c:tx>
                      <c:rich>
                        <a:bodyPr/>
                        <a:lstStyle/>
                        <a:p>
                          <a:fld id="{BA8569CA-021A-4679-A226-D9E5BF0A1452}" type="SERIESNAME">
                            <a:rPr lang="en-US"/>
                            <a:pPr/>
                            <a:t>[SERIES NAME]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5A3D-4BB0-B20F-6C9CF21AF12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Booster!$A$2:$A$155</c15:sqref>
                        </c15:formulaRef>
                      </c:ext>
                    </c:extLst>
                    <c:strCache>
                      <c:ptCount val="139"/>
                      <c:pt idx="0">
                        <c:v>December</c:v>
                      </c:pt>
                      <c:pt idx="18">
                        <c:v>January</c:v>
                      </c:pt>
                      <c:pt idx="49">
                        <c:v>February</c:v>
                      </c:pt>
                      <c:pt idx="77">
                        <c:v>March</c:v>
                      </c:pt>
                      <c:pt idx="108">
                        <c:v>April</c:v>
                      </c:pt>
                      <c:pt idx="138">
                        <c:v>May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Booster!$BD$3:$BD$155</c15:sqref>
                        </c15:formulaRef>
                      </c:ext>
                    </c:extLst>
                    <c:numCache>
                      <c:formatCode>General</c:formatCode>
                      <c:ptCount val="153"/>
                      <c:pt idx="4" formatCode="0%">
                        <c:v>0.5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E-5A3D-4BB0-B20F-6C9CF21AF12E}"/>
                  </c:ext>
                </c:extLst>
              </c15:ser>
            </c15:filteredBarSeries>
            <c15:filteredBarSeries>
              <c15:ser>
                <c:idx val="10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Booster!$BE$1</c15:sqref>
                        </c15:formulaRef>
                      </c:ext>
                    </c:extLst>
                    <c:strCache>
                      <c:ptCount val="1"/>
                      <c:pt idx="0">
                        <c:v>Phase 1B: 65+ &amp; 16+ w/ HR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15"/>
                  <c:invertIfNegative val="0"/>
                  <c:bubble3D val="0"/>
                  <c:spPr>
                    <a:solidFill>
                      <a:schemeClr val="accent5">
                        <a:lumMod val="50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0-5A3D-4BB0-B20F-6C9CF21AF12E}"/>
                    </c:ext>
                  </c:extLst>
                </c:dPt>
                <c:dLbls>
                  <c:dLbl>
                    <c:idx val="15"/>
                    <c:layout>
                      <c:manualLayout>
                        <c:x val="4.6599328145206342E-2"/>
                        <c:y val="1.157334641835788E-3"/>
                      </c:manualLayout>
                    </c:layout>
                    <c:tx>
                      <c:rich>
                        <a:bodyPr/>
                        <a:lstStyle/>
                        <a:p>
                          <a:fld id="{789A7253-DC25-4D7D-9B19-4C8B486F11A4}" type="SERIESNAME">
                            <a:rPr lang="en-US"/>
                            <a:pPr/>
                            <a:t>[SERIES NAME]</a:t>
                          </a:fld>
                          <a:r>
                            <a:rPr lang="en-US" baseline="0"/>
                            <a:t> </a:t>
                          </a:r>
                        </a:p>
                      </c:rich>
                    </c:tx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0-5A3D-4BB0-B20F-6C9CF21AF12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Booster!$A$2:$A$155</c15:sqref>
                        </c15:formulaRef>
                      </c:ext>
                    </c:extLst>
                    <c:strCache>
                      <c:ptCount val="139"/>
                      <c:pt idx="0">
                        <c:v>December</c:v>
                      </c:pt>
                      <c:pt idx="18">
                        <c:v>January</c:v>
                      </c:pt>
                      <c:pt idx="49">
                        <c:v>February</c:v>
                      </c:pt>
                      <c:pt idx="77">
                        <c:v>March</c:v>
                      </c:pt>
                      <c:pt idx="108">
                        <c:v>April</c:v>
                      </c:pt>
                      <c:pt idx="138">
                        <c:v>May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Booster!$BE$2:$BE$155</c15:sqref>
                        </c15:formulaRef>
                      </c:ext>
                    </c:extLst>
                    <c:numCache>
                      <c:formatCode>General</c:formatCode>
                      <c:ptCount val="154"/>
                      <c:pt idx="15" formatCode="0%">
                        <c:v>0.4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5A3D-4BB0-B20F-6C9CF21AF12E}"/>
                  </c:ext>
                </c:extLst>
              </c15:ser>
            </c15:filteredBarSeries>
            <c15:filteredBarSeries>
              <c15:ser>
                <c:idx val="11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Booster!$BF$1</c15:sqref>
                        </c15:formulaRef>
                      </c:ext>
                    </c:extLst>
                    <c:strCache>
                      <c:ptCount val="1"/>
                      <c:pt idx="0">
                        <c:v>Schools &amp; Childcare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79"/>
                  <c:invertIfNegative val="0"/>
                  <c:bubble3D val="0"/>
                  <c:spPr>
                    <a:solidFill>
                      <a:schemeClr val="accent5">
                        <a:lumMod val="50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5A3D-4BB0-B20F-6C9CF21AF12E}"/>
                    </c:ext>
                  </c:extLst>
                </c:dPt>
                <c:dLbls>
                  <c:dLbl>
                    <c:idx val="79"/>
                    <c:layout>
                      <c:manualLayout>
                        <c:x val="-3.6529680365296802E-2"/>
                        <c:y val="1.4575134819997085E-3"/>
                      </c:manualLayout>
                    </c:layout>
                    <c:tx>
                      <c:rich>
                        <a:bodyPr/>
                        <a:lstStyle/>
                        <a:p>
                          <a:fld id="{734D30FA-22CD-4DE4-8123-CF8E4989BA6C}" type="SERIESNAME">
                            <a:rPr lang="en-US"/>
                            <a:pPr/>
                            <a:t>[SERIES NAME]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5A3D-4BB0-B20F-6C9CF21AF12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Booster!$A$2:$A$155</c15:sqref>
                        </c15:formulaRef>
                      </c:ext>
                    </c:extLst>
                    <c:strCache>
                      <c:ptCount val="139"/>
                      <c:pt idx="0">
                        <c:v>December</c:v>
                      </c:pt>
                      <c:pt idx="18">
                        <c:v>January</c:v>
                      </c:pt>
                      <c:pt idx="49">
                        <c:v>February</c:v>
                      </c:pt>
                      <c:pt idx="77">
                        <c:v>March</c:v>
                      </c:pt>
                      <c:pt idx="108">
                        <c:v>April</c:v>
                      </c:pt>
                      <c:pt idx="138">
                        <c:v>May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Booster!$BF$2:$BF$155</c15:sqref>
                        </c15:formulaRef>
                      </c:ext>
                    </c:extLst>
                    <c:numCache>
                      <c:formatCode>General</c:formatCode>
                      <c:ptCount val="154"/>
                      <c:pt idx="79" formatCode="0%">
                        <c:v>0.65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5A3D-4BB0-B20F-6C9CF21AF12E}"/>
                  </c:ext>
                </c:extLst>
              </c15:ser>
            </c15:filteredBarSeries>
            <c15:filteredBa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Booster!$BG$1</c15:sqref>
                        </c15:formulaRef>
                      </c:ext>
                    </c:extLst>
                    <c:strCache>
                      <c:ptCount val="1"/>
                      <c:pt idx="0">
                        <c:v>Phase 1C: 50+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91"/>
                    <c:tx>
                      <c:rich>
                        <a:bodyPr/>
                        <a:lstStyle/>
                        <a:p>
                          <a:fld id="{707A836D-5FD5-49DA-B425-03A90D57EE73}" type="SERIESNAME">
                            <a:rPr lang="en-US"/>
                            <a:pPr/>
                            <a:t>[SERIES NAME]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5A3D-4BB0-B20F-6C9CF21AF12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Booster!$A$2:$A$155</c15:sqref>
                        </c15:formulaRef>
                      </c:ext>
                    </c:extLst>
                    <c:strCache>
                      <c:ptCount val="139"/>
                      <c:pt idx="0">
                        <c:v>December</c:v>
                      </c:pt>
                      <c:pt idx="18">
                        <c:v>January</c:v>
                      </c:pt>
                      <c:pt idx="49">
                        <c:v>February</c:v>
                      </c:pt>
                      <c:pt idx="77">
                        <c:v>March</c:v>
                      </c:pt>
                      <c:pt idx="108">
                        <c:v>April</c:v>
                      </c:pt>
                      <c:pt idx="138">
                        <c:v>May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Booster!$BG$2:$BG$155</c15:sqref>
                        </c15:formulaRef>
                      </c:ext>
                    </c:extLst>
                    <c:numCache>
                      <c:formatCode>General</c:formatCode>
                      <c:ptCount val="154"/>
                      <c:pt idx="91" formatCode="0%">
                        <c:v>0.7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5A3D-4BB0-B20F-6C9CF21AF12E}"/>
                  </c:ext>
                </c:extLst>
              </c15:ser>
            </c15:filteredBarSeries>
            <c15:filteredBarSeries>
              <c15:ser>
                <c:idx val="13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Booster!$BH$1</c15:sqref>
                        </c15:formulaRef>
                      </c:ext>
                    </c:extLst>
                    <c:strCache>
                      <c:ptCount val="1"/>
                      <c:pt idx="0">
                        <c:v>Phase 2a:16+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105"/>
                    <c:layout>
                      <c:manualLayout>
                        <c:x val="1.643837954755497E-2"/>
                        <c:y val="-8.3544641665554836E-3"/>
                      </c:manualLayout>
                    </c:layout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7-5A3D-4BB0-B20F-6C9CF21AF12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noFill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Booster!$A$2:$A$155</c15:sqref>
                        </c15:formulaRef>
                      </c:ext>
                    </c:extLst>
                    <c:strCache>
                      <c:ptCount val="139"/>
                      <c:pt idx="0">
                        <c:v>December</c:v>
                      </c:pt>
                      <c:pt idx="18">
                        <c:v>January</c:v>
                      </c:pt>
                      <c:pt idx="49">
                        <c:v>February</c:v>
                      </c:pt>
                      <c:pt idx="77">
                        <c:v>March</c:v>
                      </c:pt>
                      <c:pt idx="108">
                        <c:v>April</c:v>
                      </c:pt>
                      <c:pt idx="138">
                        <c:v>May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Booster!$BH$2:$BH$155</c15:sqref>
                        </c15:formulaRef>
                      </c:ext>
                    </c:extLst>
                    <c:numCache>
                      <c:formatCode>General</c:formatCode>
                      <c:ptCount val="154"/>
                      <c:pt idx="105" formatCode="0%">
                        <c:v>0.73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5A3D-4BB0-B20F-6C9CF21AF12E}"/>
                  </c:ext>
                </c:extLst>
              </c15:ser>
            </c15:filteredBarSeries>
            <c15:filteredBa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Booster!$BI$1</c15:sqref>
                        </c15:formulaRef>
                      </c:ext>
                    </c:extLst>
                    <c:strCache>
                      <c:ptCount val="1"/>
                      <c:pt idx="0">
                        <c:v>Phase 2b: 12+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149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5A3D-4BB0-B20F-6C9CF21AF12E}"/>
                    </c:ext>
                  </c:extLst>
                </c:dPt>
                <c:dLbls>
                  <c:dLbl>
                    <c:idx val="149"/>
                    <c:layout>
                      <c:manualLayout>
                        <c:x val="8.8295946592924744E-3"/>
                        <c:y val="9.1279638773966818E-4"/>
                      </c:manualLayout>
                    </c:layout>
                    <c:tx>
                      <c:rich>
                        <a:bodyPr/>
                        <a:lstStyle/>
                        <a:p>
                          <a:fld id="{68C66831-E3D8-47A0-9B25-4CB22DB6F930}" type="SERIESNAME">
                            <a:rPr lang="en-US"/>
                            <a:pPr/>
                            <a:t>[SERIES NAME]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5A3D-4BB0-B20F-6C9CF21AF12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Booster!$A$2:$A$155</c15:sqref>
                        </c15:formulaRef>
                      </c:ext>
                    </c:extLst>
                    <c:strCache>
                      <c:ptCount val="139"/>
                      <c:pt idx="0">
                        <c:v>December</c:v>
                      </c:pt>
                      <c:pt idx="18">
                        <c:v>January</c:v>
                      </c:pt>
                      <c:pt idx="49">
                        <c:v>February</c:v>
                      </c:pt>
                      <c:pt idx="77">
                        <c:v>March</c:v>
                      </c:pt>
                      <c:pt idx="108">
                        <c:v>April</c:v>
                      </c:pt>
                      <c:pt idx="138">
                        <c:v>May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Booster!$BI$2:$BI$155</c15:sqref>
                        </c15:formulaRef>
                      </c:ext>
                    </c:extLst>
                    <c:numCache>
                      <c:formatCode>General</c:formatCode>
                      <c:ptCount val="154"/>
                      <c:pt idx="149" formatCode="0%">
                        <c:v>0.85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5A3D-4BB0-B20F-6C9CF21AF12E}"/>
                  </c:ext>
                </c:extLst>
              </c15:ser>
            </c15:filteredBarSeries>
            <c15:filteredBarSeries>
              <c15:ser>
                <c:idx val="15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Booster!$BJ$1</c15:sqref>
                        </c15:formulaRef>
                      </c:ext>
                    </c:extLst>
                    <c:strCache>
                      <c:ptCount val="1"/>
                      <c:pt idx="0">
                        <c:v>Phase 2c: 5+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316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5A3D-4BB0-B20F-6C9CF21AF12E}"/>
                    </c:ext>
                  </c:extLst>
                </c:dPt>
                <c:dPt>
                  <c:idx val="327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5A3D-4BB0-B20F-6C9CF21AF12E}"/>
                    </c:ext>
                  </c:extLst>
                </c:dPt>
                <c:dLbls>
                  <c:dLbl>
                    <c:idx val="316"/>
                    <c:tx>
                      <c:rich>
                        <a:bodyPr/>
                        <a:lstStyle/>
                        <a:p>
                          <a:fld id="{50744287-8622-4F4F-B4DE-6C3DA3F4D1CB}" type="SERIESNAME">
                            <a:rPr lang="en-US" sz="1400"/>
                            <a:pPr/>
                            <a:t>[SERIES NAME]</a:t>
                          </a:fld>
                          <a:endParaRPr lang="en-US"/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D-5A3D-4BB0-B20F-6C9CF21AF12E}"/>
                      </c:ext>
                    </c:extLst>
                  </c:dLbl>
                  <c:spPr>
                    <a:noFill/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Booster!$A$2:$A$337</c15:sqref>
                        </c15:formulaRef>
                      </c:ext>
                    </c:extLst>
                    <c:strCache>
                      <c:ptCount val="323"/>
                      <c:pt idx="0">
                        <c:v>December</c:v>
                      </c:pt>
                      <c:pt idx="18">
                        <c:v>January</c:v>
                      </c:pt>
                      <c:pt idx="49">
                        <c:v>February</c:v>
                      </c:pt>
                      <c:pt idx="77">
                        <c:v>March</c:v>
                      </c:pt>
                      <c:pt idx="108">
                        <c:v>April</c:v>
                      </c:pt>
                      <c:pt idx="138">
                        <c:v>May</c:v>
                      </c:pt>
                      <c:pt idx="169">
                        <c:v>June</c:v>
                      </c:pt>
                      <c:pt idx="200">
                        <c:v>July</c:v>
                      </c:pt>
                      <c:pt idx="230">
                        <c:v>August</c:v>
                      </c:pt>
                      <c:pt idx="261">
                        <c:v>September</c:v>
                      </c:pt>
                      <c:pt idx="291">
                        <c:v>October</c:v>
                      </c:pt>
                      <c:pt idx="322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Booster!$BJ$2:$BJ$337</c15:sqref>
                        </c15:formulaRef>
                      </c:ext>
                    </c:extLst>
                    <c:numCache>
                      <c:formatCode>General</c:formatCode>
                      <c:ptCount val="336"/>
                      <c:pt idx="327" formatCode="0%">
                        <c:v>0.85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5A3D-4BB0-B20F-6C9CF21AF12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7"/>
          <c:order val="2"/>
          <c:tx>
            <c:strRef>
              <c:f>Booster!$AN$1</c:f>
              <c:strCache>
                <c:ptCount val="1"/>
                <c:pt idx="0">
                  <c:v>% 12-15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Booster!Booster1215</c:f>
              <c:numCache>
                <c:formatCode>0.00%</c:formatCode>
                <c:ptCount val="4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9.7120026999367499E-6</c:v>
                </c:pt>
                <c:pt idx="13">
                  <c:v>2.1852006074857689E-5</c:v>
                </c:pt>
                <c:pt idx="14">
                  <c:v>3.4599009618524671E-5</c:v>
                </c:pt>
                <c:pt idx="15">
                  <c:v>5.1595014343413986E-5</c:v>
                </c:pt>
                <c:pt idx="16">
                  <c:v>7.8303021768240055E-5</c:v>
                </c:pt>
                <c:pt idx="17">
                  <c:v>1.1411603172425682E-4</c:v>
                </c:pt>
                <c:pt idx="18">
                  <c:v>1.4385903999281313E-4</c:v>
                </c:pt>
                <c:pt idx="19">
                  <c:v>1.8452805129879826E-4</c:v>
                </c:pt>
                <c:pt idx="20">
                  <c:v>2.2034106125481503E-4</c:v>
                </c:pt>
                <c:pt idx="21">
                  <c:v>2.3369506496722807E-4</c:v>
                </c:pt>
                <c:pt idx="22">
                  <c:v>2.4765606884838713E-4</c:v>
                </c:pt>
                <c:pt idx="23">
                  <c:v>2.6465207357327647E-4</c:v>
                </c:pt>
                <c:pt idx="24">
                  <c:v>2.9014608066061043E-4</c:v>
                </c:pt>
                <c:pt idx="25">
                  <c:v>3.1988908892916672E-4</c:v>
                </c:pt>
                <c:pt idx="26">
                  <c:v>3.5630909905392952E-4</c:v>
                </c:pt>
                <c:pt idx="27">
                  <c:v>4.0486911255361327E-4</c:v>
                </c:pt>
                <c:pt idx="28">
                  <c:v>4.1276011474731188E-4</c:v>
                </c:pt>
                <c:pt idx="29">
                  <c:v>4.2611411845972495E-4</c:v>
                </c:pt>
                <c:pt idx="30">
                  <c:v>4.4978712504082074E-4</c:v>
                </c:pt>
                <c:pt idx="31">
                  <c:v>4.7163913111567847E-4</c:v>
                </c:pt>
                <c:pt idx="32">
                  <c:v>4.9045613634680592E-4</c:v>
                </c:pt>
                <c:pt idx="33">
                  <c:v>5.1837814410912405E-4</c:v>
                </c:pt>
                <c:pt idx="34">
                  <c:v>5.4083715035272784E-4</c:v>
                </c:pt>
                <c:pt idx="35">
                  <c:v>5.5176315339015662E-4</c:v>
                </c:pt>
                <c:pt idx="36">
                  <c:v>5.5601215457137896E-4</c:v>
                </c:pt>
                <c:pt idx="37">
                  <c:v>5.736151594650143E-4</c:v>
                </c:pt>
                <c:pt idx="38">
                  <c:v>5.8939716385241153E-4</c:v>
                </c:pt>
                <c:pt idx="39">
                  <c:v>6.100351695897771E-4</c:v>
                </c:pt>
                <c:pt idx="40">
                  <c:v>6.3188717566463489E-4</c:v>
                </c:pt>
                <c:pt idx="41">
                  <c:v>6.5434618190823857E-4</c:v>
                </c:pt>
                <c:pt idx="42">
                  <c:v>6.6345118443942924E-4</c:v>
                </c:pt>
                <c:pt idx="43">
                  <c:v>6.7134218663312791E-4</c:v>
                </c:pt>
                <c:pt idx="44">
                  <c:v>6.8469619034554092E-4</c:v>
                </c:pt>
                <c:pt idx="45">
                  <c:v>6.950151932142237E-4</c:v>
                </c:pt>
                <c:pt idx="46">
                  <c:v>7.0594119625165259E-4</c:v>
                </c:pt>
                <c:pt idx="47">
                  <c:v>7.1686719928908138E-4</c:v>
                </c:pt>
                <c:pt idx="48">
                  <c:v>7.3386320401397072E-4</c:v>
                </c:pt>
                <c:pt idx="49">
                  <c:v>7.4054020587017728E-4</c:v>
                </c:pt>
                <c:pt idx="50">
                  <c:v>7.4964520840136795E-4</c:v>
                </c:pt>
                <c:pt idx="51">
                  <c:v>7.5875021093255862E-4</c:v>
                </c:pt>
                <c:pt idx="52">
                  <c:v>7.6906921380124141E-4</c:v>
                </c:pt>
                <c:pt idx="53">
                  <c:v>7.7453221531995585E-4</c:v>
                </c:pt>
                <c:pt idx="54">
                  <c:v>7.8667221869487675E-4</c:v>
                </c:pt>
                <c:pt idx="55">
                  <c:v>7.9820522190105164E-4</c:v>
                </c:pt>
                <c:pt idx="56">
                  <c:v>8.0002622240728986E-4</c:v>
                </c:pt>
                <c:pt idx="57">
                  <c:v>8.0973822510722654E-4</c:v>
                </c:pt>
                <c:pt idx="58">
                  <c:v>8.1580822679468709E-4</c:v>
                </c:pt>
                <c:pt idx="59">
                  <c:v>8.2552022949462377E-4</c:v>
                </c:pt>
                <c:pt idx="60">
                  <c:v>8.3705323270079866E-4</c:v>
                </c:pt>
                <c:pt idx="61">
                  <c:v>8.53442237256942E-4</c:v>
                </c:pt>
                <c:pt idx="62">
                  <c:v>8.6254723978813268E-4</c:v>
                </c:pt>
                <c:pt idx="63">
                  <c:v>8.661892408006089E-4</c:v>
                </c:pt>
                <c:pt idx="64">
                  <c:v>8.8804124687546658E-4</c:v>
                </c:pt>
                <c:pt idx="65">
                  <c:v>8.9836024974414947E-4</c:v>
                </c:pt>
                <c:pt idx="66">
                  <c:v>9.0625125193784803E-4</c:v>
                </c:pt>
                <c:pt idx="67">
                  <c:v>9.147492543002927E-4</c:v>
                </c:pt>
                <c:pt idx="68">
                  <c:v>9.2567525733772149E-4</c:v>
                </c:pt>
                <c:pt idx="69">
                  <c:v>9.3478025986891227E-4</c:v>
                </c:pt>
                <c:pt idx="70">
                  <c:v>9.3781526071264249E-4</c:v>
                </c:pt>
                <c:pt idx="71">
                  <c:v>9.4692026324383317E-4</c:v>
                </c:pt>
                <c:pt idx="72">
                  <c:v>9.5359726510003972E-4</c:v>
                </c:pt>
                <c:pt idx="73">
                  <c:v>9.5845326645000806E-4</c:v>
                </c:pt>
                <c:pt idx="74">
                  <c:v>9.6209526746248439E-4</c:v>
                </c:pt>
                <c:pt idx="75">
                  <c:v>9.760562713436434E-4</c:v>
                </c:pt>
                <c:pt idx="76">
                  <c:v>9.8334027336859607E-4</c:v>
                </c:pt>
                <c:pt idx="77">
                  <c:v>9.875892745498183E-4</c:v>
                </c:pt>
                <c:pt idx="78">
                  <c:v>9.9244527589978674E-4</c:v>
                </c:pt>
                <c:pt idx="79">
                  <c:v>9.9730127724975497E-4</c:v>
                </c:pt>
                <c:pt idx="80">
                  <c:v>1.0033712789372156E-3</c:v>
                </c:pt>
                <c:pt idx="81">
                  <c:v>1.0064062797809459E-3</c:v>
                </c:pt>
                <c:pt idx="82">
                  <c:v>1.0167252826496285E-3</c:v>
                </c:pt>
                <c:pt idx="83">
                  <c:v>1.022795284337089E-3</c:v>
                </c:pt>
                <c:pt idx="84">
                  <c:v>1.0270442855183114E-3</c:v>
                </c:pt>
                <c:pt idx="85">
                  <c:v>1.0361492880495021E-3</c:v>
                </c:pt>
                <c:pt idx="86">
                  <c:v>1.0397912890619783E-3</c:v>
                </c:pt>
                <c:pt idx="87">
                  <c:v>1.0440402902432008E-3</c:v>
                </c:pt>
                <c:pt idx="88">
                  <c:v>1.0507172920994072E-3</c:v>
                </c:pt>
                <c:pt idx="89">
                  <c:v>1.0543592931118834E-3</c:v>
                </c:pt>
                <c:pt idx="90">
                  <c:v>1.0610362949680899E-3</c:v>
                </c:pt>
                <c:pt idx="91">
                  <c:v>1.0646782959805663E-3</c:v>
                </c:pt>
                <c:pt idx="92">
                  <c:v>1.0689272971617886E-3</c:v>
                </c:pt>
                <c:pt idx="93">
                  <c:v>1.0713552978367728E-3</c:v>
                </c:pt>
                <c:pt idx="94">
                  <c:v>1.0792463000304715E-3</c:v>
                </c:pt>
                <c:pt idx="95">
                  <c:v>1.0865303020554239E-3</c:v>
                </c:pt>
                <c:pt idx="96">
                  <c:v>1.1035263067803132E-3</c:v>
                </c:pt>
                <c:pt idx="97">
                  <c:v>1.1162733103239804E-3</c:v>
                </c:pt>
                <c:pt idx="98">
                  <c:v>1.1223433120114408E-3</c:v>
                </c:pt>
                <c:pt idx="99">
                  <c:v>1.1320553147113775E-3</c:v>
                </c:pt>
                <c:pt idx="100">
                  <c:v>1.1411603172425682E-3</c:v>
                </c:pt>
                <c:pt idx="101">
                  <c:v>1.1496583196050128E-3</c:v>
                </c:pt>
                <c:pt idx="102">
                  <c:v>1.1624053231486799E-3</c:v>
                </c:pt>
                <c:pt idx="103">
                  <c:v>1.1763663270298388E-3</c:v>
                </c:pt>
                <c:pt idx="104">
                  <c:v>1.1951833322609664E-3</c:v>
                </c:pt>
                <c:pt idx="105">
                  <c:v>1.2006463337796809E-3</c:v>
                </c:pt>
                <c:pt idx="106">
                  <c:v>1.2133933373233478E-3</c:v>
                </c:pt>
                <c:pt idx="107">
                  <c:v>1.2206773393483004E-3</c:v>
                </c:pt>
                <c:pt idx="108">
                  <c:v>1.2316033423857291E-3</c:v>
                </c:pt>
                <c:pt idx="109">
                  <c:v>1.2455643462668882E-3</c:v>
                </c:pt>
                <c:pt idx="110">
                  <c:v>1.2643813514980158E-3</c:v>
                </c:pt>
                <c:pt idx="111">
                  <c:v>1.2795563557166669E-3</c:v>
                </c:pt>
                <c:pt idx="112">
                  <c:v>1.2874473579103656E-3</c:v>
                </c:pt>
                <c:pt idx="113">
                  <c:v>1.3105133643227154E-3</c:v>
                </c:pt>
                <c:pt idx="114">
                  <c:v>1.3256883685413665E-3</c:v>
                </c:pt>
                <c:pt idx="115">
                  <c:v>1.3378283719162874E-3</c:v>
                </c:pt>
                <c:pt idx="116">
                  <c:v>1.3390423722537796E-3</c:v>
                </c:pt>
                <c:pt idx="117">
                  <c:v>1.3517893757974465E-3</c:v>
                </c:pt>
                <c:pt idx="118">
                  <c:v>1.3608943783286372E-3</c:v>
                </c:pt>
                <c:pt idx="119">
                  <c:v>1.3669643800160976E-3</c:v>
                </c:pt>
                <c:pt idx="120">
                  <c:v>1.3803183837285107E-3</c:v>
                </c:pt>
                <c:pt idx="121">
                  <c:v>1.3991353889596381E-3</c:v>
                </c:pt>
                <c:pt idx="122">
                  <c:v>1.4228083955407339E-3</c:v>
                </c:pt>
                <c:pt idx="123">
                  <c:v>1.4458744019530837E-3</c:v>
                </c:pt>
                <c:pt idx="124">
                  <c:v>1.4774384107278781E-3</c:v>
                </c:pt>
                <c:pt idx="125">
                  <c:v>1.5108234200089108E-3</c:v>
                </c:pt>
                <c:pt idx="126">
                  <c:v>1.5229634233838317E-3</c:v>
                </c:pt>
                <c:pt idx="127">
                  <c:v>1.5381384276024828E-3</c:v>
                </c:pt>
                <c:pt idx="128">
                  <c:v>1.5557414324961182E-3</c:v>
                </c:pt>
                <c:pt idx="129">
                  <c:v>1.5806284394147062E-3</c:v>
                </c:pt>
                <c:pt idx="130">
                  <c:v>1.602480445489564E-3</c:v>
                </c:pt>
                <c:pt idx="131">
                  <c:v>1.6328304539268662E-3</c:v>
                </c:pt>
                <c:pt idx="132">
                  <c:v>1.6686434638828829E-3</c:v>
                </c:pt>
                <c:pt idx="133">
                  <c:v>1.6844254682702802E-3</c:v>
                </c:pt>
                <c:pt idx="134">
                  <c:v>1.706884474513884E-3</c:v>
                </c:pt>
                <c:pt idx="135">
                  <c:v>1.7366274827824402E-3</c:v>
                </c:pt>
                <c:pt idx="136">
                  <c:v>1.7718334925697109E-3</c:v>
                </c:pt>
                <c:pt idx="137">
                  <c:v>1.8052185018507436E-3</c:v>
                </c:pt>
                <c:pt idx="138">
                  <c:v>1.851350514675443E-3</c:v>
                </c:pt>
                <c:pt idx="139">
                  <c:v>1.8859495242939677E-3</c:v>
                </c:pt>
                <c:pt idx="140">
                  <c:v>1.9047665295250952E-3</c:v>
                </c:pt>
                <c:pt idx="141">
                  <c:v>1.9757855492683828E-3</c:v>
                </c:pt>
                <c:pt idx="142">
                  <c:v>2.0553025713741149E-3</c:v>
                </c:pt>
                <c:pt idx="143">
                  <c:v>2.1311775924673709E-3</c:v>
                </c:pt>
                <c:pt idx="144">
                  <c:v>2.1943056100169594E-3</c:v>
                </c:pt>
                <c:pt idx="145">
                  <c:v>2.2064456133918807E-3</c:v>
                </c:pt>
                <c:pt idx="146">
                  <c:v>2.2076596137293727E-3</c:v>
                </c:pt>
                <c:pt idx="147">
                  <c:v>2.2179786165980554E-3</c:v>
                </c:pt>
                <c:pt idx="148">
                  <c:v>2.2847486351601208E-3</c:v>
                </c:pt>
                <c:pt idx="149">
                  <c:v>2.3551606547346621E-3</c:v>
                </c:pt>
                <c:pt idx="150">
                  <c:v>2.4286076751529337E-3</c:v>
                </c:pt>
                <c:pt idx="151">
                  <c:v>2.5093386975961578E-3</c:v>
                </c:pt>
                <c:pt idx="152">
                  <c:v>2.5396887060334604E-3</c:v>
                </c:pt>
                <c:pt idx="153">
                  <c:v>2.5481867083959049E-3</c:v>
                </c:pt>
                <c:pt idx="154">
                  <c:v>2.5700387144707627E-3</c:v>
                </c:pt>
                <c:pt idx="155">
                  <c:v>2.8638267961438495E-3</c:v>
                </c:pt>
                <c:pt idx="156">
                  <c:v>3.2152798938478106E-3</c:v>
                </c:pt>
                <c:pt idx="157">
                  <c:v>3.5005699731584525E-3</c:v>
                </c:pt>
                <c:pt idx="158">
                  <c:v>5.2220224517222419E-3</c:v>
                </c:pt>
                <c:pt idx="159">
                  <c:v>8.2667352981524132E-3</c:v>
                </c:pt>
                <c:pt idx="160">
                  <c:v>1.0953318045022416E-2</c:v>
                </c:pt>
                <c:pt idx="161">
                  <c:v>1.2301465419807386E-2</c:v>
                </c:pt>
                <c:pt idx="162">
                  <c:v>1.4521872037080427E-2</c:v>
                </c:pt>
                <c:pt idx="163">
                  <c:v>1.6762916660090832E-2</c:v>
                </c:pt>
                <c:pt idx="164">
                  <c:v>1.8882561249352028E-2</c:v>
                </c:pt>
                <c:pt idx="165">
                  <c:v>2.100281283878197E-2</c:v>
                </c:pt>
                <c:pt idx="166">
                  <c:v>2.48445169067757E-2</c:v>
                </c:pt>
                <c:pt idx="167">
                  <c:v>2.8325055874365533E-2</c:v>
                </c:pt>
                <c:pt idx="168">
                  <c:v>3.0031940348879418E-2</c:v>
                </c:pt>
                <c:pt idx="169">
                  <c:v>3.3073011194297113E-2</c:v>
                </c:pt>
                <c:pt idx="170">
                  <c:v>3.4550449605024992E-2</c:v>
                </c:pt>
                <c:pt idx="171">
                  <c:v>3.5775375945554515E-2</c:v>
                </c:pt>
                <c:pt idx="172">
                  <c:v>3.7019726291483909E-2</c:v>
                </c:pt>
                <c:pt idx="173">
                  <c:v>3.9305081926812778E-2</c:v>
                </c:pt>
                <c:pt idx="174">
                  <c:v>4.1563122554548068E-2</c:v>
                </c:pt>
                <c:pt idx="175">
                  <c:v>4.2508221817285669E-2</c:v>
                </c:pt>
                <c:pt idx="176">
                  <c:v>4.3460605082048215E-2</c:v>
                </c:pt>
                <c:pt idx="177">
                  <c:v>4.4348039328754932E-2</c:v>
                </c:pt>
                <c:pt idx="178">
                  <c:v>4.5249434579342815E-2</c:v>
                </c:pt>
                <c:pt idx="179">
                  <c:v>4.6206673845455327E-2</c:v>
                </c:pt>
                <c:pt idx="180">
                  <c:v>4.7894741314738087E-2</c:v>
                </c:pt>
                <c:pt idx="181">
                  <c:v>4.9607088790770686E-2</c:v>
                </c:pt>
                <c:pt idx="182">
                  <c:v>5.0220158961204193E-2</c:v>
                </c:pt>
                <c:pt idx="183">
                  <c:v>5.0850225136362587E-2</c:v>
                </c:pt>
                <c:pt idx="184">
                  <c:v>5.1411700292452685E-2</c:v>
                </c:pt>
                <c:pt idx="185">
                  <c:v>5.2036910466261112E-2</c:v>
                </c:pt>
                <c:pt idx="186">
                  <c:v>5.2348301552827832E-2</c:v>
                </c:pt>
                <c:pt idx="187">
                  <c:v>5.3155611777260074E-2</c:v>
                </c:pt>
                <c:pt idx="188">
                  <c:v>5.4026050019241906E-2</c:v>
                </c:pt>
                <c:pt idx="189">
                  <c:v>5.4097676039153941E-2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3D-4BB0-B20F-6C9CF21AF12E}"/>
            </c:ext>
          </c:extLst>
        </c:ser>
        <c:ser>
          <c:idx val="1"/>
          <c:order val="3"/>
          <c:tx>
            <c:strRef>
              <c:f>Booster!$AP$1</c:f>
              <c:strCache>
                <c:ptCount val="1"/>
                <c:pt idx="0">
                  <c:v>% 16-17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Booster!Booster1617</c:f>
              <c:numCache>
                <c:formatCode>0.00%</c:formatCode>
                <c:ptCount val="4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1.8179460360898646E-5</c:v>
                </c:pt>
                <c:pt idx="13">
                  <c:v>3.3934992673677474E-5</c:v>
                </c:pt>
                <c:pt idx="14">
                  <c:v>5.0902489010516211E-5</c:v>
                </c:pt>
                <c:pt idx="15">
                  <c:v>1.0544087009321215E-4</c:v>
                </c:pt>
                <c:pt idx="16">
                  <c:v>1.5028353898342882E-4</c:v>
                </c:pt>
                <c:pt idx="17">
                  <c:v>2.3148512859544278E-4</c:v>
                </c:pt>
                <c:pt idx="18">
                  <c:v>2.9208332979843829E-4</c:v>
                </c:pt>
                <c:pt idx="19">
                  <c:v>3.8055670355481168E-4</c:v>
                </c:pt>
                <c:pt idx="20">
                  <c:v>4.6660614926306528E-4</c:v>
                </c:pt>
                <c:pt idx="21">
                  <c:v>5.0660096205704227E-4</c:v>
                </c:pt>
                <c:pt idx="22">
                  <c:v>5.5871541509161841E-4</c:v>
                </c:pt>
                <c:pt idx="23">
                  <c:v>5.974982638615355E-4</c:v>
                </c:pt>
                <c:pt idx="24">
                  <c:v>6.5324860896829142E-4</c:v>
                </c:pt>
                <c:pt idx="25">
                  <c:v>7.2717841443594583E-4</c:v>
                </c:pt>
                <c:pt idx="26">
                  <c:v>8.1686375221637917E-4</c:v>
                </c:pt>
                <c:pt idx="27">
                  <c:v>9.3927211864643014E-4</c:v>
                </c:pt>
                <c:pt idx="28">
                  <c:v>9.7441907534416745E-4</c:v>
                </c:pt>
                <c:pt idx="29">
                  <c:v>1.0168378161862642E-3</c:v>
                </c:pt>
                <c:pt idx="30">
                  <c:v>1.0568326289802413E-3</c:v>
                </c:pt>
                <c:pt idx="31">
                  <c:v>1.1137949381110571E-3</c:v>
                </c:pt>
                <c:pt idx="32">
                  <c:v>1.1622734990734535E-3</c:v>
                </c:pt>
                <c:pt idx="33">
                  <c:v>1.2252956283245687E-3</c:v>
                </c:pt>
                <c:pt idx="34">
                  <c:v>1.3113450740328224E-3</c:v>
                </c:pt>
                <c:pt idx="35">
                  <c:v>1.3513398868267995E-3</c:v>
                </c:pt>
                <c:pt idx="36">
                  <c:v>1.3670954191395783E-3</c:v>
                </c:pt>
                <c:pt idx="37">
                  <c:v>1.3937586276688962E-3</c:v>
                </c:pt>
                <c:pt idx="38">
                  <c:v>1.4349654044869332E-3</c:v>
                </c:pt>
                <c:pt idx="39">
                  <c:v>1.4713243252087306E-3</c:v>
                </c:pt>
                <c:pt idx="40">
                  <c:v>1.5270746703154863E-3</c:v>
                </c:pt>
                <c:pt idx="41">
                  <c:v>1.5767651953019427E-3</c:v>
                </c:pt>
                <c:pt idx="42">
                  <c:v>1.5949446556628413E-3</c:v>
                </c:pt>
                <c:pt idx="43">
                  <c:v>1.6131241160237399E-3</c:v>
                </c:pt>
                <c:pt idx="44">
                  <c:v>1.6325155404086984E-3</c:v>
                </c:pt>
                <c:pt idx="45">
                  <c:v>1.6519069647936572E-3</c:v>
                </c:pt>
                <c:pt idx="46">
                  <c:v>1.6737223172267354E-3</c:v>
                </c:pt>
                <c:pt idx="47">
                  <c:v>1.7246248062372516E-3</c:v>
                </c:pt>
                <c:pt idx="48">
                  <c:v>1.7561358708628094E-3</c:v>
                </c:pt>
                <c:pt idx="49">
                  <c:v>1.7731033671996481E-3</c:v>
                </c:pt>
                <c:pt idx="50">
                  <c:v>1.7900708635364868E-3</c:v>
                </c:pt>
                <c:pt idx="51">
                  <c:v>1.7973426476808462E-3</c:v>
                </c:pt>
                <c:pt idx="52">
                  <c:v>1.813098179993625E-3</c:v>
                </c:pt>
                <c:pt idx="53">
                  <c:v>1.8361254964507634E-3</c:v>
                </c:pt>
                <c:pt idx="54">
                  <c:v>1.8603647769319615E-3</c:v>
                </c:pt>
                <c:pt idx="55">
                  <c:v>1.8833920933890998E-3</c:v>
                </c:pt>
                <c:pt idx="56">
                  <c:v>1.8918758415575193E-3</c:v>
                </c:pt>
                <c:pt idx="57">
                  <c:v>1.9112672659424778E-3</c:v>
                </c:pt>
                <c:pt idx="58">
                  <c:v>1.9209629781349569E-3</c:v>
                </c:pt>
                <c:pt idx="59">
                  <c:v>1.9488381506883349E-3</c:v>
                </c:pt>
                <c:pt idx="60">
                  <c:v>1.9658056470251736E-3</c:v>
                </c:pt>
                <c:pt idx="61">
                  <c:v>2.0033765317710307E-3</c:v>
                </c:pt>
                <c:pt idx="62">
                  <c:v>2.0409474165168882E-3</c:v>
                </c:pt>
                <c:pt idx="63">
                  <c:v>2.0457952726131278E-3</c:v>
                </c:pt>
                <c:pt idx="64">
                  <c:v>2.071246517118386E-3</c:v>
                </c:pt>
                <c:pt idx="65">
                  <c:v>2.1003336536958238E-3</c:v>
                </c:pt>
                <c:pt idx="66">
                  <c:v>2.1245729341770217E-3</c:v>
                </c:pt>
                <c:pt idx="67">
                  <c:v>2.1391165024657408E-3</c:v>
                </c:pt>
                <c:pt idx="68">
                  <c:v>2.1791113152597177E-3</c:v>
                </c:pt>
                <c:pt idx="69">
                  <c:v>2.2009266676927962E-3</c:v>
                </c:pt>
                <c:pt idx="70">
                  <c:v>2.2106223798852753E-3</c:v>
                </c:pt>
                <c:pt idx="71">
                  <c:v>2.2372855884145934E-3</c:v>
                </c:pt>
                <c:pt idx="72">
                  <c:v>2.2494052286551928E-3</c:v>
                </c:pt>
                <c:pt idx="73">
                  <c:v>2.2809162932807504E-3</c:v>
                </c:pt>
                <c:pt idx="74">
                  <c:v>2.3063675377860086E-3</c:v>
                </c:pt>
                <c:pt idx="75">
                  <c:v>2.3499982426521651E-3</c:v>
                </c:pt>
                <c:pt idx="76">
                  <c:v>2.3706016310611837E-3</c:v>
                </c:pt>
                <c:pt idx="77">
                  <c:v>2.3887810914220821E-3</c:v>
                </c:pt>
                <c:pt idx="78">
                  <c:v>2.4105964438551606E-3</c:v>
                </c:pt>
                <c:pt idx="79">
                  <c:v>2.433623760312299E-3</c:v>
                </c:pt>
                <c:pt idx="80">
                  <c:v>2.456651076769437E-3</c:v>
                </c:pt>
                <c:pt idx="81">
                  <c:v>2.4796783932265754E-3</c:v>
                </c:pt>
                <c:pt idx="82">
                  <c:v>2.5172492779724329E-3</c:v>
                </c:pt>
                <c:pt idx="83">
                  <c:v>2.5475483785739306E-3</c:v>
                </c:pt>
                <c:pt idx="84">
                  <c:v>2.5608799828385894E-3</c:v>
                </c:pt>
                <c:pt idx="85">
                  <c:v>2.5863312273438476E-3</c:v>
                </c:pt>
                <c:pt idx="86">
                  <c:v>2.604510687704746E-3</c:v>
                </c:pt>
                <c:pt idx="87">
                  <c:v>2.632385860258124E-3</c:v>
                </c:pt>
                <c:pt idx="88">
                  <c:v>2.648141392570903E-3</c:v>
                </c:pt>
                <c:pt idx="89">
                  <c:v>2.6845003132927002E-3</c:v>
                </c:pt>
                <c:pt idx="90">
                  <c:v>2.7184353059663776E-3</c:v>
                </c:pt>
                <c:pt idx="91">
                  <c:v>2.7354028023032165E-3</c:v>
                </c:pt>
                <c:pt idx="92">
                  <c:v>2.7644899388806544E-3</c:v>
                </c:pt>
                <c:pt idx="93">
                  <c:v>2.7875172553377923E-3</c:v>
                </c:pt>
                <c:pt idx="94">
                  <c:v>2.8275120681317697E-3</c:v>
                </c:pt>
                <c:pt idx="95">
                  <c:v>2.8675068809257465E-3</c:v>
                </c:pt>
                <c:pt idx="96">
                  <c:v>2.9596161467542997E-3</c:v>
                </c:pt>
                <c:pt idx="97">
                  <c:v>3.0286980961257144E-3</c:v>
                </c:pt>
                <c:pt idx="98">
                  <c:v>3.0553613046550325E-3</c:v>
                </c:pt>
                <c:pt idx="99">
                  <c:v>3.0977800454971296E-3</c:v>
                </c:pt>
                <c:pt idx="100">
                  <c:v>3.1414107503632861E-3</c:v>
                </c:pt>
                <c:pt idx="101">
                  <c:v>3.1959491314459821E-3</c:v>
                </c:pt>
                <c:pt idx="102">
                  <c:v>3.2492755485046183E-3</c:v>
                </c:pt>
                <c:pt idx="103">
                  <c:v>3.3171455338519731E-3</c:v>
                </c:pt>
                <c:pt idx="104">
                  <c:v>3.4019830155361669E-3</c:v>
                </c:pt>
                <c:pt idx="105">
                  <c:v>3.4262222960173652E-3</c:v>
                </c:pt>
                <c:pt idx="106">
                  <c:v>3.4843965691722409E-3</c:v>
                </c:pt>
                <c:pt idx="107">
                  <c:v>3.5304512020865172E-3</c:v>
                </c:pt>
                <c:pt idx="108">
                  <c:v>3.571657978904554E-3</c:v>
                </c:pt>
                <c:pt idx="109">
                  <c:v>3.6455877843722087E-3</c:v>
                </c:pt>
                <c:pt idx="110">
                  <c:v>3.7267893739842228E-3</c:v>
                </c:pt>
                <c:pt idx="111">
                  <c:v>3.8007191794518771E-3</c:v>
                </c:pt>
                <c:pt idx="112">
                  <c:v>3.8479857763902138E-3</c:v>
                </c:pt>
                <c:pt idx="113">
                  <c:v>3.9764539629405637E-3</c:v>
                </c:pt>
                <c:pt idx="114">
                  <c:v>4.0976503653465546E-3</c:v>
                </c:pt>
                <c:pt idx="115">
                  <c:v>4.1861237391029281E-3</c:v>
                </c:pt>
                <c:pt idx="116">
                  <c:v>4.1861237391029281E-3</c:v>
                </c:pt>
                <c:pt idx="117">
                  <c:v>4.2612655085946432E-3</c:v>
                </c:pt>
                <c:pt idx="118">
                  <c:v>4.3036842494367398E-3</c:v>
                </c:pt>
                <c:pt idx="119">
                  <c:v>4.3230756738216981E-3</c:v>
                </c:pt>
                <c:pt idx="120">
                  <c:v>4.3703422707600343E-3</c:v>
                </c:pt>
                <c:pt idx="121">
                  <c:v>4.450331896347989E-3</c:v>
                </c:pt>
                <c:pt idx="122">
                  <c:v>4.5303215219359427E-3</c:v>
                </c:pt>
                <c:pt idx="123">
                  <c:v>4.621218823740436E-3</c:v>
                </c:pt>
                <c:pt idx="124">
                  <c:v>4.7363554060261279E-3</c:v>
                </c:pt>
                <c:pt idx="125">
                  <c:v>4.8817910889133167E-3</c:v>
                </c:pt>
                <c:pt idx="126">
                  <c:v>4.9278457218275935E-3</c:v>
                </c:pt>
                <c:pt idx="127">
                  <c:v>4.9872319590065287E-3</c:v>
                </c:pt>
                <c:pt idx="128">
                  <c:v>5.0769172967869624E-3</c:v>
                </c:pt>
                <c:pt idx="129">
                  <c:v>5.1532710303027361E-3</c:v>
                </c:pt>
                <c:pt idx="130">
                  <c:v>5.312038317454585E-3</c:v>
                </c:pt>
                <c:pt idx="131">
                  <c:v>6.1725327745371207E-3</c:v>
                </c:pt>
                <c:pt idx="132">
                  <c:v>7.2887516406962977E-3</c:v>
                </c:pt>
                <c:pt idx="133">
                  <c:v>7.8801900844375338E-3</c:v>
                </c:pt>
                <c:pt idx="134">
                  <c:v>8.7649238220012683E-3</c:v>
                </c:pt>
                <c:pt idx="135">
                  <c:v>9.7805496741634728E-3</c:v>
                </c:pt>
                <c:pt idx="136">
                  <c:v>1.0939187281164746E-2</c:v>
                </c:pt>
                <c:pt idx="137">
                  <c:v>1.2443234635023094E-2</c:v>
                </c:pt>
                <c:pt idx="138">
                  <c:v>1.4988359085548904E-2</c:v>
                </c:pt>
                <c:pt idx="139">
                  <c:v>1.6961436516718439E-2</c:v>
                </c:pt>
                <c:pt idx="140">
                  <c:v>1.8343075504146735E-2</c:v>
                </c:pt>
                <c:pt idx="141">
                  <c:v>2.2346192675616616E-2</c:v>
                </c:pt>
                <c:pt idx="142">
                  <c:v>2.6016019740470023E-2</c:v>
                </c:pt>
                <c:pt idx="143">
                  <c:v>2.9693118589467792E-2</c:v>
                </c:pt>
                <c:pt idx="144">
                  <c:v>3.2743632038026584E-2</c:v>
                </c:pt>
                <c:pt idx="145">
                  <c:v>3.3470810452462529E-2</c:v>
                </c:pt>
                <c:pt idx="146">
                  <c:v>3.3475658308558767E-2</c:v>
                </c:pt>
                <c:pt idx="147">
                  <c:v>3.44270500674458E-2</c:v>
                </c:pt>
                <c:pt idx="148">
                  <c:v>3.7383030322127919E-2</c:v>
                </c:pt>
                <c:pt idx="149">
                  <c:v>4.0631093906608476E-2</c:v>
                </c:pt>
                <c:pt idx="150">
                  <c:v>4.419426813734461E-2</c:v>
                </c:pt>
                <c:pt idx="151">
                  <c:v>4.7683512562613092E-2</c:v>
                </c:pt>
                <c:pt idx="152">
                  <c:v>4.9204527412808279E-2</c:v>
                </c:pt>
                <c:pt idx="153">
                  <c:v>4.9536605555400695E-2</c:v>
                </c:pt>
                <c:pt idx="154">
                  <c:v>5.0864918125770354E-2</c:v>
                </c:pt>
                <c:pt idx="155">
                  <c:v>5.4333559162629816E-2</c:v>
                </c:pt>
                <c:pt idx="156">
                  <c:v>5.685565629669849E-2</c:v>
                </c:pt>
                <c:pt idx="157">
                  <c:v>5.8977805302827389E-2</c:v>
                </c:pt>
                <c:pt idx="158">
                  <c:v>6.114358501382245E-2</c:v>
                </c:pt>
                <c:pt idx="159">
                  <c:v>6.4318930756859419E-2</c:v>
                </c:pt>
                <c:pt idx="160">
                  <c:v>6.7053121595138571E-2</c:v>
                </c:pt>
                <c:pt idx="161">
                  <c:v>6.8484451107553329E-2</c:v>
                </c:pt>
                <c:pt idx="162">
                  <c:v>7.0383598733255198E-2</c:v>
                </c:pt>
                <c:pt idx="163">
                  <c:v>7.2239115654090927E-2</c:v>
                </c:pt>
                <c:pt idx="164">
                  <c:v>7.3968588316424416E-2</c:v>
                </c:pt>
                <c:pt idx="165">
                  <c:v>7.5707756690950381E-2</c:v>
                </c:pt>
                <c:pt idx="166">
                  <c:v>7.861889427674229E-2</c:v>
                </c:pt>
                <c:pt idx="167">
                  <c:v>8.125006817297635E-2</c:v>
                </c:pt>
                <c:pt idx="168">
                  <c:v>8.258565252749038E-2</c:v>
                </c:pt>
                <c:pt idx="169">
                  <c:v>8.49005038134448E-2</c:v>
                </c:pt>
                <c:pt idx="170">
                  <c:v>8.6217908707597921E-2</c:v>
                </c:pt>
                <c:pt idx="171">
                  <c:v>8.7365638638382662E-2</c:v>
                </c:pt>
                <c:pt idx="172">
                  <c:v>8.8500036964902731E-2</c:v>
                </c:pt>
                <c:pt idx="173">
                  <c:v>9.0137400361407674E-2</c:v>
                </c:pt>
                <c:pt idx="174">
                  <c:v>9.1800215002417862E-2</c:v>
                </c:pt>
                <c:pt idx="175">
                  <c:v>9.2560116445503438E-2</c:v>
                </c:pt>
                <c:pt idx="176">
                  <c:v>9.3409703226369434E-2</c:v>
                </c:pt>
                <c:pt idx="177">
                  <c:v>9.4272621611500088E-2</c:v>
                </c:pt>
                <c:pt idx="178">
                  <c:v>9.5146447672847273E-2</c:v>
                </c:pt>
                <c:pt idx="179">
                  <c:v>9.6069964259180934E-2</c:v>
                </c:pt>
                <c:pt idx="180">
                  <c:v>9.7423728074055846E-2</c:v>
                </c:pt>
                <c:pt idx="181">
                  <c:v>9.8943530960226983E-2</c:v>
                </c:pt>
                <c:pt idx="182">
                  <c:v>9.9553148864329116E-2</c:v>
                </c:pt>
                <c:pt idx="183">
                  <c:v>0.10022821282573048</c:v>
                </c:pt>
                <c:pt idx="184">
                  <c:v>0.10085237429812133</c:v>
                </c:pt>
                <c:pt idx="185">
                  <c:v>0.10147289987844001</c:v>
                </c:pt>
                <c:pt idx="186">
                  <c:v>0.10179528230883994</c:v>
                </c:pt>
                <c:pt idx="187">
                  <c:v>0.10249822144279469</c:v>
                </c:pt>
                <c:pt idx="188">
                  <c:v>0.10324115538954341</c:v>
                </c:pt>
                <c:pt idx="189">
                  <c:v>0.10333326465537197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3D-4BB0-B20F-6C9CF21AF12E}"/>
            </c:ext>
          </c:extLst>
        </c:ser>
        <c:ser>
          <c:idx val="8"/>
          <c:order val="4"/>
          <c:tx>
            <c:strRef>
              <c:f>Booster!$AR$1</c:f>
              <c:strCache>
                <c:ptCount val="1"/>
                <c:pt idx="0">
                  <c:v>% 18-29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Booster!Booster1829</c:f>
              <c:numCache>
                <c:formatCode>0.00%</c:formatCode>
                <c:ptCount val="4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2.4269911908242885E-5</c:v>
                </c:pt>
                <c:pt idx="13">
                  <c:v>4.9743290522679632E-5</c:v>
                </c:pt>
                <c:pt idx="14">
                  <c:v>7.5016091352750737E-5</c:v>
                </c:pt>
                <c:pt idx="15">
                  <c:v>1.3358480438751868E-4</c:v>
                </c:pt>
                <c:pt idx="16">
                  <c:v>1.9596449532523387E-4</c:v>
                </c:pt>
                <c:pt idx="17">
                  <c:v>2.8903258727089255E-4</c:v>
                </c:pt>
                <c:pt idx="18">
                  <c:v>3.9694343525960882E-4</c:v>
                </c:pt>
                <c:pt idx="19">
                  <c:v>5.221039727037705E-4</c:v>
                </c:pt>
                <c:pt idx="20">
                  <c:v>5.8488481921021695E-4</c:v>
                </c:pt>
                <c:pt idx="21">
                  <c:v>6.2319517602405492E-4</c:v>
                </c:pt>
                <c:pt idx="22">
                  <c:v>7.0884188994818479E-4</c:v>
                </c:pt>
                <c:pt idx="23">
                  <c:v>7.9729669285343355E-4</c:v>
                </c:pt>
                <c:pt idx="24">
                  <c:v>8.9578038497696469E-4</c:v>
                </c:pt>
                <c:pt idx="25">
                  <c:v>1.0071010552998969E-3</c:v>
                </c:pt>
                <c:pt idx="26">
                  <c:v>1.173580616323381E-3</c:v>
                </c:pt>
                <c:pt idx="27">
                  <c:v>1.2481955521074005E-3</c:v>
                </c:pt>
                <c:pt idx="28">
                  <c:v>1.2959330647864238E-3</c:v>
                </c:pt>
                <c:pt idx="29">
                  <c:v>1.3833849787698443E-3</c:v>
                </c:pt>
                <c:pt idx="30">
                  <c:v>1.4926998712491203E-3</c:v>
                </c:pt>
                <c:pt idx="31">
                  <c:v>1.5959974301974268E-3</c:v>
                </c:pt>
                <c:pt idx="32">
                  <c:v>1.6966874779489798E-3</c:v>
                </c:pt>
                <c:pt idx="33">
                  <c:v>1.837894238142393E-3</c:v>
                </c:pt>
                <c:pt idx="34">
                  <c:v>1.9117068627889499E-3</c:v>
                </c:pt>
                <c:pt idx="35">
                  <c:v>1.9592437976836074E-3</c:v>
                </c:pt>
                <c:pt idx="36">
                  <c:v>1.9811067761794626E-3</c:v>
                </c:pt>
                <c:pt idx="37">
                  <c:v>2.0627419344162795E-3</c:v>
                </c:pt>
                <c:pt idx="38">
                  <c:v>2.1453799815749248E-3</c:v>
                </c:pt>
                <c:pt idx="39">
                  <c:v>2.2384480735205834E-3</c:v>
                </c:pt>
                <c:pt idx="40">
                  <c:v>2.3694253667113489E-3</c:v>
                </c:pt>
                <c:pt idx="41">
                  <c:v>2.4318050576490639E-3</c:v>
                </c:pt>
                <c:pt idx="42">
                  <c:v>2.4644992365006639E-3</c:v>
                </c:pt>
                <c:pt idx="43">
                  <c:v>2.5298875942038638E-3</c:v>
                </c:pt>
                <c:pt idx="44">
                  <c:v>2.5830407070607593E-3</c:v>
                </c:pt>
                <c:pt idx="45">
                  <c:v>2.6438157757235491E-3</c:v>
                </c:pt>
                <c:pt idx="46">
                  <c:v>2.7128145335453308E-3</c:v>
                </c:pt>
                <c:pt idx="47">
                  <c:v>2.8227311593777035E-3</c:v>
                </c:pt>
                <c:pt idx="48">
                  <c:v>2.8831050724717621E-3</c:v>
                </c:pt>
                <c:pt idx="49">
                  <c:v>2.902360539770864E-3</c:v>
                </c:pt>
                <c:pt idx="50">
                  <c:v>2.9609292528056321E-3</c:v>
                </c:pt>
                <c:pt idx="51">
                  <c:v>3.0415615221206205E-3</c:v>
                </c:pt>
                <c:pt idx="52">
                  <c:v>3.1147724134140808E-3</c:v>
                </c:pt>
                <c:pt idx="53">
                  <c:v>3.2128549499688803E-3</c:v>
                </c:pt>
                <c:pt idx="54">
                  <c:v>3.4038050006849731E-3</c:v>
                </c:pt>
                <c:pt idx="55">
                  <c:v>3.5407996274067076E-3</c:v>
                </c:pt>
                <c:pt idx="56">
                  <c:v>3.6011735405007666E-3</c:v>
                </c:pt>
                <c:pt idx="57">
                  <c:v>3.8262218145590186E-3</c:v>
                </c:pt>
                <c:pt idx="58">
                  <c:v>4.0348227102992885E-3</c:v>
                </c:pt>
                <c:pt idx="59">
                  <c:v>4.2885536075218276E-3</c:v>
                </c:pt>
                <c:pt idx="60">
                  <c:v>4.5483018382753357E-3</c:v>
                </c:pt>
                <c:pt idx="61">
                  <c:v>4.9149580280957329E-3</c:v>
                </c:pt>
                <c:pt idx="62">
                  <c:v>5.0601763439764589E-3</c:v>
                </c:pt>
                <c:pt idx="63">
                  <c:v>5.138201102094694E-3</c:v>
                </c:pt>
                <c:pt idx="64">
                  <c:v>5.3311569306544434E-3</c:v>
                </c:pt>
                <c:pt idx="65">
                  <c:v>5.5345428040012058E-3</c:v>
                </c:pt>
                <c:pt idx="66">
                  <c:v>5.800910101638781E-3</c:v>
                </c:pt>
                <c:pt idx="67">
                  <c:v>6.0548415766456852E-3</c:v>
                </c:pt>
                <c:pt idx="68">
                  <c:v>6.4271139444283202E-3</c:v>
                </c:pt>
                <c:pt idx="69">
                  <c:v>6.5687218601904645E-3</c:v>
                </c:pt>
                <c:pt idx="70">
                  <c:v>6.6587812853706385E-3</c:v>
                </c:pt>
                <c:pt idx="71">
                  <c:v>6.9217387606739979E-3</c:v>
                </c:pt>
                <c:pt idx="72">
                  <c:v>7.1471881903009812E-3</c:v>
                </c:pt>
                <c:pt idx="73">
                  <c:v>7.3417486411356554E-3</c:v>
                </c:pt>
                <c:pt idx="74">
                  <c:v>7.549747803522828E-3</c:v>
                </c:pt>
                <c:pt idx="75">
                  <c:v>7.8658583916830817E-3</c:v>
                </c:pt>
                <c:pt idx="76">
                  <c:v>7.9799871509871334E-3</c:v>
                </c:pt>
                <c:pt idx="77">
                  <c:v>8.0533986200649593E-3</c:v>
                </c:pt>
                <c:pt idx="78">
                  <c:v>8.2238897367757566E-3</c:v>
                </c:pt>
                <c:pt idx="79">
                  <c:v>8.4084212983921488E-3</c:v>
                </c:pt>
                <c:pt idx="80">
                  <c:v>8.6344724613722293E-3</c:v>
                </c:pt>
                <c:pt idx="81">
                  <c:v>8.8801802472201416E-3</c:v>
                </c:pt>
                <c:pt idx="82">
                  <c:v>9.3940605307649208E-3</c:v>
                </c:pt>
                <c:pt idx="83">
                  <c:v>9.7316329418522998E-3</c:v>
                </c:pt>
                <c:pt idx="84">
                  <c:v>9.9193737480185416E-3</c:v>
                </c:pt>
                <c:pt idx="85">
                  <c:v>1.0391333274630902E-2</c:v>
                </c:pt>
                <c:pt idx="86">
                  <c:v>1.0872118223755349E-2</c:v>
                </c:pt>
                <c:pt idx="87">
                  <c:v>1.1351699706173604E-2</c:v>
                </c:pt>
                <c:pt idx="88">
                  <c:v>1.1822656343864134E-2</c:v>
                </c:pt>
                <c:pt idx="89">
                  <c:v>1.2573619568529105E-2</c:v>
                </c:pt>
                <c:pt idx="90">
                  <c:v>1.2966350870317035E-2</c:v>
                </c:pt>
                <c:pt idx="91">
                  <c:v>1.3186785855334877E-2</c:v>
                </c:pt>
                <c:pt idx="92">
                  <c:v>1.3716311206060178E-2</c:v>
                </c:pt>
                <c:pt idx="93">
                  <c:v>1.4210334288952757E-2</c:v>
                </c:pt>
                <c:pt idx="94">
                  <c:v>1.4763527818233202E-2</c:v>
                </c:pt>
                <c:pt idx="95">
                  <c:v>1.5408585972753113E-2</c:v>
                </c:pt>
                <c:pt idx="96">
                  <c:v>1.6427922272899315E-2</c:v>
                </c:pt>
                <c:pt idx="97">
                  <c:v>1.6902689888492792E-2</c:v>
                </c:pt>
                <c:pt idx="98">
                  <c:v>1.7170461230620927E-2</c:v>
                </c:pt>
                <c:pt idx="99">
                  <c:v>1.7641618446095825E-2</c:v>
                </c:pt>
                <c:pt idx="100">
                  <c:v>1.8157504507484261E-2</c:v>
                </c:pt>
                <c:pt idx="101">
                  <c:v>1.8712102081255264E-2</c:v>
                </c:pt>
                <c:pt idx="102">
                  <c:v>1.9275725655322724E-2</c:v>
                </c:pt>
                <c:pt idx="103">
                  <c:v>2.0112135016127457E-2</c:v>
                </c:pt>
                <c:pt idx="104">
                  <c:v>2.0637448233381078E-2</c:v>
                </c:pt>
                <c:pt idx="105">
                  <c:v>2.0899402819762609E-2</c:v>
                </c:pt>
                <c:pt idx="106">
                  <c:v>2.1421707370250745E-2</c:v>
                </c:pt>
                <c:pt idx="107">
                  <c:v>2.2000574855929992E-2</c:v>
                </c:pt>
                <c:pt idx="108">
                  <c:v>2.2651850921765238E-2</c:v>
                </c:pt>
                <c:pt idx="109">
                  <c:v>2.3373128634344091E-2</c:v>
                </c:pt>
                <c:pt idx="110">
                  <c:v>2.4334698532592989E-2</c:v>
                </c:pt>
                <c:pt idx="111">
                  <c:v>2.506941495672434E-2</c:v>
                </c:pt>
                <c:pt idx="112">
                  <c:v>2.5565443817460579E-2</c:v>
                </c:pt>
                <c:pt idx="113">
                  <c:v>2.6719367810916123E-2</c:v>
                </c:pt>
                <c:pt idx="114">
                  <c:v>2.7903980205379618E-2</c:v>
                </c:pt>
                <c:pt idx="115">
                  <c:v>2.9022201353218081E-2</c:v>
                </c:pt>
                <c:pt idx="116">
                  <c:v>2.9030224464592705E-2</c:v>
                </c:pt>
                <c:pt idx="117">
                  <c:v>2.979703333422256E-2</c:v>
                </c:pt>
                <c:pt idx="118">
                  <c:v>3.0302890506392715E-2</c:v>
                </c:pt>
                <c:pt idx="119">
                  <c:v>3.0630434028261811E-2</c:v>
                </c:pt>
                <c:pt idx="120">
                  <c:v>3.1442974632727036E-2</c:v>
                </c:pt>
                <c:pt idx="121">
                  <c:v>3.2423599420490667E-2</c:v>
                </c:pt>
                <c:pt idx="122">
                  <c:v>3.3778301776096226E-2</c:v>
                </c:pt>
                <c:pt idx="123">
                  <c:v>3.5208020223054533E-2</c:v>
                </c:pt>
                <c:pt idx="124">
                  <c:v>3.6988549214868348E-2</c:v>
                </c:pt>
                <c:pt idx="125">
                  <c:v>3.8083904495289131E-2</c:v>
                </c:pt>
                <c:pt idx="126">
                  <c:v>3.8725953983043557E-2</c:v>
                </c:pt>
                <c:pt idx="127">
                  <c:v>4.0060799137996914E-2</c:v>
                </c:pt>
                <c:pt idx="128">
                  <c:v>4.1518999630335146E-2</c:v>
                </c:pt>
                <c:pt idx="129">
                  <c:v>4.3017716835115231E-2</c:v>
                </c:pt>
                <c:pt idx="130">
                  <c:v>4.4557753063474648E-2</c:v>
                </c:pt>
                <c:pt idx="131">
                  <c:v>4.6486509037934672E-2</c:v>
                </c:pt>
                <c:pt idx="132">
                  <c:v>4.761375618606959E-2</c:v>
                </c:pt>
                <c:pt idx="133">
                  <c:v>4.8329016565117476E-2</c:v>
                </c:pt>
                <c:pt idx="134">
                  <c:v>4.9928022662080386E-2</c:v>
                </c:pt>
                <c:pt idx="135">
                  <c:v>5.1591614805609039E-2</c:v>
                </c:pt>
                <c:pt idx="136">
                  <c:v>5.3338446729649429E-2</c:v>
                </c:pt>
                <c:pt idx="137">
                  <c:v>5.5162501100670593E-2</c:v>
                </c:pt>
                <c:pt idx="138">
                  <c:v>5.7256533169447912E-2</c:v>
                </c:pt>
                <c:pt idx="139">
                  <c:v>5.851636223304852E-2</c:v>
                </c:pt>
                <c:pt idx="140">
                  <c:v>5.9476728664591222E-2</c:v>
                </c:pt>
                <c:pt idx="141">
                  <c:v>6.2077019061107429E-2</c:v>
                </c:pt>
                <c:pt idx="142">
                  <c:v>6.4776394883100261E-2</c:v>
                </c:pt>
                <c:pt idx="143">
                  <c:v>6.7395740169131205E-2</c:v>
                </c:pt>
                <c:pt idx="144">
                  <c:v>6.9658658732344392E-2</c:v>
                </c:pt>
                <c:pt idx="145">
                  <c:v>7.0265406530050464E-2</c:v>
                </c:pt>
                <c:pt idx="146">
                  <c:v>7.0270220396875235E-2</c:v>
                </c:pt>
                <c:pt idx="147">
                  <c:v>7.1113048246779678E-2</c:v>
                </c:pt>
                <c:pt idx="148">
                  <c:v>7.3403445966450959E-2</c:v>
                </c:pt>
                <c:pt idx="149">
                  <c:v>7.5756825110413054E-2</c:v>
                </c:pt>
                <c:pt idx="150">
                  <c:v>7.8105390387550377E-2</c:v>
                </c:pt>
                <c:pt idx="151">
                  <c:v>8.0353666772504884E-2</c:v>
                </c:pt>
                <c:pt idx="152">
                  <c:v>8.1295178892317216E-2</c:v>
                </c:pt>
                <c:pt idx="153">
                  <c:v>8.1497762454526515E-2</c:v>
                </c:pt>
                <c:pt idx="154">
                  <c:v>8.2222048833870853E-2</c:v>
                </c:pt>
                <c:pt idx="155">
                  <c:v>8.4156019830724391E-2</c:v>
                </c:pt>
                <c:pt idx="156">
                  <c:v>8.5853108464242101E-2</c:v>
                </c:pt>
                <c:pt idx="157">
                  <c:v>8.7802724528276158E-2</c:v>
                </c:pt>
                <c:pt idx="158">
                  <c:v>8.9696579968256557E-2</c:v>
                </c:pt>
                <c:pt idx="159">
                  <c:v>9.1827317771572797E-2</c:v>
                </c:pt>
                <c:pt idx="160">
                  <c:v>9.3009924388192625E-2</c:v>
                </c:pt>
                <c:pt idx="161">
                  <c:v>9.3740228101067941E-2</c:v>
                </c:pt>
                <c:pt idx="162">
                  <c:v>9.5338833042462115E-2</c:v>
                </c:pt>
                <c:pt idx="163">
                  <c:v>9.6934228739306447E-2</c:v>
                </c:pt>
                <c:pt idx="164">
                  <c:v>9.8449393322404516E-2</c:v>
                </c:pt>
                <c:pt idx="165">
                  <c:v>9.9956735371912325E-2</c:v>
                </c:pt>
                <c:pt idx="166">
                  <c:v>0.10169273609559698</c:v>
                </c:pt>
                <c:pt idx="167">
                  <c:v>0.10261318754805092</c:v>
                </c:pt>
                <c:pt idx="168">
                  <c:v>0.10315916027709419</c:v>
                </c:pt>
                <c:pt idx="169">
                  <c:v>0.10410628857486877</c:v>
                </c:pt>
                <c:pt idx="170">
                  <c:v>0.10502032153822301</c:v>
                </c:pt>
                <c:pt idx="171">
                  <c:v>0.10589464010027284</c:v>
                </c:pt>
                <c:pt idx="172">
                  <c:v>0.10673806968353038</c:v>
                </c:pt>
                <c:pt idx="173">
                  <c:v>0.1079230832335626</c:v>
                </c:pt>
                <c:pt idx="174">
                  <c:v>0.10858438818861613</c:v>
                </c:pt>
                <c:pt idx="175">
                  <c:v>0.10898072989052264</c:v>
                </c:pt>
                <c:pt idx="176">
                  <c:v>0.10969278102502067</c:v>
                </c:pt>
                <c:pt idx="177">
                  <c:v>0.110342452468581</c:v>
                </c:pt>
                <c:pt idx="178">
                  <c:v>0.11101318457949971</c:v>
                </c:pt>
                <c:pt idx="179">
                  <c:v>0.11171901780268241</c:v>
                </c:pt>
                <c:pt idx="180">
                  <c:v>0.11259353694251661</c:v>
                </c:pt>
                <c:pt idx="181">
                  <c:v>0.11311624264857348</c:v>
                </c:pt>
                <c:pt idx="182">
                  <c:v>0.11339685096890102</c:v>
                </c:pt>
                <c:pt idx="183">
                  <c:v>0.11389328098520599</c:v>
                </c:pt>
                <c:pt idx="184">
                  <c:v>0.11435701682265935</c:v>
                </c:pt>
                <c:pt idx="185">
                  <c:v>0.11487330403961651</c:v>
                </c:pt>
                <c:pt idx="186">
                  <c:v>0.11512884013689835</c:v>
                </c:pt>
                <c:pt idx="187">
                  <c:v>0.11550131308246535</c:v>
                </c:pt>
                <c:pt idx="188">
                  <c:v>0.11581260980380083</c:v>
                </c:pt>
                <c:pt idx="189">
                  <c:v>0.11585753922749874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3D-4BB0-B20F-6C9CF21AF12E}"/>
            </c:ext>
          </c:extLst>
        </c:ser>
        <c:ser>
          <c:idx val="2"/>
          <c:order val="5"/>
          <c:tx>
            <c:strRef>
              <c:f>Booster!$AT$1</c:f>
              <c:strCache>
                <c:ptCount val="1"/>
                <c:pt idx="0">
                  <c:v>% 30-39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Booster!Booster3039</c:f>
              <c:numCache>
                <c:formatCode>0.00%</c:formatCode>
                <c:ptCount val="4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5.2766423669290754E-5</c:v>
                </c:pt>
                <c:pt idx="13">
                  <c:v>1.187244532559042E-4</c:v>
                </c:pt>
                <c:pt idx="14">
                  <c:v>1.7724721405275396E-4</c:v>
                </c:pt>
                <c:pt idx="15">
                  <c:v>3.1635869463542956E-4</c:v>
                </c:pt>
                <c:pt idx="16">
                  <c:v>4.9960209319605746E-4</c:v>
                </c:pt>
                <c:pt idx="17">
                  <c:v>7.3057512043936206E-4</c:v>
                </c:pt>
                <c:pt idx="18">
                  <c:v>9.7114204289526485E-4</c:v>
                </c:pt>
                <c:pt idx="19">
                  <c:v>1.2834233320653402E-3</c:v>
                </c:pt>
                <c:pt idx="20">
                  <c:v>1.4381248923684882E-3</c:v>
                </c:pt>
                <c:pt idx="21">
                  <c:v>1.5287872021275421E-3</c:v>
                </c:pt>
                <c:pt idx="22">
                  <c:v>1.7350559491984062E-3</c:v>
                </c:pt>
                <c:pt idx="23">
                  <c:v>1.9509185914818683E-3</c:v>
                </c:pt>
                <c:pt idx="24">
                  <c:v>2.1907659717968261E-3</c:v>
                </c:pt>
                <c:pt idx="25">
                  <c:v>2.443325263268477E-3</c:v>
                </c:pt>
                <c:pt idx="26">
                  <c:v>2.8218044294054806E-3</c:v>
                </c:pt>
                <c:pt idx="27">
                  <c:v>2.9844209532590223E-3</c:v>
                </c:pt>
                <c:pt idx="28">
                  <c:v>3.0834779213291001E-3</c:v>
                </c:pt>
                <c:pt idx="29">
                  <c:v>3.3156501854739793E-3</c:v>
                </c:pt>
                <c:pt idx="30">
                  <c:v>3.6008287206684641E-3</c:v>
                </c:pt>
                <c:pt idx="31">
                  <c:v>3.8536278595204298E-3</c:v>
                </c:pt>
                <c:pt idx="32">
                  <c:v>4.1304117364038915E-3</c:v>
                </c:pt>
                <c:pt idx="33">
                  <c:v>4.4885038752141239E-3</c:v>
                </c:pt>
                <c:pt idx="34">
                  <c:v>4.6379287931503426E-3</c:v>
                </c:pt>
                <c:pt idx="35">
                  <c:v>4.7362662190794753E-3</c:v>
                </c:pt>
                <c:pt idx="36">
                  <c:v>4.7684057680416796E-3</c:v>
                </c:pt>
                <c:pt idx="37">
                  <c:v>4.9566859615889219E-3</c:v>
                </c:pt>
                <c:pt idx="38">
                  <c:v>5.1528811186865578E-3</c:v>
                </c:pt>
                <c:pt idx="39">
                  <c:v>5.3888909409164762E-3</c:v>
                </c:pt>
                <c:pt idx="40">
                  <c:v>5.708127804115685E-3</c:v>
                </c:pt>
                <c:pt idx="41">
                  <c:v>5.8364461525841878E-3</c:v>
                </c:pt>
                <c:pt idx="42">
                  <c:v>5.9206325830747381E-3</c:v>
                </c:pt>
                <c:pt idx="43">
                  <c:v>6.0930828495211926E-3</c:v>
                </c:pt>
                <c:pt idx="44">
                  <c:v>6.2216410453700098E-3</c:v>
                </c:pt>
                <c:pt idx="45">
                  <c:v>6.3722652002078037E-3</c:v>
                </c:pt>
                <c:pt idx="46">
                  <c:v>6.5348817240613449E-3</c:v>
                </c:pt>
                <c:pt idx="47">
                  <c:v>6.7941567421818151E-3</c:v>
                </c:pt>
                <c:pt idx="48">
                  <c:v>6.9186375325652784E-3</c:v>
                </c:pt>
                <c:pt idx="49">
                  <c:v>6.9690054824314189E-3</c:v>
                </c:pt>
                <c:pt idx="50">
                  <c:v>7.1035598627881107E-3</c:v>
                </c:pt>
                <c:pt idx="51">
                  <c:v>7.2904009720534627E-3</c:v>
                </c:pt>
                <c:pt idx="52">
                  <c:v>7.4650098649227522E-3</c:v>
                </c:pt>
                <c:pt idx="53">
                  <c:v>7.6974219764479462E-3</c:v>
                </c:pt>
                <c:pt idx="54">
                  <c:v>8.1377817667062091E-3</c:v>
                </c:pt>
                <c:pt idx="55">
                  <c:v>8.4438270239880955E-3</c:v>
                </c:pt>
                <c:pt idx="56">
                  <c:v>8.5731047619778591E-3</c:v>
                </c:pt>
                <c:pt idx="57">
                  <c:v>9.1089238096014741E-3</c:v>
                </c:pt>
                <c:pt idx="58">
                  <c:v>9.6550562945786345E-3</c:v>
                </c:pt>
                <c:pt idx="59">
                  <c:v>1.0250357492520359E-2</c:v>
                </c:pt>
                <c:pt idx="60">
                  <c:v>1.0891469540102242E-2</c:v>
                </c:pt>
                <c:pt idx="61">
                  <c:v>1.1764274157068374E-2</c:v>
                </c:pt>
                <c:pt idx="62">
                  <c:v>1.2079193767421914E-2</c:v>
                </c:pt>
                <c:pt idx="63">
                  <c:v>1.2253802660291203E-2</c:v>
                </c:pt>
                <c:pt idx="64">
                  <c:v>1.2727501236413245E-2</c:v>
                </c:pt>
                <c:pt idx="65">
                  <c:v>1.3214151571072296E-2</c:v>
                </c:pt>
                <c:pt idx="66">
                  <c:v>1.387085369837465E-2</c:v>
                </c:pt>
                <c:pt idx="67">
                  <c:v>1.4467114285837636E-2</c:v>
                </c:pt>
                <c:pt idx="68">
                  <c:v>1.5286672784373847E-2</c:v>
                </c:pt>
                <c:pt idx="69">
                  <c:v>1.55857624676266E-2</c:v>
                </c:pt>
                <c:pt idx="70">
                  <c:v>1.5747659449339195E-2</c:v>
                </c:pt>
                <c:pt idx="71">
                  <c:v>1.6312020335220292E-2</c:v>
                </c:pt>
                <c:pt idx="72">
                  <c:v>1.6833208692644697E-2</c:v>
                </c:pt>
                <c:pt idx="73">
                  <c:v>1.7294435204990362E-2</c:v>
                </c:pt>
                <c:pt idx="74">
                  <c:v>1.7788520808439175E-2</c:v>
                </c:pt>
                <c:pt idx="75">
                  <c:v>1.8471845994956489E-2</c:v>
                </c:pt>
                <c:pt idx="76">
                  <c:v>1.8717929407159637E-2</c:v>
                </c:pt>
                <c:pt idx="77">
                  <c:v>1.8862077682728927E-2</c:v>
                </c:pt>
                <c:pt idx="78">
                  <c:v>1.9253268760022622E-2</c:v>
                </c:pt>
                <c:pt idx="79">
                  <c:v>1.9713535882847025E-2</c:v>
                </c:pt>
                <c:pt idx="80">
                  <c:v>2.0243118898582452E-2</c:v>
                </c:pt>
                <c:pt idx="81">
                  <c:v>2.0814195511112368E-2</c:v>
                </c:pt>
                <c:pt idx="82">
                  <c:v>2.1965223089243851E-2</c:v>
                </c:pt>
                <c:pt idx="83">
                  <c:v>2.2727937758645417E-2</c:v>
                </c:pt>
                <c:pt idx="84">
                  <c:v>2.311073417762809E-2</c:v>
                </c:pt>
                <c:pt idx="85">
                  <c:v>2.4194604489271385E-2</c:v>
                </c:pt>
                <c:pt idx="86">
                  <c:v>2.5284231138042242E-2</c:v>
                </c:pt>
                <c:pt idx="87">
                  <c:v>2.647771170248947E-2</c:v>
                </c:pt>
                <c:pt idx="88">
                  <c:v>2.7556785066526469E-2</c:v>
                </c:pt>
                <c:pt idx="89">
                  <c:v>2.9220126649010702E-2</c:v>
                </c:pt>
                <c:pt idx="90">
                  <c:v>3.0000110329794945E-2</c:v>
                </c:pt>
                <c:pt idx="91">
                  <c:v>3.045989775785872E-2</c:v>
                </c:pt>
                <c:pt idx="92">
                  <c:v>3.1597973577453198E-2</c:v>
                </c:pt>
                <c:pt idx="93">
                  <c:v>3.27204593173272E-2</c:v>
                </c:pt>
                <c:pt idx="94">
                  <c:v>3.3982536232544505E-2</c:v>
                </c:pt>
                <c:pt idx="95">
                  <c:v>3.5377008901695671E-2</c:v>
                </c:pt>
                <c:pt idx="96">
                  <c:v>3.756489670492872E-2</c:v>
                </c:pt>
                <c:pt idx="97">
                  <c:v>3.8650685795614537E-2</c:v>
                </c:pt>
                <c:pt idx="98">
                  <c:v>3.9212888055072795E-2</c:v>
                </c:pt>
                <c:pt idx="99">
                  <c:v>4.0287884013644436E-2</c:v>
                </c:pt>
                <c:pt idx="100">
                  <c:v>4.1456180603158595E-2</c:v>
                </c:pt>
                <c:pt idx="101">
                  <c:v>4.2712980876008978E-2</c:v>
                </c:pt>
                <c:pt idx="102">
                  <c:v>4.3991127565707389E-2</c:v>
                </c:pt>
                <c:pt idx="103">
                  <c:v>4.5871291179996346E-2</c:v>
                </c:pt>
                <c:pt idx="104">
                  <c:v>4.699353707249003E-2</c:v>
                </c:pt>
                <c:pt idx="105">
                  <c:v>4.7524319325127032E-2</c:v>
                </c:pt>
                <c:pt idx="106">
                  <c:v>4.8681582935146704E-2</c:v>
                </c:pt>
                <c:pt idx="107">
                  <c:v>4.9918715722811258E-2</c:v>
                </c:pt>
                <c:pt idx="108">
                  <c:v>5.1233798909078178E-2</c:v>
                </c:pt>
                <c:pt idx="109">
                  <c:v>5.2739320915315163E-2</c:v>
                </c:pt>
                <c:pt idx="110">
                  <c:v>5.4863649162764747E-2</c:v>
                </c:pt>
                <c:pt idx="111">
                  <c:v>5.6294578633723787E-2</c:v>
                </c:pt>
                <c:pt idx="112">
                  <c:v>5.7193766462524567E-2</c:v>
                </c:pt>
                <c:pt idx="113">
                  <c:v>5.9315456388790683E-2</c:v>
                </c:pt>
                <c:pt idx="114">
                  <c:v>6.1370708590709561E-2</c:v>
                </c:pt>
                <c:pt idx="115">
                  <c:v>6.2899975487597737E-2</c:v>
                </c:pt>
                <c:pt idx="116">
                  <c:v>6.2912207703993792E-2</c:v>
                </c:pt>
                <c:pt idx="117">
                  <c:v>6.4093935746805594E-2</c:v>
                </c:pt>
                <c:pt idx="118">
                  <c:v>6.4917811498187469E-2</c:v>
                </c:pt>
                <c:pt idx="119">
                  <c:v>6.5482891926209513E-2</c:v>
                </c:pt>
                <c:pt idx="120">
                  <c:v>6.7003764164786664E-2</c:v>
                </c:pt>
                <c:pt idx="121">
                  <c:v>6.890959144876932E-2</c:v>
                </c:pt>
                <c:pt idx="122">
                  <c:v>7.140040649334016E-2</c:v>
                </c:pt>
                <c:pt idx="123">
                  <c:v>7.4083339289543276E-2</c:v>
                </c:pt>
                <c:pt idx="124">
                  <c:v>7.7442641698234574E-2</c:v>
                </c:pt>
                <c:pt idx="125">
                  <c:v>7.9332399207736132E-2</c:v>
                </c:pt>
                <c:pt idx="126">
                  <c:v>8.0381251801853446E-2</c:v>
                </c:pt>
                <c:pt idx="127">
                  <c:v>8.2804669732555777E-2</c:v>
                </c:pt>
                <c:pt idx="128">
                  <c:v>8.5247515301063628E-2</c:v>
                </c:pt>
                <c:pt idx="129">
                  <c:v>8.7771669131498239E-2</c:v>
                </c:pt>
                <c:pt idx="130">
                  <c:v>9.04231819208801E-2</c:v>
                </c:pt>
                <c:pt idx="131">
                  <c:v>9.373355546398715E-2</c:v>
                </c:pt>
                <c:pt idx="132">
                  <c:v>9.5502909588570606E-2</c:v>
                </c:pt>
                <c:pt idx="133">
                  <c:v>9.6472612547183978E-2</c:v>
                </c:pt>
                <c:pt idx="134">
                  <c:v>9.8756679149923324E-2</c:v>
                </c:pt>
                <c:pt idx="135">
                  <c:v>0.10113044867290046</c:v>
                </c:pt>
                <c:pt idx="136">
                  <c:v>0.10349078674257996</c:v>
                </c:pt>
                <c:pt idx="137">
                  <c:v>0.10593818941131379</c:v>
                </c:pt>
                <c:pt idx="138">
                  <c:v>0.10889478806845627</c:v>
                </c:pt>
                <c:pt idx="139">
                  <c:v>0.11053102689696492</c:v>
                </c:pt>
                <c:pt idx="140">
                  <c:v>0.11165135401041609</c:v>
                </c:pt>
                <c:pt idx="141">
                  <c:v>0.11462474198418063</c:v>
                </c:pt>
                <c:pt idx="142">
                  <c:v>0.11776626297154595</c:v>
                </c:pt>
                <c:pt idx="143">
                  <c:v>0.12076747324142702</c:v>
                </c:pt>
                <c:pt idx="144">
                  <c:v>0.12327411821309864</c:v>
                </c:pt>
                <c:pt idx="145">
                  <c:v>0.12394449164107894</c:v>
                </c:pt>
                <c:pt idx="146">
                  <c:v>0.12395096752034745</c:v>
                </c:pt>
                <c:pt idx="147">
                  <c:v>0.12484367946987973</c:v>
                </c:pt>
                <c:pt idx="148">
                  <c:v>0.12724862915229782</c:v>
                </c:pt>
                <c:pt idx="149">
                  <c:v>0.12983730192803716</c:v>
                </c:pt>
                <c:pt idx="150">
                  <c:v>0.13255501259438593</c:v>
                </c:pt>
                <c:pt idx="151">
                  <c:v>0.13520844416281033</c:v>
                </c:pt>
                <c:pt idx="152">
                  <c:v>0.13639616839013</c:v>
                </c:pt>
                <c:pt idx="153">
                  <c:v>0.13667654997771816</c:v>
                </c:pt>
                <c:pt idx="154">
                  <c:v>0.13747068465394099</c:v>
                </c:pt>
                <c:pt idx="155">
                  <c:v>0.13954968174651106</c:v>
                </c:pt>
                <c:pt idx="156">
                  <c:v>0.14143464230840633</c:v>
                </c:pt>
                <c:pt idx="157">
                  <c:v>0.14364435622324803</c:v>
                </c:pt>
                <c:pt idx="158">
                  <c:v>0.14591475152530942</c:v>
                </c:pt>
                <c:pt idx="159">
                  <c:v>0.14891212423710545</c:v>
                </c:pt>
                <c:pt idx="160">
                  <c:v>0.15041596731168022</c:v>
                </c:pt>
                <c:pt idx="161">
                  <c:v>0.15126478719061487</c:v>
                </c:pt>
                <c:pt idx="162">
                  <c:v>0.15310465644501092</c:v>
                </c:pt>
                <c:pt idx="163">
                  <c:v>0.15486273774271955</c:v>
                </c:pt>
                <c:pt idx="164">
                  <c:v>0.15654071001540301</c:v>
                </c:pt>
                <c:pt idx="165">
                  <c:v>0.15826161496916283</c:v>
                </c:pt>
                <c:pt idx="166">
                  <c:v>0.16050706614367147</c:v>
                </c:pt>
                <c:pt idx="167">
                  <c:v>0.1616556952479998</c:v>
                </c:pt>
                <c:pt idx="168">
                  <c:v>0.16229320958487695</c:v>
                </c:pt>
                <c:pt idx="169">
                  <c:v>0.16339626768694546</c:v>
                </c:pt>
                <c:pt idx="170">
                  <c:v>0.16459958199398558</c:v>
                </c:pt>
                <c:pt idx="171">
                  <c:v>0.16567625688421944</c:v>
                </c:pt>
                <c:pt idx="172">
                  <c:v>0.16673446352616902</c:v>
                </c:pt>
                <c:pt idx="173">
                  <c:v>0.16822559468958712</c:v>
                </c:pt>
                <c:pt idx="174">
                  <c:v>0.16904179532479893</c:v>
                </c:pt>
                <c:pt idx="175">
                  <c:v>0.1695032616845249</c:v>
                </c:pt>
                <c:pt idx="176">
                  <c:v>0.17040436829236821</c:v>
                </c:pt>
                <c:pt idx="177">
                  <c:v>0.17122200801186188</c:v>
                </c:pt>
                <c:pt idx="178">
                  <c:v>0.17199551581337763</c:v>
                </c:pt>
                <c:pt idx="179">
                  <c:v>0.17281603370143511</c:v>
                </c:pt>
                <c:pt idx="180">
                  <c:v>0.17391045729781227</c:v>
                </c:pt>
                <c:pt idx="181">
                  <c:v>0.17456811881463588</c:v>
                </c:pt>
                <c:pt idx="182">
                  <c:v>0.1749166170582335</c:v>
                </c:pt>
                <c:pt idx="183">
                  <c:v>0.17554453749989807</c:v>
                </c:pt>
                <c:pt idx="184">
                  <c:v>0.17612113060217521</c:v>
                </c:pt>
                <c:pt idx="185">
                  <c:v>0.17675120967026262</c:v>
                </c:pt>
                <c:pt idx="186">
                  <c:v>0.17703710774759804</c:v>
                </c:pt>
                <c:pt idx="187">
                  <c:v>0.17750481013921221</c:v>
                </c:pt>
                <c:pt idx="188">
                  <c:v>0.17788161037368702</c:v>
                </c:pt>
                <c:pt idx="189">
                  <c:v>0.1779487676401752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3D-4BB0-B20F-6C9CF21AF12E}"/>
            </c:ext>
          </c:extLst>
        </c:ser>
        <c:ser>
          <c:idx val="3"/>
          <c:order val="6"/>
          <c:tx>
            <c:strRef>
              <c:f>Booster!$AV$1</c:f>
              <c:strCache>
                <c:ptCount val="1"/>
                <c:pt idx="0">
                  <c:v>% 40-49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Booster!Booster4049</c:f>
              <c:numCache>
                <c:formatCode>0.00%</c:formatCode>
                <c:ptCount val="4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9.9169283038246647E-5</c:v>
                </c:pt>
                <c:pt idx="13">
                  <c:v>2.2272884920211612E-4</c:v>
                </c:pt>
                <c:pt idx="14">
                  <c:v>3.2779468420479906E-4</c:v>
                </c:pt>
                <c:pt idx="15">
                  <c:v>5.9287149751513935E-4</c:v>
                </c:pt>
                <c:pt idx="16">
                  <c:v>9.0029627493370403E-4</c:v>
                </c:pt>
                <c:pt idx="17">
                  <c:v>1.3181473891408027E-3</c:v>
                </c:pt>
                <c:pt idx="18">
                  <c:v>1.7751301663846148E-3</c:v>
                </c:pt>
                <c:pt idx="19">
                  <c:v>2.3371787786311102E-3</c:v>
                </c:pt>
                <c:pt idx="20">
                  <c:v>2.6054718930129612E-3</c:v>
                </c:pt>
                <c:pt idx="21">
                  <c:v>2.7609264448026452E-3</c:v>
                </c:pt>
                <c:pt idx="22">
                  <c:v>3.1238324157047692E-3</c:v>
                </c:pt>
                <c:pt idx="23">
                  <c:v>3.5004076661608141E-3</c:v>
                </c:pt>
                <c:pt idx="24">
                  <c:v>3.9072697517069177E-3</c:v>
                </c:pt>
                <c:pt idx="25">
                  <c:v>4.3323575433249157E-3</c:v>
                </c:pt>
                <c:pt idx="26">
                  <c:v>5.0176976966459872E-3</c:v>
                </c:pt>
                <c:pt idx="27">
                  <c:v>5.2859908110278386E-3</c:v>
                </c:pt>
                <c:pt idx="28">
                  <c:v>5.4425174631746931E-3</c:v>
                </c:pt>
                <c:pt idx="29">
                  <c:v>5.8244532154165885E-3</c:v>
                </c:pt>
                <c:pt idx="30">
                  <c:v>6.2693748636422362E-3</c:v>
                </c:pt>
                <c:pt idx="31">
                  <c:v>6.7073278595462761E-3</c:v>
                </c:pt>
                <c:pt idx="32">
                  <c:v>7.1503733321468758E-3</c:v>
                </c:pt>
                <c:pt idx="33">
                  <c:v>7.7421727293048451E-3</c:v>
                </c:pt>
                <c:pt idx="34">
                  <c:v>7.9978686644899457E-3</c:v>
                </c:pt>
                <c:pt idx="35">
                  <c:v>8.1428702377972194E-3</c:v>
                </c:pt>
                <c:pt idx="36">
                  <c:v>8.2023718076201669E-3</c:v>
                </c:pt>
                <c:pt idx="37">
                  <c:v>8.5280222911106266E-3</c:v>
                </c:pt>
                <c:pt idx="38">
                  <c:v>8.8282103911182918E-3</c:v>
                </c:pt>
                <c:pt idx="39">
                  <c:v>9.2055897168422142E-3</c:v>
                </c:pt>
                <c:pt idx="40">
                  <c:v>9.6783859743542876E-3</c:v>
                </c:pt>
                <c:pt idx="41">
                  <c:v>9.8992386479313556E-3</c:v>
                </c:pt>
                <c:pt idx="42">
                  <c:v>1.0017973762487959E-2</c:v>
                </c:pt>
                <c:pt idx="43">
                  <c:v>1.0264556844637113E-2</c:v>
                </c:pt>
                <c:pt idx="44">
                  <c:v>1.0459947134731388E-2</c:v>
                </c:pt>
                <c:pt idx="45">
                  <c:v>1.0684820184647845E-2</c:v>
                </c:pt>
                <c:pt idx="46">
                  <c:v>1.0959277876083424E-2</c:v>
                </c:pt>
                <c:pt idx="47">
                  <c:v>1.135783118386146E-2</c:v>
                </c:pt>
                <c:pt idx="48">
                  <c:v>1.1566890753509654E-2</c:v>
                </c:pt>
                <c:pt idx="49">
                  <c:v>1.1645422104672374E-2</c:v>
                </c:pt>
                <c:pt idx="50">
                  <c:v>1.1866542803338735E-2</c:v>
                </c:pt>
                <c:pt idx="51">
                  <c:v>1.214582494638158E-2</c:v>
                </c:pt>
                <c:pt idx="52">
                  <c:v>1.2402324956834559E-2</c:v>
                </c:pt>
                <c:pt idx="53">
                  <c:v>1.2734676067557332E-2</c:v>
                </c:pt>
                <c:pt idx="54">
                  <c:v>1.3383832833823909E-2</c:v>
                </c:pt>
                <c:pt idx="55">
                  <c:v>1.3796859496423741E-2</c:v>
                </c:pt>
                <c:pt idx="56">
                  <c:v>1.4016908094732931E-2</c:v>
                </c:pt>
                <c:pt idx="57">
                  <c:v>1.479096455260984E-2</c:v>
                </c:pt>
                <c:pt idx="58">
                  <c:v>1.5509003766824604E-2</c:v>
                </c:pt>
                <c:pt idx="59">
                  <c:v>1.6302090006041287E-2</c:v>
                </c:pt>
                <c:pt idx="60">
                  <c:v>1.7201850230796404E-2</c:v>
                </c:pt>
                <c:pt idx="61">
                  <c:v>1.8389469401451732E-2</c:v>
                </c:pt>
                <c:pt idx="62">
                  <c:v>1.8815361268337608E-2</c:v>
                </c:pt>
                <c:pt idx="63">
                  <c:v>1.9057387923968785E-2</c:v>
                </c:pt>
                <c:pt idx="64">
                  <c:v>1.9732811148986035E-2</c:v>
                </c:pt>
                <c:pt idx="65">
                  <c:v>2.0402605847128139E-2</c:v>
                </c:pt>
                <c:pt idx="66">
                  <c:v>2.1324344129205246E-2</c:v>
                </c:pt>
                <c:pt idx="67">
                  <c:v>2.2213919400567248E-2</c:v>
                </c:pt>
                <c:pt idx="68">
                  <c:v>2.3406631047919135E-2</c:v>
                </c:pt>
                <c:pt idx="69">
                  <c:v>2.3848068369983978E-2</c:v>
                </c:pt>
                <c:pt idx="70">
                  <c:v>2.4089022925257986E-2</c:v>
                </c:pt>
                <c:pt idx="71">
                  <c:v>2.4936518257601056E-2</c:v>
                </c:pt>
                <c:pt idx="72">
                  <c:v>2.5698781611549093E-2</c:v>
                </c:pt>
                <c:pt idx="73">
                  <c:v>2.6354907030137278E-2</c:v>
                </c:pt>
                <c:pt idx="74">
                  <c:v>2.7051504237208635E-2</c:v>
                </c:pt>
                <c:pt idx="75">
                  <c:v>2.8036496440358789E-2</c:v>
                </c:pt>
                <c:pt idx="76">
                  <c:v>2.8413339715904127E-2</c:v>
                </c:pt>
                <c:pt idx="77">
                  <c:v>2.8637408690552705E-2</c:v>
                </c:pt>
                <c:pt idx="78">
                  <c:v>2.9243949467621766E-2</c:v>
                </c:pt>
                <c:pt idx="79">
                  <c:v>2.9883993380852396E-2</c:v>
                </c:pt>
                <c:pt idx="80">
                  <c:v>3.0685388397837146E-2</c:v>
                </c:pt>
                <c:pt idx="81">
                  <c:v>3.1540656457769697E-2</c:v>
                </c:pt>
                <c:pt idx="82">
                  <c:v>3.3324899477190258E-2</c:v>
                </c:pt>
                <c:pt idx="83">
                  <c:v>3.4535568805524747E-2</c:v>
                </c:pt>
                <c:pt idx="84">
                  <c:v>3.5158727138129946E-2</c:v>
                </c:pt>
                <c:pt idx="85">
                  <c:v>3.6883736612816853E-2</c:v>
                </c:pt>
                <c:pt idx="86">
                  <c:v>3.8581139503306626E-2</c:v>
                </c:pt>
                <c:pt idx="87">
                  <c:v>4.0350909167905388E-2</c:v>
                </c:pt>
                <c:pt idx="88">
                  <c:v>4.2066269739377764E-2</c:v>
                </c:pt>
                <c:pt idx="89">
                  <c:v>4.4635558245336229E-2</c:v>
                </c:pt>
                <c:pt idx="90">
                  <c:v>4.5925831025190607E-2</c:v>
                </c:pt>
                <c:pt idx="91">
                  <c:v>4.6662095945477267E-2</c:v>
                </c:pt>
                <c:pt idx="92">
                  <c:v>4.8411227678200504E-2</c:v>
                </c:pt>
                <c:pt idx="93">
                  <c:v>5.0050737149403078E-2</c:v>
                </c:pt>
                <c:pt idx="94">
                  <c:v>5.1937633778022692E-2</c:v>
                </c:pt>
                <c:pt idx="95">
                  <c:v>5.3988561761289348E-2</c:v>
                </c:pt>
                <c:pt idx="96">
                  <c:v>5.7146165338244979E-2</c:v>
                </c:pt>
                <c:pt idx="97">
                  <c:v>5.8766913053197083E-2</c:v>
                </c:pt>
                <c:pt idx="98">
                  <c:v>5.9580905249378584E-2</c:v>
                </c:pt>
                <c:pt idx="99">
                  <c:v>6.1221754846027626E-2</c:v>
                </c:pt>
                <c:pt idx="100">
                  <c:v>6.29625778009828E-2</c:v>
                </c:pt>
                <c:pt idx="101">
                  <c:v>6.4856711107013298E-2</c:v>
                </c:pt>
                <c:pt idx="102">
                  <c:v>6.6757813065365421E-2</c:v>
                </c:pt>
                <c:pt idx="103">
                  <c:v>6.9468886843559646E-2</c:v>
                </c:pt>
                <c:pt idx="104">
                  <c:v>7.1083469981458022E-2</c:v>
                </c:pt>
                <c:pt idx="105">
                  <c:v>7.1881380672281975E-2</c:v>
                </c:pt>
                <c:pt idx="106">
                  <c:v>7.3635068831523182E-2</c:v>
                </c:pt>
                <c:pt idx="107">
                  <c:v>7.5500791478088677E-2</c:v>
                </c:pt>
                <c:pt idx="108">
                  <c:v>7.7368390300279227E-2</c:v>
                </c:pt>
                <c:pt idx="109">
                  <c:v>7.9437007939439197E-2</c:v>
                </c:pt>
                <c:pt idx="110">
                  <c:v>8.2371614642103422E-2</c:v>
                </c:pt>
                <c:pt idx="111">
                  <c:v>8.4313992464206594E-2</c:v>
                </c:pt>
                <c:pt idx="112">
                  <c:v>8.5532970570309147E-2</c:v>
                </c:pt>
                <c:pt idx="113">
                  <c:v>8.8457124294490957E-2</c:v>
                </c:pt>
                <c:pt idx="114">
                  <c:v>9.1167930047595894E-2</c:v>
                </c:pt>
                <c:pt idx="115">
                  <c:v>9.3264958346220866E-2</c:v>
                </c:pt>
                <c:pt idx="116">
                  <c:v>9.3279699726131968E-2</c:v>
                </c:pt>
                <c:pt idx="117">
                  <c:v>9.4947619856799559E-2</c:v>
                </c:pt>
                <c:pt idx="118">
                  <c:v>9.6193668496920653E-2</c:v>
                </c:pt>
                <c:pt idx="119">
                  <c:v>9.7008732793459326E-2</c:v>
                </c:pt>
                <c:pt idx="120">
                  <c:v>9.9225032256819501E-2</c:v>
                </c:pt>
                <c:pt idx="121">
                  <c:v>0.1020561812750168</c:v>
                </c:pt>
                <c:pt idx="122">
                  <c:v>0.10558499960064262</c:v>
                </c:pt>
                <c:pt idx="123">
                  <c:v>0.10929071448520153</c:v>
                </c:pt>
                <c:pt idx="124">
                  <c:v>0.11400581185603623</c:v>
                </c:pt>
                <c:pt idx="125">
                  <c:v>0.11676057372378514</c:v>
                </c:pt>
                <c:pt idx="126">
                  <c:v>0.11819289980096456</c:v>
                </c:pt>
                <c:pt idx="127">
                  <c:v>0.12153892501569287</c:v>
                </c:pt>
                <c:pt idx="128">
                  <c:v>0.12477130759256112</c:v>
                </c:pt>
                <c:pt idx="129">
                  <c:v>0.12809937512630681</c:v>
                </c:pt>
                <c:pt idx="130">
                  <c:v>0.13167107746621945</c:v>
                </c:pt>
                <c:pt idx="131">
                  <c:v>0.13599110585543692</c:v>
                </c:pt>
                <c:pt idx="132">
                  <c:v>0.13837733322540857</c:v>
                </c:pt>
                <c:pt idx="133">
                  <c:v>0.13968717183678131</c:v>
                </c:pt>
                <c:pt idx="134">
                  <c:v>0.14265420957524991</c:v>
                </c:pt>
                <c:pt idx="135">
                  <c:v>0.14562848399112943</c:v>
                </c:pt>
                <c:pt idx="136">
                  <c:v>0.14865823960049251</c:v>
                </c:pt>
                <c:pt idx="137">
                  <c:v>0.15179172091941182</c:v>
                </c:pt>
                <c:pt idx="138">
                  <c:v>0.15556846245263325</c:v>
                </c:pt>
                <c:pt idx="139">
                  <c:v>0.15766683087670472</c:v>
                </c:pt>
                <c:pt idx="140">
                  <c:v>0.15912729958825986</c:v>
                </c:pt>
                <c:pt idx="141">
                  <c:v>0.16290243297094553</c:v>
                </c:pt>
                <c:pt idx="142">
                  <c:v>0.16686545194122532</c:v>
                </c:pt>
                <c:pt idx="143">
                  <c:v>0.17063924519846455</c:v>
                </c:pt>
                <c:pt idx="144">
                  <c:v>0.17366551648166681</c:v>
                </c:pt>
                <c:pt idx="145">
                  <c:v>0.17456474065624336</c:v>
                </c:pt>
                <c:pt idx="146">
                  <c:v>0.17457546165981505</c:v>
                </c:pt>
                <c:pt idx="147">
                  <c:v>0.1756759726764503</c:v>
                </c:pt>
                <c:pt idx="148">
                  <c:v>0.17885126590929923</c:v>
                </c:pt>
                <c:pt idx="149">
                  <c:v>0.18226242122072564</c:v>
                </c:pt>
                <c:pt idx="150">
                  <c:v>0.18581804205528071</c:v>
                </c:pt>
                <c:pt idx="151">
                  <c:v>0.18935034470706735</c:v>
                </c:pt>
                <c:pt idx="152">
                  <c:v>0.19097484477326954</c:v>
                </c:pt>
                <c:pt idx="153">
                  <c:v>0.19135865670113647</c:v>
                </c:pt>
                <c:pt idx="154">
                  <c:v>0.19238546081821628</c:v>
                </c:pt>
                <c:pt idx="155">
                  <c:v>0.19511583240283956</c:v>
                </c:pt>
                <c:pt idx="156">
                  <c:v>0.19755700491611619</c:v>
                </c:pt>
                <c:pt idx="157">
                  <c:v>0.20033910534297295</c:v>
                </c:pt>
                <c:pt idx="158">
                  <c:v>0.20313058664795494</c:v>
                </c:pt>
                <c:pt idx="159">
                  <c:v>0.20676045043224406</c:v>
                </c:pt>
                <c:pt idx="160">
                  <c:v>0.20877465897827763</c:v>
                </c:pt>
                <c:pt idx="161">
                  <c:v>0.20984622328526928</c:v>
                </c:pt>
                <c:pt idx="162">
                  <c:v>0.21211023121452352</c:v>
                </c:pt>
                <c:pt idx="163">
                  <c:v>0.21426059650591772</c:v>
                </c:pt>
                <c:pt idx="164">
                  <c:v>0.2162890103816838</c:v>
                </c:pt>
                <c:pt idx="165">
                  <c:v>0.21842114996700612</c:v>
                </c:pt>
                <c:pt idx="166">
                  <c:v>0.22113249177028962</c:v>
                </c:pt>
                <c:pt idx="167">
                  <c:v>0.22259403258220195</c:v>
                </c:pt>
                <c:pt idx="168">
                  <c:v>0.22338015016909704</c:v>
                </c:pt>
                <c:pt idx="169">
                  <c:v>0.22486608126413496</c:v>
                </c:pt>
                <c:pt idx="170">
                  <c:v>0.22630886031979683</c:v>
                </c:pt>
                <c:pt idx="171">
                  <c:v>0.22759993717491908</c:v>
                </c:pt>
                <c:pt idx="172">
                  <c:v>0.2288918181053092</c:v>
                </c:pt>
                <c:pt idx="173">
                  <c:v>0.23066936049749745</c:v>
                </c:pt>
                <c:pt idx="174">
                  <c:v>0.23179372574707974</c:v>
                </c:pt>
                <c:pt idx="175">
                  <c:v>0.23239276182164861</c:v>
                </c:pt>
                <c:pt idx="176">
                  <c:v>0.23348844838667657</c:v>
                </c:pt>
                <c:pt idx="177">
                  <c:v>0.2345219531309887</c:v>
                </c:pt>
                <c:pt idx="178">
                  <c:v>0.2354897917284241</c:v>
                </c:pt>
                <c:pt idx="179">
                  <c:v>0.23654500650496893</c:v>
                </c:pt>
                <c:pt idx="180">
                  <c:v>0.23795321032411201</c:v>
                </c:pt>
                <c:pt idx="181">
                  <c:v>0.23881919938761628</c:v>
                </c:pt>
                <c:pt idx="182">
                  <c:v>0.23924884360575224</c:v>
                </c:pt>
                <c:pt idx="183">
                  <c:v>0.24006310382702303</c:v>
                </c:pt>
                <c:pt idx="184">
                  <c:v>0.24079829664695251</c:v>
                </c:pt>
                <c:pt idx="185">
                  <c:v>0.24156109605107914</c:v>
                </c:pt>
                <c:pt idx="186">
                  <c:v>0.24193659920117802</c:v>
                </c:pt>
                <c:pt idx="187">
                  <c:v>0.24251633746931783</c:v>
                </c:pt>
                <c:pt idx="188">
                  <c:v>0.24301271993468765</c:v>
                </c:pt>
                <c:pt idx="189">
                  <c:v>0.24308696288442169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3D-4BB0-B20F-6C9CF21AF12E}"/>
            </c:ext>
          </c:extLst>
        </c:ser>
        <c:ser>
          <c:idx val="4"/>
          <c:order val="7"/>
          <c:tx>
            <c:strRef>
              <c:f>Booster!$AX$1</c:f>
              <c:strCache>
                <c:ptCount val="1"/>
                <c:pt idx="0">
                  <c:v>% 50-64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Booster!Booster5064</c:f>
              <c:numCache>
                <c:formatCode>0.00%</c:formatCode>
                <c:ptCount val="4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1.1555621830117086E-4</c:v>
                </c:pt>
                <c:pt idx="13">
                  <c:v>3.1109743640036954E-4</c:v>
                </c:pt>
                <c:pt idx="14">
                  <c:v>5.0221737310369736E-4</c:v>
                </c:pt>
                <c:pt idx="15">
                  <c:v>1.0000134648115238E-3</c:v>
                </c:pt>
                <c:pt idx="16">
                  <c:v>1.617586088880216E-3</c:v>
                </c:pt>
                <c:pt idx="17">
                  <c:v>2.44295893855484E-3</c:v>
                </c:pt>
                <c:pt idx="18">
                  <c:v>3.326009413711961E-3</c:v>
                </c:pt>
                <c:pt idx="19">
                  <c:v>4.2689481550495156E-3</c:v>
                </c:pt>
                <c:pt idx="20">
                  <c:v>4.6927882670445929E-3</c:v>
                </c:pt>
                <c:pt idx="21">
                  <c:v>4.9482177513242237E-3</c:v>
                </c:pt>
                <c:pt idx="22">
                  <c:v>5.6365308777268502E-3</c:v>
                </c:pt>
                <c:pt idx="23">
                  <c:v>6.3338875342573943E-3</c:v>
                </c:pt>
                <c:pt idx="24">
                  <c:v>7.0714376580231289E-3</c:v>
                </c:pt>
                <c:pt idx="25">
                  <c:v>7.8582247791519708E-3</c:v>
                </c:pt>
                <c:pt idx="26">
                  <c:v>8.8863736710281267E-3</c:v>
                </c:pt>
                <c:pt idx="27">
                  <c:v>9.3092089463423233E-3</c:v>
                </c:pt>
                <c:pt idx="28">
                  <c:v>9.5584084432005015E-3</c:v>
                </c:pt>
                <c:pt idx="29">
                  <c:v>1.0249334144973416E-2</c:v>
                </c:pt>
                <c:pt idx="30">
                  <c:v>1.1008387773709976E-2</c:v>
                </c:pt>
                <c:pt idx="31">
                  <c:v>1.17543785255951E-2</c:v>
                </c:pt>
                <c:pt idx="32">
                  <c:v>1.2535337593974839E-2</c:v>
                </c:pt>
                <c:pt idx="33">
                  <c:v>1.3488123734785014E-2</c:v>
                </c:pt>
                <c:pt idx="34">
                  <c:v>1.3884833256396337E-2</c:v>
                </c:pt>
                <c:pt idx="35">
                  <c:v>1.412639599447983E-2</c:v>
                </c:pt>
                <c:pt idx="36">
                  <c:v>1.4225472891214572E-2</c:v>
                </c:pt>
                <c:pt idx="37">
                  <c:v>1.4825762324372133E-2</c:v>
                </c:pt>
                <c:pt idx="38">
                  <c:v>1.5388269898328614E-2</c:v>
                </c:pt>
                <c:pt idx="39">
                  <c:v>1.6050658238364542E-2</c:v>
                </c:pt>
                <c:pt idx="40">
                  <c:v>1.6850508236344822E-2</c:v>
                </c:pt>
                <c:pt idx="41">
                  <c:v>1.7199588499282447E-2</c:v>
                </c:pt>
                <c:pt idx="42">
                  <c:v>1.7380459101840801E-2</c:v>
                </c:pt>
                <c:pt idx="43">
                  <c:v>1.7834846248934621E-2</c:v>
                </c:pt>
                <c:pt idx="44">
                  <c:v>1.8203621310817489E-2</c:v>
                </c:pt>
                <c:pt idx="45">
                  <c:v>1.8615805317314361E-2</c:v>
                </c:pt>
                <c:pt idx="46">
                  <c:v>1.9119429461771292E-2</c:v>
                </c:pt>
                <c:pt idx="47">
                  <c:v>1.9795483580667184E-2</c:v>
                </c:pt>
                <c:pt idx="48">
                  <c:v>2.0146975451638918E-2</c:v>
                </c:pt>
                <c:pt idx="49">
                  <c:v>2.0271173265395657E-2</c:v>
                </c:pt>
                <c:pt idx="50">
                  <c:v>2.0678534055824305E-2</c:v>
                </c:pt>
                <c:pt idx="51">
                  <c:v>2.1171506931463909E-2</c:v>
                </c:pt>
                <c:pt idx="52">
                  <c:v>2.1625693111221554E-2</c:v>
                </c:pt>
                <c:pt idx="53">
                  <c:v>2.2192220031901556E-2</c:v>
                </c:pt>
                <c:pt idx="54">
                  <c:v>2.329934908689486E-2</c:v>
                </c:pt>
                <c:pt idx="55">
                  <c:v>2.4037301145332944E-2</c:v>
                </c:pt>
                <c:pt idx="56">
                  <c:v>2.44354174382975E-2</c:v>
                </c:pt>
                <c:pt idx="57">
                  <c:v>2.5780692786659305E-2</c:v>
                </c:pt>
                <c:pt idx="58">
                  <c:v>2.7157520006800735E-2</c:v>
                </c:pt>
                <c:pt idx="59">
                  <c:v>2.8584790028322326E-2</c:v>
                </c:pt>
                <c:pt idx="60">
                  <c:v>3.0135453994255951E-2</c:v>
                </c:pt>
                <c:pt idx="61">
                  <c:v>3.2080616841102964E-2</c:v>
                </c:pt>
                <c:pt idx="62">
                  <c:v>3.2870820406946798E-2</c:v>
                </c:pt>
                <c:pt idx="63">
                  <c:v>3.331093887317213E-2</c:v>
                </c:pt>
                <c:pt idx="64">
                  <c:v>3.4582660176493536E-2</c:v>
                </c:pt>
                <c:pt idx="65">
                  <c:v>3.5920097798744478E-2</c:v>
                </c:pt>
                <c:pt idx="66">
                  <c:v>3.7539693560986451E-2</c:v>
                </c:pt>
                <c:pt idx="67">
                  <c:v>3.9129144222802038E-2</c:v>
                </c:pt>
                <c:pt idx="68">
                  <c:v>4.1085561240474903E-2</c:v>
                </c:pt>
                <c:pt idx="69">
                  <c:v>4.1884607369110476E-2</c:v>
                </c:pt>
                <c:pt idx="70">
                  <c:v>4.2332563561446671E-2</c:v>
                </c:pt>
                <c:pt idx="71">
                  <c:v>4.3911764889117279E-2</c:v>
                </c:pt>
                <c:pt idx="72">
                  <c:v>4.5323761393089496E-2</c:v>
                </c:pt>
                <c:pt idx="73">
                  <c:v>4.6508061905174369E-2</c:v>
                </c:pt>
                <c:pt idx="74">
                  <c:v>4.7847710168123246E-2</c:v>
                </c:pt>
                <c:pt idx="75">
                  <c:v>4.9552918015576174E-2</c:v>
                </c:pt>
                <c:pt idx="76">
                  <c:v>5.0259720136906987E-2</c:v>
                </c:pt>
                <c:pt idx="77">
                  <c:v>5.0674315751437972E-2</c:v>
                </c:pt>
                <c:pt idx="78">
                  <c:v>5.1860826904220773E-2</c:v>
                </c:pt>
                <c:pt idx="79">
                  <c:v>5.3112652441260767E-2</c:v>
                </c:pt>
                <c:pt idx="80">
                  <c:v>5.46130745731504E-2</c:v>
                </c:pt>
                <c:pt idx="81">
                  <c:v>5.6328732722084482E-2</c:v>
                </c:pt>
                <c:pt idx="82">
                  <c:v>5.95506410556573E-2</c:v>
                </c:pt>
                <c:pt idx="83">
                  <c:v>6.1769923349048309E-2</c:v>
                </c:pt>
                <c:pt idx="84">
                  <c:v>6.2970301248027258E-2</c:v>
                </c:pt>
                <c:pt idx="85">
                  <c:v>6.6556362394750893E-2</c:v>
                </c:pt>
                <c:pt idx="86">
                  <c:v>7.0033700212603342E-2</c:v>
                </c:pt>
                <c:pt idx="87">
                  <c:v>7.3504406108361994E-2</c:v>
                </c:pt>
                <c:pt idx="88">
                  <c:v>7.6829812620065427E-2</c:v>
                </c:pt>
                <c:pt idx="89">
                  <c:v>8.1216125699441699E-2</c:v>
                </c:pt>
                <c:pt idx="90">
                  <c:v>8.3480625643472292E-2</c:v>
                </c:pt>
                <c:pt idx="91">
                  <c:v>8.4690047072579155E-2</c:v>
                </c:pt>
                <c:pt idx="92">
                  <c:v>8.776906763013087E-2</c:v>
                </c:pt>
                <c:pt idx="93">
                  <c:v>9.0816335348566785E-2</c:v>
                </c:pt>
                <c:pt idx="94">
                  <c:v>9.3997447312895888E-2</c:v>
                </c:pt>
                <c:pt idx="95">
                  <c:v>9.7336117668786942E-2</c:v>
                </c:pt>
                <c:pt idx="96">
                  <c:v>0.10189787523264482</c:v>
                </c:pt>
                <c:pt idx="97">
                  <c:v>0.10413846006367047</c:v>
                </c:pt>
                <c:pt idx="98">
                  <c:v>0.10524498621665525</c:v>
                </c:pt>
                <c:pt idx="99">
                  <c:v>0.10785695868493406</c:v>
                </c:pt>
                <c:pt idx="100">
                  <c:v>0.11069079909235112</c:v>
                </c:pt>
                <c:pt idx="101">
                  <c:v>0.11363075025326909</c:v>
                </c:pt>
                <c:pt idx="102">
                  <c:v>0.1165176460374366</c:v>
                </c:pt>
                <c:pt idx="103">
                  <c:v>0.12038003727140217</c:v>
                </c:pt>
                <c:pt idx="104">
                  <c:v>0.12261137760496373</c:v>
                </c:pt>
                <c:pt idx="105">
                  <c:v>0.12377960073015452</c:v>
                </c:pt>
                <c:pt idx="106">
                  <c:v>0.12663072432848271</c:v>
                </c:pt>
                <c:pt idx="107">
                  <c:v>0.12973064548899674</c:v>
                </c:pt>
                <c:pt idx="108">
                  <c:v>0.13288502879761444</c:v>
                </c:pt>
                <c:pt idx="109">
                  <c:v>0.13615697799789506</c:v>
                </c:pt>
                <c:pt idx="110">
                  <c:v>0.14069281077538626</c:v>
                </c:pt>
                <c:pt idx="111">
                  <c:v>0.14362994839359775</c:v>
                </c:pt>
                <c:pt idx="112">
                  <c:v>0.14547301983366737</c:v>
                </c:pt>
                <c:pt idx="113">
                  <c:v>0.15012661947015765</c:v>
                </c:pt>
                <c:pt idx="114">
                  <c:v>0.1543509528765761</c:v>
                </c:pt>
                <c:pt idx="115">
                  <c:v>0.15740143607239085</c:v>
                </c:pt>
                <c:pt idx="116">
                  <c:v>0.15742273861002551</c:v>
                </c:pt>
                <c:pt idx="117">
                  <c:v>0.16001059499796319</c:v>
                </c:pt>
                <c:pt idx="118">
                  <c:v>0.16175921179003014</c:v>
                </c:pt>
                <c:pt idx="119">
                  <c:v>0.16290753914893952</c:v>
                </c:pt>
                <c:pt idx="120">
                  <c:v>0.16668733280773676</c:v>
                </c:pt>
                <c:pt idx="121">
                  <c:v>0.1712802403087019</c:v>
                </c:pt>
                <c:pt idx="122">
                  <c:v>0.17665149430267651</c:v>
                </c:pt>
                <c:pt idx="123">
                  <c:v>0.1820920820276318</c:v>
                </c:pt>
                <c:pt idx="124">
                  <c:v>0.18856262735048884</c:v>
                </c:pt>
                <c:pt idx="125">
                  <c:v>0.1921368314243781</c:v>
                </c:pt>
                <c:pt idx="126">
                  <c:v>0.19404139886931757</c:v>
                </c:pt>
                <c:pt idx="127">
                  <c:v>0.19886139946016154</c:v>
                </c:pt>
                <c:pt idx="128">
                  <c:v>0.20361045858133539</c:v>
                </c:pt>
                <c:pt idx="129">
                  <c:v>0.20821060090640289</c:v>
                </c:pt>
                <c:pt idx="130">
                  <c:v>0.21282601674901974</c:v>
                </c:pt>
                <c:pt idx="131">
                  <c:v>0.21834638850643689</c:v>
                </c:pt>
                <c:pt idx="132">
                  <c:v>0.22126704680308196</c:v>
                </c:pt>
                <c:pt idx="133">
                  <c:v>0.22277631149776334</c:v>
                </c:pt>
                <c:pt idx="134">
                  <c:v>0.22659891119916606</c:v>
                </c:pt>
                <c:pt idx="135">
                  <c:v>0.23056399674191755</c:v>
                </c:pt>
                <c:pt idx="136">
                  <c:v>0.23451039232240467</c:v>
                </c:pt>
                <c:pt idx="137">
                  <c:v>0.23864147688483747</c:v>
                </c:pt>
                <c:pt idx="138">
                  <c:v>0.24349343128213341</c:v>
                </c:pt>
                <c:pt idx="139">
                  <c:v>0.24620628935317257</c:v>
                </c:pt>
                <c:pt idx="140">
                  <c:v>0.24789702755242082</c:v>
                </c:pt>
                <c:pt idx="141">
                  <c:v>0.2526802511207446</c:v>
                </c:pt>
                <c:pt idx="142">
                  <c:v>0.25777678276616667</c:v>
                </c:pt>
                <c:pt idx="143">
                  <c:v>0.26247841359600299</c:v>
                </c:pt>
                <c:pt idx="144">
                  <c:v>0.26636713155100761</c:v>
                </c:pt>
                <c:pt idx="145">
                  <c:v>0.2675787636208124</c:v>
                </c:pt>
                <c:pt idx="146">
                  <c:v>0.26759142456299151</c:v>
                </c:pt>
                <c:pt idx="147">
                  <c:v>0.2688617390949597</c:v>
                </c:pt>
                <c:pt idx="148">
                  <c:v>0.27275105995197285</c:v>
                </c:pt>
                <c:pt idx="149">
                  <c:v>0.27678688599705825</c:v>
                </c:pt>
                <c:pt idx="150">
                  <c:v>0.28083919136371011</c:v>
                </c:pt>
                <c:pt idx="151">
                  <c:v>0.28493510664231209</c:v>
                </c:pt>
                <c:pt idx="152">
                  <c:v>0.28698718411200475</c:v>
                </c:pt>
                <c:pt idx="153">
                  <c:v>0.28741805808076598</c:v>
                </c:pt>
                <c:pt idx="154">
                  <c:v>0.28846168145752765</c:v>
                </c:pt>
                <c:pt idx="155">
                  <c:v>0.29144584543240432</c:v>
                </c:pt>
                <c:pt idx="156">
                  <c:v>0.29420412212141922</c:v>
                </c:pt>
                <c:pt idx="157">
                  <c:v>0.29732213034218907</c:v>
                </c:pt>
                <c:pt idx="158">
                  <c:v>0.30043209986951191</c:v>
                </c:pt>
                <c:pt idx="159">
                  <c:v>0.30407583864171805</c:v>
                </c:pt>
                <c:pt idx="160">
                  <c:v>0.30605134755632762</c:v>
                </c:pt>
                <c:pt idx="161">
                  <c:v>0.30712571893552426</c:v>
                </c:pt>
                <c:pt idx="162">
                  <c:v>0.30961711100209749</c:v>
                </c:pt>
                <c:pt idx="163">
                  <c:v>0.31203012580756212</c:v>
                </c:pt>
                <c:pt idx="164">
                  <c:v>0.31437883106545045</c:v>
                </c:pt>
                <c:pt idx="165">
                  <c:v>0.31674522144892225</c:v>
                </c:pt>
                <c:pt idx="166">
                  <c:v>0.31956499414280698</c:v>
                </c:pt>
                <c:pt idx="167">
                  <c:v>0.32098362256887303</c:v>
                </c:pt>
                <c:pt idx="168">
                  <c:v>0.32172961332075811</c:v>
                </c:pt>
                <c:pt idx="169">
                  <c:v>0.32328208599271735</c:v>
                </c:pt>
                <c:pt idx="170">
                  <c:v>0.32497443193065501</c:v>
                </c:pt>
                <c:pt idx="171">
                  <c:v>0.32650620496698812</c:v>
                </c:pt>
                <c:pt idx="172">
                  <c:v>0.32789931054135979</c:v>
                </c:pt>
                <c:pt idx="173">
                  <c:v>0.32974720519749762</c:v>
                </c:pt>
                <c:pt idx="174">
                  <c:v>0.33089513062173465</c:v>
                </c:pt>
                <c:pt idx="175">
                  <c:v>0.33150426261768395</c:v>
                </c:pt>
                <c:pt idx="176">
                  <c:v>0.33275970556677509</c:v>
                </c:pt>
                <c:pt idx="177">
                  <c:v>0.33402600075201977</c:v>
                </c:pt>
                <c:pt idx="178">
                  <c:v>0.33520909546008759</c:v>
                </c:pt>
                <c:pt idx="179">
                  <c:v>0.33643861362281202</c:v>
                </c:pt>
                <c:pt idx="180">
                  <c:v>0.33793863382002931</c:v>
                </c:pt>
                <c:pt idx="181">
                  <c:v>0.33881505237309262</c:v>
                </c:pt>
                <c:pt idx="182">
                  <c:v>0.33925235729661152</c:v>
                </c:pt>
                <c:pt idx="183">
                  <c:v>0.34020554537209402</c:v>
                </c:pt>
                <c:pt idx="184">
                  <c:v>0.34112296126173725</c:v>
                </c:pt>
                <c:pt idx="185">
                  <c:v>0.34199757110877499</c:v>
                </c:pt>
                <c:pt idx="186">
                  <c:v>0.34242080831876154</c:v>
                </c:pt>
                <c:pt idx="187">
                  <c:v>0.34300140295297382</c:v>
                </c:pt>
                <c:pt idx="188">
                  <c:v>0.3435004048486987</c:v>
                </c:pt>
                <c:pt idx="189">
                  <c:v>0.34360249625547612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A3D-4BB0-B20F-6C9CF21AF12E}"/>
            </c:ext>
          </c:extLst>
        </c:ser>
        <c:ser>
          <c:idx val="5"/>
          <c:order val="8"/>
          <c:tx>
            <c:strRef>
              <c:f>Booster!$AZ$1</c:f>
              <c:strCache>
                <c:ptCount val="1"/>
                <c:pt idx="0">
                  <c:v>% 65-74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Booster!Booster6574</c:f>
              <c:numCache>
                <c:formatCode>0.00%</c:formatCode>
                <c:ptCount val="4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1.9554321816921659E-4</c:v>
                </c:pt>
                <c:pt idx="13">
                  <c:v>6.0622851919886966E-4</c:v>
                </c:pt>
                <c:pt idx="14">
                  <c:v>9.9954209925221427E-4</c:v>
                </c:pt>
                <c:pt idx="15">
                  <c:v>2.2912854539007977E-3</c:v>
                </c:pt>
                <c:pt idx="16">
                  <c:v>3.9438260903650203E-3</c:v>
                </c:pt>
                <c:pt idx="17">
                  <c:v>6.0979194914272785E-3</c:v>
                </c:pt>
                <c:pt idx="18">
                  <c:v>8.2684937559798811E-3</c:v>
                </c:pt>
                <c:pt idx="19">
                  <c:v>1.0286731390432548E-2</c:v>
                </c:pt>
                <c:pt idx="20">
                  <c:v>1.1041733109787495E-2</c:v>
                </c:pt>
                <c:pt idx="21">
                  <c:v>1.1542840445642549E-2</c:v>
                </c:pt>
                <c:pt idx="22">
                  <c:v>1.3392706015247917E-2</c:v>
                </c:pt>
                <c:pt idx="23">
                  <c:v>1.5210500715358561E-2</c:v>
                </c:pt>
                <c:pt idx="24">
                  <c:v>1.7015823410665702E-2</c:v>
                </c:pt>
                <c:pt idx="25">
                  <c:v>1.8972146449843831E-2</c:v>
                </c:pt>
                <c:pt idx="26">
                  <c:v>2.106922497180436E-2</c:v>
                </c:pt>
                <c:pt idx="27">
                  <c:v>2.1877678140317183E-2</c:v>
                </c:pt>
                <c:pt idx="28">
                  <c:v>2.2354286895308211E-2</c:v>
                </c:pt>
                <c:pt idx="29">
                  <c:v>2.4210833896058312E-2</c:v>
                </c:pt>
                <c:pt idx="30">
                  <c:v>2.6229516959253959E-2</c:v>
                </c:pt>
                <c:pt idx="31">
                  <c:v>2.8164013990025959E-2</c:v>
                </c:pt>
                <c:pt idx="32">
                  <c:v>3.0091829589653226E-2</c:v>
                </c:pt>
                <c:pt idx="33">
                  <c:v>3.2041471197686619E-2</c:v>
                </c:pt>
                <c:pt idx="34">
                  <c:v>3.275326632897229E-2</c:v>
                </c:pt>
                <c:pt idx="35">
                  <c:v>3.3200922215669469E-2</c:v>
                </c:pt>
                <c:pt idx="36">
                  <c:v>3.3419627728473768E-2</c:v>
                </c:pt>
                <c:pt idx="37">
                  <c:v>3.4931858310898574E-2</c:v>
                </c:pt>
                <c:pt idx="38">
                  <c:v>3.6416917740001463E-2</c:v>
                </c:pt>
                <c:pt idx="39">
                  <c:v>3.7925139463739425E-2</c:v>
                </c:pt>
                <c:pt idx="40">
                  <c:v>3.9528237509732618E-2</c:v>
                </c:pt>
                <c:pt idx="41">
                  <c:v>4.010105887320782E-2</c:v>
                </c:pt>
                <c:pt idx="42">
                  <c:v>4.0411077278323479E-2</c:v>
                </c:pt>
                <c:pt idx="43">
                  <c:v>4.1503268556116003E-2</c:v>
                </c:pt>
                <c:pt idx="44">
                  <c:v>4.2392789755851597E-2</c:v>
                </c:pt>
                <c:pt idx="45">
                  <c:v>4.3394558998818722E-2</c:v>
                </c:pt>
                <c:pt idx="46">
                  <c:v>4.4565145735376128E-2</c:v>
                </c:pt>
                <c:pt idx="47">
                  <c:v>4.6003880575208864E-2</c:v>
                </c:pt>
                <c:pt idx="48">
                  <c:v>4.6728147711298032E-2</c:v>
                </c:pt>
                <c:pt idx="49">
                  <c:v>4.7085381563169812E-2</c:v>
                </c:pt>
                <c:pt idx="50">
                  <c:v>4.8563314132384988E-2</c:v>
                </c:pt>
                <c:pt idx="51">
                  <c:v>5.0077771858524703E-2</c:v>
                </c:pt>
                <c:pt idx="52">
                  <c:v>5.1470182109087284E-2</c:v>
                </c:pt>
                <c:pt idx="53">
                  <c:v>5.3220271640264619E-2</c:v>
                </c:pt>
                <c:pt idx="54">
                  <c:v>5.7311534644556773E-2</c:v>
                </c:pt>
                <c:pt idx="55">
                  <c:v>5.9920856220946908E-2</c:v>
                </c:pt>
                <c:pt idx="56">
                  <c:v>6.1312821042766502E-2</c:v>
                </c:pt>
                <c:pt idx="57">
                  <c:v>6.7537687725943735E-2</c:v>
                </c:pt>
                <c:pt idx="58">
                  <c:v>7.3170134180954541E-2</c:v>
                </c:pt>
                <c:pt idx="59">
                  <c:v>7.8401694767281302E-2</c:v>
                </c:pt>
                <c:pt idx="60">
                  <c:v>8.3557532467301077E-2</c:v>
                </c:pt>
                <c:pt idx="61">
                  <c:v>8.9016707141291784E-2</c:v>
                </c:pt>
                <c:pt idx="62">
                  <c:v>9.1106213374621603E-2</c:v>
                </c:pt>
                <c:pt idx="63">
                  <c:v>9.2483479047922784E-2</c:v>
                </c:pt>
                <c:pt idx="64">
                  <c:v>9.7140881984545402E-2</c:v>
                </c:pt>
                <c:pt idx="65">
                  <c:v>0.10168514602045052</c:v>
                </c:pt>
                <c:pt idx="66">
                  <c:v>0.10617373146348286</c:v>
                </c:pt>
                <c:pt idx="67">
                  <c:v>0.11057857630283453</c:v>
                </c:pt>
                <c:pt idx="68">
                  <c:v>0.11501682829790986</c:v>
                </c:pt>
                <c:pt idx="69">
                  <c:v>0.11666357836071532</c:v>
                </c:pt>
                <c:pt idx="70">
                  <c:v>0.11753661869696057</c:v>
                </c:pt>
                <c:pt idx="71">
                  <c:v>0.12133924387580021</c:v>
                </c:pt>
                <c:pt idx="72">
                  <c:v>0.12514988677201352</c:v>
                </c:pt>
                <c:pt idx="73">
                  <c:v>0.12826610625791748</c:v>
                </c:pt>
                <c:pt idx="74">
                  <c:v>0.13177920275381866</c:v>
                </c:pt>
                <c:pt idx="75">
                  <c:v>0.13559741793866267</c:v>
                </c:pt>
                <c:pt idx="76">
                  <c:v>0.13686822614239111</c:v>
                </c:pt>
                <c:pt idx="77">
                  <c:v>0.13756933098384519</c:v>
                </c:pt>
                <c:pt idx="78">
                  <c:v>0.14088421168911924</c:v>
                </c:pt>
                <c:pt idx="79">
                  <c:v>0.14420399211056611</c:v>
                </c:pt>
                <c:pt idx="80">
                  <c:v>0.14766007372736553</c:v>
                </c:pt>
                <c:pt idx="81">
                  <c:v>0.15125423825448947</c:v>
                </c:pt>
                <c:pt idx="82">
                  <c:v>0.16005724650204808</c:v>
                </c:pt>
                <c:pt idx="83">
                  <c:v>0.16536675711839674</c:v>
                </c:pt>
                <c:pt idx="84">
                  <c:v>0.16818632106147452</c:v>
                </c:pt>
                <c:pt idx="85">
                  <c:v>0.18014341023809058</c:v>
                </c:pt>
                <c:pt idx="86">
                  <c:v>0.19111120217654301</c:v>
                </c:pt>
                <c:pt idx="87">
                  <c:v>0.20116764690685374</c:v>
                </c:pt>
                <c:pt idx="88">
                  <c:v>0.2105541668077191</c:v>
                </c:pt>
                <c:pt idx="89">
                  <c:v>0.22010415905725897</c:v>
                </c:pt>
                <c:pt idx="90">
                  <c:v>0.2239900794110363</c:v>
                </c:pt>
                <c:pt idx="91">
                  <c:v>0.22594996588015828</c:v>
                </c:pt>
                <c:pt idx="92">
                  <c:v>0.23397525554246984</c:v>
                </c:pt>
                <c:pt idx="93">
                  <c:v>0.24207671351983137</c:v>
                </c:pt>
                <c:pt idx="94">
                  <c:v>0.24951270095517739</c:v>
                </c:pt>
                <c:pt idx="95">
                  <c:v>0.25685514835449713</c:v>
                </c:pt>
                <c:pt idx="96">
                  <c:v>0.26468667651361139</c:v>
                </c:pt>
                <c:pt idx="97">
                  <c:v>0.26758329962922511</c:v>
                </c:pt>
                <c:pt idx="98">
                  <c:v>0.26900956246425434</c:v>
                </c:pt>
                <c:pt idx="99">
                  <c:v>0.27444022969869419</c:v>
                </c:pt>
                <c:pt idx="100">
                  <c:v>0.28058625549436356</c:v>
                </c:pt>
                <c:pt idx="101">
                  <c:v>0.28658885323479261</c:v>
                </c:pt>
                <c:pt idx="102">
                  <c:v>0.29197185959373334</c:v>
                </c:pt>
                <c:pt idx="103">
                  <c:v>0.29820518942302726</c:v>
                </c:pt>
                <c:pt idx="104">
                  <c:v>0.30086217187491648</c:v>
                </c:pt>
                <c:pt idx="105">
                  <c:v>0.30217217780802735</c:v>
                </c:pt>
                <c:pt idx="106">
                  <c:v>0.30747010727705848</c:v>
                </c:pt>
                <c:pt idx="107">
                  <c:v>0.31328785208914989</c:v>
                </c:pt>
                <c:pt idx="108">
                  <c:v>0.31904858202213959</c:v>
                </c:pt>
                <c:pt idx="109">
                  <c:v>0.32462713159924955</c:v>
                </c:pt>
                <c:pt idx="110">
                  <c:v>0.33082215455664693</c:v>
                </c:pt>
                <c:pt idx="111">
                  <c:v>0.33339272383239765</c:v>
                </c:pt>
                <c:pt idx="112">
                  <c:v>0.33473569149248916</c:v>
                </c:pt>
                <c:pt idx="113">
                  <c:v>0.33986881232661686</c:v>
                </c:pt>
                <c:pt idx="114">
                  <c:v>0.34443222979847021</c:v>
                </c:pt>
                <c:pt idx="115">
                  <c:v>0.34732618034162605</c:v>
                </c:pt>
                <c:pt idx="116">
                  <c:v>0.34734577920631726</c:v>
                </c:pt>
                <c:pt idx="117">
                  <c:v>0.3494553297330813</c:v>
                </c:pt>
                <c:pt idx="118">
                  <c:v>0.3508040879668316</c:v>
                </c:pt>
                <c:pt idx="119">
                  <c:v>0.35171053545880049</c:v>
                </c:pt>
                <c:pt idx="120">
                  <c:v>0.35647216872128096</c:v>
                </c:pt>
                <c:pt idx="121">
                  <c:v>0.36243155987364079</c:v>
                </c:pt>
                <c:pt idx="122">
                  <c:v>0.36875620259524605</c:v>
                </c:pt>
                <c:pt idx="123">
                  <c:v>0.374936971832868</c:v>
                </c:pt>
                <c:pt idx="124">
                  <c:v>0.38099792073862776</c:v>
                </c:pt>
                <c:pt idx="125">
                  <c:v>0.38347806797955303</c:v>
                </c:pt>
                <c:pt idx="126">
                  <c:v>0.38471591445630077</c:v>
                </c:pt>
                <c:pt idx="127">
                  <c:v>0.38971807923999169</c:v>
                </c:pt>
                <c:pt idx="128">
                  <c:v>0.39481823834713864</c:v>
                </c:pt>
                <c:pt idx="129">
                  <c:v>0.3997642791092138</c:v>
                </c:pt>
                <c:pt idx="130">
                  <c:v>0.40461811612149157</c:v>
                </c:pt>
                <c:pt idx="131">
                  <c:v>0.40921939503649846</c:v>
                </c:pt>
                <c:pt idx="132">
                  <c:v>0.41104788002644066</c:v>
                </c:pt>
                <c:pt idx="133">
                  <c:v>0.41197748981304466</c:v>
                </c:pt>
                <c:pt idx="134">
                  <c:v>0.41573067240141326</c:v>
                </c:pt>
                <c:pt idx="135">
                  <c:v>0.41976803852780453</c:v>
                </c:pt>
                <c:pt idx="136">
                  <c:v>0.42375908006492569</c:v>
                </c:pt>
                <c:pt idx="137">
                  <c:v>0.42785568821413361</c:v>
                </c:pt>
                <c:pt idx="138">
                  <c:v>0.43205162697302663</c:v>
                </c:pt>
                <c:pt idx="139">
                  <c:v>0.43373133876281278</c:v>
                </c:pt>
                <c:pt idx="140">
                  <c:v>0.43475627030041497</c:v>
                </c:pt>
                <c:pt idx="141">
                  <c:v>0.43895978134793867</c:v>
                </c:pt>
                <c:pt idx="142">
                  <c:v>0.44369468888584018</c:v>
                </c:pt>
                <c:pt idx="143">
                  <c:v>0.44795833281366648</c:v>
                </c:pt>
                <c:pt idx="144">
                  <c:v>0.45110172345289234</c:v>
                </c:pt>
                <c:pt idx="145">
                  <c:v>0.45194091120467095</c:v>
                </c:pt>
                <c:pt idx="146">
                  <c:v>0.45194848349330163</c:v>
                </c:pt>
                <c:pt idx="147">
                  <c:v>0.45268566806293731</c:v>
                </c:pt>
                <c:pt idx="148">
                  <c:v>0.45563173376902205</c:v>
                </c:pt>
                <c:pt idx="149">
                  <c:v>0.4589060804586847</c:v>
                </c:pt>
                <c:pt idx="150">
                  <c:v>0.46229267519157891</c:v>
                </c:pt>
                <c:pt idx="151">
                  <c:v>0.46543339325834687</c:v>
                </c:pt>
                <c:pt idx="152">
                  <c:v>0.46689662667904364</c:v>
                </c:pt>
                <c:pt idx="153">
                  <c:v>0.46716477478231899</c:v>
                </c:pt>
                <c:pt idx="154">
                  <c:v>0.4677318055721354</c:v>
                </c:pt>
                <c:pt idx="155">
                  <c:v>0.47011618563331947</c:v>
                </c:pt>
                <c:pt idx="156">
                  <c:v>0.47268720033781314</c:v>
                </c:pt>
                <c:pt idx="157">
                  <c:v>0.47546177597784972</c:v>
                </c:pt>
                <c:pt idx="158">
                  <c:v>0.47807822441412756</c:v>
                </c:pt>
                <c:pt idx="159">
                  <c:v>0.48068353713183087</c:v>
                </c:pt>
                <c:pt idx="160">
                  <c:v>0.48174187582515676</c:v>
                </c:pt>
                <c:pt idx="161">
                  <c:v>0.48234454091441176</c:v>
                </c:pt>
                <c:pt idx="162">
                  <c:v>0.48451734232267929</c:v>
                </c:pt>
                <c:pt idx="163">
                  <c:v>0.48668568944351698</c:v>
                </c:pt>
                <c:pt idx="164">
                  <c:v>0.48880993911879939</c:v>
                </c:pt>
                <c:pt idx="165">
                  <c:v>0.4908727196275503</c:v>
                </c:pt>
                <c:pt idx="166">
                  <c:v>0.49282592466552755</c:v>
                </c:pt>
                <c:pt idx="167">
                  <c:v>0.49353950151178516</c:v>
                </c:pt>
                <c:pt idx="168">
                  <c:v>0.49393147880560956</c:v>
                </c:pt>
                <c:pt idx="169">
                  <c:v>0.495226785590202</c:v>
                </c:pt>
                <c:pt idx="170">
                  <c:v>0.49677242332835048</c:v>
                </c:pt>
                <c:pt idx="171">
                  <c:v>0.49824367446642093</c:v>
                </c:pt>
                <c:pt idx="172">
                  <c:v>0.49939154433708621</c:v>
                </c:pt>
                <c:pt idx="173">
                  <c:v>0.50061380080782958</c:v>
                </c:pt>
                <c:pt idx="174">
                  <c:v>0.50120622103599599</c:v>
                </c:pt>
                <c:pt idx="175">
                  <c:v>0.50155454631300811</c:v>
                </c:pt>
                <c:pt idx="176">
                  <c:v>0.5027010798974445</c:v>
                </c:pt>
                <c:pt idx="177">
                  <c:v>0.50395407095145361</c:v>
                </c:pt>
                <c:pt idx="178">
                  <c:v>0.50510773139577769</c:v>
                </c:pt>
                <c:pt idx="179">
                  <c:v>0.50629168099462452</c:v>
                </c:pt>
                <c:pt idx="180">
                  <c:v>0.50743598743534601</c:v>
                </c:pt>
                <c:pt idx="181">
                  <c:v>0.50795313020594846</c:v>
                </c:pt>
                <c:pt idx="182">
                  <c:v>0.50823018688408339</c:v>
                </c:pt>
                <c:pt idx="183">
                  <c:v>0.50907115635083389</c:v>
                </c:pt>
                <c:pt idx="184">
                  <c:v>0.51004130015304927</c:v>
                </c:pt>
                <c:pt idx="185">
                  <c:v>0.51090498648569194</c:v>
                </c:pt>
                <c:pt idx="186">
                  <c:v>0.51125910233636285</c:v>
                </c:pt>
                <c:pt idx="187">
                  <c:v>0.51161099104331886</c:v>
                </c:pt>
                <c:pt idx="188">
                  <c:v>0.51187201228670642</c:v>
                </c:pt>
                <c:pt idx="189">
                  <c:v>0.51193927202689682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A3D-4BB0-B20F-6C9CF21AF12E}"/>
            </c:ext>
          </c:extLst>
        </c:ser>
        <c:ser>
          <c:idx val="6"/>
          <c:order val="9"/>
          <c:tx>
            <c:strRef>
              <c:f>Booster!$BB$1</c:f>
              <c:strCache>
                <c:ptCount val="1"/>
                <c:pt idx="0">
                  <c:v>% 75+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Booster!Booster75</c:f>
              <c:numCache>
                <c:formatCode>0.00%</c:formatCode>
                <c:ptCount val="4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1.9742130175845972E-4</c:v>
                </c:pt>
                <c:pt idx="13">
                  <c:v>5.2914280879478323E-4</c:v>
                </c:pt>
                <c:pt idx="14">
                  <c:v>9.2331391128531342E-4</c:v>
                </c:pt>
                <c:pt idx="15">
                  <c:v>2.1326872598124765E-3</c:v>
                </c:pt>
                <c:pt idx="16">
                  <c:v>3.8174833350232778E-3</c:v>
                </c:pt>
                <c:pt idx="17">
                  <c:v>5.9118950363315631E-3</c:v>
                </c:pt>
                <c:pt idx="18">
                  <c:v>8.0439107951176501E-3</c:v>
                </c:pt>
                <c:pt idx="19">
                  <c:v>9.93687218850914E-3</c:v>
                </c:pt>
                <c:pt idx="20">
                  <c:v>1.0670822810352665E-2</c:v>
                </c:pt>
                <c:pt idx="21">
                  <c:v>1.1092525454925157E-2</c:v>
                </c:pt>
                <c:pt idx="22">
                  <c:v>1.2908935731308266E-2</c:v>
                </c:pt>
                <c:pt idx="23">
                  <c:v>1.4752206048746946E-2</c:v>
                </c:pt>
                <c:pt idx="24">
                  <c:v>1.6580031842578672E-2</c:v>
                </c:pt>
                <c:pt idx="25">
                  <c:v>1.8550215854004931E-2</c:v>
                </c:pt>
                <c:pt idx="26">
                  <c:v>2.0543230900328432E-2</c:v>
                </c:pt>
                <c:pt idx="27">
                  <c:v>2.1263751501644172E-2</c:v>
                </c:pt>
                <c:pt idx="28">
                  <c:v>2.1723729704720855E-2</c:v>
                </c:pt>
                <c:pt idx="29">
                  <c:v>2.3772479336234664E-2</c:v>
                </c:pt>
                <c:pt idx="30">
                  <c:v>2.5891065074492965E-2</c:v>
                </c:pt>
                <c:pt idx="31">
                  <c:v>2.7950558722429006E-2</c:v>
                </c:pt>
                <c:pt idx="32">
                  <c:v>3.0063772452476194E-2</c:v>
                </c:pt>
                <c:pt idx="33">
                  <c:v>3.209842056243583E-2</c:v>
                </c:pt>
                <c:pt idx="34">
                  <c:v>3.2744404549822352E-2</c:v>
                </c:pt>
                <c:pt idx="35">
                  <c:v>3.3071425549673954E-2</c:v>
                </c:pt>
                <c:pt idx="36">
                  <c:v>3.3275561861696307E-2</c:v>
                </c:pt>
                <c:pt idx="37">
                  <c:v>3.4956328930748772E-2</c:v>
                </c:pt>
                <c:pt idx="38">
                  <c:v>3.6547786363291458E-2</c:v>
                </c:pt>
                <c:pt idx="39">
                  <c:v>3.8164760834836935E-2</c:v>
                </c:pt>
                <c:pt idx="40">
                  <c:v>3.9830083380282447E-2</c:v>
                </c:pt>
                <c:pt idx="41">
                  <c:v>4.0392801240396695E-2</c:v>
                </c:pt>
                <c:pt idx="42">
                  <c:v>4.0707063720746894E-2</c:v>
                </c:pt>
                <c:pt idx="43">
                  <c:v>4.1880847514875426E-2</c:v>
                </c:pt>
                <c:pt idx="44">
                  <c:v>4.2998225222787255E-2</c:v>
                </c:pt>
                <c:pt idx="45">
                  <c:v>4.4241845123660271E-2</c:v>
                </c:pt>
                <c:pt idx="46">
                  <c:v>4.5570745654884733E-2</c:v>
                </c:pt>
                <c:pt idx="47">
                  <c:v>4.7065506939627355E-2</c:v>
                </c:pt>
                <c:pt idx="48">
                  <c:v>4.7757152996808355E-2</c:v>
                </c:pt>
                <c:pt idx="49">
                  <c:v>4.8055299452525214E-2</c:v>
                </c:pt>
                <c:pt idx="50">
                  <c:v>4.9651457392252622E-2</c:v>
                </c:pt>
                <c:pt idx="51">
                  <c:v>5.1369828518782891E-2</c:v>
                </c:pt>
                <c:pt idx="52">
                  <c:v>5.299016049546032E-2</c:v>
                </c:pt>
                <c:pt idx="53">
                  <c:v>5.4853575843690675E-2</c:v>
                </c:pt>
                <c:pt idx="54">
                  <c:v>5.8809388390150152E-2</c:v>
                </c:pt>
                <c:pt idx="55">
                  <c:v>6.0908500598643167E-2</c:v>
                </c:pt>
                <c:pt idx="56">
                  <c:v>6.2072211877375855E-2</c:v>
                </c:pt>
                <c:pt idx="57">
                  <c:v>6.8206373753442281E-2</c:v>
                </c:pt>
                <c:pt idx="58">
                  <c:v>7.4172660372911384E-2</c:v>
                </c:pt>
                <c:pt idx="59">
                  <c:v>7.9756862908364951E-2</c:v>
                </c:pt>
                <c:pt idx="60">
                  <c:v>8.5147673148218403E-2</c:v>
                </c:pt>
                <c:pt idx="61">
                  <c:v>9.0296743018571698E-2</c:v>
                </c:pt>
                <c:pt idx="62">
                  <c:v>9.1877456434692154E-2</c:v>
                </c:pt>
                <c:pt idx="63">
                  <c:v>9.2841731908587216E-2</c:v>
                </c:pt>
                <c:pt idx="64">
                  <c:v>9.7352204302844275E-2</c:v>
                </c:pt>
                <c:pt idx="65">
                  <c:v>0.10219708420824321</c:v>
                </c:pt>
                <c:pt idx="66">
                  <c:v>0.10705740863724911</c:v>
                </c:pt>
                <c:pt idx="67">
                  <c:v>0.11183379543795632</c:v>
                </c:pt>
                <c:pt idx="68">
                  <c:v>0.11627510322649529</c:v>
                </c:pt>
                <c:pt idx="69">
                  <c:v>0.11758990223616557</c:v>
                </c:pt>
                <c:pt idx="70">
                  <c:v>0.11827483328308268</c:v>
                </c:pt>
                <c:pt idx="71">
                  <c:v>0.12197413243746143</c:v>
                </c:pt>
                <c:pt idx="72">
                  <c:v>0.12625293697761417</c:v>
                </c:pt>
                <c:pt idx="73">
                  <c:v>0.1302241940476806</c:v>
                </c:pt>
                <c:pt idx="74">
                  <c:v>0.13420552363314286</c:v>
                </c:pt>
                <c:pt idx="75">
                  <c:v>0.13864750292270822</c:v>
                </c:pt>
                <c:pt idx="76">
                  <c:v>0.13979174067167563</c:v>
                </c:pt>
                <c:pt idx="77">
                  <c:v>0.14043168114982463</c:v>
                </c:pt>
                <c:pt idx="78">
                  <c:v>0.14399063658968803</c:v>
                </c:pt>
                <c:pt idx="79">
                  <c:v>0.14805120329626423</c:v>
                </c:pt>
                <c:pt idx="80">
                  <c:v>0.15217623410137382</c:v>
                </c:pt>
                <c:pt idx="81">
                  <c:v>0.15652621775032383</c:v>
                </c:pt>
                <c:pt idx="82">
                  <c:v>0.1649206520812167</c:v>
                </c:pt>
                <c:pt idx="83">
                  <c:v>0.16946604252884601</c:v>
                </c:pt>
                <c:pt idx="84">
                  <c:v>0.17172832948675162</c:v>
                </c:pt>
                <c:pt idx="85">
                  <c:v>0.18361926966205369</c:v>
                </c:pt>
                <c:pt idx="86">
                  <c:v>0.1956888291103753</c:v>
                </c:pt>
                <c:pt idx="87">
                  <c:v>0.20634353589609461</c:v>
                </c:pt>
                <c:pt idx="88">
                  <c:v>0.21699421367565561</c:v>
                </c:pt>
                <c:pt idx="89">
                  <c:v>0.22653355725654226</c:v>
                </c:pt>
                <c:pt idx="90">
                  <c:v>0.22970774260828458</c:v>
                </c:pt>
                <c:pt idx="91">
                  <c:v>0.23126495348848142</c:v>
                </c:pt>
                <c:pt idx="92">
                  <c:v>0.23936056986263105</c:v>
                </c:pt>
                <c:pt idx="93">
                  <c:v>0.24813507377446026</c:v>
                </c:pt>
                <c:pt idx="94">
                  <c:v>0.25555986062324698</c:v>
                </c:pt>
                <c:pt idx="95">
                  <c:v>0.26324586137129913</c:v>
                </c:pt>
                <c:pt idx="96">
                  <c:v>0.27097685268811933</c:v>
                </c:pt>
                <c:pt idx="97">
                  <c:v>0.27334389380614166</c:v>
                </c:pt>
                <c:pt idx="98">
                  <c:v>0.2744928320622938</c:v>
                </c:pt>
                <c:pt idx="99">
                  <c:v>0.28029258642721833</c:v>
                </c:pt>
                <c:pt idx="100">
                  <c:v>0.28700558218803235</c:v>
                </c:pt>
                <c:pt idx="101">
                  <c:v>0.29343789051981567</c:v>
                </c:pt>
                <c:pt idx="102">
                  <c:v>0.29912550421333317</c:v>
                </c:pt>
                <c:pt idx="103">
                  <c:v>0.30547320341579143</c:v>
                </c:pt>
                <c:pt idx="104">
                  <c:v>0.30765961075771503</c:v>
                </c:pt>
                <c:pt idx="105">
                  <c:v>0.30871521037119903</c:v>
                </c:pt>
                <c:pt idx="106">
                  <c:v>0.31407110255768028</c:v>
                </c:pt>
                <c:pt idx="107">
                  <c:v>0.32046043482377462</c:v>
                </c:pt>
                <c:pt idx="108">
                  <c:v>0.32665234578811053</c:v>
                </c:pt>
                <c:pt idx="109">
                  <c:v>0.33243598412840175</c:v>
                </c:pt>
                <c:pt idx="110">
                  <c:v>0.33830221709493885</c:v>
                </c:pt>
                <c:pt idx="111">
                  <c:v>0.34025561358070538</c:v>
                </c:pt>
                <c:pt idx="112">
                  <c:v>0.34127830964389627</c:v>
                </c:pt>
                <c:pt idx="113">
                  <c:v>0.34628166379152309</c:v>
                </c:pt>
                <c:pt idx="114">
                  <c:v>0.35080556620630793</c:v>
                </c:pt>
                <c:pt idx="115">
                  <c:v>0.35361915550687917</c:v>
                </c:pt>
                <c:pt idx="116">
                  <c:v>0.35363057102432782</c:v>
                </c:pt>
                <c:pt idx="117">
                  <c:v>0.35542549326786643</c:v>
                </c:pt>
                <c:pt idx="118">
                  <c:v>0.35649519440290467</c:v>
                </c:pt>
                <c:pt idx="119">
                  <c:v>0.35720228498369261</c:v>
                </c:pt>
                <c:pt idx="120">
                  <c:v>0.3620189618459832</c:v>
                </c:pt>
                <c:pt idx="121">
                  <c:v>0.36814237970562735</c:v>
                </c:pt>
                <c:pt idx="122">
                  <c:v>0.37448202089576893</c:v>
                </c:pt>
                <c:pt idx="123">
                  <c:v>0.38098953734250784</c:v>
                </c:pt>
                <c:pt idx="124">
                  <c:v>0.38681749475054072</c:v>
                </c:pt>
                <c:pt idx="125">
                  <c:v>0.38886557288102813</c:v>
                </c:pt>
                <c:pt idx="126">
                  <c:v>0.38980634581899959</c:v>
                </c:pt>
                <c:pt idx="127">
                  <c:v>0.39426108362806633</c:v>
                </c:pt>
                <c:pt idx="128">
                  <c:v>0.39908246099754163</c:v>
                </c:pt>
                <c:pt idx="129">
                  <c:v>0.40388772234238363</c:v>
                </c:pt>
                <c:pt idx="130">
                  <c:v>0.40845057181669903</c:v>
                </c:pt>
                <c:pt idx="131">
                  <c:v>0.41261589268339199</c:v>
                </c:pt>
                <c:pt idx="132">
                  <c:v>0.41398776928030534</c:v>
                </c:pt>
                <c:pt idx="133">
                  <c:v>0.41460555022458351</c:v>
                </c:pt>
                <c:pt idx="134">
                  <c:v>0.41794291032573844</c:v>
                </c:pt>
                <c:pt idx="135">
                  <c:v>0.42183224427058535</c:v>
                </c:pt>
                <c:pt idx="136">
                  <c:v>0.42560473703684054</c:v>
                </c:pt>
                <c:pt idx="137">
                  <c:v>0.42932082371687907</c:v>
                </c:pt>
                <c:pt idx="138">
                  <c:v>0.43305504092463004</c:v>
                </c:pt>
                <c:pt idx="139">
                  <c:v>0.43431410534911002</c:v>
                </c:pt>
                <c:pt idx="140">
                  <c:v>0.435109162564355</c:v>
                </c:pt>
                <c:pt idx="141">
                  <c:v>0.43873862561198923</c:v>
                </c:pt>
                <c:pt idx="142">
                  <c:v>0.44304026118703921</c:v>
                </c:pt>
                <c:pt idx="143">
                  <c:v>0.44690810709904172</c:v>
                </c:pt>
                <c:pt idx="144">
                  <c:v>0.44959545420665176</c:v>
                </c:pt>
                <c:pt idx="145">
                  <c:v>0.45026762673406745</c:v>
                </c:pt>
                <c:pt idx="146">
                  <c:v>0.45028239975664802</c:v>
                </c:pt>
                <c:pt idx="147">
                  <c:v>0.45081557157160113</c:v>
                </c:pt>
                <c:pt idx="148">
                  <c:v>0.45336593246982776</c:v>
                </c:pt>
                <c:pt idx="149">
                  <c:v>0.45618959428579486</c:v>
                </c:pt>
                <c:pt idx="150">
                  <c:v>0.45918986087170233</c:v>
                </c:pt>
                <c:pt idx="151">
                  <c:v>0.46187519347623324</c:v>
                </c:pt>
                <c:pt idx="152">
                  <c:v>0.46305972128678397</c:v>
                </c:pt>
                <c:pt idx="153">
                  <c:v>0.46324774157417298</c:v>
                </c:pt>
                <c:pt idx="154">
                  <c:v>0.46362311064792461</c:v>
                </c:pt>
                <c:pt idx="155">
                  <c:v>0.46546503796331051</c:v>
                </c:pt>
                <c:pt idx="156">
                  <c:v>0.46769643587400223</c:v>
                </c:pt>
                <c:pt idx="157">
                  <c:v>0.47019106218703854</c:v>
                </c:pt>
                <c:pt idx="158">
                  <c:v>0.472578919836879</c:v>
                </c:pt>
                <c:pt idx="159">
                  <c:v>0.47459610892015247</c:v>
                </c:pt>
                <c:pt idx="160">
                  <c:v>0.47533274554610155</c:v>
                </c:pt>
                <c:pt idx="161">
                  <c:v>0.47575646269375321</c:v>
                </c:pt>
                <c:pt idx="162">
                  <c:v>0.47751713838494603</c:v>
                </c:pt>
                <c:pt idx="163">
                  <c:v>0.4793973412588361</c:v>
                </c:pt>
                <c:pt idx="164">
                  <c:v>0.48132924971175817</c:v>
                </c:pt>
                <c:pt idx="165">
                  <c:v>0.48316043301072187</c:v>
                </c:pt>
                <c:pt idx="166">
                  <c:v>0.48479083750279511</c:v>
                </c:pt>
                <c:pt idx="167">
                  <c:v>0.48527163223768988</c:v>
                </c:pt>
                <c:pt idx="168">
                  <c:v>0.4855274741287442</c:v>
                </c:pt>
                <c:pt idx="169">
                  <c:v>0.48659918976686156</c:v>
                </c:pt>
                <c:pt idx="170">
                  <c:v>0.48804493147667777</c:v>
                </c:pt>
                <c:pt idx="171">
                  <c:v>0.48949000168546758</c:v>
                </c:pt>
                <c:pt idx="172">
                  <c:v>0.49044957665217792</c:v>
                </c:pt>
                <c:pt idx="173">
                  <c:v>0.49136684705422573</c:v>
                </c:pt>
                <c:pt idx="174">
                  <c:v>0.49178183468853431</c:v>
                </c:pt>
                <c:pt idx="175">
                  <c:v>0.49201887455084975</c:v>
                </c:pt>
                <c:pt idx="176">
                  <c:v>0.49295226097753092</c:v>
                </c:pt>
                <c:pt idx="177">
                  <c:v>0.49409851322957749</c:v>
                </c:pt>
                <c:pt idx="178">
                  <c:v>0.49519238840156565</c:v>
                </c:pt>
                <c:pt idx="179">
                  <c:v>0.49632319613000531</c:v>
                </c:pt>
                <c:pt idx="180">
                  <c:v>0.49729418661416425</c:v>
                </c:pt>
                <c:pt idx="181">
                  <c:v>0.49766754118483669</c:v>
                </c:pt>
                <c:pt idx="182">
                  <c:v>0.4978454889568299</c:v>
                </c:pt>
                <c:pt idx="183">
                  <c:v>0.49857205306738311</c:v>
                </c:pt>
                <c:pt idx="184">
                  <c:v>0.49947052144069204</c:v>
                </c:pt>
                <c:pt idx="185">
                  <c:v>0.50019305654508694</c:v>
                </c:pt>
                <c:pt idx="186">
                  <c:v>0.50043412541356069</c:v>
                </c:pt>
                <c:pt idx="187">
                  <c:v>0.500650348744058</c:v>
                </c:pt>
                <c:pt idx="188">
                  <c:v>0.50084709854479015</c:v>
                </c:pt>
                <c:pt idx="189">
                  <c:v>0.50088000209508321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A3D-4BB0-B20F-6C9CF21AF12E}"/>
            </c:ext>
          </c:extLst>
        </c:ser>
        <c:ser>
          <c:idx val="17"/>
          <c:order val="17"/>
          <c:tx>
            <c:strRef>
              <c:f>Booster!$AO$1</c:f>
              <c:strCache>
                <c:ptCount val="1"/>
                <c:pt idx="0">
                  <c:v>% 12-15 label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Booster!Booster1215label</c:f>
              <c:numCache>
                <c:formatCode>0.00%</c:formatCode>
                <c:ptCount val="42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5.4097676039153941E-2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A3D-4BB0-B20F-6C9CF21AF12E}"/>
            </c:ext>
          </c:extLst>
        </c:ser>
        <c:ser>
          <c:idx val="18"/>
          <c:order val="18"/>
          <c:tx>
            <c:strRef>
              <c:f>Booster!$AQ$1</c:f>
              <c:strCache>
                <c:ptCount val="1"/>
                <c:pt idx="0">
                  <c:v>% 16-17 label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69"/>
              <c:layout>
                <c:manualLayout>
                  <c:x val="-1.2860892388451443E-2"/>
                  <c:y val="-1.61998652917876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3D-4BB0-B20F-6C9CF21AF12E}"/>
                </c:ext>
              </c:extLst>
            </c:dLbl>
            <c:dLbl>
              <c:idx val="175"/>
              <c:layout>
                <c:manualLayout>
                  <c:x val="-1.0718078791495956E-2"/>
                  <c:y val="-1.4502648726953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3D-4BB0-B20F-6C9CF21AF12E}"/>
                </c:ext>
              </c:extLst>
            </c:dLbl>
            <c:dLbl>
              <c:idx val="182"/>
              <c:layout>
                <c:manualLayout>
                  <c:x val="-8.5670831488362242E-3"/>
                  <c:y val="-1.1108215597286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3D-4BB0-B20F-6C9CF21AF12E}"/>
                </c:ext>
              </c:extLst>
            </c:dLbl>
            <c:dLbl>
              <c:idx val="189"/>
              <c:layout>
                <c:manualLayout>
                  <c:x val="-4.8485038086620589E-3"/>
                  <c:y val="-1.1108215597286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3D-4BB0-B20F-6C9CF21AF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Booster!Booster1617label</c:f>
              <c:numCache>
                <c:formatCode>0.00%</c:formatCode>
                <c:ptCount val="42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0.10333326465537197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A3D-4BB0-B20F-6C9CF21AF12E}"/>
            </c:ext>
          </c:extLst>
        </c:ser>
        <c:ser>
          <c:idx val="19"/>
          <c:order val="19"/>
          <c:tx>
            <c:strRef>
              <c:f>Booster!$AS$1</c:f>
              <c:strCache>
                <c:ptCount val="1"/>
                <c:pt idx="0">
                  <c:v>% 18-29 label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Booster!Booster1829label</c:f>
              <c:numCache>
                <c:formatCode>0.00%</c:formatCode>
                <c:ptCount val="42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0.11585753922749874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A3D-4BB0-B20F-6C9CF21AF12E}"/>
            </c:ext>
          </c:extLst>
        </c:ser>
        <c:ser>
          <c:idx val="20"/>
          <c:order val="20"/>
          <c:tx>
            <c:strRef>
              <c:f>Booster!$AU$1</c:f>
              <c:strCache>
                <c:ptCount val="1"/>
                <c:pt idx="0">
                  <c:v>% 30-39 label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Booster!Booster3039label</c:f>
              <c:numCache>
                <c:formatCode>0.00%</c:formatCode>
                <c:ptCount val="42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0.1779487676401752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A3D-4BB0-B20F-6C9CF21AF12E}"/>
            </c:ext>
          </c:extLst>
        </c:ser>
        <c:ser>
          <c:idx val="21"/>
          <c:order val="21"/>
          <c:tx>
            <c:strRef>
              <c:f>Booster!$AW$1</c:f>
              <c:strCache>
                <c:ptCount val="1"/>
                <c:pt idx="0">
                  <c:v>% 40-49 label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Booster!Booster4049label</c:f>
              <c:numCache>
                <c:formatCode>0.00%</c:formatCode>
                <c:ptCount val="42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0.24308696288442169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A3D-4BB0-B20F-6C9CF21AF12E}"/>
            </c:ext>
          </c:extLst>
        </c:ser>
        <c:ser>
          <c:idx val="22"/>
          <c:order val="22"/>
          <c:tx>
            <c:strRef>
              <c:f>Booster!$AY$1</c:f>
              <c:strCache>
                <c:ptCount val="1"/>
                <c:pt idx="0">
                  <c:v>% 50-64 label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Booster!Booster5064label</c:f>
              <c:numCache>
                <c:formatCode>0.00%</c:formatCode>
                <c:ptCount val="42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0.34360249625547612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A3D-4BB0-B20F-6C9CF21AF12E}"/>
            </c:ext>
          </c:extLst>
        </c:ser>
        <c:ser>
          <c:idx val="23"/>
          <c:order val="23"/>
          <c:tx>
            <c:strRef>
              <c:f>Booster!$BA$1</c:f>
              <c:strCache>
                <c:ptCount val="1"/>
                <c:pt idx="0">
                  <c:v>% 65-74 label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Booster!Booster6574label</c:f>
              <c:numCache>
                <c:formatCode>0.00%</c:formatCode>
                <c:ptCount val="42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0.51193927202689682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5A3D-4BB0-B20F-6C9CF21AF12E}"/>
            </c:ext>
          </c:extLst>
        </c:ser>
        <c:ser>
          <c:idx val="24"/>
          <c:order val="24"/>
          <c:tx>
            <c:strRef>
              <c:f>Booster!$BC$1</c:f>
              <c:strCache>
                <c:ptCount val="1"/>
                <c:pt idx="0">
                  <c:v>% 75+ label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61"/>
              <c:layout>
                <c:manualLayout>
                  <c:x val="-3.0633739547839189E-3"/>
                  <c:y val="1.2652816310384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A3D-4BB0-B20F-6C9CF21AF12E}"/>
                </c:ext>
              </c:extLst>
            </c:dLbl>
            <c:dLbl>
              <c:idx val="168"/>
              <c:layout>
                <c:manualLayout>
                  <c:x val="-9.0596102137599551E-3"/>
                  <c:y val="2.4533332264220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A3D-4BB0-B20F-6C9CF21AF12E}"/>
                </c:ext>
              </c:extLst>
            </c:dLbl>
            <c:dLbl>
              <c:idx val="169"/>
              <c:layout>
                <c:manualLayout>
                  <c:x val="-1.0265659793748275E-2"/>
                  <c:y val="2.623054882905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A3D-4BB0-B20F-6C9CF21AF12E}"/>
                </c:ext>
              </c:extLst>
            </c:dLbl>
            <c:dLbl>
              <c:idx val="175"/>
              <c:layout>
                <c:manualLayout>
                  <c:x val="-1.2197825821894513E-2"/>
                  <c:y val="3.4716631653222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A3D-4BB0-B20F-6C9CF21AF12E}"/>
                </c:ext>
              </c:extLst>
            </c:dLbl>
            <c:dLbl>
              <c:idx val="182"/>
              <c:layout>
                <c:manualLayout>
                  <c:x val="-1.1065575085510398E-2"/>
                  <c:y val="1.9441682569719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A3D-4BB0-B20F-6C9CF21AF12E}"/>
                </c:ext>
              </c:extLst>
            </c:dLbl>
            <c:dLbl>
              <c:idx val="189"/>
              <c:layout>
                <c:manualLayout>
                  <c:x val="-4.8485038086620589E-3"/>
                  <c:y val="1.7744466004885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A3D-4BB0-B20F-6C9CF21AF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Booster!BoosterMonth</c:f>
              <c:numCache>
                <c:formatCode>m/d/yyyy</c:formatCode>
                <c:ptCount val="420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44562</c:v>
                </c:pt>
                <c:pt idx="154">
                  <c:v>44563</c:v>
                </c:pt>
                <c:pt idx="155">
                  <c:v>44564</c:v>
                </c:pt>
                <c:pt idx="156">
                  <c:v>44565</c:v>
                </c:pt>
                <c:pt idx="157">
                  <c:v>44566</c:v>
                </c:pt>
                <c:pt idx="158">
                  <c:v>44567</c:v>
                </c:pt>
                <c:pt idx="159">
                  <c:v>44568</c:v>
                </c:pt>
                <c:pt idx="160">
                  <c:v>44569</c:v>
                </c:pt>
                <c:pt idx="161">
                  <c:v>44570</c:v>
                </c:pt>
                <c:pt idx="162">
                  <c:v>44571</c:v>
                </c:pt>
                <c:pt idx="163">
                  <c:v>44572</c:v>
                </c:pt>
                <c:pt idx="164">
                  <c:v>44573</c:v>
                </c:pt>
                <c:pt idx="165">
                  <c:v>44574</c:v>
                </c:pt>
                <c:pt idx="166">
                  <c:v>44575</c:v>
                </c:pt>
                <c:pt idx="167">
                  <c:v>44576</c:v>
                </c:pt>
                <c:pt idx="168">
                  <c:v>44577</c:v>
                </c:pt>
                <c:pt idx="169">
                  <c:v>44578</c:v>
                </c:pt>
                <c:pt idx="170">
                  <c:v>44579</c:v>
                </c:pt>
                <c:pt idx="171">
                  <c:v>44580</c:v>
                </c:pt>
                <c:pt idx="172">
                  <c:v>44581</c:v>
                </c:pt>
                <c:pt idx="173">
                  <c:v>44582</c:v>
                </c:pt>
                <c:pt idx="174">
                  <c:v>44583</c:v>
                </c:pt>
                <c:pt idx="175">
                  <c:v>44584</c:v>
                </c:pt>
                <c:pt idx="176">
                  <c:v>44585</c:v>
                </c:pt>
                <c:pt idx="177">
                  <c:v>44586</c:v>
                </c:pt>
                <c:pt idx="178">
                  <c:v>44587</c:v>
                </c:pt>
                <c:pt idx="179">
                  <c:v>44588</c:v>
                </c:pt>
                <c:pt idx="180">
                  <c:v>44589</c:v>
                </c:pt>
                <c:pt idx="181">
                  <c:v>44590</c:v>
                </c:pt>
                <c:pt idx="182">
                  <c:v>44591</c:v>
                </c:pt>
                <c:pt idx="183">
                  <c:v>44592</c:v>
                </c:pt>
                <c:pt idx="184">
                  <c:v>44593</c:v>
                </c:pt>
                <c:pt idx="185">
                  <c:v>44594</c:v>
                </c:pt>
                <c:pt idx="186">
                  <c:v>44595</c:v>
                </c:pt>
                <c:pt idx="187">
                  <c:v>44596</c:v>
                </c:pt>
                <c:pt idx="188">
                  <c:v>44597</c:v>
                </c:pt>
                <c:pt idx="189">
                  <c:v>44598</c:v>
                </c:pt>
              </c:numCache>
            </c:numRef>
          </c:cat>
          <c:val>
            <c:numRef>
              <c:f>Booster!Booster75label</c:f>
              <c:numCache>
                <c:formatCode>0.00%</c:formatCode>
                <c:ptCount val="42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0.50088000209508321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5A3D-4BB0-B20F-6C9CF21AF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543200"/>
        <c:axId val="18878558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Booster!$AJ$1</c15:sqref>
                        </c15:formulaRef>
                      </c:ext>
                    </c:extLst>
                    <c:strCache>
                      <c:ptCount val="1"/>
                      <c:pt idx="0">
                        <c:v>% 0-4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Booster!BoosterMonth</c15:sqref>
                        </c15:formulaRef>
                      </c:ext>
                    </c:extLst>
                    <c:numCache>
                      <c:formatCode>m/d/yyyy</c:formatCode>
                      <c:ptCount val="420"/>
                      <c:pt idx="0">
                        <c:v>44409</c:v>
                      </c:pt>
                      <c:pt idx="1">
                        <c:v>44410</c:v>
                      </c:pt>
                      <c:pt idx="2">
                        <c:v>44411</c:v>
                      </c:pt>
                      <c:pt idx="3">
                        <c:v>44412</c:v>
                      </c:pt>
                      <c:pt idx="4">
                        <c:v>44413</c:v>
                      </c:pt>
                      <c:pt idx="5">
                        <c:v>44414</c:v>
                      </c:pt>
                      <c:pt idx="6">
                        <c:v>44415</c:v>
                      </c:pt>
                      <c:pt idx="7">
                        <c:v>44416</c:v>
                      </c:pt>
                      <c:pt idx="8">
                        <c:v>44417</c:v>
                      </c:pt>
                      <c:pt idx="9">
                        <c:v>44418</c:v>
                      </c:pt>
                      <c:pt idx="10">
                        <c:v>44419</c:v>
                      </c:pt>
                      <c:pt idx="11">
                        <c:v>44420</c:v>
                      </c:pt>
                      <c:pt idx="12">
                        <c:v>44421</c:v>
                      </c:pt>
                      <c:pt idx="13">
                        <c:v>44422</c:v>
                      </c:pt>
                      <c:pt idx="14">
                        <c:v>44423</c:v>
                      </c:pt>
                      <c:pt idx="15">
                        <c:v>44424</c:v>
                      </c:pt>
                      <c:pt idx="16">
                        <c:v>44425</c:v>
                      </c:pt>
                      <c:pt idx="17">
                        <c:v>44426</c:v>
                      </c:pt>
                      <c:pt idx="18">
                        <c:v>44427</c:v>
                      </c:pt>
                      <c:pt idx="19">
                        <c:v>44428</c:v>
                      </c:pt>
                      <c:pt idx="20">
                        <c:v>44429</c:v>
                      </c:pt>
                      <c:pt idx="21">
                        <c:v>44430</c:v>
                      </c:pt>
                      <c:pt idx="22">
                        <c:v>44431</c:v>
                      </c:pt>
                      <c:pt idx="23">
                        <c:v>44432</c:v>
                      </c:pt>
                      <c:pt idx="24">
                        <c:v>44433</c:v>
                      </c:pt>
                      <c:pt idx="25">
                        <c:v>44434</c:v>
                      </c:pt>
                      <c:pt idx="26">
                        <c:v>44435</c:v>
                      </c:pt>
                      <c:pt idx="27">
                        <c:v>44436</c:v>
                      </c:pt>
                      <c:pt idx="28">
                        <c:v>44437</c:v>
                      </c:pt>
                      <c:pt idx="29">
                        <c:v>44438</c:v>
                      </c:pt>
                      <c:pt idx="30">
                        <c:v>44439</c:v>
                      </c:pt>
                      <c:pt idx="31">
                        <c:v>44440</c:v>
                      </c:pt>
                      <c:pt idx="32">
                        <c:v>44441</c:v>
                      </c:pt>
                      <c:pt idx="33">
                        <c:v>44442</c:v>
                      </c:pt>
                      <c:pt idx="34">
                        <c:v>44443</c:v>
                      </c:pt>
                      <c:pt idx="35">
                        <c:v>44444</c:v>
                      </c:pt>
                      <c:pt idx="36">
                        <c:v>44445</c:v>
                      </c:pt>
                      <c:pt idx="37">
                        <c:v>44446</c:v>
                      </c:pt>
                      <c:pt idx="38">
                        <c:v>44447</c:v>
                      </c:pt>
                      <c:pt idx="39">
                        <c:v>44448</c:v>
                      </c:pt>
                      <c:pt idx="40">
                        <c:v>44449</c:v>
                      </c:pt>
                      <c:pt idx="41">
                        <c:v>44450</c:v>
                      </c:pt>
                      <c:pt idx="42">
                        <c:v>44451</c:v>
                      </c:pt>
                      <c:pt idx="43">
                        <c:v>44452</c:v>
                      </c:pt>
                      <c:pt idx="44">
                        <c:v>44453</c:v>
                      </c:pt>
                      <c:pt idx="45">
                        <c:v>44454</c:v>
                      </c:pt>
                      <c:pt idx="46">
                        <c:v>44455</c:v>
                      </c:pt>
                      <c:pt idx="47">
                        <c:v>44456</c:v>
                      </c:pt>
                      <c:pt idx="48">
                        <c:v>44457</c:v>
                      </c:pt>
                      <c:pt idx="49">
                        <c:v>44458</c:v>
                      </c:pt>
                      <c:pt idx="50">
                        <c:v>44459</c:v>
                      </c:pt>
                      <c:pt idx="51">
                        <c:v>44460</c:v>
                      </c:pt>
                      <c:pt idx="52">
                        <c:v>44461</c:v>
                      </c:pt>
                      <c:pt idx="53">
                        <c:v>44462</c:v>
                      </c:pt>
                      <c:pt idx="54">
                        <c:v>44463</c:v>
                      </c:pt>
                      <c:pt idx="55">
                        <c:v>44464</c:v>
                      </c:pt>
                      <c:pt idx="56">
                        <c:v>44465</c:v>
                      </c:pt>
                      <c:pt idx="57">
                        <c:v>44466</c:v>
                      </c:pt>
                      <c:pt idx="58">
                        <c:v>44467</c:v>
                      </c:pt>
                      <c:pt idx="59">
                        <c:v>44468</c:v>
                      </c:pt>
                      <c:pt idx="60">
                        <c:v>44469</c:v>
                      </c:pt>
                      <c:pt idx="61">
                        <c:v>44470</c:v>
                      </c:pt>
                      <c:pt idx="62">
                        <c:v>44471</c:v>
                      </c:pt>
                      <c:pt idx="63">
                        <c:v>44472</c:v>
                      </c:pt>
                      <c:pt idx="64">
                        <c:v>44473</c:v>
                      </c:pt>
                      <c:pt idx="65">
                        <c:v>44474</c:v>
                      </c:pt>
                      <c:pt idx="66">
                        <c:v>44475</c:v>
                      </c:pt>
                      <c:pt idx="67">
                        <c:v>44476</c:v>
                      </c:pt>
                      <c:pt idx="68">
                        <c:v>44477</c:v>
                      </c:pt>
                      <c:pt idx="69">
                        <c:v>44478</c:v>
                      </c:pt>
                      <c:pt idx="70">
                        <c:v>44479</c:v>
                      </c:pt>
                      <c:pt idx="71">
                        <c:v>44480</c:v>
                      </c:pt>
                      <c:pt idx="72">
                        <c:v>44481</c:v>
                      </c:pt>
                      <c:pt idx="73">
                        <c:v>44482</c:v>
                      </c:pt>
                      <c:pt idx="74">
                        <c:v>44483</c:v>
                      </c:pt>
                      <c:pt idx="75">
                        <c:v>44484</c:v>
                      </c:pt>
                      <c:pt idx="76">
                        <c:v>44485</c:v>
                      </c:pt>
                      <c:pt idx="77">
                        <c:v>44486</c:v>
                      </c:pt>
                      <c:pt idx="78">
                        <c:v>44487</c:v>
                      </c:pt>
                      <c:pt idx="79">
                        <c:v>44488</c:v>
                      </c:pt>
                      <c:pt idx="80">
                        <c:v>44489</c:v>
                      </c:pt>
                      <c:pt idx="81">
                        <c:v>44490</c:v>
                      </c:pt>
                      <c:pt idx="82">
                        <c:v>44491</c:v>
                      </c:pt>
                      <c:pt idx="83">
                        <c:v>44492</c:v>
                      </c:pt>
                      <c:pt idx="84">
                        <c:v>44493</c:v>
                      </c:pt>
                      <c:pt idx="85">
                        <c:v>44494</c:v>
                      </c:pt>
                      <c:pt idx="86">
                        <c:v>44495</c:v>
                      </c:pt>
                      <c:pt idx="87">
                        <c:v>44496</c:v>
                      </c:pt>
                      <c:pt idx="88">
                        <c:v>44497</c:v>
                      </c:pt>
                      <c:pt idx="89">
                        <c:v>44498</c:v>
                      </c:pt>
                      <c:pt idx="90">
                        <c:v>44499</c:v>
                      </c:pt>
                      <c:pt idx="91">
                        <c:v>44500</c:v>
                      </c:pt>
                      <c:pt idx="92">
                        <c:v>44501</c:v>
                      </c:pt>
                      <c:pt idx="93">
                        <c:v>44502</c:v>
                      </c:pt>
                      <c:pt idx="94">
                        <c:v>44503</c:v>
                      </c:pt>
                      <c:pt idx="95">
                        <c:v>44504</c:v>
                      </c:pt>
                      <c:pt idx="96">
                        <c:v>44505</c:v>
                      </c:pt>
                      <c:pt idx="97">
                        <c:v>44506</c:v>
                      </c:pt>
                      <c:pt idx="98">
                        <c:v>44507</c:v>
                      </c:pt>
                      <c:pt idx="99">
                        <c:v>44508</c:v>
                      </c:pt>
                      <c:pt idx="100">
                        <c:v>44509</c:v>
                      </c:pt>
                      <c:pt idx="101">
                        <c:v>44510</c:v>
                      </c:pt>
                      <c:pt idx="102">
                        <c:v>44511</c:v>
                      </c:pt>
                      <c:pt idx="103">
                        <c:v>44512</c:v>
                      </c:pt>
                      <c:pt idx="104">
                        <c:v>44513</c:v>
                      </c:pt>
                      <c:pt idx="105">
                        <c:v>44514</c:v>
                      </c:pt>
                      <c:pt idx="106">
                        <c:v>44515</c:v>
                      </c:pt>
                      <c:pt idx="107">
                        <c:v>44516</c:v>
                      </c:pt>
                      <c:pt idx="108">
                        <c:v>44517</c:v>
                      </c:pt>
                      <c:pt idx="109">
                        <c:v>44518</c:v>
                      </c:pt>
                      <c:pt idx="110">
                        <c:v>44519</c:v>
                      </c:pt>
                      <c:pt idx="111">
                        <c:v>44520</c:v>
                      </c:pt>
                      <c:pt idx="112">
                        <c:v>44521</c:v>
                      </c:pt>
                      <c:pt idx="113">
                        <c:v>44522</c:v>
                      </c:pt>
                      <c:pt idx="114">
                        <c:v>44523</c:v>
                      </c:pt>
                      <c:pt idx="115">
                        <c:v>44524</c:v>
                      </c:pt>
                      <c:pt idx="116">
                        <c:v>44525</c:v>
                      </c:pt>
                      <c:pt idx="117">
                        <c:v>44526</c:v>
                      </c:pt>
                      <c:pt idx="118">
                        <c:v>44527</c:v>
                      </c:pt>
                      <c:pt idx="119">
                        <c:v>44528</c:v>
                      </c:pt>
                      <c:pt idx="120">
                        <c:v>44529</c:v>
                      </c:pt>
                      <c:pt idx="121">
                        <c:v>44530</c:v>
                      </c:pt>
                      <c:pt idx="122">
                        <c:v>44531</c:v>
                      </c:pt>
                      <c:pt idx="123">
                        <c:v>44532</c:v>
                      </c:pt>
                      <c:pt idx="124">
                        <c:v>44533</c:v>
                      </c:pt>
                      <c:pt idx="125">
                        <c:v>44534</c:v>
                      </c:pt>
                      <c:pt idx="126">
                        <c:v>44535</c:v>
                      </c:pt>
                      <c:pt idx="127">
                        <c:v>44536</c:v>
                      </c:pt>
                      <c:pt idx="128">
                        <c:v>44537</c:v>
                      </c:pt>
                      <c:pt idx="129">
                        <c:v>44538</c:v>
                      </c:pt>
                      <c:pt idx="130">
                        <c:v>44539</c:v>
                      </c:pt>
                      <c:pt idx="131">
                        <c:v>44540</c:v>
                      </c:pt>
                      <c:pt idx="132">
                        <c:v>44541</c:v>
                      </c:pt>
                      <c:pt idx="133">
                        <c:v>44542</c:v>
                      </c:pt>
                      <c:pt idx="134">
                        <c:v>44543</c:v>
                      </c:pt>
                      <c:pt idx="135">
                        <c:v>44544</c:v>
                      </c:pt>
                      <c:pt idx="136">
                        <c:v>44545</c:v>
                      </c:pt>
                      <c:pt idx="137">
                        <c:v>44546</c:v>
                      </c:pt>
                      <c:pt idx="138">
                        <c:v>44547</c:v>
                      </c:pt>
                      <c:pt idx="139">
                        <c:v>44548</c:v>
                      </c:pt>
                      <c:pt idx="140">
                        <c:v>44549</c:v>
                      </c:pt>
                      <c:pt idx="141">
                        <c:v>44550</c:v>
                      </c:pt>
                      <c:pt idx="142">
                        <c:v>44551</c:v>
                      </c:pt>
                      <c:pt idx="143">
                        <c:v>44552</c:v>
                      </c:pt>
                      <c:pt idx="144">
                        <c:v>44553</c:v>
                      </c:pt>
                      <c:pt idx="145">
                        <c:v>44554</c:v>
                      </c:pt>
                      <c:pt idx="146">
                        <c:v>44555</c:v>
                      </c:pt>
                      <c:pt idx="147">
                        <c:v>44556</c:v>
                      </c:pt>
                      <c:pt idx="148">
                        <c:v>44557</c:v>
                      </c:pt>
                      <c:pt idx="149">
                        <c:v>44558</c:v>
                      </c:pt>
                      <c:pt idx="150">
                        <c:v>44559</c:v>
                      </c:pt>
                      <c:pt idx="151">
                        <c:v>44560</c:v>
                      </c:pt>
                      <c:pt idx="152">
                        <c:v>44561</c:v>
                      </c:pt>
                      <c:pt idx="153">
                        <c:v>44562</c:v>
                      </c:pt>
                      <c:pt idx="154">
                        <c:v>44563</c:v>
                      </c:pt>
                      <c:pt idx="155">
                        <c:v>44564</c:v>
                      </c:pt>
                      <c:pt idx="156">
                        <c:v>44565</c:v>
                      </c:pt>
                      <c:pt idx="157">
                        <c:v>44566</c:v>
                      </c:pt>
                      <c:pt idx="158">
                        <c:v>44567</c:v>
                      </c:pt>
                      <c:pt idx="159">
                        <c:v>44568</c:v>
                      </c:pt>
                      <c:pt idx="160">
                        <c:v>44569</c:v>
                      </c:pt>
                      <c:pt idx="161">
                        <c:v>44570</c:v>
                      </c:pt>
                      <c:pt idx="162">
                        <c:v>44571</c:v>
                      </c:pt>
                      <c:pt idx="163">
                        <c:v>44572</c:v>
                      </c:pt>
                      <c:pt idx="164">
                        <c:v>44573</c:v>
                      </c:pt>
                      <c:pt idx="165">
                        <c:v>44574</c:v>
                      </c:pt>
                      <c:pt idx="166">
                        <c:v>44575</c:v>
                      </c:pt>
                      <c:pt idx="167">
                        <c:v>44576</c:v>
                      </c:pt>
                      <c:pt idx="168">
                        <c:v>44577</c:v>
                      </c:pt>
                      <c:pt idx="169">
                        <c:v>44578</c:v>
                      </c:pt>
                      <c:pt idx="170">
                        <c:v>44579</c:v>
                      </c:pt>
                      <c:pt idx="171">
                        <c:v>44580</c:v>
                      </c:pt>
                      <c:pt idx="172">
                        <c:v>44581</c:v>
                      </c:pt>
                      <c:pt idx="173">
                        <c:v>44582</c:v>
                      </c:pt>
                      <c:pt idx="174">
                        <c:v>44583</c:v>
                      </c:pt>
                      <c:pt idx="175">
                        <c:v>44584</c:v>
                      </c:pt>
                      <c:pt idx="176">
                        <c:v>44585</c:v>
                      </c:pt>
                      <c:pt idx="177">
                        <c:v>44586</c:v>
                      </c:pt>
                      <c:pt idx="178">
                        <c:v>44587</c:v>
                      </c:pt>
                      <c:pt idx="179">
                        <c:v>44588</c:v>
                      </c:pt>
                      <c:pt idx="180">
                        <c:v>44589</c:v>
                      </c:pt>
                      <c:pt idx="181">
                        <c:v>44590</c:v>
                      </c:pt>
                      <c:pt idx="182">
                        <c:v>44591</c:v>
                      </c:pt>
                      <c:pt idx="183">
                        <c:v>44592</c:v>
                      </c:pt>
                      <c:pt idx="184">
                        <c:v>44593</c:v>
                      </c:pt>
                      <c:pt idx="185">
                        <c:v>44594</c:v>
                      </c:pt>
                      <c:pt idx="186">
                        <c:v>44595</c:v>
                      </c:pt>
                      <c:pt idx="187">
                        <c:v>44596</c:v>
                      </c:pt>
                      <c:pt idx="188">
                        <c:v>44597</c:v>
                      </c:pt>
                      <c:pt idx="189">
                        <c:v>44598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Booster!Booster04</c15:sqref>
                        </c15:formulaRef>
                      </c:ext>
                    </c:extLst>
                    <c:numCache>
                      <c:formatCode>0.00%</c:formatCode>
                      <c:ptCount val="4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4.9831792783459435E-7</c:v>
                      </c:pt>
                      <c:pt idx="30">
                        <c:v>4.9831792783459435E-7</c:v>
                      </c:pt>
                      <c:pt idx="31">
                        <c:v>9.966358556691887E-7</c:v>
                      </c:pt>
                      <c:pt idx="32">
                        <c:v>9.966358556691887E-7</c:v>
                      </c:pt>
                      <c:pt idx="33">
                        <c:v>9.966358556691887E-7</c:v>
                      </c:pt>
                      <c:pt idx="34">
                        <c:v>9.966358556691887E-7</c:v>
                      </c:pt>
                      <c:pt idx="35">
                        <c:v>9.966358556691887E-7</c:v>
                      </c:pt>
                      <c:pt idx="36">
                        <c:v>9.966358556691887E-7</c:v>
                      </c:pt>
                      <c:pt idx="37">
                        <c:v>9.966358556691887E-7</c:v>
                      </c:pt>
                      <c:pt idx="38">
                        <c:v>9.966358556691887E-7</c:v>
                      </c:pt>
                      <c:pt idx="39">
                        <c:v>9.966358556691887E-7</c:v>
                      </c:pt>
                      <c:pt idx="40">
                        <c:v>9.966358556691887E-7</c:v>
                      </c:pt>
                      <c:pt idx="41">
                        <c:v>9.966358556691887E-7</c:v>
                      </c:pt>
                      <c:pt idx="42">
                        <c:v>9.966358556691887E-7</c:v>
                      </c:pt>
                      <c:pt idx="43">
                        <c:v>9.966358556691887E-7</c:v>
                      </c:pt>
                      <c:pt idx="44">
                        <c:v>9.966358556691887E-7</c:v>
                      </c:pt>
                      <c:pt idx="45">
                        <c:v>9.966358556691887E-7</c:v>
                      </c:pt>
                      <c:pt idx="46">
                        <c:v>9.966358556691887E-7</c:v>
                      </c:pt>
                      <c:pt idx="47">
                        <c:v>9.966358556691887E-7</c:v>
                      </c:pt>
                      <c:pt idx="48">
                        <c:v>9.966358556691887E-7</c:v>
                      </c:pt>
                      <c:pt idx="49">
                        <c:v>9.966358556691887E-7</c:v>
                      </c:pt>
                      <c:pt idx="50">
                        <c:v>9.966358556691887E-7</c:v>
                      </c:pt>
                      <c:pt idx="51">
                        <c:v>9.966358556691887E-7</c:v>
                      </c:pt>
                      <c:pt idx="52">
                        <c:v>9.966358556691887E-7</c:v>
                      </c:pt>
                      <c:pt idx="53">
                        <c:v>9.966358556691887E-7</c:v>
                      </c:pt>
                      <c:pt idx="54">
                        <c:v>9.966358556691887E-7</c:v>
                      </c:pt>
                      <c:pt idx="55">
                        <c:v>9.966358556691887E-7</c:v>
                      </c:pt>
                      <c:pt idx="56">
                        <c:v>9.966358556691887E-7</c:v>
                      </c:pt>
                      <c:pt idx="57">
                        <c:v>9.966358556691887E-7</c:v>
                      </c:pt>
                      <c:pt idx="58">
                        <c:v>9.966358556691887E-7</c:v>
                      </c:pt>
                      <c:pt idx="59">
                        <c:v>9.966358556691887E-7</c:v>
                      </c:pt>
                      <c:pt idx="60">
                        <c:v>9.966358556691887E-7</c:v>
                      </c:pt>
                      <c:pt idx="61">
                        <c:v>9.966358556691887E-7</c:v>
                      </c:pt>
                      <c:pt idx="62">
                        <c:v>9.966358556691887E-7</c:v>
                      </c:pt>
                      <c:pt idx="63">
                        <c:v>9.966358556691887E-7</c:v>
                      </c:pt>
                      <c:pt idx="64">
                        <c:v>9.966358556691887E-7</c:v>
                      </c:pt>
                      <c:pt idx="65">
                        <c:v>9.966358556691887E-7</c:v>
                      </c:pt>
                      <c:pt idx="66">
                        <c:v>9.966358556691887E-7</c:v>
                      </c:pt>
                      <c:pt idx="67">
                        <c:v>9.966358556691887E-7</c:v>
                      </c:pt>
                      <c:pt idx="68">
                        <c:v>9.966358556691887E-7</c:v>
                      </c:pt>
                      <c:pt idx="69">
                        <c:v>9.966358556691887E-7</c:v>
                      </c:pt>
                      <c:pt idx="70">
                        <c:v>9.966358556691887E-7</c:v>
                      </c:pt>
                      <c:pt idx="71">
                        <c:v>9.966358556691887E-7</c:v>
                      </c:pt>
                      <c:pt idx="72">
                        <c:v>9.966358556691887E-7</c:v>
                      </c:pt>
                      <c:pt idx="73">
                        <c:v>9.966358556691887E-7</c:v>
                      </c:pt>
                      <c:pt idx="74">
                        <c:v>9.966358556691887E-7</c:v>
                      </c:pt>
                      <c:pt idx="75">
                        <c:v>1.4949537835037831E-6</c:v>
                      </c:pt>
                      <c:pt idx="76">
                        <c:v>1.4949537835037831E-6</c:v>
                      </c:pt>
                      <c:pt idx="77">
                        <c:v>1.4949537835037831E-6</c:v>
                      </c:pt>
                      <c:pt idx="78">
                        <c:v>1.4949537835037831E-6</c:v>
                      </c:pt>
                      <c:pt idx="79">
                        <c:v>1.4949537835037831E-6</c:v>
                      </c:pt>
                      <c:pt idx="80">
                        <c:v>1.4949537835037831E-6</c:v>
                      </c:pt>
                      <c:pt idx="81">
                        <c:v>1.4949537835037831E-6</c:v>
                      </c:pt>
                      <c:pt idx="82">
                        <c:v>1.4949537835037831E-6</c:v>
                      </c:pt>
                      <c:pt idx="83">
                        <c:v>1.4949537835037831E-6</c:v>
                      </c:pt>
                      <c:pt idx="84">
                        <c:v>1.4949537835037831E-6</c:v>
                      </c:pt>
                      <c:pt idx="85">
                        <c:v>1.4949537835037831E-6</c:v>
                      </c:pt>
                      <c:pt idx="86">
                        <c:v>1.4949537835037831E-6</c:v>
                      </c:pt>
                      <c:pt idx="87">
                        <c:v>1.4949537835037831E-6</c:v>
                      </c:pt>
                      <c:pt idx="88">
                        <c:v>3.4882254948421602E-6</c:v>
                      </c:pt>
                      <c:pt idx="89">
                        <c:v>3.4882254948421602E-6</c:v>
                      </c:pt>
                      <c:pt idx="90">
                        <c:v>3.4882254948421602E-6</c:v>
                      </c:pt>
                      <c:pt idx="91">
                        <c:v>3.4882254948421602E-6</c:v>
                      </c:pt>
                      <c:pt idx="92">
                        <c:v>3.4882254948421602E-6</c:v>
                      </c:pt>
                      <c:pt idx="93">
                        <c:v>3.4882254948421602E-6</c:v>
                      </c:pt>
                      <c:pt idx="94">
                        <c:v>3.9865434226767548E-6</c:v>
                      </c:pt>
                      <c:pt idx="95">
                        <c:v>4.4848613505113494E-6</c:v>
                      </c:pt>
                      <c:pt idx="96">
                        <c:v>4.4848613505113494E-6</c:v>
                      </c:pt>
                      <c:pt idx="97">
                        <c:v>4.4848613505113494E-6</c:v>
                      </c:pt>
                      <c:pt idx="98">
                        <c:v>4.4848613505113494E-6</c:v>
                      </c:pt>
                      <c:pt idx="99">
                        <c:v>4.9831792783459431E-6</c:v>
                      </c:pt>
                      <c:pt idx="100">
                        <c:v>5.4814972061805376E-6</c:v>
                      </c:pt>
                      <c:pt idx="101">
                        <c:v>5.4814972061805376E-6</c:v>
                      </c:pt>
                      <c:pt idx="102">
                        <c:v>5.4814972061805376E-6</c:v>
                      </c:pt>
                      <c:pt idx="103">
                        <c:v>5.4814972061805376E-6</c:v>
                      </c:pt>
                      <c:pt idx="104">
                        <c:v>5.4814972061805376E-6</c:v>
                      </c:pt>
                      <c:pt idx="105">
                        <c:v>5.4814972061805376E-6</c:v>
                      </c:pt>
                      <c:pt idx="106">
                        <c:v>5.4814972061805376E-6</c:v>
                      </c:pt>
                      <c:pt idx="107">
                        <c:v>5.9798151340151322E-6</c:v>
                      </c:pt>
                      <c:pt idx="108">
                        <c:v>5.9798151340151322E-6</c:v>
                      </c:pt>
                      <c:pt idx="109">
                        <c:v>6.4781330618497259E-6</c:v>
                      </c:pt>
                      <c:pt idx="110">
                        <c:v>6.4781330618497259E-6</c:v>
                      </c:pt>
                      <c:pt idx="111">
                        <c:v>6.4781330618497259E-6</c:v>
                      </c:pt>
                      <c:pt idx="112">
                        <c:v>6.4781330618497259E-6</c:v>
                      </c:pt>
                      <c:pt idx="113">
                        <c:v>6.9764509896843205E-6</c:v>
                      </c:pt>
                      <c:pt idx="114">
                        <c:v>7.474768917518915E-6</c:v>
                      </c:pt>
                      <c:pt idx="115">
                        <c:v>7.474768917518915E-6</c:v>
                      </c:pt>
                      <c:pt idx="116">
                        <c:v>7.474768917518915E-6</c:v>
                      </c:pt>
                      <c:pt idx="117">
                        <c:v>7.474768917518915E-6</c:v>
                      </c:pt>
                      <c:pt idx="118">
                        <c:v>7.474768917518915E-6</c:v>
                      </c:pt>
                      <c:pt idx="119">
                        <c:v>7.474768917518915E-6</c:v>
                      </c:pt>
                      <c:pt idx="120">
                        <c:v>7.9730868453535096E-6</c:v>
                      </c:pt>
                      <c:pt idx="121">
                        <c:v>8.4714047731881042E-6</c:v>
                      </c:pt>
                      <c:pt idx="122">
                        <c:v>8.4714047731881042E-6</c:v>
                      </c:pt>
                      <c:pt idx="123">
                        <c:v>8.9697227010226987E-6</c:v>
                      </c:pt>
                      <c:pt idx="124">
                        <c:v>8.9697227010226987E-6</c:v>
                      </c:pt>
                      <c:pt idx="125">
                        <c:v>8.9697227010226987E-6</c:v>
                      </c:pt>
                      <c:pt idx="126">
                        <c:v>8.9697227010226987E-6</c:v>
                      </c:pt>
                      <c:pt idx="127">
                        <c:v>8.9697227010226987E-6</c:v>
                      </c:pt>
                      <c:pt idx="128">
                        <c:v>8.9697227010226987E-6</c:v>
                      </c:pt>
                      <c:pt idx="129">
                        <c:v>8.9697227010226987E-6</c:v>
                      </c:pt>
                      <c:pt idx="130">
                        <c:v>8.9697227010226987E-6</c:v>
                      </c:pt>
                      <c:pt idx="131">
                        <c:v>8.9697227010226987E-6</c:v>
                      </c:pt>
                      <c:pt idx="132">
                        <c:v>8.9697227010226987E-6</c:v>
                      </c:pt>
                      <c:pt idx="133">
                        <c:v>8.9697227010226987E-6</c:v>
                      </c:pt>
                      <c:pt idx="134">
                        <c:v>8.9697227010226987E-6</c:v>
                      </c:pt>
                      <c:pt idx="135">
                        <c:v>9.4680406288572916E-6</c:v>
                      </c:pt>
                      <c:pt idx="136">
                        <c:v>9.9663585566918862E-6</c:v>
                      </c:pt>
                      <c:pt idx="137">
                        <c:v>9.9663585566918862E-6</c:v>
                      </c:pt>
                      <c:pt idx="138">
                        <c:v>9.9663585566918862E-6</c:v>
                      </c:pt>
                      <c:pt idx="139">
                        <c:v>9.9663585566918862E-6</c:v>
                      </c:pt>
                      <c:pt idx="140">
                        <c:v>1.0464676484526481E-5</c:v>
                      </c:pt>
                      <c:pt idx="141">
                        <c:v>1.0464676484526481E-5</c:v>
                      </c:pt>
                      <c:pt idx="142">
                        <c:v>1.0464676484526481E-5</c:v>
                      </c:pt>
                      <c:pt idx="143">
                        <c:v>1.0464676484526481E-5</c:v>
                      </c:pt>
                      <c:pt idx="144">
                        <c:v>1.0464676484526481E-5</c:v>
                      </c:pt>
                      <c:pt idx="145">
                        <c:v>1.0464676484526481E-5</c:v>
                      </c:pt>
                      <c:pt idx="146">
                        <c:v>1.0464676484526481E-5</c:v>
                      </c:pt>
                      <c:pt idx="147">
                        <c:v>1.0464676484526481E-5</c:v>
                      </c:pt>
                      <c:pt idx="148">
                        <c:v>1.0464676484526481E-5</c:v>
                      </c:pt>
                      <c:pt idx="149">
                        <c:v>1.0464676484526481E-5</c:v>
                      </c:pt>
                      <c:pt idx="150">
                        <c:v>1.0464676484526481E-5</c:v>
                      </c:pt>
                      <c:pt idx="151">
                        <c:v>1.0464676484526481E-5</c:v>
                      </c:pt>
                      <c:pt idx="152">
                        <c:v>1.0464676484526481E-5</c:v>
                      </c:pt>
                      <c:pt idx="153">
                        <c:v>1.0464676484526481E-5</c:v>
                      </c:pt>
                      <c:pt idx="154">
                        <c:v>1.0464676484526481E-5</c:v>
                      </c:pt>
                      <c:pt idx="155">
                        <c:v>1.0962994412361075E-5</c:v>
                      </c:pt>
                      <c:pt idx="156">
                        <c:v>1.0962994412361075E-5</c:v>
                      </c:pt>
                      <c:pt idx="157">
                        <c:v>1.0962994412361075E-5</c:v>
                      </c:pt>
                      <c:pt idx="158">
                        <c:v>1.0962994412361075E-5</c:v>
                      </c:pt>
                      <c:pt idx="159">
                        <c:v>1.146131234019567E-5</c:v>
                      </c:pt>
                      <c:pt idx="160">
                        <c:v>1.146131234019567E-5</c:v>
                      </c:pt>
                      <c:pt idx="161">
                        <c:v>1.146131234019567E-5</c:v>
                      </c:pt>
                      <c:pt idx="162">
                        <c:v>1.146131234019567E-5</c:v>
                      </c:pt>
                      <c:pt idx="163">
                        <c:v>1.146131234019567E-5</c:v>
                      </c:pt>
                      <c:pt idx="164">
                        <c:v>1.1959630268030264E-5</c:v>
                      </c:pt>
                      <c:pt idx="165">
                        <c:v>1.1959630268030264E-5</c:v>
                      </c:pt>
                      <c:pt idx="166">
                        <c:v>1.2457948195864859E-5</c:v>
                      </c:pt>
                      <c:pt idx="167">
                        <c:v>1.2457948195864859E-5</c:v>
                      </c:pt>
                      <c:pt idx="168">
                        <c:v>1.2457948195864859E-5</c:v>
                      </c:pt>
                      <c:pt idx="169">
                        <c:v>1.2457948195864859E-5</c:v>
                      </c:pt>
                      <c:pt idx="170">
                        <c:v>1.2457948195864859E-5</c:v>
                      </c:pt>
                      <c:pt idx="171">
                        <c:v>1.2457948195864859E-5</c:v>
                      </c:pt>
                      <c:pt idx="172">
                        <c:v>1.2457948195864859E-5</c:v>
                      </c:pt>
                      <c:pt idx="173">
                        <c:v>1.2457948195864859E-5</c:v>
                      </c:pt>
                      <c:pt idx="174">
                        <c:v>1.2457948195864859E-5</c:v>
                      </c:pt>
                      <c:pt idx="175">
                        <c:v>1.2457948195864859E-5</c:v>
                      </c:pt>
                      <c:pt idx="176">
                        <c:v>1.2457948195864859E-5</c:v>
                      </c:pt>
                      <c:pt idx="177">
                        <c:v>1.2457948195864859E-5</c:v>
                      </c:pt>
                      <c:pt idx="178">
                        <c:v>1.2457948195864859E-5</c:v>
                      </c:pt>
                      <c:pt idx="179">
                        <c:v>1.2457948195864859E-5</c:v>
                      </c:pt>
                      <c:pt idx="180">
                        <c:v>1.2956266123699452E-5</c:v>
                      </c:pt>
                      <c:pt idx="181">
                        <c:v>1.2956266123699452E-5</c:v>
                      </c:pt>
                      <c:pt idx="182">
                        <c:v>1.2956266123699452E-5</c:v>
                      </c:pt>
                      <c:pt idx="183">
                        <c:v>1.2956266123699452E-5</c:v>
                      </c:pt>
                      <c:pt idx="184">
                        <c:v>1.2956266123699452E-5</c:v>
                      </c:pt>
                      <c:pt idx="185">
                        <c:v>1.494953783503783E-5</c:v>
                      </c:pt>
                      <c:pt idx="186">
                        <c:v>1.494953783503783E-5</c:v>
                      </c:pt>
                      <c:pt idx="187">
                        <c:v>1.494953783503783E-5</c:v>
                      </c:pt>
                      <c:pt idx="188">
                        <c:v>1.494953783503783E-5</c:v>
                      </c:pt>
                      <c:pt idx="189">
                        <c:v>1.494953783503783E-5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A-5A3D-4BB0-B20F-6C9CF21AF12E}"/>
                  </c:ext>
                </c:extLst>
              </c15:ser>
            </c15:filteredLineSeries>
            <c15:filteredLineSeries>
              <c15:ser>
                <c:idx val="16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Booster!$AL$1</c15:sqref>
                        </c15:formulaRef>
                      </c:ext>
                    </c:extLst>
                    <c:strCache>
                      <c:ptCount val="1"/>
                      <c:pt idx="0">
                        <c:v>% 5-11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Booster!BoosterMonth</c15:sqref>
                        </c15:formulaRef>
                      </c:ext>
                    </c:extLst>
                    <c:numCache>
                      <c:formatCode>m/d/yyyy</c:formatCode>
                      <c:ptCount val="420"/>
                      <c:pt idx="0">
                        <c:v>44409</c:v>
                      </c:pt>
                      <c:pt idx="1">
                        <c:v>44410</c:v>
                      </c:pt>
                      <c:pt idx="2">
                        <c:v>44411</c:v>
                      </c:pt>
                      <c:pt idx="3">
                        <c:v>44412</c:v>
                      </c:pt>
                      <c:pt idx="4">
                        <c:v>44413</c:v>
                      </c:pt>
                      <c:pt idx="5">
                        <c:v>44414</c:v>
                      </c:pt>
                      <c:pt idx="6">
                        <c:v>44415</c:v>
                      </c:pt>
                      <c:pt idx="7">
                        <c:v>44416</c:v>
                      </c:pt>
                      <c:pt idx="8">
                        <c:v>44417</c:v>
                      </c:pt>
                      <c:pt idx="9">
                        <c:v>44418</c:v>
                      </c:pt>
                      <c:pt idx="10">
                        <c:v>44419</c:v>
                      </c:pt>
                      <c:pt idx="11">
                        <c:v>44420</c:v>
                      </c:pt>
                      <c:pt idx="12">
                        <c:v>44421</c:v>
                      </c:pt>
                      <c:pt idx="13">
                        <c:v>44422</c:v>
                      </c:pt>
                      <c:pt idx="14">
                        <c:v>44423</c:v>
                      </c:pt>
                      <c:pt idx="15">
                        <c:v>44424</c:v>
                      </c:pt>
                      <c:pt idx="16">
                        <c:v>44425</c:v>
                      </c:pt>
                      <c:pt idx="17">
                        <c:v>44426</c:v>
                      </c:pt>
                      <c:pt idx="18">
                        <c:v>44427</c:v>
                      </c:pt>
                      <c:pt idx="19">
                        <c:v>44428</c:v>
                      </c:pt>
                      <c:pt idx="20">
                        <c:v>44429</c:v>
                      </c:pt>
                      <c:pt idx="21">
                        <c:v>44430</c:v>
                      </c:pt>
                      <c:pt idx="22">
                        <c:v>44431</c:v>
                      </c:pt>
                      <c:pt idx="23">
                        <c:v>44432</c:v>
                      </c:pt>
                      <c:pt idx="24">
                        <c:v>44433</c:v>
                      </c:pt>
                      <c:pt idx="25">
                        <c:v>44434</c:v>
                      </c:pt>
                      <c:pt idx="26">
                        <c:v>44435</c:v>
                      </c:pt>
                      <c:pt idx="27">
                        <c:v>44436</c:v>
                      </c:pt>
                      <c:pt idx="28">
                        <c:v>44437</c:v>
                      </c:pt>
                      <c:pt idx="29">
                        <c:v>44438</c:v>
                      </c:pt>
                      <c:pt idx="30">
                        <c:v>44439</c:v>
                      </c:pt>
                      <c:pt idx="31">
                        <c:v>44440</c:v>
                      </c:pt>
                      <c:pt idx="32">
                        <c:v>44441</c:v>
                      </c:pt>
                      <c:pt idx="33">
                        <c:v>44442</c:v>
                      </c:pt>
                      <c:pt idx="34">
                        <c:v>44443</c:v>
                      </c:pt>
                      <c:pt idx="35">
                        <c:v>44444</c:v>
                      </c:pt>
                      <c:pt idx="36">
                        <c:v>44445</c:v>
                      </c:pt>
                      <c:pt idx="37">
                        <c:v>44446</c:v>
                      </c:pt>
                      <c:pt idx="38">
                        <c:v>44447</c:v>
                      </c:pt>
                      <c:pt idx="39">
                        <c:v>44448</c:v>
                      </c:pt>
                      <c:pt idx="40">
                        <c:v>44449</c:v>
                      </c:pt>
                      <c:pt idx="41">
                        <c:v>44450</c:v>
                      </c:pt>
                      <c:pt idx="42">
                        <c:v>44451</c:v>
                      </c:pt>
                      <c:pt idx="43">
                        <c:v>44452</c:v>
                      </c:pt>
                      <c:pt idx="44">
                        <c:v>44453</c:v>
                      </c:pt>
                      <c:pt idx="45">
                        <c:v>44454</c:v>
                      </c:pt>
                      <c:pt idx="46">
                        <c:v>44455</c:v>
                      </c:pt>
                      <c:pt idx="47">
                        <c:v>44456</c:v>
                      </c:pt>
                      <c:pt idx="48">
                        <c:v>44457</c:v>
                      </c:pt>
                      <c:pt idx="49">
                        <c:v>44458</c:v>
                      </c:pt>
                      <c:pt idx="50">
                        <c:v>44459</c:v>
                      </c:pt>
                      <c:pt idx="51">
                        <c:v>44460</c:v>
                      </c:pt>
                      <c:pt idx="52">
                        <c:v>44461</c:v>
                      </c:pt>
                      <c:pt idx="53">
                        <c:v>44462</c:v>
                      </c:pt>
                      <c:pt idx="54">
                        <c:v>44463</c:v>
                      </c:pt>
                      <c:pt idx="55">
                        <c:v>44464</c:v>
                      </c:pt>
                      <c:pt idx="56">
                        <c:v>44465</c:v>
                      </c:pt>
                      <c:pt idx="57">
                        <c:v>44466</c:v>
                      </c:pt>
                      <c:pt idx="58">
                        <c:v>44467</c:v>
                      </c:pt>
                      <c:pt idx="59">
                        <c:v>44468</c:v>
                      </c:pt>
                      <c:pt idx="60">
                        <c:v>44469</c:v>
                      </c:pt>
                      <c:pt idx="61">
                        <c:v>44470</c:v>
                      </c:pt>
                      <c:pt idx="62">
                        <c:v>44471</c:v>
                      </c:pt>
                      <c:pt idx="63">
                        <c:v>44472</c:v>
                      </c:pt>
                      <c:pt idx="64">
                        <c:v>44473</c:v>
                      </c:pt>
                      <c:pt idx="65">
                        <c:v>44474</c:v>
                      </c:pt>
                      <c:pt idx="66">
                        <c:v>44475</c:v>
                      </c:pt>
                      <c:pt idx="67">
                        <c:v>44476</c:v>
                      </c:pt>
                      <c:pt idx="68">
                        <c:v>44477</c:v>
                      </c:pt>
                      <c:pt idx="69">
                        <c:v>44478</c:v>
                      </c:pt>
                      <c:pt idx="70">
                        <c:v>44479</c:v>
                      </c:pt>
                      <c:pt idx="71">
                        <c:v>44480</c:v>
                      </c:pt>
                      <c:pt idx="72">
                        <c:v>44481</c:v>
                      </c:pt>
                      <c:pt idx="73">
                        <c:v>44482</c:v>
                      </c:pt>
                      <c:pt idx="74">
                        <c:v>44483</c:v>
                      </c:pt>
                      <c:pt idx="75">
                        <c:v>44484</c:v>
                      </c:pt>
                      <c:pt idx="76">
                        <c:v>44485</c:v>
                      </c:pt>
                      <c:pt idx="77">
                        <c:v>44486</c:v>
                      </c:pt>
                      <c:pt idx="78">
                        <c:v>44487</c:v>
                      </c:pt>
                      <c:pt idx="79">
                        <c:v>44488</c:v>
                      </c:pt>
                      <c:pt idx="80">
                        <c:v>44489</c:v>
                      </c:pt>
                      <c:pt idx="81">
                        <c:v>44490</c:v>
                      </c:pt>
                      <c:pt idx="82">
                        <c:v>44491</c:v>
                      </c:pt>
                      <c:pt idx="83">
                        <c:v>44492</c:v>
                      </c:pt>
                      <c:pt idx="84">
                        <c:v>44493</c:v>
                      </c:pt>
                      <c:pt idx="85">
                        <c:v>44494</c:v>
                      </c:pt>
                      <c:pt idx="86">
                        <c:v>44495</c:v>
                      </c:pt>
                      <c:pt idx="87">
                        <c:v>44496</c:v>
                      </c:pt>
                      <c:pt idx="88">
                        <c:v>44497</c:v>
                      </c:pt>
                      <c:pt idx="89">
                        <c:v>44498</c:v>
                      </c:pt>
                      <c:pt idx="90">
                        <c:v>44499</c:v>
                      </c:pt>
                      <c:pt idx="91">
                        <c:v>44500</c:v>
                      </c:pt>
                      <c:pt idx="92">
                        <c:v>44501</c:v>
                      </c:pt>
                      <c:pt idx="93">
                        <c:v>44502</c:v>
                      </c:pt>
                      <c:pt idx="94">
                        <c:v>44503</c:v>
                      </c:pt>
                      <c:pt idx="95">
                        <c:v>44504</c:v>
                      </c:pt>
                      <c:pt idx="96">
                        <c:v>44505</c:v>
                      </c:pt>
                      <c:pt idx="97">
                        <c:v>44506</c:v>
                      </c:pt>
                      <c:pt idx="98">
                        <c:v>44507</c:v>
                      </c:pt>
                      <c:pt idx="99">
                        <c:v>44508</c:v>
                      </c:pt>
                      <c:pt idx="100">
                        <c:v>44509</c:v>
                      </c:pt>
                      <c:pt idx="101">
                        <c:v>44510</c:v>
                      </c:pt>
                      <c:pt idx="102">
                        <c:v>44511</c:v>
                      </c:pt>
                      <c:pt idx="103">
                        <c:v>44512</c:v>
                      </c:pt>
                      <c:pt idx="104">
                        <c:v>44513</c:v>
                      </c:pt>
                      <c:pt idx="105">
                        <c:v>44514</c:v>
                      </c:pt>
                      <c:pt idx="106">
                        <c:v>44515</c:v>
                      </c:pt>
                      <c:pt idx="107">
                        <c:v>44516</c:v>
                      </c:pt>
                      <c:pt idx="108">
                        <c:v>44517</c:v>
                      </c:pt>
                      <c:pt idx="109">
                        <c:v>44518</c:v>
                      </c:pt>
                      <c:pt idx="110">
                        <c:v>44519</c:v>
                      </c:pt>
                      <c:pt idx="111">
                        <c:v>44520</c:v>
                      </c:pt>
                      <c:pt idx="112">
                        <c:v>44521</c:v>
                      </c:pt>
                      <c:pt idx="113">
                        <c:v>44522</c:v>
                      </c:pt>
                      <c:pt idx="114">
                        <c:v>44523</c:v>
                      </c:pt>
                      <c:pt idx="115">
                        <c:v>44524</c:v>
                      </c:pt>
                      <c:pt idx="116">
                        <c:v>44525</c:v>
                      </c:pt>
                      <c:pt idx="117">
                        <c:v>44526</c:v>
                      </c:pt>
                      <c:pt idx="118">
                        <c:v>44527</c:v>
                      </c:pt>
                      <c:pt idx="119">
                        <c:v>44528</c:v>
                      </c:pt>
                      <c:pt idx="120">
                        <c:v>44529</c:v>
                      </c:pt>
                      <c:pt idx="121">
                        <c:v>44530</c:v>
                      </c:pt>
                      <c:pt idx="122">
                        <c:v>44531</c:v>
                      </c:pt>
                      <c:pt idx="123">
                        <c:v>44532</c:v>
                      </c:pt>
                      <c:pt idx="124">
                        <c:v>44533</c:v>
                      </c:pt>
                      <c:pt idx="125">
                        <c:v>44534</c:v>
                      </c:pt>
                      <c:pt idx="126">
                        <c:v>44535</c:v>
                      </c:pt>
                      <c:pt idx="127">
                        <c:v>44536</c:v>
                      </c:pt>
                      <c:pt idx="128">
                        <c:v>44537</c:v>
                      </c:pt>
                      <c:pt idx="129">
                        <c:v>44538</c:v>
                      </c:pt>
                      <c:pt idx="130">
                        <c:v>44539</c:v>
                      </c:pt>
                      <c:pt idx="131">
                        <c:v>44540</c:v>
                      </c:pt>
                      <c:pt idx="132">
                        <c:v>44541</c:v>
                      </c:pt>
                      <c:pt idx="133">
                        <c:v>44542</c:v>
                      </c:pt>
                      <c:pt idx="134">
                        <c:v>44543</c:v>
                      </c:pt>
                      <c:pt idx="135">
                        <c:v>44544</c:v>
                      </c:pt>
                      <c:pt idx="136">
                        <c:v>44545</c:v>
                      </c:pt>
                      <c:pt idx="137">
                        <c:v>44546</c:v>
                      </c:pt>
                      <c:pt idx="138">
                        <c:v>44547</c:v>
                      </c:pt>
                      <c:pt idx="139">
                        <c:v>44548</c:v>
                      </c:pt>
                      <c:pt idx="140">
                        <c:v>44549</c:v>
                      </c:pt>
                      <c:pt idx="141">
                        <c:v>44550</c:v>
                      </c:pt>
                      <c:pt idx="142">
                        <c:v>44551</c:v>
                      </c:pt>
                      <c:pt idx="143">
                        <c:v>44552</c:v>
                      </c:pt>
                      <c:pt idx="144">
                        <c:v>44553</c:v>
                      </c:pt>
                      <c:pt idx="145">
                        <c:v>44554</c:v>
                      </c:pt>
                      <c:pt idx="146">
                        <c:v>44555</c:v>
                      </c:pt>
                      <c:pt idx="147">
                        <c:v>44556</c:v>
                      </c:pt>
                      <c:pt idx="148">
                        <c:v>44557</c:v>
                      </c:pt>
                      <c:pt idx="149">
                        <c:v>44558</c:v>
                      </c:pt>
                      <c:pt idx="150">
                        <c:v>44559</c:v>
                      </c:pt>
                      <c:pt idx="151">
                        <c:v>44560</c:v>
                      </c:pt>
                      <c:pt idx="152">
                        <c:v>44561</c:v>
                      </c:pt>
                      <c:pt idx="153">
                        <c:v>44562</c:v>
                      </c:pt>
                      <c:pt idx="154">
                        <c:v>44563</c:v>
                      </c:pt>
                      <c:pt idx="155">
                        <c:v>44564</c:v>
                      </c:pt>
                      <c:pt idx="156">
                        <c:v>44565</c:v>
                      </c:pt>
                      <c:pt idx="157">
                        <c:v>44566</c:v>
                      </c:pt>
                      <c:pt idx="158">
                        <c:v>44567</c:v>
                      </c:pt>
                      <c:pt idx="159">
                        <c:v>44568</c:v>
                      </c:pt>
                      <c:pt idx="160">
                        <c:v>44569</c:v>
                      </c:pt>
                      <c:pt idx="161">
                        <c:v>44570</c:v>
                      </c:pt>
                      <c:pt idx="162">
                        <c:v>44571</c:v>
                      </c:pt>
                      <c:pt idx="163">
                        <c:v>44572</c:v>
                      </c:pt>
                      <c:pt idx="164">
                        <c:v>44573</c:v>
                      </c:pt>
                      <c:pt idx="165">
                        <c:v>44574</c:v>
                      </c:pt>
                      <c:pt idx="166">
                        <c:v>44575</c:v>
                      </c:pt>
                      <c:pt idx="167">
                        <c:v>44576</c:v>
                      </c:pt>
                      <c:pt idx="168">
                        <c:v>44577</c:v>
                      </c:pt>
                      <c:pt idx="169">
                        <c:v>44578</c:v>
                      </c:pt>
                      <c:pt idx="170">
                        <c:v>44579</c:v>
                      </c:pt>
                      <c:pt idx="171">
                        <c:v>44580</c:v>
                      </c:pt>
                      <c:pt idx="172">
                        <c:v>44581</c:v>
                      </c:pt>
                      <c:pt idx="173">
                        <c:v>44582</c:v>
                      </c:pt>
                      <c:pt idx="174">
                        <c:v>44583</c:v>
                      </c:pt>
                      <c:pt idx="175">
                        <c:v>44584</c:v>
                      </c:pt>
                      <c:pt idx="176">
                        <c:v>44585</c:v>
                      </c:pt>
                      <c:pt idx="177">
                        <c:v>44586</c:v>
                      </c:pt>
                      <c:pt idx="178">
                        <c:v>44587</c:v>
                      </c:pt>
                      <c:pt idx="179">
                        <c:v>44588</c:v>
                      </c:pt>
                      <c:pt idx="180">
                        <c:v>44589</c:v>
                      </c:pt>
                      <c:pt idx="181">
                        <c:v>44590</c:v>
                      </c:pt>
                      <c:pt idx="182">
                        <c:v>44591</c:v>
                      </c:pt>
                      <c:pt idx="183">
                        <c:v>44592</c:v>
                      </c:pt>
                      <c:pt idx="184">
                        <c:v>44593</c:v>
                      </c:pt>
                      <c:pt idx="185">
                        <c:v>44594</c:v>
                      </c:pt>
                      <c:pt idx="186">
                        <c:v>44595</c:v>
                      </c:pt>
                      <c:pt idx="187">
                        <c:v>44596</c:v>
                      </c:pt>
                      <c:pt idx="188">
                        <c:v>44597</c:v>
                      </c:pt>
                      <c:pt idx="189">
                        <c:v>44598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Booster!Booster511</c15:sqref>
                        </c15:formulaRef>
                      </c:ext>
                    </c:extLst>
                    <c:numCache>
                      <c:formatCode>0.00%</c:formatCode>
                      <c:ptCount val="4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3.44951054894821E-7</c:v>
                      </c:pt>
                      <c:pt idx="33">
                        <c:v>3.44951054894821E-7</c:v>
                      </c:pt>
                      <c:pt idx="34">
                        <c:v>3.44951054894821E-7</c:v>
                      </c:pt>
                      <c:pt idx="35">
                        <c:v>3.44951054894821E-7</c:v>
                      </c:pt>
                      <c:pt idx="36">
                        <c:v>3.44951054894821E-7</c:v>
                      </c:pt>
                      <c:pt idx="37">
                        <c:v>3.44951054894821E-7</c:v>
                      </c:pt>
                      <c:pt idx="38">
                        <c:v>3.44951054894821E-7</c:v>
                      </c:pt>
                      <c:pt idx="39">
                        <c:v>3.44951054894821E-7</c:v>
                      </c:pt>
                      <c:pt idx="40">
                        <c:v>3.44951054894821E-7</c:v>
                      </c:pt>
                      <c:pt idx="41">
                        <c:v>3.44951054894821E-7</c:v>
                      </c:pt>
                      <c:pt idx="42">
                        <c:v>3.44951054894821E-7</c:v>
                      </c:pt>
                      <c:pt idx="43">
                        <c:v>3.44951054894821E-7</c:v>
                      </c:pt>
                      <c:pt idx="44">
                        <c:v>3.44951054894821E-7</c:v>
                      </c:pt>
                      <c:pt idx="45">
                        <c:v>3.44951054894821E-7</c:v>
                      </c:pt>
                      <c:pt idx="46">
                        <c:v>3.44951054894821E-7</c:v>
                      </c:pt>
                      <c:pt idx="47">
                        <c:v>3.44951054894821E-7</c:v>
                      </c:pt>
                      <c:pt idx="48">
                        <c:v>3.44951054894821E-7</c:v>
                      </c:pt>
                      <c:pt idx="49">
                        <c:v>3.44951054894821E-7</c:v>
                      </c:pt>
                      <c:pt idx="50">
                        <c:v>3.44951054894821E-7</c:v>
                      </c:pt>
                      <c:pt idx="51">
                        <c:v>3.44951054894821E-7</c:v>
                      </c:pt>
                      <c:pt idx="52">
                        <c:v>3.44951054894821E-7</c:v>
                      </c:pt>
                      <c:pt idx="53">
                        <c:v>3.44951054894821E-7</c:v>
                      </c:pt>
                      <c:pt idx="54">
                        <c:v>3.44951054894821E-7</c:v>
                      </c:pt>
                      <c:pt idx="55">
                        <c:v>3.44951054894821E-7</c:v>
                      </c:pt>
                      <c:pt idx="56">
                        <c:v>3.44951054894821E-7</c:v>
                      </c:pt>
                      <c:pt idx="57">
                        <c:v>3.44951054894821E-7</c:v>
                      </c:pt>
                      <c:pt idx="58">
                        <c:v>3.44951054894821E-7</c:v>
                      </c:pt>
                      <c:pt idx="59">
                        <c:v>3.44951054894821E-7</c:v>
                      </c:pt>
                      <c:pt idx="60">
                        <c:v>3.44951054894821E-7</c:v>
                      </c:pt>
                      <c:pt idx="61">
                        <c:v>3.44951054894821E-7</c:v>
                      </c:pt>
                      <c:pt idx="62">
                        <c:v>3.44951054894821E-7</c:v>
                      </c:pt>
                      <c:pt idx="63">
                        <c:v>3.44951054894821E-7</c:v>
                      </c:pt>
                      <c:pt idx="64">
                        <c:v>3.44951054894821E-7</c:v>
                      </c:pt>
                      <c:pt idx="65">
                        <c:v>3.44951054894821E-7</c:v>
                      </c:pt>
                      <c:pt idx="66">
                        <c:v>3.44951054894821E-7</c:v>
                      </c:pt>
                      <c:pt idx="67">
                        <c:v>3.44951054894821E-7</c:v>
                      </c:pt>
                      <c:pt idx="68">
                        <c:v>3.44951054894821E-7</c:v>
                      </c:pt>
                      <c:pt idx="69">
                        <c:v>3.44951054894821E-7</c:v>
                      </c:pt>
                      <c:pt idx="70">
                        <c:v>3.44951054894821E-7</c:v>
                      </c:pt>
                      <c:pt idx="71">
                        <c:v>3.44951054894821E-7</c:v>
                      </c:pt>
                      <c:pt idx="72">
                        <c:v>3.44951054894821E-7</c:v>
                      </c:pt>
                      <c:pt idx="73">
                        <c:v>3.44951054894821E-7</c:v>
                      </c:pt>
                      <c:pt idx="74">
                        <c:v>3.44951054894821E-7</c:v>
                      </c:pt>
                      <c:pt idx="75">
                        <c:v>3.44951054894821E-7</c:v>
                      </c:pt>
                      <c:pt idx="76">
                        <c:v>3.44951054894821E-7</c:v>
                      </c:pt>
                      <c:pt idx="77">
                        <c:v>3.44951054894821E-7</c:v>
                      </c:pt>
                      <c:pt idx="78">
                        <c:v>3.44951054894821E-7</c:v>
                      </c:pt>
                      <c:pt idx="79">
                        <c:v>3.44951054894821E-7</c:v>
                      </c:pt>
                      <c:pt idx="80">
                        <c:v>3.44951054894821E-7</c:v>
                      </c:pt>
                      <c:pt idx="81">
                        <c:v>3.44951054894821E-7</c:v>
                      </c:pt>
                      <c:pt idx="82">
                        <c:v>3.44951054894821E-7</c:v>
                      </c:pt>
                      <c:pt idx="83">
                        <c:v>3.44951054894821E-7</c:v>
                      </c:pt>
                      <c:pt idx="84">
                        <c:v>3.44951054894821E-7</c:v>
                      </c:pt>
                      <c:pt idx="85">
                        <c:v>3.44951054894821E-7</c:v>
                      </c:pt>
                      <c:pt idx="86">
                        <c:v>3.44951054894821E-7</c:v>
                      </c:pt>
                      <c:pt idx="87">
                        <c:v>3.44951054894821E-7</c:v>
                      </c:pt>
                      <c:pt idx="88">
                        <c:v>3.44951054894821E-7</c:v>
                      </c:pt>
                      <c:pt idx="89">
                        <c:v>3.44951054894821E-7</c:v>
                      </c:pt>
                      <c:pt idx="90">
                        <c:v>3.44951054894821E-7</c:v>
                      </c:pt>
                      <c:pt idx="91">
                        <c:v>3.44951054894821E-7</c:v>
                      </c:pt>
                      <c:pt idx="92">
                        <c:v>6.89902109789642E-7</c:v>
                      </c:pt>
                      <c:pt idx="93">
                        <c:v>6.89902109789642E-7</c:v>
                      </c:pt>
                      <c:pt idx="94">
                        <c:v>6.89902109789642E-7</c:v>
                      </c:pt>
                      <c:pt idx="95">
                        <c:v>1.0348531646844629E-6</c:v>
                      </c:pt>
                      <c:pt idx="96">
                        <c:v>1.0348531646844629E-6</c:v>
                      </c:pt>
                      <c:pt idx="97">
                        <c:v>1.7247552744741048E-6</c:v>
                      </c:pt>
                      <c:pt idx="98">
                        <c:v>2.4146573842637469E-6</c:v>
                      </c:pt>
                      <c:pt idx="99">
                        <c:v>3.7944616038430307E-6</c:v>
                      </c:pt>
                      <c:pt idx="100">
                        <c:v>3.7944616038430307E-6</c:v>
                      </c:pt>
                      <c:pt idx="101">
                        <c:v>3.7944616038430307E-6</c:v>
                      </c:pt>
                      <c:pt idx="102">
                        <c:v>4.4843637136326724E-6</c:v>
                      </c:pt>
                      <c:pt idx="103">
                        <c:v>5.8641679332119566E-6</c:v>
                      </c:pt>
                      <c:pt idx="104">
                        <c:v>6.2091189881067772E-6</c:v>
                      </c:pt>
                      <c:pt idx="105">
                        <c:v>6.2091189881067772E-6</c:v>
                      </c:pt>
                      <c:pt idx="106">
                        <c:v>6.2091189881067772E-6</c:v>
                      </c:pt>
                      <c:pt idx="107">
                        <c:v>7.2439721527912408E-6</c:v>
                      </c:pt>
                      <c:pt idx="108">
                        <c:v>7.2439721527912408E-6</c:v>
                      </c:pt>
                      <c:pt idx="109">
                        <c:v>7.2439721527912408E-6</c:v>
                      </c:pt>
                      <c:pt idx="110">
                        <c:v>7.5889232076860614E-6</c:v>
                      </c:pt>
                      <c:pt idx="111">
                        <c:v>7.5889232076860614E-6</c:v>
                      </c:pt>
                      <c:pt idx="112">
                        <c:v>7.5889232076860614E-6</c:v>
                      </c:pt>
                      <c:pt idx="113">
                        <c:v>7.9338742625808821E-6</c:v>
                      </c:pt>
                      <c:pt idx="114">
                        <c:v>8.2788253174757035E-6</c:v>
                      </c:pt>
                      <c:pt idx="115">
                        <c:v>8.2788253174757035E-6</c:v>
                      </c:pt>
                      <c:pt idx="116">
                        <c:v>8.2788253174757035E-6</c:v>
                      </c:pt>
                      <c:pt idx="117">
                        <c:v>1.0348531646844629E-5</c:v>
                      </c:pt>
                      <c:pt idx="118">
                        <c:v>1.1728335866423913E-5</c:v>
                      </c:pt>
                      <c:pt idx="119">
                        <c:v>1.3798042195792839E-5</c:v>
                      </c:pt>
                      <c:pt idx="120">
                        <c:v>1.4832895360477301E-5</c:v>
                      </c:pt>
                      <c:pt idx="121">
                        <c:v>1.8282405909425513E-5</c:v>
                      </c:pt>
                      <c:pt idx="122">
                        <c:v>2.5181427007321932E-5</c:v>
                      </c:pt>
                      <c:pt idx="123">
                        <c:v>2.9320839666059783E-5</c:v>
                      </c:pt>
                      <c:pt idx="124">
                        <c:v>3.4150154434587273E-5</c:v>
                      </c:pt>
                      <c:pt idx="125">
                        <c:v>4.001432236779923E-5</c:v>
                      </c:pt>
                      <c:pt idx="126">
                        <c:v>4.3118881861852622E-5</c:v>
                      </c:pt>
                      <c:pt idx="127">
                        <c:v>4.6223441355906013E-5</c:v>
                      </c:pt>
                      <c:pt idx="128">
                        <c:v>4.9672951904854218E-5</c:v>
                      </c:pt>
                      <c:pt idx="129">
                        <c:v>5.208760928911797E-5</c:v>
                      </c:pt>
                      <c:pt idx="130">
                        <c:v>5.8296728277224746E-5</c:v>
                      </c:pt>
                      <c:pt idx="131">
                        <c:v>6.3126043045752243E-5</c:v>
                      </c:pt>
                      <c:pt idx="132">
                        <c:v>6.5195749375121162E-5</c:v>
                      </c:pt>
                      <c:pt idx="133">
                        <c:v>6.6920504649595268E-5</c:v>
                      </c:pt>
                      <c:pt idx="134">
                        <c:v>6.968011308875384E-5</c:v>
                      </c:pt>
                      <c:pt idx="135">
                        <c:v>7.7958938406229541E-5</c:v>
                      </c:pt>
                      <c:pt idx="136">
                        <c:v>8.0373595790493287E-5</c:v>
                      </c:pt>
                      <c:pt idx="137">
                        <c:v>8.5892812668810417E-5</c:v>
                      </c:pt>
                      <c:pt idx="138">
                        <c:v>9.141202954712756E-5</c:v>
                      </c:pt>
                      <c:pt idx="139">
                        <c:v>9.2446882711812026E-5</c:v>
                      </c:pt>
                      <c:pt idx="140">
                        <c:v>9.3136784821601666E-5</c:v>
                      </c:pt>
                      <c:pt idx="141">
                        <c:v>9.5551442205865411E-5</c:v>
                      </c:pt>
                      <c:pt idx="142">
                        <c:v>1.0210551224886701E-4</c:v>
                      </c:pt>
                      <c:pt idx="143">
                        <c:v>1.0831463123697379E-4</c:v>
                      </c:pt>
                      <c:pt idx="144">
                        <c:v>1.1038433756634271E-4</c:v>
                      </c:pt>
                      <c:pt idx="145">
                        <c:v>1.1072928862123754E-4</c:v>
                      </c:pt>
                      <c:pt idx="146">
                        <c:v>1.1072928862123754E-4</c:v>
                      </c:pt>
                      <c:pt idx="147">
                        <c:v>1.1279899495060645E-4</c:v>
                      </c:pt>
                      <c:pt idx="148">
                        <c:v>1.1624850549955467E-4</c:v>
                      </c:pt>
                      <c:pt idx="149">
                        <c:v>1.1900811393871324E-4</c:v>
                      </c:pt>
                      <c:pt idx="150">
                        <c:v>1.2383742870724073E-4</c:v>
                      </c:pt>
                      <c:pt idx="151">
                        <c:v>1.2694198820129411E-4</c:v>
                      </c:pt>
                      <c:pt idx="152">
                        <c:v>1.2832179242087339E-4</c:v>
                      </c:pt>
                      <c:pt idx="153">
                        <c:v>1.2832179242087339E-4</c:v>
                      </c:pt>
                      <c:pt idx="154">
                        <c:v>1.300465476953475E-4</c:v>
                      </c:pt>
                      <c:pt idx="155">
                        <c:v>1.3729051984813875E-4</c:v>
                      </c:pt>
                      <c:pt idx="156">
                        <c:v>1.4211983461666624E-4</c:v>
                      </c:pt>
                      <c:pt idx="157">
                        <c:v>1.4832895360477301E-4</c:v>
                      </c:pt>
                      <c:pt idx="158">
                        <c:v>1.5660777892224871E-4</c:v>
                      </c:pt>
                      <c:pt idx="159">
                        <c:v>1.6730126162398817E-4</c:v>
                      </c:pt>
                      <c:pt idx="160">
                        <c:v>1.7247552744741049E-4</c:v>
                      </c:pt>
                      <c:pt idx="161">
                        <c:v>1.7523513588656904E-4</c:v>
                      </c:pt>
                      <c:pt idx="162">
                        <c:v>1.8454881436872923E-4</c:v>
                      </c:pt>
                      <c:pt idx="163">
                        <c:v>1.9351754179599455E-4</c:v>
                      </c:pt>
                      <c:pt idx="164">
                        <c:v>1.990367586743117E-4</c:v>
                      </c:pt>
                      <c:pt idx="165">
                        <c:v>2.0697063293689257E-4</c:v>
                      </c:pt>
                      <c:pt idx="166">
                        <c:v>2.1455955614457865E-4</c:v>
                      </c:pt>
                      <c:pt idx="167">
                        <c:v>2.1938887091310614E-4</c:v>
                      </c:pt>
                      <c:pt idx="168">
                        <c:v>2.2111362618758024E-4</c:v>
                      </c:pt>
                      <c:pt idx="169">
                        <c:v>2.2594294095610774E-4</c:v>
                      </c:pt>
                      <c:pt idx="170">
                        <c:v>2.2939245150505595E-4</c:v>
                      </c:pt>
                      <c:pt idx="171">
                        <c:v>2.3491166838337309E-4</c:v>
                      </c:pt>
                      <c:pt idx="172">
                        <c:v>2.4112078737147986E-4</c:v>
                      </c:pt>
                      <c:pt idx="173">
                        <c:v>2.4974456374385036E-4</c:v>
                      </c:pt>
                      <c:pt idx="174">
                        <c:v>2.5595368273195719E-4</c:v>
                      </c:pt>
                      <c:pt idx="175">
                        <c:v>2.5698853589664161E-4</c:v>
                      </c:pt>
                      <c:pt idx="176">
                        <c:v>2.6181785066516913E-4</c:v>
                      </c:pt>
                      <c:pt idx="177">
                        <c:v>2.6526736121411734E-4</c:v>
                      </c:pt>
                      <c:pt idx="178">
                        <c:v>2.7044162703753963E-4</c:v>
                      </c:pt>
                      <c:pt idx="179">
                        <c:v>2.7803055024522571E-4</c:v>
                      </c:pt>
                      <c:pt idx="180">
                        <c:v>2.8630937556270143E-4</c:v>
                      </c:pt>
                      <c:pt idx="181">
                        <c:v>2.9148364138612372E-4</c:v>
                      </c:pt>
                      <c:pt idx="182">
                        <c:v>2.9355334771549263E-4</c:v>
                      </c:pt>
                      <c:pt idx="183">
                        <c:v>2.9631295615465124E-4</c:v>
                      </c:pt>
                      <c:pt idx="184">
                        <c:v>3.0321197725254761E-4</c:v>
                      </c:pt>
                      <c:pt idx="185">
                        <c:v>3.0700643885639065E-4</c:v>
                      </c:pt>
                      <c:pt idx="186">
                        <c:v>3.0976604729554926E-4</c:v>
                      </c:pt>
                      <c:pt idx="187">
                        <c:v>3.1321555784449742E-4</c:v>
                      </c:pt>
                      <c:pt idx="188">
                        <c:v>3.1666506839344563E-4</c:v>
                      </c:pt>
                      <c:pt idx="189">
                        <c:v>3.1735497050323528E-4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5A3D-4BB0-B20F-6C9CF21AF12E}"/>
                  </c:ext>
                </c:extLst>
              </c15:ser>
            </c15:filteredLineSeries>
          </c:ext>
        </c:extLst>
      </c:lineChart>
      <c:dateAx>
        <c:axId val="1886543200"/>
        <c:scaling>
          <c:orientation val="minMax"/>
          <c:min val="44421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855888"/>
        <c:crosses val="autoZero"/>
        <c:auto val="0"/>
        <c:lblOffset val="100"/>
        <c:baseTimeUnit val="days"/>
        <c:majorUnit val="30"/>
        <c:majorTimeUnit val="days"/>
        <c:minorUnit val="1"/>
        <c:minorTimeUnit val="months"/>
      </c:dateAx>
      <c:valAx>
        <c:axId val="1887855888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543200"/>
        <c:crossesAt val="44421"/>
        <c:crossBetween val="between"/>
      </c:valAx>
      <c:valAx>
        <c:axId val="1549921984"/>
        <c:scaling>
          <c:orientation val="minMax"/>
          <c:max val="0.9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898128"/>
        <c:crosses val="max"/>
        <c:crossBetween val="between"/>
      </c:valAx>
      <c:catAx>
        <c:axId val="171489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992198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t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629AE-60D1-4553-9CA6-A451C1879E5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6BAC0-DA55-4667-9EDA-E6733F2499B9}">
      <dgm:prSet phldrT="[Text]"/>
      <dgm:spPr/>
      <dgm:t>
        <a:bodyPr/>
        <a:lstStyle/>
        <a:p>
          <a:endParaRPr lang="en-US"/>
        </a:p>
      </dgm:t>
    </dgm:pt>
    <dgm:pt modelId="{B60C4AA4-D026-49F9-BFD2-6CDCF6D96220}" type="parTrans" cxnId="{CB9836E4-2235-4009-8E46-4101C48AB07F}">
      <dgm:prSet/>
      <dgm:spPr/>
      <dgm:t>
        <a:bodyPr/>
        <a:lstStyle/>
        <a:p>
          <a:endParaRPr lang="en-US"/>
        </a:p>
      </dgm:t>
    </dgm:pt>
    <dgm:pt modelId="{22F28C41-17B2-4EFD-9124-754810527BA5}" type="sibTrans" cxnId="{CB9836E4-2235-4009-8E46-4101C48AB07F}">
      <dgm:prSet/>
      <dgm:spPr/>
      <dgm:t>
        <a:bodyPr/>
        <a:lstStyle/>
        <a:p>
          <a:endParaRPr lang="en-US"/>
        </a:p>
      </dgm:t>
    </dgm:pt>
    <dgm:pt modelId="{C5E2D250-E009-4C29-A8C6-7F5E34303817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800" b="1" dirty="0"/>
            <a:t>CDC (ACIP) </a:t>
          </a:r>
          <a:r>
            <a:rPr lang="en-US" sz="1800" b="1" dirty="0" err="1"/>
            <a:t>Recommen</a:t>
          </a:r>
          <a:r>
            <a:rPr lang="en-US" sz="1800" b="1" dirty="0"/>
            <a:t>-</a:t>
          </a:r>
        </a:p>
        <a:p>
          <a:pPr algn="ctr">
            <a:spcAft>
              <a:spcPts val="0"/>
            </a:spcAft>
          </a:pPr>
          <a:r>
            <a:rPr lang="en-US" sz="1800" b="1" dirty="0"/>
            <a:t>dations</a:t>
          </a:r>
        </a:p>
      </dgm:t>
    </dgm:pt>
    <dgm:pt modelId="{A8D68D0A-23BF-41B5-B44B-E6DE88DFAFFC}" type="parTrans" cxnId="{E63ED7C7-A2AC-474E-888B-B3F78C2678F6}">
      <dgm:prSet/>
      <dgm:spPr/>
      <dgm:t>
        <a:bodyPr/>
        <a:lstStyle/>
        <a:p>
          <a:endParaRPr lang="en-US"/>
        </a:p>
      </dgm:t>
    </dgm:pt>
    <dgm:pt modelId="{C211256C-12D3-4D76-B6E5-FB8835DE6C78}" type="sibTrans" cxnId="{E63ED7C7-A2AC-474E-888B-B3F78C2678F6}">
      <dgm:prSet/>
      <dgm:spPr/>
      <dgm:t>
        <a:bodyPr/>
        <a:lstStyle/>
        <a:p>
          <a:endParaRPr lang="en-US"/>
        </a:p>
      </dgm:t>
    </dgm:pt>
    <dgm:pt modelId="{0231124F-5427-4958-A763-6BD98DC696B7}">
      <dgm:prSet phldrT="[Text]"/>
      <dgm:spPr/>
      <dgm:t>
        <a:bodyPr/>
        <a:lstStyle/>
        <a:p>
          <a:endParaRPr lang="en-US"/>
        </a:p>
      </dgm:t>
    </dgm:pt>
    <dgm:pt modelId="{2516BCEA-ED08-4D20-BA14-80EDECC2D462}" type="parTrans" cxnId="{2CFD92EB-525F-46E9-B0F4-57698BE9CAA0}">
      <dgm:prSet/>
      <dgm:spPr/>
      <dgm:t>
        <a:bodyPr/>
        <a:lstStyle/>
        <a:p>
          <a:endParaRPr lang="en-US"/>
        </a:p>
      </dgm:t>
    </dgm:pt>
    <dgm:pt modelId="{46A1C781-EC09-4661-A838-9AD720596F98}" type="sibTrans" cxnId="{2CFD92EB-525F-46E9-B0F4-57698BE9CAA0}">
      <dgm:prSet/>
      <dgm:spPr/>
      <dgm:t>
        <a:bodyPr/>
        <a:lstStyle/>
        <a:p>
          <a:endParaRPr lang="en-US"/>
        </a:p>
      </dgm:t>
    </dgm:pt>
    <dgm:pt modelId="{8F0ED993-F8B2-4579-81AD-24BA1DD98362}">
      <dgm:prSet phldrT="[Text]" custT="1"/>
      <dgm:spPr/>
      <dgm:t>
        <a:bodyPr/>
        <a:lstStyle/>
        <a:p>
          <a:pPr algn="ctr"/>
          <a:r>
            <a:rPr lang="en-US" sz="1800" b="1" dirty="0"/>
            <a:t>CDC Director’s Sign-Off*  </a:t>
          </a:r>
        </a:p>
      </dgm:t>
    </dgm:pt>
    <dgm:pt modelId="{7A3AB981-DA45-4B0A-ACA4-7450AA47ACAA}" type="parTrans" cxnId="{3C96FCAC-B073-4247-96C7-49EB399ECB2C}">
      <dgm:prSet/>
      <dgm:spPr/>
      <dgm:t>
        <a:bodyPr/>
        <a:lstStyle/>
        <a:p>
          <a:endParaRPr lang="en-US"/>
        </a:p>
      </dgm:t>
    </dgm:pt>
    <dgm:pt modelId="{88CE5C7D-30AB-479F-9722-3A458423B234}" type="sibTrans" cxnId="{3C96FCAC-B073-4247-96C7-49EB399ECB2C}">
      <dgm:prSet/>
      <dgm:spPr/>
      <dgm:t>
        <a:bodyPr/>
        <a:lstStyle/>
        <a:p>
          <a:endParaRPr lang="en-US"/>
        </a:p>
      </dgm:t>
    </dgm:pt>
    <dgm:pt modelId="{2CEBBC22-622F-420E-B8B3-ECF9834F9F36}">
      <dgm:prSet phldrT="[Text]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7FFDC034-B143-480B-B094-7B0F54D5AE69}" type="parTrans" cxnId="{7BD0A699-F673-48AB-AE5A-E6F6A2363553}">
      <dgm:prSet/>
      <dgm:spPr/>
      <dgm:t>
        <a:bodyPr/>
        <a:lstStyle/>
        <a:p>
          <a:endParaRPr lang="en-US"/>
        </a:p>
      </dgm:t>
    </dgm:pt>
    <dgm:pt modelId="{29409813-2ED3-4D2F-BB26-3883577CC794}" type="sibTrans" cxnId="{7BD0A699-F673-48AB-AE5A-E6F6A2363553}">
      <dgm:prSet/>
      <dgm:spPr/>
      <dgm:t>
        <a:bodyPr/>
        <a:lstStyle/>
        <a:p>
          <a:endParaRPr lang="en-US"/>
        </a:p>
      </dgm:t>
    </dgm:pt>
    <dgm:pt modelId="{3B75F056-2631-4FA1-BFA6-EFC938E59FB9}">
      <dgm:prSet phldrT="[Text]" custT="1"/>
      <dgm:spPr/>
      <dgm:t>
        <a:bodyPr/>
        <a:lstStyle/>
        <a:p>
          <a:pPr algn="ctr"/>
          <a:r>
            <a:rPr lang="en-US" sz="1800" b="1" dirty="0"/>
            <a:t>Begin Vaccination </a:t>
          </a:r>
        </a:p>
      </dgm:t>
    </dgm:pt>
    <dgm:pt modelId="{AF5205F9-6BB5-47A7-B20B-C7BB377EFF0D}" type="parTrans" cxnId="{EEE32D20-11EA-4800-8BF1-7B4D94931119}">
      <dgm:prSet/>
      <dgm:spPr/>
      <dgm:t>
        <a:bodyPr/>
        <a:lstStyle/>
        <a:p>
          <a:endParaRPr lang="en-US"/>
        </a:p>
      </dgm:t>
    </dgm:pt>
    <dgm:pt modelId="{077357A5-9967-41E3-A961-8E0B624B53EB}" type="sibTrans" cxnId="{EEE32D20-11EA-4800-8BF1-7B4D94931119}">
      <dgm:prSet/>
      <dgm:spPr/>
      <dgm:t>
        <a:bodyPr/>
        <a:lstStyle/>
        <a:p>
          <a:endParaRPr lang="en-US"/>
        </a:p>
      </dgm:t>
    </dgm:pt>
    <dgm:pt modelId="{833C0E64-7029-4739-9624-EE683CA91938}" type="pres">
      <dgm:prSet presAssocID="{6F5629AE-60D1-4553-9CA6-A451C1879E52}" presName="Name0" presStyleCnt="0">
        <dgm:presLayoutVars>
          <dgm:dir/>
          <dgm:animLvl val="lvl"/>
          <dgm:resizeHandles val="exact"/>
        </dgm:presLayoutVars>
      </dgm:prSet>
      <dgm:spPr/>
    </dgm:pt>
    <dgm:pt modelId="{05051A69-785E-42B8-BFF6-E7A8D0D62712}" type="pres">
      <dgm:prSet presAssocID="{5266BAC0-DA55-4667-9EDA-E6733F2499B9}" presName="compositeNode" presStyleCnt="0">
        <dgm:presLayoutVars>
          <dgm:bulletEnabled val="1"/>
        </dgm:presLayoutVars>
      </dgm:prSet>
      <dgm:spPr/>
    </dgm:pt>
    <dgm:pt modelId="{C7FABD51-42E6-4006-82B7-746DAAF9C640}" type="pres">
      <dgm:prSet presAssocID="{5266BAC0-DA55-4667-9EDA-E6733F2499B9}" presName="bgRect" presStyleLbl="node1" presStyleIdx="0" presStyleCnt="3" custScaleX="119621" custLinFactNeighborX="6" custLinFactNeighborY="-5244"/>
      <dgm:spPr/>
    </dgm:pt>
    <dgm:pt modelId="{7F021D4F-083A-49A4-9347-C42987A33450}" type="pres">
      <dgm:prSet presAssocID="{5266BAC0-DA55-4667-9EDA-E6733F2499B9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CA0C03F0-5DC0-418C-BD85-D7935DF64552}" type="pres">
      <dgm:prSet presAssocID="{5266BAC0-DA55-4667-9EDA-E6733F2499B9}" presName="childNode" presStyleLbl="node1" presStyleIdx="0" presStyleCnt="3">
        <dgm:presLayoutVars>
          <dgm:bulletEnabled val="1"/>
        </dgm:presLayoutVars>
      </dgm:prSet>
      <dgm:spPr/>
    </dgm:pt>
    <dgm:pt modelId="{BE896D62-9618-421C-A0AC-3B33A72C4765}" type="pres">
      <dgm:prSet presAssocID="{22F28C41-17B2-4EFD-9124-754810527BA5}" presName="hSp" presStyleCnt="0"/>
      <dgm:spPr/>
    </dgm:pt>
    <dgm:pt modelId="{58E5B789-AE00-4F31-B4F6-7E5943EF704D}" type="pres">
      <dgm:prSet presAssocID="{22F28C41-17B2-4EFD-9124-754810527BA5}" presName="vProcSp" presStyleCnt="0"/>
      <dgm:spPr/>
    </dgm:pt>
    <dgm:pt modelId="{F0DDF8D7-FAB5-409F-9065-AFDFAF3FC2F3}" type="pres">
      <dgm:prSet presAssocID="{22F28C41-17B2-4EFD-9124-754810527BA5}" presName="vSp1" presStyleCnt="0"/>
      <dgm:spPr/>
    </dgm:pt>
    <dgm:pt modelId="{5A8804C2-B233-4B4B-B5E8-2228BE02A53C}" type="pres">
      <dgm:prSet presAssocID="{22F28C41-17B2-4EFD-9124-754810527BA5}" presName="simulatedConn" presStyleLbl="solidFgAcc1" presStyleIdx="0" presStyleCnt="2"/>
      <dgm:spPr/>
    </dgm:pt>
    <dgm:pt modelId="{3C37C630-1731-41AE-A452-D3C8513617C1}" type="pres">
      <dgm:prSet presAssocID="{22F28C41-17B2-4EFD-9124-754810527BA5}" presName="vSp2" presStyleCnt="0"/>
      <dgm:spPr/>
    </dgm:pt>
    <dgm:pt modelId="{7D7BAD2F-81C7-4153-8EA3-1BABDB0D7CAA}" type="pres">
      <dgm:prSet presAssocID="{22F28C41-17B2-4EFD-9124-754810527BA5}" presName="sibTrans" presStyleCnt="0"/>
      <dgm:spPr/>
    </dgm:pt>
    <dgm:pt modelId="{46F4281C-C7EF-4F8E-95F1-8A5CB580831B}" type="pres">
      <dgm:prSet presAssocID="{0231124F-5427-4958-A763-6BD98DC696B7}" presName="compositeNode" presStyleCnt="0">
        <dgm:presLayoutVars>
          <dgm:bulletEnabled val="1"/>
        </dgm:presLayoutVars>
      </dgm:prSet>
      <dgm:spPr/>
    </dgm:pt>
    <dgm:pt modelId="{D106D4EE-3DC5-4D01-972A-57F466D73DD3}" type="pres">
      <dgm:prSet presAssocID="{0231124F-5427-4958-A763-6BD98DC696B7}" presName="bgRect" presStyleLbl="node1" presStyleIdx="1" presStyleCnt="3" custScaleX="115869" custLinFactNeighborX="-1249" custLinFactNeighborY="-11941"/>
      <dgm:spPr/>
    </dgm:pt>
    <dgm:pt modelId="{199514B5-FCEA-4139-9611-F4C399DC4730}" type="pres">
      <dgm:prSet presAssocID="{0231124F-5427-4958-A763-6BD98DC696B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806A0A20-F92A-449E-9A13-E85FDDD2CB75}" type="pres">
      <dgm:prSet presAssocID="{0231124F-5427-4958-A763-6BD98DC696B7}" presName="childNode" presStyleLbl="node1" presStyleIdx="1" presStyleCnt="3">
        <dgm:presLayoutVars>
          <dgm:bulletEnabled val="1"/>
        </dgm:presLayoutVars>
      </dgm:prSet>
      <dgm:spPr/>
    </dgm:pt>
    <dgm:pt modelId="{A233A27D-DCBD-4799-84EE-AC0126C37FB8}" type="pres">
      <dgm:prSet presAssocID="{46A1C781-EC09-4661-A838-9AD720596F98}" presName="hSp" presStyleCnt="0"/>
      <dgm:spPr/>
    </dgm:pt>
    <dgm:pt modelId="{7341E864-0FC1-45C2-A166-38D1E181AB7B}" type="pres">
      <dgm:prSet presAssocID="{46A1C781-EC09-4661-A838-9AD720596F98}" presName="vProcSp" presStyleCnt="0"/>
      <dgm:spPr/>
    </dgm:pt>
    <dgm:pt modelId="{71BEC148-D757-4A82-A106-406D51CB2436}" type="pres">
      <dgm:prSet presAssocID="{46A1C781-EC09-4661-A838-9AD720596F98}" presName="vSp1" presStyleCnt="0"/>
      <dgm:spPr/>
    </dgm:pt>
    <dgm:pt modelId="{70803468-E8EA-48D8-BAF1-F9E7877EC888}" type="pres">
      <dgm:prSet presAssocID="{46A1C781-EC09-4661-A838-9AD720596F98}" presName="simulatedConn" presStyleLbl="solidFgAcc1" presStyleIdx="1" presStyleCnt="2"/>
      <dgm:spPr/>
    </dgm:pt>
    <dgm:pt modelId="{F1BBD407-23C7-43DF-B4DC-A761939322C8}" type="pres">
      <dgm:prSet presAssocID="{46A1C781-EC09-4661-A838-9AD720596F98}" presName="vSp2" presStyleCnt="0"/>
      <dgm:spPr/>
    </dgm:pt>
    <dgm:pt modelId="{C2C9DE2C-F68B-4209-83F3-6E2B6D18C716}" type="pres">
      <dgm:prSet presAssocID="{46A1C781-EC09-4661-A838-9AD720596F98}" presName="sibTrans" presStyleCnt="0"/>
      <dgm:spPr/>
    </dgm:pt>
    <dgm:pt modelId="{C5EC5217-7EE0-4F3B-974A-0C9A98FAC394}" type="pres">
      <dgm:prSet presAssocID="{2CEBBC22-622F-420E-B8B3-ECF9834F9F36}" presName="compositeNode" presStyleCnt="0">
        <dgm:presLayoutVars>
          <dgm:bulletEnabled val="1"/>
        </dgm:presLayoutVars>
      </dgm:prSet>
      <dgm:spPr/>
    </dgm:pt>
    <dgm:pt modelId="{1ADAF981-872D-4D91-9D61-918EF3435963}" type="pres">
      <dgm:prSet presAssocID="{2CEBBC22-622F-420E-B8B3-ECF9834F9F36}" presName="bgRect" presStyleLbl="node1" presStyleIdx="2" presStyleCnt="3" custScaleX="99392" custScaleY="97782" custLinFactNeighborX="972" custLinFactNeighborY="-85323"/>
      <dgm:spPr/>
    </dgm:pt>
    <dgm:pt modelId="{6DF99E77-95F4-44B5-B087-670BBDC834E8}" type="pres">
      <dgm:prSet presAssocID="{2CEBBC22-622F-420E-B8B3-ECF9834F9F36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7BDE107A-6573-4A36-8AE6-DEE55C2611E1}" type="pres">
      <dgm:prSet presAssocID="{2CEBBC22-622F-420E-B8B3-ECF9834F9F3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C071813-F8A3-4B40-9386-77CC7FE634ED}" type="presOf" srcId="{0231124F-5427-4958-A763-6BD98DC696B7}" destId="{D106D4EE-3DC5-4D01-972A-57F466D73DD3}" srcOrd="0" destOrd="0" presId="urn:microsoft.com/office/officeart/2005/8/layout/hProcess7"/>
    <dgm:cxn modelId="{EEE32D20-11EA-4800-8BF1-7B4D94931119}" srcId="{2CEBBC22-622F-420E-B8B3-ECF9834F9F36}" destId="{3B75F056-2631-4FA1-BFA6-EFC938E59FB9}" srcOrd="0" destOrd="0" parTransId="{AF5205F9-6BB5-47A7-B20B-C7BB377EFF0D}" sibTransId="{077357A5-9967-41E3-A961-8E0B624B53EB}"/>
    <dgm:cxn modelId="{D77EFE3D-3C37-4430-AA06-2F0F3B06E874}" type="presOf" srcId="{5266BAC0-DA55-4667-9EDA-E6733F2499B9}" destId="{C7FABD51-42E6-4006-82B7-746DAAF9C640}" srcOrd="0" destOrd="0" presId="urn:microsoft.com/office/officeart/2005/8/layout/hProcess7"/>
    <dgm:cxn modelId="{3279A769-F07B-4CBC-B820-3AA6A5AC969A}" type="presOf" srcId="{5266BAC0-DA55-4667-9EDA-E6733F2499B9}" destId="{7F021D4F-083A-49A4-9347-C42987A33450}" srcOrd="1" destOrd="0" presId="urn:microsoft.com/office/officeart/2005/8/layout/hProcess7"/>
    <dgm:cxn modelId="{6B8F7E5A-AB95-450E-9022-4D1F1A6F7407}" type="presOf" srcId="{3B75F056-2631-4FA1-BFA6-EFC938E59FB9}" destId="{7BDE107A-6573-4A36-8AE6-DEE55C2611E1}" srcOrd="0" destOrd="0" presId="urn:microsoft.com/office/officeart/2005/8/layout/hProcess7"/>
    <dgm:cxn modelId="{D1F1EE85-73E8-466A-8A8D-8D14EFC00401}" type="presOf" srcId="{0231124F-5427-4958-A763-6BD98DC696B7}" destId="{199514B5-FCEA-4139-9611-F4C399DC4730}" srcOrd="1" destOrd="0" presId="urn:microsoft.com/office/officeart/2005/8/layout/hProcess7"/>
    <dgm:cxn modelId="{7BD0A699-F673-48AB-AE5A-E6F6A2363553}" srcId="{6F5629AE-60D1-4553-9CA6-A451C1879E52}" destId="{2CEBBC22-622F-420E-B8B3-ECF9834F9F36}" srcOrd="2" destOrd="0" parTransId="{7FFDC034-B143-480B-B094-7B0F54D5AE69}" sibTransId="{29409813-2ED3-4D2F-BB26-3883577CC794}"/>
    <dgm:cxn modelId="{3C96FCAC-B073-4247-96C7-49EB399ECB2C}" srcId="{0231124F-5427-4958-A763-6BD98DC696B7}" destId="{8F0ED993-F8B2-4579-81AD-24BA1DD98362}" srcOrd="0" destOrd="0" parTransId="{7A3AB981-DA45-4B0A-ACA4-7450AA47ACAA}" sibTransId="{88CE5C7D-30AB-479F-9722-3A458423B234}"/>
    <dgm:cxn modelId="{1BC432AE-1D56-499D-A6CB-653B53DD5A61}" type="presOf" srcId="{2CEBBC22-622F-420E-B8B3-ECF9834F9F36}" destId="{6DF99E77-95F4-44B5-B087-670BBDC834E8}" srcOrd="1" destOrd="0" presId="urn:microsoft.com/office/officeart/2005/8/layout/hProcess7"/>
    <dgm:cxn modelId="{0AF2AABC-371B-48E4-B1EC-05E5F464164C}" type="presOf" srcId="{2CEBBC22-622F-420E-B8B3-ECF9834F9F36}" destId="{1ADAF981-872D-4D91-9D61-918EF3435963}" srcOrd="0" destOrd="0" presId="urn:microsoft.com/office/officeart/2005/8/layout/hProcess7"/>
    <dgm:cxn modelId="{CDAD83C6-6178-4EB9-8BFB-368F9B26FE26}" type="presOf" srcId="{8F0ED993-F8B2-4579-81AD-24BA1DD98362}" destId="{806A0A20-F92A-449E-9A13-E85FDDD2CB75}" srcOrd="0" destOrd="0" presId="urn:microsoft.com/office/officeart/2005/8/layout/hProcess7"/>
    <dgm:cxn modelId="{E63ED7C7-A2AC-474E-888B-B3F78C2678F6}" srcId="{5266BAC0-DA55-4667-9EDA-E6733F2499B9}" destId="{C5E2D250-E009-4C29-A8C6-7F5E34303817}" srcOrd="0" destOrd="0" parTransId="{A8D68D0A-23BF-41B5-B44B-E6DE88DFAFFC}" sibTransId="{C211256C-12D3-4D76-B6E5-FB8835DE6C78}"/>
    <dgm:cxn modelId="{CB9836E4-2235-4009-8E46-4101C48AB07F}" srcId="{6F5629AE-60D1-4553-9CA6-A451C1879E52}" destId="{5266BAC0-DA55-4667-9EDA-E6733F2499B9}" srcOrd="0" destOrd="0" parTransId="{B60C4AA4-D026-49F9-BFD2-6CDCF6D96220}" sibTransId="{22F28C41-17B2-4EFD-9124-754810527BA5}"/>
    <dgm:cxn modelId="{496453E5-9FE1-4FE1-A5D9-4D7BC070C67A}" type="presOf" srcId="{C5E2D250-E009-4C29-A8C6-7F5E34303817}" destId="{CA0C03F0-5DC0-418C-BD85-D7935DF64552}" srcOrd="0" destOrd="0" presId="urn:microsoft.com/office/officeart/2005/8/layout/hProcess7"/>
    <dgm:cxn modelId="{BD7C0BEA-77C0-4405-9050-C34E2B70A06B}" type="presOf" srcId="{6F5629AE-60D1-4553-9CA6-A451C1879E52}" destId="{833C0E64-7029-4739-9624-EE683CA91938}" srcOrd="0" destOrd="0" presId="urn:microsoft.com/office/officeart/2005/8/layout/hProcess7"/>
    <dgm:cxn modelId="{2CFD92EB-525F-46E9-B0F4-57698BE9CAA0}" srcId="{6F5629AE-60D1-4553-9CA6-A451C1879E52}" destId="{0231124F-5427-4958-A763-6BD98DC696B7}" srcOrd="1" destOrd="0" parTransId="{2516BCEA-ED08-4D20-BA14-80EDECC2D462}" sibTransId="{46A1C781-EC09-4661-A838-9AD720596F98}"/>
    <dgm:cxn modelId="{5A81084E-534D-48F5-8088-51DC15753B38}" type="presParOf" srcId="{833C0E64-7029-4739-9624-EE683CA91938}" destId="{05051A69-785E-42B8-BFF6-E7A8D0D62712}" srcOrd="0" destOrd="0" presId="urn:microsoft.com/office/officeart/2005/8/layout/hProcess7"/>
    <dgm:cxn modelId="{BF35992C-B5DD-4B77-B6FD-0AA805D90D72}" type="presParOf" srcId="{05051A69-785E-42B8-BFF6-E7A8D0D62712}" destId="{C7FABD51-42E6-4006-82B7-746DAAF9C640}" srcOrd="0" destOrd="0" presId="urn:microsoft.com/office/officeart/2005/8/layout/hProcess7"/>
    <dgm:cxn modelId="{39AA2C53-AEE8-404E-89B1-FA75798C3F1F}" type="presParOf" srcId="{05051A69-785E-42B8-BFF6-E7A8D0D62712}" destId="{7F021D4F-083A-49A4-9347-C42987A33450}" srcOrd="1" destOrd="0" presId="urn:microsoft.com/office/officeart/2005/8/layout/hProcess7"/>
    <dgm:cxn modelId="{D8FAFC1C-F99C-4D3F-BAC1-7AE7ED9ADCD7}" type="presParOf" srcId="{05051A69-785E-42B8-BFF6-E7A8D0D62712}" destId="{CA0C03F0-5DC0-418C-BD85-D7935DF64552}" srcOrd="2" destOrd="0" presId="urn:microsoft.com/office/officeart/2005/8/layout/hProcess7"/>
    <dgm:cxn modelId="{D0AEB2C0-F0D2-444E-B263-FB3AFA9C45FF}" type="presParOf" srcId="{833C0E64-7029-4739-9624-EE683CA91938}" destId="{BE896D62-9618-421C-A0AC-3B33A72C4765}" srcOrd="1" destOrd="0" presId="urn:microsoft.com/office/officeart/2005/8/layout/hProcess7"/>
    <dgm:cxn modelId="{A1605683-BB9D-4E9E-BE6E-76C1E1BD9F35}" type="presParOf" srcId="{833C0E64-7029-4739-9624-EE683CA91938}" destId="{58E5B789-AE00-4F31-B4F6-7E5943EF704D}" srcOrd="2" destOrd="0" presId="urn:microsoft.com/office/officeart/2005/8/layout/hProcess7"/>
    <dgm:cxn modelId="{0EE3C785-3D21-4119-BE8A-52F3BF0FF907}" type="presParOf" srcId="{58E5B789-AE00-4F31-B4F6-7E5943EF704D}" destId="{F0DDF8D7-FAB5-409F-9065-AFDFAF3FC2F3}" srcOrd="0" destOrd="0" presId="urn:microsoft.com/office/officeart/2005/8/layout/hProcess7"/>
    <dgm:cxn modelId="{A87563BB-2AA2-4144-9651-CE71FCD277C9}" type="presParOf" srcId="{58E5B789-AE00-4F31-B4F6-7E5943EF704D}" destId="{5A8804C2-B233-4B4B-B5E8-2228BE02A53C}" srcOrd="1" destOrd="0" presId="urn:microsoft.com/office/officeart/2005/8/layout/hProcess7"/>
    <dgm:cxn modelId="{00026B99-C5FB-4C64-A9E3-B34E2FAF4E18}" type="presParOf" srcId="{58E5B789-AE00-4F31-B4F6-7E5943EF704D}" destId="{3C37C630-1731-41AE-A452-D3C8513617C1}" srcOrd="2" destOrd="0" presId="urn:microsoft.com/office/officeart/2005/8/layout/hProcess7"/>
    <dgm:cxn modelId="{38E43806-0111-4A19-AB26-EB8EF84DD49E}" type="presParOf" srcId="{833C0E64-7029-4739-9624-EE683CA91938}" destId="{7D7BAD2F-81C7-4153-8EA3-1BABDB0D7CAA}" srcOrd="3" destOrd="0" presId="urn:microsoft.com/office/officeart/2005/8/layout/hProcess7"/>
    <dgm:cxn modelId="{2CA0CAD8-D1CA-4D1F-B63A-1E7118B97AA1}" type="presParOf" srcId="{833C0E64-7029-4739-9624-EE683CA91938}" destId="{46F4281C-C7EF-4F8E-95F1-8A5CB580831B}" srcOrd="4" destOrd="0" presId="urn:microsoft.com/office/officeart/2005/8/layout/hProcess7"/>
    <dgm:cxn modelId="{72B5A506-01E3-4EFD-89ED-E0C02D53BCD5}" type="presParOf" srcId="{46F4281C-C7EF-4F8E-95F1-8A5CB580831B}" destId="{D106D4EE-3DC5-4D01-972A-57F466D73DD3}" srcOrd="0" destOrd="0" presId="urn:microsoft.com/office/officeart/2005/8/layout/hProcess7"/>
    <dgm:cxn modelId="{8D7B739C-0351-4898-A031-F28BA1A17205}" type="presParOf" srcId="{46F4281C-C7EF-4F8E-95F1-8A5CB580831B}" destId="{199514B5-FCEA-4139-9611-F4C399DC4730}" srcOrd="1" destOrd="0" presId="urn:microsoft.com/office/officeart/2005/8/layout/hProcess7"/>
    <dgm:cxn modelId="{D8D1BBC5-8B9A-421F-85DA-1AD180778EB5}" type="presParOf" srcId="{46F4281C-C7EF-4F8E-95F1-8A5CB580831B}" destId="{806A0A20-F92A-449E-9A13-E85FDDD2CB75}" srcOrd="2" destOrd="0" presId="urn:microsoft.com/office/officeart/2005/8/layout/hProcess7"/>
    <dgm:cxn modelId="{3102B253-3A46-48FF-9775-8609E9FA050F}" type="presParOf" srcId="{833C0E64-7029-4739-9624-EE683CA91938}" destId="{A233A27D-DCBD-4799-84EE-AC0126C37FB8}" srcOrd="5" destOrd="0" presId="urn:microsoft.com/office/officeart/2005/8/layout/hProcess7"/>
    <dgm:cxn modelId="{C3E03602-98D6-4089-AB0A-F6C8BD5A1DF3}" type="presParOf" srcId="{833C0E64-7029-4739-9624-EE683CA91938}" destId="{7341E864-0FC1-45C2-A166-38D1E181AB7B}" srcOrd="6" destOrd="0" presId="urn:microsoft.com/office/officeart/2005/8/layout/hProcess7"/>
    <dgm:cxn modelId="{1B0D7427-2CF1-4D17-9C3E-B597E73A4F5F}" type="presParOf" srcId="{7341E864-0FC1-45C2-A166-38D1E181AB7B}" destId="{71BEC148-D757-4A82-A106-406D51CB2436}" srcOrd="0" destOrd="0" presId="urn:microsoft.com/office/officeart/2005/8/layout/hProcess7"/>
    <dgm:cxn modelId="{1FE992F4-EB39-495A-A4C7-D3ABB1FFD424}" type="presParOf" srcId="{7341E864-0FC1-45C2-A166-38D1E181AB7B}" destId="{70803468-E8EA-48D8-BAF1-F9E7877EC888}" srcOrd="1" destOrd="0" presId="urn:microsoft.com/office/officeart/2005/8/layout/hProcess7"/>
    <dgm:cxn modelId="{0566C347-465F-4AEB-B6B1-C8C6DC385EF6}" type="presParOf" srcId="{7341E864-0FC1-45C2-A166-38D1E181AB7B}" destId="{F1BBD407-23C7-43DF-B4DC-A761939322C8}" srcOrd="2" destOrd="0" presId="urn:microsoft.com/office/officeart/2005/8/layout/hProcess7"/>
    <dgm:cxn modelId="{2CBEF777-E043-413A-AF92-CC8A4E9C96DB}" type="presParOf" srcId="{833C0E64-7029-4739-9624-EE683CA91938}" destId="{C2C9DE2C-F68B-4209-83F3-6E2B6D18C716}" srcOrd="7" destOrd="0" presId="urn:microsoft.com/office/officeart/2005/8/layout/hProcess7"/>
    <dgm:cxn modelId="{CA486D4F-FFCD-4CEA-A91B-37D0167CDF11}" type="presParOf" srcId="{833C0E64-7029-4739-9624-EE683CA91938}" destId="{C5EC5217-7EE0-4F3B-974A-0C9A98FAC394}" srcOrd="8" destOrd="0" presId="urn:microsoft.com/office/officeart/2005/8/layout/hProcess7"/>
    <dgm:cxn modelId="{EF0B055A-7ADC-4256-8D41-782569154475}" type="presParOf" srcId="{C5EC5217-7EE0-4F3B-974A-0C9A98FAC394}" destId="{1ADAF981-872D-4D91-9D61-918EF3435963}" srcOrd="0" destOrd="0" presId="urn:microsoft.com/office/officeart/2005/8/layout/hProcess7"/>
    <dgm:cxn modelId="{3D77C46B-0557-4316-A9D1-F90DA637B332}" type="presParOf" srcId="{C5EC5217-7EE0-4F3B-974A-0C9A98FAC394}" destId="{6DF99E77-95F4-44B5-B087-670BBDC834E8}" srcOrd="1" destOrd="0" presId="urn:microsoft.com/office/officeart/2005/8/layout/hProcess7"/>
    <dgm:cxn modelId="{8460074C-50E9-4069-81F9-FC6F2A1D20C7}" type="presParOf" srcId="{C5EC5217-7EE0-4F3B-974A-0C9A98FAC394}" destId="{7BDE107A-6573-4A36-8AE6-DEE55C2611E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629AE-60D1-4553-9CA6-A451C1879E5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6BAC0-DA55-4667-9EDA-E6733F2499B9}">
      <dgm:prSet phldrT="[Text]"/>
      <dgm:spPr/>
      <dgm:t>
        <a:bodyPr/>
        <a:lstStyle/>
        <a:p>
          <a:endParaRPr lang="en-US"/>
        </a:p>
      </dgm:t>
    </dgm:pt>
    <dgm:pt modelId="{B60C4AA4-D026-49F9-BFD2-6CDCF6D96220}" type="parTrans" cxnId="{CB9836E4-2235-4009-8E46-4101C48AB07F}">
      <dgm:prSet/>
      <dgm:spPr/>
      <dgm:t>
        <a:bodyPr/>
        <a:lstStyle/>
        <a:p>
          <a:endParaRPr lang="en-US"/>
        </a:p>
      </dgm:t>
    </dgm:pt>
    <dgm:pt modelId="{22F28C41-17B2-4EFD-9124-754810527BA5}" type="sibTrans" cxnId="{CB9836E4-2235-4009-8E46-4101C48AB07F}">
      <dgm:prSet/>
      <dgm:spPr/>
      <dgm:t>
        <a:bodyPr/>
        <a:lstStyle/>
        <a:p>
          <a:endParaRPr lang="en-US"/>
        </a:p>
      </dgm:t>
    </dgm:pt>
    <dgm:pt modelId="{C5E2D250-E009-4C29-A8C6-7F5E34303817}">
      <dgm:prSet phldrT="[Text]" custT="1"/>
      <dgm:spPr/>
      <dgm:t>
        <a:bodyPr/>
        <a:lstStyle/>
        <a:p>
          <a:pPr algn="ctr"/>
          <a:r>
            <a:rPr lang="en-US" sz="1800" b="1" dirty="0"/>
            <a:t>Application Filing</a:t>
          </a:r>
        </a:p>
      </dgm:t>
    </dgm:pt>
    <dgm:pt modelId="{A8D68D0A-23BF-41B5-B44B-E6DE88DFAFFC}" type="parTrans" cxnId="{E63ED7C7-A2AC-474E-888B-B3F78C2678F6}">
      <dgm:prSet/>
      <dgm:spPr/>
      <dgm:t>
        <a:bodyPr/>
        <a:lstStyle/>
        <a:p>
          <a:endParaRPr lang="en-US"/>
        </a:p>
      </dgm:t>
    </dgm:pt>
    <dgm:pt modelId="{C211256C-12D3-4D76-B6E5-FB8835DE6C78}" type="sibTrans" cxnId="{E63ED7C7-A2AC-474E-888B-B3F78C2678F6}">
      <dgm:prSet/>
      <dgm:spPr/>
      <dgm:t>
        <a:bodyPr/>
        <a:lstStyle/>
        <a:p>
          <a:endParaRPr lang="en-US"/>
        </a:p>
      </dgm:t>
    </dgm:pt>
    <dgm:pt modelId="{0231124F-5427-4958-A763-6BD98DC696B7}">
      <dgm:prSet phldrT="[Text]"/>
      <dgm:spPr/>
      <dgm:t>
        <a:bodyPr/>
        <a:lstStyle/>
        <a:p>
          <a:endParaRPr lang="en-US"/>
        </a:p>
      </dgm:t>
    </dgm:pt>
    <dgm:pt modelId="{2516BCEA-ED08-4D20-BA14-80EDECC2D462}" type="parTrans" cxnId="{2CFD92EB-525F-46E9-B0F4-57698BE9CAA0}">
      <dgm:prSet/>
      <dgm:spPr/>
      <dgm:t>
        <a:bodyPr/>
        <a:lstStyle/>
        <a:p>
          <a:endParaRPr lang="en-US"/>
        </a:p>
      </dgm:t>
    </dgm:pt>
    <dgm:pt modelId="{46A1C781-EC09-4661-A838-9AD720596F98}" type="sibTrans" cxnId="{2CFD92EB-525F-46E9-B0F4-57698BE9CAA0}">
      <dgm:prSet/>
      <dgm:spPr/>
      <dgm:t>
        <a:bodyPr/>
        <a:lstStyle/>
        <a:p>
          <a:endParaRPr lang="en-US"/>
        </a:p>
      </dgm:t>
    </dgm:pt>
    <dgm:pt modelId="{8F0ED993-F8B2-4579-81AD-24BA1DD98362}">
      <dgm:prSet phldrT="[Text]" custT="1"/>
      <dgm:spPr/>
      <dgm:t>
        <a:bodyPr/>
        <a:lstStyle/>
        <a:p>
          <a:pPr algn="ctr"/>
          <a:r>
            <a:rPr lang="en-US" sz="1800" b="1" dirty="0"/>
            <a:t>FDA Advisory Panel Meeting</a:t>
          </a:r>
        </a:p>
      </dgm:t>
    </dgm:pt>
    <dgm:pt modelId="{7A3AB981-DA45-4B0A-ACA4-7450AA47ACAA}" type="parTrans" cxnId="{3C96FCAC-B073-4247-96C7-49EB399ECB2C}">
      <dgm:prSet/>
      <dgm:spPr/>
      <dgm:t>
        <a:bodyPr/>
        <a:lstStyle/>
        <a:p>
          <a:endParaRPr lang="en-US"/>
        </a:p>
      </dgm:t>
    </dgm:pt>
    <dgm:pt modelId="{88CE5C7D-30AB-479F-9722-3A458423B234}" type="sibTrans" cxnId="{3C96FCAC-B073-4247-96C7-49EB399ECB2C}">
      <dgm:prSet/>
      <dgm:spPr/>
      <dgm:t>
        <a:bodyPr/>
        <a:lstStyle/>
        <a:p>
          <a:endParaRPr lang="en-US"/>
        </a:p>
      </dgm:t>
    </dgm:pt>
    <dgm:pt modelId="{2CEBBC22-622F-420E-B8B3-ECF9834F9F36}">
      <dgm:prSet phldrT="[Text]"/>
      <dgm:spPr/>
      <dgm:t>
        <a:bodyPr/>
        <a:lstStyle/>
        <a:p>
          <a:endParaRPr lang="en-US"/>
        </a:p>
      </dgm:t>
    </dgm:pt>
    <dgm:pt modelId="{7FFDC034-B143-480B-B094-7B0F54D5AE69}" type="parTrans" cxnId="{7BD0A699-F673-48AB-AE5A-E6F6A2363553}">
      <dgm:prSet/>
      <dgm:spPr/>
      <dgm:t>
        <a:bodyPr/>
        <a:lstStyle/>
        <a:p>
          <a:endParaRPr lang="en-US"/>
        </a:p>
      </dgm:t>
    </dgm:pt>
    <dgm:pt modelId="{29409813-2ED3-4D2F-BB26-3883577CC794}" type="sibTrans" cxnId="{7BD0A699-F673-48AB-AE5A-E6F6A2363553}">
      <dgm:prSet/>
      <dgm:spPr/>
      <dgm:t>
        <a:bodyPr/>
        <a:lstStyle/>
        <a:p>
          <a:endParaRPr lang="en-US"/>
        </a:p>
      </dgm:t>
    </dgm:pt>
    <dgm:pt modelId="{3B75F056-2631-4FA1-BFA6-EFC938E59FB9}">
      <dgm:prSet phldrT="[Text]" custT="1"/>
      <dgm:spPr/>
      <dgm:t>
        <a:bodyPr/>
        <a:lstStyle/>
        <a:p>
          <a:pPr algn="ctr"/>
          <a:r>
            <a:rPr lang="en-US" sz="1800" b="1" dirty="0"/>
            <a:t>FDA Authorization</a:t>
          </a:r>
        </a:p>
      </dgm:t>
    </dgm:pt>
    <dgm:pt modelId="{AF5205F9-6BB5-47A7-B20B-C7BB377EFF0D}" type="parTrans" cxnId="{EEE32D20-11EA-4800-8BF1-7B4D94931119}">
      <dgm:prSet/>
      <dgm:spPr/>
      <dgm:t>
        <a:bodyPr/>
        <a:lstStyle/>
        <a:p>
          <a:endParaRPr lang="en-US"/>
        </a:p>
      </dgm:t>
    </dgm:pt>
    <dgm:pt modelId="{077357A5-9967-41E3-A961-8E0B624B53EB}" type="sibTrans" cxnId="{EEE32D20-11EA-4800-8BF1-7B4D94931119}">
      <dgm:prSet/>
      <dgm:spPr/>
      <dgm:t>
        <a:bodyPr/>
        <a:lstStyle/>
        <a:p>
          <a:endParaRPr lang="en-US"/>
        </a:p>
      </dgm:t>
    </dgm:pt>
    <dgm:pt modelId="{833C0E64-7029-4739-9624-EE683CA91938}" type="pres">
      <dgm:prSet presAssocID="{6F5629AE-60D1-4553-9CA6-A451C1879E52}" presName="Name0" presStyleCnt="0">
        <dgm:presLayoutVars>
          <dgm:dir/>
          <dgm:animLvl val="lvl"/>
          <dgm:resizeHandles val="exact"/>
        </dgm:presLayoutVars>
      </dgm:prSet>
      <dgm:spPr/>
    </dgm:pt>
    <dgm:pt modelId="{05051A69-785E-42B8-BFF6-E7A8D0D62712}" type="pres">
      <dgm:prSet presAssocID="{5266BAC0-DA55-4667-9EDA-E6733F2499B9}" presName="compositeNode" presStyleCnt="0">
        <dgm:presLayoutVars>
          <dgm:bulletEnabled val="1"/>
        </dgm:presLayoutVars>
      </dgm:prSet>
      <dgm:spPr/>
    </dgm:pt>
    <dgm:pt modelId="{C7FABD51-42E6-4006-82B7-746DAAF9C640}" type="pres">
      <dgm:prSet presAssocID="{5266BAC0-DA55-4667-9EDA-E6733F2499B9}" presName="bgRect" presStyleLbl="node1" presStyleIdx="0" presStyleCnt="3" custScaleX="91232" custLinFactNeighborX="-1093" custLinFactNeighborY="-50000"/>
      <dgm:spPr/>
    </dgm:pt>
    <dgm:pt modelId="{7F021D4F-083A-49A4-9347-C42987A33450}" type="pres">
      <dgm:prSet presAssocID="{5266BAC0-DA55-4667-9EDA-E6733F2499B9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CA0C03F0-5DC0-418C-BD85-D7935DF64552}" type="pres">
      <dgm:prSet presAssocID="{5266BAC0-DA55-4667-9EDA-E6733F2499B9}" presName="childNode" presStyleLbl="node1" presStyleIdx="0" presStyleCnt="3">
        <dgm:presLayoutVars>
          <dgm:bulletEnabled val="1"/>
        </dgm:presLayoutVars>
      </dgm:prSet>
      <dgm:spPr/>
    </dgm:pt>
    <dgm:pt modelId="{BE896D62-9618-421C-A0AC-3B33A72C4765}" type="pres">
      <dgm:prSet presAssocID="{22F28C41-17B2-4EFD-9124-754810527BA5}" presName="hSp" presStyleCnt="0"/>
      <dgm:spPr/>
    </dgm:pt>
    <dgm:pt modelId="{58E5B789-AE00-4F31-B4F6-7E5943EF704D}" type="pres">
      <dgm:prSet presAssocID="{22F28C41-17B2-4EFD-9124-754810527BA5}" presName="vProcSp" presStyleCnt="0"/>
      <dgm:spPr/>
    </dgm:pt>
    <dgm:pt modelId="{F0DDF8D7-FAB5-409F-9065-AFDFAF3FC2F3}" type="pres">
      <dgm:prSet presAssocID="{22F28C41-17B2-4EFD-9124-754810527BA5}" presName="vSp1" presStyleCnt="0"/>
      <dgm:spPr/>
    </dgm:pt>
    <dgm:pt modelId="{5A8804C2-B233-4B4B-B5E8-2228BE02A53C}" type="pres">
      <dgm:prSet presAssocID="{22F28C41-17B2-4EFD-9124-754810527BA5}" presName="simulatedConn" presStyleLbl="solidFgAcc1" presStyleIdx="0" presStyleCnt="2"/>
      <dgm:spPr/>
    </dgm:pt>
    <dgm:pt modelId="{3C37C630-1731-41AE-A452-D3C8513617C1}" type="pres">
      <dgm:prSet presAssocID="{22F28C41-17B2-4EFD-9124-754810527BA5}" presName="vSp2" presStyleCnt="0"/>
      <dgm:spPr/>
    </dgm:pt>
    <dgm:pt modelId="{7D7BAD2F-81C7-4153-8EA3-1BABDB0D7CAA}" type="pres">
      <dgm:prSet presAssocID="{22F28C41-17B2-4EFD-9124-754810527BA5}" presName="sibTrans" presStyleCnt="0"/>
      <dgm:spPr/>
    </dgm:pt>
    <dgm:pt modelId="{46F4281C-C7EF-4F8E-95F1-8A5CB580831B}" type="pres">
      <dgm:prSet presAssocID="{0231124F-5427-4958-A763-6BD98DC696B7}" presName="compositeNode" presStyleCnt="0">
        <dgm:presLayoutVars>
          <dgm:bulletEnabled val="1"/>
        </dgm:presLayoutVars>
      </dgm:prSet>
      <dgm:spPr/>
    </dgm:pt>
    <dgm:pt modelId="{D106D4EE-3DC5-4D01-972A-57F466D73DD3}" type="pres">
      <dgm:prSet presAssocID="{0231124F-5427-4958-A763-6BD98DC696B7}" presName="bgRect" presStyleLbl="node1" presStyleIdx="1" presStyleCnt="3" custScaleX="108000" custLinFactNeighborX="-943" custLinFactNeighborY="-37784"/>
      <dgm:spPr/>
    </dgm:pt>
    <dgm:pt modelId="{199514B5-FCEA-4139-9611-F4C399DC4730}" type="pres">
      <dgm:prSet presAssocID="{0231124F-5427-4958-A763-6BD98DC696B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806A0A20-F92A-449E-9A13-E85FDDD2CB75}" type="pres">
      <dgm:prSet presAssocID="{0231124F-5427-4958-A763-6BD98DC696B7}" presName="childNode" presStyleLbl="node1" presStyleIdx="1" presStyleCnt="3">
        <dgm:presLayoutVars>
          <dgm:bulletEnabled val="1"/>
        </dgm:presLayoutVars>
      </dgm:prSet>
      <dgm:spPr/>
    </dgm:pt>
    <dgm:pt modelId="{A233A27D-DCBD-4799-84EE-AC0126C37FB8}" type="pres">
      <dgm:prSet presAssocID="{46A1C781-EC09-4661-A838-9AD720596F98}" presName="hSp" presStyleCnt="0"/>
      <dgm:spPr/>
    </dgm:pt>
    <dgm:pt modelId="{7341E864-0FC1-45C2-A166-38D1E181AB7B}" type="pres">
      <dgm:prSet presAssocID="{46A1C781-EC09-4661-A838-9AD720596F98}" presName="vProcSp" presStyleCnt="0"/>
      <dgm:spPr/>
    </dgm:pt>
    <dgm:pt modelId="{71BEC148-D757-4A82-A106-406D51CB2436}" type="pres">
      <dgm:prSet presAssocID="{46A1C781-EC09-4661-A838-9AD720596F98}" presName="vSp1" presStyleCnt="0"/>
      <dgm:spPr/>
    </dgm:pt>
    <dgm:pt modelId="{70803468-E8EA-48D8-BAF1-F9E7877EC888}" type="pres">
      <dgm:prSet presAssocID="{46A1C781-EC09-4661-A838-9AD720596F98}" presName="simulatedConn" presStyleLbl="solidFgAcc1" presStyleIdx="1" presStyleCnt="2"/>
      <dgm:spPr/>
    </dgm:pt>
    <dgm:pt modelId="{F1BBD407-23C7-43DF-B4DC-A761939322C8}" type="pres">
      <dgm:prSet presAssocID="{46A1C781-EC09-4661-A838-9AD720596F98}" presName="vSp2" presStyleCnt="0"/>
      <dgm:spPr/>
    </dgm:pt>
    <dgm:pt modelId="{C2C9DE2C-F68B-4209-83F3-6E2B6D18C716}" type="pres">
      <dgm:prSet presAssocID="{46A1C781-EC09-4661-A838-9AD720596F98}" presName="sibTrans" presStyleCnt="0"/>
      <dgm:spPr/>
    </dgm:pt>
    <dgm:pt modelId="{C5EC5217-7EE0-4F3B-974A-0C9A98FAC394}" type="pres">
      <dgm:prSet presAssocID="{2CEBBC22-622F-420E-B8B3-ECF9834F9F36}" presName="compositeNode" presStyleCnt="0">
        <dgm:presLayoutVars>
          <dgm:bulletEnabled val="1"/>
        </dgm:presLayoutVars>
      </dgm:prSet>
      <dgm:spPr/>
    </dgm:pt>
    <dgm:pt modelId="{1ADAF981-872D-4D91-9D61-918EF3435963}" type="pres">
      <dgm:prSet presAssocID="{2CEBBC22-622F-420E-B8B3-ECF9834F9F36}" presName="bgRect" presStyleLbl="node1" presStyleIdx="2" presStyleCnt="3" custScaleX="99392" custScaleY="97782" custLinFactNeighborX="972" custLinFactNeighborY="-85323"/>
      <dgm:spPr/>
    </dgm:pt>
    <dgm:pt modelId="{6DF99E77-95F4-44B5-B087-670BBDC834E8}" type="pres">
      <dgm:prSet presAssocID="{2CEBBC22-622F-420E-B8B3-ECF9834F9F36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7BDE107A-6573-4A36-8AE6-DEE55C2611E1}" type="pres">
      <dgm:prSet presAssocID="{2CEBBC22-622F-420E-B8B3-ECF9834F9F3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C071813-F8A3-4B40-9386-77CC7FE634ED}" type="presOf" srcId="{0231124F-5427-4958-A763-6BD98DC696B7}" destId="{D106D4EE-3DC5-4D01-972A-57F466D73DD3}" srcOrd="0" destOrd="0" presId="urn:microsoft.com/office/officeart/2005/8/layout/hProcess7"/>
    <dgm:cxn modelId="{EEE32D20-11EA-4800-8BF1-7B4D94931119}" srcId="{2CEBBC22-622F-420E-B8B3-ECF9834F9F36}" destId="{3B75F056-2631-4FA1-BFA6-EFC938E59FB9}" srcOrd="0" destOrd="0" parTransId="{AF5205F9-6BB5-47A7-B20B-C7BB377EFF0D}" sibTransId="{077357A5-9967-41E3-A961-8E0B624B53EB}"/>
    <dgm:cxn modelId="{D77EFE3D-3C37-4430-AA06-2F0F3B06E874}" type="presOf" srcId="{5266BAC0-DA55-4667-9EDA-E6733F2499B9}" destId="{C7FABD51-42E6-4006-82B7-746DAAF9C640}" srcOrd="0" destOrd="0" presId="urn:microsoft.com/office/officeart/2005/8/layout/hProcess7"/>
    <dgm:cxn modelId="{3279A769-F07B-4CBC-B820-3AA6A5AC969A}" type="presOf" srcId="{5266BAC0-DA55-4667-9EDA-E6733F2499B9}" destId="{7F021D4F-083A-49A4-9347-C42987A33450}" srcOrd="1" destOrd="0" presId="urn:microsoft.com/office/officeart/2005/8/layout/hProcess7"/>
    <dgm:cxn modelId="{6B8F7E5A-AB95-450E-9022-4D1F1A6F7407}" type="presOf" srcId="{3B75F056-2631-4FA1-BFA6-EFC938E59FB9}" destId="{7BDE107A-6573-4A36-8AE6-DEE55C2611E1}" srcOrd="0" destOrd="0" presId="urn:microsoft.com/office/officeart/2005/8/layout/hProcess7"/>
    <dgm:cxn modelId="{D1F1EE85-73E8-466A-8A8D-8D14EFC00401}" type="presOf" srcId="{0231124F-5427-4958-A763-6BD98DC696B7}" destId="{199514B5-FCEA-4139-9611-F4C399DC4730}" srcOrd="1" destOrd="0" presId="urn:microsoft.com/office/officeart/2005/8/layout/hProcess7"/>
    <dgm:cxn modelId="{7BD0A699-F673-48AB-AE5A-E6F6A2363553}" srcId="{6F5629AE-60D1-4553-9CA6-A451C1879E52}" destId="{2CEBBC22-622F-420E-B8B3-ECF9834F9F36}" srcOrd="2" destOrd="0" parTransId="{7FFDC034-B143-480B-B094-7B0F54D5AE69}" sibTransId="{29409813-2ED3-4D2F-BB26-3883577CC794}"/>
    <dgm:cxn modelId="{3C96FCAC-B073-4247-96C7-49EB399ECB2C}" srcId="{0231124F-5427-4958-A763-6BD98DC696B7}" destId="{8F0ED993-F8B2-4579-81AD-24BA1DD98362}" srcOrd="0" destOrd="0" parTransId="{7A3AB981-DA45-4B0A-ACA4-7450AA47ACAA}" sibTransId="{88CE5C7D-30AB-479F-9722-3A458423B234}"/>
    <dgm:cxn modelId="{1BC432AE-1D56-499D-A6CB-653B53DD5A61}" type="presOf" srcId="{2CEBBC22-622F-420E-B8B3-ECF9834F9F36}" destId="{6DF99E77-95F4-44B5-B087-670BBDC834E8}" srcOrd="1" destOrd="0" presId="urn:microsoft.com/office/officeart/2005/8/layout/hProcess7"/>
    <dgm:cxn modelId="{0AF2AABC-371B-48E4-B1EC-05E5F464164C}" type="presOf" srcId="{2CEBBC22-622F-420E-B8B3-ECF9834F9F36}" destId="{1ADAF981-872D-4D91-9D61-918EF3435963}" srcOrd="0" destOrd="0" presId="urn:microsoft.com/office/officeart/2005/8/layout/hProcess7"/>
    <dgm:cxn modelId="{CDAD83C6-6178-4EB9-8BFB-368F9B26FE26}" type="presOf" srcId="{8F0ED993-F8B2-4579-81AD-24BA1DD98362}" destId="{806A0A20-F92A-449E-9A13-E85FDDD2CB75}" srcOrd="0" destOrd="0" presId="urn:microsoft.com/office/officeart/2005/8/layout/hProcess7"/>
    <dgm:cxn modelId="{E63ED7C7-A2AC-474E-888B-B3F78C2678F6}" srcId="{5266BAC0-DA55-4667-9EDA-E6733F2499B9}" destId="{C5E2D250-E009-4C29-A8C6-7F5E34303817}" srcOrd="0" destOrd="0" parTransId="{A8D68D0A-23BF-41B5-B44B-E6DE88DFAFFC}" sibTransId="{C211256C-12D3-4D76-B6E5-FB8835DE6C78}"/>
    <dgm:cxn modelId="{CB9836E4-2235-4009-8E46-4101C48AB07F}" srcId="{6F5629AE-60D1-4553-9CA6-A451C1879E52}" destId="{5266BAC0-DA55-4667-9EDA-E6733F2499B9}" srcOrd="0" destOrd="0" parTransId="{B60C4AA4-D026-49F9-BFD2-6CDCF6D96220}" sibTransId="{22F28C41-17B2-4EFD-9124-754810527BA5}"/>
    <dgm:cxn modelId="{496453E5-9FE1-4FE1-A5D9-4D7BC070C67A}" type="presOf" srcId="{C5E2D250-E009-4C29-A8C6-7F5E34303817}" destId="{CA0C03F0-5DC0-418C-BD85-D7935DF64552}" srcOrd="0" destOrd="0" presId="urn:microsoft.com/office/officeart/2005/8/layout/hProcess7"/>
    <dgm:cxn modelId="{BD7C0BEA-77C0-4405-9050-C34E2B70A06B}" type="presOf" srcId="{6F5629AE-60D1-4553-9CA6-A451C1879E52}" destId="{833C0E64-7029-4739-9624-EE683CA91938}" srcOrd="0" destOrd="0" presId="urn:microsoft.com/office/officeart/2005/8/layout/hProcess7"/>
    <dgm:cxn modelId="{2CFD92EB-525F-46E9-B0F4-57698BE9CAA0}" srcId="{6F5629AE-60D1-4553-9CA6-A451C1879E52}" destId="{0231124F-5427-4958-A763-6BD98DC696B7}" srcOrd="1" destOrd="0" parTransId="{2516BCEA-ED08-4D20-BA14-80EDECC2D462}" sibTransId="{46A1C781-EC09-4661-A838-9AD720596F98}"/>
    <dgm:cxn modelId="{5A81084E-534D-48F5-8088-51DC15753B38}" type="presParOf" srcId="{833C0E64-7029-4739-9624-EE683CA91938}" destId="{05051A69-785E-42B8-BFF6-E7A8D0D62712}" srcOrd="0" destOrd="0" presId="urn:microsoft.com/office/officeart/2005/8/layout/hProcess7"/>
    <dgm:cxn modelId="{BF35992C-B5DD-4B77-B6FD-0AA805D90D72}" type="presParOf" srcId="{05051A69-785E-42B8-BFF6-E7A8D0D62712}" destId="{C7FABD51-42E6-4006-82B7-746DAAF9C640}" srcOrd="0" destOrd="0" presId="urn:microsoft.com/office/officeart/2005/8/layout/hProcess7"/>
    <dgm:cxn modelId="{39AA2C53-AEE8-404E-89B1-FA75798C3F1F}" type="presParOf" srcId="{05051A69-785E-42B8-BFF6-E7A8D0D62712}" destId="{7F021D4F-083A-49A4-9347-C42987A33450}" srcOrd="1" destOrd="0" presId="urn:microsoft.com/office/officeart/2005/8/layout/hProcess7"/>
    <dgm:cxn modelId="{D8FAFC1C-F99C-4D3F-BAC1-7AE7ED9ADCD7}" type="presParOf" srcId="{05051A69-785E-42B8-BFF6-E7A8D0D62712}" destId="{CA0C03F0-5DC0-418C-BD85-D7935DF64552}" srcOrd="2" destOrd="0" presId="urn:microsoft.com/office/officeart/2005/8/layout/hProcess7"/>
    <dgm:cxn modelId="{D0AEB2C0-F0D2-444E-B263-FB3AFA9C45FF}" type="presParOf" srcId="{833C0E64-7029-4739-9624-EE683CA91938}" destId="{BE896D62-9618-421C-A0AC-3B33A72C4765}" srcOrd="1" destOrd="0" presId="urn:microsoft.com/office/officeart/2005/8/layout/hProcess7"/>
    <dgm:cxn modelId="{A1605683-BB9D-4E9E-BE6E-76C1E1BD9F35}" type="presParOf" srcId="{833C0E64-7029-4739-9624-EE683CA91938}" destId="{58E5B789-AE00-4F31-B4F6-7E5943EF704D}" srcOrd="2" destOrd="0" presId="urn:microsoft.com/office/officeart/2005/8/layout/hProcess7"/>
    <dgm:cxn modelId="{0EE3C785-3D21-4119-BE8A-52F3BF0FF907}" type="presParOf" srcId="{58E5B789-AE00-4F31-B4F6-7E5943EF704D}" destId="{F0DDF8D7-FAB5-409F-9065-AFDFAF3FC2F3}" srcOrd="0" destOrd="0" presId="urn:microsoft.com/office/officeart/2005/8/layout/hProcess7"/>
    <dgm:cxn modelId="{A87563BB-2AA2-4144-9651-CE71FCD277C9}" type="presParOf" srcId="{58E5B789-AE00-4F31-B4F6-7E5943EF704D}" destId="{5A8804C2-B233-4B4B-B5E8-2228BE02A53C}" srcOrd="1" destOrd="0" presId="urn:microsoft.com/office/officeart/2005/8/layout/hProcess7"/>
    <dgm:cxn modelId="{00026B99-C5FB-4C64-A9E3-B34E2FAF4E18}" type="presParOf" srcId="{58E5B789-AE00-4F31-B4F6-7E5943EF704D}" destId="{3C37C630-1731-41AE-A452-D3C8513617C1}" srcOrd="2" destOrd="0" presId="urn:microsoft.com/office/officeart/2005/8/layout/hProcess7"/>
    <dgm:cxn modelId="{38E43806-0111-4A19-AB26-EB8EF84DD49E}" type="presParOf" srcId="{833C0E64-7029-4739-9624-EE683CA91938}" destId="{7D7BAD2F-81C7-4153-8EA3-1BABDB0D7CAA}" srcOrd="3" destOrd="0" presId="urn:microsoft.com/office/officeart/2005/8/layout/hProcess7"/>
    <dgm:cxn modelId="{2CA0CAD8-D1CA-4D1F-B63A-1E7118B97AA1}" type="presParOf" srcId="{833C0E64-7029-4739-9624-EE683CA91938}" destId="{46F4281C-C7EF-4F8E-95F1-8A5CB580831B}" srcOrd="4" destOrd="0" presId="urn:microsoft.com/office/officeart/2005/8/layout/hProcess7"/>
    <dgm:cxn modelId="{72B5A506-01E3-4EFD-89ED-E0C02D53BCD5}" type="presParOf" srcId="{46F4281C-C7EF-4F8E-95F1-8A5CB580831B}" destId="{D106D4EE-3DC5-4D01-972A-57F466D73DD3}" srcOrd="0" destOrd="0" presId="urn:microsoft.com/office/officeart/2005/8/layout/hProcess7"/>
    <dgm:cxn modelId="{8D7B739C-0351-4898-A031-F28BA1A17205}" type="presParOf" srcId="{46F4281C-C7EF-4F8E-95F1-8A5CB580831B}" destId="{199514B5-FCEA-4139-9611-F4C399DC4730}" srcOrd="1" destOrd="0" presId="urn:microsoft.com/office/officeart/2005/8/layout/hProcess7"/>
    <dgm:cxn modelId="{D8D1BBC5-8B9A-421F-85DA-1AD180778EB5}" type="presParOf" srcId="{46F4281C-C7EF-4F8E-95F1-8A5CB580831B}" destId="{806A0A20-F92A-449E-9A13-E85FDDD2CB75}" srcOrd="2" destOrd="0" presId="urn:microsoft.com/office/officeart/2005/8/layout/hProcess7"/>
    <dgm:cxn modelId="{3102B253-3A46-48FF-9775-8609E9FA050F}" type="presParOf" srcId="{833C0E64-7029-4739-9624-EE683CA91938}" destId="{A233A27D-DCBD-4799-84EE-AC0126C37FB8}" srcOrd="5" destOrd="0" presId="urn:microsoft.com/office/officeart/2005/8/layout/hProcess7"/>
    <dgm:cxn modelId="{C3E03602-98D6-4089-AB0A-F6C8BD5A1DF3}" type="presParOf" srcId="{833C0E64-7029-4739-9624-EE683CA91938}" destId="{7341E864-0FC1-45C2-A166-38D1E181AB7B}" srcOrd="6" destOrd="0" presId="urn:microsoft.com/office/officeart/2005/8/layout/hProcess7"/>
    <dgm:cxn modelId="{1B0D7427-2CF1-4D17-9C3E-B597E73A4F5F}" type="presParOf" srcId="{7341E864-0FC1-45C2-A166-38D1E181AB7B}" destId="{71BEC148-D757-4A82-A106-406D51CB2436}" srcOrd="0" destOrd="0" presId="urn:microsoft.com/office/officeart/2005/8/layout/hProcess7"/>
    <dgm:cxn modelId="{1FE992F4-EB39-495A-A4C7-D3ABB1FFD424}" type="presParOf" srcId="{7341E864-0FC1-45C2-A166-38D1E181AB7B}" destId="{70803468-E8EA-48D8-BAF1-F9E7877EC888}" srcOrd="1" destOrd="0" presId="urn:microsoft.com/office/officeart/2005/8/layout/hProcess7"/>
    <dgm:cxn modelId="{0566C347-465F-4AEB-B6B1-C8C6DC385EF6}" type="presParOf" srcId="{7341E864-0FC1-45C2-A166-38D1E181AB7B}" destId="{F1BBD407-23C7-43DF-B4DC-A761939322C8}" srcOrd="2" destOrd="0" presId="urn:microsoft.com/office/officeart/2005/8/layout/hProcess7"/>
    <dgm:cxn modelId="{2CBEF777-E043-413A-AF92-CC8A4E9C96DB}" type="presParOf" srcId="{833C0E64-7029-4739-9624-EE683CA91938}" destId="{C2C9DE2C-F68B-4209-83F3-6E2B6D18C716}" srcOrd="7" destOrd="0" presId="urn:microsoft.com/office/officeart/2005/8/layout/hProcess7"/>
    <dgm:cxn modelId="{CA486D4F-FFCD-4CEA-A91B-37D0167CDF11}" type="presParOf" srcId="{833C0E64-7029-4739-9624-EE683CA91938}" destId="{C5EC5217-7EE0-4F3B-974A-0C9A98FAC394}" srcOrd="8" destOrd="0" presId="urn:microsoft.com/office/officeart/2005/8/layout/hProcess7"/>
    <dgm:cxn modelId="{EF0B055A-7ADC-4256-8D41-782569154475}" type="presParOf" srcId="{C5EC5217-7EE0-4F3B-974A-0C9A98FAC394}" destId="{1ADAF981-872D-4D91-9D61-918EF3435963}" srcOrd="0" destOrd="0" presId="urn:microsoft.com/office/officeart/2005/8/layout/hProcess7"/>
    <dgm:cxn modelId="{3D77C46B-0557-4316-A9D1-F90DA637B332}" type="presParOf" srcId="{C5EC5217-7EE0-4F3B-974A-0C9A98FAC394}" destId="{6DF99E77-95F4-44B5-B087-670BBDC834E8}" srcOrd="1" destOrd="0" presId="urn:microsoft.com/office/officeart/2005/8/layout/hProcess7"/>
    <dgm:cxn modelId="{8460074C-50E9-4069-81F9-FC6F2A1D20C7}" type="presParOf" srcId="{C5EC5217-7EE0-4F3B-974A-0C9A98FAC394}" destId="{7BDE107A-6573-4A36-8AE6-DEE55C2611E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ABD51-42E6-4006-82B7-746DAAF9C640}">
      <dsp:nvSpPr>
        <dsp:cNvPr id="0" name=""/>
        <dsp:cNvSpPr/>
      </dsp:nvSpPr>
      <dsp:spPr>
        <a:xfrm>
          <a:off x="272" y="0"/>
          <a:ext cx="1962098" cy="82497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6200000">
        <a:off x="-141756" y="142028"/>
        <a:ext cx="676476" cy="392419"/>
      </dsp:txXfrm>
    </dsp:sp>
    <dsp:sp modelId="{CA0C03F0-5DC0-418C-BD85-D7935DF64552}">
      <dsp:nvSpPr>
        <dsp:cNvPr id="0" name=""/>
        <dsp:cNvSpPr/>
      </dsp:nvSpPr>
      <dsp:spPr>
        <a:xfrm>
          <a:off x="369358" y="0"/>
          <a:ext cx="1461763" cy="8249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CDC (ACIP) </a:t>
          </a:r>
          <a:r>
            <a:rPr lang="en-US" sz="1800" b="1" kern="1200" dirty="0" err="1"/>
            <a:t>Recommen</a:t>
          </a:r>
          <a:r>
            <a:rPr lang="en-US" sz="1800" b="1" kern="1200" dirty="0"/>
            <a:t>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dations</a:t>
          </a:r>
        </a:p>
      </dsp:txBody>
      <dsp:txXfrm>
        <a:off x="369358" y="0"/>
        <a:ext cx="1461763" cy="824971"/>
      </dsp:txXfrm>
    </dsp:sp>
    <dsp:sp modelId="{D106D4EE-3DC5-4D01-972A-57F466D73DD3}">
      <dsp:nvSpPr>
        <dsp:cNvPr id="0" name=""/>
        <dsp:cNvSpPr/>
      </dsp:nvSpPr>
      <dsp:spPr>
        <a:xfrm>
          <a:off x="1999194" y="0"/>
          <a:ext cx="1900555" cy="82497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6200000">
        <a:off x="1851011" y="148182"/>
        <a:ext cx="676476" cy="380111"/>
      </dsp:txXfrm>
    </dsp:sp>
    <dsp:sp modelId="{5A8804C2-B233-4B4B-B5E8-2228BE02A53C}">
      <dsp:nvSpPr>
        <dsp:cNvPr id="0" name=""/>
        <dsp:cNvSpPr/>
      </dsp:nvSpPr>
      <dsp:spPr>
        <a:xfrm rot="5400000">
          <a:off x="1967296" y="583812"/>
          <a:ext cx="121171" cy="2460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A0A20-F92A-449E-9A13-E85FDDD2CB75}">
      <dsp:nvSpPr>
        <dsp:cNvPr id="0" name=""/>
        <dsp:cNvSpPr/>
      </dsp:nvSpPr>
      <dsp:spPr>
        <a:xfrm>
          <a:off x="2360434" y="0"/>
          <a:ext cx="1415913" cy="8249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CDC Director’s Sign-Off*  </a:t>
          </a:r>
        </a:p>
      </dsp:txBody>
      <dsp:txXfrm>
        <a:off x="2360434" y="0"/>
        <a:ext cx="1415913" cy="824971"/>
      </dsp:txXfrm>
    </dsp:sp>
    <dsp:sp modelId="{1ADAF981-872D-4D91-9D61-918EF3435963}">
      <dsp:nvSpPr>
        <dsp:cNvPr id="0" name=""/>
        <dsp:cNvSpPr/>
      </dsp:nvSpPr>
      <dsp:spPr>
        <a:xfrm>
          <a:off x="3977819" y="0"/>
          <a:ext cx="1630289" cy="806673"/>
        </a:xfrm>
        <a:prstGeom prst="roundRect">
          <a:avLst>
            <a:gd name="adj" fmla="val 5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6200000">
        <a:off x="3810112" y="167707"/>
        <a:ext cx="661471" cy="326057"/>
      </dsp:txXfrm>
    </dsp:sp>
    <dsp:sp modelId="{70803468-E8EA-48D8-BAF1-F9E7877EC888}">
      <dsp:nvSpPr>
        <dsp:cNvPr id="0" name=""/>
        <dsp:cNvSpPr/>
      </dsp:nvSpPr>
      <dsp:spPr>
        <a:xfrm rot="5400000">
          <a:off x="3925261" y="583812"/>
          <a:ext cx="121171" cy="2460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E107A-6573-4A36-8AE6-DEE55C2611E1}">
      <dsp:nvSpPr>
        <dsp:cNvPr id="0" name=""/>
        <dsp:cNvSpPr/>
      </dsp:nvSpPr>
      <dsp:spPr>
        <a:xfrm>
          <a:off x="4304600" y="0"/>
          <a:ext cx="1214565" cy="8066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Begin Vaccination </a:t>
          </a:r>
        </a:p>
      </dsp:txBody>
      <dsp:txXfrm>
        <a:off x="4304600" y="0"/>
        <a:ext cx="1214565" cy="806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ABD51-42E6-4006-82B7-746DAAF9C640}">
      <dsp:nvSpPr>
        <dsp:cNvPr id="0" name=""/>
        <dsp:cNvSpPr/>
      </dsp:nvSpPr>
      <dsp:spPr>
        <a:xfrm>
          <a:off x="0" y="0"/>
          <a:ext cx="1872230" cy="82497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6200000">
        <a:off x="-151015" y="151015"/>
        <a:ext cx="676476" cy="374446"/>
      </dsp:txXfrm>
    </dsp:sp>
    <dsp:sp modelId="{CA0C03F0-5DC0-418C-BD85-D7935DF64552}">
      <dsp:nvSpPr>
        <dsp:cNvPr id="0" name=""/>
        <dsp:cNvSpPr/>
      </dsp:nvSpPr>
      <dsp:spPr>
        <a:xfrm>
          <a:off x="387491" y="0"/>
          <a:ext cx="1394811" cy="8249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Application Filing</a:t>
          </a:r>
        </a:p>
      </dsp:txBody>
      <dsp:txXfrm>
        <a:off x="387491" y="0"/>
        <a:ext cx="1394811" cy="824971"/>
      </dsp:txXfrm>
    </dsp:sp>
    <dsp:sp modelId="{D106D4EE-3DC5-4D01-972A-57F466D73DD3}">
      <dsp:nvSpPr>
        <dsp:cNvPr id="0" name=""/>
        <dsp:cNvSpPr/>
      </dsp:nvSpPr>
      <dsp:spPr>
        <a:xfrm>
          <a:off x="1925193" y="0"/>
          <a:ext cx="2216337" cy="82497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6200000">
        <a:off x="1808589" y="116604"/>
        <a:ext cx="676476" cy="443267"/>
      </dsp:txXfrm>
    </dsp:sp>
    <dsp:sp modelId="{5A8804C2-B233-4B4B-B5E8-2228BE02A53C}">
      <dsp:nvSpPr>
        <dsp:cNvPr id="0" name=""/>
        <dsp:cNvSpPr/>
      </dsp:nvSpPr>
      <dsp:spPr>
        <a:xfrm rot="5400000">
          <a:off x="1894160" y="553624"/>
          <a:ext cx="121292" cy="30782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A0A20-F92A-449E-9A13-E85FDDD2CB75}">
      <dsp:nvSpPr>
        <dsp:cNvPr id="0" name=""/>
        <dsp:cNvSpPr/>
      </dsp:nvSpPr>
      <dsp:spPr>
        <a:xfrm>
          <a:off x="2356558" y="0"/>
          <a:ext cx="1651171" cy="8249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FDA Advisory Panel Meeting</a:t>
          </a:r>
        </a:p>
      </dsp:txBody>
      <dsp:txXfrm>
        <a:off x="2356558" y="0"/>
        <a:ext cx="1651171" cy="824971"/>
      </dsp:txXfrm>
    </dsp:sp>
    <dsp:sp modelId="{1ADAF981-872D-4D91-9D61-918EF3435963}">
      <dsp:nvSpPr>
        <dsp:cNvPr id="0" name=""/>
        <dsp:cNvSpPr/>
      </dsp:nvSpPr>
      <dsp:spPr>
        <a:xfrm>
          <a:off x="4233197" y="0"/>
          <a:ext cx="2039687" cy="80667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6200000">
        <a:off x="4106430" y="126767"/>
        <a:ext cx="661471" cy="407937"/>
      </dsp:txXfrm>
    </dsp:sp>
    <dsp:sp modelId="{70803468-E8EA-48D8-BAF1-F9E7877EC888}">
      <dsp:nvSpPr>
        <dsp:cNvPr id="0" name=""/>
        <dsp:cNvSpPr/>
      </dsp:nvSpPr>
      <dsp:spPr>
        <a:xfrm rot="5400000">
          <a:off x="4182323" y="553624"/>
          <a:ext cx="121292" cy="30782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E107A-6573-4A36-8AE6-DEE55C2611E1}">
      <dsp:nvSpPr>
        <dsp:cNvPr id="0" name=""/>
        <dsp:cNvSpPr/>
      </dsp:nvSpPr>
      <dsp:spPr>
        <a:xfrm>
          <a:off x="4642039" y="0"/>
          <a:ext cx="1519567" cy="8066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FDA Authorization</a:t>
          </a:r>
        </a:p>
      </dsp:txBody>
      <dsp:txXfrm>
        <a:off x="4642039" y="0"/>
        <a:ext cx="1519567" cy="806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3136DC4-ACBF-4727-AC26-468FF2221379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7D2D378-03F4-4C32-B415-247BE136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2D378-03F4-4C32-B415-247BE1366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23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637D0-FB1F-4D69-904B-80A6A6021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4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637D0-FB1F-4D69-904B-80A6A6021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93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39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69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87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AC3F-E8C3-47D6-9C29-15820A7A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5C3B-0D78-4F4C-9165-AB9D4B0F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BE6E-823D-4EB4-82C4-38F5D4B0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3706-2B1F-4D77-B1DA-92FFBBA7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7F56-5FD6-4829-A5D1-8D275B64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entagon 9" title="&quot;&quot;">
            <a:extLst>
              <a:ext uri="{FF2B5EF4-FFF2-40B4-BE49-F238E27FC236}">
                <a16:creationId xmlns:a16="http://schemas.microsoft.com/office/drawing/2014/main" id="{7CC38CDD-64DC-4DFD-A53D-533ECED83431}"/>
              </a:ext>
            </a:extLst>
          </p:cNvPr>
          <p:cNvSpPr/>
          <p:nvPr userDrawn="1"/>
        </p:nvSpPr>
        <p:spPr>
          <a:xfrm>
            <a:off x="0" y="1696611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45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57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878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9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42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885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54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62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6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067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349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3675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428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529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487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30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32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67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26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15" y="2096908"/>
            <a:ext cx="98885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47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872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54271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CAD-7EC3-41F9-AF25-DBEBDFD2D03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0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8633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9F7D-F518-46FE-9654-6F11698EB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3FE85-ED93-4BEB-8241-8883240C3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33952-89DF-4CFB-8E46-BDB4E761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A613-52FA-4F68-BE94-F24064C77C1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A34D1-5315-4ED3-8654-AF4E7E42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1EF49-D71A-4C3F-949D-D6631D48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98DF-D620-48FD-923B-C66B1CA4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5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0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563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6272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360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06A-407B-46FA-A0EC-F072866C22B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F68FA-2583-4B95-8D25-5806451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E495-09D8-428E-9C45-A3BF074E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01F10DD-B56D-4580-8ED0-FA1631DEED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9350" y="0"/>
            <a:ext cx="5962650" cy="6626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2293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05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259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009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991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76259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1586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640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1424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477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14741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14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5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2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35201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6804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8084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90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8266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508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572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48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15" y="2096908"/>
            <a:ext cx="98885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53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01F10DD-B56D-4580-8ED0-FA1631DEED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9350" y="0"/>
            <a:ext cx="5962650" cy="6626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2293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0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3B84CD7-E3DE-4EAD-B020-8FA72311525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1250" y="365124"/>
            <a:ext cx="5899150" cy="58118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Pentagon 9" title="&quot;&quot;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912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306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5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015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3B84CD7-E3DE-4EAD-B020-8FA72311525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1250" y="365124"/>
            <a:ext cx="5899150" cy="58118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Pentagon 9" title="&quot;&quot;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912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12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CAD-7EC3-41F9-AF25-DBEBDFD2D03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662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CAD-7EC3-41F9-AF25-DBEBDFD2D03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897062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CAD-7EC3-41F9-AF25-DBEBDFD2D03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030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6323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3493D-3AC6-45EE-B19D-FE795223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CAD-7EC3-41F9-AF25-DBEBDFD2D03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C2881-EB4F-4F07-A241-DA76ABA6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2DF5A-775D-4FC2-9C23-B06497E4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597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AC3F-E8C3-47D6-9C29-15820A7A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5C3B-0D78-4F4C-9165-AB9D4B0F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BE6E-823D-4EB4-82C4-38F5D4B0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CAD-7EC3-41F9-AF25-DBEBDFD2D03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3706-2B1F-4D77-B1DA-92FFBBA7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7F56-5FD6-4829-A5D1-8D275B64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entagon 9" title="&quot;&quot;">
            <a:extLst>
              <a:ext uri="{FF2B5EF4-FFF2-40B4-BE49-F238E27FC236}">
                <a16:creationId xmlns:a16="http://schemas.microsoft.com/office/drawing/2014/main" id="{7CC38CDD-64DC-4DFD-A53D-533ECED83431}"/>
              </a:ext>
            </a:extLst>
          </p:cNvPr>
          <p:cNvSpPr/>
          <p:nvPr userDrawn="1"/>
        </p:nvSpPr>
        <p:spPr>
          <a:xfrm>
            <a:off x="0" y="1696611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3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5923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8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196B4-59A7-4F55-AB1F-E472546A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C522-DAE5-4E68-AFB5-CB47A0262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2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7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558-8669-4E59-AFD4-2D647B02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D06A-407B-46FA-A0EC-F072866C22B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D61A-3E46-4A91-9409-1DF22E3C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99FE-B918-439A-8725-B7C54401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79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6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196B4-59A7-4F55-AB1F-E472546A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FCCAD-7EC3-41F9-AF25-DBEBDFD2D03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C522-DAE5-4E68-AFB5-CB47A0262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16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OVID19VacShipments@dshs.texas.gov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vaccines/fully-vaccinated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emergency-preparedness-and-response/coronavirus-disease-2019-covid-19/spikevax-and-moderna-covid-19-vaccine" TargetMode="External"/><Relationship Id="rId2" Type="http://schemas.openxmlformats.org/officeDocument/2006/relationships/hyperlink" Target="https://www.fda.gov/media/155675/download?utm_medium=email&amp;utm_source=govdelivery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r.novavax.com/2022-01-31-Novavax-Submits-Request-to-the-U-S-FDA-for-Emergency-Use-Authorization-of-COVID-19-Vaccine" TargetMode="Externa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AA5AD4-6E80-4F89-A071-3482772C6C26}"/>
              </a:ext>
            </a:extLst>
          </p:cNvPr>
          <p:cNvSpPr/>
          <p:nvPr/>
        </p:nvSpPr>
        <p:spPr>
          <a:xfrm>
            <a:off x="0" y="0"/>
            <a:ext cx="12192000" cy="662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C66FB1-4AB7-4D05-A637-5F2BC2AD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210" y="668805"/>
            <a:ext cx="6894908" cy="507820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403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7915D2-CD88-44CF-9825-A4E6977D9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94" y="110838"/>
            <a:ext cx="8055624" cy="64100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151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7D271-87DD-40BA-9E03-46D066591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145" y="1893644"/>
            <a:ext cx="9287372" cy="44791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DSHS sent a communication to begin pre-ordering the vaccine in the Vaccine Allocation and Ordering System (VAOS).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The initial orders must be placed in VAOS by Monday, February 14</a:t>
            </a:r>
            <a:r>
              <a:rPr lang="en-US" sz="2000" baseline="30000" dirty="0">
                <a:solidFill>
                  <a:srgbClr val="FF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rgbClr val="FF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, 2022, 5pm CST.</a:t>
            </a:r>
            <a:endParaRPr lang="en-US" sz="20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Additional ordering dates/times will be communicated as they become available.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A full pack size order is 100 doses (10 vials).</a:t>
            </a:r>
            <a:endParaRPr lang="en-US" sz="18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If providers would like to place a smaller order than minimum pack size, the order should be made in increments of 10 doses (1 vial).</a:t>
            </a:r>
            <a:endParaRPr lang="en-US" sz="18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Vaccine allocations will be made based on doses available to Texas. Please note all doses requested may not be filled during the initial ordering.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b="1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55262-0D94-41D0-A721-3EF50C19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Pfizer COVID-19 Vaccine (6 months – 4 years)</a:t>
            </a:r>
            <a:br>
              <a:rPr lang="en-US" dirty="0"/>
            </a:br>
            <a:r>
              <a:rPr lang="en-US" sz="3600" b="0" i="1" dirty="0"/>
              <a:t>Ordering &amp; Shipment</a:t>
            </a:r>
          </a:p>
        </p:txBody>
      </p:sp>
    </p:spTree>
    <p:extLst>
      <p:ext uri="{BB962C8B-B14F-4D97-AF65-F5344CB8AC3E}">
        <p14:creationId xmlns:p14="http://schemas.microsoft.com/office/powerpoint/2010/main" val="17265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7D271-87DD-40BA-9E03-46D066591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145" y="1893644"/>
            <a:ext cx="9287372" cy="4479158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T5B6t00"/>
                <a:cs typeface="TT5B6t00"/>
              </a:rPr>
              <a:t>Shipment of Pfizer COVID-19 vaccine for children ages 6 months–4 years is planned to begin once FDA issues the EUA.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T5B6t00"/>
                <a:cs typeface="TT5B6t00"/>
              </a:rPr>
              <a:t>However, vaccine administration can only begin following the final recommendations by the Centers for Disease Control and Prevention’s Advisory Committee on Immunization Practices (ACIP).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FF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Providers must accept delivery shipments and must be able to receive orders on Monday, February 21, 2022, which is a President’s Day holiday.</a:t>
            </a:r>
            <a:endParaRPr lang="en-US" sz="20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Pediatric ancillary kits, containing necessary needles, syringes, diluent, alcohol swabs, limited PPE, and shot cards, will be automatically added to a vaccine order and will ship at the same time as the vaccine.</a:t>
            </a:r>
            <a:endParaRPr lang="en-US" sz="2000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If you have questions on pre-ordering, please email </a:t>
            </a:r>
            <a:r>
              <a:rPr lang="en-US" sz="2000" u="sng" dirty="0">
                <a:solidFill>
                  <a:srgbClr val="0000FF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COVID19VacShipments@dshs.texas.gov</a:t>
            </a:r>
            <a:r>
              <a:rPr lang="en-US" sz="20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D55262-0D94-41D0-A721-3EF50C19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Pfizer COVID-19 Vaccine (6 months – 4 years)</a:t>
            </a:r>
            <a:br>
              <a:rPr lang="en-US" dirty="0"/>
            </a:br>
            <a:r>
              <a:rPr lang="en-US" sz="3600" b="0" i="1" dirty="0"/>
              <a:t>Ordering &amp; Shipment</a:t>
            </a:r>
          </a:p>
        </p:txBody>
      </p:sp>
    </p:spTree>
    <p:extLst>
      <p:ext uri="{BB962C8B-B14F-4D97-AF65-F5344CB8AC3E}">
        <p14:creationId xmlns:p14="http://schemas.microsoft.com/office/powerpoint/2010/main" val="72782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AC6A-155C-452B-A591-5E0B9190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2773252"/>
            <a:ext cx="10515600" cy="2873190"/>
          </a:xfrm>
        </p:spPr>
        <p:txBody>
          <a:bodyPr>
            <a:normAutofit fontScale="90000"/>
          </a:bodyPr>
          <a:lstStyle/>
          <a:p>
            <a:r>
              <a:rPr lang="en-US" dirty="0"/>
              <a:t>COVID-19 Vaccine </a:t>
            </a:r>
            <a:br>
              <a:rPr lang="en-US" dirty="0"/>
            </a:br>
            <a:r>
              <a:rPr lang="en-US" dirty="0"/>
              <a:t>Texas Overall Summary</a:t>
            </a:r>
            <a:br>
              <a:rPr lang="en-US" dirty="0"/>
            </a:br>
            <a:br>
              <a:rPr lang="en-US" dirty="0"/>
            </a:b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06602A-B425-4BD9-9141-F9EBCCF450CB}"/>
              </a:ext>
            </a:extLst>
          </p:cNvPr>
          <p:cNvSpPr txBox="1">
            <a:spLocks/>
          </p:cNvSpPr>
          <p:nvPr/>
        </p:nvSpPr>
        <p:spPr>
          <a:xfrm>
            <a:off x="726440" y="3536078"/>
            <a:ext cx="10515600" cy="28731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7348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AF5A3D-7938-4941-9EF8-6E2748A0E302}"/>
              </a:ext>
            </a:extLst>
          </p:cNvPr>
          <p:cNvSpPr txBox="1"/>
          <p:nvPr/>
        </p:nvSpPr>
        <p:spPr>
          <a:xfrm>
            <a:off x="177478" y="5915235"/>
            <a:ext cx="832631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Vaccinated includes first doses of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Pfizer and single doses of Janssen.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Vaccinated includes second doses of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Pfizer and single doses of Janssen.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Up-to-Date includes people with an additional/booster dose and people who are fully vaccinated but not yet eligible for an additional/booster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C4045-879F-4F7C-9F25-8EBE186CD8F0}"/>
              </a:ext>
            </a:extLst>
          </p:cNvPr>
          <p:cNvSpPr txBox="1"/>
          <p:nvPr/>
        </p:nvSpPr>
        <p:spPr>
          <a:xfrm>
            <a:off x="10577208" y="6346117"/>
            <a:ext cx="3229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as of 2/7/2022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E6559E-812A-4FA9-9A47-994A56612A29}"/>
              </a:ext>
            </a:extLst>
          </p:cNvPr>
          <p:cNvGraphicFramePr>
            <a:graphicFrameLocks noGrp="1"/>
          </p:cNvGraphicFramePr>
          <p:nvPr/>
        </p:nvGraphicFramePr>
        <p:xfrm>
          <a:off x="218150" y="204106"/>
          <a:ext cx="11796372" cy="5711129"/>
        </p:xfrm>
        <a:graphic>
          <a:graphicData uri="http://schemas.openxmlformats.org/drawingml/2006/table">
            <a:tbl>
              <a:tblPr/>
              <a:tblGrid>
                <a:gridCol w="1849817">
                  <a:extLst>
                    <a:ext uri="{9D8B030D-6E8A-4147-A177-3AD203B41FA5}">
                      <a16:colId xmlns:a16="http://schemas.microsoft.com/office/drawing/2014/main" val="381741704"/>
                    </a:ext>
                  </a:extLst>
                </a:gridCol>
                <a:gridCol w="3002162">
                  <a:extLst>
                    <a:ext uri="{9D8B030D-6E8A-4147-A177-3AD203B41FA5}">
                      <a16:colId xmlns:a16="http://schemas.microsoft.com/office/drawing/2014/main" val="2429041978"/>
                    </a:ext>
                  </a:extLst>
                </a:gridCol>
                <a:gridCol w="2577613">
                  <a:extLst>
                    <a:ext uri="{9D8B030D-6E8A-4147-A177-3AD203B41FA5}">
                      <a16:colId xmlns:a16="http://schemas.microsoft.com/office/drawing/2014/main" val="3584226898"/>
                    </a:ext>
                  </a:extLst>
                </a:gridCol>
                <a:gridCol w="2183390">
                  <a:extLst>
                    <a:ext uri="{9D8B030D-6E8A-4147-A177-3AD203B41FA5}">
                      <a16:colId xmlns:a16="http://schemas.microsoft.com/office/drawing/2014/main" val="3003275068"/>
                    </a:ext>
                  </a:extLst>
                </a:gridCol>
                <a:gridCol w="2183390">
                  <a:extLst>
                    <a:ext uri="{9D8B030D-6E8A-4147-A177-3AD203B41FA5}">
                      <a16:colId xmlns:a16="http://schemas.microsoft.com/office/drawing/2014/main" val="421302433"/>
                    </a:ext>
                  </a:extLst>
                </a:gridCol>
              </a:tblGrid>
              <a:tr h="486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Population Estimates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People Vaccinated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Fully Vaccinated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Up-to-Date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272449"/>
                  </a:ext>
                </a:extLst>
              </a:tr>
              <a:tr h="435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 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28,995,881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20,105,553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17,008,844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8,636,052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142965"/>
                  </a:ext>
                </a:extLst>
              </a:tr>
              <a:tr h="435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360921"/>
                  </a:ext>
                </a:extLst>
              </a:tr>
              <a:tr h="435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5-11 years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2,898,962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816,575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527,687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527,383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21914"/>
                  </a:ext>
                </a:extLst>
              </a:tr>
              <a:tr h="435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368474"/>
                  </a:ext>
                </a:extLst>
              </a:tr>
              <a:tr h="435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years and older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26,967,586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20,100,649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17,007,535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8,635,788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869679"/>
                  </a:ext>
                </a:extLst>
              </a:tr>
              <a:tr h="435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277990"/>
                  </a:ext>
                </a:extLst>
              </a:tr>
              <a:tr h="435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years and older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24,068,624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19,284,074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16,479,848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8,108,405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684717"/>
                  </a:ext>
                </a:extLst>
              </a:tr>
              <a:tr h="435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31607"/>
                  </a:ext>
                </a:extLst>
              </a:tr>
              <a:tr h="435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years and older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21,596,071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17,560,524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15,094,962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7,595,436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295246"/>
                  </a:ext>
                </a:extLst>
              </a:tr>
              <a:tr h="435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389081"/>
                  </a:ext>
                </a:extLst>
              </a:tr>
              <a:tr h="4354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years and older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3,734,229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3,527,780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3,133,913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2,087,710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743028"/>
                  </a:ext>
                </a:extLst>
              </a:tr>
              <a:tr h="435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085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309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874DB8-2DE8-4432-A227-C3376FC4141D}"/>
              </a:ext>
            </a:extLst>
          </p:cNvPr>
          <p:cNvSpPr txBox="1"/>
          <p:nvPr/>
        </p:nvSpPr>
        <p:spPr>
          <a:xfrm>
            <a:off x="10798651" y="6421581"/>
            <a:ext cx="1472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as of </a:t>
            </a:r>
            <a:r>
              <a:rPr lang="en-US" sz="1050" dirty="0">
                <a:solidFill>
                  <a:srgbClr val="000000"/>
                </a:solidFill>
                <a:latin typeface="Calibri" panose="020F0502020204030204"/>
              </a:rPr>
              <a:t>2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/7/2022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FAEC38E-7871-4C98-BF14-C54EE376205E}"/>
              </a:ext>
            </a:extLst>
          </p:cNvPr>
          <p:cNvGraphicFramePr>
            <a:graphicFrameLocks/>
          </p:cNvGraphicFramePr>
          <p:nvPr/>
        </p:nvGraphicFramePr>
        <p:xfrm>
          <a:off x="270856" y="-30029"/>
          <a:ext cx="11650287" cy="671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2259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1456D9A-A762-4A1A-8656-8B07FCBE1953}"/>
              </a:ext>
            </a:extLst>
          </p:cNvPr>
          <p:cNvSpPr txBox="1"/>
          <p:nvPr/>
        </p:nvSpPr>
        <p:spPr>
          <a:xfrm>
            <a:off x="327917" y="774462"/>
            <a:ext cx="7942780" cy="1108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Vaccinated Individuals Eligible for Booster – All Vaccines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C4587F-5B14-46B5-B1F5-40486FF3444A}"/>
              </a:ext>
            </a:extLst>
          </p:cNvPr>
          <p:cNvGraphicFramePr>
            <a:graphicFrameLocks noGrp="1"/>
          </p:cNvGraphicFramePr>
          <p:nvPr/>
        </p:nvGraphicFramePr>
        <p:xfrm>
          <a:off x="327917" y="2505085"/>
          <a:ext cx="11527008" cy="2104905"/>
        </p:xfrm>
        <a:graphic>
          <a:graphicData uri="http://schemas.openxmlformats.org/drawingml/2006/table">
            <a:tbl>
              <a:tblPr firstRow="1" bandRow="1"/>
              <a:tblGrid>
                <a:gridCol w="1796623">
                  <a:extLst>
                    <a:ext uri="{9D8B030D-6E8A-4147-A177-3AD203B41FA5}">
                      <a16:colId xmlns:a16="http://schemas.microsoft.com/office/drawing/2014/main" val="2792933040"/>
                    </a:ext>
                  </a:extLst>
                </a:gridCol>
                <a:gridCol w="1637630">
                  <a:extLst>
                    <a:ext uri="{9D8B030D-6E8A-4147-A177-3AD203B41FA5}">
                      <a16:colId xmlns:a16="http://schemas.microsoft.com/office/drawing/2014/main" val="3580932377"/>
                    </a:ext>
                  </a:extLst>
                </a:gridCol>
                <a:gridCol w="3736341">
                  <a:extLst>
                    <a:ext uri="{9D8B030D-6E8A-4147-A177-3AD203B41FA5}">
                      <a16:colId xmlns:a16="http://schemas.microsoft.com/office/drawing/2014/main" val="3628692764"/>
                    </a:ext>
                  </a:extLst>
                </a:gridCol>
                <a:gridCol w="4356414">
                  <a:extLst>
                    <a:ext uri="{9D8B030D-6E8A-4147-A177-3AD203B41FA5}">
                      <a16:colId xmlns:a16="http://schemas.microsoft.com/office/drawing/2014/main" val="2087081028"/>
                    </a:ext>
                  </a:extLst>
                </a:gridCol>
              </a:tblGrid>
              <a:tr h="44251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 Group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 Texas Population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Eligible Individuals as of January  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Remaining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Due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for Booster*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Eligible Individuals 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Received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 Additional/Booster Dose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77457"/>
                  </a:ext>
                </a:extLst>
              </a:tr>
              <a:tr h="3909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12-17 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2,472,553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1,001,155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174,384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001216"/>
                  </a:ext>
                </a:extLst>
              </a:tr>
              <a:tr h="3909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18-64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17,861,842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7,020,390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3,936,243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30914"/>
                  </a:ext>
                </a:extLst>
              </a:tr>
              <a:tr h="40105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</a:t>
                      </a:r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3,734,229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1,097,175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1,895,229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588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A3087D-20AE-4A4F-83EC-A706545D786C}"/>
              </a:ext>
            </a:extLst>
          </p:cNvPr>
          <p:cNvSpPr txBox="1"/>
          <p:nvPr/>
        </p:nvSpPr>
        <p:spPr>
          <a:xfrm>
            <a:off x="10674744" y="6340613"/>
            <a:ext cx="322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as of 2/7/2022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E4330-ECA6-4937-9489-80E80EAA8A84}"/>
              </a:ext>
            </a:extLst>
          </p:cNvPr>
          <p:cNvSpPr txBox="1"/>
          <p:nvPr/>
        </p:nvSpPr>
        <p:spPr>
          <a:xfrm>
            <a:off x="327917" y="4689512"/>
            <a:ext cx="10667462" cy="78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Eligible population includes December 2020 to August 2021 for 2-dose vaccines and December 2020 to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 for J&amp;J vaccine. Individuals who received an additional dose after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8/13/21 are not included in the projection. As of 1/10/22, 2-dose vaccines are projected at 5 months and 2 months for J&amp;J vaccine per ACIP recommendations.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636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47C255-A5FC-4D80-8B4B-43484FEE2C07}"/>
              </a:ext>
            </a:extLst>
          </p:cNvPr>
          <p:cNvSpPr txBox="1"/>
          <p:nvPr/>
        </p:nvSpPr>
        <p:spPr>
          <a:xfrm>
            <a:off x="342901" y="4597401"/>
            <a:ext cx="146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as of 1/10/22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54D4C0-FD62-444B-AF36-B8A0C7A8E2ED}"/>
              </a:ext>
            </a:extLst>
          </p:cNvPr>
          <p:cNvGraphicFramePr>
            <a:graphicFrameLocks noGrp="1"/>
          </p:cNvGraphicFramePr>
          <p:nvPr/>
        </p:nvGraphicFramePr>
        <p:xfrm>
          <a:off x="2371142" y="543748"/>
          <a:ext cx="9573491" cy="6068031"/>
        </p:xfrm>
        <a:graphic>
          <a:graphicData uri="http://schemas.openxmlformats.org/drawingml/2006/table">
            <a:tbl>
              <a:tblPr firstRow="1" firstCol="1" bandRow="1"/>
              <a:tblGrid>
                <a:gridCol w="1649787">
                  <a:extLst>
                    <a:ext uri="{9D8B030D-6E8A-4147-A177-3AD203B41FA5}">
                      <a16:colId xmlns:a16="http://schemas.microsoft.com/office/drawing/2014/main" val="1879608691"/>
                    </a:ext>
                  </a:extLst>
                </a:gridCol>
                <a:gridCol w="2229449">
                  <a:extLst>
                    <a:ext uri="{9D8B030D-6E8A-4147-A177-3AD203B41FA5}">
                      <a16:colId xmlns:a16="http://schemas.microsoft.com/office/drawing/2014/main" val="1344504971"/>
                    </a:ext>
                  </a:extLst>
                </a:gridCol>
                <a:gridCol w="3084366">
                  <a:extLst>
                    <a:ext uri="{9D8B030D-6E8A-4147-A177-3AD203B41FA5}">
                      <a16:colId xmlns:a16="http://schemas.microsoft.com/office/drawing/2014/main" val="2246357170"/>
                    </a:ext>
                  </a:extLst>
                </a:gridCol>
                <a:gridCol w="2609889">
                  <a:extLst>
                    <a:ext uri="{9D8B030D-6E8A-4147-A177-3AD203B41FA5}">
                      <a16:colId xmlns:a16="http://schemas.microsoft.com/office/drawing/2014/main" val="1726857995"/>
                    </a:ext>
                  </a:extLst>
                </a:gridCol>
              </a:tblGrid>
              <a:tr h="1061691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Client County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2019 Population Estimate </a:t>
                      </a:r>
                      <a:b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( </a:t>
                      </a:r>
                      <a:r>
                        <a:rPr lang="en-US" sz="1800" b="1" u="sng" dirty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 65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yrs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Total Eligible People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 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 65</a:t>
                      </a:r>
                      <a:r>
                        <a:rPr lang="en-US" sz="1800" b="1" baseline="30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yrs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) as of January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Remaining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Due 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for Booster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Eligible Individuals </a:t>
                      </a:r>
                    </a:p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 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 65</a:t>
                      </a:r>
                      <a:r>
                        <a:rPr lang="en-US" sz="1800" b="1" baseline="30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yrs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Received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Booster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175386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Bexar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247,843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137,981 (69%) </a:t>
                      </a:r>
                    </a:p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402339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Collin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116,575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65,046 (65%) </a:t>
                      </a:r>
                    </a:p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14462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Dallas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292,117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148,094 (65%) </a:t>
                      </a:r>
                    </a:p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818104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Denton</a:t>
                      </a:r>
                      <a:endParaRPr lang="en-US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93,499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53,680 (66%) </a:t>
                      </a:r>
                    </a:p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8528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El Paso</a:t>
                      </a:r>
                      <a:endParaRPr lang="en-US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105,175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58,405 (61%) </a:t>
                      </a:r>
                    </a:p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432957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Harris</a:t>
                      </a:r>
                      <a:endParaRPr lang="en-US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514,167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154,699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264,618 (63%) </a:t>
                      </a:r>
                    </a:p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243984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Tarrant</a:t>
                      </a:r>
                      <a:endParaRPr lang="en-US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244,511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130,242 (65%) </a:t>
                      </a:r>
                    </a:p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59815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Travis</a:t>
                      </a:r>
                      <a:endParaRPr lang="en-US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129,553</a:t>
                      </a:r>
                      <a:endParaRPr lang="en-US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77,462 (71%) </a:t>
                      </a:r>
                    </a:p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446516"/>
                  </a:ext>
                </a:extLst>
              </a:tr>
              <a:tr h="54243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Williamson</a:t>
                      </a:r>
                      <a:endParaRPr lang="en-US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73,202</a:t>
                      </a:r>
                      <a:endParaRPr lang="en-US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44,572 (69%) </a:t>
                      </a:r>
                    </a:p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37718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2076646D-D578-4C80-8E48-F850FA59A0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5653" y="90869"/>
            <a:ext cx="7740948" cy="5139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People (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65</a:t>
            </a:r>
            <a:r>
              <a:rPr lang="en-US" sz="2400" b="1" baseline="30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yrs) Boosters Details for Selected Counties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999F4-8A6F-4B01-863E-226C1855B0C3}"/>
              </a:ext>
            </a:extLst>
          </p:cNvPr>
          <p:cNvSpPr txBox="1"/>
          <p:nvPr/>
        </p:nvSpPr>
        <p:spPr>
          <a:xfrm>
            <a:off x="10932808" y="6611779"/>
            <a:ext cx="322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as of 2/7/2022</a:t>
            </a:r>
          </a:p>
        </p:txBody>
      </p:sp>
    </p:spTree>
    <p:extLst>
      <p:ext uri="{BB962C8B-B14F-4D97-AF65-F5344CB8AC3E}">
        <p14:creationId xmlns:p14="http://schemas.microsoft.com/office/powerpoint/2010/main" val="264226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CBF738-3A4D-466C-8349-2A97DFBF4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569"/>
            <a:ext cx="4016830" cy="40168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9C5C3D4-B7E1-4AA7-84B1-55452FDE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85" y="1469569"/>
            <a:ext cx="4016830" cy="40168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744DA0D-33D8-44B2-A831-EF5998A68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170" y="1469569"/>
            <a:ext cx="4016830" cy="40168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47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7E7B9EA-396D-43E6-B098-8693B8A23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43" y="0"/>
            <a:ext cx="6542314" cy="65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2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12534C-1503-4019-8EB9-48A3CF00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PHFPC COVID-19 Vaccine Debriefing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5DF67A-B138-4E2A-B87C-BD8C9B4E5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information presented today is based on CDC’s recent guidance and MAY change.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B338B1-45B3-45AC-91A7-859CAD8A4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z="1600" dirty="0">
                <a:solidFill>
                  <a:prstClr val="white"/>
                </a:solidFill>
              </a:rPr>
              <a:t>Saroj Rai, PhD, MPH</a:t>
            </a:r>
          </a:p>
          <a:p>
            <a:pPr lvl="0"/>
            <a:r>
              <a:rPr lang="en-US" sz="1600" dirty="0">
                <a:solidFill>
                  <a:prstClr val="white"/>
                </a:solidFill>
              </a:rPr>
              <a:t>Senior Scientific Advisor| Office of Chief State Epidemiologist </a:t>
            </a:r>
          </a:p>
          <a:p>
            <a:r>
              <a:rPr lang="en-US" sz="1600" dirty="0"/>
              <a:t>February 9, 2022</a:t>
            </a:r>
          </a:p>
          <a:p>
            <a:pPr lvl="0"/>
            <a:endParaRPr lang="en-US" sz="16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2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AC6A-155C-452B-A591-5E0B9190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2773252"/>
            <a:ext cx="10515600" cy="2873190"/>
          </a:xfrm>
        </p:spPr>
        <p:txBody>
          <a:bodyPr>
            <a:normAutofit fontScale="90000"/>
          </a:bodyPr>
          <a:lstStyle/>
          <a:p>
            <a:r>
              <a:rPr lang="en-US" dirty="0"/>
              <a:t>COVID-19 Vaccine </a:t>
            </a:r>
            <a:br>
              <a:rPr lang="en-US" dirty="0"/>
            </a:br>
            <a:r>
              <a:rPr lang="en-US" dirty="0"/>
              <a:t>Looking Forward</a:t>
            </a:r>
            <a:br>
              <a:rPr lang="en-US" dirty="0"/>
            </a:br>
            <a:br>
              <a:rPr lang="en-US" dirty="0"/>
            </a:b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06602A-B425-4BD9-9141-F9EBCCF450CB}"/>
              </a:ext>
            </a:extLst>
          </p:cNvPr>
          <p:cNvSpPr txBox="1">
            <a:spLocks/>
          </p:cNvSpPr>
          <p:nvPr/>
        </p:nvSpPr>
        <p:spPr>
          <a:xfrm>
            <a:off x="726440" y="3536078"/>
            <a:ext cx="10515600" cy="28731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163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13A24-790A-4CE3-8FB9-BC20BA5B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784" y="2123757"/>
            <a:ext cx="8452658" cy="37995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Continued emphasis on vaccinating the unvaccinated ages 5 years and older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Emphasis on boosters for eligible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Planning and implementation for pediatric (6 months - 4 years) vaccination launch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5A99B3-A988-4079-92E1-49E396AC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Vaccine</a:t>
            </a:r>
            <a:br>
              <a:rPr lang="en-US" dirty="0"/>
            </a:br>
            <a:r>
              <a:rPr lang="en-US" sz="3600" i="1" dirty="0"/>
              <a:t>Focus Areas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94F9DA-88E9-4C91-9467-1215C84D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DE7A0-2A40-4843-A4BA-64BCA4242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65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13A24-790A-4CE3-8FB9-BC20BA5B38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454" y="1166328"/>
            <a:ext cx="5794310" cy="38004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B050"/>
                </a:solidFill>
              </a:rPr>
              <a:t>Vaccinate 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&amp;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b="1" dirty="0">
                <a:solidFill>
                  <a:srgbClr val="C00000"/>
                </a:solidFill>
              </a:rPr>
              <a:t>B</a:t>
            </a:r>
            <a:r>
              <a:rPr lang="en-US" sz="6000" b="1" dirty="0">
                <a:solidFill>
                  <a:srgbClr val="0070C0"/>
                </a:solidFill>
              </a:rPr>
              <a:t>O</a:t>
            </a:r>
            <a:r>
              <a:rPr lang="en-US" sz="6000" b="1" dirty="0">
                <a:solidFill>
                  <a:srgbClr val="00B0F0"/>
                </a:solidFill>
              </a:rPr>
              <a:t>O</a:t>
            </a:r>
            <a:r>
              <a:rPr lang="en-US" sz="6000" b="1" dirty="0">
                <a:solidFill>
                  <a:srgbClr val="C00000"/>
                </a:solidFill>
              </a:rPr>
              <a:t>S</a:t>
            </a:r>
            <a:r>
              <a:rPr lang="en-US" sz="6000" b="1" dirty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94F9DA-88E9-4C91-9467-1215C84D13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DE7A0-2A40-4843-A4BA-64BCA4242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CE7A0-DFDA-4A63-98D3-C92707AE1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707" y="1909568"/>
            <a:ext cx="4913836" cy="25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12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12534C-1503-4019-8EB9-48A3CF00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  <a:endParaRPr lang="en-US" dirty="0"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5DF67A-B138-4E2A-B87C-BD8C9B4E5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information presented today is based on CDC’s recent guidance and MAY change.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B338B1-45B3-45AC-91A7-859CAD8A4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February 9, 2022</a:t>
            </a:r>
          </a:p>
        </p:txBody>
      </p:sp>
    </p:spTree>
    <p:extLst>
      <p:ext uri="{BB962C8B-B14F-4D97-AF65-F5344CB8AC3E}">
        <p14:creationId xmlns:p14="http://schemas.microsoft.com/office/powerpoint/2010/main" val="318304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12534C-1503-4019-8EB9-48A3CF00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DISCLAIMER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5DF67A-B138-4E2A-B87C-BD8C9B4E5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information presented today is based on CDC’s recent guidance and MAY change.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B338B1-45B3-45AC-91A7-859CAD8A4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February 9, 2022</a:t>
            </a:r>
          </a:p>
        </p:txBody>
      </p:sp>
    </p:spTree>
    <p:extLst>
      <p:ext uri="{BB962C8B-B14F-4D97-AF65-F5344CB8AC3E}">
        <p14:creationId xmlns:p14="http://schemas.microsoft.com/office/powerpoint/2010/main" val="258414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AC6A-155C-452B-A591-5E0B9190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2773252"/>
            <a:ext cx="10515600" cy="2873190"/>
          </a:xfrm>
        </p:spPr>
        <p:txBody>
          <a:bodyPr>
            <a:normAutofit/>
          </a:bodyPr>
          <a:lstStyle/>
          <a:p>
            <a:r>
              <a:rPr lang="en-US" dirty="0"/>
              <a:t>COVID-19 Vaccine Updates</a:t>
            </a:r>
            <a:br>
              <a:rPr lang="en-US" dirty="0"/>
            </a:br>
            <a:br>
              <a:rPr lang="en-US" dirty="0"/>
            </a:b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06602A-B425-4BD9-9141-F9EBCCF450CB}"/>
              </a:ext>
            </a:extLst>
          </p:cNvPr>
          <p:cNvSpPr txBox="1">
            <a:spLocks/>
          </p:cNvSpPr>
          <p:nvPr/>
        </p:nvSpPr>
        <p:spPr>
          <a:xfrm>
            <a:off x="726440" y="3536078"/>
            <a:ext cx="10515600" cy="28731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7070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1456D9A-A762-4A1A-8656-8B07FCBE1953}"/>
              </a:ext>
            </a:extLst>
          </p:cNvPr>
          <p:cNvSpPr txBox="1"/>
          <p:nvPr/>
        </p:nvSpPr>
        <p:spPr>
          <a:xfrm>
            <a:off x="718171" y="787397"/>
            <a:ext cx="10177954" cy="1108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CDC Updated COVID-19 Vaccination Status Language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1B295-6456-49F3-804D-72C5023C4212}"/>
              </a:ext>
            </a:extLst>
          </p:cNvPr>
          <p:cNvSpPr/>
          <p:nvPr/>
        </p:nvSpPr>
        <p:spPr>
          <a:xfrm>
            <a:off x="929927" y="2140985"/>
            <a:ext cx="9614263" cy="41924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</a:rPr>
              <a:t>The following is attributed to CDC: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CDC has updated its webpage to align with standard language CDC uses about other vaccinations,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CDC will now use the phrase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“up to date”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when talking about COVID-19 vaccination.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CDC recommends that individuals stay “up to date” by receiving any additional doses they are eligible for, according to CDC’s recommendations, to ensure they have optimal protection against COVID-19.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technical definition of “fully vaccinated” – two doses of an mRNA vaccine or one dose of the J&amp;J vaccine – has not changed.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Individuals are considered fully vaccinated once they have received their primary series.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This change is reflected on CDC webpages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following link will reflect this change: </a:t>
            </a:r>
            <a:r>
              <a:rPr lang="en-US" sz="20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When You’ve Been Fully Vaccinated | CDC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1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B433F-7060-41A3-BCB1-876436CF5D51}"/>
              </a:ext>
            </a:extLst>
          </p:cNvPr>
          <p:cNvSpPr txBox="1"/>
          <p:nvPr/>
        </p:nvSpPr>
        <p:spPr>
          <a:xfrm>
            <a:off x="686377" y="999925"/>
            <a:ext cx="11094605" cy="504989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January 31, 2022, the FDA announced the second approval of a COVID-19 vaccine. The vaccine has been known as the Moderna COVID-19 Vaccine, and will now be marketed as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Spikevax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for the prevention of COVID-19 in individuals 18 years of age and older.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Spikevax has the same formulation as the EUA Moderna COVID-19 Vaccine and is administered as a primary series of two doses, one month apart.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Spikevax can be used interchangeably with the EUA Moderna COVID-19 Vaccine to provide the COVID-19 vaccination series.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Moderna COVID-19 Vaccine is available under EUA as a two-dose primary series for individuals 18 years of age and older, as a third primary series dose for individuals 18 years of age and older who have been determined to have certain kinds of immunocompromise, and as a single booster dose for individuals 18 years of age and older at least five months after completing a primary series of the vaccine.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Moderna COVID-19 Vaccine is also authorized for use as a heterologous (or “mix and match”) single booster dose for individuals 18 years of age and older following completion of primary vaccination with a different available COVID-19 vaccine.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The prescribing information for Spikevax can be found here: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Package Insert - SPIKEVAX (fda.gov)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87FBEF-2F4F-4A09-92A7-79774A39EF91}"/>
              </a:ext>
            </a:extLst>
          </p:cNvPr>
          <p:cNvSpPr txBox="1">
            <a:spLocks/>
          </p:cNvSpPr>
          <p:nvPr/>
        </p:nvSpPr>
        <p:spPr>
          <a:xfrm>
            <a:off x="2216728" y="233896"/>
            <a:ext cx="1035316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087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Moderna COVID-19 Vaccine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7E55EF-A904-42BC-98ED-BB058D5B9646}"/>
              </a:ext>
            </a:extLst>
          </p:cNvPr>
          <p:cNvSpPr txBox="1"/>
          <p:nvPr/>
        </p:nvSpPr>
        <p:spPr>
          <a:xfrm>
            <a:off x="4511964" y="6256314"/>
            <a:ext cx="74583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Spikevax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 and Moderna COVID-19 Vaccine | FDA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1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B433F-7060-41A3-BCB1-876436CF5D51}"/>
              </a:ext>
            </a:extLst>
          </p:cNvPr>
          <p:cNvSpPr txBox="1"/>
          <p:nvPr/>
        </p:nvSpPr>
        <p:spPr>
          <a:xfrm>
            <a:off x="1171661" y="1163186"/>
            <a:ext cx="9848678" cy="504989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January 31, 2022, Novavax announced submission of a request to the U.S. FDA for emergency use authorization of their COVID-19 vaccine for individuals 18 years and older*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dose series vaccine regimen given 21 days apart. Intramuscularly.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vaccine can be stored under refrigerated temperatures.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Each vial contains 10 doses. Each dose is 0.5 mL (5 mcg antigen and 50 mcg Matrix M adjuvant).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A US Phase 3 study showed 100% protection against moderate and severe disease and 90.4% overall efficacy, evaluated at least 7 days after the second dose.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The two-dose regimen of the vaccine has shown 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ross-reactive immune- responses against Omicron and other variants.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vaccine is now authorized by the WHO and in multiple countries including Australia, UK, New Zealand, and European Commission countries.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87FBEF-2F4F-4A09-92A7-79774A39EF91}"/>
              </a:ext>
            </a:extLst>
          </p:cNvPr>
          <p:cNvSpPr txBox="1">
            <a:spLocks/>
          </p:cNvSpPr>
          <p:nvPr/>
        </p:nvSpPr>
        <p:spPr>
          <a:xfrm>
            <a:off x="2372371" y="337143"/>
            <a:ext cx="1035316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087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Novavax COVID-19 Vaccine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8D6D2-AEC2-48EF-8B89-F946D14205D1}"/>
              </a:ext>
            </a:extLst>
          </p:cNvPr>
          <p:cNvSpPr txBox="1"/>
          <p:nvPr/>
        </p:nvSpPr>
        <p:spPr>
          <a:xfrm>
            <a:off x="1245140" y="6213080"/>
            <a:ext cx="86770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*Novavax Submits Request to the U.S. FDA for Emergency Use Authorization of COVID-19 Vaccine - Jan 31, 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20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5C6F321-BB29-4A3C-A431-F9D8F5B6E084}"/>
              </a:ext>
            </a:extLst>
          </p:cNvPr>
          <p:cNvSpPr/>
          <p:nvPr/>
        </p:nvSpPr>
        <p:spPr>
          <a:xfrm>
            <a:off x="534060" y="521758"/>
            <a:ext cx="11123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 to COVID-19 Vaccine Authorization </a:t>
            </a:r>
            <a:r>
              <a:rPr lang="en-US" sz="2800" b="1" dirty="0">
                <a:solidFill>
                  <a:srgbClr val="00B0F0"/>
                </a:solidFill>
                <a:latin typeface="Calibri" panose="020F0502020204030204"/>
              </a:rPr>
              <a:t>for Pediatric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(6 months – 4 years)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110D347A-4F6B-46BE-B6E0-659FCFB3E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236510"/>
              </p:ext>
            </p:extLst>
          </p:nvPr>
        </p:nvGraphicFramePr>
        <p:xfrm>
          <a:off x="6583891" y="1668847"/>
          <a:ext cx="5608109" cy="82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C01A9772-378A-45AA-8BEA-1F4543F9BE64}"/>
              </a:ext>
            </a:extLst>
          </p:cNvPr>
          <p:cNvSpPr/>
          <p:nvPr/>
        </p:nvSpPr>
        <p:spPr>
          <a:xfrm>
            <a:off x="131042" y="5472882"/>
            <a:ext cx="2114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FDA: Food and Drug Administration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EUA: Emergency Use Authorization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C6A16-860F-4EF5-9102-AFA486761693}"/>
              </a:ext>
            </a:extLst>
          </p:cNvPr>
          <p:cNvSpPr/>
          <p:nvPr/>
        </p:nvSpPr>
        <p:spPr>
          <a:xfrm>
            <a:off x="2151109" y="5449363"/>
            <a:ext cx="7534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VRBPAC: Vaccine and Related Biological Products  Committee                                             ACIP: Advisory Committee on Immunization Practices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A7DCA22-448B-4225-A0B7-F6B83348F512}"/>
              </a:ext>
            </a:extLst>
          </p:cNvPr>
          <p:cNvGraphicFramePr/>
          <p:nvPr/>
        </p:nvGraphicFramePr>
        <p:xfrm>
          <a:off x="163223" y="1668847"/>
          <a:ext cx="6272885" cy="82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C8EA414D-73E2-473D-B777-B04879421D4C}"/>
              </a:ext>
            </a:extLst>
          </p:cNvPr>
          <p:cNvSpPr txBox="1">
            <a:spLocks/>
          </p:cNvSpPr>
          <p:nvPr/>
        </p:nvSpPr>
        <p:spPr>
          <a:xfrm>
            <a:off x="163223" y="2513107"/>
            <a:ext cx="1840103" cy="2955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February 1, 2022</a:t>
            </a:r>
            <a:r>
              <a:rPr lang="en-US" sz="1600" dirty="0"/>
              <a:t>, Pfizer submitted clinical safety and efficacy data to the FDA and requested expansion of the EUA for 6 months to 4 years of age.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E343A7D8-763B-41F4-B425-EA43752A5489}"/>
              </a:ext>
            </a:extLst>
          </p:cNvPr>
          <p:cNvSpPr txBox="1">
            <a:spLocks/>
          </p:cNvSpPr>
          <p:nvPr/>
        </p:nvSpPr>
        <p:spPr>
          <a:xfrm>
            <a:off x="2161306" y="2513106"/>
            <a:ext cx="1957594" cy="2955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February 15, 2022</a:t>
            </a:r>
            <a:r>
              <a:rPr lang="en-US" sz="1600" dirty="0"/>
              <a:t>, FDA advisory committee, VRBPAC scheduled to meet to review the filing.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4FDEF6E4-4E15-4A09-B496-C9902714594C}"/>
              </a:ext>
            </a:extLst>
          </p:cNvPr>
          <p:cNvSpPr txBox="1">
            <a:spLocks/>
          </p:cNvSpPr>
          <p:nvPr/>
        </p:nvSpPr>
        <p:spPr>
          <a:xfrm>
            <a:off x="4446134" y="2513106"/>
            <a:ext cx="1840103" cy="2955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Date Unknown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04EF5E14-08DD-48C5-A7CB-3B7DCF93E836}"/>
              </a:ext>
            </a:extLst>
          </p:cNvPr>
          <p:cNvSpPr txBox="1">
            <a:spLocks/>
          </p:cNvSpPr>
          <p:nvPr/>
        </p:nvSpPr>
        <p:spPr>
          <a:xfrm>
            <a:off x="6619515" y="2513106"/>
            <a:ext cx="1840103" cy="2955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Date Unknown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577E35DA-13C5-4688-97C6-56E994D7E401}"/>
              </a:ext>
            </a:extLst>
          </p:cNvPr>
          <p:cNvSpPr txBox="1">
            <a:spLocks/>
          </p:cNvSpPr>
          <p:nvPr/>
        </p:nvSpPr>
        <p:spPr>
          <a:xfrm>
            <a:off x="8670914" y="2513106"/>
            <a:ext cx="1840103" cy="2955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Date Unknown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581E799C-E5E3-4EAB-94C4-9FEE6EE5DEF7}"/>
              </a:ext>
            </a:extLst>
          </p:cNvPr>
          <p:cNvSpPr txBox="1">
            <a:spLocks/>
          </p:cNvSpPr>
          <p:nvPr/>
        </p:nvSpPr>
        <p:spPr>
          <a:xfrm>
            <a:off x="10658800" y="2493818"/>
            <a:ext cx="1465584" cy="2955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Date Unknown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0C674-1A3F-4F60-809C-B02EE25A1AE7}"/>
              </a:ext>
            </a:extLst>
          </p:cNvPr>
          <p:cNvSpPr txBox="1"/>
          <p:nvPr/>
        </p:nvSpPr>
        <p:spPr>
          <a:xfrm>
            <a:off x="904774" y="6166965"/>
            <a:ext cx="120508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FF0000"/>
                </a:solidFill>
              </a:rPr>
              <a:t>*Administration can only begin once ACIP has issued the clinical recommendations which has been signed by the CDC Director.</a:t>
            </a:r>
          </a:p>
        </p:txBody>
      </p:sp>
    </p:spTree>
    <p:extLst>
      <p:ext uri="{BB962C8B-B14F-4D97-AF65-F5344CB8AC3E}">
        <p14:creationId xmlns:p14="http://schemas.microsoft.com/office/powerpoint/2010/main" val="5821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5E89C-88D5-421D-8DAD-24392B93B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743" y="79156"/>
            <a:ext cx="6580769" cy="65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58089"/>
      </p:ext>
    </p:extLst>
  </p:cSld>
  <p:clrMapOvr>
    <a:masterClrMapping/>
  </p:clrMapOvr>
</p:sld>
</file>

<file path=ppt/theme/theme1.xml><?xml version="1.0" encoding="utf-8"?>
<a:theme xmlns:a="http://schemas.openxmlformats.org/drawingml/2006/main" name="DSHS Slide Theme">
  <a:themeElements>
    <a:clrScheme name="DSH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087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683E1146-0F7A-4BF5-8A2F-3CF7ECB0942A}"/>
    </a:ext>
  </a:extLst>
</a:theme>
</file>

<file path=ppt/theme/theme2.xml><?xml version="1.0" encoding="utf-8"?>
<a:theme xmlns:a="http://schemas.openxmlformats.org/drawingml/2006/main" name="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3.xml><?xml version="1.0" encoding="utf-8"?>
<a:theme xmlns:a="http://schemas.openxmlformats.org/drawingml/2006/main" name="1_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4.xml><?xml version="1.0" encoding="utf-8"?>
<a:theme xmlns:a="http://schemas.openxmlformats.org/drawingml/2006/main" name="DSHS Slide Layou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AFDF2EBF-DC16-4258-9B11-8246FF8EEFC8}"/>
    </a:ext>
  </a:extLst>
</a:theme>
</file>

<file path=ppt/theme/theme5.xml><?xml version="1.0" encoding="utf-8"?>
<a:theme xmlns:a="http://schemas.openxmlformats.org/drawingml/2006/main" name="2_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6.xml><?xml version="1.0" encoding="utf-8"?>
<a:theme xmlns:a="http://schemas.openxmlformats.org/drawingml/2006/main" name="2_DSHS Slide Theme">
  <a:themeElements>
    <a:clrScheme name="DSH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087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683E1146-0F7A-4BF5-8A2F-3CF7ECB0942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3387</TotalTime>
  <Words>1528</Words>
  <Application>Microsoft Office PowerPoint</Application>
  <PresentationFormat>Widescreen</PresentationFormat>
  <Paragraphs>217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Verdana</vt:lpstr>
      <vt:lpstr>DSHS Slide Theme</vt:lpstr>
      <vt:lpstr>DSHS Slide Layout 2</vt:lpstr>
      <vt:lpstr>1_DSHS Slide Layout 2</vt:lpstr>
      <vt:lpstr>DSHS Slide Layout 3</vt:lpstr>
      <vt:lpstr>2_DSHS Slide Layout 2</vt:lpstr>
      <vt:lpstr>2_DSHS Slide Theme</vt:lpstr>
      <vt:lpstr>PowerPoint Presentation</vt:lpstr>
      <vt:lpstr>PHFPC COVID-19 Vaccine Debriefing</vt:lpstr>
      <vt:lpstr>DISCLAIMER</vt:lpstr>
      <vt:lpstr>COVID-19 Vaccine Updates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Pfizer COVID-19 Vaccine (6 months – 4 years) Ordering &amp; Shipment</vt:lpstr>
      <vt:lpstr>Pfizer COVID-19 Vaccine (6 months – 4 years) Ordering &amp; Shipment</vt:lpstr>
      <vt:lpstr>COVID-19 Vaccine  Texas Overall Summary  </vt:lpstr>
      <vt:lpstr>PowerPoint Presentation</vt:lpstr>
      <vt:lpstr>PowerPoint Presentation</vt:lpstr>
      <vt:lpstr>PowerPoint Presentation</vt:lpstr>
      <vt:lpstr>People (&gt;65 yrs) Boosters Details for Selected Counties</vt:lpstr>
      <vt:lpstr>PowerPoint Presentation</vt:lpstr>
      <vt:lpstr>PowerPoint Presentation</vt:lpstr>
      <vt:lpstr>COVID-19 Vaccine  Looking Forward  </vt:lpstr>
      <vt:lpstr>COVID-19 Vaccine Focus Areas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PowerPoint Presentation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Rai,Saroj (DSHS)</dc:creator>
  <cp:lastModifiedBy>Rai,Saroj (DSHS)</cp:lastModifiedBy>
  <cp:revision>77</cp:revision>
  <dcterms:created xsi:type="dcterms:W3CDTF">2021-11-16T15:22:53Z</dcterms:created>
  <dcterms:modified xsi:type="dcterms:W3CDTF">2022-02-09T13:14:27Z</dcterms:modified>
</cp:coreProperties>
</file>