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675" r:id="rId3"/>
  </p:sldMasterIdLst>
  <p:notesMasterIdLst>
    <p:notesMasterId r:id="rId10"/>
  </p:notesMasterIdLst>
  <p:sldIdLst>
    <p:sldId id="256" r:id="rId4"/>
    <p:sldId id="272" r:id="rId5"/>
    <p:sldId id="260" r:id="rId6"/>
    <p:sldId id="278" r:id="rId7"/>
    <p:sldId id="263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1506D2-91B9-4009-A6F8-EC4347F19F69}">
          <p14:sldIdLst>
            <p14:sldId id="256"/>
            <p14:sldId id="272"/>
            <p14:sldId id="260"/>
            <p14:sldId id="278"/>
            <p14:sldId id="263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56A7E"/>
    <a:srgbClr val="005CB9"/>
    <a:srgbClr val="1F4E79"/>
    <a:srgbClr val="264780"/>
    <a:srgbClr val="0058A3"/>
    <a:srgbClr val="FFC600"/>
    <a:srgbClr val="003087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13" autoAdjust="0"/>
    <p:restoredTop sz="47708" autoAdjust="0"/>
  </p:normalViewPr>
  <p:slideViewPr>
    <p:cSldViewPr snapToGrid="0">
      <p:cViewPr varScale="1">
        <p:scale>
          <a:sx n="41" d="100"/>
          <a:sy n="41" d="100"/>
        </p:scale>
        <p:origin x="19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E60E2-054B-45D9-821D-0C1DF895C5B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1F7AC-1E57-4BDB-9A1A-4322D476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6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1F7AC-1E57-4BDB-9A1A-4322D4763D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8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1F7AC-1E57-4BDB-9A1A-4322D4763D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5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1F7AC-1E57-4BDB-9A1A-4322D4763D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9DA7F-E73B-437C-9AA1-DF2DA1EEA7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9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1F7AC-1E57-4BDB-9A1A-4322D4763D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FFC8C-FFA4-4B32-A71B-6DF399E157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81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B0F96CC1-470A-4CE3-9A55-CB49B5FCDE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71256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Texas Department of State Health Services logo">
            <a:extLst>
              <a:ext uri="{FF2B5EF4-FFF2-40B4-BE49-F238E27FC236}">
                <a16:creationId xmlns:a16="http://schemas.microsoft.com/office/drawing/2014/main" id="{A2B8BECE-B9F2-4BF8-901C-9069CB22B8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1715" y="2096908"/>
            <a:ext cx="9888569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7141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62" r:id="rId3"/>
    <p:sldLayoutId id="2147483652" r:id="rId4"/>
    <p:sldLayoutId id="2147483672" r:id="rId5"/>
    <p:sldLayoutId id="2147483673" r:id="rId6"/>
    <p:sldLayoutId id="2147483653" r:id="rId7"/>
    <p:sldLayoutId id="2147483697" r:id="rId8"/>
    <p:sldLayoutId id="2147483674" r:id="rId9"/>
    <p:sldLayoutId id="2147483702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70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URTNEY.DEZENDORF@DSHS.TEXAS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VONALEXANDER@DSHS.TEXA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</a:t>
            </a:r>
            <a:br>
              <a:rPr lang="en-US" dirty="0"/>
            </a:br>
            <a:r>
              <a:rPr lang="en-US" dirty="0"/>
              <a:t>Workforce Training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859607-03DF-48D6-964A-723701735D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2021 Updates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B586A0-F78E-4AF7-8975-40A913C933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926573"/>
            <a:ext cx="10509250" cy="727075"/>
          </a:xfrm>
        </p:spPr>
        <p:txBody>
          <a:bodyPr>
            <a:noAutofit/>
          </a:bodyPr>
          <a:lstStyle/>
          <a:p>
            <a:r>
              <a:rPr lang="en-US" sz="2200" dirty="0"/>
              <a:t>Courtney Dezendorf</a:t>
            </a:r>
          </a:p>
          <a:p>
            <a:r>
              <a:rPr lang="en-US" sz="2200" dirty="0"/>
              <a:t>Texas Department of State Health Services</a:t>
            </a:r>
          </a:p>
          <a:p>
            <a:r>
              <a:rPr lang="en-US" sz="2200" dirty="0"/>
              <a:t>Office of Practice and Learning</a:t>
            </a:r>
          </a:p>
        </p:txBody>
      </p:sp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WORKGROUP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0327DD2-2E71-4CE9-982A-FE359BEA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u="sng" dirty="0"/>
              <a:t>Purpose:</a:t>
            </a:r>
            <a:r>
              <a:rPr lang="en-US" sz="3000" dirty="0"/>
              <a:t>  To lead a centralized, coordinated, and strategic approach for public health workforce development and training in Texas</a:t>
            </a:r>
          </a:p>
          <a:p>
            <a:pPr marL="0" indent="0">
              <a:buNone/>
            </a:pPr>
            <a:endParaRPr lang="en-US" sz="3000" dirty="0"/>
          </a:p>
          <a:p>
            <a:pPr marL="342900" indent="-342900"/>
            <a:r>
              <a:rPr lang="en-US" sz="3000" b="1" u="sng" dirty="0"/>
              <a:t>Goal:</a:t>
            </a:r>
            <a:r>
              <a:rPr lang="en-US" sz="3000" b="1" dirty="0"/>
              <a:t> </a:t>
            </a:r>
            <a:r>
              <a:rPr lang="en-US" sz="3000" dirty="0"/>
              <a:t>To improve training support and resources for the Texas Public Health Workforce </a:t>
            </a:r>
            <a:endParaRPr lang="en-US" sz="3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0327DD2-2E71-4CE9-982A-FE359BEA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Inventory of Existing Trainings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Creation of a DSHS Workforce Training Site and </a:t>
            </a:r>
            <a:r>
              <a:rPr lang="en-US" sz="3000" dirty="0" err="1"/>
              <a:t>Listserve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Identifying and Prioritizing Training Needs</a:t>
            </a:r>
          </a:p>
          <a:p>
            <a:pPr marL="342900" indent="-342900"/>
            <a:r>
              <a:rPr lang="en-US" sz="3000" dirty="0"/>
              <a:t>Developing New Trainings/Enhancing 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3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0225"/>
            <a:ext cx="12192000" cy="1040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60611"/>
            <a:ext cx="11182350" cy="2873190"/>
          </a:xfrm>
        </p:spPr>
        <p:txBody>
          <a:bodyPr>
            <a:normAutofit/>
          </a:bodyPr>
          <a:lstStyle/>
          <a:p>
            <a:r>
              <a:rPr lang="en-US" sz="5000" dirty="0"/>
              <a:t>Texas Public Health Practice Network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486579"/>
          </a:xfrm>
        </p:spPr>
        <p:txBody>
          <a:bodyPr>
            <a:normAutofit/>
          </a:bodyPr>
          <a:lstStyle/>
          <a:p>
            <a:r>
              <a:rPr lang="en-US" dirty="0"/>
              <a:t>A partnership to strengthen the Texas public health workforce.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4021" y="416704"/>
            <a:ext cx="11845975" cy="580199"/>
            <a:chOff x="65062" y="4940300"/>
            <a:chExt cx="11845975" cy="580199"/>
          </a:xfrm>
        </p:grpSpPr>
        <p:pic>
          <p:nvPicPr>
            <p:cNvPr id="20" name="Picture 2" descr="image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56233" y="4940301"/>
              <a:ext cx="1754804" cy="58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7996" y="4940300"/>
              <a:ext cx="2471803" cy="58019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16" descr="Image result for unt school of public health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991" y="4941455"/>
              <a:ext cx="2098405" cy="579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6776" y="4940300"/>
              <a:ext cx="1957016" cy="58019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9799" y="4940301"/>
              <a:ext cx="1796434" cy="58019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62" y="4944406"/>
              <a:ext cx="1768165" cy="576093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1" y="4823668"/>
            <a:ext cx="1432093" cy="1027873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85967BB-6EE6-47EE-9619-2D4178573A8B}"/>
              </a:ext>
            </a:extLst>
          </p:cNvPr>
          <p:cNvSpPr txBox="1">
            <a:spLocks/>
          </p:cNvSpPr>
          <p:nvPr/>
        </p:nvSpPr>
        <p:spPr>
          <a:xfrm>
            <a:off x="1676400" y="1466651"/>
            <a:ext cx="10515600" cy="486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u="sng" dirty="0"/>
              <a:t>PUBLIC HEALTH 101 CURRICULUM UPDATE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CEFFA5-99FF-46CE-A84C-196607A9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A4FC4C-B3A8-4F59-9EFB-9A8984D11B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400" dirty="0">
                <a:hlinkClick r:id="rId3"/>
              </a:rPr>
              <a:t>COURTNEY.DEZENDORF@DSHS.TEXAS.GOV</a:t>
            </a:r>
            <a:endParaRPr lang="en-US" sz="14400" dirty="0"/>
          </a:p>
          <a:p>
            <a:endParaRPr lang="en-US" sz="14400" dirty="0"/>
          </a:p>
          <a:p>
            <a:r>
              <a:rPr lang="en-US" sz="14400" dirty="0">
                <a:hlinkClick r:id="rId4"/>
              </a:rPr>
              <a:t>JULIA.VONALEXANDER@DSHS.TEXAS.GOV</a:t>
            </a:r>
            <a:endParaRPr lang="en-US" sz="14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0448914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796</TotalTime>
  <Words>125</Words>
  <Application>Microsoft Office PowerPoint</Application>
  <PresentationFormat>Widescreen</PresentationFormat>
  <Paragraphs>30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DSHS Slide Theme</vt:lpstr>
      <vt:lpstr>DSHS Slide Layout 2</vt:lpstr>
      <vt:lpstr>DSHS Slide Layout 3</vt:lpstr>
      <vt:lpstr>PowerPoint Presentation</vt:lpstr>
      <vt:lpstr>Public Health  Workforce Training</vt:lpstr>
      <vt:lpstr>TRAINING WORKGROUP</vt:lpstr>
      <vt:lpstr>FIRST STEPS</vt:lpstr>
      <vt:lpstr>Texas Public Health Practice Network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Dezendorf,Courtney (DSHS)</cp:lastModifiedBy>
  <cp:revision>76</cp:revision>
  <dcterms:created xsi:type="dcterms:W3CDTF">2018-12-06T15:25:41Z</dcterms:created>
  <dcterms:modified xsi:type="dcterms:W3CDTF">2021-02-05T18:37:30Z</dcterms:modified>
</cp:coreProperties>
</file>