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6" r:id="rId2"/>
    <p:sldMasterId id="2147483675" r:id="rId3"/>
  </p:sldMasterIdLst>
  <p:notesMasterIdLst>
    <p:notesMasterId r:id="rId10"/>
  </p:notesMasterIdLst>
  <p:sldIdLst>
    <p:sldId id="256" r:id="rId4"/>
    <p:sldId id="272" r:id="rId5"/>
    <p:sldId id="260" r:id="rId6"/>
    <p:sldId id="278" r:id="rId7"/>
    <p:sldId id="263" r:id="rId8"/>
    <p:sldId id="27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81506D2-91B9-4009-A6F8-EC4347F19F69}">
          <p14:sldIdLst>
            <p14:sldId id="256"/>
            <p14:sldId id="272"/>
            <p14:sldId id="260"/>
            <p14:sldId id="278"/>
            <p14:sldId id="263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556A7E"/>
    <a:srgbClr val="005CB9"/>
    <a:srgbClr val="1F4E79"/>
    <a:srgbClr val="264780"/>
    <a:srgbClr val="0058A3"/>
    <a:srgbClr val="FFC600"/>
    <a:srgbClr val="003087"/>
    <a:srgbClr val="F2F2F2"/>
    <a:srgbClr val="3F5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13" autoAdjust="0"/>
    <p:restoredTop sz="47708" autoAdjust="0"/>
  </p:normalViewPr>
  <p:slideViewPr>
    <p:cSldViewPr snapToGrid="0">
      <p:cViewPr varScale="1">
        <p:scale>
          <a:sx n="41" d="100"/>
          <a:sy n="41" d="100"/>
        </p:scale>
        <p:origin x="1925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1E60E2-054B-45D9-821D-0C1DF895C5B9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61F7AC-1E57-4BDB-9A1A-4322D476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862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b="1" kern="1200" dirty="0">
              <a:solidFill>
                <a:schemeClr val="tx1"/>
              </a:solidFill>
              <a:effectLst/>
              <a:highlight>
                <a:srgbClr val="FFFF00"/>
              </a:highlight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1F7AC-1E57-4BDB-9A1A-4322D4763D0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684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1F7AC-1E57-4BDB-9A1A-4322D4763D0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1502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1F7AC-1E57-4BDB-9A1A-4322D4763D0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214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19DA7F-E73B-437C-9AA1-DF2DA1EEA7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95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1F7AC-1E57-4BDB-9A1A-4322D4763D0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846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Layout">
    <p:bg>
      <p:bgPr>
        <a:gradFill>
          <a:gsLst>
            <a:gs pos="0">
              <a:srgbClr val="556A7E"/>
            </a:gs>
            <a:gs pos="35000">
              <a:srgbClr val="556A7E"/>
            </a:gs>
            <a:gs pos="100000">
              <a:srgbClr val="333333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&quot;&quot;">
            <a:extLst>
              <a:ext uri="{FF2B5EF4-FFF2-40B4-BE49-F238E27FC236}">
                <a16:creationId xmlns:a16="http://schemas.microsoft.com/office/drawing/2014/main" id="{DE3F76AE-A06E-4432-81ED-28CBF6FB1A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62297"/>
            <a:ext cx="10515600" cy="1971503"/>
          </a:xfrm>
          <a:ln w="63500">
            <a:solidFill>
              <a:schemeClr val="bg1"/>
            </a:solidFill>
          </a:ln>
        </p:spPr>
        <p:txBody>
          <a:bodyPr anchor="ctr" anchorCtr="0">
            <a:normAutofit/>
          </a:bodyPr>
          <a:lstStyle>
            <a:lvl1pPr algn="ctr">
              <a:defRPr sz="66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SLIDE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E720B-E25C-49B3-978B-6706735DD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87609"/>
            <a:ext cx="10515600" cy="544878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BBC5130-6735-419A-B1B8-C36EA21FC40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4432300"/>
            <a:ext cx="10509250" cy="727075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cxnSp>
        <p:nvCxnSpPr>
          <p:cNvPr id="10" name="Straight Connector 22" title="&quot; &quot;">
            <a:extLst>
              <a:ext uri="{FF2B5EF4-FFF2-40B4-BE49-F238E27FC236}">
                <a16:creationId xmlns:a16="http://schemas.microsoft.com/office/drawing/2014/main" id="{C518FDB4-615D-4BD8-B84D-E2866EE4D7D0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161925"/>
            <a:ext cx="12192000" cy="0"/>
          </a:xfrm>
          <a:prstGeom prst="line">
            <a:avLst/>
          </a:prstGeom>
          <a:ln w="762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23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82CF4-D412-4779-B721-D677D66C3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3E62DF9-FC82-4F23-899A-C9F89F88295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66750" y="742950"/>
            <a:ext cx="10858500" cy="53721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F70E1DB0-FA35-4359-A511-0FFBC260B0CF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161925"/>
            <a:ext cx="12192000" cy="0"/>
          </a:xfrm>
          <a:prstGeom prst="line">
            <a:avLst/>
          </a:prstGeom>
          <a:ln w="762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8328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E3493D-3AC6-45EE-B19D-FE7952237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2C2881-EB4F-4F07-A241-DA76ABA60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2DF5A-775D-4FC2-9C23-B06497E48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580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FAC3F-E8C3-47D6-9C29-15820A7AE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4D5C3B-0D78-4F4C-9165-AB9D4B0FC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CBE6E-823D-4EB4-82C4-38F5D4B08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53706-2B1F-4D77-B1DA-92FFBBA74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A7F56-5FD6-4829-A5D1-8D275B647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entagon 9" title="&quot;&quot;">
            <a:extLst>
              <a:ext uri="{FF2B5EF4-FFF2-40B4-BE49-F238E27FC236}">
                <a16:creationId xmlns:a16="http://schemas.microsoft.com/office/drawing/2014/main" id="{7CC38CDD-64DC-4DFD-A53D-533ECED83431}"/>
              </a:ext>
            </a:extLst>
          </p:cNvPr>
          <p:cNvSpPr/>
          <p:nvPr userDrawn="1"/>
        </p:nvSpPr>
        <p:spPr>
          <a:xfrm>
            <a:off x="0" y="1696611"/>
            <a:ext cx="6581872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571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7C08E-E5FC-4F14-993F-305CF8A4F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A4A68-A372-48AB-B631-1614C79BF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6A655AA-EB69-4406-B886-8905A4234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52605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89CE3-59F3-4862-823A-0FEB939B00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5863" y="1825625"/>
            <a:ext cx="4344072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0462D6-05EC-42BC-90B3-E1244B6825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09728" y="1825625"/>
            <a:ext cx="4344072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6FFCB7-78F2-42A0-B3F8-7C78139E9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244305F-9E51-4C97-993B-6CFA7BD87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81690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2FF2B2-B59F-4D5B-A313-235F016BE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27564" y="1857375"/>
            <a:ext cx="4405946" cy="647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7BA152-9EDA-4028-9FB3-1B5DFCFAC5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27563" y="2505075"/>
            <a:ext cx="440594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FF0849-E536-4C9C-A18E-53D9F5C3EF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49440" y="1857375"/>
            <a:ext cx="4405948" cy="647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BC04F7-725C-41F9-A8AE-514B613376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949440" y="2505075"/>
            <a:ext cx="440594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B873F2-787E-4D79-B474-995E13D0B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AF102D7-3CF1-4506-A572-0F149F76C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21062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034204-8D8F-4BBA-A894-01CA6705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279DC7-45CD-4962-BAF3-9EA0BFF1F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39205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A0034-A29B-41C8-8050-85AE27DBE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41109-E4E8-4F1B-8F73-C7512A5AFE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1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8D643E-9023-4501-A748-7AE3454331FD}"/>
              </a:ext>
            </a:extLst>
          </p:cNvPr>
          <p:cNvSpPr/>
          <p:nvPr userDrawn="1"/>
        </p:nvSpPr>
        <p:spPr>
          <a:xfrm>
            <a:off x="0" y="6647575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2DFC1C-47D0-4238-9973-F9E27DC563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4" y="5289192"/>
            <a:ext cx="1598591" cy="1147959"/>
          </a:xfrm>
          <a:prstGeom prst="rect">
            <a:avLst/>
          </a:prstGeom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77F26A8-E80E-47FF-A4E8-5DC6A4DF9AE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7F793-1857-4684-9922-D6742A64826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413000" y="409575"/>
            <a:ext cx="9472613" cy="5689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26504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A0034-A29B-41C8-8050-85AE27DBE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41109-E4E8-4F1B-8F73-C7512A5AFE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1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8D643E-9023-4501-A748-7AE3454331FD}"/>
              </a:ext>
            </a:extLst>
          </p:cNvPr>
          <p:cNvSpPr/>
          <p:nvPr userDrawn="1"/>
        </p:nvSpPr>
        <p:spPr>
          <a:xfrm>
            <a:off x="0" y="6647575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2DFC1C-47D0-4238-9973-F9E27DC563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4" y="5289192"/>
            <a:ext cx="1598591" cy="1147959"/>
          </a:xfrm>
          <a:prstGeom prst="rect">
            <a:avLst/>
          </a:prstGeom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77F26A8-E80E-47FF-A4E8-5DC6A4DF9AE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04049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22B5D5-FCFF-42FF-AE3D-76CF37FAA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77890" y="204946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7AA98-2AF5-4BC2-9262-C4B6AFB91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1784" y="2049463"/>
            <a:ext cx="4932016" cy="3811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C68D7E-257E-4871-AF53-6BBE721E8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A0B201C-AA90-47D5-96C6-0D8499E36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2732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>
          <a:gsLst>
            <a:gs pos="0">
              <a:srgbClr val="005CB9"/>
            </a:gs>
            <a:gs pos="35000">
              <a:srgbClr val="005CB9"/>
            </a:gs>
            <a:gs pos="100000">
              <a:srgbClr val="1F4E79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title="&quot;&quot;">
            <a:extLst>
              <a:ext uri="{FF2B5EF4-FFF2-40B4-BE49-F238E27FC236}">
                <a16:creationId xmlns:a16="http://schemas.microsoft.com/office/drawing/2014/main" id="{4640CF87-8DF6-4C8B-97AA-9ABBA6BC439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/>
          <a:stretch/>
        </p:blipFill>
        <p:spPr>
          <a:xfrm>
            <a:off x="1" y="6014859"/>
            <a:ext cx="12192000" cy="843141"/>
          </a:xfrm>
          <a:prstGeom prst="rect">
            <a:avLst/>
          </a:prstGeom>
          <a:ln>
            <a:noFill/>
          </a:ln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13F4D1B-EF1A-49B9-B402-0B004EF26F30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5997388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title="Texas Department of State Health Services logo">
            <a:extLst>
              <a:ext uri="{FF2B5EF4-FFF2-40B4-BE49-F238E27FC236}">
                <a16:creationId xmlns:a16="http://schemas.microsoft.com/office/drawing/2014/main" id="{CBA3BA64-CAE0-4BE1-AAB8-D83A5CA4B19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2" y="5979918"/>
            <a:ext cx="3236672" cy="8728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3F76AE-A06E-4432-81ED-28CBF6FB1A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860611"/>
            <a:ext cx="10515600" cy="2873190"/>
          </a:xfrm>
        </p:spPr>
        <p:txBody>
          <a:bodyPr anchor="b"/>
          <a:lstStyle>
            <a:lvl1pPr>
              <a:defRPr sz="6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SLIDE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E720B-E25C-49B3-978B-6706735DD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8760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2FE2D-EC07-4B38-9F3D-0808B11B0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96225" y="6288648"/>
            <a:ext cx="4114800" cy="365125"/>
          </a:xfrm>
        </p:spPr>
        <p:txBody>
          <a:bodyPr anchor="b" anchorCtr="1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6829444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34D9B1-AB0A-4034-96D1-1272B15D7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00" y="1894114"/>
            <a:ext cx="4357396" cy="432571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9CA2B5-7745-4EE4-AA6B-4C04515407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83355" y="1"/>
            <a:ext cx="5408646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E3C69-5B65-4D5C-9592-62EF77FDD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BB432F0-4273-4145-92A4-EE447DB13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365125"/>
            <a:ext cx="4357397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589453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D3D943-9064-4951-B936-9F56B4BCBC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0C536-92FC-4E64-9194-22969EFD7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B27D1-BF3D-4ED3-8A08-CC7E8DE90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19A5C61-4DCC-422D-B66E-7FA5A8D32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415718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E4B68-0B79-44AD-8CC1-FFCBDF4EF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B490E-881C-48B0-BCF6-F629AFBAF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38549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F599D-6C02-48E0-8201-93256B595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300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AEDC7E3-DEC9-4498-81FE-201C83A126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690688"/>
            <a:ext cx="5257800" cy="47291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E24D776-7FA7-4215-BC62-AA2523B364B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1566863"/>
            <a:ext cx="6096000" cy="5068889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6314058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BD1ED-4C0D-4577-AED5-A0A39410D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25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53BCD-2F54-4A0A-9404-EB4BA9A7C6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CE411C-1F59-47D8-A553-7FD149C1CA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655085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27750-E989-42E1-85EA-B283ABB8F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14" y="27225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03CE5D-AEFD-4304-8BB8-521B2A475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2014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6F4435-131E-4F88-9269-C3FA6101F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8856AE-F49A-4C80-83E3-EC3B15C0D2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6D8EA7-F412-47B2-90FD-7A9C9762B2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DBA92D-FCC2-48A1-8A3D-C92BCE8BE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D06A-407B-46FA-A0EC-F072866C22BF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6F68FA-2583-4B95-8D25-580645123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5FE495-09D8-428E-9C45-A3BF074E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54E4-5A71-4511-84E9-33A1CA2A9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253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64814-3467-4D26-BFFF-52A18F78E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97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775358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38793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EC7CC-61B4-4A57-AEC1-6B45BD517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76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D82634-C662-4D30-A456-A3C406D01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446213"/>
            <a:ext cx="3932237" cy="44227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E74DC-C2C7-43A6-BBF0-AF07DE2D0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438275"/>
            <a:ext cx="6172200" cy="4422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78538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B3E45-7DCB-43D9-A8F6-F996162C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76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0EF7B0-00F0-41BA-B6CA-13DBCA778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8288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F4763C-A6AC-4FC2-9B24-1D1A4CF766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0012" y="16097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82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SHS 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30FFC8C-FFA4-4B32-A71B-6DF399E1577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69" b="8164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B0F96CC1-470A-4CE3-9A55-CB49B5FCDE62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171256"/>
            <a:ext cx="12192000" cy="0"/>
          </a:xfrm>
          <a:prstGeom prst="line">
            <a:avLst/>
          </a:prstGeom>
          <a:ln w="762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title="Texas Department of State Health Services logo">
            <a:extLst>
              <a:ext uri="{FF2B5EF4-FFF2-40B4-BE49-F238E27FC236}">
                <a16:creationId xmlns:a16="http://schemas.microsoft.com/office/drawing/2014/main" id="{A2B8BECE-B9F2-4BF8-901C-9069CB22B8A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51715" y="2096908"/>
            <a:ext cx="9888569" cy="266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9267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Section Header">
    <p:bg>
      <p:bgPr>
        <a:gradFill>
          <a:gsLst>
            <a:gs pos="0">
              <a:srgbClr val="005CB9"/>
            </a:gs>
            <a:gs pos="35000">
              <a:srgbClr val="005CB9"/>
            </a:gs>
            <a:gs pos="100000">
              <a:srgbClr val="1F4E79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title="&quot;&quot;">
            <a:extLst>
              <a:ext uri="{FF2B5EF4-FFF2-40B4-BE49-F238E27FC236}">
                <a16:creationId xmlns:a16="http://schemas.microsoft.com/office/drawing/2014/main" id="{4640CF87-8DF6-4C8B-97AA-9ABBA6BC439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/>
          <a:stretch/>
        </p:blipFill>
        <p:spPr>
          <a:xfrm>
            <a:off x="1" y="6014859"/>
            <a:ext cx="12192000" cy="843141"/>
          </a:xfrm>
          <a:prstGeom prst="rect">
            <a:avLst/>
          </a:prstGeom>
          <a:ln>
            <a:noFill/>
          </a:ln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13F4D1B-EF1A-49B9-B402-0B004EF26F30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5997388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title="Texas Department of State Health Services logo">
            <a:extLst>
              <a:ext uri="{FF2B5EF4-FFF2-40B4-BE49-F238E27FC236}">
                <a16:creationId xmlns:a16="http://schemas.microsoft.com/office/drawing/2014/main" id="{CBA3BA64-CAE0-4BE1-AAB8-D83A5CA4B19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2" y="5979918"/>
            <a:ext cx="3236672" cy="8728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3F76AE-A06E-4432-81ED-28CBF6FB1A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860611"/>
            <a:ext cx="10515600" cy="2873190"/>
          </a:xfrm>
        </p:spPr>
        <p:txBody>
          <a:bodyPr anchor="b"/>
          <a:lstStyle>
            <a:lvl1pPr>
              <a:defRPr sz="6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SLIDE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E720B-E25C-49B3-978B-6706735DD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8760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2FE2D-EC07-4B38-9F3D-0808B11B0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96225" y="6288648"/>
            <a:ext cx="4114800" cy="365125"/>
          </a:xfrm>
        </p:spPr>
        <p:txBody>
          <a:bodyPr anchor="b" anchorCtr="1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471418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&amp; Pictu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ABD5-C31F-46EC-9CD3-DED924A0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108807"/>
          </a:xfrm>
        </p:spPr>
        <p:txBody>
          <a:bodyPr/>
          <a:lstStyle>
            <a:lvl1pPr>
              <a:defRPr b="1">
                <a:solidFill>
                  <a:srgbClr val="003087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133A63-C708-47BD-ACF4-8B6CB2BD3D0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38200" y="1473932"/>
            <a:ext cx="5181600" cy="408005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3F576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7437-CEE2-4D3D-ABFF-BA414C961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2023"/>
            <a:ext cx="5181600" cy="39749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F01F10DD-B56D-4580-8ED0-FA1631DEED4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29350" y="0"/>
            <a:ext cx="5962650" cy="662657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entagon 9">
            <a:extLst>
              <a:ext uri="{FF2B5EF4-FFF2-40B4-BE49-F238E27FC236}">
                <a16:creationId xmlns:a16="http://schemas.microsoft.com/office/drawing/2014/main" id="{074A4DD4-1876-4878-9EFC-2A372FE3E4E6}"/>
              </a:ext>
            </a:extLst>
          </p:cNvPr>
          <p:cNvSpPr/>
          <p:nvPr userDrawn="1"/>
        </p:nvSpPr>
        <p:spPr>
          <a:xfrm>
            <a:off x="0" y="1881937"/>
            <a:ext cx="6229350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463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ABD5-C31F-46EC-9CD3-DED924A0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108807"/>
          </a:xfrm>
        </p:spPr>
        <p:txBody>
          <a:bodyPr/>
          <a:lstStyle>
            <a:lvl1pPr>
              <a:defRPr b="1">
                <a:solidFill>
                  <a:srgbClr val="003087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133A63-C708-47BD-ACF4-8B6CB2BD3D0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38200" y="1473932"/>
            <a:ext cx="5181600" cy="408005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3F576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7437-CEE2-4D3D-ABFF-BA414C961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2023"/>
            <a:ext cx="5181600" cy="39749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988DF98B-20B8-4A8B-B42A-3A01690B356B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181725" y="365125"/>
            <a:ext cx="5781675" cy="5811838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1" name="Pentagon 9">
            <a:extLst>
              <a:ext uri="{FF2B5EF4-FFF2-40B4-BE49-F238E27FC236}">
                <a16:creationId xmlns:a16="http://schemas.microsoft.com/office/drawing/2014/main" id="{074A4DD4-1876-4878-9EFC-2A372FE3E4E6}"/>
              </a:ext>
            </a:extLst>
          </p:cNvPr>
          <p:cNvSpPr/>
          <p:nvPr userDrawn="1"/>
        </p:nvSpPr>
        <p:spPr>
          <a:xfrm>
            <a:off x="0" y="1881937"/>
            <a:ext cx="6181725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234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ABD5-C31F-46EC-9CD3-DED924A0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108807"/>
          </a:xfrm>
        </p:spPr>
        <p:txBody>
          <a:bodyPr/>
          <a:lstStyle>
            <a:lvl1pPr>
              <a:defRPr b="1">
                <a:solidFill>
                  <a:srgbClr val="003087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133A63-C708-47BD-ACF4-8B6CB2BD3D0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38200" y="1473932"/>
            <a:ext cx="5181600" cy="408005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3F576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7437-CEE2-4D3D-ABFF-BA414C961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2023"/>
            <a:ext cx="5181600" cy="39749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martArt Placeholder 5">
            <a:extLst>
              <a:ext uri="{FF2B5EF4-FFF2-40B4-BE49-F238E27FC236}">
                <a16:creationId xmlns:a16="http://schemas.microsoft.com/office/drawing/2014/main" id="{93B84CD7-E3DE-4EAD-B020-8FA723115259}"/>
              </a:ext>
            </a:extLst>
          </p:cNvPr>
          <p:cNvSpPr>
            <a:spLocks noGrp="1"/>
          </p:cNvSpPr>
          <p:nvPr>
            <p:ph type="dgm" sz="quarter" idx="14"/>
          </p:nvPr>
        </p:nvSpPr>
        <p:spPr>
          <a:xfrm>
            <a:off x="6191250" y="365124"/>
            <a:ext cx="5899150" cy="5811837"/>
          </a:xfrm>
        </p:spPr>
        <p:txBody>
          <a:bodyPr/>
          <a:lstStyle/>
          <a:p>
            <a:r>
              <a:rPr lang="en-US"/>
              <a:t>Click icon to add SmartArt graphic</a:t>
            </a:r>
          </a:p>
        </p:txBody>
      </p:sp>
      <p:sp>
        <p:nvSpPr>
          <p:cNvPr id="11" name="Pentagon 9" title="&quot;&quot;">
            <a:extLst>
              <a:ext uri="{FF2B5EF4-FFF2-40B4-BE49-F238E27FC236}">
                <a16:creationId xmlns:a16="http://schemas.microsoft.com/office/drawing/2014/main" id="{074A4DD4-1876-4878-9EFC-2A372FE3E4E6}"/>
              </a:ext>
            </a:extLst>
          </p:cNvPr>
          <p:cNvSpPr/>
          <p:nvPr userDrawn="1"/>
        </p:nvSpPr>
        <p:spPr>
          <a:xfrm>
            <a:off x="0" y="1881937"/>
            <a:ext cx="6191250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674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1F0F69E-33C8-46AD-AFE8-E682F31FD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B042E3-8A59-4CF8-BACD-284F3D6047A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F576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085664-0946-473B-868A-BEEF5B704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B17778-023B-49CB-BE94-DEB9D1F32C9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F576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2EBC45-D549-45B7-9284-C4D9BD44F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FD8CA6-BCA5-4C41-AE0B-6F8E3F3EF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05082F-CA85-447C-980B-AF8AD0CF4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9554CB-67B2-405D-AA12-5203EF6B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entagon 9" title="&quot;&quot;">
            <a:extLst>
              <a:ext uri="{FF2B5EF4-FFF2-40B4-BE49-F238E27FC236}">
                <a16:creationId xmlns:a16="http://schemas.microsoft.com/office/drawing/2014/main" id="{227EE276-2340-47AD-808D-8111F32104A8}"/>
              </a:ext>
            </a:extLst>
          </p:cNvPr>
          <p:cNvSpPr/>
          <p:nvPr userDrawn="1"/>
        </p:nvSpPr>
        <p:spPr>
          <a:xfrm>
            <a:off x="0" y="1633333"/>
            <a:ext cx="6581872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888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1F0F69E-33C8-46AD-AFE8-E682F31FD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FD8CA6-BCA5-4C41-AE0B-6F8E3F3EF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05082F-CA85-447C-980B-AF8AD0CF4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9554CB-67B2-405D-AA12-5203EF6B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entagon 9" title="&quot;&quot;">
            <a:extLst>
              <a:ext uri="{FF2B5EF4-FFF2-40B4-BE49-F238E27FC236}">
                <a16:creationId xmlns:a16="http://schemas.microsoft.com/office/drawing/2014/main" id="{227EE276-2340-47AD-808D-8111F32104A8}"/>
              </a:ext>
            </a:extLst>
          </p:cNvPr>
          <p:cNvSpPr/>
          <p:nvPr userDrawn="1"/>
        </p:nvSpPr>
        <p:spPr>
          <a:xfrm>
            <a:off x="0" y="1633333"/>
            <a:ext cx="6581872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  <p:sp>
        <p:nvSpPr>
          <p:cNvPr id="12" name="Table Placeholder 11">
            <a:extLst>
              <a:ext uri="{FF2B5EF4-FFF2-40B4-BE49-F238E27FC236}">
                <a16:creationId xmlns:a16="http://schemas.microsoft.com/office/drawing/2014/main" id="{AE97D9D6-D5E6-4AB6-931A-C7DAD67FF1B1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838201" y="1982479"/>
            <a:ext cx="10515599" cy="4165423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2564615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5682-FAE2-42A3-AF81-49944D0B8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547DC5-63BB-42E8-BDA7-AA9FEFE75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7C0EFE-8E38-48E6-9C30-91250D089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0EF709-0170-4F0E-8BA7-0BCC93770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260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6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8443D7-7F30-4B8B-A2B9-80AFCA43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33437-94B2-48B2-B9DF-D0A124C36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196B4-59A7-4F55-AB1F-E472546A9C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FCCAD-7EC3-41F9-AF25-DBEBDFD2D03C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D6C522-DAE5-4E68-AFB5-CB47A0262C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5248E-2126-4CBB-924B-FEEF06B72F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482BAF-12B2-4620-96B5-33302AEFD9D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 b="8157"/>
          <a:stretch/>
        </p:blipFill>
        <p:spPr>
          <a:xfrm>
            <a:off x="0" y="6677025"/>
            <a:ext cx="12192000" cy="180975"/>
          </a:xfrm>
          <a:prstGeom prst="rect">
            <a:avLst/>
          </a:prstGeom>
          <a:ln>
            <a:noFill/>
          </a:ln>
        </p:spPr>
      </p:pic>
      <p:cxnSp>
        <p:nvCxnSpPr>
          <p:cNvPr id="10" name="Straight Connector 22" title="&quot; &quot;">
            <a:extLst>
              <a:ext uri="{FF2B5EF4-FFF2-40B4-BE49-F238E27FC236}">
                <a16:creationId xmlns:a16="http://schemas.microsoft.com/office/drawing/2014/main" id="{4242C5BE-DB79-4DCF-961F-CD36C176BAA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1" y="6659554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3078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51" r:id="rId2"/>
    <p:sldLayoutId id="2147483662" r:id="rId3"/>
    <p:sldLayoutId id="2147483652" r:id="rId4"/>
    <p:sldLayoutId id="2147483672" r:id="rId5"/>
    <p:sldLayoutId id="2147483673" r:id="rId6"/>
    <p:sldLayoutId id="2147483653" r:id="rId7"/>
    <p:sldLayoutId id="2147483697" r:id="rId8"/>
    <p:sldLayoutId id="2147483674" r:id="rId9"/>
    <p:sldLayoutId id="2147483702" r:id="rId10"/>
    <p:sldLayoutId id="2147483655" r:id="rId11"/>
    <p:sldLayoutId id="214748365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3087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title="&quot;&quot;">
            <a:extLst>
              <a:ext uri="{FF2B5EF4-FFF2-40B4-BE49-F238E27FC236}">
                <a16:creationId xmlns:a16="http://schemas.microsoft.com/office/drawing/2014/main" id="{7620AFCD-4C7A-490F-B4EC-1E8A313F49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1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8" name="Pentagon 9" title="&quot;&quot;">
            <a:extLst>
              <a:ext uri="{FF2B5EF4-FFF2-40B4-BE49-F238E27FC236}">
                <a16:creationId xmlns:a16="http://schemas.microsoft.com/office/drawing/2014/main" id="{28070A9E-BB8B-4EB5-A97A-72B95557EE0B}"/>
              </a:ext>
            </a:extLst>
          </p:cNvPr>
          <p:cNvSpPr/>
          <p:nvPr userDrawn="1"/>
        </p:nvSpPr>
        <p:spPr>
          <a:xfrm>
            <a:off x="196066" y="1684927"/>
            <a:ext cx="11157734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  <p:cxnSp>
        <p:nvCxnSpPr>
          <p:cNvPr id="9" name="Straight Connector 22" title="&quot; &quot;">
            <a:extLst>
              <a:ext uri="{FF2B5EF4-FFF2-40B4-BE49-F238E27FC236}">
                <a16:creationId xmlns:a16="http://schemas.microsoft.com/office/drawing/2014/main" id="{3868AE59-EB1E-4C7C-9634-491E3BC80F7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 title="&quot;&quot;">
            <a:extLst>
              <a:ext uri="{FF2B5EF4-FFF2-40B4-BE49-F238E27FC236}">
                <a16:creationId xmlns:a16="http://schemas.microsoft.com/office/drawing/2014/main" id="{4D4A2005-8354-4C11-9408-7FFA3C38C317}"/>
              </a:ext>
            </a:extLst>
          </p:cNvPr>
          <p:cNvSpPr/>
          <p:nvPr userDrawn="1"/>
        </p:nvSpPr>
        <p:spPr>
          <a:xfrm>
            <a:off x="0" y="6647575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B789B8-5CE2-4A8E-A3CF-6573D397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5864" y="365125"/>
            <a:ext cx="894793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3087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BE2A73-A47F-4628-B24D-71BF9CA2E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05864" y="2236741"/>
            <a:ext cx="8452658" cy="3799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 title="Texas Department of State Health Services logo">
            <a:extLst>
              <a:ext uri="{FF2B5EF4-FFF2-40B4-BE49-F238E27FC236}">
                <a16:creationId xmlns:a16="http://schemas.microsoft.com/office/drawing/2014/main" id="{25AFC768-FDBA-4F71-84A8-646DFECB7BF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4" y="5289192"/>
            <a:ext cx="1598591" cy="1147959"/>
          </a:xfrm>
          <a:prstGeom prst="rect">
            <a:avLst/>
          </a:prstGeom>
        </p:spPr>
      </p:pic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258A82E9-29F0-4669-AE6A-42B92398A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B6698-EAFE-4EF4-8E59-4E345DB88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362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691" r:id="rId3"/>
    <p:sldLayoutId id="2147483692" r:id="rId4"/>
    <p:sldLayoutId id="2147483703" r:id="rId5"/>
    <p:sldLayoutId id="2147483693" r:id="rId6"/>
    <p:sldLayoutId id="2147483694" r:id="rId7"/>
    <p:sldLayoutId id="2147483695" r:id="rId8"/>
    <p:sldLayoutId id="214748369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rgbClr val="003087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title="&quot;&quot;">
            <a:extLst>
              <a:ext uri="{FF2B5EF4-FFF2-40B4-BE49-F238E27FC236}">
                <a16:creationId xmlns:a16="http://schemas.microsoft.com/office/drawing/2014/main" id="{48752905-4F9E-4308-9D7D-79136CE22E29}"/>
              </a:ext>
            </a:extLst>
          </p:cNvPr>
          <p:cNvSpPr/>
          <p:nvPr userDrawn="1"/>
        </p:nvSpPr>
        <p:spPr>
          <a:xfrm>
            <a:off x="0" y="-24702"/>
            <a:ext cx="12192001" cy="8986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12" title="&quot;&quot;">
            <a:extLst>
              <a:ext uri="{FF2B5EF4-FFF2-40B4-BE49-F238E27FC236}">
                <a16:creationId xmlns:a16="http://schemas.microsoft.com/office/drawing/2014/main" id="{26D6B718-8D13-46EE-A2EA-3EC07DCA572F}"/>
              </a:ext>
            </a:extLst>
          </p:cNvPr>
          <p:cNvSpPr/>
          <p:nvPr userDrawn="1"/>
        </p:nvSpPr>
        <p:spPr>
          <a:xfrm>
            <a:off x="6480961" y="513145"/>
            <a:ext cx="5711040" cy="743040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  <p:sp>
        <p:nvSpPr>
          <p:cNvPr id="9" name="Pentagon 13" title="&quot;&quot;">
            <a:extLst>
              <a:ext uri="{FF2B5EF4-FFF2-40B4-BE49-F238E27FC236}">
                <a16:creationId xmlns:a16="http://schemas.microsoft.com/office/drawing/2014/main" id="{ED62EF45-C9C0-4413-81FE-899E260FD808}"/>
              </a:ext>
            </a:extLst>
          </p:cNvPr>
          <p:cNvSpPr/>
          <p:nvPr userDrawn="1"/>
        </p:nvSpPr>
        <p:spPr>
          <a:xfrm>
            <a:off x="0" y="365125"/>
            <a:ext cx="9481334" cy="1039080"/>
          </a:xfrm>
          <a:prstGeom prst="homePlate">
            <a:avLst/>
          </a:prstGeom>
          <a:solidFill>
            <a:srgbClr val="005C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  <p:pic>
        <p:nvPicPr>
          <p:cNvPr id="11" name="Picture 10" title="&quot;&quot;">
            <a:extLst>
              <a:ext uri="{FF2B5EF4-FFF2-40B4-BE49-F238E27FC236}">
                <a16:creationId xmlns:a16="http://schemas.microsoft.com/office/drawing/2014/main" id="{53B8FF7F-B71D-4E67-925E-01F7866EB6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 b="8157"/>
          <a:stretch/>
        </p:blipFill>
        <p:spPr>
          <a:xfrm>
            <a:off x="0" y="6677025"/>
            <a:ext cx="12192000" cy="180975"/>
          </a:xfrm>
          <a:prstGeom prst="rect">
            <a:avLst/>
          </a:prstGeom>
          <a:ln>
            <a:noFill/>
          </a:ln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2D2514-FF0E-43CF-9DEC-E8FFEC136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113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43C64B-EE6C-49CE-AC9C-4EF026EBE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43558-8669-4E59-AFD4-2D647B0279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5D06A-407B-46FA-A0EC-F072866C22BF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AD61A-3E46-4A91-9409-1DF22E3CDD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899FE-B918-439A-8725-B7C5440198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B54E4-5A71-4511-84E9-33A1CA2A9EE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22" title="&quot; &quot;">
            <a:extLst>
              <a:ext uri="{FF2B5EF4-FFF2-40B4-BE49-F238E27FC236}">
                <a16:creationId xmlns:a16="http://schemas.microsoft.com/office/drawing/2014/main" id="{6E5C70A8-3EE5-4D69-8AA3-93C6F7056F4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1" y="6659554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1796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5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704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COURTNEY.DEZENDORF@DSHS.TEXAS.GOV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JULIA.VONALEXANDER@DSHS.TEXAS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194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9FB2D-65D2-44DC-8838-45073EA02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Health </a:t>
            </a:r>
            <a:br>
              <a:rPr lang="en-US" dirty="0"/>
            </a:br>
            <a:r>
              <a:rPr lang="en-US" dirty="0"/>
              <a:t>Workforce Training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E859607-03DF-48D6-964A-723701735D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4000" b="1" dirty="0"/>
              <a:t>2021 Updates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DB586A0-F78E-4AF7-8975-40A913C9334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4926573"/>
            <a:ext cx="10509250" cy="727075"/>
          </a:xfrm>
        </p:spPr>
        <p:txBody>
          <a:bodyPr>
            <a:noAutofit/>
          </a:bodyPr>
          <a:lstStyle/>
          <a:p>
            <a:r>
              <a:rPr lang="en-US" sz="2200" dirty="0"/>
              <a:t>Courtney Dezendorf</a:t>
            </a:r>
          </a:p>
          <a:p>
            <a:r>
              <a:rPr lang="en-US" sz="2200" dirty="0"/>
              <a:t>Texas Department of State Health Services</a:t>
            </a:r>
          </a:p>
          <a:p>
            <a:r>
              <a:rPr lang="en-US" sz="2200" dirty="0"/>
              <a:t>Office of Practice and Learning</a:t>
            </a:r>
          </a:p>
        </p:txBody>
      </p:sp>
    </p:spTree>
    <p:extLst>
      <p:ext uri="{BB962C8B-B14F-4D97-AF65-F5344CB8AC3E}">
        <p14:creationId xmlns:p14="http://schemas.microsoft.com/office/powerpoint/2010/main" val="290755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31623D-D2DE-4050-AD21-6910961B8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WORKGROUP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40327DD2-2E71-4CE9-982A-FE359BEA1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b="1" u="sng" dirty="0"/>
              <a:t>Purpose:</a:t>
            </a:r>
            <a:r>
              <a:rPr lang="en-US" sz="3000" dirty="0"/>
              <a:t>  To lead a centralized, coordinated, and strategic approach for public health workforce development and training in Texas</a:t>
            </a:r>
          </a:p>
          <a:p>
            <a:pPr marL="0" indent="0">
              <a:buNone/>
            </a:pPr>
            <a:endParaRPr lang="en-US" sz="3000" dirty="0"/>
          </a:p>
          <a:p>
            <a:pPr marL="342900" indent="-342900"/>
            <a:r>
              <a:rPr lang="en-US" sz="3000" b="1" u="sng" dirty="0"/>
              <a:t>Goal:</a:t>
            </a:r>
            <a:r>
              <a:rPr lang="en-US" sz="3000" b="1" dirty="0"/>
              <a:t> </a:t>
            </a:r>
            <a:r>
              <a:rPr lang="en-US" sz="3000" dirty="0"/>
              <a:t>To improve training support and resources for the Texas Public Health Workforce </a:t>
            </a:r>
            <a:endParaRPr lang="en-US" sz="3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06593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31623D-D2DE-4050-AD21-6910961B8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STEPS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40327DD2-2E71-4CE9-982A-FE359BEA1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/>
              <a:t>Inventory of Existing Trainings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/>
              <a:t>Creation of a DSHS Workforce Training Site and </a:t>
            </a:r>
            <a:r>
              <a:rPr lang="en-US" sz="3000" dirty="0" err="1"/>
              <a:t>Listserve</a:t>
            </a:r>
            <a:endParaRPr lang="en-US" sz="3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/>
              <a:t>Identifying and Prioritizing Training Needs</a:t>
            </a:r>
          </a:p>
          <a:p>
            <a:pPr marL="342900" indent="-342900"/>
            <a:r>
              <a:rPr lang="en-US" sz="3000" dirty="0"/>
              <a:t>Developing New Trainings/Enhancing Trainings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735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20225"/>
            <a:ext cx="12192000" cy="10402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96AC6A-155C-452B-A591-5E0B91903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60611"/>
            <a:ext cx="11182350" cy="2873190"/>
          </a:xfrm>
        </p:spPr>
        <p:txBody>
          <a:bodyPr>
            <a:normAutofit/>
          </a:bodyPr>
          <a:lstStyle/>
          <a:p>
            <a:r>
              <a:rPr lang="en-US" sz="5000" dirty="0"/>
              <a:t>Texas Public Health Practice Network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E2845A-EF74-496A-BB22-37F68516BA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87608"/>
            <a:ext cx="10515600" cy="486579"/>
          </a:xfrm>
        </p:spPr>
        <p:txBody>
          <a:bodyPr>
            <a:normAutofit/>
          </a:bodyPr>
          <a:lstStyle/>
          <a:p>
            <a:r>
              <a:rPr lang="en-US" dirty="0"/>
              <a:t>A partnership to strengthen the Texas public health workforce.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04021" y="416704"/>
            <a:ext cx="11845975" cy="580199"/>
            <a:chOff x="65062" y="4940300"/>
            <a:chExt cx="11845975" cy="580199"/>
          </a:xfrm>
        </p:grpSpPr>
        <p:pic>
          <p:nvPicPr>
            <p:cNvPr id="20" name="Picture 2" descr="image00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56233" y="4940301"/>
              <a:ext cx="1754804" cy="580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87996" y="4940300"/>
              <a:ext cx="2471803" cy="580199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2" name="Picture 16" descr="Image result for unt school of public health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991" y="4941455"/>
              <a:ext cx="2098405" cy="5790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6776" y="4940300"/>
              <a:ext cx="1957016" cy="580199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59799" y="4940301"/>
              <a:ext cx="1796434" cy="580198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062" y="4944406"/>
              <a:ext cx="1768165" cy="576093"/>
            </a:xfrm>
            <a:prstGeom prst="rect">
              <a:avLst/>
            </a:prstGeom>
            <a:ln>
              <a:noFill/>
            </a:ln>
          </p:spPr>
        </p:pic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021" y="4823668"/>
            <a:ext cx="1432093" cy="1027873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885967BB-6EE6-47EE-9619-2D4178573A8B}"/>
              </a:ext>
            </a:extLst>
          </p:cNvPr>
          <p:cNvSpPr txBox="1">
            <a:spLocks/>
          </p:cNvSpPr>
          <p:nvPr/>
        </p:nvSpPr>
        <p:spPr>
          <a:xfrm>
            <a:off x="1676400" y="1466651"/>
            <a:ext cx="10515600" cy="4865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u="sng" dirty="0"/>
              <a:t>PUBLIC HEALTH 101 CURRICULUM UPDATE</a:t>
            </a:r>
          </a:p>
        </p:txBody>
      </p:sp>
    </p:spTree>
    <p:extLst>
      <p:ext uri="{BB962C8B-B14F-4D97-AF65-F5344CB8AC3E}">
        <p14:creationId xmlns:p14="http://schemas.microsoft.com/office/powerpoint/2010/main" val="442850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CCEFFA5-99FF-46CE-A84C-196607A96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0A4FC4C-B3A8-4F59-9EFB-9A8984D11B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14400" dirty="0">
                <a:hlinkClick r:id="rId3"/>
              </a:rPr>
              <a:t>COURTNEY.DEZENDORF@DSHS.TEXAS.GOV</a:t>
            </a:r>
            <a:endParaRPr lang="en-US" sz="14400" dirty="0"/>
          </a:p>
          <a:p>
            <a:endParaRPr lang="en-US" sz="14400" dirty="0"/>
          </a:p>
          <a:p>
            <a:r>
              <a:rPr lang="en-US" sz="14400" dirty="0">
                <a:hlinkClick r:id="rId4"/>
              </a:rPr>
              <a:t>JULIA.VONALEXANDER@DSHS.TEXAS.GOV</a:t>
            </a:r>
            <a:endParaRPr lang="en-US" sz="144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90448914"/>
      </p:ext>
    </p:extLst>
  </p:cSld>
  <p:clrMapOvr>
    <a:masterClrMapping/>
  </p:clrMapOvr>
</p:sld>
</file>

<file path=ppt/theme/theme1.xml><?xml version="1.0" encoding="utf-8"?>
<a:theme xmlns:a="http://schemas.openxmlformats.org/drawingml/2006/main" name="DSHS Slide Theme">
  <a:themeElements>
    <a:clrScheme name="DSHS">
      <a:dk1>
        <a:srgbClr val="000000"/>
      </a:dk1>
      <a:lt1>
        <a:sysClr val="window" lastClr="FFFFFF"/>
      </a:lt1>
      <a:dk2>
        <a:srgbClr val="44546A"/>
      </a:dk2>
      <a:lt2>
        <a:srgbClr val="E7E6E6"/>
      </a:lt2>
      <a:accent1>
        <a:srgbClr val="003087"/>
      </a:accent1>
      <a:accent2>
        <a:srgbClr val="C00000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HS-Powerpoint-Template.potx" id="{6FC93773-1777-49B8-B085-21A8058814C0}" vid="{683E1146-0F7A-4BF5-8A2F-3CF7ECB0942A}"/>
    </a:ext>
  </a:extLst>
</a:theme>
</file>

<file path=ppt/theme/theme2.xml><?xml version="1.0" encoding="utf-8"?>
<a:theme xmlns:a="http://schemas.openxmlformats.org/drawingml/2006/main" name="DSHS Slide Layout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HS-Powerpoint-Template.potx" id="{6FC93773-1777-49B8-B085-21A8058814C0}" vid="{4124A9E9-EF70-4508-B786-ECE044002AD0}"/>
    </a:ext>
  </a:extLst>
</a:theme>
</file>

<file path=ppt/theme/theme3.xml><?xml version="1.0" encoding="utf-8"?>
<a:theme xmlns:a="http://schemas.openxmlformats.org/drawingml/2006/main" name="DSHS Slide Layout 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HS-Powerpoint-Template.potx" id="{6FC93773-1777-49B8-B085-21A8058814C0}" vid="{AFDF2EBF-DC16-4258-9B11-8246FF8EEFC8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DSHS-Powerpoint-Template</Template>
  <TotalTime>796</TotalTime>
  <Words>125</Words>
  <Application>Microsoft Office PowerPoint</Application>
  <PresentationFormat>Widescreen</PresentationFormat>
  <Paragraphs>30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DSHS Slide Theme</vt:lpstr>
      <vt:lpstr>DSHS Slide Layout 2</vt:lpstr>
      <vt:lpstr>DSHS Slide Layout 3</vt:lpstr>
      <vt:lpstr>PowerPoint Presentation</vt:lpstr>
      <vt:lpstr>Public Health  Workforce Training</vt:lpstr>
      <vt:lpstr>TRAINING WORKGROUP</vt:lpstr>
      <vt:lpstr>FIRST STEPS</vt:lpstr>
      <vt:lpstr>Texas Public Health Practice Network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Texas Department of State Health Services</dc:creator>
  <cp:lastModifiedBy>Dezendorf,Courtney (DSHS)</cp:lastModifiedBy>
  <cp:revision>76</cp:revision>
  <dcterms:created xsi:type="dcterms:W3CDTF">2018-12-06T15:25:41Z</dcterms:created>
  <dcterms:modified xsi:type="dcterms:W3CDTF">2021-02-05T18:37:30Z</dcterms:modified>
</cp:coreProperties>
</file>