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9"/>
  </p:notesMasterIdLst>
  <p:sldIdLst>
    <p:sldId id="256" r:id="rId6"/>
    <p:sldId id="268" r:id="rId7"/>
    <p:sldId id="278" r:id="rId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9A567B-857E-AB1A-DD05-DA04E6418C6B}" name="White,Sharonica (HHSC)" initials="W(" userId="S::sharonica.white@hhs.texas.gov::5b628b6d-d541-4d26-bf45-dfd69a408f2f" providerId="AD"/>
  <p188:author id="{92C53E96-03AC-8DBB-1707-5C9F76EB6063}" name="Ruthven,Lauren (HHSC)" initials="R(" userId="S::Lauren.Ruthven@hhs.texas.gov::4007e6d6-a430-4bcb-b6c9-b100c5c4dea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ner, Bess" initials="MB" lastIdx="14" clrIdx="0">
    <p:extLst>
      <p:ext uri="{19B8F6BF-5375-455C-9EA6-DF929625EA0E}">
        <p15:presenceInfo xmlns:p15="http://schemas.microsoft.com/office/powerpoint/2012/main" userId="S::bmilner@deloitte.com::cf5efde4-0c30-4a87-b99d-2722fa908c48" providerId="AD"/>
      </p:ext>
    </p:extLst>
  </p:cmAuthor>
  <p:cmAuthor id="2" name="Pruessner,Tyler (HHSC)" initials="P(" lastIdx="1" clrIdx="1">
    <p:extLst>
      <p:ext uri="{19B8F6BF-5375-455C-9EA6-DF929625EA0E}">
        <p15:presenceInfo xmlns:p15="http://schemas.microsoft.com/office/powerpoint/2012/main" userId="S::tyler.pruessner01@hhs.texas.gov::9522ff02-8b0f-4bdb-9b9e-9c7d2b5bb9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84" autoAdjust="0"/>
    <p:restoredTop sz="75574" autoAdjust="0"/>
  </p:normalViewPr>
  <p:slideViewPr>
    <p:cSldViewPr snapToGrid="0">
      <p:cViewPr varScale="1">
        <p:scale>
          <a:sx n="47" d="100"/>
          <a:sy n="47" d="100"/>
        </p:scale>
        <p:origin x="11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e,Sharonica (HHSC)" userId="5b628b6d-d541-4d26-bf45-dfd69a408f2f" providerId="ADAL" clId="{CE8267C2-1641-4215-8180-1EEE95E1D676}"/>
    <pc:docChg chg="custSel modSld">
      <pc:chgData name="White,Sharonica (HHSC)" userId="5b628b6d-d541-4d26-bf45-dfd69a408f2f" providerId="ADAL" clId="{CE8267C2-1641-4215-8180-1EEE95E1D676}" dt="2022-04-08T20:39:25.232" v="64" actId="20577"/>
      <pc:docMkLst>
        <pc:docMk/>
      </pc:docMkLst>
      <pc:sldChg chg="modSp mod">
        <pc:chgData name="White,Sharonica (HHSC)" userId="5b628b6d-d541-4d26-bf45-dfd69a408f2f" providerId="ADAL" clId="{CE8267C2-1641-4215-8180-1EEE95E1D676}" dt="2022-04-08T20:39:25.232" v="64" actId="20577"/>
        <pc:sldMkLst>
          <pc:docMk/>
          <pc:sldMk cId="2478186369" sldId="278"/>
        </pc:sldMkLst>
        <pc:spChg chg="mod">
          <ac:chgData name="White,Sharonica (HHSC)" userId="5b628b6d-d541-4d26-bf45-dfd69a408f2f" providerId="ADAL" clId="{CE8267C2-1641-4215-8180-1EEE95E1D676}" dt="2022-04-08T20:39:25.232" v="64" actId="20577"/>
          <ac:spMkLst>
            <pc:docMk/>
            <pc:sldMk cId="2478186369" sldId="278"/>
            <ac:spMk id="4" creationId="{C36D7417-9F4B-464E-B351-1E08B4D58A7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D3E60B8-CE47-41DA-8625-17268A041E76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6B66B50-BBF4-4768-A8BB-5BC05975D6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012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66B50-BBF4-4768-A8BB-5BC05975D6E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53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dirty="0"/>
          </a:p>
          <a:p>
            <a:pPr defTabSz="933237">
              <a:defRPr/>
            </a:pPr>
            <a:endParaRPr lang="en-US" dirty="0"/>
          </a:p>
          <a:p>
            <a:pPr defTabSz="933237">
              <a:defRPr/>
            </a:pPr>
            <a:endParaRPr lang="en-US" dirty="0"/>
          </a:p>
          <a:p>
            <a:pPr defTabSz="933237">
              <a:defRPr/>
            </a:pPr>
            <a:endParaRPr lang="en-US" dirty="0"/>
          </a:p>
          <a:p>
            <a:pPr defTabSz="933237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66B50-BBF4-4768-A8BB-5BC05975D6E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52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for your time. Are there any questions?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66B50-BBF4-4768-A8BB-5BC05975D6E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50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68229" y="2647779"/>
            <a:ext cx="7664860" cy="1944087"/>
          </a:xfrm>
        </p:spPr>
        <p:txBody>
          <a:bodyPr anchor="b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68229" y="4906339"/>
            <a:ext cx="7664860" cy="654691"/>
          </a:xfrm>
        </p:spPr>
        <p:txBody>
          <a:bodyPr anchor="t"/>
          <a:lstStyle>
            <a:lvl1pPr marL="0" indent="0" algn="l">
              <a:buNone/>
              <a:defRPr sz="3600" b="1">
                <a:solidFill>
                  <a:schemeClr val="accent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Line 6"/>
          <p:cNvCxnSpPr/>
          <p:nvPr/>
        </p:nvCxnSpPr>
        <p:spPr>
          <a:xfrm>
            <a:off x="3368229" y="4711002"/>
            <a:ext cx="766486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42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for Q&amp;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908" y="475488"/>
            <a:ext cx="7827015" cy="906747"/>
          </a:xfrm>
          <a:ln>
            <a:noFill/>
          </a:ln>
        </p:spPr>
        <p:txBody>
          <a:bodyPr anchor="b">
            <a:noAutofit/>
          </a:bodyPr>
          <a:lstStyle>
            <a:lvl1pPr>
              <a:defRPr sz="5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836908" y="2150347"/>
            <a:ext cx="7821480" cy="383974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 marL="457189" indent="0">
              <a:buNone/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9474397" y="2544510"/>
            <a:ext cx="2071159" cy="256005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63500" dir="2700000" algn="tl" rotWithShape="0">
              <a:prstClr val="black">
                <a:alpha val="17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9289102" y="5486857"/>
            <a:ext cx="2441748" cy="503238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Questions?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40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290" y="2887965"/>
            <a:ext cx="5001611" cy="1114960"/>
          </a:xfrm>
        </p:spPr>
        <p:txBody>
          <a:bodyPr anchor="b">
            <a:normAutofit/>
          </a:bodyPr>
          <a:lstStyle>
            <a:lvl1pPr algn="l">
              <a:defRPr sz="7000"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979290" y="4554842"/>
            <a:ext cx="6841346" cy="1315016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Line 12"/>
          <p:cNvCxnSpPr/>
          <p:nvPr/>
        </p:nvCxnSpPr>
        <p:spPr>
          <a:xfrm>
            <a:off x="838199" y="4277571"/>
            <a:ext cx="10515600" cy="2625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314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647779"/>
            <a:ext cx="10194889" cy="1944087"/>
          </a:xfrm>
        </p:spPr>
        <p:txBody>
          <a:bodyPr anchor="b">
            <a:noAutofit/>
          </a:bodyPr>
          <a:lstStyle>
            <a:lvl1pPr algn="l">
              <a:defRPr sz="7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906339"/>
            <a:ext cx="10194889" cy="654691"/>
          </a:xfrm>
        </p:spPr>
        <p:txBody>
          <a:bodyPr anchor="t"/>
          <a:lstStyle>
            <a:lvl1pPr marL="0" indent="0" algn="l">
              <a:buNone/>
              <a:defRPr sz="3600" b="1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Line 14"/>
          <p:cNvCxnSpPr>
            <a:cxnSpLocks/>
          </p:cNvCxnSpPr>
          <p:nvPr/>
        </p:nvCxnSpPr>
        <p:spPr>
          <a:xfrm>
            <a:off x="838200" y="4711002"/>
            <a:ext cx="10194889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02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7827015" cy="906747"/>
          </a:xfrm>
          <a:ln>
            <a:noFill/>
          </a:ln>
        </p:spPr>
        <p:txBody>
          <a:bodyPr anchor="b">
            <a:no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836908" y="2150347"/>
            <a:ext cx="7821480" cy="383974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 marL="457189" indent="0">
              <a:buNone/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9474397" y="2544510"/>
            <a:ext cx="2071159" cy="256005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63500" dir="2700000" algn="tl" rotWithShape="0">
              <a:prstClr val="black">
                <a:alpha val="17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36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590" y="461268"/>
            <a:ext cx="8841193" cy="798296"/>
          </a:xfrm>
        </p:spPr>
        <p:txBody>
          <a:bodyPr anchor="b">
            <a:no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7589" y="1645143"/>
            <a:ext cx="8841193" cy="549117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2449428" y="2194260"/>
            <a:ext cx="8841193" cy="3878709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 </a:t>
            </a:r>
          </a:p>
          <a:p>
            <a:pPr lvl="0"/>
            <a:r>
              <a:rPr lang="en-US"/>
              <a:t>Click to edit Master text styles </a:t>
            </a:r>
          </a:p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63040" y="6311899"/>
            <a:ext cx="2103120" cy="365125"/>
          </a:xfrm>
        </p:spPr>
        <p:txBody>
          <a:bodyPr/>
          <a:lstStyle>
            <a:lvl1pPr algn="l">
              <a:defRPr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Line 15"/>
          <p:cNvCxnSpPr/>
          <p:nvPr/>
        </p:nvCxnSpPr>
        <p:spPr>
          <a:xfrm flipV="1">
            <a:off x="2437590" y="1404425"/>
            <a:ext cx="8853031" cy="1788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408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1631" y="255708"/>
            <a:ext cx="8388457" cy="743000"/>
          </a:xfrm>
          <a:effectLst/>
        </p:spPr>
        <p:txBody>
          <a:bodyPr anchor="b">
            <a:no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1631" y="1176595"/>
            <a:ext cx="8389751" cy="5003043"/>
          </a:xfrm>
        </p:spPr>
        <p:txBody>
          <a:bodyPr>
            <a:normAutofit/>
          </a:bodyPr>
          <a:lstStyle>
            <a:lvl1pPr marL="341313" indent="-341313">
              <a:buFont typeface="+mj-lt"/>
              <a:buAutoNum type="arabicPeriod"/>
              <a:defRPr sz="2400"/>
            </a:lvl1pPr>
            <a:lvl2pPr marL="682625" indent="-341313" defTabSz="914400">
              <a:buFont typeface="+mj-lt"/>
              <a:buAutoNum type="alphaLcPeriod"/>
              <a:defRPr sz="2400"/>
            </a:lvl2pPr>
            <a:lvl3pPr marL="1085850" indent="-403225">
              <a:buFont typeface="+mj-lt"/>
              <a:buAutoNum type="romanLcPeriod"/>
              <a:defRPr sz="2400"/>
            </a:lvl3pPr>
            <a:lvl4pPr marL="1085850" indent="0">
              <a:buFont typeface="+mj-lt"/>
              <a:buNone/>
              <a:defRPr sz="2400"/>
            </a:lvl4pPr>
            <a:lvl5pPr marL="1547812" indent="0">
              <a:buFont typeface="+mj-lt"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63040" y="6311899"/>
            <a:ext cx="2103120" cy="365125"/>
          </a:xfrm>
        </p:spPr>
        <p:txBody>
          <a:bodyPr/>
          <a:lstStyle>
            <a:lvl1pPr algn="l">
              <a:defRPr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Line 9"/>
          <p:cNvCxnSpPr/>
          <p:nvPr/>
        </p:nvCxnSpPr>
        <p:spPr>
          <a:xfrm flipV="1">
            <a:off x="2462925" y="1048619"/>
            <a:ext cx="8412480" cy="1788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488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7827015" cy="906747"/>
          </a:xfrm>
        </p:spPr>
        <p:txBody>
          <a:bodyPr anchor="b">
            <a:noAutofit/>
          </a:bodyPr>
          <a:lstStyle>
            <a:lvl1pPr>
              <a:defRPr sz="5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836908" y="2200589"/>
            <a:ext cx="7821480" cy="390241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9474397" y="2544510"/>
            <a:ext cx="2071159" cy="256005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63500" dir="2700000" algn="tl" rotWithShape="0">
              <a:prstClr val="black">
                <a:alpha val="17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>
            <a:lvl1pPr>
              <a:defRPr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90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925" y="664912"/>
            <a:ext cx="8890875" cy="743000"/>
          </a:xfrm>
          <a:effectLst/>
        </p:spPr>
        <p:txBody>
          <a:bodyPr anchor="b">
            <a:noAutofit/>
          </a:bodyPr>
          <a:lstStyle>
            <a:lvl1pPr>
              <a:defRPr sz="5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1632" y="1828300"/>
            <a:ext cx="4282068" cy="4351338"/>
          </a:xfrm>
        </p:spPr>
        <p:txBody>
          <a:bodyPr>
            <a:normAutofit/>
          </a:bodyPr>
          <a:lstStyle>
            <a:lvl1pPr marL="341313" indent="-341313">
              <a:buFont typeface="+mj-lt"/>
              <a:buAutoNum type="arabicPeriod"/>
              <a:defRPr sz="2400"/>
            </a:lvl1pPr>
            <a:lvl2pPr marL="682625" indent="-341313" defTabSz="914400">
              <a:buFont typeface="+mj-lt"/>
              <a:buAutoNum type="alphaLcPeriod"/>
              <a:defRPr sz="2400"/>
            </a:lvl2pPr>
            <a:lvl3pPr marL="1085850" indent="-403225">
              <a:buFont typeface="+mj-lt"/>
              <a:buAutoNum type="romanLcPeriod"/>
              <a:defRPr sz="2400"/>
            </a:lvl3pPr>
            <a:lvl4pPr marL="1085850" indent="0">
              <a:buFont typeface="+mj-lt"/>
              <a:buNone/>
              <a:defRPr sz="2400"/>
            </a:lvl4pPr>
            <a:lvl5pPr marL="1547812" indent="0">
              <a:buFont typeface="+mj-lt"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071732" y="1828300"/>
            <a:ext cx="4282068" cy="4351338"/>
          </a:xfrm>
        </p:spPr>
        <p:txBody>
          <a:bodyPr>
            <a:normAutofit/>
          </a:bodyPr>
          <a:lstStyle>
            <a:lvl1pPr marL="341313" indent="-341313">
              <a:buFont typeface="+mj-lt"/>
              <a:buAutoNum type="arabicPeriod"/>
              <a:defRPr lang="en-US" dirty="0" smtClean="0"/>
            </a:lvl1pPr>
            <a:lvl2pPr marL="682625" indent="-341313" defTabSz="914400">
              <a:buFont typeface="+mj-lt"/>
              <a:buAutoNum type="alphaLcPeriod"/>
              <a:defRPr lang="en-US" dirty="0" smtClean="0"/>
            </a:lvl2pPr>
            <a:lvl3pPr marL="1085850" indent="-403225">
              <a:buFont typeface="+mj-lt"/>
              <a:buAutoNum type="romanLcPeriod"/>
              <a:defRPr lang="en-US" dirty="0" smtClean="0"/>
            </a:lvl3pPr>
            <a:lvl4pPr marL="1085850" indent="0">
              <a:buFont typeface="+mj-lt"/>
              <a:buNone/>
              <a:defRPr sz="2400"/>
            </a:lvl4pPr>
            <a:lvl5pPr marL="1547812" indent="0">
              <a:buFont typeface="+mj-lt"/>
              <a:buNone/>
              <a:defRPr lang="en-US" dirty="0" smtClean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63040" y="6311899"/>
            <a:ext cx="2103120" cy="365125"/>
          </a:xfrm>
        </p:spPr>
        <p:txBody>
          <a:bodyPr/>
          <a:lstStyle>
            <a:lvl1pPr algn="l">
              <a:defRPr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Line 9"/>
          <p:cNvCxnSpPr/>
          <p:nvPr/>
        </p:nvCxnSpPr>
        <p:spPr>
          <a:xfrm>
            <a:off x="2462925" y="1475278"/>
            <a:ext cx="8890875" cy="2009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51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507525" y="43999"/>
            <a:ext cx="9846276" cy="1325563"/>
          </a:xfrm>
        </p:spPr>
        <p:txBody>
          <a:bodyPr/>
          <a:lstStyle>
            <a:lvl1pPr>
              <a:defRPr>
                <a:solidFill>
                  <a:srgbClr val="1824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 hasCustomPrompt="1"/>
          </p:nvPr>
        </p:nvSpPr>
        <p:spPr>
          <a:xfrm>
            <a:off x="1507524" y="1369562"/>
            <a:ext cx="9846276" cy="478338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07363" y="6356353"/>
            <a:ext cx="169267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84124" y="6356353"/>
            <a:ext cx="628538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753600" y="6356353"/>
            <a:ext cx="1600200" cy="365125"/>
          </a:xfrm>
        </p:spPr>
        <p:txBody>
          <a:bodyPr/>
          <a:lstStyle/>
          <a:p>
            <a:fld id="{3D109FF3-1548-4CDB-B82B-70387ADEE5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67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de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43050" y="393563"/>
            <a:ext cx="9810749" cy="679904"/>
          </a:xfr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3"/>
          </p:nvPr>
        </p:nvSpPr>
        <p:spPr>
          <a:xfrm>
            <a:off x="1543050" y="1322388"/>
            <a:ext cx="9810749" cy="476885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463040" y="6356351"/>
            <a:ext cx="2103120" cy="365125"/>
          </a:xfrm>
        </p:spPr>
        <p:txBody>
          <a:bodyPr/>
          <a:lstStyle>
            <a:lvl1pPr algn="l">
              <a:defRPr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09FF3-1548-4CDB-B82B-70387ADEE5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852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7827015" cy="906747"/>
          </a:xfrm>
          <a:ln>
            <a:noFill/>
          </a:ln>
        </p:spPr>
        <p:txBody>
          <a:bodyPr anchor="b">
            <a:noAutofit/>
          </a:bodyPr>
          <a:lstStyle>
            <a:lvl1pPr>
              <a:defRPr sz="5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836908" y="2150347"/>
            <a:ext cx="7821480" cy="383974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 marL="457189" indent="0">
              <a:buNone/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9474397" y="2544510"/>
            <a:ext cx="2071159" cy="256005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63500" dir="2700000" algn="tl" rotWithShape="0">
              <a:prstClr val="black">
                <a:alpha val="17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59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de 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43050" y="393563"/>
            <a:ext cx="9810749" cy="679904"/>
          </a:xfr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543051" y="1322388"/>
            <a:ext cx="4792435" cy="4768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5"/>
          </p:nvPr>
        </p:nvSpPr>
        <p:spPr>
          <a:xfrm>
            <a:off x="6561364" y="1322388"/>
            <a:ext cx="4792435" cy="4768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43051" y="6356351"/>
            <a:ext cx="2038349" cy="365125"/>
          </a:xfrm>
        </p:spPr>
        <p:txBody>
          <a:bodyPr/>
          <a:lstStyle>
            <a:lvl1pPr>
              <a:defRPr>
                <a:solidFill>
                  <a:srgbClr val="18245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09FF3-1548-4CDB-B82B-70387ADEE5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70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for Q&amp;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7827015" cy="906747"/>
          </a:xfrm>
          <a:ln>
            <a:noFill/>
          </a:ln>
        </p:spPr>
        <p:txBody>
          <a:bodyPr anchor="b">
            <a:no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836908" y="2150347"/>
            <a:ext cx="7821480" cy="383974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 marL="457189" indent="0">
              <a:buNone/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9474397" y="2544510"/>
            <a:ext cx="2071159" cy="256005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63500" dir="2700000" algn="tl" rotWithShape="0">
              <a:prstClr val="black">
                <a:alpha val="17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9289102" y="5486857"/>
            <a:ext cx="2441748" cy="503238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Questions?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8245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196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290" y="2887965"/>
            <a:ext cx="5001611" cy="1114960"/>
          </a:xfrm>
        </p:spPr>
        <p:txBody>
          <a:bodyPr anchor="b">
            <a:normAutofit/>
          </a:bodyPr>
          <a:lstStyle>
            <a:lvl1pPr algn="l">
              <a:defRPr sz="70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979290" y="4554842"/>
            <a:ext cx="6841346" cy="1315016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8245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Line 12"/>
          <p:cNvCxnSpPr/>
          <p:nvPr/>
        </p:nvCxnSpPr>
        <p:spPr>
          <a:xfrm>
            <a:off x="838199" y="4277571"/>
            <a:ext cx="10515600" cy="2625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01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590" y="461268"/>
            <a:ext cx="8841193" cy="798296"/>
          </a:xfrm>
        </p:spPr>
        <p:txBody>
          <a:bodyPr anchor="b">
            <a:noAutofit/>
          </a:bodyPr>
          <a:lstStyle>
            <a:lvl1pPr>
              <a:defRPr sz="5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9428" y="1856467"/>
            <a:ext cx="8841193" cy="54911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2449428" y="2654083"/>
            <a:ext cx="8841193" cy="3418886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 </a:t>
            </a:r>
          </a:p>
          <a:p>
            <a:pPr lvl="0"/>
            <a:r>
              <a:rPr lang="en-US"/>
              <a:t>Click to edit Master text styles </a:t>
            </a:r>
          </a:p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63040" y="6356351"/>
            <a:ext cx="2105526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Line 15"/>
          <p:cNvCxnSpPr/>
          <p:nvPr/>
        </p:nvCxnSpPr>
        <p:spPr>
          <a:xfrm flipV="1">
            <a:off x="2437590" y="1404425"/>
            <a:ext cx="8853031" cy="178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13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925" y="664912"/>
            <a:ext cx="8388457" cy="743000"/>
          </a:xfrm>
          <a:effectLst/>
        </p:spPr>
        <p:txBody>
          <a:bodyPr anchor="b">
            <a:noAutofit/>
          </a:bodyPr>
          <a:lstStyle>
            <a:lvl1pPr>
              <a:defRPr sz="5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1631" y="1681843"/>
            <a:ext cx="8389751" cy="4497795"/>
          </a:xfrm>
        </p:spPr>
        <p:txBody>
          <a:bodyPr>
            <a:normAutofit/>
          </a:bodyPr>
          <a:lstStyle>
            <a:lvl1pPr marL="341313" indent="-341313">
              <a:buFont typeface="+mj-lt"/>
              <a:buAutoNum type="arabicPeriod"/>
              <a:defRPr sz="2400"/>
            </a:lvl1pPr>
            <a:lvl2pPr marL="682625" indent="-341313" defTabSz="914400">
              <a:buFont typeface="+mj-lt"/>
              <a:buAutoNum type="alphaLcPeriod"/>
              <a:defRPr sz="2400"/>
            </a:lvl2pPr>
            <a:lvl3pPr marL="1085850" indent="-403225">
              <a:buFont typeface="+mj-lt"/>
              <a:buAutoNum type="romanLcPeriod"/>
              <a:defRPr sz="2400"/>
            </a:lvl3pPr>
            <a:lvl4pPr marL="1085850" indent="0">
              <a:buFont typeface="+mj-lt"/>
              <a:buNone/>
              <a:defRPr sz="2400"/>
            </a:lvl4pPr>
            <a:lvl5pPr marL="1547812" indent="0">
              <a:buFont typeface="+mj-lt"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63040" y="6356351"/>
            <a:ext cx="210312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Line 9"/>
          <p:cNvCxnSpPr/>
          <p:nvPr/>
        </p:nvCxnSpPr>
        <p:spPr>
          <a:xfrm flipV="1">
            <a:off x="2462925" y="1473490"/>
            <a:ext cx="8412480" cy="178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44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925" y="664912"/>
            <a:ext cx="8890875" cy="743000"/>
          </a:xfrm>
          <a:effectLst/>
        </p:spPr>
        <p:txBody>
          <a:bodyPr anchor="b">
            <a:noAutofit/>
          </a:bodyPr>
          <a:lstStyle>
            <a:lvl1pPr>
              <a:defRPr sz="5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1632" y="1828300"/>
            <a:ext cx="4282068" cy="4351338"/>
          </a:xfrm>
        </p:spPr>
        <p:txBody>
          <a:bodyPr>
            <a:normAutofit/>
          </a:bodyPr>
          <a:lstStyle>
            <a:lvl1pPr marL="341313" indent="-341313">
              <a:buFont typeface="+mj-lt"/>
              <a:buAutoNum type="arabicPeriod"/>
              <a:defRPr sz="2400"/>
            </a:lvl1pPr>
            <a:lvl2pPr marL="682625" indent="-341313" defTabSz="914400">
              <a:buFont typeface="+mj-lt"/>
              <a:buAutoNum type="alphaLcPeriod"/>
              <a:defRPr sz="2400"/>
            </a:lvl2pPr>
            <a:lvl3pPr marL="1085850" indent="-403225">
              <a:buFont typeface="+mj-lt"/>
              <a:buAutoNum type="romanLcPeriod"/>
              <a:defRPr sz="2400"/>
            </a:lvl3pPr>
            <a:lvl4pPr marL="1085850" indent="0">
              <a:buFont typeface="+mj-lt"/>
              <a:buNone/>
              <a:defRPr sz="2400"/>
            </a:lvl4pPr>
            <a:lvl5pPr marL="1547812" indent="0">
              <a:buFont typeface="+mj-lt"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071732" y="1828300"/>
            <a:ext cx="4282068" cy="4351338"/>
          </a:xfrm>
        </p:spPr>
        <p:txBody>
          <a:bodyPr>
            <a:normAutofit/>
          </a:bodyPr>
          <a:lstStyle>
            <a:lvl1pPr marL="341313" indent="-341313">
              <a:buFont typeface="+mj-lt"/>
              <a:buAutoNum type="arabicPeriod"/>
              <a:defRPr lang="en-US" dirty="0" smtClean="0"/>
            </a:lvl1pPr>
            <a:lvl2pPr marL="682625" indent="-341313" defTabSz="914400">
              <a:buFont typeface="+mj-lt"/>
              <a:buAutoNum type="alphaLcPeriod"/>
              <a:defRPr lang="en-US" dirty="0" smtClean="0"/>
            </a:lvl2pPr>
            <a:lvl3pPr marL="1085850" indent="-403225">
              <a:buFont typeface="+mj-lt"/>
              <a:buAutoNum type="romanLcPeriod"/>
              <a:defRPr lang="en-US" dirty="0" smtClean="0"/>
            </a:lvl3pPr>
            <a:lvl4pPr marL="1085850" indent="0">
              <a:buFont typeface="+mj-lt"/>
              <a:buNone/>
              <a:defRPr sz="2400"/>
            </a:lvl4pPr>
            <a:lvl5pPr marL="1547812" indent="0">
              <a:buFont typeface="+mj-lt"/>
              <a:buNone/>
              <a:defRPr lang="en-US" dirty="0" smtClean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63040" y="6356351"/>
            <a:ext cx="210312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Line 9"/>
          <p:cNvCxnSpPr/>
          <p:nvPr/>
        </p:nvCxnSpPr>
        <p:spPr>
          <a:xfrm>
            <a:off x="2462925" y="1475278"/>
            <a:ext cx="8890875" cy="2009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865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7827015" cy="906747"/>
          </a:xfrm>
        </p:spPr>
        <p:txBody>
          <a:bodyPr anchor="b">
            <a:noAutofit/>
          </a:bodyPr>
          <a:lstStyle>
            <a:lvl1pPr>
              <a:defRPr sz="5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836908" y="2200589"/>
            <a:ext cx="7821480" cy="390241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9474397" y="2544510"/>
            <a:ext cx="2071159" cy="2560053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63500" dir="2700000" algn="tl" rotWithShape="0">
              <a:prstClr val="black">
                <a:alpha val="17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986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507525" y="43999"/>
            <a:ext cx="9846276" cy="1325563"/>
          </a:xfrm>
        </p:spPr>
        <p:txBody>
          <a:bodyPr/>
          <a:lstStyle>
            <a:lvl1pPr>
              <a:defRPr>
                <a:solidFill>
                  <a:srgbClr val="1824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>
          <a:xfrm>
            <a:off x="1507524" y="1369562"/>
            <a:ext cx="9846276" cy="474625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207363" y="6356353"/>
            <a:ext cx="1692676" cy="365125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84124" y="6356353"/>
            <a:ext cx="628538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753600" y="6356353"/>
            <a:ext cx="1600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36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de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43050" y="393563"/>
            <a:ext cx="9810749" cy="679904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543050" y="1322388"/>
            <a:ext cx="9810749" cy="4768850"/>
          </a:xfrm>
          <a:noFill/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43051" y="6356351"/>
            <a:ext cx="2038349" cy="365125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634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de 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43050" y="393563"/>
            <a:ext cx="9810749" cy="679904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543051" y="1322388"/>
            <a:ext cx="4792435" cy="4768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5"/>
          </p:nvPr>
        </p:nvSpPr>
        <p:spPr>
          <a:xfrm>
            <a:off x="6561364" y="1322388"/>
            <a:ext cx="4792435" cy="4768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43051" y="6356351"/>
            <a:ext cx="2038349" cy="365125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04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0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bg1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118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2215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rgbClr val="022151"/>
                </a:solidFill>
              </a:defRPr>
            </a:lvl1pPr>
          </a:lstStyle>
          <a:p>
            <a:fld id="{3D109FF3-1548-4CDB-B82B-70387ADEE53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64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tx1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edicaidBenefitRequest@hhsc.state.tx.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290" y="2887965"/>
            <a:ext cx="5001611" cy="1114960"/>
          </a:xfrm>
        </p:spPr>
        <p:txBody>
          <a:bodyPr anchor="b">
            <a:normAutofit/>
          </a:bodyPr>
          <a:lstStyle/>
          <a:p>
            <a:r>
              <a:rPr lang="en-US" sz="2300" dirty="0"/>
              <a:t>S.B. 73  Establishing a Provider Type for Local Health Departments</a:t>
            </a:r>
            <a:endParaRPr lang="en-US" sz="2300" dirty="0">
              <a:highlight>
                <a:srgbClr val="FFFF00"/>
              </a:highligh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451491C-48E2-4BE8-B590-CF38E5520006}"/>
              </a:ext>
            </a:extLst>
          </p:cNvPr>
          <p:cNvSpPr txBox="1">
            <a:spLocks/>
          </p:cNvSpPr>
          <p:nvPr/>
        </p:nvSpPr>
        <p:spPr>
          <a:xfrm>
            <a:off x="1979290" y="4554842"/>
            <a:ext cx="6841346" cy="1315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Project Contact: Sharonica White</a:t>
            </a:r>
          </a:p>
          <a:p>
            <a:r>
              <a:rPr lang="en-US" sz="2400" dirty="0"/>
              <a:t>Date: 04/13/22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1CC8111-FAF4-42DB-BBA1-F9BCE0696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6899478F-D94F-4B71-B7CB-D613838E4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264D530-B60B-4A5A-91C0-C766C58A4783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A74A517-AE3D-4F61-9C87-EA0AFD79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S.B. 73 Establishing a Provider Type for Local Health Departments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CB91FA-9AD4-4A3D-9313-5B67C058F8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HHSC continues to work with the Texas Medicaid &amp; Healthcare Partnership (TMHP) to implement the new LHD provider type.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HHSC is currently working with DSHS  to coordinate any questions or concerns from the local health departments.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A43D4-7ACF-4498-BA46-15E470189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54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A368E-A926-4C96-A9DB-D7A215D58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193" y="3046519"/>
            <a:ext cx="5001611" cy="111496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B67EF-304A-4D75-9715-D83403C30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4D530-B60B-4A5A-91C0-C766C58A4783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6D7417-9F4B-464E-B351-1E08B4D58A73}"/>
              </a:ext>
            </a:extLst>
          </p:cNvPr>
          <p:cNvSpPr txBox="1">
            <a:spLocks/>
          </p:cNvSpPr>
          <p:nvPr/>
        </p:nvSpPr>
        <p:spPr>
          <a:xfrm>
            <a:off x="3595194" y="4388403"/>
            <a:ext cx="5001611" cy="12208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b="1" kern="1200" baseline="0">
                <a:solidFill>
                  <a:schemeClr val="tx1"/>
                </a:solidFill>
                <a:latin typeface="Rockwell" panose="02060603020205020403" pitchFamily="18" charset="0"/>
                <a:ea typeface="+mj-ea"/>
                <a:cs typeface="+mj-cs"/>
              </a:defRPr>
            </a:lvl1pPr>
          </a:lstStyle>
          <a:p>
            <a:pPr algn="ctr"/>
            <a:endParaRPr lang="en-US" sz="1800" b="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en-US" sz="1600" u="sng" dirty="0">
                <a:solidFill>
                  <a:srgbClr val="9D454F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MedicaidBenefitRequest@hhsc.state.tx.us</a:t>
            </a:r>
            <a:endParaRPr lang="en-US" sz="1600" b="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8186369"/>
      </p:ext>
    </p:extLst>
  </p:cSld>
  <p:clrMapOvr>
    <a:masterClrMapping/>
  </p:clrMapOvr>
</p:sld>
</file>

<file path=ppt/theme/theme1.xml><?xml version="1.0" encoding="utf-8"?>
<a:theme xmlns:a="http://schemas.openxmlformats.org/drawingml/2006/main" name="HHS1">
  <a:themeElements>
    <a:clrScheme name="HHS Bright Room">
      <a:dk1>
        <a:srgbClr val="022167"/>
      </a:dk1>
      <a:lt1>
        <a:srgbClr val="FFFFFF"/>
      </a:lt1>
      <a:dk2>
        <a:srgbClr val="000000"/>
      </a:dk2>
      <a:lt2>
        <a:srgbClr val="D1D3D3"/>
      </a:lt2>
      <a:accent1>
        <a:srgbClr val="FFC600"/>
      </a:accent1>
      <a:accent2>
        <a:srgbClr val="AB2328"/>
      </a:accent2>
      <a:accent3>
        <a:srgbClr val="6CC04A"/>
      </a:accent3>
      <a:accent4>
        <a:srgbClr val="6DABE4"/>
      </a:accent4>
      <a:accent5>
        <a:srgbClr val="B47E00"/>
      </a:accent5>
      <a:accent6>
        <a:srgbClr val="FF8300"/>
      </a:accent6>
      <a:hlink>
        <a:srgbClr val="00B3E3"/>
      </a:hlink>
      <a:folHlink>
        <a:srgbClr val="7D868C"/>
      </a:folHlink>
    </a:clrScheme>
    <a:fontScheme name="Rockwell+Verdana">
      <a:majorFont>
        <a:latin typeface="Rockwel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HS1" id="{2CFCD3B4-7D93-4CA9-8D47-53BC93A1ABDD}" vid="{BCEE0B82-2A26-4C05-92AB-C5C1D25DC13B}"/>
    </a:ext>
  </a:extLst>
</a:theme>
</file>

<file path=ppt/theme/theme2.xml><?xml version="1.0" encoding="utf-8"?>
<a:theme xmlns:a="http://schemas.openxmlformats.org/drawingml/2006/main" name="Bright Room">
  <a:themeElements>
    <a:clrScheme name="HHS Bright Room">
      <a:dk1>
        <a:srgbClr val="022167"/>
      </a:dk1>
      <a:lt1>
        <a:srgbClr val="FFFFFF"/>
      </a:lt1>
      <a:dk2>
        <a:srgbClr val="000000"/>
      </a:dk2>
      <a:lt2>
        <a:srgbClr val="D1D3D3"/>
      </a:lt2>
      <a:accent1>
        <a:srgbClr val="FFC600"/>
      </a:accent1>
      <a:accent2>
        <a:srgbClr val="AB2328"/>
      </a:accent2>
      <a:accent3>
        <a:srgbClr val="6CC04A"/>
      </a:accent3>
      <a:accent4>
        <a:srgbClr val="6DABE4"/>
      </a:accent4>
      <a:accent5>
        <a:srgbClr val="B47E00"/>
      </a:accent5>
      <a:accent6>
        <a:srgbClr val="FF8300"/>
      </a:accent6>
      <a:hlink>
        <a:srgbClr val="00B3E3"/>
      </a:hlink>
      <a:folHlink>
        <a:srgbClr val="7D868C"/>
      </a:folHlink>
    </a:clrScheme>
    <a:fontScheme name="Rockwell+Verdana">
      <a:majorFont>
        <a:latin typeface="Rockwel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E8CA23C-02CA-4EE2-9E1C-72A166F4DA1D}" vid="{3285BF92-6555-4D0F-9ACC-069E8FB5C99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BA79E5ECF62040AB43208B743EC59E" ma:contentTypeVersion="7" ma:contentTypeDescription="Create a new document." ma:contentTypeScope="" ma:versionID="250bc231a3c38e21ee680d331d39d755">
  <xsd:schema xmlns:xsd="http://www.w3.org/2001/XMLSchema" xmlns:xs="http://www.w3.org/2001/XMLSchema" xmlns:p="http://schemas.microsoft.com/office/2006/metadata/properties" xmlns:ns3="04d525ea-4699-468c-be25-8c4dd8135c6d" xmlns:ns4="fab59061-0ba0-40aa-9220-350084df7501" targetNamespace="http://schemas.microsoft.com/office/2006/metadata/properties" ma:root="true" ma:fieldsID="94cf740f67c05e4e601e3ac72297d3c1" ns3:_="" ns4:_="">
    <xsd:import namespace="04d525ea-4699-468c-be25-8c4dd8135c6d"/>
    <xsd:import namespace="fab59061-0ba0-40aa-9220-350084df75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d525ea-4699-468c-be25-8c4dd8135c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59061-0ba0-40aa-9220-350084df750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263A5E-C81E-495C-8CE4-D3012460AB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d525ea-4699-468c-be25-8c4dd8135c6d"/>
    <ds:schemaRef ds:uri="fab59061-0ba0-40aa-9220-350084df75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8ED134C-E10F-44A8-9B09-F179759E68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99A50A-3FF1-4515-9409-86339ACAFCC6}">
  <ds:schemaRefs>
    <ds:schemaRef ds:uri="http://www.w3.org/XML/1998/namespace"/>
    <ds:schemaRef ds:uri="04d525ea-4699-468c-be25-8c4dd8135c6d"/>
    <ds:schemaRef ds:uri="fab59061-0ba0-40aa-9220-350084df7501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HHS1</Template>
  <TotalTime>4961</TotalTime>
  <Words>102</Words>
  <Application>Microsoft Office PowerPoint</Application>
  <PresentationFormat>Widescreen</PresentationFormat>
  <Paragraphs>21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Rockwell</vt:lpstr>
      <vt:lpstr>Symbol</vt:lpstr>
      <vt:lpstr>Verdana</vt:lpstr>
      <vt:lpstr>HHS1</vt:lpstr>
      <vt:lpstr>Bright Room</vt:lpstr>
      <vt:lpstr>S.B. 73  Establishing a Provider Type for Local Health Departments</vt:lpstr>
      <vt:lpstr>S.B. 73 Establishing a Provider Type for Local Health Departments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Pruessner,Tyler (HHSC)</dc:creator>
  <cp:lastModifiedBy>White,Sharonica (HHSC)</cp:lastModifiedBy>
  <cp:revision>57</cp:revision>
  <cp:lastPrinted>2021-12-08T23:09:02Z</cp:lastPrinted>
  <dcterms:created xsi:type="dcterms:W3CDTF">2020-11-02T21:36:49Z</dcterms:created>
  <dcterms:modified xsi:type="dcterms:W3CDTF">2022-04-08T20:39:29Z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0x01010047BA79E5ECF62040AB43208B743EC59E</vt:lpwstr>
  </property>
</Properties>
</file>