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9"/>
  </p:notesMasterIdLst>
  <p:sldIdLst>
    <p:sldId id="256" r:id="rId6"/>
    <p:sldId id="268" r:id="rId7"/>
    <p:sldId id="278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9A567B-857E-AB1A-DD05-DA04E6418C6B}" name="White,Sharonica (HHSC)" initials="W(" userId="S::sharonica.white@hhs.texas.gov::5b628b6d-d541-4d26-bf45-dfd69a408f2f" providerId="AD"/>
  <p188:author id="{92C53E96-03AC-8DBB-1707-5C9F76EB6063}" name="Ruthven,Lauren (HHSC)" initials="R(" userId="S::Lauren.Ruthven@hhs.texas.gov::4007e6d6-a430-4bcb-b6c9-b100c5c4dea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ner, Bess" initials="MB" lastIdx="14" clrIdx="0">
    <p:extLst>
      <p:ext uri="{19B8F6BF-5375-455C-9EA6-DF929625EA0E}">
        <p15:presenceInfo xmlns:p15="http://schemas.microsoft.com/office/powerpoint/2012/main" userId="S::bmilner@deloitte.com::cf5efde4-0c30-4a87-b99d-2722fa908c48" providerId="AD"/>
      </p:ext>
    </p:extLst>
  </p:cmAuthor>
  <p:cmAuthor id="2" name="Pruessner,Tyler (HHSC)" initials="P(" lastIdx="1" clrIdx="1">
    <p:extLst>
      <p:ext uri="{19B8F6BF-5375-455C-9EA6-DF929625EA0E}">
        <p15:presenceInfo xmlns:p15="http://schemas.microsoft.com/office/powerpoint/2012/main" userId="S::tyler.pruessner01@hhs.texas.gov::9522ff02-8b0f-4bdb-9b9e-9c7d2b5bb9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22F64-138D-480B-9738-4281175FA53F}" v="7" dt="2021-12-16T16:19:14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75574" autoAdjust="0"/>
  </p:normalViewPr>
  <p:slideViewPr>
    <p:cSldViewPr snapToGrid="0">
      <p:cViewPr varScale="1">
        <p:scale>
          <a:sx n="51" d="100"/>
          <a:sy n="51" d="100"/>
        </p:scale>
        <p:origin x="9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3E60B8-CE47-41DA-8625-17268A041E7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6B66B50-BBF4-4768-A8BB-5BC05975D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1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6B50-BBF4-4768-A8BB-5BC05975D6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3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6B50-BBF4-4768-A8BB-5BC05975D6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5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time. Are there any 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6B50-BBF4-4768-A8BB-5BC05975D6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5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6"/>
          <p:cNvCxnSpPr/>
          <p:nvPr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2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475488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0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1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47779"/>
            <a:ext cx="10194889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906339"/>
            <a:ext cx="10194889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14"/>
          <p:cNvCxnSpPr>
            <a:cxnSpLocks/>
          </p:cNvCxnSpPr>
          <p:nvPr/>
        </p:nvCxnSpPr>
        <p:spPr>
          <a:xfrm>
            <a:off x="838200" y="4711002"/>
            <a:ext cx="1019488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3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589" y="1645143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194260"/>
            <a:ext cx="8841193" cy="38787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0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631" y="255708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176595"/>
            <a:ext cx="8389751" cy="5003043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/>
        </p:nvCxnSpPr>
        <p:spPr>
          <a:xfrm flipV="1">
            <a:off x="2462925" y="1048619"/>
            <a:ext cx="8412480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8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1507524" y="1369562"/>
            <a:ext cx="9846276" cy="47833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67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5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9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7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1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5526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4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6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8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507524" y="1369562"/>
            <a:ext cx="9846276" cy="47462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6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90" y="2887965"/>
            <a:ext cx="9374510" cy="1114960"/>
          </a:xfrm>
        </p:spPr>
        <p:txBody>
          <a:bodyPr anchor="b">
            <a:noAutofit/>
          </a:bodyPr>
          <a:lstStyle/>
          <a:p>
            <a:r>
              <a:rPr lang="en-US" sz="3600" dirty="0">
                <a:latin typeface="+mn-lt"/>
              </a:rPr>
              <a:t>S.B. 73  Establishing a Provider Type for Local Health Departments</a:t>
            </a:r>
            <a:endParaRPr lang="en-US" sz="36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51491C-48E2-4BE8-B590-CF38E5520006}"/>
              </a:ext>
            </a:extLst>
          </p:cNvPr>
          <p:cNvSpPr txBox="1">
            <a:spLocks/>
          </p:cNvSpPr>
          <p:nvPr/>
        </p:nvSpPr>
        <p:spPr>
          <a:xfrm>
            <a:off x="1979290" y="4554842"/>
            <a:ext cx="6841346" cy="1315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Project Contact: </a:t>
            </a:r>
            <a:r>
              <a:rPr lang="en-US" sz="2400" dirty="0" err="1"/>
              <a:t>Sharonica</a:t>
            </a:r>
            <a:r>
              <a:rPr lang="en-US" sz="2400" dirty="0"/>
              <a:t> White</a:t>
            </a:r>
          </a:p>
          <a:p>
            <a:r>
              <a:rPr lang="en-US" sz="2400" dirty="0"/>
              <a:t>Date: 02/09/22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CC8111-FAF4-42DB-BBA1-F9BCE069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99478F-D94F-4B71-B7CB-D613838E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74A517-AE3D-4F61-9C87-EA0AFD79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New LHD Provider Type passed this Legislative session (Senate Bill 73)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CB91FA-9AD4-4A3D-9313-5B67C058F8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SB 73, 87</a:t>
            </a:r>
            <a:r>
              <a:rPr lang="en-US" sz="2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Legislative Session, 2021 requires HHSC establish a separate provider type (PT) for LHDs, including health service regional offices acting in the capacity of local health departments, for Medicaid enrollment and reimbursement.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HHSC is in the process of working with the Texas Medicaid &amp; Healthcare Partnership to determine the best way to implement the separate provider type in the system.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cs typeface="Calibri" panose="020F0502020204030204" pitchFamily="34" charset="0"/>
              </a:rPr>
              <a:t>TMHP has this project listed as a critical priority. Next steps will include the initiation of workgroups to discuss project activities related to system changes.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A43D4-7ACF-4498-BA46-15E47018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4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368E-A926-4C96-A9DB-D7A215D5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193" y="3046519"/>
            <a:ext cx="5001611" cy="111496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B67EF-304A-4D75-9715-D83403C3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6D7417-9F4B-464E-B351-1E08B4D58A73}"/>
              </a:ext>
            </a:extLst>
          </p:cNvPr>
          <p:cNvSpPr txBox="1">
            <a:spLocks/>
          </p:cNvSpPr>
          <p:nvPr/>
        </p:nvSpPr>
        <p:spPr>
          <a:xfrm>
            <a:off x="3595194" y="4388403"/>
            <a:ext cx="5001611" cy="662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 baseline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b="0" dirty="0">
                <a:solidFill>
                  <a:schemeClr val="tx2"/>
                </a:solidFill>
                <a:latin typeface="+mn-lt"/>
              </a:rPr>
              <a:t>Sharonica.White@hhs.texas.gov</a:t>
            </a:r>
          </a:p>
        </p:txBody>
      </p:sp>
    </p:spTree>
    <p:extLst>
      <p:ext uri="{BB962C8B-B14F-4D97-AF65-F5344CB8AC3E}">
        <p14:creationId xmlns:p14="http://schemas.microsoft.com/office/powerpoint/2010/main" val="2478186369"/>
      </p:ext>
    </p:extLst>
  </p:cSld>
  <p:clrMapOvr>
    <a:masterClrMapping/>
  </p:clrMapOvr>
</p:sld>
</file>

<file path=ppt/theme/theme1.xml><?xml version="1.0" encoding="utf-8"?>
<a:theme xmlns:a="http://schemas.openxmlformats.org/drawingml/2006/main" name="HHS1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1" id="{2CFCD3B4-7D93-4CA9-8D47-53BC93A1ABDD}" vid="{BCEE0B82-2A26-4C05-92AB-C5C1D25DC13B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8CA23C-02CA-4EE2-9E1C-72A166F4DA1D}" vid="{3285BF92-6555-4D0F-9ACC-069E8FB5C9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A79E5ECF62040AB43208B743EC59E" ma:contentTypeVersion="7" ma:contentTypeDescription="Create a new document." ma:contentTypeScope="" ma:versionID="250bc231a3c38e21ee680d331d39d755">
  <xsd:schema xmlns:xsd="http://www.w3.org/2001/XMLSchema" xmlns:xs="http://www.w3.org/2001/XMLSchema" xmlns:p="http://schemas.microsoft.com/office/2006/metadata/properties" xmlns:ns3="04d525ea-4699-468c-be25-8c4dd8135c6d" xmlns:ns4="fab59061-0ba0-40aa-9220-350084df7501" targetNamespace="http://schemas.microsoft.com/office/2006/metadata/properties" ma:root="true" ma:fieldsID="94cf740f67c05e4e601e3ac72297d3c1" ns3:_="" ns4:_="">
    <xsd:import namespace="04d525ea-4699-468c-be25-8c4dd8135c6d"/>
    <xsd:import namespace="fab59061-0ba0-40aa-9220-350084df75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525ea-4699-468c-be25-8c4dd8135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59061-0ba0-40aa-9220-350084df75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99A50A-3FF1-4515-9409-86339ACAFCC6}">
  <ds:schemaRefs>
    <ds:schemaRef ds:uri="http://www.w3.org/XML/1998/namespace"/>
    <ds:schemaRef ds:uri="04d525ea-4699-468c-be25-8c4dd8135c6d"/>
    <ds:schemaRef ds:uri="fab59061-0ba0-40aa-9220-350084df7501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263A5E-C81E-495C-8CE4-D3012460A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525ea-4699-468c-be25-8c4dd8135c6d"/>
    <ds:schemaRef ds:uri="fab59061-0ba0-40aa-9220-350084df75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ED134C-E10F-44A8-9B09-F179759E6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HHS1</Template>
  <TotalTime>4961</TotalTime>
  <Words>160</Words>
  <Application>Microsoft Office PowerPoint</Application>
  <PresentationFormat>Widescreen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Rockwell</vt:lpstr>
      <vt:lpstr>Symbol</vt:lpstr>
      <vt:lpstr>Verdana</vt:lpstr>
      <vt:lpstr>HHS1</vt:lpstr>
      <vt:lpstr>Bright Room</vt:lpstr>
      <vt:lpstr>S.B. 73  Establishing a Provider Type for Local Health Departments</vt:lpstr>
      <vt:lpstr> New LHD Provider Type passed this Legislative session (Senate Bill 73)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Pruessner,Tyler (HHSC)</dc:creator>
  <cp:lastModifiedBy>Alberti,Rafael (DSHS)</cp:lastModifiedBy>
  <cp:revision>57</cp:revision>
  <cp:lastPrinted>2021-12-08T23:09:02Z</cp:lastPrinted>
  <dcterms:created xsi:type="dcterms:W3CDTF">2020-11-02T21:36:49Z</dcterms:created>
  <dcterms:modified xsi:type="dcterms:W3CDTF">2022-02-07T19:05:12Z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0x01010047BA79E5ECF62040AB43208B743EC59E</vt:lpwstr>
  </property>
</Properties>
</file>