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09FAB-D124-4E9C-8340-D262D7B815E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7501-9520-4701-994F-143185EEF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4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9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9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6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7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7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2140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5302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4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ACD25-C107-42B1-B747-C8A7B00C9CD5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23DBA-8F64-4B67-AE25-9044B7390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938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CD1349-4519-46F3-B576-68D718B8F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endParaRPr lang="en-US" sz="2000">
              <a:solidFill>
                <a:srgbClr val="080808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2905E8-712C-4608-A1C1-3F9353147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dirty="0" err="1">
                <a:solidFill>
                  <a:srgbClr val="080808"/>
                </a:solidFill>
              </a:rPr>
              <a:t>Randon</a:t>
            </a:r>
            <a:r>
              <a:rPr lang="en-US" sz="3600" dirty="0">
                <a:solidFill>
                  <a:srgbClr val="080808"/>
                </a:solidFill>
              </a:rPr>
              <a:t> tile for this presentation </a:t>
            </a:r>
            <a:r>
              <a:rPr lang="en-US" sz="3600" dirty="0" err="1">
                <a:solidFill>
                  <a:srgbClr val="080808"/>
                </a:solidFill>
              </a:rPr>
              <a:t>baha</a:t>
            </a:r>
            <a:r>
              <a:rPr lang="en-US" sz="3600" dirty="0">
                <a:solidFill>
                  <a:srgbClr val="080808"/>
                </a:solidFill>
              </a:rPr>
              <a:t>, Bahrom, </a:t>
            </a:r>
            <a:r>
              <a:rPr lang="en-US" sz="3600">
                <a:solidFill>
                  <a:srgbClr val="080808"/>
                </a:solidFill>
              </a:rPr>
              <a:t>bkasimov</a:t>
            </a:r>
            <a:endParaRPr lang="en-US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2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89E5C-DFF7-4A40-9D24-0AC23F8F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EF9B1-B861-46F8-80B1-F21E8D8EB2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738637-F3B7-4B3D-AB2D-8C6E338B36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5CDFA-AD4C-416E-BC86-4DF3D15D47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86360E-2FC3-4D65-AF74-91ED67877A3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70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Randon tile for this presentation baha, Bahrom, bkasimov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Randon tile for this presentation</dc:title>
  <dc:creator>Kasimov, Baha</dc:creator>
  <cp:lastModifiedBy>Kasimov, Baha</cp:lastModifiedBy>
  <cp:revision>2</cp:revision>
  <dcterms:created xsi:type="dcterms:W3CDTF">2022-06-03T18:22:52Z</dcterms:created>
  <dcterms:modified xsi:type="dcterms:W3CDTF">2022-06-06T02:10:45Z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2022-06-03T18:22:55Z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6664b552-f684-4530-af9c-a7afb93ba4a7</vt:lpwstr>
  </property>
  <property fmtid="{D5CDD505-2E9C-101B-9397-08002B2CF9AE}" pid="8" name="MSIP_Label_ea60d57e-af5b-4752-ac57-3e4f28ca11dc_ContentBits">
    <vt:lpwstr>0</vt:lpwstr>
  </property>
</Properties>
</file>