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</p:sldMasterIdLst>
  <p:notesMasterIdLst>
    <p:notesMasterId r:id="rId9"/>
  </p:notesMasterIdLst>
  <p:sldIdLst>
    <p:sldId id="257" r:id="rId4"/>
    <p:sldId id="259" r:id="rId5"/>
    <p:sldId id="260" r:id="rId6"/>
    <p:sldId id="261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90229" autoAdjust="0"/>
  </p:normalViewPr>
  <p:slideViewPr>
    <p:cSldViewPr snapToGrid="0">
      <p:cViewPr varScale="1">
        <p:scale>
          <a:sx n="59" d="100"/>
          <a:sy n="59" d="100"/>
        </p:scale>
        <p:origin x="1219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23B3C-BDEE-452C-A8CF-596D700C11A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DFD96-1829-4F68-AB24-2F3C6B85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2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74971E-6D79-4348-8CBB-2D1E1CE43B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2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84A77-54C4-4F20-946F-89941952E9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5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84A77-54C4-4F20-946F-89941952E9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47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74971E-6D79-4348-8CBB-2D1E1CE43B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A6470-B8D8-4C74-A6AD-47D816EEBD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1504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B8BE1-0C30-408D-AB50-78FA5EA19C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82414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0A8D4-09B9-4044-8524-EB166BDD6E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49720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80237-C296-43DB-B787-D4259910F9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14934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22EC8-FE3B-4A40-B374-540CEF8641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70555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24260-39B0-4696-A56B-1ED25D8A8B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3715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A6470-B8D8-4C74-A6AD-47D816EEBD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09657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D2548-2C9D-4A76-924E-D8A3F55E3C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54402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4FEE6-1EEC-4E78-B4C2-23FB75F740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96473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D999D-B1A1-415A-841B-E45FC60202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51572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3017F-246E-4AEC-850B-43D7B19A9F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05387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D2548-2C9D-4A76-924E-D8A3F55E3C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47486"/>
      </p:ext>
    </p:extLst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BB39C-CE9A-4332-B202-14C4995B2E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1253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9B17A-98B5-4DFA-9E04-1BFA3B795A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34718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279C5-0743-4CCE-8F89-27235ACE280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85787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28C0C-FE89-4092-B8DC-B1FE517B8E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66959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B8BE1-0C30-408D-AB50-78FA5EA19C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39433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0A8D4-09B9-4044-8524-EB166BDD6E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33893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80237-C296-43DB-B787-D4259910F9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7902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22EC8-FE3B-4A40-B374-540CEF8641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68657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24260-39B0-4696-A56B-1ED25D8A8B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93171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A6470-B8D8-4C74-A6AD-47D816EEBD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00870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4FEE6-1EEC-4E78-B4C2-23FB75F740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59019"/>
      </p:ext>
    </p:extLst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D2548-2C9D-4A76-924E-D8A3F55E3C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57843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4FEE6-1EEC-4E78-B4C2-23FB75F740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07279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D999D-B1A1-415A-841B-E45FC60202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06674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3017F-246E-4AEC-850B-43D7B19A9F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39024"/>
      </p:ext>
    </p:extLst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BB39C-CE9A-4332-B202-14C4995B2E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78036"/>
      </p:ext>
    </p:extLst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9B17A-98B5-4DFA-9E04-1BFA3B795A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97971"/>
      </p:ext>
    </p:extLst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279C5-0743-4CCE-8F89-27235ACE280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18480"/>
      </p:ext>
    </p:extLst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28C0C-FE89-4092-B8DC-B1FE517B8E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48853"/>
      </p:ext>
    </p:extLst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B8BE1-0C30-408D-AB50-78FA5EA19C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01933"/>
      </p:ext>
    </p:extLst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0A8D4-09B9-4044-8524-EB166BDD6E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506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D999D-B1A1-415A-841B-E45FC60202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15657"/>
      </p:ext>
    </p:extLst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80237-C296-43DB-B787-D4259910F9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65197"/>
      </p:ext>
    </p:extLst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22EC8-FE3B-4A40-B374-540CEF8641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082"/>
      </p:ext>
    </p:extLst>
  </p:cSld>
  <p:clrMapOvr>
    <a:masterClrMapping/>
  </p:clrMapOvr>
  <p:transition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24260-39B0-4696-A56B-1ED25D8A8B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05468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3017F-246E-4AEC-850B-43D7B19A9F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44497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BB39C-CE9A-4332-B202-14C4995B2E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65039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9B17A-98B5-4DFA-9E04-1BFA3B795A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58818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279C5-0743-4CCE-8F89-27235ACE280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96442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28C0C-FE89-4092-B8DC-B1FE517B8E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38908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chemeClr val="accent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FFDD0-4BC3-4FC3-9D09-A731D389C99F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5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chemeClr val="accent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FFDD0-4BC3-4FC3-9D09-A731D389C99F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5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chemeClr val="accent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FFDD0-4BC3-4FC3-9D09-A731D389C99F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8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ric.garza@dshs.state.tx.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048000" y="917912"/>
            <a:ext cx="62484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Local Health Department Contract Overview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b="1" dirty="0">
              <a:solidFill>
                <a:srgbClr val="FFFF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charset="0"/>
              </a:rPr>
              <a:t>Epidemiology &amp; Laboratory Capacity Workshop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b="1" dirty="0">
              <a:solidFill>
                <a:srgbClr val="FFFF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Eric Garza, MPH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Emerging &amp; Acute Infectious Disease Branch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489451" y="6461126"/>
            <a:ext cx="38544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www.dshs.state.tx.us/idcu/</a:t>
            </a:r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687449"/>
              </p:ext>
            </p:extLst>
          </p:nvPr>
        </p:nvGraphicFramePr>
        <p:xfrm>
          <a:off x="10134600" y="5867400"/>
          <a:ext cx="2057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hoto Editor Photo" r:id="rId4" imgW="4761905" imgH="2038095" progId="MSPhotoEd.3">
                  <p:embed/>
                </p:oleObj>
              </mc:Choice>
              <mc:Fallback>
                <p:oleObj name="Photo Editor Photo" r:id="rId4" imgW="4761905" imgH="20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600" y="5867400"/>
                        <a:ext cx="2057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WordArt 7"/>
          <p:cNvSpPr>
            <a:spLocks noChangeArrowheads="1" noChangeShapeType="1" noTextEdit="1"/>
          </p:cNvSpPr>
          <p:nvPr/>
        </p:nvSpPr>
        <p:spPr bwMode="auto">
          <a:xfrm>
            <a:off x="2171700" y="685800"/>
            <a:ext cx="7848600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461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CCFF"/>
                </a:solidFill>
                <a:latin typeface="Arial Black"/>
              </a:rPr>
              <a:t>Texas Department of State Health Services</a:t>
            </a:r>
          </a:p>
        </p:txBody>
      </p:sp>
    </p:spTree>
    <p:extLst>
      <p:ext uri="{BB962C8B-B14F-4D97-AF65-F5344CB8AC3E}">
        <p14:creationId xmlns:p14="http://schemas.microsoft.com/office/powerpoint/2010/main" val="3469075571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1407" y="152400"/>
            <a:ext cx="7772400" cy="838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dirty="0">
                <a:latin typeface="Verdana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Exceptional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143000"/>
            <a:ext cx="7772400" cy="495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Texas Legislative Session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Disease Outbreaks and Disaster Response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Foodborne epidemiologists positions in 17 local health departments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Transitioned into general epidemiologist positions</a:t>
            </a:r>
          </a:p>
          <a:p>
            <a:pPr lvl="0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en-US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Legislative Session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Ebola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Epidemiologists positions for 28 local health departments</a:t>
            </a:r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362200" y="990600"/>
            <a:ext cx="7620000" cy="0"/>
          </a:xfrm>
          <a:prstGeom prst="line">
            <a:avLst/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2" r="23166"/>
          <a:stretch/>
        </p:blipFill>
        <p:spPr>
          <a:xfrm>
            <a:off x="0" y="0"/>
            <a:ext cx="2070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68998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1407" y="152400"/>
            <a:ext cx="7772400" cy="838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dirty="0">
                <a:latin typeface="Verdana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Health Departments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42" y="0"/>
            <a:ext cx="8875058" cy="6858000"/>
          </a:xfrm>
        </p:spPr>
      </p:pic>
    </p:spTree>
    <p:extLst>
      <p:ext uri="{BB962C8B-B14F-4D97-AF65-F5344CB8AC3E}">
        <p14:creationId xmlns:p14="http://schemas.microsoft.com/office/powerpoint/2010/main" val="3817254456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3733800"/>
            <a:ext cx="8534400" cy="2209800"/>
          </a:xfrm>
        </p:spPr>
        <p:txBody>
          <a:bodyPr/>
          <a:lstStyle/>
          <a:p>
            <a:pPr algn="ctr"/>
            <a:r>
              <a:rPr lang="en-US" sz="3600" b="0" cap="none" dirty="0"/>
              <a:t>Eric Garza, MPH</a:t>
            </a:r>
            <a:br>
              <a:rPr lang="en-US" sz="3600" dirty="0"/>
            </a:br>
            <a:r>
              <a:rPr lang="en-US" sz="3600" b="0" cap="none" dirty="0"/>
              <a:t>Epidemiologist</a:t>
            </a:r>
            <a:r>
              <a:rPr lang="en-US" sz="3600" b="0" dirty="0"/>
              <a:t>, dshs</a:t>
            </a:r>
            <a:br>
              <a:rPr lang="en-US" sz="3600" dirty="0"/>
            </a:br>
            <a:r>
              <a:rPr lang="en-US" sz="3600" b="0" cap="none" dirty="0">
                <a:hlinkClick r:id="rId3"/>
              </a:rPr>
              <a:t>eric.garza@dshs.state.tx.us</a:t>
            </a:r>
            <a:br>
              <a:rPr lang="en-US" sz="3600" dirty="0"/>
            </a:br>
            <a:r>
              <a:rPr lang="en-US" sz="3600" b="0" dirty="0"/>
              <a:t>512-776-6825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09800" y="1828801"/>
            <a:ext cx="7772400" cy="1142999"/>
          </a:xfrm>
        </p:spPr>
        <p:txBody>
          <a:bodyPr/>
          <a:lstStyle/>
          <a:p>
            <a:pPr algn="ctr"/>
            <a:r>
              <a:rPr lang="en-US" sz="5400" dirty="0"/>
              <a:t>Thank you!</a:t>
            </a:r>
          </a:p>
        </p:txBody>
      </p:sp>
      <p:pic>
        <p:nvPicPr>
          <p:cNvPr id="2" name="Picture 1" descr="thumb_DSC00156_102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r="16201"/>
          <a:stretch/>
        </p:blipFill>
        <p:spPr>
          <a:xfrm>
            <a:off x="9151251" y="0"/>
            <a:ext cx="3040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75038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311224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107</Words>
  <Application>Microsoft Office PowerPoint</Application>
  <PresentationFormat>Widescreen</PresentationFormat>
  <Paragraphs>25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Verdana</vt:lpstr>
      <vt:lpstr>Blank Presentation</vt:lpstr>
      <vt:lpstr>1_Blank Presentation</vt:lpstr>
      <vt:lpstr>2_Blank Presentation</vt:lpstr>
      <vt:lpstr>Photo Editor Photo</vt:lpstr>
      <vt:lpstr>PowerPoint Presentation</vt:lpstr>
      <vt:lpstr> Exceptional Items</vt:lpstr>
      <vt:lpstr> Local Health Departments</vt:lpstr>
      <vt:lpstr>Eric Garza, MPH Epidemiologist, dshs eric.garza@dshs.state.tx.us 512-776-6825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Garza,Eric (DSHS)</dc:creator>
  <cp:lastModifiedBy>Pinter,Henry J (DSHS)</cp:lastModifiedBy>
  <cp:revision>18</cp:revision>
  <dcterms:created xsi:type="dcterms:W3CDTF">2016-02-18T19:10:55Z</dcterms:created>
  <dcterms:modified xsi:type="dcterms:W3CDTF">2023-02-17T19:05:50Z</dcterms:modified>
</cp:coreProperties>
</file>