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 id="2147483702" r:id="rId2"/>
  </p:sldMasterIdLst>
  <p:notesMasterIdLst>
    <p:notesMasterId r:id="rId28"/>
  </p:notesMasterIdLst>
  <p:handoutMasterIdLst>
    <p:handoutMasterId r:id="rId29"/>
  </p:handoutMasterIdLst>
  <p:sldIdLst>
    <p:sldId id="256" r:id="rId3"/>
    <p:sldId id="273" r:id="rId4"/>
    <p:sldId id="290" r:id="rId5"/>
    <p:sldId id="310" r:id="rId6"/>
    <p:sldId id="316" r:id="rId7"/>
    <p:sldId id="317" r:id="rId8"/>
    <p:sldId id="325" r:id="rId9"/>
    <p:sldId id="291" r:id="rId10"/>
    <p:sldId id="308" r:id="rId11"/>
    <p:sldId id="306" r:id="rId12"/>
    <p:sldId id="307" r:id="rId13"/>
    <p:sldId id="309" r:id="rId14"/>
    <p:sldId id="324" r:id="rId15"/>
    <p:sldId id="323" r:id="rId16"/>
    <p:sldId id="311" r:id="rId17"/>
    <p:sldId id="312" r:id="rId18"/>
    <p:sldId id="313" r:id="rId19"/>
    <p:sldId id="314" r:id="rId20"/>
    <p:sldId id="318" r:id="rId21"/>
    <p:sldId id="319" r:id="rId22"/>
    <p:sldId id="327" r:id="rId23"/>
    <p:sldId id="320" r:id="rId24"/>
    <p:sldId id="321" r:id="rId25"/>
    <p:sldId id="322" r:id="rId26"/>
    <p:sldId id="326" r:id="rId27"/>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2BECF429-4060-406C-9F10-501B84DCD63F}">
          <p14:sldIdLst>
            <p14:sldId id="256"/>
            <p14:sldId id="273"/>
            <p14:sldId id="290"/>
            <p14:sldId id="310"/>
            <p14:sldId id="316"/>
            <p14:sldId id="317"/>
            <p14:sldId id="325"/>
            <p14:sldId id="291"/>
            <p14:sldId id="308"/>
            <p14:sldId id="306"/>
            <p14:sldId id="307"/>
            <p14:sldId id="309"/>
            <p14:sldId id="324"/>
            <p14:sldId id="323"/>
            <p14:sldId id="311"/>
            <p14:sldId id="312"/>
            <p14:sldId id="313"/>
            <p14:sldId id="314"/>
            <p14:sldId id="318"/>
            <p14:sldId id="319"/>
            <p14:sldId id="327"/>
            <p14:sldId id="320"/>
            <p14:sldId id="321"/>
            <p14:sldId id="322"/>
            <p14:sldId id="32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44F"/>
    <a:srgbClr val="AB2328"/>
    <a:srgbClr val="6CC04A"/>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1" autoAdjust="0"/>
    <p:restoredTop sz="67723" autoAdjust="0"/>
  </p:normalViewPr>
  <p:slideViewPr>
    <p:cSldViewPr snapToGrid="0">
      <p:cViewPr varScale="1">
        <p:scale>
          <a:sx n="40" d="100"/>
          <a:sy n="40" d="100"/>
        </p:scale>
        <p:origin x="2222" y="43"/>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3" d="100"/>
          <a:sy n="53" d="100"/>
        </p:scale>
        <p:origin x="1642"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5265809" y="4"/>
            <a:ext cx="4028440" cy="351737"/>
          </a:xfrm>
          <a:prstGeom prst="rect">
            <a:avLst/>
          </a:prstGeom>
        </p:spPr>
        <p:txBody>
          <a:bodyPr vert="horz" lIns="93177" tIns="46589" rIns="93177" bIns="46589" rtlCol="0"/>
          <a:lstStyle>
            <a:lvl1pPr algn="r">
              <a:defRPr sz="1200"/>
            </a:lvl1pPr>
          </a:lstStyle>
          <a:p>
            <a:fld id="{6AC479C4-87BA-4A8B-B739-F95EB411011A}" type="datetimeFigureOut">
              <a:rPr lang="en-US" smtClean="0"/>
              <a:t>4/14/2023</a:t>
            </a:fld>
            <a:endParaRPr lang="en-US" dirty="0"/>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875F0020-6A7E-48C4-B00C-288290BE0A9E}" type="slidenum">
              <a:rPr lang="en-US" smtClean="0"/>
              <a:t>‹#›</a:t>
            </a:fld>
            <a:endParaRPr lang="en-US" dirty="0"/>
          </a:p>
        </p:txBody>
      </p:sp>
    </p:spTree>
    <p:extLst>
      <p:ext uri="{BB962C8B-B14F-4D97-AF65-F5344CB8AC3E}">
        <p14:creationId xmlns:p14="http://schemas.microsoft.com/office/powerpoint/2010/main" val="2464609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4"/>
            <a:ext cx="4028440" cy="351737"/>
          </a:xfrm>
          <a:prstGeom prst="rect">
            <a:avLst/>
          </a:prstGeom>
        </p:spPr>
        <p:txBody>
          <a:bodyPr vert="horz" lIns="93177" tIns="46589" rIns="93177" bIns="46589" rtlCol="0"/>
          <a:lstStyle>
            <a:lvl1pPr algn="r">
              <a:defRPr sz="1200"/>
            </a:lvl1pPr>
          </a:lstStyle>
          <a:p>
            <a:fld id="{40FC3508-E8F7-458D-B367-BDAFD52A9C9A}" type="datetimeFigureOut">
              <a:rPr lang="en-US" smtClean="0"/>
              <a:t>4/14/2023</a:t>
            </a:fld>
            <a:endParaRPr lang="en-US" dirty="0"/>
          </a:p>
        </p:txBody>
      </p:sp>
      <p:sp>
        <p:nvSpPr>
          <p:cNvPr id="4" name="Slide Image Placeholder 3"/>
          <p:cNvSpPr>
            <a:spLocks noGrp="1" noRot="1" noChangeAspect="1"/>
          </p:cNvSpPr>
          <p:nvPr>
            <p:ph type="sldImg" idx="2"/>
          </p:nvPr>
        </p:nvSpPr>
        <p:spPr>
          <a:xfrm>
            <a:off x="922338" y="708025"/>
            <a:ext cx="2727325" cy="2046288"/>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4642004" y="706932"/>
            <a:ext cx="4211711" cy="5595011"/>
          </a:xfrm>
          <a:prstGeom prst="rect">
            <a:avLst/>
          </a:prstGeom>
        </p:spPr>
        <p:txBody>
          <a:bodyPr vert="horz" lIns="93177" tIns="46589" rIns="93177" bIns="46589" rtlCol="0"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r>
              <a:rPr lang="en-US" dirty="0"/>
              <a:t>Slide </a:t>
            </a:r>
            <a:fld id="{29DE756F-184F-4D3A-B7EF-A08AD88F334E}" type="slidenum">
              <a:rPr lang="en-US" smtClean="0"/>
              <a:pPr/>
              <a:t>‹#›</a:t>
            </a:fld>
            <a:endParaRPr lang="en-US" dirty="0"/>
          </a:p>
        </p:txBody>
      </p:sp>
      <p:cxnSp>
        <p:nvCxnSpPr>
          <p:cNvPr id="14" name="Straight Connector 13"/>
          <p:cNvCxnSpPr/>
          <p:nvPr/>
        </p:nvCxnSpPr>
        <p:spPr>
          <a:xfrm>
            <a:off x="542290" y="4557279"/>
            <a:ext cx="34861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42290" y="4899862"/>
            <a:ext cx="34861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42290" y="5255055"/>
            <a:ext cx="34861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42290" y="4198822"/>
            <a:ext cx="34861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42290" y="5600902"/>
            <a:ext cx="34861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42290" y="3852975"/>
            <a:ext cx="34861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42290" y="3155794"/>
            <a:ext cx="34861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42290" y="3497782"/>
            <a:ext cx="34861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42290" y="5956095"/>
            <a:ext cx="34861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42290" y="6301942"/>
            <a:ext cx="34861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414724"/>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228600" indent="0" algn="l" defTabSz="914400" rtl="0" eaLnBrk="1" latinLnBrk="0" hangingPunct="1">
      <a:defRPr sz="1600" kern="1200">
        <a:solidFill>
          <a:schemeClr val="tx1"/>
        </a:solidFill>
        <a:latin typeface="+mn-lt"/>
        <a:ea typeface="+mn-ea"/>
        <a:cs typeface="+mn-cs"/>
      </a:defRPr>
    </a:lvl2pPr>
    <a:lvl3pPr marL="457200" indent="0" algn="l" defTabSz="914400" rtl="0" eaLnBrk="1" latinLnBrk="0" hangingPunct="1">
      <a:defRPr sz="1600" kern="1200">
        <a:solidFill>
          <a:schemeClr val="tx1"/>
        </a:solidFill>
        <a:latin typeface="+mn-lt"/>
        <a:ea typeface="+mn-ea"/>
        <a:cs typeface="+mn-cs"/>
      </a:defRPr>
    </a:lvl3pPr>
    <a:lvl4pPr marL="685800" indent="0" algn="l" defTabSz="914400" rtl="0" eaLnBrk="1" latinLnBrk="0" hangingPunct="1">
      <a:defRPr sz="1600" kern="1200">
        <a:solidFill>
          <a:schemeClr val="tx1"/>
        </a:solidFill>
        <a:latin typeface="+mn-lt"/>
        <a:ea typeface="+mn-ea"/>
        <a:cs typeface="+mn-cs"/>
      </a:defRPr>
    </a:lvl4pPr>
    <a:lvl5pPr marL="914400" indent="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2338" y="708025"/>
            <a:ext cx="2727325" cy="2046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a:t>
            </a:fld>
            <a:endParaRPr lang="en-US" dirty="0"/>
          </a:p>
        </p:txBody>
      </p:sp>
    </p:spTree>
    <p:extLst>
      <p:ext uri="{BB962C8B-B14F-4D97-AF65-F5344CB8AC3E}">
        <p14:creationId xmlns:p14="http://schemas.microsoft.com/office/powerpoint/2010/main" val="4157398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2338" y="708025"/>
            <a:ext cx="2727325" cy="2046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10</a:t>
            </a:fld>
            <a:endParaRPr lang="en-US" dirty="0"/>
          </a:p>
        </p:txBody>
      </p:sp>
    </p:spTree>
    <p:extLst>
      <p:ext uri="{BB962C8B-B14F-4D97-AF65-F5344CB8AC3E}">
        <p14:creationId xmlns:p14="http://schemas.microsoft.com/office/powerpoint/2010/main" val="1832215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2338" y="708025"/>
            <a:ext cx="2727325" cy="2046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11</a:t>
            </a:fld>
            <a:endParaRPr lang="en-US" dirty="0"/>
          </a:p>
        </p:txBody>
      </p:sp>
    </p:spTree>
    <p:extLst>
      <p:ext uri="{BB962C8B-B14F-4D97-AF65-F5344CB8AC3E}">
        <p14:creationId xmlns:p14="http://schemas.microsoft.com/office/powerpoint/2010/main" val="1020656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2338" y="708025"/>
            <a:ext cx="2727325" cy="2046288"/>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12</a:t>
            </a:fld>
            <a:endParaRPr lang="en-US" dirty="0"/>
          </a:p>
        </p:txBody>
      </p:sp>
    </p:spTree>
    <p:extLst>
      <p:ext uri="{BB962C8B-B14F-4D97-AF65-F5344CB8AC3E}">
        <p14:creationId xmlns:p14="http://schemas.microsoft.com/office/powerpoint/2010/main" val="67548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2338" y="708025"/>
            <a:ext cx="2727325" cy="2046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13</a:t>
            </a:fld>
            <a:endParaRPr lang="en-US" dirty="0"/>
          </a:p>
        </p:txBody>
      </p:sp>
    </p:spTree>
    <p:extLst>
      <p:ext uri="{BB962C8B-B14F-4D97-AF65-F5344CB8AC3E}">
        <p14:creationId xmlns:p14="http://schemas.microsoft.com/office/powerpoint/2010/main" val="1252443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2338" y="708025"/>
            <a:ext cx="2727325" cy="2046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14</a:t>
            </a:fld>
            <a:endParaRPr lang="en-US" dirty="0"/>
          </a:p>
        </p:txBody>
      </p:sp>
    </p:spTree>
    <p:extLst>
      <p:ext uri="{BB962C8B-B14F-4D97-AF65-F5344CB8AC3E}">
        <p14:creationId xmlns:p14="http://schemas.microsoft.com/office/powerpoint/2010/main" val="1383718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2338" y="708025"/>
            <a:ext cx="2727325" cy="2046288"/>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15</a:t>
            </a:fld>
            <a:endParaRPr lang="en-US" dirty="0"/>
          </a:p>
        </p:txBody>
      </p:sp>
    </p:spTree>
    <p:extLst>
      <p:ext uri="{BB962C8B-B14F-4D97-AF65-F5344CB8AC3E}">
        <p14:creationId xmlns:p14="http://schemas.microsoft.com/office/powerpoint/2010/main" val="1259987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2338" y="708025"/>
            <a:ext cx="2727325" cy="2046288"/>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16</a:t>
            </a:fld>
            <a:endParaRPr lang="en-US" dirty="0"/>
          </a:p>
        </p:txBody>
      </p:sp>
    </p:spTree>
    <p:extLst>
      <p:ext uri="{BB962C8B-B14F-4D97-AF65-F5344CB8AC3E}">
        <p14:creationId xmlns:p14="http://schemas.microsoft.com/office/powerpoint/2010/main" val="3123691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2338" y="708025"/>
            <a:ext cx="2727325" cy="2046288"/>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17</a:t>
            </a:fld>
            <a:endParaRPr lang="en-US" dirty="0"/>
          </a:p>
        </p:txBody>
      </p:sp>
    </p:spTree>
    <p:extLst>
      <p:ext uri="{BB962C8B-B14F-4D97-AF65-F5344CB8AC3E}">
        <p14:creationId xmlns:p14="http://schemas.microsoft.com/office/powerpoint/2010/main" val="2901087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2338" y="708025"/>
            <a:ext cx="2727325" cy="2046288"/>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18</a:t>
            </a:fld>
            <a:endParaRPr lang="en-US" dirty="0"/>
          </a:p>
        </p:txBody>
      </p:sp>
    </p:spTree>
    <p:extLst>
      <p:ext uri="{BB962C8B-B14F-4D97-AF65-F5344CB8AC3E}">
        <p14:creationId xmlns:p14="http://schemas.microsoft.com/office/powerpoint/2010/main" val="2497584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2338" y="708025"/>
            <a:ext cx="2727325" cy="2046288"/>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19</a:t>
            </a:fld>
            <a:endParaRPr lang="en-US" dirty="0"/>
          </a:p>
        </p:txBody>
      </p:sp>
    </p:spTree>
    <p:extLst>
      <p:ext uri="{BB962C8B-B14F-4D97-AF65-F5344CB8AC3E}">
        <p14:creationId xmlns:p14="http://schemas.microsoft.com/office/powerpoint/2010/main" val="2831589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2338" y="708025"/>
            <a:ext cx="2727325" cy="2046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2</a:t>
            </a:fld>
            <a:endParaRPr lang="en-US" dirty="0"/>
          </a:p>
        </p:txBody>
      </p:sp>
    </p:spTree>
    <p:extLst>
      <p:ext uri="{BB962C8B-B14F-4D97-AF65-F5344CB8AC3E}">
        <p14:creationId xmlns:p14="http://schemas.microsoft.com/office/powerpoint/2010/main" val="2828098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2338" y="708025"/>
            <a:ext cx="2727325" cy="2046288"/>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20</a:t>
            </a:fld>
            <a:endParaRPr lang="en-US" dirty="0"/>
          </a:p>
        </p:txBody>
      </p:sp>
    </p:spTree>
    <p:extLst>
      <p:ext uri="{BB962C8B-B14F-4D97-AF65-F5344CB8AC3E}">
        <p14:creationId xmlns:p14="http://schemas.microsoft.com/office/powerpoint/2010/main" val="4174675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2338" y="708025"/>
            <a:ext cx="2727325" cy="2046288"/>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21</a:t>
            </a:fld>
            <a:endParaRPr lang="en-US" dirty="0"/>
          </a:p>
        </p:txBody>
      </p:sp>
    </p:spTree>
    <p:extLst>
      <p:ext uri="{BB962C8B-B14F-4D97-AF65-F5344CB8AC3E}">
        <p14:creationId xmlns:p14="http://schemas.microsoft.com/office/powerpoint/2010/main" val="1315816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2338" y="708025"/>
            <a:ext cx="2727325" cy="2046288"/>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22</a:t>
            </a:fld>
            <a:endParaRPr lang="en-US" dirty="0"/>
          </a:p>
        </p:txBody>
      </p:sp>
    </p:spTree>
    <p:extLst>
      <p:ext uri="{BB962C8B-B14F-4D97-AF65-F5344CB8AC3E}">
        <p14:creationId xmlns:p14="http://schemas.microsoft.com/office/powerpoint/2010/main" val="3813273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2338" y="708025"/>
            <a:ext cx="2727325" cy="2046288"/>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23</a:t>
            </a:fld>
            <a:endParaRPr lang="en-US" dirty="0"/>
          </a:p>
        </p:txBody>
      </p:sp>
    </p:spTree>
    <p:extLst>
      <p:ext uri="{BB962C8B-B14F-4D97-AF65-F5344CB8AC3E}">
        <p14:creationId xmlns:p14="http://schemas.microsoft.com/office/powerpoint/2010/main" val="3289066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2338" y="708025"/>
            <a:ext cx="2727325" cy="2046288"/>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24</a:t>
            </a:fld>
            <a:endParaRPr lang="en-US" dirty="0"/>
          </a:p>
        </p:txBody>
      </p:sp>
    </p:spTree>
    <p:extLst>
      <p:ext uri="{BB962C8B-B14F-4D97-AF65-F5344CB8AC3E}">
        <p14:creationId xmlns:p14="http://schemas.microsoft.com/office/powerpoint/2010/main" val="2487369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2338" y="708025"/>
            <a:ext cx="2727325" cy="2046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22167"/>
                </a:solidFill>
                <a:effectLst/>
                <a:uLnTx/>
                <a:uFillTx/>
                <a:latin typeface="Verdana"/>
                <a:ea typeface="+mn-ea"/>
                <a:cs typeface="+mn-cs"/>
              </a:rPr>
              <a:t>Slide </a:t>
            </a:r>
            <a:fld id="{29DE756F-184F-4D3A-B7EF-A08AD88F334E}" type="slidenum">
              <a:rPr kumimoji="0" lang="en-US" sz="1200" b="0" i="0" u="none" strike="noStrike" kern="1200" cap="none" spc="0" normalizeH="0" baseline="0" noProof="0" smtClean="0">
                <a:ln>
                  <a:noFill/>
                </a:ln>
                <a:solidFill>
                  <a:srgbClr val="022167"/>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022167"/>
              </a:solidFill>
              <a:effectLst/>
              <a:uLnTx/>
              <a:uFillTx/>
              <a:latin typeface="Verdana"/>
              <a:ea typeface="+mn-ea"/>
              <a:cs typeface="+mn-cs"/>
            </a:endParaRPr>
          </a:p>
        </p:txBody>
      </p:sp>
    </p:spTree>
    <p:extLst>
      <p:ext uri="{BB962C8B-B14F-4D97-AF65-F5344CB8AC3E}">
        <p14:creationId xmlns:p14="http://schemas.microsoft.com/office/powerpoint/2010/main" val="484105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2338" y="708025"/>
            <a:ext cx="2727325" cy="2046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3</a:t>
            </a:fld>
            <a:endParaRPr lang="en-US" dirty="0"/>
          </a:p>
        </p:txBody>
      </p:sp>
    </p:spTree>
    <p:extLst>
      <p:ext uri="{BB962C8B-B14F-4D97-AF65-F5344CB8AC3E}">
        <p14:creationId xmlns:p14="http://schemas.microsoft.com/office/powerpoint/2010/main" val="2564193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2338" y="708025"/>
            <a:ext cx="2727325" cy="2046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4</a:t>
            </a:fld>
            <a:endParaRPr lang="en-US" dirty="0"/>
          </a:p>
        </p:txBody>
      </p:sp>
    </p:spTree>
    <p:extLst>
      <p:ext uri="{BB962C8B-B14F-4D97-AF65-F5344CB8AC3E}">
        <p14:creationId xmlns:p14="http://schemas.microsoft.com/office/powerpoint/2010/main" val="3804997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2338" y="708025"/>
            <a:ext cx="2727325" cy="20462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5</a:t>
            </a:fld>
            <a:endParaRPr lang="en-US" dirty="0"/>
          </a:p>
        </p:txBody>
      </p:sp>
    </p:spTree>
    <p:extLst>
      <p:ext uri="{BB962C8B-B14F-4D97-AF65-F5344CB8AC3E}">
        <p14:creationId xmlns:p14="http://schemas.microsoft.com/office/powerpoint/2010/main" val="2346468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2338" y="708025"/>
            <a:ext cx="2727325" cy="20462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6</a:t>
            </a:fld>
            <a:endParaRPr lang="en-US" dirty="0"/>
          </a:p>
        </p:txBody>
      </p:sp>
    </p:spTree>
    <p:extLst>
      <p:ext uri="{BB962C8B-B14F-4D97-AF65-F5344CB8AC3E}">
        <p14:creationId xmlns:p14="http://schemas.microsoft.com/office/powerpoint/2010/main" val="2037101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2338" y="708025"/>
            <a:ext cx="2727325" cy="2046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7</a:t>
            </a:fld>
            <a:endParaRPr lang="en-US" dirty="0"/>
          </a:p>
        </p:txBody>
      </p:sp>
    </p:spTree>
    <p:extLst>
      <p:ext uri="{BB962C8B-B14F-4D97-AF65-F5344CB8AC3E}">
        <p14:creationId xmlns:p14="http://schemas.microsoft.com/office/powerpoint/2010/main" val="3697143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2338" y="708025"/>
            <a:ext cx="2727325" cy="2046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8</a:t>
            </a:fld>
            <a:endParaRPr lang="en-US" dirty="0"/>
          </a:p>
        </p:txBody>
      </p:sp>
    </p:spTree>
    <p:extLst>
      <p:ext uri="{BB962C8B-B14F-4D97-AF65-F5344CB8AC3E}">
        <p14:creationId xmlns:p14="http://schemas.microsoft.com/office/powerpoint/2010/main" val="4203455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2338" y="708025"/>
            <a:ext cx="2727325" cy="2046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9</a:t>
            </a:fld>
            <a:endParaRPr lang="en-US" dirty="0"/>
          </a:p>
        </p:txBody>
      </p:sp>
    </p:spTree>
    <p:extLst>
      <p:ext uri="{BB962C8B-B14F-4D97-AF65-F5344CB8AC3E}">
        <p14:creationId xmlns:p14="http://schemas.microsoft.com/office/powerpoint/2010/main" val="4135928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22691" y="2707636"/>
            <a:ext cx="6738738" cy="1855167"/>
          </a:xfrm>
        </p:spPr>
        <p:txBody>
          <a:bodyPr anchor="b">
            <a:noAutofit/>
          </a:bodyPr>
          <a:lstStyle>
            <a:lvl1pPr algn="l">
              <a:defRPr sz="7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922691" y="4909354"/>
            <a:ext cx="6738738" cy="1100447"/>
          </a:xfrm>
        </p:spPr>
        <p:txBody>
          <a:bodyPr anchor="t"/>
          <a:lstStyle>
            <a:lvl1pPr marL="0" indent="0" algn="l">
              <a:buNone/>
              <a:defRPr sz="3600" b="1">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6F5874-E0A9-44EE-AB08-3A28A532A9A5}" type="datetime1">
              <a:rPr lang="en-US" smtClean="0"/>
              <a:t>4/14/2023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cxnSp>
        <p:nvCxnSpPr>
          <p:cNvPr id="15" name="Rule 14"/>
          <p:cNvCxnSpPr/>
          <p:nvPr userDrawn="1"/>
        </p:nvCxnSpPr>
        <p:spPr>
          <a:xfrm>
            <a:off x="922691" y="4776186"/>
            <a:ext cx="6738738" cy="0"/>
          </a:xfrm>
          <a:prstGeom prst="line">
            <a:avLst/>
          </a:prstGeom>
          <a:ln w="381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974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197506"/>
            <a:ext cx="7886700" cy="1114960"/>
          </a:xfrm>
        </p:spPr>
        <p:txBody>
          <a:bodyPr anchor="b">
            <a:normAutofit/>
          </a:bodyPr>
          <a:lstStyle>
            <a:lvl1pPr algn="ctr">
              <a:defRPr sz="7000" b="1" baseline="0">
                <a:solidFill>
                  <a:schemeClr val="bg1"/>
                </a:solidFill>
              </a:defRPr>
            </a:lvl1pPr>
          </a:lstStyle>
          <a:p>
            <a:r>
              <a:rPr lang="en-US" dirty="0"/>
              <a:t>Thank you</a:t>
            </a:r>
          </a:p>
        </p:txBody>
      </p:sp>
      <p:sp>
        <p:nvSpPr>
          <p:cNvPr id="7" name="Text Placeholder 6"/>
          <p:cNvSpPr>
            <a:spLocks noGrp="1"/>
          </p:cNvSpPr>
          <p:nvPr>
            <p:ph type="body" sz="quarter" idx="13"/>
          </p:nvPr>
        </p:nvSpPr>
        <p:spPr>
          <a:xfrm>
            <a:off x="1573562" y="4580175"/>
            <a:ext cx="5913088" cy="1527661"/>
          </a:xfrm>
        </p:spPr>
        <p:txBody>
          <a:bodyPr>
            <a:normAutofit/>
          </a:bodyPr>
          <a:lstStyle>
            <a:lvl1pPr marL="0" indent="0" algn="ctr">
              <a:buNone/>
              <a:defRPr sz="2400" b="1">
                <a:solidFill>
                  <a:schemeClr val="bg1"/>
                </a:solidFill>
              </a:defRPr>
            </a:lvl1pPr>
          </a:lstStyle>
          <a:p>
            <a:pPr lvl="0"/>
            <a:r>
              <a:rPr lang="en-US"/>
              <a:t>Click to edit Master text styles</a:t>
            </a:r>
          </a:p>
        </p:txBody>
      </p:sp>
      <p:sp>
        <p:nvSpPr>
          <p:cNvPr id="3" name="Date Placeholder 2"/>
          <p:cNvSpPr>
            <a:spLocks noGrp="1"/>
          </p:cNvSpPr>
          <p:nvPr>
            <p:ph type="dt" sz="half" idx="10"/>
          </p:nvPr>
        </p:nvSpPr>
        <p:spPr/>
        <p:txBody>
          <a:bodyPr/>
          <a:lstStyle/>
          <a:p>
            <a:fld id="{CE0F2C72-0207-403C-921D-90EF0254586B}" type="datetime1">
              <a:rPr lang="en-US" smtClean="0"/>
              <a:t>4/14/2023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64D530-B60B-4A5A-91C0-C766C58A4783}" type="slidenum">
              <a:rPr lang="en-US" smtClean="0"/>
              <a:t>‹#›</a:t>
            </a:fld>
            <a:endParaRPr lang="en-US" dirty="0"/>
          </a:p>
        </p:txBody>
      </p:sp>
      <p:cxnSp>
        <p:nvCxnSpPr>
          <p:cNvPr id="13" name="Line 1"/>
          <p:cNvCxnSpPr/>
          <p:nvPr userDrawn="1"/>
        </p:nvCxnSpPr>
        <p:spPr>
          <a:xfrm>
            <a:off x="586756" y="4431069"/>
            <a:ext cx="7886700" cy="2625"/>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571456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22691" y="2707636"/>
            <a:ext cx="6738738" cy="1855167"/>
          </a:xfrm>
        </p:spPr>
        <p:txBody>
          <a:bodyPr anchor="b">
            <a:noAutofit/>
          </a:bodyPr>
          <a:lstStyle>
            <a:lvl1pPr algn="l">
              <a:defRPr sz="70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922691" y="4909354"/>
            <a:ext cx="6738738" cy="1100447"/>
          </a:xfrm>
        </p:spPr>
        <p:txBody>
          <a:bodyPr anchor="t"/>
          <a:lstStyle>
            <a:lvl1pPr marL="0" indent="0" algn="l">
              <a:buNone/>
              <a:defRPr sz="3600" b="1">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6C6F5874-E0A9-44EE-AB08-3A28A532A9A5}" type="datetime1">
              <a:rPr lang="en-US" smtClean="0"/>
              <a:t>4/14/2023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cxnSp>
        <p:nvCxnSpPr>
          <p:cNvPr id="15" name="Line 14"/>
          <p:cNvCxnSpPr/>
          <p:nvPr userDrawn="1"/>
        </p:nvCxnSpPr>
        <p:spPr>
          <a:xfrm>
            <a:off x="922691" y="4776186"/>
            <a:ext cx="673873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492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3" y="203199"/>
            <a:ext cx="5266122" cy="1418711"/>
          </a:xfrm>
          <a:ln>
            <a:noFill/>
          </a:ln>
        </p:spPr>
        <p:txBody>
          <a:bodyPr anchor="b">
            <a:noAutofit/>
          </a:bodyPr>
          <a:lstStyle>
            <a:lvl1pPr>
              <a:defRPr sz="5000" b="1">
                <a:solidFill>
                  <a:schemeClr val="bg1"/>
                </a:solidFill>
              </a:defRPr>
            </a:lvl1pPr>
          </a:lstStyle>
          <a:p>
            <a:r>
              <a:rPr lang="en-US" dirty="0"/>
              <a:t>Click to edit Master title style</a:t>
            </a:r>
          </a:p>
        </p:txBody>
      </p:sp>
      <p:sp>
        <p:nvSpPr>
          <p:cNvPr id="27" name="Text Placeholder 26"/>
          <p:cNvSpPr>
            <a:spLocks noGrp="1"/>
          </p:cNvSpPr>
          <p:nvPr>
            <p:ph type="body" sz="quarter" idx="14"/>
          </p:nvPr>
        </p:nvSpPr>
        <p:spPr>
          <a:xfrm>
            <a:off x="433343" y="2235199"/>
            <a:ext cx="5949702" cy="3819371"/>
          </a:xfrm>
        </p:spPr>
        <p:txBody>
          <a:bodyPr>
            <a:normAutofit/>
          </a:bodyPr>
          <a:lstStyle>
            <a:lvl1pPr>
              <a:defRPr sz="2800">
                <a:solidFill>
                  <a:schemeClr val="tx2"/>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p:txBody>
      </p:sp>
      <p:sp>
        <p:nvSpPr>
          <p:cNvPr id="15" name="Picture Placeholder 14"/>
          <p:cNvSpPr>
            <a:spLocks noGrp="1"/>
          </p:cNvSpPr>
          <p:nvPr>
            <p:ph type="pic" sz="quarter" idx="13"/>
          </p:nvPr>
        </p:nvSpPr>
        <p:spPr>
          <a:xfrm>
            <a:off x="6850163" y="2589742"/>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endParaRPr lang="en-US" dirty="0"/>
          </a:p>
        </p:txBody>
      </p:sp>
      <p:sp>
        <p:nvSpPr>
          <p:cNvPr id="4" name="Date Placeholder 3"/>
          <p:cNvSpPr>
            <a:spLocks noGrp="1"/>
          </p:cNvSpPr>
          <p:nvPr>
            <p:ph type="dt" sz="half" idx="10"/>
          </p:nvPr>
        </p:nvSpPr>
        <p:spPr>
          <a:xfrm>
            <a:off x="433343" y="6356352"/>
            <a:ext cx="2057400" cy="365125"/>
          </a:xfrm>
        </p:spPr>
        <p:txBody>
          <a:bodyPr/>
          <a:lstStyle/>
          <a:p>
            <a:fld id="{23623378-446C-497B-838C-B24E6FDDFE81}" type="datetime1">
              <a:rPr lang="en-US" smtClean="0"/>
              <a:t>4/14/2023</a:t>
            </a:fld>
            <a:endParaRPr lang="en-US" dirty="0"/>
          </a:p>
        </p:txBody>
      </p:sp>
      <p:sp>
        <p:nvSpPr>
          <p:cNvPr id="5" name="Footer Placeholder 4"/>
          <p:cNvSpPr>
            <a:spLocks noGrp="1"/>
          </p:cNvSpPr>
          <p:nvPr>
            <p:ph type="ftr" sz="quarter" idx="11"/>
          </p:nvPr>
        </p:nvSpPr>
        <p:spPr>
          <a:xfrm>
            <a:off x="2831977" y="6356352"/>
            <a:ext cx="3283073" cy="365125"/>
          </a:xfrm>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2305809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68604" y="509003"/>
            <a:ext cx="6630895" cy="798296"/>
          </a:xfrm>
          <a:noFill/>
        </p:spPr>
        <p:txBody>
          <a:bodyPr anchor="b">
            <a:noAutofit/>
          </a:bodyPr>
          <a:lstStyle>
            <a:lvl1pPr>
              <a:defRPr sz="5000" b="1"/>
            </a:lvl1pPr>
          </a:lstStyle>
          <a:p>
            <a:r>
              <a:rPr lang="en-US" dirty="0"/>
              <a:t>Click to edit Master title style</a:t>
            </a:r>
          </a:p>
        </p:txBody>
      </p:sp>
      <p:sp>
        <p:nvSpPr>
          <p:cNvPr id="3" name="Text Placeholder 2"/>
          <p:cNvSpPr>
            <a:spLocks noGrp="1"/>
          </p:cNvSpPr>
          <p:nvPr>
            <p:ph type="body" idx="1"/>
          </p:nvPr>
        </p:nvSpPr>
        <p:spPr>
          <a:xfrm>
            <a:off x="2068605" y="1551074"/>
            <a:ext cx="6630895" cy="549117"/>
          </a:xfrm>
        </p:spPr>
        <p:txBody>
          <a:bodyPr>
            <a:normAutofit/>
          </a:bodyPr>
          <a:lstStyle>
            <a:lvl1pPr marL="0" indent="0">
              <a:buNone/>
              <a:defRPr sz="3200" b="1">
                <a:solidFill>
                  <a:schemeClr val="accent5"/>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4" name="Text Placeholder 2"/>
          <p:cNvSpPr>
            <a:spLocks noGrp="1"/>
          </p:cNvSpPr>
          <p:nvPr>
            <p:ph type="body" idx="13" hasCustomPrompt="1"/>
          </p:nvPr>
        </p:nvSpPr>
        <p:spPr>
          <a:xfrm>
            <a:off x="2068604" y="2223450"/>
            <a:ext cx="6630895" cy="3418886"/>
          </a:xfrm>
          <a:noFill/>
        </p:spPr>
        <p:txBody>
          <a:bodyPr>
            <a:normAutofit/>
          </a:bodyPr>
          <a:lstStyle>
            <a:lvl1pPr marL="342900" indent="-342900">
              <a:buFont typeface="Arial" panose="020B0604020202020204" pitchFamily="34" charset="0"/>
              <a:buChar char="•"/>
              <a:defRPr sz="24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 </a:t>
            </a:r>
          </a:p>
          <a:p>
            <a:pPr lvl="0"/>
            <a:r>
              <a:rPr lang="en-US" dirty="0"/>
              <a:t>Click to edit Master text styles </a:t>
            </a:r>
          </a:p>
          <a:p>
            <a:pPr lvl="0"/>
            <a:r>
              <a:rPr lang="en-US" dirty="0"/>
              <a:t>Click to edit Master text styles</a:t>
            </a:r>
          </a:p>
          <a:p>
            <a:pPr lvl="0"/>
            <a:r>
              <a:rPr lang="en-US" dirty="0"/>
              <a:t>Click to edit Master text styles</a:t>
            </a:r>
          </a:p>
        </p:txBody>
      </p:sp>
      <p:sp>
        <p:nvSpPr>
          <p:cNvPr id="4" name="Date Placeholder 3"/>
          <p:cNvSpPr>
            <a:spLocks noGrp="1"/>
          </p:cNvSpPr>
          <p:nvPr>
            <p:ph type="dt" sz="half" idx="10"/>
          </p:nvPr>
        </p:nvSpPr>
        <p:spPr>
          <a:xfrm>
            <a:off x="2068604" y="6352778"/>
            <a:ext cx="1283378" cy="365125"/>
          </a:xfrm>
        </p:spPr>
        <p:txBody>
          <a:bodyPr/>
          <a:lstStyle/>
          <a:p>
            <a:fld id="{B94F94E2-85F5-4BE5-813E-555336E46351}" type="datetime1">
              <a:rPr lang="en-US" smtClean="0"/>
              <a:t>4/14/2023</a:t>
            </a:fld>
            <a:endParaRPr lang="en-US" dirty="0"/>
          </a:p>
        </p:txBody>
      </p:sp>
      <p:sp>
        <p:nvSpPr>
          <p:cNvPr id="5" name="Footer Placeholder 4"/>
          <p:cNvSpPr>
            <a:spLocks noGrp="1"/>
          </p:cNvSpPr>
          <p:nvPr>
            <p:ph type="ftr" sz="quarter" idx="11"/>
          </p:nvPr>
        </p:nvSpPr>
        <p:spPr>
          <a:xfrm>
            <a:off x="3576644" y="6352778"/>
            <a:ext cx="3593791" cy="365125"/>
          </a:xfrm>
        </p:spPr>
        <p:txBody>
          <a:bodyPr/>
          <a:lstStyle/>
          <a:p>
            <a:endParaRPr lang="en-US" dirty="0"/>
          </a:p>
        </p:txBody>
      </p:sp>
      <p:sp>
        <p:nvSpPr>
          <p:cNvPr id="6" name="Slide Number Placeholder 5"/>
          <p:cNvSpPr>
            <a:spLocks noGrp="1"/>
          </p:cNvSpPr>
          <p:nvPr>
            <p:ph type="sldNum" sz="quarter" idx="12"/>
          </p:nvPr>
        </p:nvSpPr>
        <p:spPr>
          <a:xfrm>
            <a:off x="7395098" y="6356352"/>
            <a:ext cx="1120251" cy="365125"/>
          </a:xfrm>
        </p:spPr>
        <p:txBody>
          <a:bodyPr/>
          <a:lstStyle/>
          <a:p>
            <a:fld id="{3264D530-B60B-4A5A-91C0-C766C58A4783}" type="slidenum">
              <a:rPr lang="en-US" smtClean="0"/>
              <a:t>‹#›</a:t>
            </a:fld>
            <a:endParaRPr lang="en-US" dirty="0"/>
          </a:p>
        </p:txBody>
      </p:sp>
      <p:cxnSp>
        <p:nvCxnSpPr>
          <p:cNvPr id="16" name="Line 15"/>
          <p:cNvCxnSpPr/>
          <p:nvPr userDrawn="1"/>
        </p:nvCxnSpPr>
        <p:spPr>
          <a:xfrm flipV="1">
            <a:off x="2068604" y="1387961"/>
            <a:ext cx="6639773"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35046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4007" y="613102"/>
            <a:ext cx="6291343" cy="743000"/>
          </a:xfrm>
          <a:effectLst/>
        </p:spPr>
        <p:txBody>
          <a:bodyPr anchor="b">
            <a:noAutofit/>
          </a:bodyPr>
          <a:lstStyle>
            <a:lvl1pPr>
              <a:defRPr sz="5000" b="1"/>
            </a:lvl1pPr>
          </a:lstStyle>
          <a:p>
            <a:r>
              <a:rPr lang="en-US" dirty="0"/>
              <a:t>Click to edit Master title style</a:t>
            </a:r>
          </a:p>
        </p:txBody>
      </p:sp>
      <p:sp>
        <p:nvSpPr>
          <p:cNvPr id="3" name="Content Placeholder 2"/>
          <p:cNvSpPr>
            <a:spLocks noGrp="1"/>
          </p:cNvSpPr>
          <p:nvPr>
            <p:ph sz="half" idx="1"/>
          </p:nvPr>
        </p:nvSpPr>
        <p:spPr>
          <a:xfrm>
            <a:off x="2221006" y="1677880"/>
            <a:ext cx="6317592" cy="4541951"/>
          </a:xfrm>
        </p:spPr>
        <p:txBody>
          <a:bodyPr>
            <a:normAutofit/>
          </a:bodyPr>
          <a:lstStyle>
            <a:lvl1pPr marL="346075" indent="-346075">
              <a:buFont typeface="+mj-lt"/>
              <a:buAutoNum type="arabicPeriod"/>
              <a:defRPr sz="2400"/>
            </a:lvl1pPr>
            <a:lvl2pPr marL="684213" indent="-344488">
              <a:buFont typeface="+mj-lt"/>
              <a:buAutoNum type="alphaLcPeriod"/>
              <a:defRPr sz="2400"/>
            </a:lvl2pPr>
            <a:lvl3pPr marL="1030288" indent="-339725">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a:xfrm>
            <a:off x="1411550" y="6356352"/>
            <a:ext cx="1274500" cy="365125"/>
          </a:xfrm>
        </p:spPr>
        <p:txBody>
          <a:bodyPr/>
          <a:lstStyle/>
          <a:p>
            <a:fld id="{A739885D-35F9-4D52-AC34-F9452E408474}" type="datetime1">
              <a:rPr lang="en-US" smtClean="0"/>
              <a:t>4/14/2023</a:t>
            </a:fld>
            <a:endParaRPr lang="en-US" dirty="0"/>
          </a:p>
        </p:txBody>
      </p:sp>
      <p:sp>
        <p:nvSpPr>
          <p:cNvPr id="6" name="Footer Placeholder 5"/>
          <p:cNvSpPr>
            <a:spLocks noGrp="1"/>
          </p:cNvSpPr>
          <p:nvPr>
            <p:ph type="ftr" sz="quarter" idx="11"/>
          </p:nvPr>
        </p:nvSpPr>
        <p:spPr>
          <a:xfrm>
            <a:off x="2909934" y="6356352"/>
            <a:ext cx="3844030" cy="365125"/>
          </a:xfrm>
        </p:spPr>
        <p:txBody>
          <a:bodyPr/>
          <a:lstStyle/>
          <a:p>
            <a:endParaRPr lang="en-US" dirty="0"/>
          </a:p>
        </p:txBody>
      </p:sp>
      <p:sp>
        <p:nvSpPr>
          <p:cNvPr id="7" name="Slide Number Placeholder 6"/>
          <p:cNvSpPr>
            <a:spLocks noGrp="1"/>
          </p:cNvSpPr>
          <p:nvPr>
            <p:ph type="sldNum" sz="quarter" idx="12"/>
          </p:nvPr>
        </p:nvSpPr>
        <p:spPr>
          <a:xfrm>
            <a:off x="6977848" y="6356352"/>
            <a:ext cx="1537501" cy="365125"/>
          </a:xfrm>
        </p:spPr>
        <p:txBody>
          <a:bodyPr/>
          <a:lstStyle/>
          <a:p>
            <a:fld id="{3264D530-B60B-4A5A-91C0-C766C58A4783}" type="slidenum">
              <a:rPr lang="en-US" smtClean="0"/>
              <a:t>‹#›</a:t>
            </a:fld>
            <a:endParaRPr lang="en-US" dirty="0"/>
          </a:p>
        </p:txBody>
      </p:sp>
      <p:cxnSp>
        <p:nvCxnSpPr>
          <p:cNvPr id="10" name="Line 9"/>
          <p:cNvCxnSpPr/>
          <p:nvPr userDrawn="1"/>
        </p:nvCxnSpPr>
        <p:spPr>
          <a:xfrm flipV="1">
            <a:off x="2221005" y="1407912"/>
            <a:ext cx="6309360"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14485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4" y="159658"/>
            <a:ext cx="5115201" cy="1480980"/>
          </a:xfrm>
        </p:spPr>
        <p:txBody>
          <a:bodyPr anchor="b">
            <a:noAutofit/>
          </a:bodyPr>
          <a:lstStyle>
            <a:lvl1pPr>
              <a:defRPr sz="5000" b="1">
                <a:solidFill>
                  <a:schemeClr val="bg1"/>
                </a:solidFill>
              </a:defRPr>
            </a:lvl1pPr>
          </a:lstStyle>
          <a:p>
            <a:r>
              <a:rPr lang="en-US" dirty="0"/>
              <a:t>Click to edit Master title style</a:t>
            </a:r>
          </a:p>
        </p:txBody>
      </p:sp>
      <p:sp>
        <p:nvSpPr>
          <p:cNvPr id="27" name="Text Placeholder 26"/>
          <p:cNvSpPr>
            <a:spLocks noGrp="1"/>
          </p:cNvSpPr>
          <p:nvPr>
            <p:ph type="body" sz="quarter" idx="14"/>
          </p:nvPr>
        </p:nvSpPr>
        <p:spPr>
          <a:xfrm>
            <a:off x="433344" y="2220686"/>
            <a:ext cx="5981969" cy="3882315"/>
          </a:xfrm>
        </p:spPr>
        <p:txBody>
          <a:bodyPr>
            <a:normAutofit/>
          </a:bodyPr>
          <a:lstStyle>
            <a:lvl1pPr>
              <a:defRPr sz="2400">
                <a:solidFill>
                  <a:schemeClr val="tx2"/>
                </a:solidFill>
              </a:defRPr>
            </a:lvl1pPr>
            <a:lvl2pPr>
              <a:defRPr sz="2400">
                <a:solidFill>
                  <a:schemeClr val="tx2"/>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a:p>
            <a:pPr lvl="1"/>
            <a:r>
              <a:rPr lang="en-US" dirty="0"/>
              <a:t>Second level</a:t>
            </a:r>
          </a:p>
        </p:txBody>
      </p:sp>
      <p:sp>
        <p:nvSpPr>
          <p:cNvPr id="12" name="Picture Placeholder 14"/>
          <p:cNvSpPr>
            <a:spLocks noGrp="1"/>
          </p:cNvSpPr>
          <p:nvPr>
            <p:ph type="pic" sz="quarter" idx="13"/>
          </p:nvPr>
        </p:nvSpPr>
        <p:spPr>
          <a:xfrm>
            <a:off x="6904774" y="2608344"/>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endParaRPr lang="en-US" dirty="0"/>
          </a:p>
        </p:txBody>
      </p:sp>
      <p:sp>
        <p:nvSpPr>
          <p:cNvPr id="4" name="Date Placeholder 3"/>
          <p:cNvSpPr>
            <a:spLocks noGrp="1"/>
          </p:cNvSpPr>
          <p:nvPr>
            <p:ph type="dt" sz="half" idx="10"/>
          </p:nvPr>
        </p:nvSpPr>
        <p:spPr>
          <a:xfrm>
            <a:off x="433345" y="6356352"/>
            <a:ext cx="1501987" cy="365125"/>
          </a:xfrm>
        </p:spPr>
        <p:txBody>
          <a:bodyPr/>
          <a:lstStyle/>
          <a:p>
            <a:fld id="{8D27AE92-589F-4A4D-963D-6DF80804A2FF}" type="datetime1">
              <a:rPr lang="en-US" smtClean="0"/>
              <a:t>4/14/2023</a:t>
            </a:fld>
            <a:endParaRPr lang="en-US" dirty="0"/>
          </a:p>
        </p:txBody>
      </p:sp>
      <p:sp>
        <p:nvSpPr>
          <p:cNvPr id="5" name="Footer Placeholder 4"/>
          <p:cNvSpPr>
            <a:spLocks noGrp="1"/>
          </p:cNvSpPr>
          <p:nvPr>
            <p:ph type="ftr" sz="quarter" idx="11"/>
          </p:nvPr>
        </p:nvSpPr>
        <p:spPr>
          <a:xfrm>
            <a:off x="2159216" y="6356352"/>
            <a:ext cx="4735566" cy="365125"/>
          </a:xfrm>
        </p:spPr>
        <p:txBody>
          <a:bodyPr/>
          <a:lstStyle/>
          <a:p>
            <a:endParaRPr lang="en-US" dirty="0"/>
          </a:p>
        </p:txBody>
      </p:sp>
      <p:sp>
        <p:nvSpPr>
          <p:cNvPr id="6" name="Slide Number Placeholder 5"/>
          <p:cNvSpPr>
            <a:spLocks noGrp="1"/>
          </p:cNvSpPr>
          <p:nvPr>
            <p:ph type="sldNum" sz="quarter" idx="12"/>
          </p:nvPr>
        </p:nvSpPr>
        <p:spPr>
          <a:xfrm>
            <a:off x="7075502" y="6356352"/>
            <a:ext cx="1439847"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2894032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260627" y="19389"/>
            <a:ext cx="7254722" cy="1325563"/>
          </a:xfrm>
        </p:spPr>
        <p:txBody>
          <a:bodyPr/>
          <a:lstStyle>
            <a:lvl1pPr>
              <a:defRPr>
                <a:solidFill>
                  <a:schemeClr val="bg1"/>
                </a:solidFill>
              </a:defRPr>
            </a:lvl1pPr>
          </a:lstStyle>
          <a:p>
            <a:r>
              <a:rPr lang="en-US" dirty="0"/>
              <a:t>Click to edit Master title style</a:t>
            </a:r>
          </a:p>
        </p:txBody>
      </p:sp>
      <p:sp>
        <p:nvSpPr>
          <p:cNvPr id="7" name="Chart Placeholder 6"/>
          <p:cNvSpPr>
            <a:spLocks noGrp="1"/>
          </p:cNvSpPr>
          <p:nvPr>
            <p:ph type="chart" sz="quarter" idx="13"/>
          </p:nvPr>
        </p:nvSpPr>
        <p:spPr>
          <a:xfrm>
            <a:off x="1260628" y="493486"/>
            <a:ext cx="7254721" cy="5732691"/>
          </a:xfrm>
        </p:spPr>
        <p:txBody>
          <a:bodyPr anchor="ctr"/>
          <a:lstStyle>
            <a:lvl1pPr algn="ctr">
              <a:defRPr/>
            </a:lvl1pPr>
          </a:lstStyle>
          <a:p>
            <a:endParaRPr lang="en-US" dirty="0"/>
          </a:p>
        </p:txBody>
      </p:sp>
      <p:sp>
        <p:nvSpPr>
          <p:cNvPr id="3" name="Date Placeholder 2"/>
          <p:cNvSpPr>
            <a:spLocks noGrp="1"/>
          </p:cNvSpPr>
          <p:nvPr>
            <p:ph type="dt" sz="half" idx="10"/>
          </p:nvPr>
        </p:nvSpPr>
        <p:spPr>
          <a:xfrm>
            <a:off x="905522" y="6356352"/>
            <a:ext cx="1269507" cy="365125"/>
          </a:xfrm>
        </p:spPr>
        <p:txBody>
          <a:bodyPr/>
          <a:lstStyle/>
          <a:p>
            <a:fld id="{E85607ED-8E83-49CF-B67F-464756B84873}" type="datetime1">
              <a:rPr lang="en-US" smtClean="0"/>
              <a:t>4/14/2023</a:t>
            </a:fld>
            <a:endParaRPr lang="en-US" dirty="0"/>
          </a:p>
        </p:txBody>
      </p:sp>
      <p:sp>
        <p:nvSpPr>
          <p:cNvPr id="4" name="Footer Placeholder 3"/>
          <p:cNvSpPr>
            <a:spLocks noGrp="1"/>
          </p:cNvSpPr>
          <p:nvPr>
            <p:ph type="ftr" sz="quarter" idx="11"/>
          </p:nvPr>
        </p:nvSpPr>
        <p:spPr>
          <a:xfrm>
            <a:off x="2388093" y="6356352"/>
            <a:ext cx="4714042" cy="365125"/>
          </a:xfrm>
        </p:spPr>
        <p:txBody>
          <a:bodyPr/>
          <a:lstStyle/>
          <a:p>
            <a:endParaRPr lang="en-US" dirty="0"/>
          </a:p>
        </p:txBody>
      </p:sp>
      <p:sp>
        <p:nvSpPr>
          <p:cNvPr id="5" name="Slide Number Placeholder 4"/>
          <p:cNvSpPr>
            <a:spLocks noGrp="1"/>
          </p:cNvSpPr>
          <p:nvPr>
            <p:ph type="sldNum" sz="quarter" idx="12"/>
          </p:nvPr>
        </p:nvSpPr>
        <p:spPr>
          <a:xfrm>
            <a:off x="7315200" y="6356352"/>
            <a:ext cx="120015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3211512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376039" y="107674"/>
            <a:ext cx="7130278" cy="1325563"/>
          </a:xfrm>
        </p:spPr>
        <p:txBody>
          <a:bodyPr/>
          <a:lstStyle/>
          <a:p>
            <a:r>
              <a:rPr lang="en-US"/>
              <a:t>Click to edit Master title style</a:t>
            </a:r>
          </a:p>
        </p:txBody>
      </p:sp>
      <p:sp>
        <p:nvSpPr>
          <p:cNvPr id="6" name="Content Placeholder 5"/>
          <p:cNvSpPr>
            <a:spLocks noGrp="1"/>
          </p:cNvSpPr>
          <p:nvPr>
            <p:ph sz="quarter" idx="13"/>
          </p:nvPr>
        </p:nvSpPr>
        <p:spPr>
          <a:xfrm>
            <a:off x="1376039" y="1669002"/>
            <a:ext cx="7139311" cy="4519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05522" y="6356352"/>
            <a:ext cx="1269507" cy="365125"/>
          </a:xfrm>
        </p:spPr>
        <p:txBody>
          <a:bodyPr/>
          <a:lstStyle/>
          <a:p>
            <a:fld id="{E85607ED-8E83-49CF-B67F-464756B84873}" type="datetime1">
              <a:rPr lang="en-US" smtClean="0"/>
              <a:t>4/14/2023</a:t>
            </a:fld>
            <a:endParaRPr lang="en-US" dirty="0"/>
          </a:p>
        </p:txBody>
      </p:sp>
      <p:sp>
        <p:nvSpPr>
          <p:cNvPr id="4" name="Footer Placeholder 3"/>
          <p:cNvSpPr>
            <a:spLocks noGrp="1"/>
          </p:cNvSpPr>
          <p:nvPr>
            <p:ph type="ftr" sz="quarter" idx="11"/>
          </p:nvPr>
        </p:nvSpPr>
        <p:spPr>
          <a:xfrm>
            <a:off x="2388093" y="6356352"/>
            <a:ext cx="4714042" cy="365125"/>
          </a:xfrm>
        </p:spPr>
        <p:txBody>
          <a:bodyPr/>
          <a:lstStyle/>
          <a:p>
            <a:endParaRPr lang="en-US" dirty="0"/>
          </a:p>
        </p:txBody>
      </p:sp>
      <p:sp>
        <p:nvSpPr>
          <p:cNvPr id="5" name="Slide Number Placeholder 4"/>
          <p:cNvSpPr>
            <a:spLocks noGrp="1"/>
          </p:cNvSpPr>
          <p:nvPr>
            <p:ph type="sldNum" sz="quarter" idx="12"/>
          </p:nvPr>
        </p:nvSpPr>
        <p:spPr>
          <a:xfrm>
            <a:off x="7315200" y="6356352"/>
            <a:ext cx="1200150" cy="365125"/>
          </a:xfrm>
        </p:spPr>
        <p:txBody>
          <a:bodyPr/>
          <a:lstStyle/>
          <a:p>
            <a:fld id="{3D109FF3-1548-4CDB-B82B-70387ADEE53E}" type="slidenum">
              <a:rPr lang="en-US" smtClean="0"/>
              <a:t>‹#›</a:t>
            </a:fld>
            <a:endParaRPr lang="en-US" dirty="0"/>
          </a:p>
        </p:txBody>
      </p:sp>
      <p:cxnSp>
        <p:nvCxnSpPr>
          <p:cNvPr id="9" name="Line 8"/>
          <p:cNvCxnSpPr/>
          <p:nvPr userDrawn="1"/>
        </p:nvCxnSpPr>
        <p:spPr>
          <a:xfrm>
            <a:off x="1376039" y="1509204"/>
            <a:ext cx="7139311" cy="9252"/>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8968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376039" y="107674"/>
            <a:ext cx="7130278" cy="1325563"/>
          </a:xfrm>
        </p:spPr>
        <p:txBody>
          <a:bodyPr/>
          <a:lstStyle/>
          <a:p>
            <a:r>
              <a:rPr lang="en-US"/>
              <a:t>Click to edit Master title style</a:t>
            </a:r>
          </a:p>
        </p:txBody>
      </p:sp>
      <p:sp>
        <p:nvSpPr>
          <p:cNvPr id="12" name="Content Placeholder 5"/>
          <p:cNvSpPr>
            <a:spLocks noGrp="1"/>
          </p:cNvSpPr>
          <p:nvPr>
            <p:ph sz="quarter" idx="15"/>
          </p:nvPr>
        </p:nvSpPr>
        <p:spPr>
          <a:xfrm>
            <a:off x="1376039" y="1668978"/>
            <a:ext cx="3455078" cy="4519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p:cNvSpPr>
            <a:spLocks noGrp="1"/>
          </p:cNvSpPr>
          <p:nvPr>
            <p:ph sz="quarter" idx="14"/>
          </p:nvPr>
        </p:nvSpPr>
        <p:spPr>
          <a:xfrm>
            <a:off x="5060273" y="1669001"/>
            <a:ext cx="3455078" cy="4519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05522" y="6356352"/>
            <a:ext cx="1269507" cy="365125"/>
          </a:xfrm>
        </p:spPr>
        <p:txBody>
          <a:bodyPr/>
          <a:lstStyle/>
          <a:p>
            <a:fld id="{E85607ED-8E83-49CF-B67F-464756B84873}" type="datetime1">
              <a:rPr lang="en-US" smtClean="0"/>
              <a:t>4/14/2023</a:t>
            </a:fld>
            <a:endParaRPr lang="en-US" dirty="0"/>
          </a:p>
        </p:txBody>
      </p:sp>
      <p:sp>
        <p:nvSpPr>
          <p:cNvPr id="4" name="Footer Placeholder 3"/>
          <p:cNvSpPr>
            <a:spLocks noGrp="1"/>
          </p:cNvSpPr>
          <p:nvPr>
            <p:ph type="ftr" sz="quarter" idx="11"/>
          </p:nvPr>
        </p:nvSpPr>
        <p:spPr>
          <a:xfrm>
            <a:off x="2388093" y="6356352"/>
            <a:ext cx="4714042" cy="365125"/>
          </a:xfrm>
        </p:spPr>
        <p:txBody>
          <a:bodyPr/>
          <a:lstStyle/>
          <a:p>
            <a:endParaRPr lang="en-US" dirty="0"/>
          </a:p>
        </p:txBody>
      </p:sp>
      <p:sp>
        <p:nvSpPr>
          <p:cNvPr id="5" name="Slide Number Placeholder 4"/>
          <p:cNvSpPr>
            <a:spLocks noGrp="1"/>
          </p:cNvSpPr>
          <p:nvPr>
            <p:ph type="sldNum" sz="quarter" idx="12"/>
          </p:nvPr>
        </p:nvSpPr>
        <p:spPr>
          <a:xfrm>
            <a:off x="7315200" y="6356352"/>
            <a:ext cx="1200150" cy="365125"/>
          </a:xfrm>
        </p:spPr>
        <p:txBody>
          <a:bodyPr/>
          <a:lstStyle/>
          <a:p>
            <a:fld id="{3D109FF3-1548-4CDB-B82B-70387ADEE53E}" type="slidenum">
              <a:rPr lang="en-US" smtClean="0"/>
              <a:t>‹#›</a:t>
            </a:fld>
            <a:endParaRPr lang="en-US" dirty="0"/>
          </a:p>
        </p:txBody>
      </p:sp>
      <p:cxnSp>
        <p:nvCxnSpPr>
          <p:cNvPr id="9" name="Line 8"/>
          <p:cNvCxnSpPr/>
          <p:nvPr userDrawn="1"/>
        </p:nvCxnSpPr>
        <p:spPr>
          <a:xfrm>
            <a:off x="1376039" y="1509204"/>
            <a:ext cx="7139311" cy="9252"/>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64923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3" y="217714"/>
            <a:ext cx="5266122" cy="1418711"/>
          </a:xfrm>
          <a:ln>
            <a:noFill/>
          </a:ln>
        </p:spPr>
        <p:txBody>
          <a:bodyPr anchor="b">
            <a:noAutofit/>
          </a:bodyPr>
          <a:lstStyle>
            <a:lvl1pPr>
              <a:defRPr sz="5000" b="1">
                <a:solidFill>
                  <a:schemeClr val="bg1"/>
                </a:solidFill>
              </a:defRPr>
            </a:lvl1pPr>
          </a:lstStyle>
          <a:p>
            <a:r>
              <a:rPr lang="en-US" dirty="0"/>
              <a:t>Click to edit Master title style</a:t>
            </a:r>
          </a:p>
        </p:txBody>
      </p:sp>
      <p:sp>
        <p:nvSpPr>
          <p:cNvPr id="27" name="Text Placeholder 26"/>
          <p:cNvSpPr>
            <a:spLocks noGrp="1"/>
          </p:cNvSpPr>
          <p:nvPr>
            <p:ph type="body" sz="quarter" idx="14"/>
          </p:nvPr>
        </p:nvSpPr>
        <p:spPr>
          <a:xfrm>
            <a:off x="433343" y="2206171"/>
            <a:ext cx="5949702" cy="3848400"/>
          </a:xfrm>
        </p:spPr>
        <p:txBody>
          <a:bodyPr>
            <a:normAutofit/>
          </a:bodyPr>
          <a:lstStyle>
            <a:lvl1pPr>
              <a:defRPr sz="2800">
                <a:solidFill>
                  <a:schemeClr val="tx2"/>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p:txBody>
      </p:sp>
      <p:sp>
        <p:nvSpPr>
          <p:cNvPr id="15" name="Picture Placeholder 14"/>
          <p:cNvSpPr>
            <a:spLocks noGrp="1"/>
          </p:cNvSpPr>
          <p:nvPr>
            <p:ph type="pic" sz="quarter" idx="13"/>
          </p:nvPr>
        </p:nvSpPr>
        <p:spPr>
          <a:xfrm>
            <a:off x="6734049" y="2446066"/>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endParaRPr lang="en-US" dirty="0"/>
          </a:p>
        </p:txBody>
      </p:sp>
      <p:sp>
        <p:nvSpPr>
          <p:cNvPr id="11" name="Text Placeholder 6"/>
          <p:cNvSpPr>
            <a:spLocks noGrp="1"/>
          </p:cNvSpPr>
          <p:nvPr>
            <p:ph type="body" sz="quarter" idx="15" hasCustomPrompt="1"/>
          </p:nvPr>
        </p:nvSpPr>
        <p:spPr>
          <a:xfrm>
            <a:off x="6188942" y="5486857"/>
            <a:ext cx="2460624" cy="503238"/>
          </a:xfrm>
        </p:spPr>
        <p:txBody>
          <a:bodyPr>
            <a:normAutofit/>
          </a:bodyPr>
          <a:lstStyle>
            <a:lvl1pPr marL="0" indent="0" algn="r">
              <a:buNone/>
              <a:defRPr sz="2800" b="1">
                <a:solidFill>
                  <a:schemeClr val="tx1">
                    <a:lumMod val="75000"/>
                  </a:schemeClr>
                </a:solidFill>
              </a:defRPr>
            </a:lvl1pPr>
          </a:lstStyle>
          <a:p>
            <a:pPr lvl="0"/>
            <a:r>
              <a:rPr lang="en-US" dirty="0"/>
              <a:t>Questions?</a:t>
            </a:r>
          </a:p>
        </p:txBody>
      </p:sp>
      <p:sp>
        <p:nvSpPr>
          <p:cNvPr id="4" name="Date Placeholder 3"/>
          <p:cNvSpPr>
            <a:spLocks noGrp="1"/>
          </p:cNvSpPr>
          <p:nvPr>
            <p:ph type="dt" sz="half" idx="10"/>
          </p:nvPr>
        </p:nvSpPr>
        <p:spPr>
          <a:xfrm>
            <a:off x="433343" y="6356352"/>
            <a:ext cx="2057400" cy="365125"/>
          </a:xfrm>
        </p:spPr>
        <p:txBody>
          <a:bodyPr/>
          <a:lstStyle/>
          <a:p>
            <a:fld id="{23623378-446C-497B-838C-B24E6FDDFE81}" type="datetime1">
              <a:rPr lang="en-US" smtClean="0"/>
              <a:t>4/14/2023</a:t>
            </a:fld>
            <a:endParaRPr lang="en-US" dirty="0"/>
          </a:p>
        </p:txBody>
      </p:sp>
      <p:sp>
        <p:nvSpPr>
          <p:cNvPr id="5" name="Footer Placeholder 4"/>
          <p:cNvSpPr>
            <a:spLocks noGrp="1"/>
          </p:cNvSpPr>
          <p:nvPr>
            <p:ph type="ftr" sz="quarter" idx="11"/>
          </p:nvPr>
        </p:nvSpPr>
        <p:spPr>
          <a:xfrm>
            <a:off x="2831977" y="6356352"/>
            <a:ext cx="3283073" cy="365125"/>
          </a:xfrm>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3000271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3" y="203199"/>
            <a:ext cx="5266122" cy="1418711"/>
          </a:xfrm>
          <a:ln>
            <a:noFill/>
          </a:ln>
        </p:spPr>
        <p:txBody>
          <a:bodyPr anchor="b">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433343" y="2235199"/>
            <a:ext cx="5949702" cy="3819371"/>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Click to edit Master text styles</a:t>
            </a:r>
          </a:p>
        </p:txBody>
      </p:sp>
      <p:sp>
        <p:nvSpPr>
          <p:cNvPr id="15" name="Picture Placeholder 14"/>
          <p:cNvSpPr>
            <a:spLocks noGrp="1"/>
          </p:cNvSpPr>
          <p:nvPr>
            <p:ph type="pic" sz="quarter" idx="13"/>
          </p:nvPr>
        </p:nvSpPr>
        <p:spPr>
          <a:xfrm>
            <a:off x="6850163" y="2589742"/>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dirty="0"/>
              <a:t>Click icon to add picture</a:t>
            </a:r>
          </a:p>
        </p:txBody>
      </p:sp>
      <p:sp>
        <p:nvSpPr>
          <p:cNvPr id="4" name="Date Placeholder 3"/>
          <p:cNvSpPr>
            <a:spLocks noGrp="1"/>
          </p:cNvSpPr>
          <p:nvPr>
            <p:ph type="dt" sz="half" idx="10"/>
          </p:nvPr>
        </p:nvSpPr>
        <p:spPr>
          <a:xfrm>
            <a:off x="433343" y="6356352"/>
            <a:ext cx="2057400" cy="365125"/>
          </a:xfrm>
        </p:spPr>
        <p:txBody>
          <a:bodyPr/>
          <a:lstStyle/>
          <a:p>
            <a:fld id="{23623378-446C-497B-838C-B24E6FDDFE81}" type="datetime1">
              <a:rPr lang="en-US" smtClean="0"/>
              <a:t>4/14/2023</a:t>
            </a:fld>
            <a:endParaRPr lang="en-US" dirty="0"/>
          </a:p>
        </p:txBody>
      </p:sp>
      <p:sp>
        <p:nvSpPr>
          <p:cNvPr id="5" name="Footer Placeholder 4"/>
          <p:cNvSpPr>
            <a:spLocks noGrp="1"/>
          </p:cNvSpPr>
          <p:nvPr>
            <p:ph type="ftr" sz="quarter" idx="11"/>
          </p:nvPr>
        </p:nvSpPr>
        <p:spPr>
          <a:xfrm>
            <a:off x="2831977" y="6356352"/>
            <a:ext cx="3283073" cy="365125"/>
          </a:xfrm>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2229853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197506"/>
            <a:ext cx="7886700" cy="1114960"/>
          </a:xfrm>
        </p:spPr>
        <p:txBody>
          <a:bodyPr anchor="b">
            <a:normAutofit/>
          </a:bodyPr>
          <a:lstStyle>
            <a:lvl1pPr algn="ctr">
              <a:defRPr sz="7000" b="1" baseline="0">
                <a:solidFill>
                  <a:schemeClr val="tx1"/>
                </a:solidFill>
              </a:defRPr>
            </a:lvl1pPr>
          </a:lstStyle>
          <a:p>
            <a:r>
              <a:rPr lang="en-US" dirty="0"/>
              <a:t>Thank you</a:t>
            </a:r>
          </a:p>
        </p:txBody>
      </p:sp>
      <p:sp>
        <p:nvSpPr>
          <p:cNvPr id="7" name="Text Placeholder 6"/>
          <p:cNvSpPr>
            <a:spLocks noGrp="1"/>
          </p:cNvSpPr>
          <p:nvPr>
            <p:ph type="body" sz="quarter" idx="13"/>
          </p:nvPr>
        </p:nvSpPr>
        <p:spPr>
          <a:xfrm>
            <a:off x="1573562" y="4580175"/>
            <a:ext cx="5913088" cy="1527661"/>
          </a:xfrm>
        </p:spPr>
        <p:txBody>
          <a:bodyPr>
            <a:normAutofit/>
          </a:bodyPr>
          <a:lstStyle>
            <a:lvl1pPr marL="0" indent="0" algn="ctr">
              <a:buNone/>
              <a:defRPr sz="2400" b="1">
                <a:solidFill>
                  <a:schemeClr val="tx2"/>
                </a:solidFill>
              </a:defRPr>
            </a:lvl1pPr>
          </a:lstStyle>
          <a:p>
            <a:pPr lvl="0"/>
            <a:r>
              <a:rPr lang="en-US" dirty="0"/>
              <a:t>Click to edit Master text styles</a:t>
            </a:r>
          </a:p>
        </p:txBody>
      </p:sp>
      <p:sp>
        <p:nvSpPr>
          <p:cNvPr id="3" name="Date Placeholder 2"/>
          <p:cNvSpPr>
            <a:spLocks noGrp="1"/>
          </p:cNvSpPr>
          <p:nvPr>
            <p:ph type="dt" sz="half" idx="10"/>
          </p:nvPr>
        </p:nvSpPr>
        <p:spPr/>
        <p:txBody>
          <a:bodyPr/>
          <a:lstStyle/>
          <a:p>
            <a:fld id="{CE0F2C72-0207-403C-921D-90EF0254586B}" type="datetime1">
              <a:rPr lang="en-US" smtClean="0"/>
              <a:t>4/14/2023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64D530-B60B-4A5A-91C0-C766C58A4783}" type="slidenum">
              <a:rPr lang="en-US" smtClean="0"/>
              <a:t>‹#›</a:t>
            </a:fld>
            <a:endParaRPr lang="en-US" dirty="0"/>
          </a:p>
        </p:txBody>
      </p:sp>
      <p:cxnSp>
        <p:nvCxnSpPr>
          <p:cNvPr id="13" name="Line 1"/>
          <p:cNvCxnSpPr/>
          <p:nvPr userDrawn="1"/>
        </p:nvCxnSpPr>
        <p:spPr>
          <a:xfrm>
            <a:off x="586756" y="4431069"/>
            <a:ext cx="7886700" cy="2625"/>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810457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68604" y="509003"/>
            <a:ext cx="6630895" cy="798296"/>
          </a:xfrm>
          <a:noFill/>
        </p:spPr>
        <p:txBody>
          <a:bodyPr anchor="b">
            <a:noAutofit/>
          </a:bodyPr>
          <a:lstStyle>
            <a:lvl1pPr>
              <a:defRPr sz="5000" b="1"/>
            </a:lvl1pPr>
          </a:lstStyle>
          <a:p>
            <a:r>
              <a:rPr lang="en-US" dirty="0"/>
              <a:t>Click to edit Master title style</a:t>
            </a:r>
          </a:p>
        </p:txBody>
      </p:sp>
      <p:sp>
        <p:nvSpPr>
          <p:cNvPr id="3" name="Text Placeholder 2"/>
          <p:cNvSpPr>
            <a:spLocks noGrp="1"/>
          </p:cNvSpPr>
          <p:nvPr>
            <p:ph type="body" idx="1"/>
          </p:nvPr>
        </p:nvSpPr>
        <p:spPr>
          <a:xfrm>
            <a:off x="2068605" y="1551074"/>
            <a:ext cx="6630895" cy="549117"/>
          </a:xfrm>
        </p:spPr>
        <p:txBody>
          <a:bodyPr>
            <a:normAutofit/>
          </a:bodyPr>
          <a:lstStyle>
            <a:lvl1pPr marL="0" indent="0">
              <a:buNone/>
              <a:defRPr sz="3200" b="1">
                <a:solidFill>
                  <a:schemeClr val="accent5"/>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4" name="Text Placeholder 2"/>
          <p:cNvSpPr>
            <a:spLocks noGrp="1"/>
          </p:cNvSpPr>
          <p:nvPr>
            <p:ph type="body" idx="13" hasCustomPrompt="1"/>
          </p:nvPr>
        </p:nvSpPr>
        <p:spPr>
          <a:xfrm>
            <a:off x="2068604" y="2223450"/>
            <a:ext cx="6630895" cy="3418886"/>
          </a:xfrm>
          <a:noFill/>
        </p:spPr>
        <p:txBody>
          <a:bodyPr>
            <a:normAutofit/>
          </a:bodyPr>
          <a:lstStyle>
            <a:lvl1pPr marL="342900" indent="-342900">
              <a:buFont typeface="Arial" panose="020B0604020202020204" pitchFamily="34" charset="0"/>
              <a:buChar char="•"/>
              <a:defRPr sz="24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 </a:t>
            </a:r>
          </a:p>
          <a:p>
            <a:pPr lvl="0"/>
            <a:r>
              <a:rPr lang="en-US" dirty="0"/>
              <a:t>Click to edit Master text styles </a:t>
            </a:r>
          </a:p>
          <a:p>
            <a:pPr lvl="0"/>
            <a:r>
              <a:rPr lang="en-US" dirty="0"/>
              <a:t>Click to edit Master text styles</a:t>
            </a:r>
          </a:p>
          <a:p>
            <a:pPr lvl="0"/>
            <a:r>
              <a:rPr lang="en-US" dirty="0"/>
              <a:t>Click to edit Master text styles</a:t>
            </a:r>
          </a:p>
        </p:txBody>
      </p:sp>
      <p:sp>
        <p:nvSpPr>
          <p:cNvPr id="4" name="Date Placeholder 3"/>
          <p:cNvSpPr>
            <a:spLocks noGrp="1"/>
          </p:cNvSpPr>
          <p:nvPr>
            <p:ph type="dt" sz="half" idx="10"/>
          </p:nvPr>
        </p:nvSpPr>
        <p:spPr>
          <a:xfrm>
            <a:off x="2068604" y="6352778"/>
            <a:ext cx="1283378" cy="365125"/>
          </a:xfrm>
        </p:spPr>
        <p:txBody>
          <a:bodyPr/>
          <a:lstStyle/>
          <a:p>
            <a:fld id="{B94F94E2-85F5-4BE5-813E-555336E46351}" type="datetime1">
              <a:rPr lang="en-US" smtClean="0"/>
              <a:t>4/14/2023</a:t>
            </a:fld>
            <a:endParaRPr lang="en-US" dirty="0"/>
          </a:p>
        </p:txBody>
      </p:sp>
      <p:sp>
        <p:nvSpPr>
          <p:cNvPr id="5" name="Footer Placeholder 4"/>
          <p:cNvSpPr>
            <a:spLocks noGrp="1"/>
          </p:cNvSpPr>
          <p:nvPr>
            <p:ph type="ftr" sz="quarter" idx="11"/>
          </p:nvPr>
        </p:nvSpPr>
        <p:spPr>
          <a:xfrm>
            <a:off x="3576644" y="6352778"/>
            <a:ext cx="3593791" cy="365125"/>
          </a:xfrm>
        </p:spPr>
        <p:txBody>
          <a:bodyPr/>
          <a:lstStyle/>
          <a:p>
            <a:endParaRPr lang="en-US" dirty="0"/>
          </a:p>
        </p:txBody>
      </p:sp>
      <p:sp>
        <p:nvSpPr>
          <p:cNvPr id="6" name="Slide Number Placeholder 5"/>
          <p:cNvSpPr>
            <a:spLocks noGrp="1"/>
          </p:cNvSpPr>
          <p:nvPr>
            <p:ph type="sldNum" sz="quarter" idx="12"/>
          </p:nvPr>
        </p:nvSpPr>
        <p:spPr>
          <a:xfrm>
            <a:off x="7395098" y="6356352"/>
            <a:ext cx="1120251" cy="365125"/>
          </a:xfrm>
        </p:spPr>
        <p:txBody>
          <a:bodyPr/>
          <a:lstStyle/>
          <a:p>
            <a:fld id="{3264D530-B60B-4A5A-91C0-C766C58A4783}" type="slidenum">
              <a:rPr lang="en-US" smtClean="0"/>
              <a:t>‹#›</a:t>
            </a:fld>
            <a:endParaRPr lang="en-US" dirty="0"/>
          </a:p>
        </p:txBody>
      </p:sp>
      <p:cxnSp>
        <p:nvCxnSpPr>
          <p:cNvPr id="16" name="Line 15"/>
          <p:cNvCxnSpPr/>
          <p:nvPr userDrawn="1"/>
        </p:nvCxnSpPr>
        <p:spPr>
          <a:xfrm flipV="1">
            <a:off x="2068604" y="1387961"/>
            <a:ext cx="6639773"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84188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68604" y="509003"/>
            <a:ext cx="6630895" cy="798296"/>
          </a:xfrm>
          <a:noFill/>
        </p:spPr>
        <p:txBody>
          <a:bodyPr anchor="b">
            <a:noAutofit/>
          </a:bodyPr>
          <a:lstStyle>
            <a:lvl1pPr>
              <a:defRPr sz="5000" b="1"/>
            </a:lvl1pPr>
          </a:lstStyle>
          <a:p>
            <a:r>
              <a:rPr lang="en-US" dirty="0"/>
              <a:t>Click to edit Master title style</a:t>
            </a:r>
          </a:p>
        </p:txBody>
      </p:sp>
      <p:sp>
        <p:nvSpPr>
          <p:cNvPr id="3" name="Text Placeholder 2"/>
          <p:cNvSpPr>
            <a:spLocks noGrp="1"/>
          </p:cNvSpPr>
          <p:nvPr>
            <p:ph type="body" idx="1"/>
          </p:nvPr>
        </p:nvSpPr>
        <p:spPr>
          <a:xfrm>
            <a:off x="2068605" y="1551074"/>
            <a:ext cx="6630895" cy="549117"/>
          </a:xfrm>
        </p:spPr>
        <p:txBody>
          <a:bodyPr>
            <a:normAutofit/>
          </a:bodyPr>
          <a:lstStyle>
            <a:lvl1pPr marL="0" indent="0">
              <a:buNone/>
              <a:defRPr sz="3200" b="1">
                <a:solidFill>
                  <a:schemeClr val="accent5"/>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4" name="Text Placeholder 2"/>
          <p:cNvSpPr>
            <a:spLocks noGrp="1"/>
          </p:cNvSpPr>
          <p:nvPr>
            <p:ph type="body" idx="13" hasCustomPrompt="1"/>
          </p:nvPr>
        </p:nvSpPr>
        <p:spPr>
          <a:xfrm>
            <a:off x="2068604" y="2223450"/>
            <a:ext cx="6630895" cy="3418886"/>
          </a:xfrm>
          <a:noFill/>
        </p:spPr>
        <p:txBody>
          <a:bodyPr>
            <a:normAutofit/>
          </a:bodyPr>
          <a:lstStyle>
            <a:lvl1pPr marL="342900" indent="-342900">
              <a:buFont typeface="Arial" panose="020B0604020202020204" pitchFamily="34" charset="0"/>
              <a:buChar char="•"/>
              <a:defRPr sz="24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 </a:t>
            </a:r>
          </a:p>
          <a:p>
            <a:pPr lvl="0"/>
            <a:r>
              <a:rPr lang="en-US" dirty="0"/>
              <a:t>Click to edit Master text styles </a:t>
            </a:r>
          </a:p>
          <a:p>
            <a:pPr lvl="0"/>
            <a:r>
              <a:rPr lang="en-US" dirty="0"/>
              <a:t>Click to edit Master text styles</a:t>
            </a:r>
          </a:p>
          <a:p>
            <a:pPr lvl="0"/>
            <a:r>
              <a:rPr lang="en-US" dirty="0"/>
              <a:t>Click to edit Master text styles</a:t>
            </a:r>
          </a:p>
        </p:txBody>
      </p:sp>
      <p:sp>
        <p:nvSpPr>
          <p:cNvPr id="4" name="Date Placeholder 3"/>
          <p:cNvSpPr>
            <a:spLocks noGrp="1"/>
          </p:cNvSpPr>
          <p:nvPr>
            <p:ph type="dt" sz="half" idx="10"/>
          </p:nvPr>
        </p:nvSpPr>
        <p:spPr>
          <a:xfrm>
            <a:off x="2068604" y="6352778"/>
            <a:ext cx="1283378" cy="365125"/>
          </a:xfrm>
        </p:spPr>
        <p:txBody>
          <a:bodyPr/>
          <a:lstStyle/>
          <a:p>
            <a:fld id="{B94F94E2-85F5-4BE5-813E-555336E46351}" type="datetime1">
              <a:rPr lang="en-US" smtClean="0"/>
              <a:t>4/14/2023</a:t>
            </a:fld>
            <a:endParaRPr lang="en-US" dirty="0"/>
          </a:p>
        </p:txBody>
      </p:sp>
      <p:sp>
        <p:nvSpPr>
          <p:cNvPr id="5" name="Footer Placeholder 4"/>
          <p:cNvSpPr>
            <a:spLocks noGrp="1"/>
          </p:cNvSpPr>
          <p:nvPr>
            <p:ph type="ftr" sz="quarter" idx="11"/>
          </p:nvPr>
        </p:nvSpPr>
        <p:spPr>
          <a:xfrm>
            <a:off x="3576644" y="6352778"/>
            <a:ext cx="3593791" cy="365125"/>
          </a:xfrm>
        </p:spPr>
        <p:txBody>
          <a:bodyPr/>
          <a:lstStyle/>
          <a:p>
            <a:endParaRPr lang="en-US" dirty="0"/>
          </a:p>
        </p:txBody>
      </p:sp>
      <p:sp>
        <p:nvSpPr>
          <p:cNvPr id="6" name="Slide Number Placeholder 5"/>
          <p:cNvSpPr>
            <a:spLocks noGrp="1"/>
          </p:cNvSpPr>
          <p:nvPr>
            <p:ph type="sldNum" sz="quarter" idx="12"/>
          </p:nvPr>
        </p:nvSpPr>
        <p:spPr>
          <a:xfrm>
            <a:off x="7395098" y="6356352"/>
            <a:ext cx="1120251" cy="365125"/>
          </a:xfrm>
        </p:spPr>
        <p:txBody>
          <a:bodyPr/>
          <a:lstStyle/>
          <a:p>
            <a:fld id="{3264D530-B60B-4A5A-91C0-C766C58A4783}" type="slidenum">
              <a:rPr lang="en-US" smtClean="0"/>
              <a:t>‹#›</a:t>
            </a:fld>
            <a:endParaRPr lang="en-US" dirty="0"/>
          </a:p>
        </p:txBody>
      </p:sp>
      <p:cxnSp>
        <p:nvCxnSpPr>
          <p:cNvPr id="16" name="Line 15"/>
          <p:cNvCxnSpPr/>
          <p:nvPr userDrawn="1"/>
        </p:nvCxnSpPr>
        <p:spPr>
          <a:xfrm flipV="1">
            <a:off x="2068604" y="1387961"/>
            <a:ext cx="6639773"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55942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3" y="203199"/>
            <a:ext cx="5266122" cy="1418711"/>
          </a:xfrm>
          <a:ln>
            <a:noFill/>
          </a:ln>
        </p:spPr>
        <p:txBody>
          <a:bodyPr anchor="b">
            <a:noAutofit/>
          </a:bodyPr>
          <a:lstStyle>
            <a:lvl1pPr>
              <a:defRPr sz="5000" b="1">
                <a:solidFill>
                  <a:schemeClr val="bg1"/>
                </a:solidFill>
              </a:defRPr>
            </a:lvl1pPr>
          </a:lstStyle>
          <a:p>
            <a:r>
              <a:rPr lang="en-US" dirty="0"/>
              <a:t>Click to edit Master title style</a:t>
            </a:r>
          </a:p>
        </p:txBody>
      </p:sp>
      <p:sp>
        <p:nvSpPr>
          <p:cNvPr id="27" name="Text Placeholder 26"/>
          <p:cNvSpPr>
            <a:spLocks noGrp="1"/>
          </p:cNvSpPr>
          <p:nvPr>
            <p:ph type="body" sz="quarter" idx="14"/>
          </p:nvPr>
        </p:nvSpPr>
        <p:spPr>
          <a:xfrm>
            <a:off x="433343" y="2235199"/>
            <a:ext cx="5949702" cy="3819371"/>
          </a:xfrm>
        </p:spPr>
        <p:txBody>
          <a:bodyPr>
            <a:normAutofit/>
          </a:bodyPr>
          <a:lstStyle>
            <a:lvl1pPr>
              <a:defRPr sz="2800">
                <a:solidFill>
                  <a:schemeClr val="tx2"/>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p:txBody>
      </p:sp>
      <p:sp>
        <p:nvSpPr>
          <p:cNvPr id="15" name="Picture Placeholder 14"/>
          <p:cNvSpPr>
            <a:spLocks noGrp="1"/>
          </p:cNvSpPr>
          <p:nvPr>
            <p:ph type="pic" sz="quarter" idx="13"/>
          </p:nvPr>
        </p:nvSpPr>
        <p:spPr>
          <a:xfrm>
            <a:off x="6850163" y="2589742"/>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endParaRPr lang="en-US" dirty="0"/>
          </a:p>
        </p:txBody>
      </p:sp>
      <p:sp>
        <p:nvSpPr>
          <p:cNvPr id="4" name="Date Placeholder 3"/>
          <p:cNvSpPr>
            <a:spLocks noGrp="1"/>
          </p:cNvSpPr>
          <p:nvPr>
            <p:ph type="dt" sz="half" idx="10"/>
          </p:nvPr>
        </p:nvSpPr>
        <p:spPr>
          <a:xfrm>
            <a:off x="433343" y="6356352"/>
            <a:ext cx="2057400" cy="365125"/>
          </a:xfrm>
        </p:spPr>
        <p:txBody>
          <a:bodyPr/>
          <a:lstStyle/>
          <a:p>
            <a:fld id="{23623378-446C-497B-838C-B24E6FDDFE81}" type="datetime1">
              <a:rPr lang="en-US" smtClean="0"/>
              <a:t>4/14/2023</a:t>
            </a:fld>
            <a:endParaRPr lang="en-US" dirty="0"/>
          </a:p>
        </p:txBody>
      </p:sp>
      <p:sp>
        <p:nvSpPr>
          <p:cNvPr id="5" name="Footer Placeholder 4"/>
          <p:cNvSpPr>
            <a:spLocks noGrp="1"/>
          </p:cNvSpPr>
          <p:nvPr>
            <p:ph type="ftr" sz="quarter" idx="11"/>
          </p:nvPr>
        </p:nvSpPr>
        <p:spPr>
          <a:xfrm>
            <a:off x="2831977" y="6356352"/>
            <a:ext cx="3283073" cy="365125"/>
          </a:xfrm>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3844617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376039" y="107674"/>
            <a:ext cx="7130278" cy="1325563"/>
          </a:xfrm>
        </p:spPr>
        <p:txBody>
          <a:bodyPr/>
          <a:lstStyle/>
          <a:p>
            <a:r>
              <a:rPr lang="en-US"/>
              <a:t>Click to edit Master title style</a:t>
            </a:r>
          </a:p>
        </p:txBody>
      </p:sp>
      <p:sp>
        <p:nvSpPr>
          <p:cNvPr id="6" name="Content Placeholder 5"/>
          <p:cNvSpPr>
            <a:spLocks noGrp="1"/>
          </p:cNvSpPr>
          <p:nvPr>
            <p:ph sz="quarter" idx="13"/>
          </p:nvPr>
        </p:nvSpPr>
        <p:spPr>
          <a:xfrm>
            <a:off x="1376039" y="1669002"/>
            <a:ext cx="7139311" cy="4519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05522" y="6356352"/>
            <a:ext cx="1269507" cy="365125"/>
          </a:xfrm>
        </p:spPr>
        <p:txBody>
          <a:bodyPr/>
          <a:lstStyle/>
          <a:p>
            <a:fld id="{E85607ED-8E83-49CF-B67F-464756B84873}" type="datetime1">
              <a:rPr lang="en-US" smtClean="0"/>
              <a:t>4/14/2023</a:t>
            </a:fld>
            <a:endParaRPr lang="en-US" dirty="0"/>
          </a:p>
        </p:txBody>
      </p:sp>
      <p:sp>
        <p:nvSpPr>
          <p:cNvPr id="4" name="Footer Placeholder 3"/>
          <p:cNvSpPr>
            <a:spLocks noGrp="1"/>
          </p:cNvSpPr>
          <p:nvPr>
            <p:ph type="ftr" sz="quarter" idx="11"/>
          </p:nvPr>
        </p:nvSpPr>
        <p:spPr>
          <a:xfrm>
            <a:off x="2388093" y="6356352"/>
            <a:ext cx="4714042" cy="365125"/>
          </a:xfrm>
        </p:spPr>
        <p:txBody>
          <a:bodyPr/>
          <a:lstStyle/>
          <a:p>
            <a:endParaRPr lang="en-US" dirty="0"/>
          </a:p>
        </p:txBody>
      </p:sp>
      <p:sp>
        <p:nvSpPr>
          <p:cNvPr id="5" name="Slide Number Placeholder 4"/>
          <p:cNvSpPr>
            <a:spLocks noGrp="1"/>
          </p:cNvSpPr>
          <p:nvPr>
            <p:ph type="sldNum" sz="quarter" idx="12"/>
          </p:nvPr>
        </p:nvSpPr>
        <p:spPr>
          <a:xfrm>
            <a:off x="7315200" y="6356352"/>
            <a:ext cx="1200150" cy="365125"/>
          </a:xfrm>
        </p:spPr>
        <p:txBody>
          <a:bodyPr/>
          <a:lstStyle/>
          <a:p>
            <a:fld id="{3D109FF3-1548-4CDB-B82B-70387ADEE53E}" type="slidenum">
              <a:rPr lang="en-US" smtClean="0"/>
              <a:t>‹#›</a:t>
            </a:fld>
            <a:endParaRPr lang="en-US" dirty="0"/>
          </a:p>
        </p:txBody>
      </p:sp>
      <p:cxnSp>
        <p:nvCxnSpPr>
          <p:cNvPr id="9" name="Line 8"/>
          <p:cNvCxnSpPr/>
          <p:nvPr userDrawn="1"/>
        </p:nvCxnSpPr>
        <p:spPr>
          <a:xfrm>
            <a:off x="1376039" y="1509204"/>
            <a:ext cx="7139311" cy="9252"/>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670666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4" y="159658"/>
            <a:ext cx="5115201" cy="1480980"/>
          </a:xfrm>
        </p:spPr>
        <p:txBody>
          <a:bodyPr anchor="b">
            <a:noAutofit/>
          </a:bodyPr>
          <a:lstStyle>
            <a:lvl1pPr>
              <a:defRPr sz="5000" b="1">
                <a:solidFill>
                  <a:schemeClr val="bg1"/>
                </a:solidFill>
              </a:defRPr>
            </a:lvl1pPr>
          </a:lstStyle>
          <a:p>
            <a:r>
              <a:rPr lang="en-US" dirty="0"/>
              <a:t>Click to edit Master title style</a:t>
            </a:r>
          </a:p>
        </p:txBody>
      </p:sp>
      <p:sp>
        <p:nvSpPr>
          <p:cNvPr id="27" name="Text Placeholder 26"/>
          <p:cNvSpPr>
            <a:spLocks noGrp="1"/>
          </p:cNvSpPr>
          <p:nvPr>
            <p:ph type="body" sz="quarter" idx="14"/>
          </p:nvPr>
        </p:nvSpPr>
        <p:spPr>
          <a:xfrm>
            <a:off x="433344" y="2220686"/>
            <a:ext cx="5981969" cy="3882315"/>
          </a:xfrm>
        </p:spPr>
        <p:txBody>
          <a:bodyPr>
            <a:normAutofit/>
          </a:bodyPr>
          <a:lstStyle>
            <a:lvl1pPr>
              <a:defRPr sz="2400">
                <a:solidFill>
                  <a:schemeClr val="tx2"/>
                </a:solidFill>
              </a:defRPr>
            </a:lvl1pPr>
            <a:lvl2pPr>
              <a:defRPr sz="2400">
                <a:solidFill>
                  <a:schemeClr val="tx2"/>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a:p>
            <a:pPr lvl="1"/>
            <a:r>
              <a:rPr lang="en-US" dirty="0"/>
              <a:t>Second level</a:t>
            </a:r>
          </a:p>
        </p:txBody>
      </p:sp>
      <p:sp>
        <p:nvSpPr>
          <p:cNvPr id="12" name="Picture Placeholder 14"/>
          <p:cNvSpPr>
            <a:spLocks noGrp="1"/>
          </p:cNvSpPr>
          <p:nvPr>
            <p:ph type="pic" sz="quarter" idx="13"/>
          </p:nvPr>
        </p:nvSpPr>
        <p:spPr>
          <a:xfrm>
            <a:off x="6904774" y="2608344"/>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endParaRPr lang="en-US" dirty="0"/>
          </a:p>
        </p:txBody>
      </p:sp>
      <p:sp>
        <p:nvSpPr>
          <p:cNvPr id="4" name="Date Placeholder 3"/>
          <p:cNvSpPr>
            <a:spLocks noGrp="1"/>
          </p:cNvSpPr>
          <p:nvPr>
            <p:ph type="dt" sz="half" idx="10"/>
          </p:nvPr>
        </p:nvSpPr>
        <p:spPr>
          <a:xfrm>
            <a:off x="433345" y="6356352"/>
            <a:ext cx="1501987" cy="365125"/>
          </a:xfrm>
        </p:spPr>
        <p:txBody>
          <a:bodyPr/>
          <a:lstStyle/>
          <a:p>
            <a:fld id="{8D27AE92-589F-4A4D-963D-6DF80804A2FF}" type="datetime1">
              <a:rPr lang="en-US" smtClean="0"/>
              <a:t>4/14/2023</a:t>
            </a:fld>
            <a:endParaRPr lang="en-US" dirty="0"/>
          </a:p>
        </p:txBody>
      </p:sp>
      <p:sp>
        <p:nvSpPr>
          <p:cNvPr id="5" name="Footer Placeholder 4"/>
          <p:cNvSpPr>
            <a:spLocks noGrp="1"/>
          </p:cNvSpPr>
          <p:nvPr>
            <p:ph type="ftr" sz="quarter" idx="11"/>
          </p:nvPr>
        </p:nvSpPr>
        <p:spPr>
          <a:xfrm>
            <a:off x="2159216" y="6356352"/>
            <a:ext cx="4735566" cy="365125"/>
          </a:xfrm>
        </p:spPr>
        <p:txBody>
          <a:bodyPr/>
          <a:lstStyle/>
          <a:p>
            <a:endParaRPr lang="en-US" dirty="0"/>
          </a:p>
        </p:txBody>
      </p:sp>
      <p:sp>
        <p:nvSpPr>
          <p:cNvPr id="6" name="Slide Number Placeholder 5"/>
          <p:cNvSpPr>
            <a:spLocks noGrp="1"/>
          </p:cNvSpPr>
          <p:nvPr>
            <p:ph type="sldNum" sz="quarter" idx="12"/>
          </p:nvPr>
        </p:nvSpPr>
        <p:spPr>
          <a:xfrm>
            <a:off x="7075502" y="6356352"/>
            <a:ext cx="1439847"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39710831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260627" y="19389"/>
            <a:ext cx="7254722" cy="1325563"/>
          </a:xfrm>
        </p:spPr>
        <p:txBody>
          <a:bodyPr/>
          <a:lstStyle>
            <a:lvl1pPr>
              <a:defRPr>
                <a:solidFill>
                  <a:schemeClr val="bg1"/>
                </a:solidFill>
              </a:defRPr>
            </a:lvl1pPr>
          </a:lstStyle>
          <a:p>
            <a:r>
              <a:rPr lang="en-US" dirty="0"/>
              <a:t>Click to edit Master title style</a:t>
            </a:r>
          </a:p>
        </p:txBody>
      </p:sp>
      <p:sp>
        <p:nvSpPr>
          <p:cNvPr id="7" name="Chart Placeholder 6"/>
          <p:cNvSpPr>
            <a:spLocks noGrp="1"/>
          </p:cNvSpPr>
          <p:nvPr>
            <p:ph type="chart" sz="quarter" idx="13"/>
          </p:nvPr>
        </p:nvSpPr>
        <p:spPr>
          <a:xfrm>
            <a:off x="1260628" y="493486"/>
            <a:ext cx="7254721" cy="5732691"/>
          </a:xfrm>
        </p:spPr>
        <p:txBody>
          <a:bodyPr anchor="ctr"/>
          <a:lstStyle>
            <a:lvl1pPr algn="ctr">
              <a:defRPr/>
            </a:lvl1pPr>
          </a:lstStyle>
          <a:p>
            <a:endParaRPr lang="en-US" dirty="0"/>
          </a:p>
        </p:txBody>
      </p:sp>
      <p:sp>
        <p:nvSpPr>
          <p:cNvPr id="3" name="Date Placeholder 2"/>
          <p:cNvSpPr>
            <a:spLocks noGrp="1"/>
          </p:cNvSpPr>
          <p:nvPr>
            <p:ph type="dt" sz="half" idx="10"/>
          </p:nvPr>
        </p:nvSpPr>
        <p:spPr>
          <a:xfrm>
            <a:off x="905522" y="6356352"/>
            <a:ext cx="1269507" cy="365125"/>
          </a:xfrm>
        </p:spPr>
        <p:txBody>
          <a:bodyPr/>
          <a:lstStyle/>
          <a:p>
            <a:fld id="{E85607ED-8E83-49CF-B67F-464756B84873}" type="datetime1">
              <a:rPr lang="en-US" smtClean="0"/>
              <a:t>4/14/2023</a:t>
            </a:fld>
            <a:endParaRPr lang="en-US" dirty="0"/>
          </a:p>
        </p:txBody>
      </p:sp>
      <p:sp>
        <p:nvSpPr>
          <p:cNvPr id="4" name="Footer Placeholder 3"/>
          <p:cNvSpPr>
            <a:spLocks noGrp="1"/>
          </p:cNvSpPr>
          <p:nvPr>
            <p:ph type="ftr" sz="quarter" idx="11"/>
          </p:nvPr>
        </p:nvSpPr>
        <p:spPr>
          <a:xfrm>
            <a:off x="2388093" y="6356352"/>
            <a:ext cx="4714042" cy="365125"/>
          </a:xfrm>
        </p:spPr>
        <p:txBody>
          <a:bodyPr/>
          <a:lstStyle/>
          <a:p>
            <a:endParaRPr lang="en-US" dirty="0"/>
          </a:p>
        </p:txBody>
      </p:sp>
      <p:sp>
        <p:nvSpPr>
          <p:cNvPr id="5" name="Slide Number Placeholder 4"/>
          <p:cNvSpPr>
            <a:spLocks noGrp="1"/>
          </p:cNvSpPr>
          <p:nvPr>
            <p:ph type="sldNum" sz="quarter" idx="12"/>
          </p:nvPr>
        </p:nvSpPr>
        <p:spPr>
          <a:xfrm>
            <a:off x="7315200" y="6356352"/>
            <a:ext cx="120015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29777331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3" y="217714"/>
            <a:ext cx="5266122" cy="1418711"/>
          </a:xfrm>
          <a:ln>
            <a:noFill/>
          </a:ln>
        </p:spPr>
        <p:txBody>
          <a:bodyPr anchor="b">
            <a:noAutofit/>
          </a:bodyPr>
          <a:lstStyle>
            <a:lvl1pPr>
              <a:defRPr sz="5000" b="1">
                <a:solidFill>
                  <a:schemeClr val="bg1"/>
                </a:solidFill>
              </a:defRPr>
            </a:lvl1pPr>
          </a:lstStyle>
          <a:p>
            <a:r>
              <a:rPr lang="en-US" dirty="0"/>
              <a:t>Click to edit Master title style</a:t>
            </a:r>
          </a:p>
        </p:txBody>
      </p:sp>
      <p:sp>
        <p:nvSpPr>
          <p:cNvPr id="27" name="Text Placeholder 26"/>
          <p:cNvSpPr>
            <a:spLocks noGrp="1"/>
          </p:cNvSpPr>
          <p:nvPr>
            <p:ph type="body" sz="quarter" idx="14"/>
          </p:nvPr>
        </p:nvSpPr>
        <p:spPr>
          <a:xfrm>
            <a:off x="433343" y="2206171"/>
            <a:ext cx="5949702" cy="3848400"/>
          </a:xfrm>
        </p:spPr>
        <p:txBody>
          <a:bodyPr>
            <a:normAutofit/>
          </a:bodyPr>
          <a:lstStyle>
            <a:lvl1pPr>
              <a:defRPr sz="2800">
                <a:solidFill>
                  <a:schemeClr val="tx2"/>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p:txBody>
      </p:sp>
      <p:sp>
        <p:nvSpPr>
          <p:cNvPr id="15" name="Picture Placeholder 14"/>
          <p:cNvSpPr>
            <a:spLocks noGrp="1"/>
          </p:cNvSpPr>
          <p:nvPr>
            <p:ph type="pic" sz="quarter" idx="13"/>
          </p:nvPr>
        </p:nvSpPr>
        <p:spPr>
          <a:xfrm>
            <a:off x="6734049" y="2446066"/>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endParaRPr lang="en-US" dirty="0"/>
          </a:p>
        </p:txBody>
      </p:sp>
      <p:sp>
        <p:nvSpPr>
          <p:cNvPr id="11" name="Text Placeholder 6"/>
          <p:cNvSpPr>
            <a:spLocks noGrp="1"/>
          </p:cNvSpPr>
          <p:nvPr>
            <p:ph type="body" sz="quarter" idx="15" hasCustomPrompt="1"/>
          </p:nvPr>
        </p:nvSpPr>
        <p:spPr>
          <a:xfrm>
            <a:off x="6188942" y="5486857"/>
            <a:ext cx="2460624" cy="503238"/>
          </a:xfrm>
        </p:spPr>
        <p:txBody>
          <a:bodyPr>
            <a:normAutofit/>
          </a:bodyPr>
          <a:lstStyle>
            <a:lvl1pPr marL="0" indent="0" algn="r">
              <a:buNone/>
              <a:defRPr sz="2800" b="1">
                <a:solidFill>
                  <a:schemeClr val="tx1">
                    <a:lumMod val="75000"/>
                  </a:schemeClr>
                </a:solidFill>
              </a:defRPr>
            </a:lvl1pPr>
          </a:lstStyle>
          <a:p>
            <a:pPr lvl="0"/>
            <a:r>
              <a:rPr lang="en-US" dirty="0"/>
              <a:t>Questions?</a:t>
            </a:r>
          </a:p>
        </p:txBody>
      </p:sp>
      <p:sp>
        <p:nvSpPr>
          <p:cNvPr id="4" name="Date Placeholder 3"/>
          <p:cNvSpPr>
            <a:spLocks noGrp="1"/>
          </p:cNvSpPr>
          <p:nvPr>
            <p:ph type="dt" sz="half" idx="10"/>
          </p:nvPr>
        </p:nvSpPr>
        <p:spPr>
          <a:xfrm>
            <a:off x="433343" y="6356352"/>
            <a:ext cx="2057400" cy="365125"/>
          </a:xfrm>
        </p:spPr>
        <p:txBody>
          <a:bodyPr/>
          <a:lstStyle/>
          <a:p>
            <a:fld id="{23623378-446C-497B-838C-B24E6FDDFE81}" type="datetime1">
              <a:rPr lang="en-US" smtClean="0"/>
              <a:t>4/14/2023</a:t>
            </a:fld>
            <a:endParaRPr lang="en-US" dirty="0"/>
          </a:p>
        </p:txBody>
      </p:sp>
      <p:sp>
        <p:nvSpPr>
          <p:cNvPr id="5" name="Footer Placeholder 4"/>
          <p:cNvSpPr>
            <a:spLocks noGrp="1"/>
          </p:cNvSpPr>
          <p:nvPr>
            <p:ph type="ftr" sz="quarter" idx="11"/>
          </p:nvPr>
        </p:nvSpPr>
        <p:spPr>
          <a:xfrm>
            <a:off x="2831977" y="6356352"/>
            <a:ext cx="3283073" cy="365125"/>
          </a:xfrm>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23935170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197506"/>
            <a:ext cx="7886700" cy="1114960"/>
          </a:xfrm>
        </p:spPr>
        <p:txBody>
          <a:bodyPr anchor="b">
            <a:normAutofit/>
          </a:bodyPr>
          <a:lstStyle>
            <a:lvl1pPr algn="ctr">
              <a:defRPr sz="7000" b="1" baseline="0">
                <a:solidFill>
                  <a:schemeClr val="tx1"/>
                </a:solidFill>
              </a:defRPr>
            </a:lvl1pPr>
          </a:lstStyle>
          <a:p>
            <a:r>
              <a:rPr lang="en-US" dirty="0"/>
              <a:t>Thank you</a:t>
            </a:r>
          </a:p>
        </p:txBody>
      </p:sp>
      <p:sp>
        <p:nvSpPr>
          <p:cNvPr id="7" name="Text Placeholder 6"/>
          <p:cNvSpPr>
            <a:spLocks noGrp="1"/>
          </p:cNvSpPr>
          <p:nvPr>
            <p:ph type="body" sz="quarter" idx="13"/>
          </p:nvPr>
        </p:nvSpPr>
        <p:spPr>
          <a:xfrm>
            <a:off x="1573562" y="4580175"/>
            <a:ext cx="5913088" cy="1527661"/>
          </a:xfrm>
        </p:spPr>
        <p:txBody>
          <a:bodyPr>
            <a:normAutofit/>
          </a:bodyPr>
          <a:lstStyle>
            <a:lvl1pPr marL="0" indent="0" algn="ctr">
              <a:buNone/>
              <a:defRPr sz="2400" b="1">
                <a:solidFill>
                  <a:schemeClr val="tx2"/>
                </a:solidFill>
              </a:defRPr>
            </a:lvl1pPr>
          </a:lstStyle>
          <a:p>
            <a:pPr lvl="0"/>
            <a:r>
              <a:rPr lang="en-US" dirty="0"/>
              <a:t>Click to edit Master text styles</a:t>
            </a:r>
          </a:p>
        </p:txBody>
      </p:sp>
      <p:sp>
        <p:nvSpPr>
          <p:cNvPr id="3" name="Date Placeholder 2"/>
          <p:cNvSpPr>
            <a:spLocks noGrp="1"/>
          </p:cNvSpPr>
          <p:nvPr>
            <p:ph type="dt" sz="half" idx="10"/>
          </p:nvPr>
        </p:nvSpPr>
        <p:spPr/>
        <p:txBody>
          <a:bodyPr/>
          <a:lstStyle/>
          <a:p>
            <a:fld id="{CE0F2C72-0207-403C-921D-90EF0254586B}" type="datetime1">
              <a:rPr lang="en-US" smtClean="0"/>
              <a:t>4/14/2023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64D530-B60B-4A5A-91C0-C766C58A4783}" type="slidenum">
              <a:rPr lang="en-US" smtClean="0"/>
              <a:t>‹#›</a:t>
            </a:fld>
            <a:endParaRPr lang="en-US" dirty="0"/>
          </a:p>
        </p:txBody>
      </p:sp>
      <p:cxnSp>
        <p:nvCxnSpPr>
          <p:cNvPr id="13" name="Line 1"/>
          <p:cNvCxnSpPr/>
          <p:nvPr userDrawn="1"/>
        </p:nvCxnSpPr>
        <p:spPr>
          <a:xfrm>
            <a:off x="586756" y="4431069"/>
            <a:ext cx="7886700" cy="2625"/>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424872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68604" y="509003"/>
            <a:ext cx="6630895" cy="798296"/>
          </a:xfrm>
          <a:noFill/>
        </p:spPr>
        <p:txBody>
          <a:bodyPr anchor="b">
            <a:noAutofit/>
          </a:bodyPr>
          <a:lstStyle>
            <a:lvl1pPr>
              <a:defRPr sz="5000" b="1"/>
            </a:lvl1pPr>
          </a:lstStyle>
          <a:p>
            <a:r>
              <a:rPr lang="en-US"/>
              <a:t>Click to edit Master title style</a:t>
            </a:r>
            <a:endParaRPr lang="en-US" dirty="0"/>
          </a:p>
        </p:txBody>
      </p:sp>
      <p:sp>
        <p:nvSpPr>
          <p:cNvPr id="3" name="Text Placeholder 2"/>
          <p:cNvSpPr>
            <a:spLocks noGrp="1"/>
          </p:cNvSpPr>
          <p:nvPr>
            <p:ph type="body" idx="1"/>
          </p:nvPr>
        </p:nvSpPr>
        <p:spPr>
          <a:xfrm>
            <a:off x="2068605" y="1551074"/>
            <a:ext cx="6630895" cy="549117"/>
          </a:xfrm>
        </p:spPr>
        <p:txBody>
          <a:bodyPr>
            <a:normAutofit/>
          </a:bodyPr>
          <a:lstStyle>
            <a:lvl1pPr marL="0" indent="0">
              <a:buNone/>
              <a:defRPr sz="3200" b="1">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14" name="Text Placeholder 2"/>
          <p:cNvSpPr>
            <a:spLocks noGrp="1"/>
          </p:cNvSpPr>
          <p:nvPr>
            <p:ph type="body" idx="13" hasCustomPrompt="1"/>
          </p:nvPr>
        </p:nvSpPr>
        <p:spPr>
          <a:xfrm>
            <a:off x="2068604" y="2223450"/>
            <a:ext cx="6630895" cy="3418886"/>
          </a:xfrm>
          <a:noFill/>
        </p:spPr>
        <p:txBody>
          <a:bodyPr>
            <a:normAutofit/>
          </a:bodyPr>
          <a:lstStyle>
            <a:lvl1pPr marL="342900" indent="-342900">
              <a:buFont typeface="Arial" panose="020B0604020202020204" pitchFamily="34" charset="0"/>
              <a:buChar char="•"/>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 </a:t>
            </a:r>
          </a:p>
          <a:p>
            <a:pPr lvl="0"/>
            <a:r>
              <a:rPr lang="en-US" dirty="0"/>
              <a:t>Click to edit Master text styles </a:t>
            </a:r>
          </a:p>
          <a:p>
            <a:pPr lvl="0"/>
            <a:r>
              <a:rPr lang="en-US" dirty="0"/>
              <a:t>Click to edit Master text styles</a:t>
            </a:r>
          </a:p>
          <a:p>
            <a:pPr lvl="0"/>
            <a:r>
              <a:rPr lang="en-US" dirty="0"/>
              <a:t>Click to edit Master text styles</a:t>
            </a:r>
          </a:p>
        </p:txBody>
      </p:sp>
      <p:sp>
        <p:nvSpPr>
          <p:cNvPr id="4" name="Date Placeholder 3"/>
          <p:cNvSpPr>
            <a:spLocks noGrp="1"/>
          </p:cNvSpPr>
          <p:nvPr>
            <p:ph type="dt" sz="half" idx="10"/>
          </p:nvPr>
        </p:nvSpPr>
        <p:spPr>
          <a:xfrm>
            <a:off x="2068604" y="6352778"/>
            <a:ext cx="1283378" cy="365125"/>
          </a:xfrm>
        </p:spPr>
        <p:txBody>
          <a:bodyPr/>
          <a:lstStyle/>
          <a:p>
            <a:fld id="{B94F94E2-85F5-4BE5-813E-555336E46351}" type="datetime1">
              <a:rPr lang="en-US" smtClean="0"/>
              <a:t>4/14/2023</a:t>
            </a:fld>
            <a:endParaRPr lang="en-US" dirty="0"/>
          </a:p>
        </p:txBody>
      </p:sp>
      <p:sp>
        <p:nvSpPr>
          <p:cNvPr id="5" name="Footer Placeholder 4"/>
          <p:cNvSpPr>
            <a:spLocks noGrp="1"/>
          </p:cNvSpPr>
          <p:nvPr>
            <p:ph type="ftr" sz="quarter" idx="11"/>
          </p:nvPr>
        </p:nvSpPr>
        <p:spPr>
          <a:xfrm>
            <a:off x="3576644" y="6352778"/>
            <a:ext cx="3593791" cy="365125"/>
          </a:xfrm>
        </p:spPr>
        <p:txBody>
          <a:bodyPr/>
          <a:lstStyle/>
          <a:p>
            <a:endParaRPr lang="en-US" dirty="0"/>
          </a:p>
        </p:txBody>
      </p:sp>
      <p:sp>
        <p:nvSpPr>
          <p:cNvPr id="6" name="Slide Number Placeholder 5"/>
          <p:cNvSpPr>
            <a:spLocks noGrp="1"/>
          </p:cNvSpPr>
          <p:nvPr>
            <p:ph type="sldNum" sz="quarter" idx="12"/>
          </p:nvPr>
        </p:nvSpPr>
        <p:spPr>
          <a:xfrm>
            <a:off x="7395098" y="6356352"/>
            <a:ext cx="1120251" cy="365125"/>
          </a:xfrm>
        </p:spPr>
        <p:txBody>
          <a:bodyPr/>
          <a:lstStyle/>
          <a:p>
            <a:fld id="{3264D530-B60B-4A5A-91C0-C766C58A4783}" type="slidenum">
              <a:rPr lang="en-US" smtClean="0"/>
              <a:t>‹#›</a:t>
            </a:fld>
            <a:endParaRPr lang="en-US" dirty="0"/>
          </a:p>
        </p:txBody>
      </p:sp>
      <p:cxnSp>
        <p:nvCxnSpPr>
          <p:cNvPr id="16" name="Line 15"/>
          <p:cNvCxnSpPr/>
          <p:nvPr userDrawn="1"/>
        </p:nvCxnSpPr>
        <p:spPr>
          <a:xfrm flipV="1">
            <a:off x="2068604" y="1387961"/>
            <a:ext cx="6639773"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40418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4007" y="613102"/>
            <a:ext cx="6291343" cy="743000"/>
          </a:xfrm>
          <a:effectLst/>
        </p:spPr>
        <p:txBody>
          <a:bodyPr anchor="b">
            <a:noAutofit/>
          </a:bodyPr>
          <a:lstStyle>
            <a:lvl1pPr>
              <a:defRPr sz="5000" b="1"/>
            </a:lvl1pPr>
          </a:lstStyle>
          <a:p>
            <a:r>
              <a:rPr lang="en-US"/>
              <a:t>Click to edit Master title style</a:t>
            </a:r>
            <a:endParaRPr lang="en-US" dirty="0"/>
          </a:p>
        </p:txBody>
      </p:sp>
      <p:sp>
        <p:nvSpPr>
          <p:cNvPr id="3" name="Content Placeholder 2"/>
          <p:cNvSpPr>
            <a:spLocks noGrp="1"/>
          </p:cNvSpPr>
          <p:nvPr>
            <p:ph sz="half" idx="1"/>
          </p:nvPr>
        </p:nvSpPr>
        <p:spPr>
          <a:xfrm>
            <a:off x="2221006" y="1677880"/>
            <a:ext cx="6317592" cy="4541951"/>
          </a:xfrm>
        </p:spPr>
        <p:txBody>
          <a:bodyPr>
            <a:normAutofit/>
          </a:bodyPr>
          <a:lstStyle>
            <a:lvl1pPr marL="346075" indent="-346075">
              <a:buFont typeface="+mj-lt"/>
              <a:buAutoNum type="arabicPeriod"/>
              <a:defRPr sz="2400"/>
            </a:lvl1pPr>
            <a:lvl2pPr marL="684213" indent="-344488">
              <a:buFont typeface="+mj-lt"/>
              <a:buAutoNum type="alphaLcPeriod"/>
              <a:defRPr sz="2400"/>
            </a:lvl2pPr>
            <a:lvl3pPr marL="1030288" indent="-339725">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a:t>Click to edit Master text styles</a:t>
            </a:r>
          </a:p>
          <a:p>
            <a:pPr lvl="1"/>
            <a:r>
              <a:rPr lang="en-US"/>
              <a:t>Second level</a:t>
            </a:r>
          </a:p>
          <a:p>
            <a:pPr lvl="2"/>
            <a:r>
              <a:rPr lang="en-US"/>
              <a:t>Third level</a:t>
            </a:r>
          </a:p>
        </p:txBody>
      </p:sp>
      <p:sp>
        <p:nvSpPr>
          <p:cNvPr id="5" name="Date Placeholder 4"/>
          <p:cNvSpPr>
            <a:spLocks noGrp="1"/>
          </p:cNvSpPr>
          <p:nvPr>
            <p:ph type="dt" sz="half" idx="10"/>
          </p:nvPr>
        </p:nvSpPr>
        <p:spPr>
          <a:xfrm>
            <a:off x="1411550" y="6356352"/>
            <a:ext cx="1274500" cy="365125"/>
          </a:xfrm>
        </p:spPr>
        <p:txBody>
          <a:bodyPr/>
          <a:lstStyle/>
          <a:p>
            <a:fld id="{A739885D-35F9-4D52-AC34-F9452E408474}" type="datetime1">
              <a:rPr lang="en-US" smtClean="0"/>
              <a:t>4/14/2023</a:t>
            </a:fld>
            <a:endParaRPr lang="en-US" dirty="0"/>
          </a:p>
        </p:txBody>
      </p:sp>
      <p:sp>
        <p:nvSpPr>
          <p:cNvPr id="6" name="Footer Placeholder 5"/>
          <p:cNvSpPr>
            <a:spLocks noGrp="1"/>
          </p:cNvSpPr>
          <p:nvPr>
            <p:ph type="ftr" sz="quarter" idx="11"/>
          </p:nvPr>
        </p:nvSpPr>
        <p:spPr>
          <a:xfrm>
            <a:off x="2909934" y="6356352"/>
            <a:ext cx="3844030" cy="365125"/>
          </a:xfrm>
        </p:spPr>
        <p:txBody>
          <a:bodyPr/>
          <a:lstStyle/>
          <a:p>
            <a:endParaRPr lang="en-US" dirty="0"/>
          </a:p>
        </p:txBody>
      </p:sp>
      <p:sp>
        <p:nvSpPr>
          <p:cNvPr id="7" name="Slide Number Placeholder 6"/>
          <p:cNvSpPr>
            <a:spLocks noGrp="1"/>
          </p:cNvSpPr>
          <p:nvPr>
            <p:ph type="sldNum" sz="quarter" idx="12"/>
          </p:nvPr>
        </p:nvSpPr>
        <p:spPr>
          <a:xfrm>
            <a:off x="6977848" y="6356352"/>
            <a:ext cx="1537501" cy="365125"/>
          </a:xfrm>
        </p:spPr>
        <p:txBody>
          <a:bodyPr/>
          <a:lstStyle/>
          <a:p>
            <a:fld id="{3264D530-B60B-4A5A-91C0-C766C58A4783}" type="slidenum">
              <a:rPr lang="en-US" smtClean="0"/>
              <a:t>‹#›</a:t>
            </a:fld>
            <a:endParaRPr lang="en-US" dirty="0"/>
          </a:p>
        </p:txBody>
      </p:sp>
      <p:cxnSp>
        <p:nvCxnSpPr>
          <p:cNvPr id="10" name="Line 9"/>
          <p:cNvCxnSpPr/>
          <p:nvPr userDrawn="1"/>
        </p:nvCxnSpPr>
        <p:spPr>
          <a:xfrm flipV="1">
            <a:off x="2221005" y="1407912"/>
            <a:ext cx="6309360"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67635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4" y="159658"/>
            <a:ext cx="5115201" cy="1480980"/>
          </a:xfrm>
        </p:spPr>
        <p:txBody>
          <a:bodyPr anchor="b">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433344" y="2220686"/>
            <a:ext cx="5981969" cy="3882315"/>
          </a:xfrm>
        </p:spPr>
        <p:txBody>
          <a:bodyPr>
            <a:normAutofit/>
          </a:bodyPr>
          <a:lstStyle>
            <a:lvl1pPr>
              <a:defRPr sz="2400">
                <a:solidFill>
                  <a:schemeClr val="bg1"/>
                </a:solidFill>
              </a:defRPr>
            </a:lvl1pPr>
            <a:lvl2pPr>
              <a:defRPr sz="2400">
                <a:solidFill>
                  <a:schemeClr val="bg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Click to edit Master text styles</a:t>
            </a:r>
          </a:p>
          <a:p>
            <a:pPr lvl="1"/>
            <a:r>
              <a:rPr lang="en-US"/>
              <a:t>Second level</a:t>
            </a:r>
          </a:p>
        </p:txBody>
      </p:sp>
      <p:sp>
        <p:nvSpPr>
          <p:cNvPr id="12" name="Picture Placeholder 14"/>
          <p:cNvSpPr>
            <a:spLocks noGrp="1"/>
          </p:cNvSpPr>
          <p:nvPr>
            <p:ph type="pic" sz="quarter" idx="13"/>
          </p:nvPr>
        </p:nvSpPr>
        <p:spPr>
          <a:xfrm>
            <a:off x="6904774" y="2608344"/>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dirty="0"/>
              <a:t>Click icon to add picture</a:t>
            </a:r>
          </a:p>
        </p:txBody>
      </p:sp>
      <p:sp>
        <p:nvSpPr>
          <p:cNvPr id="4" name="Date Placeholder 3"/>
          <p:cNvSpPr>
            <a:spLocks noGrp="1"/>
          </p:cNvSpPr>
          <p:nvPr>
            <p:ph type="dt" sz="half" idx="10"/>
          </p:nvPr>
        </p:nvSpPr>
        <p:spPr>
          <a:xfrm>
            <a:off x="433345" y="6356352"/>
            <a:ext cx="1501987" cy="365125"/>
          </a:xfrm>
        </p:spPr>
        <p:txBody>
          <a:bodyPr/>
          <a:lstStyle/>
          <a:p>
            <a:fld id="{8D27AE92-589F-4A4D-963D-6DF80804A2FF}" type="datetime1">
              <a:rPr lang="en-US" smtClean="0"/>
              <a:t>4/14/2023</a:t>
            </a:fld>
            <a:endParaRPr lang="en-US" dirty="0"/>
          </a:p>
        </p:txBody>
      </p:sp>
      <p:sp>
        <p:nvSpPr>
          <p:cNvPr id="5" name="Footer Placeholder 4"/>
          <p:cNvSpPr>
            <a:spLocks noGrp="1"/>
          </p:cNvSpPr>
          <p:nvPr>
            <p:ph type="ftr" sz="quarter" idx="11"/>
          </p:nvPr>
        </p:nvSpPr>
        <p:spPr>
          <a:xfrm>
            <a:off x="2159216" y="6356352"/>
            <a:ext cx="4735566" cy="365125"/>
          </a:xfrm>
        </p:spPr>
        <p:txBody>
          <a:bodyPr/>
          <a:lstStyle/>
          <a:p>
            <a:endParaRPr lang="en-US" dirty="0"/>
          </a:p>
        </p:txBody>
      </p:sp>
      <p:sp>
        <p:nvSpPr>
          <p:cNvPr id="6" name="Slide Number Placeholder 5"/>
          <p:cNvSpPr>
            <a:spLocks noGrp="1"/>
          </p:cNvSpPr>
          <p:nvPr>
            <p:ph type="sldNum" sz="quarter" idx="12"/>
          </p:nvPr>
        </p:nvSpPr>
        <p:spPr>
          <a:xfrm>
            <a:off x="7075502" y="6356352"/>
            <a:ext cx="1439847"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4266863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260628" y="43998"/>
            <a:ext cx="7254722" cy="1325563"/>
          </a:xfrm>
        </p:spPr>
        <p:txBody>
          <a:bodyPr/>
          <a:lstStyle>
            <a:lvl1pPr>
              <a:defRPr>
                <a:solidFill>
                  <a:schemeClr val="tx1"/>
                </a:solidFill>
              </a:defRPr>
            </a:lvl1pPr>
          </a:lstStyle>
          <a:p>
            <a:r>
              <a:rPr lang="en-US"/>
              <a:t>Click to edit Master title style</a:t>
            </a:r>
            <a:endParaRPr lang="en-US" dirty="0"/>
          </a:p>
        </p:txBody>
      </p:sp>
      <p:sp>
        <p:nvSpPr>
          <p:cNvPr id="7" name="Chart Placeholder 6"/>
          <p:cNvSpPr>
            <a:spLocks noGrp="1"/>
          </p:cNvSpPr>
          <p:nvPr>
            <p:ph type="chart" sz="quarter" idx="13"/>
          </p:nvPr>
        </p:nvSpPr>
        <p:spPr>
          <a:xfrm>
            <a:off x="1260628" y="478970"/>
            <a:ext cx="7254721" cy="5747207"/>
          </a:xfrm>
        </p:spPr>
        <p:txBody>
          <a:bodyPr anchor="ctr"/>
          <a:lstStyle>
            <a:lvl1pPr algn="ctr">
              <a:defRPr/>
            </a:lvl1pPr>
          </a:lstStyle>
          <a:p>
            <a:r>
              <a:rPr lang="en-US" dirty="0"/>
              <a:t>Click icon to add chart</a:t>
            </a:r>
          </a:p>
        </p:txBody>
      </p:sp>
      <p:sp>
        <p:nvSpPr>
          <p:cNvPr id="3" name="Date Placeholder 2"/>
          <p:cNvSpPr>
            <a:spLocks noGrp="1"/>
          </p:cNvSpPr>
          <p:nvPr>
            <p:ph type="dt" sz="half" idx="10"/>
          </p:nvPr>
        </p:nvSpPr>
        <p:spPr>
          <a:xfrm>
            <a:off x="905522" y="6356352"/>
            <a:ext cx="1269507" cy="365125"/>
          </a:xfrm>
        </p:spPr>
        <p:txBody>
          <a:bodyPr/>
          <a:lstStyle/>
          <a:p>
            <a:fld id="{E85607ED-8E83-49CF-B67F-464756B84873}" type="datetime1">
              <a:rPr lang="en-US" smtClean="0"/>
              <a:t>4/14/2023</a:t>
            </a:fld>
            <a:endParaRPr lang="en-US" dirty="0"/>
          </a:p>
        </p:txBody>
      </p:sp>
      <p:sp>
        <p:nvSpPr>
          <p:cNvPr id="4" name="Footer Placeholder 3"/>
          <p:cNvSpPr>
            <a:spLocks noGrp="1"/>
          </p:cNvSpPr>
          <p:nvPr>
            <p:ph type="ftr" sz="quarter" idx="11"/>
          </p:nvPr>
        </p:nvSpPr>
        <p:spPr>
          <a:xfrm>
            <a:off x="2388093" y="6356352"/>
            <a:ext cx="4714042" cy="365125"/>
          </a:xfrm>
        </p:spPr>
        <p:txBody>
          <a:bodyPr/>
          <a:lstStyle/>
          <a:p>
            <a:endParaRPr lang="en-US" dirty="0"/>
          </a:p>
        </p:txBody>
      </p:sp>
      <p:sp>
        <p:nvSpPr>
          <p:cNvPr id="5" name="Slide Number Placeholder 4"/>
          <p:cNvSpPr>
            <a:spLocks noGrp="1"/>
          </p:cNvSpPr>
          <p:nvPr>
            <p:ph type="sldNum" sz="quarter" idx="12"/>
          </p:nvPr>
        </p:nvSpPr>
        <p:spPr>
          <a:xfrm>
            <a:off x="7315200" y="6356352"/>
            <a:ext cx="120015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2840433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376039" y="107674"/>
            <a:ext cx="7130278" cy="1325563"/>
          </a:xfrm>
        </p:spPr>
        <p:txBody>
          <a:bodyPr/>
          <a:lstStyle/>
          <a:p>
            <a:r>
              <a:rPr lang="en-US"/>
              <a:t>Click to edit Master title style</a:t>
            </a:r>
          </a:p>
        </p:txBody>
      </p:sp>
      <p:sp>
        <p:nvSpPr>
          <p:cNvPr id="6" name="Content Placeholder 5"/>
          <p:cNvSpPr>
            <a:spLocks noGrp="1"/>
          </p:cNvSpPr>
          <p:nvPr>
            <p:ph sz="quarter" idx="13"/>
          </p:nvPr>
        </p:nvSpPr>
        <p:spPr>
          <a:xfrm>
            <a:off x="1376039" y="1669002"/>
            <a:ext cx="7139311" cy="4519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05522" y="6356352"/>
            <a:ext cx="1269507" cy="365125"/>
          </a:xfrm>
        </p:spPr>
        <p:txBody>
          <a:bodyPr/>
          <a:lstStyle/>
          <a:p>
            <a:fld id="{E85607ED-8E83-49CF-B67F-464756B84873}" type="datetime1">
              <a:rPr lang="en-US" smtClean="0"/>
              <a:t>4/14/2023</a:t>
            </a:fld>
            <a:endParaRPr lang="en-US" dirty="0"/>
          </a:p>
        </p:txBody>
      </p:sp>
      <p:sp>
        <p:nvSpPr>
          <p:cNvPr id="4" name="Footer Placeholder 3"/>
          <p:cNvSpPr>
            <a:spLocks noGrp="1"/>
          </p:cNvSpPr>
          <p:nvPr>
            <p:ph type="ftr" sz="quarter" idx="11"/>
          </p:nvPr>
        </p:nvSpPr>
        <p:spPr>
          <a:xfrm>
            <a:off x="2388093" y="6356352"/>
            <a:ext cx="4714042" cy="365125"/>
          </a:xfrm>
        </p:spPr>
        <p:txBody>
          <a:bodyPr/>
          <a:lstStyle/>
          <a:p>
            <a:endParaRPr lang="en-US" dirty="0"/>
          </a:p>
        </p:txBody>
      </p:sp>
      <p:sp>
        <p:nvSpPr>
          <p:cNvPr id="5" name="Slide Number Placeholder 4"/>
          <p:cNvSpPr>
            <a:spLocks noGrp="1"/>
          </p:cNvSpPr>
          <p:nvPr>
            <p:ph type="sldNum" sz="quarter" idx="12"/>
          </p:nvPr>
        </p:nvSpPr>
        <p:spPr>
          <a:xfrm>
            <a:off x="7315200" y="6356352"/>
            <a:ext cx="1200150" cy="365125"/>
          </a:xfrm>
        </p:spPr>
        <p:txBody>
          <a:bodyPr/>
          <a:lstStyle/>
          <a:p>
            <a:fld id="{3D109FF3-1548-4CDB-B82B-70387ADEE53E}" type="slidenum">
              <a:rPr lang="en-US" smtClean="0"/>
              <a:t>‹#›</a:t>
            </a:fld>
            <a:endParaRPr lang="en-US" dirty="0"/>
          </a:p>
        </p:txBody>
      </p:sp>
      <p:cxnSp>
        <p:nvCxnSpPr>
          <p:cNvPr id="9" name="Line 8"/>
          <p:cNvCxnSpPr/>
          <p:nvPr userDrawn="1"/>
        </p:nvCxnSpPr>
        <p:spPr>
          <a:xfrm>
            <a:off x="1376039" y="1509204"/>
            <a:ext cx="7139311" cy="9252"/>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28145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376039" y="107674"/>
            <a:ext cx="7130278" cy="1325563"/>
          </a:xfrm>
        </p:spPr>
        <p:txBody>
          <a:bodyPr/>
          <a:lstStyle/>
          <a:p>
            <a:r>
              <a:rPr lang="en-US"/>
              <a:t>Click to edit Master title style</a:t>
            </a:r>
          </a:p>
        </p:txBody>
      </p:sp>
      <p:sp>
        <p:nvSpPr>
          <p:cNvPr id="12" name="Content Placeholder 5"/>
          <p:cNvSpPr>
            <a:spLocks noGrp="1"/>
          </p:cNvSpPr>
          <p:nvPr>
            <p:ph sz="quarter" idx="15"/>
          </p:nvPr>
        </p:nvSpPr>
        <p:spPr>
          <a:xfrm>
            <a:off x="1376039" y="1668978"/>
            <a:ext cx="3455078" cy="4519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p:cNvSpPr>
            <a:spLocks noGrp="1"/>
          </p:cNvSpPr>
          <p:nvPr>
            <p:ph sz="quarter" idx="14"/>
          </p:nvPr>
        </p:nvSpPr>
        <p:spPr>
          <a:xfrm>
            <a:off x="5060273" y="1669001"/>
            <a:ext cx="3455078" cy="4519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05522" y="6356352"/>
            <a:ext cx="1269507" cy="365125"/>
          </a:xfrm>
        </p:spPr>
        <p:txBody>
          <a:bodyPr/>
          <a:lstStyle/>
          <a:p>
            <a:fld id="{E85607ED-8E83-49CF-B67F-464756B84873}" type="datetime1">
              <a:rPr lang="en-US" smtClean="0"/>
              <a:t>4/14/2023</a:t>
            </a:fld>
            <a:endParaRPr lang="en-US" dirty="0"/>
          </a:p>
        </p:txBody>
      </p:sp>
      <p:sp>
        <p:nvSpPr>
          <p:cNvPr id="4" name="Footer Placeholder 3"/>
          <p:cNvSpPr>
            <a:spLocks noGrp="1"/>
          </p:cNvSpPr>
          <p:nvPr>
            <p:ph type="ftr" sz="quarter" idx="11"/>
          </p:nvPr>
        </p:nvSpPr>
        <p:spPr>
          <a:xfrm>
            <a:off x="2388093" y="6356352"/>
            <a:ext cx="4714042" cy="365125"/>
          </a:xfrm>
        </p:spPr>
        <p:txBody>
          <a:bodyPr/>
          <a:lstStyle/>
          <a:p>
            <a:endParaRPr lang="en-US" dirty="0"/>
          </a:p>
        </p:txBody>
      </p:sp>
      <p:sp>
        <p:nvSpPr>
          <p:cNvPr id="5" name="Slide Number Placeholder 4"/>
          <p:cNvSpPr>
            <a:spLocks noGrp="1"/>
          </p:cNvSpPr>
          <p:nvPr>
            <p:ph type="sldNum" sz="quarter" idx="12"/>
          </p:nvPr>
        </p:nvSpPr>
        <p:spPr>
          <a:xfrm>
            <a:off x="7315200" y="6356352"/>
            <a:ext cx="1200150" cy="365125"/>
          </a:xfrm>
        </p:spPr>
        <p:txBody>
          <a:bodyPr/>
          <a:lstStyle/>
          <a:p>
            <a:fld id="{3D109FF3-1548-4CDB-B82B-70387ADEE53E}" type="slidenum">
              <a:rPr lang="en-US" smtClean="0"/>
              <a:t>‹#›</a:t>
            </a:fld>
            <a:endParaRPr lang="en-US" dirty="0"/>
          </a:p>
        </p:txBody>
      </p:sp>
      <p:cxnSp>
        <p:nvCxnSpPr>
          <p:cNvPr id="9" name="Line 8"/>
          <p:cNvCxnSpPr/>
          <p:nvPr userDrawn="1"/>
        </p:nvCxnSpPr>
        <p:spPr>
          <a:xfrm>
            <a:off x="1376039" y="1509204"/>
            <a:ext cx="7139311" cy="9252"/>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45848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3" y="217714"/>
            <a:ext cx="5266122" cy="1418711"/>
          </a:xfrm>
          <a:ln>
            <a:noFill/>
          </a:ln>
        </p:spPr>
        <p:txBody>
          <a:bodyPr anchor="b">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433343" y="2206171"/>
            <a:ext cx="5949702" cy="3848400"/>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Click to edit Master text styles</a:t>
            </a:r>
          </a:p>
        </p:txBody>
      </p:sp>
      <p:sp>
        <p:nvSpPr>
          <p:cNvPr id="15" name="Picture Placeholder 14"/>
          <p:cNvSpPr>
            <a:spLocks noGrp="1"/>
          </p:cNvSpPr>
          <p:nvPr>
            <p:ph type="pic" sz="quarter" idx="13"/>
          </p:nvPr>
        </p:nvSpPr>
        <p:spPr>
          <a:xfrm>
            <a:off x="6734049" y="2446066"/>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dirty="0"/>
              <a:t>Click icon to add picture</a:t>
            </a:r>
          </a:p>
        </p:txBody>
      </p:sp>
      <p:sp>
        <p:nvSpPr>
          <p:cNvPr id="11" name="Text Placeholder 6"/>
          <p:cNvSpPr>
            <a:spLocks noGrp="1"/>
          </p:cNvSpPr>
          <p:nvPr>
            <p:ph type="body" sz="quarter" idx="15" hasCustomPrompt="1"/>
          </p:nvPr>
        </p:nvSpPr>
        <p:spPr>
          <a:xfrm>
            <a:off x="6188942" y="5486857"/>
            <a:ext cx="2460624" cy="503238"/>
          </a:xfrm>
        </p:spPr>
        <p:txBody>
          <a:bodyPr>
            <a:normAutofit/>
          </a:bodyPr>
          <a:lstStyle>
            <a:lvl1pPr marL="0" indent="0" algn="r">
              <a:buNone/>
              <a:defRPr sz="2800" b="1">
                <a:solidFill>
                  <a:schemeClr val="accent1"/>
                </a:solidFill>
              </a:defRPr>
            </a:lvl1pPr>
          </a:lstStyle>
          <a:p>
            <a:pPr lvl="0"/>
            <a:r>
              <a:rPr lang="en-US" dirty="0"/>
              <a:t>Questions?</a:t>
            </a:r>
          </a:p>
        </p:txBody>
      </p:sp>
      <p:sp>
        <p:nvSpPr>
          <p:cNvPr id="4" name="Date Placeholder 3"/>
          <p:cNvSpPr>
            <a:spLocks noGrp="1"/>
          </p:cNvSpPr>
          <p:nvPr>
            <p:ph type="dt" sz="half" idx="10"/>
          </p:nvPr>
        </p:nvSpPr>
        <p:spPr>
          <a:xfrm>
            <a:off x="433343" y="6356352"/>
            <a:ext cx="2057400" cy="365125"/>
          </a:xfrm>
        </p:spPr>
        <p:txBody>
          <a:bodyPr/>
          <a:lstStyle/>
          <a:p>
            <a:fld id="{23623378-446C-497B-838C-B24E6FDDFE81}" type="datetime1">
              <a:rPr lang="en-US" smtClean="0"/>
              <a:t>4/14/2023</a:t>
            </a:fld>
            <a:endParaRPr lang="en-US" dirty="0"/>
          </a:p>
        </p:txBody>
      </p:sp>
      <p:sp>
        <p:nvSpPr>
          <p:cNvPr id="5" name="Footer Placeholder 4"/>
          <p:cNvSpPr>
            <a:spLocks noGrp="1"/>
          </p:cNvSpPr>
          <p:nvPr>
            <p:ph type="ftr" sz="quarter" idx="11"/>
          </p:nvPr>
        </p:nvSpPr>
        <p:spPr>
          <a:xfrm>
            <a:off x="2831977" y="6356352"/>
            <a:ext cx="3283073" cy="365125"/>
          </a:xfrm>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68186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lumMod val="40000"/>
                    <a:lumOff val="60000"/>
                  </a:schemeClr>
                </a:solidFill>
              </a:defRPr>
            </a:lvl1pPr>
          </a:lstStyle>
          <a:p>
            <a:fld id="{DF873E9B-516D-4A06-8709-F8CF725E37CA}" type="datetime1">
              <a:rPr lang="en-US" smtClean="0"/>
              <a:t>4/14/2023</a:t>
            </a:fld>
            <a:endParaRPr lang="en-US" dirty="0"/>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lumMod val="40000"/>
                    <a:lumOff val="60000"/>
                  </a:schemeClr>
                </a:solidFill>
              </a:defRPr>
            </a:lvl1p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2728656104"/>
      </p:ext>
    </p:extLst>
  </p:cSld>
  <p:clrMap bg1="lt1" tx1="dk1" bg2="lt2" tx2="dk2" accent1="accent1" accent2="accent2" accent3="accent3" accent4="accent4" accent5="accent5" accent6="accent6" hlink="hlink" folHlink="folHlink"/>
  <p:sldLayoutIdLst>
    <p:sldLayoutId id="2147483685" r:id="rId1"/>
    <p:sldLayoutId id="2147483701" r:id="rId2"/>
    <p:sldLayoutId id="2147483682" r:id="rId3"/>
    <p:sldLayoutId id="2147483680" r:id="rId4"/>
    <p:sldLayoutId id="2147483681" r:id="rId5"/>
    <p:sldLayoutId id="2147483698" r:id="rId6"/>
    <p:sldLayoutId id="2147483699" r:id="rId7"/>
    <p:sldLayoutId id="2147483700" r:id="rId8"/>
    <p:sldLayoutId id="2147483684" r:id="rId9"/>
    <p:sldLayoutId id="2147483679" r:id="rId10"/>
  </p:sldLayoutIdLst>
  <p:hf hdr="0"/>
  <p:txStyles>
    <p:titleStyle>
      <a:lvl1pPr algn="l" defTabSz="914400" rtl="0" eaLnBrk="1" latinLnBrk="0" hangingPunct="1">
        <a:lnSpc>
          <a:spcPct val="90000"/>
        </a:lnSpc>
        <a:spcBef>
          <a:spcPct val="0"/>
        </a:spcBef>
        <a:buNone/>
        <a:defRPr sz="5000" kern="1200">
          <a:solidFill>
            <a:schemeClr val="bg1"/>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6196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68421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1144588"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accent4">
                    <a:lumMod val="50000"/>
                  </a:schemeClr>
                </a:solidFill>
              </a:defRPr>
            </a:lvl1pPr>
          </a:lstStyle>
          <a:p>
            <a:fld id="{DF873E9B-516D-4A06-8709-F8CF725E37CA}" type="datetime1">
              <a:rPr lang="en-US" smtClean="0"/>
              <a:pPr/>
              <a:t>4/14/2023</a:t>
            </a:fld>
            <a:endParaRPr lang="en-US" dirty="0"/>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accent4">
                    <a:lumMod val="50000"/>
                  </a:schemeClr>
                </a:solidFill>
              </a:defRPr>
            </a:lvl1pPr>
          </a:lstStyle>
          <a:p>
            <a:endParaRPr lang="en-US" dirty="0"/>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accent4">
                    <a:lumMod val="50000"/>
                  </a:schemeClr>
                </a:solidFill>
              </a:defRPr>
            </a:lvl1p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3075612624"/>
      </p:ext>
    </p:extLst>
  </p:cSld>
  <p:clrMap bg1="lt1" tx1="dk1" bg2="lt2" tx2="dk2" accent1="accent1" accent2="accent2" accent3="accent3" accent4="accent4" accent5="accent5" accent6="accent6" hlink="hlink" folHlink="folHlink"/>
  <p:sldLayoutIdLst>
    <p:sldLayoutId id="2147483703" r:id="rId1"/>
    <p:sldLayoutId id="2147483713" r:id="rId2"/>
    <p:sldLayoutId id="2147483705" r:id="rId3"/>
    <p:sldLayoutId id="2147483706" r:id="rId4"/>
    <p:sldLayoutId id="2147483714" r:id="rId5"/>
    <p:sldLayoutId id="2147483708" r:id="rId6"/>
    <p:sldLayoutId id="2147483709" r:id="rId7"/>
    <p:sldLayoutId id="2147483710" r:id="rId8"/>
    <p:sldLayoutId id="2147483715" r:id="rId9"/>
    <p:sldLayoutId id="2147483712" r:id="rId10"/>
    <p:sldLayoutId id="2147483736" r:id="rId11"/>
    <p:sldLayoutId id="2147483737" r:id="rId12"/>
    <p:sldLayoutId id="2147483728" r:id="rId13"/>
    <p:sldLayoutId id="2147483729" r:id="rId14"/>
    <p:sldLayoutId id="2147483731" r:id="rId15"/>
    <p:sldLayoutId id="2147483732" r:id="rId16"/>
    <p:sldLayoutId id="2147483734" r:id="rId17"/>
    <p:sldLayoutId id="2147483735" r:id="rId18"/>
  </p:sldLayoutIdLst>
  <p:hf hdr="0"/>
  <p:txStyles>
    <p:titleStyle>
      <a:lvl1pPr algn="l" defTabSz="914400" rtl="0" eaLnBrk="1" latinLnBrk="0" hangingPunct="1">
        <a:lnSpc>
          <a:spcPct val="90000"/>
        </a:lnSpc>
        <a:spcBef>
          <a:spcPct val="0"/>
        </a:spcBef>
        <a:buNone/>
        <a:defRPr sz="5000" kern="1200">
          <a:solidFill>
            <a:schemeClr val="tx1"/>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461963"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684213"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4pPr>
      <a:lvl5pPr marL="1144588"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www.dshs.texas.gov/lab/default.shtm"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mailto:Charles.Cohlmia@dshs.Texas.gov" TargetMode="External"/><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www.dshs.texas.gov/IDCU/investigation/Investigation-Guidance.doc"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2691" y="2646676"/>
            <a:ext cx="6738738" cy="1855167"/>
          </a:xfrm>
        </p:spPr>
        <p:txBody>
          <a:bodyPr/>
          <a:lstStyle/>
          <a:p>
            <a:r>
              <a:rPr lang="en-US" sz="4000" dirty="0"/>
              <a:t>Specimen Submission Requirements Update and Lab Discussion</a:t>
            </a:r>
          </a:p>
        </p:txBody>
      </p:sp>
      <p:sp>
        <p:nvSpPr>
          <p:cNvPr id="3" name="Subtitle 2"/>
          <p:cNvSpPr>
            <a:spLocks noGrp="1"/>
          </p:cNvSpPr>
          <p:nvPr>
            <p:ph type="subTitle" idx="1"/>
          </p:nvPr>
        </p:nvSpPr>
        <p:spPr>
          <a:xfrm>
            <a:off x="922690" y="4909354"/>
            <a:ext cx="6738739" cy="1549111"/>
          </a:xfrm>
        </p:spPr>
        <p:txBody>
          <a:bodyPr>
            <a:noAutofit/>
          </a:bodyPr>
          <a:lstStyle/>
          <a:p>
            <a:r>
              <a:rPr lang="en-US" sz="1400" dirty="0"/>
              <a:t>Charles “Chip” Cohlmia</a:t>
            </a:r>
          </a:p>
          <a:p>
            <a:r>
              <a:rPr lang="en-US" sz="1400" dirty="0"/>
              <a:t>Vaccine Preventable Diseases Epidemiologist</a:t>
            </a:r>
          </a:p>
          <a:p>
            <a:r>
              <a:rPr lang="en-US" sz="1400" dirty="0"/>
              <a:t>Emerging and Acute Infectious Disease Branch</a:t>
            </a:r>
          </a:p>
          <a:p>
            <a:r>
              <a:rPr lang="en-US" sz="1400" dirty="0"/>
              <a:t>Texas Department of State Health Services</a:t>
            </a:r>
          </a:p>
          <a:p>
            <a:r>
              <a:rPr lang="en-US" sz="1400" dirty="0"/>
              <a:t>10/4/2017</a:t>
            </a:r>
          </a:p>
        </p:txBody>
      </p:sp>
    </p:spTree>
    <p:extLst>
      <p:ext uri="{BB962C8B-B14F-4D97-AF65-F5344CB8AC3E}">
        <p14:creationId xmlns:p14="http://schemas.microsoft.com/office/powerpoint/2010/main" val="1318164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Specimen Submission</a:t>
            </a:r>
          </a:p>
        </p:txBody>
      </p:sp>
      <p:sp>
        <p:nvSpPr>
          <p:cNvPr id="3" name="Date Placeholder 2"/>
          <p:cNvSpPr>
            <a:spLocks noGrp="1"/>
          </p:cNvSpPr>
          <p:nvPr>
            <p:ph type="dt" sz="half" idx="10"/>
          </p:nvPr>
        </p:nvSpPr>
        <p:spPr/>
        <p:txBody>
          <a:bodyPr/>
          <a:lstStyle/>
          <a:p>
            <a:fld id="{AA6234E0-D37D-4356-AB44-F41F4318C7E8}" type="datetime1">
              <a:rPr lang="en-US" smtClean="0"/>
              <a:t>4/14/2023</a:t>
            </a:fld>
            <a:endParaRPr lang="en-US"/>
          </a:p>
        </p:txBody>
      </p:sp>
      <p:sp>
        <p:nvSpPr>
          <p:cNvPr id="4" name="Footer Placeholder 3"/>
          <p:cNvSpPr>
            <a:spLocks noGrp="1"/>
          </p:cNvSpPr>
          <p:nvPr>
            <p:ph type="ftr" sz="quarter" idx="11"/>
          </p:nvPr>
        </p:nvSpPr>
        <p:spPr/>
        <p:txBody>
          <a:bodyPr/>
          <a:lstStyle/>
          <a:p>
            <a:r>
              <a:rPr lang="en-US" dirty="0"/>
              <a:t>Emerging and Acute Infectious Disease Branch</a:t>
            </a:r>
          </a:p>
        </p:txBody>
      </p:sp>
      <p:sp>
        <p:nvSpPr>
          <p:cNvPr id="5" name="Slide Number Placeholder 4"/>
          <p:cNvSpPr>
            <a:spLocks noGrp="1"/>
          </p:cNvSpPr>
          <p:nvPr>
            <p:ph type="sldNum" sz="quarter" idx="12"/>
          </p:nvPr>
        </p:nvSpPr>
        <p:spPr/>
        <p:txBody>
          <a:bodyPr/>
          <a:lstStyle/>
          <a:p>
            <a:fld id="{3264D530-B60B-4A5A-91C0-C766C58A4783}" type="slidenum">
              <a:rPr lang="en-US" smtClean="0"/>
              <a:t>10</a:t>
            </a:fld>
            <a:endParaRPr lang="en-US"/>
          </a:p>
        </p:txBody>
      </p:sp>
      <p:pic>
        <p:nvPicPr>
          <p:cNvPr id="11" name="Content Placeholder 10"/>
          <p:cNvPicPr>
            <a:picLocks noGrp="1" noChangeAspect="1"/>
          </p:cNvPicPr>
          <p:nvPr>
            <p:ph sz="half" idx="1"/>
          </p:nvPr>
        </p:nvPicPr>
        <p:blipFill>
          <a:blip r:embed="rId3"/>
          <a:stretch>
            <a:fillRect/>
          </a:stretch>
        </p:blipFill>
        <p:spPr>
          <a:xfrm>
            <a:off x="3665944" y="1677988"/>
            <a:ext cx="3428188" cy="4541837"/>
          </a:xfrm>
          <a:prstGeom prst="rect">
            <a:avLst/>
          </a:prstGeom>
        </p:spPr>
      </p:pic>
    </p:spTree>
    <p:extLst>
      <p:ext uri="{BB962C8B-B14F-4D97-AF65-F5344CB8AC3E}">
        <p14:creationId xmlns:p14="http://schemas.microsoft.com/office/powerpoint/2010/main" val="1346515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Specimen Submission</a:t>
            </a:r>
          </a:p>
        </p:txBody>
      </p:sp>
      <p:pic>
        <p:nvPicPr>
          <p:cNvPr id="9" name="Content Placeholder 8"/>
          <p:cNvPicPr>
            <a:picLocks noGrp="1" noChangeAspect="1"/>
          </p:cNvPicPr>
          <p:nvPr>
            <p:ph sz="half" idx="1"/>
          </p:nvPr>
        </p:nvPicPr>
        <p:blipFill>
          <a:blip r:embed="rId3"/>
          <a:stretch>
            <a:fillRect/>
          </a:stretch>
        </p:blipFill>
        <p:spPr>
          <a:xfrm>
            <a:off x="2220913" y="2940004"/>
            <a:ext cx="6318250" cy="2017804"/>
          </a:xfrm>
          <a:prstGeom prst="rect">
            <a:avLst/>
          </a:prstGeom>
        </p:spPr>
      </p:pic>
      <p:sp>
        <p:nvSpPr>
          <p:cNvPr id="3" name="Date Placeholder 2"/>
          <p:cNvSpPr>
            <a:spLocks noGrp="1"/>
          </p:cNvSpPr>
          <p:nvPr>
            <p:ph type="dt" sz="half" idx="10"/>
          </p:nvPr>
        </p:nvSpPr>
        <p:spPr/>
        <p:txBody>
          <a:bodyPr/>
          <a:lstStyle/>
          <a:p>
            <a:fld id="{AA6234E0-D37D-4356-AB44-F41F4318C7E8}" type="datetime1">
              <a:rPr lang="en-US" smtClean="0"/>
              <a:t>4/14/2023</a:t>
            </a:fld>
            <a:endParaRPr lang="en-US"/>
          </a:p>
        </p:txBody>
      </p:sp>
      <p:sp>
        <p:nvSpPr>
          <p:cNvPr id="4" name="Footer Placeholder 3"/>
          <p:cNvSpPr>
            <a:spLocks noGrp="1"/>
          </p:cNvSpPr>
          <p:nvPr>
            <p:ph type="ftr" sz="quarter" idx="11"/>
          </p:nvPr>
        </p:nvSpPr>
        <p:spPr/>
        <p:txBody>
          <a:bodyPr/>
          <a:lstStyle/>
          <a:p>
            <a:r>
              <a:rPr lang="en-US" dirty="0"/>
              <a:t>Emerging and Acute Infectious Disease Branch</a:t>
            </a:r>
          </a:p>
        </p:txBody>
      </p:sp>
      <p:sp>
        <p:nvSpPr>
          <p:cNvPr id="5" name="Slide Number Placeholder 4"/>
          <p:cNvSpPr>
            <a:spLocks noGrp="1"/>
          </p:cNvSpPr>
          <p:nvPr>
            <p:ph type="sldNum" sz="quarter" idx="12"/>
          </p:nvPr>
        </p:nvSpPr>
        <p:spPr/>
        <p:txBody>
          <a:bodyPr/>
          <a:lstStyle/>
          <a:p>
            <a:fld id="{3264D530-B60B-4A5A-91C0-C766C58A4783}" type="slidenum">
              <a:rPr lang="en-US" smtClean="0"/>
              <a:t>11</a:t>
            </a:fld>
            <a:endParaRPr lang="en-US"/>
          </a:p>
        </p:txBody>
      </p:sp>
    </p:spTree>
    <p:extLst>
      <p:ext uri="{BB962C8B-B14F-4D97-AF65-F5344CB8AC3E}">
        <p14:creationId xmlns:p14="http://schemas.microsoft.com/office/powerpoint/2010/main" val="2017683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Specimen Submission</a:t>
            </a:r>
          </a:p>
        </p:txBody>
      </p:sp>
      <p:sp>
        <p:nvSpPr>
          <p:cNvPr id="8" name="Text Placeholder 7"/>
          <p:cNvSpPr>
            <a:spLocks noGrp="1"/>
          </p:cNvSpPr>
          <p:nvPr>
            <p:ph type="body" sz="quarter" idx="14"/>
          </p:nvPr>
        </p:nvSpPr>
        <p:spPr>
          <a:xfrm>
            <a:off x="433344" y="2220686"/>
            <a:ext cx="8372905" cy="3882315"/>
          </a:xfrm>
        </p:spPr>
        <p:txBody>
          <a:bodyPr/>
          <a:lstStyle/>
          <a:p>
            <a:r>
              <a:rPr lang="en-US" dirty="0"/>
              <a:t>Specimen receiving</a:t>
            </a:r>
          </a:p>
          <a:p>
            <a:pPr lvl="1"/>
            <a:r>
              <a:rPr lang="en-US" dirty="0"/>
              <a:t>Specimen source</a:t>
            </a:r>
          </a:p>
          <a:p>
            <a:pPr lvl="2"/>
            <a:r>
              <a:rPr lang="en-US" dirty="0">
                <a:solidFill>
                  <a:schemeClr val="bg1"/>
                </a:solidFill>
              </a:rPr>
              <a:t>Buccal swab? Serum specimen?</a:t>
            </a:r>
          </a:p>
          <a:p>
            <a:pPr lvl="1"/>
            <a:r>
              <a:rPr lang="en-US" dirty="0"/>
              <a:t>Specimen collection materials</a:t>
            </a:r>
          </a:p>
          <a:p>
            <a:pPr lvl="2"/>
            <a:r>
              <a:rPr lang="en-US" dirty="0">
                <a:solidFill>
                  <a:schemeClr val="bg1"/>
                </a:solidFill>
              </a:rPr>
              <a:t>Viral transport medium?</a:t>
            </a:r>
          </a:p>
          <a:p>
            <a:pPr lvl="1"/>
            <a:r>
              <a:rPr lang="en-US" dirty="0"/>
              <a:t>Specimen storage/shipping</a:t>
            </a:r>
          </a:p>
          <a:p>
            <a:pPr lvl="2"/>
            <a:r>
              <a:rPr lang="en-US" dirty="0">
                <a:solidFill>
                  <a:schemeClr val="bg1"/>
                </a:solidFill>
              </a:rPr>
              <a:t>Cold? Frozen? Ambient? Sent overnight?</a:t>
            </a:r>
          </a:p>
          <a:p>
            <a:pPr lvl="1"/>
            <a:r>
              <a:rPr lang="en-US" dirty="0"/>
              <a:t>Causes for rejection</a:t>
            </a:r>
          </a:p>
        </p:txBody>
      </p:sp>
      <p:sp>
        <p:nvSpPr>
          <p:cNvPr id="3" name="Date Placeholder 2"/>
          <p:cNvSpPr>
            <a:spLocks noGrp="1"/>
          </p:cNvSpPr>
          <p:nvPr>
            <p:ph type="dt" sz="half" idx="10"/>
          </p:nvPr>
        </p:nvSpPr>
        <p:spPr/>
        <p:txBody>
          <a:bodyPr/>
          <a:lstStyle/>
          <a:p>
            <a:fld id="{AA6234E0-D37D-4356-AB44-F41F4318C7E8}" type="datetime1">
              <a:rPr lang="en-US" smtClean="0"/>
              <a:t>4/14/2023</a:t>
            </a:fld>
            <a:endParaRPr lang="en-US"/>
          </a:p>
        </p:txBody>
      </p:sp>
      <p:sp>
        <p:nvSpPr>
          <p:cNvPr id="4" name="Footer Placeholder 3"/>
          <p:cNvSpPr>
            <a:spLocks noGrp="1"/>
          </p:cNvSpPr>
          <p:nvPr>
            <p:ph type="ftr" sz="quarter" idx="11"/>
          </p:nvPr>
        </p:nvSpPr>
        <p:spPr/>
        <p:txBody>
          <a:bodyPr/>
          <a:lstStyle/>
          <a:p>
            <a:r>
              <a:rPr lang="en-US" dirty="0"/>
              <a:t>Emerging and Acute Infectious Disease Branch</a:t>
            </a:r>
          </a:p>
        </p:txBody>
      </p:sp>
      <p:sp>
        <p:nvSpPr>
          <p:cNvPr id="5" name="Slide Number Placeholder 4"/>
          <p:cNvSpPr>
            <a:spLocks noGrp="1"/>
          </p:cNvSpPr>
          <p:nvPr>
            <p:ph type="sldNum" sz="quarter" idx="12"/>
          </p:nvPr>
        </p:nvSpPr>
        <p:spPr/>
        <p:txBody>
          <a:bodyPr/>
          <a:lstStyle/>
          <a:p>
            <a:fld id="{3264D530-B60B-4A5A-91C0-C766C58A4783}" type="slidenum">
              <a:rPr lang="en-US" smtClean="0"/>
              <a:t>12</a:t>
            </a:fld>
            <a:endParaRPr lang="en-US"/>
          </a:p>
        </p:txBody>
      </p:sp>
    </p:spTree>
    <p:extLst>
      <p:ext uri="{BB962C8B-B14F-4D97-AF65-F5344CB8AC3E}">
        <p14:creationId xmlns:p14="http://schemas.microsoft.com/office/powerpoint/2010/main" val="960847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400" dirty="0"/>
              <a:t>Steps to Ship Specimens</a:t>
            </a:r>
          </a:p>
        </p:txBody>
      </p:sp>
      <p:sp>
        <p:nvSpPr>
          <p:cNvPr id="8" name="Text Placeholder 7"/>
          <p:cNvSpPr>
            <a:spLocks noGrp="1"/>
          </p:cNvSpPr>
          <p:nvPr>
            <p:ph type="body" sz="quarter" idx="14"/>
          </p:nvPr>
        </p:nvSpPr>
        <p:spPr>
          <a:xfrm>
            <a:off x="433344" y="2220686"/>
            <a:ext cx="8372905" cy="3882315"/>
          </a:xfrm>
        </p:spPr>
        <p:txBody>
          <a:bodyPr>
            <a:normAutofit/>
          </a:bodyPr>
          <a:lstStyle/>
          <a:p>
            <a:r>
              <a:rPr lang="en-US" dirty="0">
                <a:solidFill>
                  <a:schemeClr val="bg1"/>
                </a:solidFill>
              </a:rPr>
              <a:t>Review specimen submission guidance</a:t>
            </a:r>
          </a:p>
          <a:p>
            <a:pPr lvl="1"/>
            <a:r>
              <a:rPr lang="en-US" dirty="0"/>
              <a:t>Correct transport media</a:t>
            </a:r>
          </a:p>
          <a:p>
            <a:pPr lvl="1"/>
            <a:r>
              <a:rPr lang="en-US" dirty="0">
                <a:solidFill>
                  <a:schemeClr val="bg1"/>
                </a:solidFill>
              </a:rPr>
              <a:t>Specimens are labeled correctly</a:t>
            </a:r>
          </a:p>
          <a:p>
            <a:pPr lvl="1"/>
            <a:r>
              <a:rPr lang="en-US" dirty="0"/>
              <a:t>Submission form for each specimen submitted</a:t>
            </a:r>
          </a:p>
          <a:p>
            <a:pPr lvl="1"/>
            <a:r>
              <a:rPr lang="en-US" dirty="0">
                <a:solidFill>
                  <a:schemeClr val="bg1"/>
                </a:solidFill>
              </a:rPr>
              <a:t>Shipped cold? Ambient? Frozen?</a:t>
            </a:r>
          </a:p>
          <a:p>
            <a:pPr lvl="1"/>
            <a:r>
              <a:rPr lang="en-US" dirty="0"/>
              <a:t>Triple contained</a:t>
            </a:r>
          </a:p>
          <a:p>
            <a:pPr lvl="1"/>
            <a:r>
              <a:rPr lang="en-US" dirty="0">
                <a:solidFill>
                  <a:schemeClr val="bg1"/>
                </a:solidFill>
              </a:rPr>
              <a:t>Shipped according to Internation</a:t>
            </a:r>
            <a:r>
              <a:rPr lang="en-US" dirty="0"/>
              <a:t>al Air Transport Association standards</a:t>
            </a:r>
          </a:p>
          <a:p>
            <a:pPr lvl="1"/>
            <a:r>
              <a:rPr lang="en-US" dirty="0">
                <a:solidFill>
                  <a:schemeClr val="bg1"/>
                </a:solidFill>
              </a:rPr>
              <a:t>Shipped overnight</a:t>
            </a:r>
          </a:p>
        </p:txBody>
      </p:sp>
      <p:sp>
        <p:nvSpPr>
          <p:cNvPr id="3" name="Date Placeholder 2"/>
          <p:cNvSpPr>
            <a:spLocks noGrp="1"/>
          </p:cNvSpPr>
          <p:nvPr>
            <p:ph type="dt" sz="half" idx="10"/>
          </p:nvPr>
        </p:nvSpPr>
        <p:spPr/>
        <p:txBody>
          <a:bodyPr/>
          <a:lstStyle/>
          <a:p>
            <a:fld id="{AA6234E0-D37D-4356-AB44-F41F4318C7E8}" type="datetime1">
              <a:rPr lang="en-US" smtClean="0"/>
              <a:t>4/14/2023</a:t>
            </a:fld>
            <a:endParaRPr lang="en-US"/>
          </a:p>
        </p:txBody>
      </p:sp>
      <p:sp>
        <p:nvSpPr>
          <p:cNvPr id="4" name="Footer Placeholder 3"/>
          <p:cNvSpPr>
            <a:spLocks noGrp="1"/>
          </p:cNvSpPr>
          <p:nvPr>
            <p:ph type="ftr" sz="quarter" idx="11"/>
          </p:nvPr>
        </p:nvSpPr>
        <p:spPr/>
        <p:txBody>
          <a:bodyPr/>
          <a:lstStyle/>
          <a:p>
            <a:r>
              <a:rPr lang="en-US" dirty="0"/>
              <a:t>Emerging and Acute Infectious Disease Branch</a:t>
            </a:r>
          </a:p>
        </p:txBody>
      </p:sp>
      <p:sp>
        <p:nvSpPr>
          <p:cNvPr id="5" name="Slide Number Placeholder 4"/>
          <p:cNvSpPr>
            <a:spLocks noGrp="1"/>
          </p:cNvSpPr>
          <p:nvPr>
            <p:ph type="sldNum" sz="quarter" idx="12"/>
          </p:nvPr>
        </p:nvSpPr>
        <p:spPr/>
        <p:txBody>
          <a:bodyPr/>
          <a:lstStyle/>
          <a:p>
            <a:fld id="{3264D530-B60B-4A5A-91C0-C766C58A4783}" type="slidenum">
              <a:rPr lang="en-US" smtClean="0"/>
              <a:t>13</a:t>
            </a:fld>
            <a:endParaRPr lang="en-US"/>
          </a:p>
        </p:txBody>
      </p:sp>
    </p:spTree>
    <p:extLst>
      <p:ext uri="{BB962C8B-B14F-4D97-AF65-F5344CB8AC3E}">
        <p14:creationId xmlns:p14="http://schemas.microsoft.com/office/powerpoint/2010/main" val="2111233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Required Isolates and Where to Send Them</a:t>
            </a:r>
          </a:p>
        </p:txBody>
      </p:sp>
      <p:sp>
        <p:nvSpPr>
          <p:cNvPr id="8" name="Text Placeholder 7"/>
          <p:cNvSpPr>
            <a:spLocks noGrp="1"/>
          </p:cNvSpPr>
          <p:nvPr>
            <p:ph type="body" sz="quarter" idx="14"/>
          </p:nvPr>
        </p:nvSpPr>
        <p:spPr>
          <a:xfrm>
            <a:off x="433344" y="2220686"/>
            <a:ext cx="8372905" cy="3882315"/>
          </a:xfrm>
        </p:spPr>
        <p:txBody>
          <a:bodyPr/>
          <a:lstStyle/>
          <a:p>
            <a:r>
              <a:rPr lang="en-US" dirty="0"/>
              <a:t>Some isolates required to test at DSHS – Austin Laboratory</a:t>
            </a:r>
          </a:p>
          <a:p>
            <a:pPr lvl="1"/>
            <a:r>
              <a:rPr lang="en-US" dirty="0"/>
              <a:t>Texas Administrative Code</a:t>
            </a:r>
          </a:p>
          <a:p>
            <a:pPr lvl="2"/>
            <a:r>
              <a:rPr lang="en-US" dirty="0">
                <a:solidFill>
                  <a:schemeClr val="bg1"/>
                </a:solidFill>
              </a:rPr>
              <a:t>Title 25, Part 1, Chapter 97, Subchapter A, Rule §97.3</a:t>
            </a:r>
          </a:p>
          <a:p>
            <a:pPr lvl="3"/>
            <a:r>
              <a:rPr lang="en-US" dirty="0">
                <a:solidFill>
                  <a:schemeClr val="bg1"/>
                </a:solidFill>
              </a:rPr>
              <a:t>Diseases requiring submission of isolates</a:t>
            </a:r>
          </a:p>
          <a:p>
            <a:pPr lvl="2"/>
            <a:r>
              <a:rPr lang="en-US" dirty="0">
                <a:solidFill>
                  <a:schemeClr val="bg1"/>
                </a:solidFill>
              </a:rPr>
              <a:t>Title 25, Part 1, Chapter 97, Subchapter A, Rule §97.3</a:t>
            </a:r>
          </a:p>
          <a:p>
            <a:pPr lvl="3"/>
            <a:r>
              <a:rPr lang="en-US" dirty="0">
                <a:solidFill>
                  <a:schemeClr val="bg1"/>
                </a:solidFill>
              </a:rPr>
              <a:t>Where to submit an isolate</a:t>
            </a:r>
          </a:p>
        </p:txBody>
      </p:sp>
      <p:sp>
        <p:nvSpPr>
          <p:cNvPr id="3" name="Date Placeholder 2"/>
          <p:cNvSpPr>
            <a:spLocks noGrp="1"/>
          </p:cNvSpPr>
          <p:nvPr>
            <p:ph type="dt" sz="half" idx="10"/>
          </p:nvPr>
        </p:nvSpPr>
        <p:spPr/>
        <p:txBody>
          <a:bodyPr/>
          <a:lstStyle/>
          <a:p>
            <a:fld id="{AA6234E0-D37D-4356-AB44-F41F4318C7E8}" type="datetime1">
              <a:rPr lang="en-US" smtClean="0"/>
              <a:t>4/14/2023</a:t>
            </a:fld>
            <a:endParaRPr lang="en-US"/>
          </a:p>
        </p:txBody>
      </p:sp>
      <p:sp>
        <p:nvSpPr>
          <p:cNvPr id="4" name="Footer Placeholder 3"/>
          <p:cNvSpPr>
            <a:spLocks noGrp="1"/>
          </p:cNvSpPr>
          <p:nvPr>
            <p:ph type="ftr" sz="quarter" idx="11"/>
          </p:nvPr>
        </p:nvSpPr>
        <p:spPr/>
        <p:txBody>
          <a:bodyPr/>
          <a:lstStyle/>
          <a:p>
            <a:r>
              <a:rPr lang="en-US" dirty="0"/>
              <a:t>Emerging and Acute Infectious Disease Branch</a:t>
            </a:r>
          </a:p>
        </p:txBody>
      </p:sp>
      <p:sp>
        <p:nvSpPr>
          <p:cNvPr id="5" name="Slide Number Placeholder 4"/>
          <p:cNvSpPr>
            <a:spLocks noGrp="1"/>
          </p:cNvSpPr>
          <p:nvPr>
            <p:ph type="sldNum" sz="quarter" idx="12"/>
          </p:nvPr>
        </p:nvSpPr>
        <p:spPr/>
        <p:txBody>
          <a:bodyPr/>
          <a:lstStyle/>
          <a:p>
            <a:fld id="{3264D530-B60B-4A5A-91C0-C766C58A4783}" type="slidenum">
              <a:rPr lang="en-US" smtClean="0"/>
              <a:t>14</a:t>
            </a:fld>
            <a:endParaRPr lang="en-US"/>
          </a:p>
        </p:txBody>
      </p:sp>
    </p:spTree>
    <p:extLst>
      <p:ext uri="{BB962C8B-B14F-4D97-AF65-F5344CB8AC3E}">
        <p14:creationId xmlns:p14="http://schemas.microsoft.com/office/powerpoint/2010/main" val="3448739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Required Isolates</a:t>
            </a:r>
          </a:p>
        </p:txBody>
      </p:sp>
      <p:sp>
        <p:nvSpPr>
          <p:cNvPr id="7" name="Content Placeholder 6"/>
          <p:cNvSpPr>
            <a:spLocks noGrp="1"/>
          </p:cNvSpPr>
          <p:nvPr>
            <p:ph sz="quarter" idx="15"/>
          </p:nvPr>
        </p:nvSpPr>
        <p:spPr/>
        <p:txBody>
          <a:bodyPr>
            <a:normAutofit fontScale="62500" lnSpcReduction="20000"/>
          </a:bodyPr>
          <a:lstStyle/>
          <a:p>
            <a:r>
              <a:rPr lang="en-US" dirty="0"/>
              <a:t>Anthrax </a:t>
            </a:r>
            <a:r>
              <a:rPr lang="en-US" i="1" dirty="0"/>
              <a:t>(Bacillus anthracis)</a:t>
            </a:r>
          </a:p>
          <a:p>
            <a:r>
              <a:rPr lang="en-US" dirty="0"/>
              <a:t>Botulism </a:t>
            </a:r>
            <a:r>
              <a:rPr lang="en-US" i="1" dirty="0"/>
              <a:t>(Clostridium botulinum)</a:t>
            </a:r>
          </a:p>
          <a:p>
            <a:r>
              <a:rPr lang="en-US" dirty="0"/>
              <a:t>Brucellosis </a:t>
            </a:r>
            <a:r>
              <a:rPr lang="en-US" i="1" dirty="0"/>
              <a:t>(Brucella </a:t>
            </a:r>
            <a:r>
              <a:rPr lang="en-US" dirty="0"/>
              <a:t>species)</a:t>
            </a:r>
          </a:p>
          <a:p>
            <a:r>
              <a:rPr lang="en-US" dirty="0"/>
              <a:t>Diphtheria (</a:t>
            </a:r>
            <a:r>
              <a:rPr lang="en-US" i="1" dirty="0" err="1"/>
              <a:t>Corynebacteria</a:t>
            </a:r>
            <a:r>
              <a:rPr lang="en-US" i="1" dirty="0"/>
              <a:t> diphtheria)</a:t>
            </a:r>
          </a:p>
          <a:p>
            <a:r>
              <a:rPr lang="en-US" i="1" dirty="0"/>
              <a:t>Haemophilus influenzae, </a:t>
            </a:r>
            <a:r>
              <a:rPr lang="en-US" dirty="0"/>
              <a:t>invasive, in children under five years old </a:t>
            </a:r>
            <a:r>
              <a:rPr lang="en-US" i="1" dirty="0"/>
              <a:t>(Haemophilus influenzae </a:t>
            </a:r>
            <a:r>
              <a:rPr lang="en-US" dirty="0"/>
              <a:t>from normally sterile sites)</a:t>
            </a:r>
          </a:p>
          <a:p>
            <a:r>
              <a:rPr lang="en-US" dirty="0"/>
              <a:t>Listeriosis </a:t>
            </a:r>
            <a:r>
              <a:rPr lang="en-US" i="1" dirty="0"/>
              <a:t>(Listeria monocytogenes)</a:t>
            </a:r>
          </a:p>
          <a:p>
            <a:r>
              <a:rPr lang="en-US" dirty="0"/>
              <a:t>Meningococcal infection, invasive </a:t>
            </a:r>
            <a:r>
              <a:rPr lang="en-US" i="1" dirty="0"/>
              <a:t>(Neisseria meningitidis </a:t>
            </a:r>
            <a:r>
              <a:rPr lang="en-US" dirty="0"/>
              <a:t>from normally sterile sites or purpuric lesions)</a:t>
            </a:r>
          </a:p>
          <a:p>
            <a:r>
              <a:rPr lang="en-US" dirty="0"/>
              <a:t>Plague </a:t>
            </a:r>
            <a:r>
              <a:rPr lang="en-US" i="1" dirty="0"/>
              <a:t>(Yersinia pestis)</a:t>
            </a:r>
          </a:p>
          <a:p>
            <a:r>
              <a:rPr lang="en-US" dirty="0">
                <a:solidFill>
                  <a:srgbClr val="FF0000"/>
                </a:solidFill>
              </a:rPr>
              <a:t>Salmonellosis, including typhoid fever</a:t>
            </a:r>
          </a:p>
        </p:txBody>
      </p:sp>
      <p:sp>
        <p:nvSpPr>
          <p:cNvPr id="2" name="Content Placeholder 1"/>
          <p:cNvSpPr>
            <a:spLocks noGrp="1"/>
          </p:cNvSpPr>
          <p:nvPr>
            <p:ph sz="quarter" idx="14"/>
          </p:nvPr>
        </p:nvSpPr>
        <p:spPr>
          <a:xfrm>
            <a:off x="5060273" y="1669001"/>
            <a:ext cx="3657600" cy="4519073"/>
          </a:xfrm>
        </p:spPr>
        <p:txBody>
          <a:bodyPr>
            <a:noAutofit/>
          </a:bodyPr>
          <a:lstStyle/>
          <a:p>
            <a:r>
              <a:rPr lang="en-US" sz="1500" dirty="0"/>
              <a:t>Shiga toxin-producing </a:t>
            </a:r>
            <a:r>
              <a:rPr lang="en-US" sz="1500" i="1" dirty="0"/>
              <a:t>Escherichia coli </a:t>
            </a:r>
            <a:r>
              <a:rPr lang="en-US" sz="1500" dirty="0"/>
              <a:t>infection (</a:t>
            </a:r>
            <a:r>
              <a:rPr lang="en-US" sz="1500" i="1" dirty="0"/>
              <a:t>E.coli </a:t>
            </a:r>
            <a:r>
              <a:rPr lang="en-US" sz="1500" dirty="0"/>
              <a:t>O157:H7, isolates or specimens from cases where Shiga toxin activity is demonstrated)</a:t>
            </a:r>
          </a:p>
          <a:p>
            <a:r>
              <a:rPr lang="en-US" sz="1500" i="1" dirty="0"/>
              <a:t>Staphylococcus aureus </a:t>
            </a:r>
            <a:r>
              <a:rPr lang="en-US" sz="1500" dirty="0"/>
              <a:t>with a vancomycin MIC &gt; 2 µg/mL</a:t>
            </a:r>
          </a:p>
          <a:p>
            <a:r>
              <a:rPr lang="en-US" sz="1500" i="1" dirty="0">
                <a:solidFill>
                  <a:srgbClr val="FF0000"/>
                </a:solidFill>
              </a:rPr>
              <a:t>Streptococcus pneumoniae, </a:t>
            </a:r>
            <a:r>
              <a:rPr lang="en-US" sz="1500" dirty="0">
                <a:solidFill>
                  <a:srgbClr val="FF0000"/>
                </a:solidFill>
              </a:rPr>
              <a:t>invasive, in children under five years old </a:t>
            </a:r>
            <a:r>
              <a:rPr lang="en-US" sz="1500" i="1" dirty="0">
                <a:solidFill>
                  <a:srgbClr val="FF0000"/>
                </a:solidFill>
              </a:rPr>
              <a:t>(Streptococcus pneumoniae </a:t>
            </a:r>
            <a:r>
              <a:rPr lang="en-US" sz="1500" dirty="0">
                <a:solidFill>
                  <a:srgbClr val="FF0000"/>
                </a:solidFill>
              </a:rPr>
              <a:t>from normally sterile sites)</a:t>
            </a:r>
          </a:p>
          <a:p>
            <a:r>
              <a:rPr lang="en-US" sz="1500" dirty="0"/>
              <a:t>Tuberculosis </a:t>
            </a:r>
            <a:r>
              <a:rPr lang="en-US" sz="1500" i="1" dirty="0"/>
              <a:t>(Mycobacterium tuberculosis </a:t>
            </a:r>
            <a:r>
              <a:rPr lang="en-US" sz="1500" dirty="0"/>
              <a:t>complex)</a:t>
            </a:r>
          </a:p>
          <a:p>
            <a:r>
              <a:rPr lang="en-US" sz="1500" dirty="0"/>
              <a:t>Tularemia </a:t>
            </a:r>
            <a:r>
              <a:rPr lang="en-US" sz="1500" i="1" dirty="0"/>
              <a:t>(</a:t>
            </a:r>
            <a:r>
              <a:rPr lang="en-US" sz="1500" i="1" dirty="0" err="1"/>
              <a:t>Francisella</a:t>
            </a:r>
            <a:r>
              <a:rPr lang="en-US" sz="1500" i="1" dirty="0"/>
              <a:t> </a:t>
            </a:r>
            <a:r>
              <a:rPr lang="en-US" sz="1500" i="1" dirty="0" err="1"/>
              <a:t>tularensis</a:t>
            </a:r>
            <a:r>
              <a:rPr lang="en-US" sz="1500" i="1" dirty="0"/>
              <a:t>)</a:t>
            </a:r>
          </a:p>
          <a:p>
            <a:r>
              <a:rPr lang="en-US" sz="1500" i="1" dirty="0" err="1"/>
              <a:t>V</a:t>
            </a:r>
            <a:r>
              <a:rPr lang="en-US" sz="1500" dirty="0" err="1"/>
              <a:t>ibriosis</a:t>
            </a:r>
            <a:r>
              <a:rPr lang="en-US" sz="1500" dirty="0"/>
              <a:t> </a:t>
            </a:r>
            <a:r>
              <a:rPr lang="en-US" sz="1500" i="1" dirty="0"/>
              <a:t>(Vibrio </a:t>
            </a:r>
            <a:r>
              <a:rPr lang="en-US" sz="1500" dirty="0"/>
              <a:t>species)</a:t>
            </a:r>
          </a:p>
        </p:txBody>
      </p:sp>
      <p:sp>
        <p:nvSpPr>
          <p:cNvPr id="3" name="Date Placeholder 2"/>
          <p:cNvSpPr>
            <a:spLocks noGrp="1"/>
          </p:cNvSpPr>
          <p:nvPr>
            <p:ph type="dt" sz="half" idx="10"/>
          </p:nvPr>
        </p:nvSpPr>
        <p:spPr/>
        <p:txBody>
          <a:bodyPr/>
          <a:lstStyle/>
          <a:p>
            <a:fld id="{AA6234E0-D37D-4356-AB44-F41F4318C7E8}" type="datetime1">
              <a:rPr lang="en-US" smtClean="0"/>
              <a:t>4/14/2023</a:t>
            </a:fld>
            <a:endParaRPr lang="en-US"/>
          </a:p>
        </p:txBody>
      </p:sp>
      <p:sp>
        <p:nvSpPr>
          <p:cNvPr id="4" name="Footer Placeholder 3"/>
          <p:cNvSpPr>
            <a:spLocks noGrp="1"/>
          </p:cNvSpPr>
          <p:nvPr>
            <p:ph type="ftr" sz="quarter" idx="11"/>
          </p:nvPr>
        </p:nvSpPr>
        <p:spPr/>
        <p:txBody>
          <a:bodyPr/>
          <a:lstStyle/>
          <a:p>
            <a:r>
              <a:rPr lang="en-US" dirty="0"/>
              <a:t>Emerging and Acute Infectious Disease Branch</a:t>
            </a:r>
          </a:p>
        </p:txBody>
      </p:sp>
      <p:sp>
        <p:nvSpPr>
          <p:cNvPr id="5" name="Slide Number Placeholder 4"/>
          <p:cNvSpPr>
            <a:spLocks noGrp="1"/>
          </p:cNvSpPr>
          <p:nvPr>
            <p:ph type="sldNum" sz="quarter" idx="12"/>
          </p:nvPr>
        </p:nvSpPr>
        <p:spPr/>
        <p:txBody>
          <a:bodyPr/>
          <a:lstStyle/>
          <a:p>
            <a:fld id="{3264D530-B60B-4A5A-91C0-C766C58A4783}" type="slidenum">
              <a:rPr lang="en-US" smtClean="0"/>
              <a:t>15</a:t>
            </a:fld>
            <a:endParaRPr lang="en-US"/>
          </a:p>
        </p:txBody>
      </p:sp>
    </p:spTree>
    <p:extLst>
      <p:ext uri="{BB962C8B-B14F-4D97-AF65-F5344CB8AC3E}">
        <p14:creationId xmlns:p14="http://schemas.microsoft.com/office/powerpoint/2010/main" val="2744863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Where to Submit?</a:t>
            </a:r>
          </a:p>
        </p:txBody>
      </p:sp>
      <p:sp>
        <p:nvSpPr>
          <p:cNvPr id="8" name="Text Placeholder 7"/>
          <p:cNvSpPr>
            <a:spLocks noGrp="1"/>
          </p:cNvSpPr>
          <p:nvPr>
            <p:ph type="body" sz="quarter" idx="14"/>
          </p:nvPr>
        </p:nvSpPr>
        <p:spPr>
          <a:xfrm>
            <a:off x="433344" y="2220686"/>
            <a:ext cx="8372905" cy="3882315"/>
          </a:xfrm>
        </p:spPr>
        <p:txBody>
          <a:bodyPr/>
          <a:lstStyle/>
          <a:p>
            <a:r>
              <a:rPr lang="en-US" dirty="0"/>
              <a:t>Title 25, Part 1, Chapter 97, Subchapter A, Rule §97.3</a:t>
            </a:r>
          </a:p>
          <a:p>
            <a:pPr lvl="1"/>
            <a:r>
              <a:rPr lang="en-US" dirty="0"/>
              <a:t>(C) All diseases requiring submission of cultures in §97.3(a)(4) of this title (relating to What Condition to Report and What Isolates to Report or Submit) shall be submitted to the Department of State Health Services, Laboratory Services Section, 1100 West 49th Street, Austin, Texas 78756-3199 or other public health laboratory as designated by the Department of State Health Services.</a:t>
            </a:r>
          </a:p>
        </p:txBody>
      </p:sp>
      <p:sp>
        <p:nvSpPr>
          <p:cNvPr id="3" name="Date Placeholder 2"/>
          <p:cNvSpPr>
            <a:spLocks noGrp="1"/>
          </p:cNvSpPr>
          <p:nvPr>
            <p:ph type="dt" sz="half" idx="10"/>
          </p:nvPr>
        </p:nvSpPr>
        <p:spPr/>
        <p:txBody>
          <a:bodyPr/>
          <a:lstStyle/>
          <a:p>
            <a:fld id="{AA6234E0-D37D-4356-AB44-F41F4318C7E8}" type="datetime1">
              <a:rPr lang="en-US" smtClean="0"/>
              <a:t>4/14/2023</a:t>
            </a:fld>
            <a:endParaRPr lang="en-US"/>
          </a:p>
        </p:txBody>
      </p:sp>
      <p:sp>
        <p:nvSpPr>
          <p:cNvPr id="4" name="Footer Placeholder 3"/>
          <p:cNvSpPr>
            <a:spLocks noGrp="1"/>
          </p:cNvSpPr>
          <p:nvPr>
            <p:ph type="ftr" sz="quarter" idx="11"/>
          </p:nvPr>
        </p:nvSpPr>
        <p:spPr/>
        <p:txBody>
          <a:bodyPr/>
          <a:lstStyle/>
          <a:p>
            <a:r>
              <a:rPr lang="en-US" dirty="0"/>
              <a:t>Emerging and Acute Infectious Disease Branch</a:t>
            </a:r>
          </a:p>
        </p:txBody>
      </p:sp>
      <p:sp>
        <p:nvSpPr>
          <p:cNvPr id="5" name="Slide Number Placeholder 4"/>
          <p:cNvSpPr>
            <a:spLocks noGrp="1"/>
          </p:cNvSpPr>
          <p:nvPr>
            <p:ph type="sldNum" sz="quarter" idx="12"/>
          </p:nvPr>
        </p:nvSpPr>
        <p:spPr/>
        <p:txBody>
          <a:bodyPr/>
          <a:lstStyle/>
          <a:p>
            <a:fld id="{3264D530-B60B-4A5A-91C0-C766C58A4783}" type="slidenum">
              <a:rPr lang="en-US" smtClean="0"/>
              <a:t>16</a:t>
            </a:fld>
            <a:endParaRPr lang="en-US"/>
          </a:p>
        </p:txBody>
      </p:sp>
    </p:spTree>
    <p:extLst>
      <p:ext uri="{BB962C8B-B14F-4D97-AF65-F5344CB8AC3E}">
        <p14:creationId xmlns:p14="http://schemas.microsoft.com/office/powerpoint/2010/main" val="3569612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Special Circumstances</a:t>
            </a:r>
          </a:p>
        </p:txBody>
      </p:sp>
      <p:sp>
        <p:nvSpPr>
          <p:cNvPr id="8" name="Text Placeholder 7"/>
          <p:cNvSpPr>
            <a:spLocks noGrp="1"/>
          </p:cNvSpPr>
          <p:nvPr>
            <p:ph type="body" sz="quarter" idx="14"/>
          </p:nvPr>
        </p:nvSpPr>
        <p:spPr>
          <a:xfrm>
            <a:off x="433344" y="2220686"/>
            <a:ext cx="8372905" cy="3882315"/>
          </a:xfrm>
        </p:spPr>
        <p:txBody>
          <a:bodyPr/>
          <a:lstStyle/>
          <a:p>
            <a:r>
              <a:rPr lang="en-US" dirty="0"/>
              <a:t>Non-required isolates</a:t>
            </a:r>
          </a:p>
          <a:p>
            <a:pPr lvl="1"/>
            <a:r>
              <a:rPr lang="en-US" dirty="0"/>
              <a:t>Invasive </a:t>
            </a:r>
            <a:r>
              <a:rPr lang="en-US" i="1" dirty="0"/>
              <a:t>Haemophilus influenzae </a:t>
            </a:r>
            <a:r>
              <a:rPr lang="en-US" dirty="0"/>
              <a:t>or </a:t>
            </a:r>
            <a:r>
              <a:rPr lang="en-US" i="1" dirty="0"/>
              <a:t>Streptococcus pneumoniae</a:t>
            </a:r>
            <a:r>
              <a:rPr lang="en-US" dirty="0"/>
              <a:t> in an individual over the age of 5</a:t>
            </a:r>
            <a:endParaRPr lang="en-US" i="1" dirty="0"/>
          </a:p>
          <a:p>
            <a:r>
              <a:rPr lang="en-US" dirty="0"/>
              <a:t>Isolate submission through a non-designated lab</a:t>
            </a:r>
          </a:p>
          <a:p>
            <a:pPr lvl="1"/>
            <a:r>
              <a:rPr lang="en-US" dirty="0"/>
              <a:t>Isolate submission still required through the guidelines in the TAC</a:t>
            </a:r>
          </a:p>
          <a:p>
            <a:pPr lvl="1"/>
            <a:endParaRPr lang="en-US" dirty="0"/>
          </a:p>
        </p:txBody>
      </p:sp>
      <p:sp>
        <p:nvSpPr>
          <p:cNvPr id="3" name="Date Placeholder 2"/>
          <p:cNvSpPr>
            <a:spLocks noGrp="1"/>
          </p:cNvSpPr>
          <p:nvPr>
            <p:ph type="dt" sz="half" idx="10"/>
          </p:nvPr>
        </p:nvSpPr>
        <p:spPr/>
        <p:txBody>
          <a:bodyPr/>
          <a:lstStyle/>
          <a:p>
            <a:fld id="{AA6234E0-D37D-4356-AB44-F41F4318C7E8}" type="datetime1">
              <a:rPr lang="en-US" smtClean="0"/>
              <a:t>4/14/2023</a:t>
            </a:fld>
            <a:endParaRPr lang="en-US"/>
          </a:p>
        </p:txBody>
      </p:sp>
      <p:sp>
        <p:nvSpPr>
          <p:cNvPr id="4" name="Footer Placeholder 3"/>
          <p:cNvSpPr>
            <a:spLocks noGrp="1"/>
          </p:cNvSpPr>
          <p:nvPr>
            <p:ph type="ftr" sz="quarter" idx="11"/>
          </p:nvPr>
        </p:nvSpPr>
        <p:spPr/>
        <p:txBody>
          <a:bodyPr/>
          <a:lstStyle/>
          <a:p>
            <a:r>
              <a:rPr lang="en-US" dirty="0"/>
              <a:t>Emerging and Acute Infectious Disease Branch</a:t>
            </a:r>
          </a:p>
        </p:txBody>
      </p:sp>
      <p:sp>
        <p:nvSpPr>
          <p:cNvPr id="5" name="Slide Number Placeholder 4"/>
          <p:cNvSpPr>
            <a:spLocks noGrp="1"/>
          </p:cNvSpPr>
          <p:nvPr>
            <p:ph type="sldNum" sz="quarter" idx="12"/>
          </p:nvPr>
        </p:nvSpPr>
        <p:spPr/>
        <p:txBody>
          <a:bodyPr/>
          <a:lstStyle/>
          <a:p>
            <a:fld id="{3264D530-B60B-4A5A-91C0-C766C58A4783}" type="slidenum">
              <a:rPr lang="en-US" smtClean="0"/>
              <a:t>17</a:t>
            </a:fld>
            <a:endParaRPr lang="en-US"/>
          </a:p>
        </p:txBody>
      </p:sp>
    </p:spTree>
    <p:extLst>
      <p:ext uri="{BB962C8B-B14F-4D97-AF65-F5344CB8AC3E}">
        <p14:creationId xmlns:p14="http://schemas.microsoft.com/office/powerpoint/2010/main" val="2238930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The DSHS Lab Menu</a:t>
            </a:r>
          </a:p>
        </p:txBody>
      </p:sp>
      <p:sp>
        <p:nvSpPr>
          <p:cNvPr id="8" name="Text Placeholder 7"/>
          <p:cNvSpPr>
            <a:spLocks noGrp="1"/>
          </p:cNvSpPr>
          <p:nvPr>
            <p:ph type="body" sz="quarter" idx="14"/>
          </p:nvPr>
        </p:nvSpPr>
        <p:spPr>
          <a:xfrm>
            <a:off x="433344" y="2220686"/>
            <a:ext cx="8372905" cy="3882315"/>
          </a:xfrm>
        </p:spPr>
        <p:txBody>
          <a:bodyPr/>
          <a:lstStyle/>
          <a:p>
            <a:r>
              <a:rPr lang="en-US" dirty="0"/>
              <a:t>DSHS – Austin lab provides testing for infectious conditions</a:t>
            </a:r>
          </a:p>
          <a:p>
            <a:pPr lvl="1"/>
            <a:r>
              <a:rPr lang="en-US" dirty="0"/>
              <a:t>List of tests available on the laboratory website</a:t>
            </a:r>
          </a:p>
          <a:p>
            <a:pPr lvl="2"/>
            <a:r>
              <a:rPr lang="en-US" dirty="0">
                <a:hlinkClick r:id="rId3"/>
              </a:rPr>
              <a:t>https://www.dshs.texas.gov/lab/default.shtm</a:t>
            </a:r>
            <a:r>
              <a:rPr lang="en-US" dirty="0"/>
              <a:t> </a:t>
            </a:r>
          </a:p>
          <a:p>
            <a:pPr lvl="1"/>
            <a:r>
              <a:rPr lang="en-US" dirty="0"/>
              <a:t>Please note the preferred test for each condition</a:t>
            </a:r>
          </a:p>
          <a:p>
            <a:pPr lvl="2"/>
            <a:r>
              <a:rPr lang="en-US" dirty="0">
                <a:solidFill>
                  <a:schemeClr val="bg1"/>
                </a:solidFill>
              </a:rPr>
              <a:t>Pros and cons to each laboratory test</a:t>
            </a:r>
          </a:p>
          <a:p>
            <a:pPr lvl="2"/>
            <a:r>
              <a:rPr lang="en-US" dirty="0">
                <a:solidFill>
                  <a:schemeClr val="bg1"/>
                </a:solidFill>
              </a:rPr>
              <a:t>Questions? Ask an epi!</a:t>
            </a:r>
          </a:p>
        </p:txBody>
      </p:sp>
      <p:sp>
        <p:nvSpPr>
          <p:cNvPr id="3" name="Date Placeholder 2"/>
          <p:cNvSpPr>
            <a:spLocks noGrp="1"/>
          </p:cNvSpPr>
          <p:nvPr>
            <p:ph type="dt" sz="half" idx="10"/>
          </p:nvPr>
        </p:nvSpPr>
        <p:spPr/>
        <p:txBody>
          <a:bodyPr/>
          <a:lstStyle/>
          <a:p>
            <a:fld id="{AA6234E0-D37D-4356-AB44-F41F4318C7E8}" type="datetime1">
              <a:rPr lang="en-US" smtClean="0"/>
              <a:t>4/14/2023</a:t>
            </a:fld>
            <a:endParaRPr lang="en-US"/>
          </a:p>
        </p:txBody>
      </p:sp>
      <p:sp>
        <p:nvSpPr>
          <p:cNvPr id="4" name="Footer Placeholder 3"/>
          <p:cNvSpPr>
            <a:spLocks noGrp="1"/>
          </p:cNvSpPr>
          <p:nvPr>
            <p:ph type="ftr" sz="quarter" idx="11"/>
          </p:nvPr>
        </p:nvSpPr>
        <p:spPr/>
        <p:txBody>
          <a:bodyPr/>
          <a:lstStyle/>
          <a:p>
            <a:r>
              <a:rPr lang="en-US" dirty="0"/>
              <a:t>Emerging and Acute Infectious Disease Branch</a:t>
            </a:r>
          </a:p>
        </p:txBody>
      </p:sp>
      <p:sp>
        <p:nvSpPr>
          <p:cNvPr id="5" name="Slide Number Placeholder 4"/>
          <p:cNvSpPr>
            <a:spLocks noGrp="1"/>
          </p:cNvSpPr>
          <p:nvPr>
            <p:ph type="sldNum" sz="quarter" idx="12"/>
          </p:nvPr>
        </p:nvSpPr>
        <p:spPr/>
        <p:txBody>
          <a:bodyPr/>
          <a:lstStyle/>
          <a:p>
            <a:fld id="{3264D530-B60B-4A5A-91C0-C766C58A4783}" type="slidenum">
              <a:rPr lang="en-US" smtClean="0"/>
              <a:t>18</a:t>
            </a:fld>
            <a:endParaRPr lang="en-US"/>
          </a:p>
        </p:txBody>
      </p:sp>
    </p:spTree>
    <p:extLst>
      <p:ext uri="{BB962C8B-B14F-4D97-AF65-F5344CB8AC3E}">
        <p14:creationId xmlns:p14="http://schemas.microsoft.com/office/powerpoint/2010/main" val="2532490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Typing</a:t>
            </a:r>
          </a:p>
        </p:txBody>
      </p:sp>
      <p:sp>
        <p:nvSpPr>
          <p:cNvPr id="8" name="Text Placeholder 7"/>
          <p:cNvSpPr>
            <a:spLocks noGrp="1"/>
          </p:cNvSpPr>
          <p:nvPr>
            <p:ph type="body" sz="quarter" idx="14"/>
          </p:nvPr>
        </p:nvSpPr>
        <p:spPr>
          <a:xfrm>
            <a:off x="433344" y="2220686"/>
            <a:ext cx="8372905" cy="3882315"/>
          </a:xfrm>
        </p:spPr>
        <p:txBody>
          <a:bodyPr/>
          <a:lstStyle/>
          <a:p>
            <a:r>
              <a:rPr lang="en-US" dirty="0"/>
              <a:t>Genotyping</a:t>
            </a:r>
          </a:p>
          <a:p>
            <a:pPr lvl="1"/>
            <a:r>
              <a:rPr lang="en-US" dirty="0"/>
              <a:t>Identifies genetic markers and can provide additional information</a:t>
            </a:r>
          </a:p>
          <a:p>
            <a:pPr lvl="1"/>
            <a:r>
              <a:rPr lang="en-US" dirty="0"/>
              <a:t>Genotyping done through DSHS Lab – Austin and CDC reference laboratories</a:t>
            </a:r>
          </a:p>
          <a:p>
            <a:pPr lvl="2"/>
            <a:r>
              <a:rPr lang="en-US" dirty="0">
                <a:solidFill>
                  <a:schemeClr val="bg1"/>
                </a:solidFill>
              </a:rPr>
              <a:t>CDC Laboratory - Atlanta</a:t>
            </a:r>
          </a:p>
          <a:p>
            <a:pPr lvl="2"/>
            <a:r>
              <a:rPr lang="en-US" dirty="0">
                <a:solidFill>
                  <a:schemeClr val="bg1"/>
                </a:solidFill>
              </a:rPr>
              <a:t>Minnesota Reference Laboratory</a:t>
            </a:r>
          </a:p>
        </p:txBody>
      </p:sp>
      <p:sp>
        <p:nvSpPr>
          <p:cNvPr id="3" name="Date Placeholder 2"/>
          <p:cNvSpPr>
            <a:spLocks noGrp="1"/>
          </p:cNvSpPr>
          <p:nvPr>
            <p:ph type="dt" sz="half" idx="10"/>
          </p:nvPr>
        </p:nvSpPr>
        <p:spPr/>
        <p:txBody>
          <a:bodyPr/>
          <a:lstStyle/>
          <a:p>
            <a:fld id="{AA6234E0-D37D-4356-AB44-F41F4318C7E8}" type="datetime1">
              <a:rPr lang="en-US" smtClean="0"/>
              <a:t>4/14/2023</a:t>
            </a:fld>
            <a:endParaRPr lang="en-US"/>
          </a:p>
        </p:txBody>
      </p:sp>
      <p:sp>
        <p:nvSpPr>
          <p:cNvPr id="4" name="Footer Placeholder 3"/>
          <p:cNvSpPr>
            <a:spLocks noGrp="1"/>
          </p:cNvSpPr>
          <p:nvPr>
            <p:ph type="ftr" sz="quarter" idx="11"/>
          </p:nvPr>
        </p:nvSpPr>
        <p:spPr/>
        <p:txBody>
          <a:bodyPr/>
          <a:lstStyle/>
          <a:p>
            <a:r>
              <a:rPr lang="en-US" dirty="0"/>
              <a:t>Emerging and Acute Infectious Disease Branch</a:t>
            </a:r>
          </a:p>
        </p:txBody>
      </p:sp>
      <p:sp>
        <p:nvSpPr>
          <p:cNvPr id="5" name="Slide Number Placeholder 4"/>
          <p:cNvSpPr>
            <a:spLocks noGrp="1"/>
          </p:cNvSpPr>
          <p:nvPr>
            <p:ph type="sldNum" sz="quarter" idx="12"/>
          </p:nvPr>
        </p:nvSpPr>
        <p:spPr/>
        <p:txBody>
          <a:bodyPr/>
          <a:lstStyle/>
          <a:p>
            <a:fld id="{3264D530-B60B-4A5A-91C0-C766C58A4783}" type="slidenum">
              <a:rPr lang="en-US" smtClean="0"/>
              <a:t>19</a:t>
            </a:fld>
            <a:endParaRPr lang="en-US"/>
          </a:p>
        </p:txBody>
      </p:sp>
    </p:spTree>
    <p:extLst>
      <p:ext uri="{BB962C8B-B14F-4D97-AF65-F5344CB8AC3E}">
        <p14:creationId xmlns:p14="http://schemas.microsoft.com/office/powerpoint/2010/main" val="3916751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Overview</a:t>
            </a:r>
          </a:p>
        </p:txBody>
      </p:sp>
      <p:sp>
        <p:nvSpPr>
          <p:cNvPr id="8" name="Text Placeholder 7"/>
          <p:cNvSpPr>
            <a:spLocks noGrp="1"/>
          </p:cNvSpPr>
          <p:nvPr>
            <p:ph type="body" sz="quarter" idx="14"/>
          </p:nvPr>
        </p:nvSpPr>
        <p:spPr>
          <a:xfrm>
            <a:off x="433344" y="2220686"/>
            <a:ext cx="8372905" cy="3882315"/>
          </a:xfrm>
        </p:spPr>
        <p:txBody>
          <a:bodyPr>
            <a:normAutofit/>
          </a:bodyPr>
          <a:lstStyle/>
          <a:p>
            <a:r>
              <a:rPr lang="en-US" dirty="0"/>
              <a:t>Lab procedures</a:t>
            </a:r>
          </a:p>
          <a:p>
            <a:r>
              <a:rPr lang="en-US" dirty="0"/>
              <a:t>Specimen submission</a:t>
            </a:r>
          </a:p>
          <a:p>
            <a:pPr lvl="1"/>
            <a:r>
              <a:rPr lang="en-US" dirty="0"/>
              <a:t>Specimen submission forms</a:t>
            </a:r>
          </a:p>
          <a:p>
            <a:pPr lvl="1"/>
            <a:r>
              <a:rPr lang="en-US" dirty="0"/>
              <a:t>Investigation guidelines</a:t>
            </a:r>
          </a:p>
          <a:p>
            <a:pPr lvl="1"/>
            <a:r>
              <a:rPr lang="en-US" dirty="0"/>
              <a:t>Required isolates</a:t>
            </a:r>
          </a:p>
          <a:p>
            <a:r>
              <a:rPr lang="en-US" dirty="0"/>
              <a:t>Available testing at DSHS Austin</a:t>
            </a:r>
          </a:p>
          <a:p>
            <a:r>
              <a:rPr lang="en-US" dirty="0"/>
              <a:t>Data entry</a:t>
            </a:r>
          </a:p>
          <a:p>
            <a:r>
              <a:rPr lang="en-US" dirty="0"/>
              <a:t>HL7 pilot project</a:t>
            </a:r>
          </a:p>
        </p:txBody>
      </p:sp>
      <p:sp>
        <p:nvSpPr>
          <p:cNvPr id="3" name="Date Placeholder 2"/>
          <p:cNvSpPr>
            <a:spLocks noGrp="1"/>
          </p:cNvSpPr>
          <p:nvPr>
            <p:ph type="dt" sz="half" idx="10"/>
          </p:nvPr>
        </p:nvSpPr>
        <p:spPr/>
        <p:txBody>
          <a:bodyPr/>
          <a:lstStyle/>
          <a:p>
            <a:fld id="{AA6234E0-D37D-4356-AB44-F41F4318C7E8}" type="datetime1">
              <a:rPr lang="en-US" smtClean="0"/>
              <a:t>4/14/2023</a:t>
            </a:fld>
            <a:endParaRPr lang="en-US"/>
          </a:p>
        </p:txBody>
      </p:sp>
      <p:sp>
        <p:nvSpPr>
          <p:cNvPr id="4" name="Footer Placeholder 3"/>
          <p:cNvSpPr>
            <a:spLocks noGrp="1"/>
          </p:cNvSpPr>
          <p:nvPr>
            <p:ph type="ftr" sz="quarter" idx="11"/>
          </p:nvPr>
        </p:nvSpPr>
        <p:spPr/>
        <p:txBody>
          <a:bodyPr/>
          <a:lstStyle/>
          <a:p>
            <a:r>
              <a:rPr lang="en-US" dirty="0"/>
              <a:t>Emerging and Acute Infectious Disease Branch</a:t>
            </a:r>
          </a:p>
        </p:txBody>
      </p:sp>
      <p:sp>
        <p:nvSpPr>
          <p:cNvPr id="5" name="Slide Number Placeholder 4"/>
          <p:cNvSpPr>
            <a:spLocks noGrp="1"/>
          </p:cNvSpPr>
          <p:nvPr>
            <p:ph type="sldNum" sz="quarter" idx="12"/>
          </p:nvPr>
        </p:nvSpPr>
        <p:spPr/>
        <p:txBody>
          <a:bodyPr/>
          <a:lstStyle/>
          <a:p>
            <a:fld id="{3264D530-B60B-4A5A-91C0-C766C58A4783}" type="slidenum">
              <a:rPr lang="en-US" smtClean="0"/>
              <a:t>2</a:t>
            </a:fld>
            <a:endParaRPr lang="en-US"/>
          </a:p>
        </p:txBody>
      </p:sp>
    </p:spTree>
    <p:extLst>
      <p:ext uri="{BB962C8B-B14F-4D97-AF65-F5344CB8AC3E}">
        <p14:creationId xmlns:p14="http://schemas.microsoft.com/office/powerpoint/2010/main" val="2396974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Reporting and Data Entry</a:t>
            </a:r>
          </a:p>
        </p:txBody>
      </p:sp>
      <p:sp>
        <p:nvSpPr>
          <p:cNvPr id="8" name="Text Placeholder 7"/>
          <p:cNvSpPr>
            <a:spLocks noGrp="1"/>
          </p:cNvSpPr>
          <p:nvPr>
            <p:ph type="body" sz="quarter" idx="14"/>
          </p:nvPr>
        </p:nvSpPr>
        <p:spPr>
          <a:xfrm>
            <a:off x="433344" y="2220686"/>
            <a:ext cx="8372905" cy="3882315"/>
          </a:xfrm>
        </p:spPr>
        <p:txBody>
          <a:bodyPr/>
          <a:lstStyle/>
          <a:p>
            <a:r>
              <a:rPr lang="en-US" dirty="0"/>
              <a:t>DSHS results</a:t>
            </a:r>
          </a:p>
          <a:p>
            <a:pPr lvl="1"/>
            <a:r>
              <a:rPr lang="en-US" dirty="0" err="1"/>
              <a:t>Labware</a:t>
            </a:r>
            <a:r>
              <a:rPr lang="en-US" dirty="0"/>
              <a:t>/LIMS</a:t>
            </a:r>
          </a:p>
          <a:p>
            <a:pPr lvl="1"/>
            <a:r>
              <a:rPr lang="en-US" dirty="0"/>
              <a:t>Finalized lab report</a:t>
            </a:r>
          </a:p>
          <a:p>
            <a:pPr lvl="2"/>
            <a:r>
              <a:rPr lang="en-US" dirty="0">
                <a:solidFill>
                  <a:schemeClr val="bg1"/>
                </a:solidFill>
              </a:rPr>
              <a:t>Demographic fields</a:t>
            </a:r>
          </a:p>
          <a:p>
            <a:pPr lvl="2"/>
            <a:r>
              <a:rPr lang="en-US" dirty="0">
                <a:solidFill>
                  <a:schemeClr val="bg1"/>
                </a:solidFill>
              </a:rPr>
              <a:t>Lab result</a:t>
            </a:r>
          </a:p>
          <a:p>
            <a:pPr lvl="1"/>
            <a:r>
              <a:rPr lang="en-US" dirty="0"/>
              <a:t>Lab result distribution</a:t>
            </a:r>
          </a:p>
          <a:p>
            <a:r>
              <a:rPr lang="en-US" dirty="0">
                <a:solidFill>
                  <a:schemeClr val="bg1"/>
                </a:solidFill>
              </a:rPr>
              <a:t>CDC/Minnesota results</a:t>
            </a:r>
          </a:p>
          <a:p>
            <a:pPr lvl="1"/>
            <a:r>
              <a:rPr lang="en-US" dirty="0">
                <a:solidFill>
                  <a:schemeClr val="bg1"/>
                </a:solidFill>
              </a:rPr>
              <a:t>Genotyping results</a:t>
            </a:r>
          </a:p>
        </p:txBody>
      </p:sp>
      <p:sp>
        <p:nvSpPr>
          <p:cNvPr id="3" name="Date Placeholder 2"/>
          <p:cNvSpPr>
            <a:spLocks noGrp="1"/>
          </p:cNvSpPr>
          <p:nvPr>
            <p:ph type="dt" sz="half" idx="10"/>
          </p:nvPr>
        </p:nvSpPr>
        <p:spPr/>
        <p:txBody>
          <a:bodyPr/>
          <a:lstStyle/>
          <a:p>
            <a:fld id="{AA6234E0-D37D-4356-AB44-F41F4318C7E8}" type="datetime1">
              <a:rPr lang="en-US" smtClean="0"/>
              <a:t>4/14/2023</a:t>
            </a:fld>
            <a:endParaRPr lang="en-US"/>
          </a:p>
        </p:txBody>
      </p:sp>
      <p:sp>
        <p:nvSpPr>
          <p:cNvPr id="4" name="Footer Placeholder 3"/>
          <p:cNvSpPr>
            <a:spLocks noGrp="1"/>
          </p:cNvSpPr>
          <p:nvPr>
            <p:ph type="ftr" sz="quarter" idx="11"/>
          </p:nvPr>
        </p:nvSpPr>
        <p:spPr/>
        <p:txBody>
          <a:bodyPr/>
          <a:lstStyle/>
          <a:p>
            <a:r>
              <a:rPr lang="en-US" dirty="0"/>
              <a:t>Emerging and Acute Infectious Disease Branch</a:t>
            </a:r>
          </a:p>
        </p:txBody>
      </p:sp>
      <p:sp>
        <p:nvSpPr>
          <p:cNvPr id="5" name="Slide Number Placeholder 4"/>
          <p:cNvSpPr>
            <a:spLocks noGrp="1"/>
          </p:cNvSpPr>
          <p:nvPr>
            <p:ph type="sldNum" sz="quarter" idx="12"/>
          </p:nvPr>
        </p:nvSpPr>
        <p:spPr/>
        <p:txBody>
          <a:bodyPr/>
          <a:lstStyle/>
          <a:p>
            <a:fld id="{3264D530-B60B-4A5A-91C0-C766C58A4783}" type="slidenum">
              <a:rPr lang="en-US" smtClean="0"/>
              <a:t>20</a:t>
            </a:fld>
            <a:endParaRPr lang="en-US"/>
          </a:p>
        </p:txBody>
      </p:sp>
    </p:spTree>
    <p:extLst>
      <p:ext uri="{BB962C8B-B14F-4D97-AF65-F5344CB8AC3E}">
        <p14:creationId xmlns:p14="http://schemas.microsoft.com/office/powerpoint/2010/main" val="2277292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How Data are Used</a:t>
            </a:r>
          </a:p>
        </p:txBody>
      </p:sp>
      <p:sp>
        <p:nvSpPr>
          <p:cNvPr id="8" name="Text Placeholder 7"/>
          <p:cNvSpPr>
            <a:spLocks noGrp="1"/>
          </p:cNvSpPr>
          <p:nvPr>
            <p:ph type="body" sz="quarter" idx="14"/>
          </p:nvPr>
        </p:nvSpPr>
        <p:spPr>
          <a:xfrm>
            <a:off x="433344" y="2220686"/>
            <a:ext cx="8372905" cy="3882315"/>
          </a:xfrm>
        </p:spPr>
        <p:txBody>
          <a:bodyPr/>
          <a:lstStyle/>
          <a:p>
            <a:r>
              <a:rPr lang="en-US" dirty="0"/>
              <a:t>Lab reports</a:t>
            </a:r>
          </a:p>
          <a:p>
            <a:pPr lvl="1"/>
            <a:r>
              <a:rPr lang="en-US" dirty="0"/>
              <a:t>Communicate with CDC</a:t>
            </a:r>
          </a:p>
          <a:p>
            <a:pPr lvl="1"/>
            <a:r>
              <a:rPr lang="en-US" dirty="0"/>
              <a:t>Communicate with public health partners</a:t>
            </a:r>
          </a:p>
          <a:p>
            <a:pPr lvl="1"/>
            <a:r>
              <a:rPr lang="en-US" dirty="0"/>
              <a:t>Track outbreaks</a:t>
            </a:r>
          </a:p>
          <a:p>
            <a:pPr lvl="2"/>
            <a:r>
              <a:rPr lang="en-US" dirty="0">
                <a:solidFill>
                  <a:schemeClr val="bg1"/>
                </a:solidFill>
              </a:rPr>
              <a:t>In-state</a:t>
            </a:r>
          </a:p>
          <a:p>
            <a:pPr lvl="2"/>
            <a:r>
              <a:rPr lang="en-US" dirty="0">
                <a:solidFill>
                  <a:schemeClr val="bg1"/>
                </a:solidFill>
              </a:rPr>
              <a:t>Multi-state</a:t>
            </a:r>
          </a:p>
          <a:p>
            <a:r>
              <a:rPr lang="en-US" dirty="0">
                <a:solidFill>
                  <a:schemeClr val="bg1"/>
                </a:solidFill>
              </a:rPr>
              <a:t>Genotyping results</a:t>
            </a:r>
          </a:p>
        </p:txBody>
      </p:sp>
      <p:sp>
        <p:nvSpPr>
          <p:cNvPr id="3" name="Date Placeholder 2"/>
          <p:cNvSpPr>
            <a:spLocks noGrp="1"/>
          </p:cNvSpPr>
          <p:nvPr>
            <p:ph type="dt" sz="half" idx="10"/>
          </p:nvPr>
        </p:nvSpPr>
        <p:spPr/>
        <p:txBody>
          <a:bodyPr/>
          <a:lstStyle/>
          <a:p>
            <a:fld id="{AA6234E0-D37D-4356-AB44-F41F4318C7E8}" type="datetime1">
              <a:rPr lang="en-US" smtClean="0"/>
              <a:t>4/14/2023</a:t>
            </a:fld>
            <a:endParaRPr lang="en-US"/>
          </a:p>
        </p:txBody>
      </p:sp>
      <p:sp>
        <p:nvSpPr>
          <p:cNvPr id="4" name="Footer Placeholder 3"/>
          <p:cNvSpPr>
            <a:spLocks noGrp="1"/>
          </p:cNvSpPr>
          <p:nvPr>
            <p:ph type="ftr" sz="quarter" idx="11"/>
          </p:nvPr>
        </p:nvSpPr>
        <p:spPr/>
        <p:txBody>
          <a:bodyPr/>
          <a:lstStyle/>
          <a:p>
            <a:r>
              <a:rPr lang="en-US" dirty="0"/>
              <a:t>Emerging and Acute Infectious Disease Branch</a:t>
            </a:r>
          </a:p>
        </p:txBody>
      </p:sp>
      <p:sp>
        <p:nvSpPr>
          <p:cNvPr id="5" name="Slide Number Placeholder 4"/>
          <p:cNvSpPr>
            <a:spLocks noGrp="1"/>
          </p:cNvSpPr>
          <p:nvPr>
            <p:ph type="sldNum" sz="quarter" idx="12"/>
          </p:nvPr>
        </p:nvSpPr>
        <p:spPr/>
        <p:txBody>
          <a:bodyPr/>
          <a:lstStyle/>
          <a:p>
            <a:fld id="{3264D530-B60B-4A5A-91C0-C766C58A4783}" type="slidenum">
              <a:rPr lang="en-US" smtClean="0"/>
              <a:t>21</a:t>
            </a:fld>
            <a:endParaRPr lang="en-US"/>
          </a:p>
        </p:txBody>
      </p:sp>
    </p:spTree>
    <p:extLst>
      <p:ext uri="{BB962C8B-B14F-4D97-AF65-F5344CB8AC3E}">
        <p14:creationId xmlns:p14="http://schemas.microsoft.com/office/powerpoint/2010/main" val="4065989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Pilot Project</a:t>
            </a:r>
          </a:p>
        </p:txBody>
      </p:sp>
      <p:sp>
        <p:nvSpPr>
          <p:cNvPr id="8" name="Text Placeholder 7"/>
          <p:cNvSpPr>
            <a:spLocks noGrp="1"/>
          </p:cNvSpPr>
          <p:nvPr>
            <p:ph type="body" sz="quarter" idx="14"/>
          </p:nvPr>
        </p:nvSpPr>
        <p:spPr>
          <a:xfrm>
            <a:off x="433344" y="2220686"/>
            <a:ext cx="8372905" cy="3882315"/>
          </a:xfrm>
        </p:spPr>
        <p:txBody>
          <a:bodyPr/>
          <a:lstStyle/>
          <a:p>
            <a:r>
              <a:rPr lang="en-US" dirty="0">
                <a:solidFill>
                  <a:schemeClr val="bg1"/>
                </a:solidFill>
              </a:rPr>
              <a:t>HL7 Messaging</a:t>
            </a:r>
          </a:p>
          <a:p>
            <a:pPr lvl="1"/>
            <a:r>
              <a:rPr lang="en-US" dirty="0"/>
              <a:t>HL7 stands for “Health Level 7”</a:t>
            </a:r>
          </a:p>
          <a:p>
            <a:pPr lvl="2"/>
            <a:r>
              <a:rPr lang="en-US" dirty="0">
                <a:solidFill>
                  <a:schemeClr val="bg1"/>
                </a:solidFill>
              </a:rPr>
              <a:t>A set of international standards for transfer of clinical and administrative data between software applications used by various healthcare providers</a:t>
            </a:r>
          </a:p>
          <a:p>
            <a:pPr lvl="1"/>
            <a:r>
              <a:rPr lang="en-US" dirty="0"/>
              <a:t>Coded message to allow for the creation of an electronic laboratory record (ELR)</a:t>
            </a:r>
          </a:p>
          <a:p>
            <a:pPr lvl="2"/>
            <a:r>
              <a:rPr lang="en-US" dirty="0">
                <a:solidFill>
                  <a:schemeClr val="bg1"/>
                </a:solidFill>
              </a:rPr>
              <a:t>ELRs received by the local and regional health departments are generated from HL7 messages</a:t>
            </a:r>
          </a:p>
        </p:txBody>
      </p:sp>
      <p:sp>
        <p:nvSpPr>
          <p:cNvPr id="3" name="Date Placeholder 2"/>
          <p:cNvSpPr>
            <a:spLocks noGrp="1"/>
          </p:cNvSpPr>
          <p:nvPr>
            <p:ph type="dt" sz="half" idx="10"/>
          </p:nvPr>
        </p:nvSpPr>
        <p:spPr/>
        <p:txBody>
          <a:bodyPr/>
          <a:lstStyle/>
          <a:p>
            <a:fld id="{AA6234E0-D37D-4356-AB44-F41F4318C7E8}" type="datetime1">
              <a:rPr lang="en-US" smtClean="0"/>
              <a:t>4/14/2023</a:t>
            </a:fld>
            <a:endParaRPr lang="en-US"/>
          </a:p>
        </p:txBody>
      </p:sp>
      <p:sp>
        <p:nvSpPr>
          <p:cNvPr id="4" name="Footer Placeholder 3"/>
          <p:cNvSpPr>
            <a:spLocks noGrp="1"/>
          </p:cNvSpPr>
          <p:nvPr>
            <p:ph type="ftr" sz="quarter" idx="11"/>
          </p:nvPr>
        </p:nvSpPr>
        <p:spPr/>
        <p:txBody>
          <a:bodyPr/>
          <a:lstStyle/>
          <a:p>
            <a:r>
              <a:rPr lang="en-US" dirty="0"/>
              <a:t>Emerging and Acute Infectious Disease Branch</a:t>
            </a:r>
          </a:p>
        </p:txBody>
      </p:sp>
      <p:sp>
        <p:nvSpPr>
          <p:cNvPr id="5" name="Slide Number Placeholder 4"/>
          <p:cNvSpPr>
            <a:spLocks noGrp="1"/>
          </p:cNvSpPr>
          <p:nvPr>
            <p:ph type="sldNum" sz="quarter" idx="12"/>
          </p:nvPr>
        </p:nvSpPr>
        <p:spPr/>
        <p:txBody>
          <a:bodyPr/>
          <a:lstStyle/>
          <a:p>
            <a:fld id="{3264D530-B60B-4A5A-91C0-C766C58A4783}" type="slidenum">
              <a:rPr lang="en-US" smtClean="0"/>
              <a:t>22</a:t>
            </a:fld>
            <a:endParaRPr lang="en-US"/>
          </a:p>
        </p:txBody>
      </p:sp>
    </p:spTree>
    <p:extLst>
      <p:ext uri="{BB962C8B-B14F-4D97-AF65-F5344CB8AC3E}">
        <p14:creationId xmlns:p14="http://schemas.microsoft.com/office/powerpoint/2010/main" val="1077201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Pilot Project</a:t>
            </a:r>
          </a:p>
        </p:txBody>
      </p:sp>
      <p:sp>
        <p:nvSpPr>
          <p:cNvPr id="8" name="Text Placeholder 7"/>
          <p:cNvSpPr>
            <a:spLocks noGrp="1"/>
          </p:cNvSpPr>
          <p:nvPr>
            <p:ph type="body" sz="quarter" idx="14"/>
          </p:nvPr>
        </p:nvSpPr>
        <p:spPr>
          <a:xfrm>
            <a:off x="433344" y="2220686"/>
            <a:ext cx="8372905" cy="3882315"/>
          </a:xfrm>
        </p:spPr>
        <p:txBody>
          <a:bodyPr/>
          <a:lstStyle/>
          <a:p>
            <a:r>
              <a:rPr lang="en-US" dirty="0"/>
              <a:t>CDC pilot project</a:t>
            </a:r>
          </a:p>
          <a:p>
            <a:pPr lvl="1"/>
            <a:r>
              <a:rPr lang="en-US" dirty="0">
                <a:solidFill>
                  <a:schemeClr val="bg1"/>
                </a:solidFill>
              </a:rPr>
              <a:t>Texas and Arizona</a:t>
            </a:r>
          </a:p>
          <a:p>
            <a:pPr lvl="1"/>
            <a:r>
              <a:rPr lang="en-US" dirty="0"/>
              <a:t>Usage of HL7 messaging with reference laboratories</a:t>
            </a:r>
          </a:p>
          <a:p>
            <a:pPr lvl="2"/>
            <a:r>
              <a:rPr lang="en-US" dirty="0">
                <a:solidFill>
                  <a:schemeClr val="bg1"/>
                </a:solidFill>
              </a:rPr>
              <a:t>Convert systems to allow for usage of HL7 messages instead of paper labs</a:t>
            </a:r>
          </a:p>
          <a:p>
            <a:pPr lvl="3"/>
            <a:r>
              <a:rPr lang="en-US" dirty="0">
                <a:solidFill>
                  <a:schemeClr val="bg1"/>
                </a:solidFill>
              </a:rPr>
              <a:t>Reduces delay in reporting of lab result</a:t>
            </a:r>
          </a:p>
          <a:p>
            <a:pPr lvl="3"/>
            <a:r>
              <a:rPr lang="en-US" dirty="0">
                <a:solidFill>
                  <a:schemeClr val="bg1"/>
                </a:solidFill>
              </a:rPr>
              <a:t>Reduces data entry error</a:t>
            </a:r>
          </a:p>
          <a:p>
            <a:pPr lvl="3"/>
            <a:r>
              <a:rPr lang="en-US" dirty="0">
                <a:solidFill>
                  <a:schemeClr val="bg1"/>
                </a:solidFill>
              </a:rPr>
              <a:t>Creates HL7 message highway between the CDC and Texas</a:t>
            </a:r>
          </a:p>
        </p:txBody>
      </p:sp>
      <p:sp>
        <p:nvSpPr>
          <p:cNvPr id="3" name="Date Placeholder 2"/>
          <p:cNvSpPr>
            <a:spLocks noGrp="1"/>
          </p:cNvSpPr>
          <p:nvPr>
            <p:ph type="dt" sz="half" idx="10"/>
          </p:nvPr>
        </p:nvSpPr>
        <p:spPr/>
        <p:txBody>
          <a:bodyPr/>
          <a:lstStyle/>
          <a:p>
            <a:fld id="{AA6234E0-D37D-4356-AB44-F41F4318C7E8}" type="datetime1">
              <a:rPr lang="en-US" smtClean="0"/>
              <a:t>4/14/2023</a:t>
            </a:fld>
            <a:endParaRPr lang="en-US"/>
          </a:p>
        </p:txBody>
      </p:sp>
      <p:sp>
        <p:nvSpPr>
          <p:cNvPr id="4" name="Footer Placeholder 3"/>
          <p:cNvSpPr>
            <a:spLocks noGrp="1"/>
          </p:cNvSpPr>
          <p:nvPr>
            <p:ph type="ftr" sz="quarter" idx="11"/>
          </p:nvPr>
        </p:nvSpPr>
        <p:spPr/>
        <p:txBody>
          <a:bodyPr/>
          <a:lstStyle/>
          <a:p>
            <a:r>
              <a:rPr lang="en-US" dirty="0"/>
              <a:t>Emerging and Acute Infectious Disease Branch</a:t>
            </a:r>
          </a:p>
        </p:txBody>
      </p:sp>
      <p:sp>
        <p:nvSpPr>
          <p:cNvPr id="5" name="Slide Number Placeholder 4"/>
          <p:cNvSpPr>
            <a:spLocks noGrp="1"/>
          </p:cNvSpPr>
          <p:nvPr>
            <p:ph type="sldNum" sz="quarter" idx="12"/>
          </p:nvPr>
        </p:nvSpPr>
        <p:spPr/>
        <p:txBody>
          <a:bodyPr/>
          <a:lstStyle/>
          <a:p>
            <a:fld id="{3264D530-B60B-4A5A-91C0-C766C58A4783}" type="slidenum">
              <a:rPr lang="en-US" smtClean="0"/>
              <a:t>23</a:t>
            </a:fld>
            <a:endParaRPr lang="en-US"/>
          </a:p>
        </p:txBody>
      </p:sp>
    </p:spTree>
    <p:extLst>
      <p:ext uri="{BB962C8B-B14F-4D97-AF65-F5344CB8AC3E}">
        <p14:creationId xmlns:p14="http://schemas.microsoft.com/office/powerpoint/2010/main" val="1673870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Pilot Project</a:t>
            </a:r>
          </a:p>
        </p:txBody>
      </p:sp>
      <p:sp>
        <p:nvSpPr>
          <p:cNvPr id="8" name="Text Placeholder 7"/>
          <p:cNvSpPr>
            <a:spLocks noGrp="1"/>
          </p:cNvSpPr>
          <p:nvPr>
            <p:ph type="body" sz="quarter" idx="14"/>
          </p:nvPr>
        </p:nvSpPr>
        <p:spPr>
          <a:xfrm>
            <a:off x="433344" y="2220686"/>
            <a:ext cx="8372905" cy="3882315"/>
          </a:xfrm>
        </p:spPr>
        <p:txBody>
          <a:bodyPr>
            <a:normAutofit lnSpcReduction="10000"/>
          </a:bodyPr>
          <a:lstStyle/>
          <a:p>
            <a:r>
              <a:rPr lang="en-US" dirty="0"/>
              <a:t>Timeline?</a:t>
            </a:r>
          </a:p>
          <a:p>
            <a:pPr lvl="1"/>
            <a:r>
              <a:rPr lang="en-US" dirty="0"/>
              <a:t>Still in the works</a:t>
            </a:r>
          </a:p>
          <a:p>
            <a:pPr lvl="2"/>
            <a:r>
              <a:rPr lang="en-US" dirty="0">
                <a:solidFill>
                  <a:schemeClr val="bg1"/>
                </a:solidFill>
              </a:rPr>
              <a:t>Currently setting up HL7 messaging and testing</a:t>
            </a:r>
          </a:p>
          <a:p>
            <a:r>
              <a:rPr lang="en-US" dirty="0"/>
              <a:t>Paper labs</a:t>
            </a:r>
          </a:p>
          <a:p>
            <a:pPr lvl="1"/>
            <a:r>
              <a:rPr lang="en-US" dirty="0"/>
              <a:t>CDC will continue to send paper labs as well as HL7 messaging for the duration of the pilot project</a:t>
            </a:r>
          </a:p>
          <a:p>
            <a:pPr lvl="1"/>
            <a:r>
              <a:rPr lang="en-US" dirty="0"/>
              <a:t>DSHS Central Office will continue to send paper labs to public health jurisdictions</a:t>
            </a:r>
          </a:p>
          <a:p>
            <a:r>
              <a:rPr lang="en-US" dirty="0"/>
              <a:t>Currently for VPDs ONLY</a:t>
            </a:r>
          </a:p>
        </p:txBody>
      </p:sp>
      <p:sp>
        <p:nvSpPr>
          <p:cNvPr id="3" name="Date Placeholder 2"/>
          <p:cNvSpPr>
            <a:spLocks noGrp="1"/>
          </p:cNvSpPr>
          <p:nvPr>
            <p:ph type="dt" sz="half" idx="10"/>
          </p:nvPr>
        </p:nvSpPr>
        <p:spPr/>
        <p:txBody>
          <a:bodyPr/>
          <a:lstStyle/>
          <a:p>
            <a:fld id="{AA6234E0-D37D-4356-AB44-F41F4318C7E8}" type="datetime1">
              <a:rPr lang="en-US" smtClean="0"/>
              <a:t>4/14/2023</a:t>
            </a:fld>
            <a:endParaRPr lang="en-US"/>
          </a:p>
        </p:txBody>
      </p:sp>
      <p:sp>
        <p:nvSpPr>
          <p:cNvPr id="4" name="Footer Placeholder 3"/>
          <p:cNvSpPr>
            <a:spLocks noGrp="1"/>
          </p:cNvSpPr>
          <p:nvPr>
            <p:ph type="ftr" sz="quarter" idx="11"/>
          </p:nvPr>
        </p:nvSpPr>
        <p:spPr/>
        <p:txBody>
          <a:bodyPr/>
          <a:lstStyle/>
          <a:p>
            <a:r>
              <a:rPr lang="en-US" dirty="0"/>
              <a:t>Emerging and Acute Infectious Disease Branch</a:t>
            </a:r>
          </a:p>
        </p:txBody>
      </p:sp>
      <p:sp>
        <p:nvSpPr>
          <p:cNvPr id="5" name="Slide Number Placeholder 4"/>
          <p:cNvSpPr>
            <a:spLocks noGrp="1"/>
          </p:cNvSpPr>
          <p:nvPr>
            <p:ph type="sldNum" sz="quarter" idx="12"/>
          </p:nvPr>
        </p:nvSpPr>
        <p:spPr/>
        <p:txBody>
          <a:bodyPr/>
          <a:lstStyle/>
          <a:p>
            <a:fld id="{3264D530-B60B-4A5A-91C0-C766C58A4783}" type="slidenum">
              <a:rPr lang="en-US" smtClean="0"/>
              <a:t>24</a:t>
            </a:fld>
            <a:endParaRPr lang="en-US"/>
          </a:p>
        </p:txBody>
      </p:sp>
    </p:spTree>
    <p:extLst>
      <p:ext uri="{BB962C8B-B14F-4D97-AF65-F5344CB8AC3E}">
        <p14:creationId xmlns:p14="http://schemas.microsoft.com/office/powerpoint/2010/main" val="1285306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Thank you</a:t>
            </a:r>
          </a:p>
        </p:txBody>
      </p:sp>
      <p:sp>
        <p:nvSpPr>
          <p:cNvPr id="7" name="Text Placeholder 6"/>
          <p:cNvSpPr>
            <a:spLocks noGrp="1"/>
          </p:cNvSpPr>
          <p:nvPr>
            <p:ph type="body" sz="quarter" idx="13"/>
          </p:nvPr>
        </p:nvSpPr>
        <p:spPr/>
        <p:txBody>
          <a:bodyPr>
            <a:normAutofit fontScale="70000" lnSpcReduction="20000"/>
          </a:bodyPr>
          <a:lstStyle/>
          <a:p>
            <a:r>
              <a:rPr lang="en-US" dirty="0"/>
              <a:t>Charles “Chip” Cohlmia</a:t>
            </a:r>
          </a:p>
          <a:p>
            <a:r>
              <a:rPr lang="en-US" dirty="0"/>
              <a:t>Vaccine Preventable Diseases Epidemiologist</a:t>
            </a:r>
          </a:p>
          <a:p>
            <a:r>
              <a:rPr lang="en-US" dirty="0"/>
              <a:t>Emerging and Acute Infectious Disease Branch</a:t>
            </a:r>
          </a:p>
          <a:p>
            <a:r>
              <a:rPr lang="en-US" dirty="0"/>
              <a:t>Texas Department of State Health Services</a:t>
            </a:r>
          </a:p>
          <a:p>
            <a:r>
              <a:rPr lang="en-US" dirty="0">
                <a:hlinkClick r:id="rId3"/>
              </a:rPr>
              <a:t>Charles.Cohlmia@dshs.Texas.gov</a:t>
            </a:r>
            <a:r>
              <a:rPr lang="en-US" dirty="0"/>
              <a:t> </a:t>
            </a:r>
          </a:p>
        </p:txBody>
      </p:sp>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DF1A1E-CC52-4559-9512-1E4A3F85E3AE}" type="datetime1">
              <a:rPr kumimoji="0" lang="en-US" sz="1200" b="0" i="0" u="none" strike="noStrike" kern="1200" cap="none" spc="0" normalizeH="0" baseline="0" noProof="0" smtClean="0">
                <a:ln>
                  <a:noFill/>
                </a:ln>
                <a:solidFill>
                  <a:srgbClr val="022167">
                    <a:lumMod val="40000"/>
                    <a:lumOff val="60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4/14/2023</a:t>
            </a:fld>
            <a:endParaRPr kumimoji="0" lang="en-US" sz="1200" b="0" i="0" u="none" strike="noStrike" kern="1200" cap="none" spc="0" normalizeH="0" baseline="0" noProof="0" dirty="0">
              <a:ln>
                <a:noFill/>
              </a:ln>
              <a:solidFill>
                <a:srgbClr val="022167">
                  <a:lumMod val="40000"/>
                  <a:lumOff val="60000"/>
                </a:srgbClr>
              </a:solidFill>
              <a:effectLst/>
              <a:uLnTx/>
              <a:uFillTx/>
              <a:latin typeface="Verdana"/>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22167">
                  <a:lumMod val="40000"/>
                  <a:lumOff val="60000"/>
                </a:srgbClr>
              </a:solidFill>
              <a:effectLst/>
              <a:uLnTx/>
              <a:uFillTx/>
              <a:latin typeface="Verdana"/>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64D530-B60B-4A5A-91C0-C766C58A4783}" type="slidenum">
              <a:rPr kumimoji="0" lang="en-US" sz="1200" b="0" i="0" u="none" strike="noStrike" kern="1200" cap="none" spc="0" normalizeH="0" baseline="0" noProof="0" smtClean="0">
                <a:ln>
                  <a:noFill/>
                </a:ln>
                <a:solidFill>
                  <a:srgbClr val="022167">
                    <a:lumMod val="40000"/>
                    <a:lumOff val="60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022167">
                  <a:lumMod val="40000"/>
                  <a:lumOff val="60000"/>
                </a:srgbClr>
              </a:solidFill>
              <a:effectLst/>
              <a:uLnTx/>
              <a:uFillTx/>
              <a:latin typeface="Verdana"/>
              <a:ea typeface="+mn-ea"/>
              <a:cs typeface="+mn-cs"/>
            </a:endParaRPr>
          </a:p>
        </p:txBody>
      </p:sp>
    </p:spTree>
    <p:extLst>
      <p:ext uri="{BB962C8B-B14F-4D97-AF65-F5344CB8AC3E}">
        <p14:creationId xmlns:p14="http://schemas.microsoft.com/office/powerpoint/2010/main" val="3423960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DSHS Lab - Austin</a:t>
            </a:r>
          </a:p>
        </p:txBody>
      </p:sp>
      <p:sp>
        <p:nvSpPr>
          <p:cNvPr id="2" name="Content Placeholder 1"/>
          <p:cNvSpPr>
            <a:spLocks noGrp="1"/>
          </p:cNvSpPr>
          <p:nvPr>
            <p:ph sz="quarter" idx="15"/>
          </p:nvPr>
        </p:nvSpPr>
        <p:spPr/>
        <p:txBody>
          <a:bodyPr/>
          <a:lstStyle/>
          <a:p>
            <a:r>
              <a:rPr lang="en-US" dirty="0"/>
              <a:t>Laboratory facility located on-site at DSHS Central Office</a:t>
            </a:r>
          </a:p>
          <a:p>
            <a:r>
              <a:rPr lang="en-US" dirty="0"/>
              <a:t>Conducts required and optional specimen testing for Texas public health</a:t>
            </a:r>
          </a:p>
          <a:p>
            <a:r>
              <a:rPr lang="en-US" dirty="0"/>
              <a:t>Works with CDC and Central Office</a:t>
            </a:r>
          </a:p>
          <a:p>
            <a:endParaRPr lang="en-US" dirty="0"/>
          </a:p>
        </p:txBody>
      </p:sp>
      <p:sp>
        <p:nvSpPr>
          <p:cNvPr id="3" name="Date Placeholder 2"/>
          <p:cNvSpPr>
            <a:spLocks noGrp="1"/>
          </p:cNvSpPr>
          <p:nvPr>
            <p:ph type="dt" sz="half" idx="10"/>
          </p:nvPr>
        </p:nvSpPr>
        <p:spPr/>
        <p:txBody>
          <a:bodyPr/>
          <a:lstStyle/>
          <a:p>
            <a:fld id="{AA6234E0-D37D-4356-AB44-F41F4318C7E8}" type="datetime1">
              <a:rPr lang="en-US" smtClean="0"/>
              <a:t>4/14/2023</a:t>
            </a:fld>
            <a:endParaRPr lang="en-US"/>
          </a:p>
        </p:txBody>
      </p:sp>
      <p:sp>
        <p:nvSpPr>
          <p:cNvPr id="4" name="Footer Placeholder 3"/>
          <p:cNvSpPr>
            <a:spLocks noGrp="1"/>
          </p:cNvSpPr>
          <p:nvPr>
            <p:ph type="ftr" sz="quarter" idx="11"/>
          </p:nvPr>
        </p:nvSpPr>
        <p:spPr/>
        <p:txBody>
          <a:bodyPr/>
          <a:lstStyle/>
          <a:p>
            <a:r>
              <a:rPr lang="en-US" dirty="0"/>
              <a:t>Emerging and Acute Infectious Disease Branch</a:t>
            </a:r>
          </a:p>
        </p:txBody>
      </p:sp>
      <p:sp>
        <p:nvSpPr>
          <p:cNvPr id="5" name="Slide Number Placeholder 4"/>
          <p:cNvSpPr>
            <a:spLocks noGrp="1"/>
          </p:cNvSpPr>
          <p:nvPr>
            <p:ph type="sldNum" sz="quarter" idx="12"/>
          </p:nvPr>
        </p:nvSpPr>
        <p:spPr/>
        <p:txBody>
          <a:bodyPr/>
          <a:lstStyle/>
          <a:p>
            <a:fld id="{3264D530-B60B-4A5A-91C0-C766C58A4783}" type="slidenum">
              <a:rPr lang="en-US" smtClean="0"/>
              <a:t>3</a:t>
            </a:fld>
            <a:endParaRPr lang="en-US"/>
          </a:p>
        </p:txBody>
      </p:sp>
      <p:pic>
        <p:nvPicPr>
          <p:cNvPr id="1026" name="Picture 2" descr="Texas DSHS Laboratory building"/>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5335587" y="3175794"/>
            <a:ext cx="2905125" cy="150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015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dirty="0"/>
              <a:t>Health Department Recommendations</a:t>
            </a:r>
          </a:p>
        </p:txBody>
      </p:sp>
      <p:sp>
        <p:nvSpPr>
          <p:cNvPr id="8" name="Text Placeholder 7"/>
          <p:cNvSpPr>
            <a:spLocks noGrp="1"/>
          </p:cNvSpPr>
          <p:nvPr>
            <p:ph type="body" sz="quarter" idx="14"/>
          </p:nvPr>
        </p:nvSpPr>
        <p:spPr>
          <a:xfrm>
            <a:off x="433344" y="2220686"/>
            <a:ext cx="8372905" cy="3882315"/>
          </a:xfrm>
        </p:spPr>
        <p:txBody>
          <a:bodyPr>
            <a:normAutofit fontScale="92500" lnSpcReduction="10000"/>
          </a:bodyPr>
          <a:lstStyle/>
          <a:p>
            <a:r>
              <a:rPr lang="en-US" dirty="0"/>
              <a:t>Role of the health department</a:t>
            </a:r>
          </a:p>
          <a:p>
            <a:pPr lvl="1"/>
            <a:r>
              <a:rPr lang="en-US" dirty="0"/>
              <a:t>Prepared to collect or assist with the collection of specimens</a:t>
            </a:r>
          </a:p>
          <a:p>
            <a:pPr lvl="1"/>
            <a:r>
              <a:rPr lang="en-US" dirty="0">
                <a:solidFill>
                  <a:schemeClr val="bg1"/>
                </a:solidFill>
              </a:rPr>
              <a:t>Maintain </a:t>
            </a:r>
            <a:r>
              <a:rPr lang="en-US" dirty="0"/>
              <a:t>a stock of supplies to use while any additional supplies are needed</a:t>
            </a:r>
          </a:p>
          <a:p>
            <a:pPr lvl="2"/>
            <a:r>
              <a:rPr lang="en-US" dirty="0">
                <a:solidFill>
                  <a:schemeClr val="bg1"/>
                </a:solidFill>
              </a:rPr>
              <a:t>DSHS EAIDB can coordinate shipments of collection kits</a:t>
            </a:r>
          </a:p>
          <a:p>
            <a:pPr lvl="3"/>
            <a:r>
              <a:rPr lang="en-US" dirty="0">
                <a:solidFill>
                  <a:schemeClr val="bg1"/>
                </a:solidFill>
              </a:rPr>
              <a:t>Influenza/Influenza-like illness</a:t>
            </a:r>
          </a:p>
          <a:p>
            <a:pPr lvl="3"/>
            <a:r>
              <a:rPr lang="en-US" dirty="0">
                <a:solidFill>
                  <a:schemeClr val="bg1"/>
                </a:solidFill>
              </a:rPr>
              <a:t>Pertussis (PCR)</a:t>
            </a:r>
          </a:p>
          <a:p>
            <a:pPr lvl="3"/>
            <a:r>
              <a:rPr lang="en-US" dirty="0">
                <a:solidFill>
                  <a:schemeClr val="bg1"/>
                </a:solidFill>
              </a:rPr>
              <a:t>Fecal specimens for bacterial culture</a:t>
            </a:r>
          </a:p>
          <a:p>
            <a:pPr lvl="3"/>
            <a:r>
              <a:rPr lang="en-US" dirty="0">
                <a:solidFill>
                  <a:schemeClr val="bg1"/>
                </a:solidFill>
              </a:rPr>
              <a:t>Fecal specimens for intestinal parasites</a:t>
            </a:r>
          </a:p>
          <a:p>
            <a:pPr lvl="3"/>
            <a:r>
              <a:rPr lang="en-US" dirty="0">
                <a:solidFill>
                  <a:schemeClr val="bg1"/>
                </a:solidFill>
              </a:rPr>
              <a:t>Mumps/Measles/Rubella</a:t>
            </a:r>
          </a:p>
        </p:txBody>
      </p:sp>
      <p:sp>
        <p:nvSpPr>
          <p:cNvPr id="3" name="Date Placeholder 2"/>
          <p:cNvSpPr>
            <a:spLocks noGrp="1"/>
          </p:cNvSpPr>
          <p:nvPr>
            <p:ph type="dt" sz="half" idx="10"/>
          </p:nvPr>
        </p:nvSpPr>
        <p:spPr/>
        <p:txBody>
          <a:bodyPr/>
          <a:lstStyle/>
          <a:p>
            <a:fld id="{AA6234E0-D37D-4356-AB44-F41F4318C7E8}" type="datetime1">
              <a:rPr lang="en-US" smtClean="0"/>
              <a:t>4/14/2023</a:t>
            </a:fld>
            <a:endParaRPr lang="en-US"/>
          </a:p>
        </p:txBody>
      </p:sp>
      <p:sp>
        <p:nvSpPr>
          <p:cNvPr id="4" name="Footer Placeholder 3"/>
          <p:cNvSpPr>
            <a:spLocks noGrp="1"/>
          </p:cNvSpPr>
          <p:nvPr>
            <p:ph type="ftr" sz="quarter" idx="11"/>
          </p:nvPr>
        </p:nvSpPr>
        <p:spPr/>
        <p:txBody>
          <a:bodyPr/>
          <a:lstStyle/>
          <a:p>
            <a:r>
              <a:rPr lang="en-US" dirty="0"/>
              <a:t>Emerging and Acute Infectious Disease Branch</a:t>
            </a:r>
          </a:p>
        </p:txBody>
      </p:sp>
      <p:sp>
        <p:nvSpPr>
          <p:cNvPr id="5" name="Slide Number Placeholder 4"/>
          <p:cNvSpPr>
            <a:spLocks noGrp="1"/>
          </p:cNvSpPr>
          <p:nvPr>
            <p:ph type="sldNum" sz="quarter" idx="12"/>
          </p:nvPr>
        </p:nvSpPr>
        <p:spPr/>
        <p:txBody>
          <a:bodyPr/>
          <a:lstStyle/>
          <a:p>
            <a:fld id="{3264D530-B60B-4A5A-91C0-C766C58A4783}" type="slidenum">
              <a:rPr lang="en-US" smtClean="0"/>
              <a:t>4</a:t>
            </a:fld>
            <a:endParaRPr lang="en-US"/>
          </a:p>
        </p:txBody>
      </p:sp>
    </p:spTree>
    <p:extLst>
      <p:ext uri="{BB962C8B-B14F-4D97-AF65-F5344CB8AC3E}">
        <p14:creationId xmlns:p14="http://schemas.microsoft.com/office/powerpoint/2010/main" val="2592847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Laboratory Resources</a:t>
            </a:r>
          </a:p>
        </p:txBody>
      </p:sp>
      <p:sp>
        <p:nvSpPr>
          <p:cNvPr id="8" name="Text Placeholder 7"/>
          <p:cNvSpPr>
            <a:spLocks noGrp="1"/>
          </p:cNvSpPr>
          <p:nvPr>
            <p:ph type="body" sz="quarter" idx="14"/>
          </p:nvPr>
        </p:nvSpPr>
        <p:spPr>
          <a:xfrm>
            <a:off x="433344" y="2220686"/>
            <a:ext cx="8372905" cy="3882315"/>
          </a:xfrm>
        </p:spPr>
        <p:txBody>
          <a:bodyPr/>
          <a:lstStyle/>
          <a:p>
            <a:r>
              <a:rPr lang="en-US" dirty="0"/>
              <a:t>Appendix C: DSHS Laboratory Resources</a:t>
            </a:r>
          </a:p>
          <a:p>
            <a:pPr lvl="1"/>
            <a:r>
              <a:rPr lang="en-US" dirty="0"/>
              <a:t>Basic Health Department Recommendations</a:t>
            </a:r>
          </a:p>
          <a:p>
            <a:pPr lvl="1"/>
            <a:r>
              <a:rPr lang="en-US" dirty="0"/>
              <a:t>Getting a Lab Submitter ID and Specimen Submission Forms</a:t>
            </a:r>
          </a:p>
          <a:p>
            <a:pPr lvl="1"/>
            <a:r>
              <a:rPr lang="en-US" dirty="0"/>
              <a:t>How to order Specimen Collection Supplies</a:t>
            </a:r>
          </a:p>
          <a:p>
            <a:pPr lvl="1"/>
            <a:r>
              <a:rPr lang="en-US" dirty="0"/>
              <a:t>Basic Steps to Ship Specimens</a:t>
            </a:r>
          </a:p>
          <a:p>
            <a:pPr lvl="1"/>
            <a:r>
              <a:rPr lang="en-US" dirty="0"/>
              <a:t>Preferred Specimen Summary Table</a:t>
            </a:r>
          </a:p>
        </p:txBody>
      </p:sp>
      <p:sp>
        <p:nvSpPr>
          <p:cNvPr id="3" name="Date Placeholder 2"/>
          <p:cNvSpPr>
            <a:spLocks noGrp="1"/>
          </p:cNvSpPr>
          <p:nvPr>
            <p:ph type="dt" sz="half" idx="10"/>
          </p:nvPr>
        </p:nvSpPr>
        <p:spPr/>
        <p:txBody>
          <a:bodyPr/>
          <a:lstStyle/>
          <a:p>
            <a:fld id="{AA6234E0-D37D-4356-AB44-F41F4318C7E8}" type="datetime1">
              <a:rPr lang="en-US" smtClean="0"/>
              <a:t>4/14/2023</a:t>
            </a:fld>
            <a:endParaRPr lang="en-US"/>
          </a:p>
        </p:txBody>
      </p:sp>
      <p:sp>
        <p:nvSpPr>
          <p:cNvPr id="4" name="Footer Placeholder 3"/>
          <p:cNvSpPr>
            <a:spLocks noGrp="1"/>
          </p:cNvSpPr>
          <p:nvPr>
            <p:ph type="ftr" sz="quarter" idx="11"/>
          </p:nvPr>
        </p:nvSpPr>
        <p:spPr/>
        <p:txBody>
          <a:bodyPr/>
          <a:lstStyle/>
          <a:p>
            <a:r>
              <a:rPr lang="en-US" dirty="0"/>
              <a:t>Emerging and Acute Infectious Disease Branch</a:t>
            </a:r>
          </a:p>
        </p:txBody>
      </p:sp>
      <p:sp>
        <p:nvSpPr>
          <p:cNvPr id="5" name="Slide Number Placeholder 4"/>
          <p:cNvSpPr>
            <a:spLocks noGrp="1"/>
          </p:cNvSpPr>
          <p:nvPr>
            <p:ph type="sldNum" sz="quarter" idx="12"/>
          </p:nvPr>
        </p:nvSpPr>
        <p:spPr/>
        <p:txBody>
          <a:bodyPr/>
          <a:lstStyle/>
          <a:p>
            <a:fld id="{3264D530-B60B-4A5A-91C0-C766C58A4783}" type="slidenum">
              <a:rPr lang="en-US" smtClean="0"/>
              <a:t>5</a:t>
            </a:fld>
            <a:endParaRPr lang="en-US"/>
          </a:p>
        </p:txBody>
      </p:sp>
    </p:spTree>
    <p:extLst>
      <p:ext uri="{BB962C8B-B14F-4D97-AF65-F5344CB8AC3E}">
        <p14:creationId xmlns:p14="http://schemas.microsoft.com/office/powerpoint/2010/main" val="2007349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Laboratory Resources</a:t>
            </a:r>
          </a:p>
        </p:txBody>
      </p:sp>
      <p:pic>
        <p:nvPicPr>
          <p:cNvPr id="7" name="Content Placeholder 6"/>
          <p:cNvPicPr>
            <a:picLocks noGrp="1" noChangeAspect="1"/>
          </p:cNvPicPr>
          <p:nvPr>
            <p:ph sz="quarter" idx="13"/>
          </p:nvPr>
        </p:nvPicPr>
        <p:blipFill>
          <a:blip r:embed="rId3"/>
          <a:stretch>
            <a:fillRect/>
          </a:stretch>
        </p:blipFill>
        <p:spPr>
          <a:xfrm>
            <a:off x="1376363" y="2520329"/>
            <a:ext cx="7138987" cy="3709959"/>
          </a:xfrm>
          <a:prstGeom prst="rect">
            <a:avLst/>
          </a:prstGeom>
        </p:spPr>
      </p:pic>
      <p:sp>
        <p:nvSpPr>
          <p:cNvPr id="3" name="Date Placeholder 2"/>
          <p:cNvSpPr>
            <a:spLocks noGrp="1"/>
          </p:cNvSpPr>
          <p:nvPr>
            <p:ph type="dt" sz="half" idx="10"/>
          </p:nvPr>
        </p:nvSpPr>
        <p:spPr/>
        <p:txBody>
          <a:bodyPr/>
          <a:lstStyle/>
          <a:p>
            <a:fld id="{AA6234E0-D37D-4356-AB44-F41F4318C7E8}" type="datetime1">
              <a:rPr lang="en-US" smtClean="0"/>
              <a:t>4/14/2023</a:t>
            </a:fld>
            <a:endParaRPr lang="en-US"/>
          </a:p>
        </p:txBody>
      </p:sp>
      <p:sp>
        <p:nvSpPr>
          <p:cNvPr id="4" name="Footer Placeholder 3"/>
          <p:cNvSpPr>
            <a:spLocks noGrp="1"/>
          </p:cNvSpPr>
          <p:nvPr>
            <p:ph type="ftr" sz="quarter" idx="11"/>
          </p:nvPr>
        </p:nvSpPr>
        <p:spPr/>
        <p:txBody>
          <a:bodyPr/>
          <a:lstStyle/>
          <a:p>
            <a:r>
              <a:rPr lang="en-US" dirty="0"/>
              <a:t>Emerging and Acute Infectious Disease Branch</a:t>
            </a:r>
          </a:p>
        </p:txBody>
      </p:sp>
      <p:sp>
        <p:nvSpPr>
          <p:cNvPr id="5" name="Slide Number Placeholder 4"/>
          <p:cNvSpPr>
            <a:spLocks noGrp="1"/>
          </p:cNvSpPr>
          <p:nvPr>
            <p:ph type="sldNum" sz="quarter" idx="12"/>
          </p:nvPr>
        </p:nvSpPr>
        <p:spPr/>
        <p:txBody>
          <a:bodyPr/>
          <a:lstStyle/>
          <a:p>
            <a:fld id="{3264D530-B60B-4A5A-91C0-C766C58A4783}" type="slidenum">
              <a:rPr lang="en-US" smtClean="0"/>
              <a:t>6</a:t>
            </a:fld>
            <a:endParaRPr lang="en-US"/>
          </a:p>
        </p:txBody>
      </p:sp>
      <p:sp>
        <p:nvSpPr>
          <p:cNvPr id="9" name="TextBox 8"/>
          <p:cNvSpPr txBox="1"/>
          <p:nvPr/>
        </p:nvSpPr>
        <p:spPr>
          <a:xfrm>
            <a:off x="1187058" y="1822894"/>
            <a:ext cx="7508240" cy="307777"/>
          </a:xfrm>
          <a:prstGeom prst="rect">
            <a:avLst/>
          </a:prstGeom>
          <a:noFill/>
        </p:spPr>
        <p:txBody>
          <a:bodyPr wrap="square" rtlCol="0">
            <a:spAutoFit/>
          </a:bodyPr>
          <a:lstStyle/>
          <a:p>
            <a:r>
              <a:rPr lang="en-US" sz="1400" dirty="0">
                <a:hlinkClick r:id="rId4"/>
              </a:rPr>
              <a:t>http://www.dshs.texas.gov/IDCU/investigation/Investigation-Guidance.doc</a:t>
            </a:r>
            <a:r>
              <a:rPr lang="en-US" sz="1400" dirty="0"/>
              <a:t> </a:t>
            </a:r>
          </a:p>
        </p:txBody>
      </p:sp>
    </p:spTree>
    <p:extLst>
      <p:ext uri="{BB962C8B-B14F-4D97-AF65-F5344CB8AC3E}">
        <p14:creationId xmlns:p14="http://schemas.microsoft.com/office/powerpoint/2010/main" val="374143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400" dirty="0"/>
              <a:t>Submission Notifications</a:t>
            </a:r>
          </a:p>
        </p:txBody>
      </p:sp>
      <p:sp>
        <p:nvSpPr>
          <p:cNvPr id="2" name="Content Placeholder 1"/>
          <p:cNvSpPr>
            <a:spLocks noGrp="1"/>
          </p:cNvSpPr>
          <p:nvPr>
            <p:ph sz="quarter" idx="15"/>
          </p:nvPr>
        </p:nvSpPr>
        <p:spPr>
          <a:xfrm>
            <a:off x="1376039" y="2452832"/>
            <a:ext cx="3455078" cy="3735219"/>
          </a:xfrm>
        </p:spPr>
        <p:txBody>
          <a:bodyPr>
            <a:normAutofit lnSpcReduction="10000"/>
          </a:bodyPr>
          <a:lstStyle/>
          <a:p>
            <a:pPr lvl="1"/>
            <a:r>
              <a:rPr lang="en-US" dirty="0"/>
              <a:t>Acute Flaccid Myelitis (AFM)</a:t>
            </a:r>
          </a:p>
          <a:p>
            <a:pPr lvl="1"/>
            <a:r>
              <a:rPr lang="en-US" dirty="0"/>
              <a:t>Botulism</a:t>
            </a:r>
          </a:p>
          <a:p>
            <a:pPr lvl="1"/>
            <a:r>
              <a:rPr lang="en-US" dirty="0"/>
              <a:t>Coronavirus (MERS)</a:t>
            </a:r>
          </a:p>
          <a:p>
            <a:pPr lvl="1"/>
            <a:r>
              <a:rPr lang="en-US" dirty="0"/>
              <a:t>Diphtheria</a:t>
            </a:r>
          </a:p>
          <a:p>
            <a:pPr lvl="1"/>
            <a:r>
              <a:rPr lang="en-US" dirty="0"/>
              <a:t>Ebola</a:t>
            </a:r>
          </a:p>
          <a:p>
            <a:pPr lvl="1"/>
            <a:r>
              <a:rPr lang="en-US" dirty="0"/>
              <a:t>Gastroenteritis outbreaks</a:t>
            </a:r>
          </a:p>
          <a:p>
            <a:pPr lvl="1"/>
            <a:r>
              <a:rPr lang="en-US" dirty="0"/>
              <a:t>Influenza, novel/variant</a:t>
            </a:r>
          </a:p>
        </p:txBody>
      </p:sp>
      <p:sp>
        <p:nvSpPr>
          <p:cNvPr id="8" name="Text Placeholder 7"/>
          <p:cNvSpPr>
            <a:spLocks noGrp="1"/>
          </p:cNvSpPr>
          <p:nvPr>
            <p:ph sz="quarter" idx="14"/>
          </p:nvPr>
        </p:nvSpPr>
        <p:spPr>
          <a:xfrm>
            <a:off x="5060273" y="2452832"/>
            <a:ext cx="3455078" cy="3735242"/>
          </a:xfrm>
        </p:spPr>
        <p:txBody>
          <a:bodyPr>
            <a:normAutofit/>
          </a:bodyPr>
          <a:lstStyle/>
          <a:p>
            <a:pPr lvl="1"/>
            <a:r>
              <a:rPr lang="en-US" dirty="0">
                <a:solidFill>
                  <a:schemeClr val="bg1"/>
                </a:solidFill>
              </a:rPr>
              <a:t>Measles</a:t>
            </a:r>
          </a:p>
          <a:p>
            <a:pPr lvl="1"/>
            <a:r>
              <a:rPr lang="en-US" dirty="0"/>
              <a:t>Mumps</a:t>
            </a:r>
          </a:p>
          <a:p>
            <a:pPr lvl="1"/>
            <a:r>
              <a:rPr lang="en-US" dirty="0">
                <a:solidFill>
                  <a:schemeClr val="bg1"/>
                </a:solidFill>
              </a:rPr>
              <a:t>Polio</a:t>
            </a:r>
          </a:p>
          <a:p>
            <a:pPr lvl="1"/>
            <a:r>
              <a:rPr lang="en-US" dirty="0"/>
              <a:t>Rubella</a:t>
            </a:r>
          </a:p>
          <a:p>
            <a:pPr lvl="1"/>
            <a:r>
              <a:rPr lang="en-US" dirty="0">
                <a:solidFill>
                  <a:schemeClr val="bg1"/>
                </a:solidFill>
              </a:rPr>
              <a:t>Varicella</a:t>
            </a:r>
          </a:p>
          <a:p>
            <a:pPr lvl="1"/>
            <a:r>
              <a:rPr lang="en-US" dirty="0"/>
              <a:t>VISA/VRSA</a:t>
            </a:r>
          </a:p>
          <a:p>
            <a:pPr lvl="1"/>
            <a:r>
              <a:rPr lang="en-US" dirty="0">
                <a:solidFill>
                  <a:schemeClr val="bg1"/>
                </a:solidFill>
              </a:rPr>
              <a:t>Other rare pathogens</a:t>
            </a:r>
          </a:p>
        </p:txBody>
      </p:sp>
      <p:sp>
        <p:nvSpPr>
          <p:cNvPr id="3" name="Date Placeholder 2"/>
          <p:cNvSpPr>
            <a:spLocks noGrp="1"/>
          </p:cNvSpPr>
          <p:nvPr>
            <p:ph type="dt" sz="half" idx="10"/>
          </p:nvPr>
        </p:nvSpPr>
        <p:spPr/>
        <p:txBody>
          <a:bodyPr/>
          <a:lstStyle/>
          <a:p>
            <a:fld id="{AA6234E0-D37D-4356-AB44-F41F4318C7E8}" type="datetime1">
              <a:rPr lang="en-US" smtClean="0"/>
              <a:t>4/14/2023</a:t>
            </a:fld>
            <a:endParaRPr lang="en-US"/>
          </a:p>
        </p:txBody>
      </p:sp>
      <p:sp>
        <p:nvSpPr>
          <p:cNvPr id="4" name="Footer Placeholder 3"/>
          <p:cNvSpPr>
            <a:spLocks noGrp="1"/>
          </p:cNvSpPr>
          <p:nvPr>
            <p:ph type="ftr" sz="quarter" idx="11"/>
          </p:nvPr>
        </p:nvSpPr>
        <p:spPr/>
        <p:txBody>
          <a:bodyPr/>
          <a:lstStyle/>
          <a:p>
            <a:r>
              <a:rPr lang="en-US" dirty="0"/>
              <a:t>Emerging and Acute Infectious Disease Branch</a:t>
            </a:r>
          </a:p>
        </p:txBody>
      </p:sp>
      <p:sp>
        <p:nvSpPr>
          <p:cNvPr id="5" name="Slide Number Placeholder 4"/>
          <p:cNvSpPr>
            <a:spLocks noGrp="1"/>
          </p:cNvSpPr>
          <p:nvPr>
            <p:ph type="sldNum" sz="quarter" idx="12"/>
          </p:nvPr>
        </p:nvSpPr>
        <p:spPr/>
        <p:txBody>
          <a:bodyPr/>
          <a:lstStyle/>
          <a:p>
            <a:fld id="{3264D530-B60B-4A5A-91C0-C766C58A4783}" type="slidenum">
              <a:rPr lang="en-US" smtClean="0"/>
              <a:t>7</a:t>
            </a:fld>
            <a:endParaRPr lang="en-US"/>
          </a:p>
        </p:txBody>
      </p:sp>
      <p:sp>
        <p:nvSpPr>
          <p:cNvPr id="7" name="TextBox 6"/>
          <p:cNvSpPr txBox="1"/>
          <p:nvPr/>
        </p:nvSpPr>
        <p:spPr>
          <a:xfrm>
            <a:off x="1376039" y="1669001"/>
            <a:ext cx="7438777" cy="984885"/>
          </a:xfrm>
          <a:prstGeom prst="rect">
            <a:avLst/>
          </a:prstGeom>
          <a:noFill/>
        </p:spPr>
        <p:txBody>
          <a:bodyPr wrap="square" rtlCol="0">
            <a:spAutoFit/>
          </a:bodyPr>
          <a:lstStyle/>
          <a:p>
            <a:pPr algn="ctr"/>
            <a:r>
              <a:rPr lang="en-US" sz="2000" dirty="0">
                <a:solidFill>
                  <a:schemeClr val="bg1"/>
                </a:solidFill>
              </a:rPr>
              <a:t>Notify EAIDB when specimens for these diseases are being shipped</a:t>
            </a:r>
          </a:p>
          <a:p>
            <a:endParaRPr lang="en-US" dirty="0"/>
          </a:p>
        </p:txBody>
      </p:sp>
    </p:spTree>
    <p:extLst>
      <p:ext uri="{BB962C8B-B14F-4D97-AF65-F5344CB8AC3E}">
        <p14:creationId xmlns:p14="http://schemas.microsoft.com/office/powerpoint/2010/main" val="3659815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Specimen Submission</a:t>
            </a:r>
          </a:p>
        </p:txBody>
      </p:sp>
      <p:sp>
        <p:nvSpPr>
          <p:cNvPr id="8" name="Text Placeholder 7"/>
          <p:cNvSpPr>
            <a:spLocks noGrp="1"/>
          </p:cNvSpPr>
          <p:nvPr>
            <p:ph type="body" sz="quarter" idx="14"/>
          </p:nvPr>
        </p:nvSpPr>
        <p:spPr>
          <a:xfrm>
            <a:off x="433344" y="2220686"/>
            <a:ext cx="8372905" cy="3882315"/>
          </a:xfrm>
        </p:spPr>
        <p:txBody>
          <a:bodyPr/>
          <a:lstStyle/>
          <a:p>
            <a:r>
              <a:rPr lang="en-US" dirty="0"/>
              <a:t>Specimen Submission Forms</a:t>
            </a:r>
          </a:p>
          <a:p>
            <a:pPr lvl="1"/>
            <a:r>
              <a:rPr lang="en-US" dirty="0"/>
              <a:t>G-2A</a:t>
            </a:r>
          </a:p>
          <a:p>
            <a:pPr lvl="2"/>
            <a:r>
              <a:rPr lang="en-US" dirty="0">
                <a:solidFill>
                  <a:schemeClr val="bg1"/>
                </a:solidFill>
              </a:rPr>
              <a:t>Serology/Immunology</a:t>
            </a:r>
          </a:p>
          <a:p>
            <a:pPr lvl="1"/>
            <a:r>
              <a:rPr lang="en-US" dirty="0"/>
              <a:t>G-2B</a:t>
            </a:r>
          </a:p>
          <a:p>
            <a:pPr lvl="2"/>
            <a:r>
              <a:rPr lang="en-US" dirty="0">
                <a:solidFill>
                  <a:schemeClr val="bg1"/>
                </a:solidFill>
              </a:rPr>
              <a:t>Bacteriology, Molecular Studies, and Parasitology</a:t>
            </a:r>
          </a:p>
          <a:p>
            <a:pPr lvl="1"/>
            <a:r>
              <a:rPr lang="en-US" dirty="0"/>
              <a:t>G-2V</a:t>
            </a:r>
          </a:p>
          <a:p>
            <a:pPr lvl="2"/>
            <a:r>
              <a:rPr lang="en-US" dirty="0">
                <a:solidFill>
                  <a:schemeClr val="bg1"/>
                </a:solidFill>
              </a:rPr>
              <a:t>Virology</a:t>
            </a:r>
          </a:p>
        </p:txBody>
      </p:sp>
      <p:sp>
        <p:nvSpPr>
          <p:cNvPr id="3" name="Date Placeholder 2"/>
          <p:cNvSpPr>
            <a:spLocks noGrp="1"/>
          </p:cNvSpPr>
          <p:nvPr>
            <p:ph type="dt" sz="half" idx="10"/>
          </p:nvPr>
        </p:nvSpPr>
        <p:spPr/>
        <p:txBody>
          <a:bodyPr/>
          <a:lstStyle/>
          <a:p>
            <a:fld id="{AA6234E0-D37D-4356-AB44-F41F4318C7E8}" type="datetime1">
              <a:rPr lang="en-US" smtClean="0"/>
              <a:t>4/14/2023</a:t>
            </a:fld>
            <a:endParaRPr lang="en-US"/>
          </a:p>
        </p:txBody>
      </p:sp>
      <p:sp>
        <p:nvSpPr>
          <p:cNvPr id="4" name="Footer Placeholder 3"/>
          <p:cNvSpPr>
            <a:spLocks noGrp="1"/>
          </p:cNvSpPr>
          <p:nvPr>
            <p:ph type="ftr" sz="quarter" idx="11"/>
          </p:nvPr>
        </p:nvSpPr>
        <p:spPr/>
        <p:txBody>
          <a:bodyPr/>
          <a:lstStyle/>
          <a:p>
            <a:r>
              <a:rPr lang="en-US" dirty="0"/>
              <a:t>Emerging and Acute Infectious Disease Branch</a:t>
            </a:r>
          </a:p>
        </p:txBody>
      </p:sp>
      <p:sp>
        <p:nvSpPr>
          <p:cNvPr id="5" name="Slide Number Placeholder 4"/>
          <p:cNvSpPr>
            <a:spLocks noGrp="1"/>
          </p:cNvSpPr>
          <p:nvPr>
            <p:ph type="sldNum" sz="quarter" idx="12"/>
          </p:nvPr>
        </p:nvSpPr>
        <p:spPr/>
        <p:txBody>
          <a:bodyPr/>
          <a:lstStyle/>
          <a:p>
            <a:fld id="{3264D530-B60B-4A5A-91C0-C766C58A4783}" type="slidenum">
              <a:rPr lang="en-US" smtClean="0"/>
              <a:t>8</a:t>
            </a:fld>
            <a:endParaRPr lang="en-US"/>
          </a:p>
        </p:txBody>
      </p:sp>
    </p:spTree>
    <p:extLst>
      <p:ext uri="{BB962C8B-B14F-4D97-AF65-F5344CB8AC3E}">
        <p14:creationId xmlns:p14="http://schemas.microsoft.com/office/powerpoint/2010/main" val="1675226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Specimen Submission</a:t>
            </a:r>
          </a:p>
        </p:txBody>
      </p:sp>
      <p:sp>
        <p:nvSpPr>
          <p:cNvPr id="8" name="Text Placeholder 7"/>
          <p:cNvSpPr>
            <a:spLocks noGrp="1"/>
          </p:cNvSpPr>
          <p:nvPr>
            <p:ph type="body" sz="quarter" idx="14"/>
          </p:nvPr>
        </p:nvSpPr>
        <p:spPr>
          <a:xfrm>
            <a:off x="433344" y="2220686"/>
            <a:ext cx="8372905" cy="3882315"/>
          </a:xfrm>
        </p:spPr>
        <p:txBody>
          <a:bodyPr/>
          <a:lstStyle/>
          <a:p>
            <a:r>
              <a:rPr lang="en-US" dirty="0"/>
              <a:t>Lab hours</a:t>
            </a:r>
          </a:p>
          <a:p>
            <a:pPr lvl="1"/>
            <a:r>
              <a:rPr lang="en-US" dirty="0">
                <a:solidFill>
                  <a:schemeClr val="bg1"/>
                </a:solidFill>
              </a:rPr>
              <a:t>Monday-Friday</a:t>
            </a:r>
          </a:p>
          <a:p>
            <a:pPr lvl="1"/>
            <a:r>
              <a:rPr lang="en-US" dirty="0">
                <a:solidFill>
                  <a:schemeClr val="bg1"/>
                </a:solidFill>
              </a:rPr>
              <a:t>8:00am – 5:00pm</a:t>
            </a:r>
          </a:p>
          <a:p>
            <a:r>
              <a:rPr lang="en-US" dirty="0"/>
              <a:t>Specimen receiving hours</a:t>
            </a:r>
          </a:p>
          <a:p>
            <a:pPr lvl="1"/>
            <a:r>
              <a:rPr lang="en-US" dirty="0">
                <a:solidFill>
                  <a:schemeClr val="bg1"/>
                </a:solidFill>
              </a:rPr>
              <a:t>Monday-Friday</a:t>
            </a:r>
          </a:p>
          <a:p>
            <a:pPr lvl="1"/>
            <a:r>
              <a:rPr lang="en-US" dirty="0"/>
              <a:t>8:00am – 5:00pm</a:t>
            </a:r>
            <a:endParaRPr lang="en-US" dirty="0">
              <a:solidFill>
                <a:schemeClr val="bg1"/>
              </a:solidFill>
            </a:endParaRPr>
          </a:p>
        </p:txBody>
      </p:sp>
      <p:sp>
        <p:nvSpPr>
          <p:cNvPr id="3" name="Date Placeholder 2"/>
          <p:cNvSpPr>
            <a:spLocks noGrp="1"/>
          </p:cNvSpPr>
          <p:nvPr>
            <p:ph type="dt" sz="half" idx="10"/>
          </p:nvPr>
        </p:nvSpPr>
        <p:spPr/>
        <p:txBody>
          <a:bodyPr/>
          <a:lstStyle/>
          <a:p>
            <a:fld id="{AA6234E0-D37D-4356-AB44-F41F4318C7E8}" type="datetime1">
              <a:rPr lang="en-US" smtClean="0"/>
              <a:t>4/14/2023</a:t>
            </a:fld>
            <a:endParaRPr lang="en-US"/>
          </a:p>
        </p:txBody>
      </p:sp>
      <p:sp>
        <p:nvSpPr>
          <p:cNvPr id="4" name="Footer Placeholder 3"/>
          <p:cNvSpPr>
            <a:spLocks noGrp="1"/>
          </p:cNvSpPr>
          <p:nvPr>
            <p:ph type="ftr" sz="quarter" idx="11"/>
          </p:nvPr>
        </p:nvSpPr>
        <p:spPr/>
        <p:txBody>
          <a:bodyPr/>
          <a:lstStyle/>
          <a:p>
            <a:r>
              <a:rPr lang="en-US" dirty="0"/>
              <a:t>Emerging and Acute Infectious Disease Branch</a:t>
            </a:r>
          </a:p>
        </p:txBody>
      </p:sp>
      <p:sp>
        <p:nvSpPr>
          <p:cNvPr id="5" name="Slide Number Placeholder 4"/>
          <p:cNvSpPr>
            <a:spLocks noGrp="1"/>
          </p:cNvSpPr>
          <p:nvPr>
            <p:ph type="sldNum" sz="quarter" idx="12"/>
          </p:nvPr>
        </p:nvSpPr>
        <p:spPr/>
        <p:txBody>
          <a:bodyPr/>
          <a:lstStyle/>
          <a:p>
            <a:fld id="{3264D530-B60B-4A5A-91C0-C766C58A4783}" type="slidenum">
              <a:rPr lang="en-US" smtClean="0"/>
              <a:t>9</a:t>
            </a:fld>
            <a:endParaRPr lang="en-US"/>
          </a:p>
        </p:txBody>
      </p:sp>
    </p:spTree>
    <p:extLst>
      <p:ext uri="{BB962C8B-B14F-4D97-AF65-F5344CB8AC3E}">
        <p14:creationId xmlns:p14="http://schemas.microsoft.com/office/powerpoint/2010/main" val="3038630977"/>
      </p:ext>
    </p:extLst>
  </p:cSld>
  <p:clrMapOvr>
    <a:masterClrMapping/>
  </p:clrMapOvr>
</p:sld>
</file>

<file path=ppt/theme/theme1.xml><?xml version="1.0" encoding="utf-8"?>
<a:theme xmlns:a="http://schemas.openxmlformats.org/drawingml/2006/main" name="Dark Room">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External-Presentation-4x3.potx [Read-Only]" id="{EA341916-F9DC-4320-9CDF-3CE86B130BD4}" vid="{244601F4-ABE5-4128-B92C-98CE3AC48F88}"/>
    </a:ext>
  </a:extLst>
</a:theme>
</file>

<file path=ppt/theme/theme2.xml><?xml version="1.0" encoding="utf-8"?>
<a:theme xmlns:a="http://schemas.openxmlformats.org/drawingml/2006/main" name="Bright Room">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External-Presentation-4x3.potx [Read-Only]" id="{EA341916-F9DC-4320-9CDF-3CE86B130BD4}" vid="{02D81C59-0923-4B1B-BBCE-8EF4AFC2F4FD}"/>
    </a:ext>
  </a:extLst>
</a:theme>
</file>

<file path=ppt/theme/theme3.xml><?xml version="1.0" encoding="utf-8"?>
<a:theme xmlns:a="http://schemas.openxmlformats.org/drawingml/2006/main" name="Office Theme">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DSHS-External-Presentation-4x3</Template>
  <TotalTime>5729</TotalTime>
  <Words>1241</Words>
  <Application>Microsoft Office PowerPoint</Application>
  <PresentationFormat>On-screen Show (4:3)</PresentationFormat>
  <Paragraphs>274</Paragraphs>
  <Slides>25</Slides>
  <Notes>25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Arial</vt:lpstr>
      <vt:lpstr>Calibri</vt:lpstr>
      <vt:lpstr>Rockwell</vt:lpstr>
      <vt:lpstr>Verdana</vt:lpstr>
      <vt:lpstr>Dark Room</vt:lpstr>
      <vt:lpstr>Bright Room</vt:lpstr>
      <vt:lpstr>Specimen Submission Requirements Update and Lab Discussion</vt:lpstr>
      <vt:lpstr>Overview</vt:lpstr>
      <vt:lpstr>DSHS Lab - Austin</vt:lpstr>
      <vt:lpstr>Health Department Recommendations</vt:lpstr>
      <vt:lpstr>Laboratory Resources</vt:lpstr>
      <vt:lpstr>Laboratory Resources</vt:lpstr>
      <vt:lpstr>Submission Notifications</vt:lpstr>
      <vt:lpstr>Specimen Submission</vt:lpstr>
      <vt:lpstr>Specimen Submission</vt:lpstr>
      <vt:lpstr>Specimen Submission</vt:lpstr>
      <vt:lpstr>Specimen Submission</vt:lpstr>
      <vt:lpstr>Specimen Submission</vt:lpstr>
      <vt:lpstr>Steps to Ship Specimens</vt:lpstr>
      <vt:lpstr>Required Isolates and Where to Send Them</vt:lpstr>
      <vt:lpstr>Required Isolates</vt:lpstr>
      <vt:lpstr>Where to Submit?</vt:lpstr>
      <vt:lpstr>Special Circumstances</vt:lpstr>
      <vt:lpstr>The DSHS Lab Menu</vt:lpstr>
      <vt:lpstr>Typing</vt:lpstr>
      <vt:lpstr>Reporting and Data Entry</vt:lpstr>
      <vt:lpstr>How Data are Used</vt:lpstr>
      <vt:lpstr>Pilot Project</vt:lpstr>
      <vt:lpstr>Pilot Project</vt:lpstr>
      <vt:lpstr>Pilot Project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Vaccine Preventable Disease Update</dc:title>
  <dc:creator>Cohlmia,Charles (DSHS)</dc:creator>
  <cp:lastModifiedBy>Pinter,Henry J (DSHS)</cp:lastModifiedBy>
  <cp:revision>167</cp:revision>
  <cp:lastPrinted>2017-10-04T16:22:32Z</cp:lastPrinted>
  <dcterms:created xsi:type="dcterms:W3CDTF">2017-05-16T15:20:55Z</dcterms:created>
  <dcterms:modified xsi:type="dcterms:W3CDTF">2023-04-14T20:41:23Z</dcterms:modified>
</cp:coreProperties>
</file>