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9125" y="1162050"/>
            <a:ext cx="1849120" cy="0"/>
          </a:xfrm>
          <a:custGeom>
            <a:avLst/>
            <a:gdLst/>
            <a:ahLst/>
            <a:cxnLst/>
            <a:rect l="l" t="t" r="r" b="b"/>
            <a:pathLst>
              <a:path w="1849120" h="0">
                <a:moveTo>
                  <a:pt x="0" y="0"/>
                </a:moveTo>
                <a:lnTo>
                  <a:pt x="1849120" y="0"/>
                </a:lnTo>
              </a:path>
            </a:pathLst>
          </a:custGeom>
          <a:ln w="19050">
            <a:solidFill>
              <a:srgbClr val="008A9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106" y="493359"/>
            <a:ext cx="1713668" cy="1027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" y="0"/>
            <a:ext cx="4051300" cy="6858000"/>
          </a:xfrm>
          <a:custGeom>
            <a:avLst/>
            <a:gdLst/>
            <a:ahLst/>
            <a:cxnLst/>
            <a:rect l="l" t="t" r="r" b="b"/>
            <a:pathLst>
              <a:path w="4051300" h="6858000">
                <a:moveTo>
                  <a:pt x="4050791" y="0"/>
                </a:moveTo>
                <a:lnTo>
                  <a:pt x="0" y="0"/>
                </a:lnTo>
                <a:lnTo>
                  <a:pt x="0" y="6858000"/>
                </a:lnTo>
                <a:lnTo>
                  <a:pt x="4050791" y="6858000"/>
                </a:lnTo>
                <a:lnTo>
                  <a:pt x="4050791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7" y="6400799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12188825" y="0"/>
                </a:moveTo>
                <a:lnTo>
                  <a:pt x="0" y="0"/>
                </a:lnTo>
                <a:lnTo>
                  <a:pt x="0" y="457199"/>
                </a:lnTo>
                <a:lnTo>
                  <a:pt x="12188825" y="457199"/>
                </a:lnTo>
                <a:lnTo>
                  <a:pt x="12188825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7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15" y="-3302"/>
            <a:ext cx="10386999" cy="1512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1155" y="1772538"/>
            <a:ext cx="6156325" cy="337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jpg"/><Relationship Id="rId24" Type="http://schemas.openxmlformats.org/officeDocument/2006/relationships/image" Target="../media/image25.jp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14.jpg"/><Relationship Id="rId4" Type="http://schemas.openxmlformats.org/officeDocument/2006/relationships/image" Target="../media/image41.jpg"/><Relationship Id="rId5" Type="http://schemas.openxmlformats.org/officeDocument/2006/relationships/image" Target="../media/image16.jpg"/><Relationship Id="rId6" Type="http://schemas.openxmlformats.org/officeDocument/2006/relationships/image" Target="../media/image42.png"/><Relationship Id="rId7" Type="http://schemas.openxmlformats.org/officeDocument/2006/relationships/image" Target="../media/image43.jpg"/><Relationship Id="rId8" Type="http://schemas.openxmlformats.org/officeDocument/2006/relationships/image" Target="../media/image44.jpg"/><Relationship Id="rId9" Type="http://schemas.openxmlformats.org/officeDocument/2006/relationships/image" Target="../media/image38.png"/><Relationship Id="rId10" Type="http://schemas.openxmlformats.org/officeDocument/2006/relationships/image" Target="../media/image4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jpg"/><Relationship Id="rId6" Type="http://schemas.openxmlformats.org/officeDocument/2006/relationships/image" Target="../media/image50.jp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g"/><Relationship Id="rId11" Type="http://schemas.openxmlformats.org/officeDocument/2006/relationships/image" Target="../media/image55.png"/><Relationship Id="rId12" Type="http://schemas.openxmlformats.org/officeDocument/2006/relationships/image" Target="../media/image56.jpg"/><Relationship Id="rId13" Type="http://schemas.openxmlformats.org/officeDocument/2006/relationships/image" Target="../media/image57.jpg"/><Relationship Id="rId14" Type="http://schemas.openxmlformats.org/officeDocument/2006/relationships/image" Target="../media/image58.jp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34315"/>
            <a:ext cx="12192000" cy="523875"/>
            <a:chOff x="0" y="6334315"/>
            <a:chExt cx="12192000" cy="523875"/>
          </a:xfrm>
        </p:grpSpPr>
        <p:sp>
          <p:nvSpPr>
            <p:cNvPr id="3" name="object 3" descr="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334315"/>
              <a:ext cx="12192000" cy="66675"/>
            </a:xfrm>
            <a:custGeom>
              <a:avLst/>
              <a:gdLst/>
              <a:ahLst/>
              <a:cxnLst/>
              <a:rect l="l" t="t" r="r" b="b"/>
              <a:pathLst>
                <a:path w="12192000" h="66675">
                  <a:moveTo>
                    <a:pt x="12192000" y="0"/>
                  </a:moveTo>
                  <a:lnTo>
                    <a:pt x="0" y="0"/>
                  </a:lnTo>
                  <a:lnTo>
                    <a:pt x="0" y="66484"/>
                  </a:lnTo>
                  <a:lnTo>
                    <a:pt x="12192000" y="664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207655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0">
                <a:moveTo>
                  <a:pt x="0" y="0"/>
                </a:moveTo>
                <a:lnTo>
                  <a:pt x="987550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5844" y="1319910"/>
            <a:ext cx="9873615" cy="2826385"/>
          </a:xfrm>
          <a:prstGeom prst="rect"/>
        </p:spPr>
        <p:txBody>
          <a:bodyPr wrap="square" lIns="0" tIns="138430" rIns="0" bIns="0" rtlCol="0" vert="horz">
            <a:spAutoFit/>
          </a:bodyPr>
          <a:lstStyle/>
          <a:p>
            <a:pPr marL="12700" marR="5080">
              <a:lnSpc>
                <a:spcPts val="5510"/>
              </a:lnSpc>
              <a:spcBef>
                <a:spcPts val="1090"/>
              </a:spcBef>
            </a:pPr>
            <a:r>
              <a:rPr dirty="0" sz="5400" spc="-80" b="0">
                <a:solidFill>
                  <a:srgbClr val="252525"/>
                </a:solidFill>
                <a:latin typeface="Calibri Light"/>
                <a:cs typeface="Calibri Light"/>
              </a:rPr>
              <a:t>Disease</a:t>
            </a:r>
            <a:r>
              <a:rPr dirty="0" sz="5400" spc="-19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85" b="0">
                <a:solidFill>
                  <a:srgbClr val="252525"/>
                </a:solidFill>
                <a:latin typeface="Calibri Light"/>
                <a:cs typeface="Calibri Light"/>
              </a:rPr>
              <a:t>Analytics</a:t>
            </a:r>
            <a:r>
              <a:rPr dirty="0" sz="5400" spc="-19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40" b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dirty="0" sz="5400" spc="-204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10" b="0">
                <a:solidFill>
                  <a:srgbClr val="252525"/>
                </a:solidFill>
                <a:latin typeface="Calibri Light"/>
                <a:cs typeface="Calibri Light"/>
              </a:rPr>
              <a:t>Localized </a:t>
            </a:r>
            <a:r>
              <a:rPr dirty="0" sz="5400" spc="-114" b="0">
                <a:solidFill>
                  <a:srgbClr val="252525"/>
                </a:solidFill>
                <a:latin typeface="Calibri Light"/>
                <a:cs typeface="Calibri Light"/>
              </a:rPr>
              <a:t>Investigation</a:t>
            </a:r>
            <a:r>
              <a:rPr dirty="0" sz="5400" spc="-19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40" b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dirty="0" sz="5400" spc="-18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95" b="0">
                <a:solidFill>
                  <a:srgbClr val="252525"/>
                </a:solidFill>
                <a:latin typeface="Calibri Light"/>
                <a:cs typeface="Calibri Light"/>
              </a:rPr>
              <a:t>Surveillance</a:t>
            </a:r>
            <a:r>
              <a:rPr dirty="0" sz="5400" spc="-20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5400" spc="-85" b="0">
                <a:solidFill>
                  <a:srgbClr val="252525"/>
                </a:solidFill>
                <a:latin typeface="Calibri Light"/>
                <a:cs typeface="Calibri Light"/>
              </a:rPr>
              <a:t>System </a:t>
            </a:r>
            <a:r>
              <a:rPr dirty="0" sz="5400" spc="-10" b="0">
                <a:solidFill>
                  <a:srgbClr val="252525"/>
                </a:solidFill>
                <a:latin typeface="Calibri Light"/>
                <a:cs typeface="Calibri Light"/>
              </a:rPr>
              <a:t>(DALISS)</a:t>
            </a:r>
            <a:endParaRPr sz="5400">
              <a:latin typeface="Calibri Light"/>
              <a:cs typeface="Calibri Light"/>
            </a:endParaRPr>
          </a:p>
          <a:p>
            <a:pPr marL="12700">
              <a:lnSpc>
                <a:spcPts val="4530"/>
              </a:lnSpc>
            </a:pPr>
            <a:r>
              <a:rPr dirty="0" sz="4400" spc="-40" b="0">
                <a:solidFill>
                  <a:srgbClr val="252525"/>
                </a:solidFill>
                <a:latin typeface="Calibri Light"/>
                <a:cs typeface="Calibri Light"/>
              </a:rPr>
              <a:t>Dallas</a:t>
            </a:r>
            <a:r>
              <a:rPr dirty="0" sz="4400" spc="-21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4400" spc="-40" b="0">
                <a:solidFill>
                  <a:srgbClr val="252525"/>
                </a:solidFill>
                <a:latin typeface="Calibri Light"/>
                <a:cs typeface="Calibri Light"/>
              </a:rPr>
              <a:t>County</a:t>
            </a:r>
            <a:r>
              <a:rPr dirty="0" sz="4400" spc="-21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4400" spc="-30" b="0">
                <a:solidFill>
                  <a:srgbClr val="252525"/>
                </a:solidFill>
                <a:latin typeface="Calibri Light"/>
                <a:cs typeface="Calibri Light"/>
              </a:rPr>
              <a:t>Health</a:t>
            </a:r>
            <a:r>
              <a:rPr dirty="0" sz="4400" spc="-20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252525"/>
                </a:solidFill>
                <a:latin typeface="Calibri Light"/>
                <a:cs typeface="Calibri Light"/>
              </a:rPr>
              <a:t>and</a:t>
            </a:r>
            <a:r>
              <a:rPr dirty="0" sz="4400" spc="-22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4400" spc="-25" b="0">
                <a:solidFill>
                  <a:srgbClr val="252525"/>
                </a:solidFill>
                <a:latin typeface="Calibri Light"/>
                <a:cs typeface="Calibri Light"/>
              </a:rPr>
              <a:t>Human</a:t>
            </a:r>
            <a:r>
              <a:rPr dirty="0" sz="4400" spc="-21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252525"/>
                </a:solidFill>
                <a:latin typeface="Calibri Light"/>
                <a:cs typeface="Calibri Light"/>
              </a:rPr>
              <a:t>Services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5844" y="4633772"/>
            <a:ext cx="5631180" cy="1040765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2400" spc="160">
                <a:solidFill>
                  <a:srgbClr val="344068"/>
                </a:solidFill>
                <a:latin typeface="Calibri"/>
                <a:cs typeface="Calibri"/>
              </a:rPr>
              <a:t>PHILIP</a:t>
            </a:r>
            <a:r>
              <a:rPr dirty="0" sz="2400" spc="370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50">
                <a:solidFill>
                  <a:srgbClr val="344068"/>
                </a:solidFill>
                <a:latin typeface="Calibri"/>
                <a:cs typeface="Calibri"/>
              </a:rPr>
              <a:t>HUANG,</a:t>
            </a:r>
            <a:r>
              <a:rPr dirty="0" sz="2400" spc="360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10">
                <a:solidFill>
                  <a:srgbClr val="344068"/>
                </a:solidFill>
                <a:latin typeface="Calibri"/>
                <a:cs typeface="Calibri"/>
              </a:rPr>
              <a:t>MD,</a:t>
            </a:r>
            <a:r>
              <a:rPr dirty="0" sz="2400" spc="375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00">
                <a:solidFill>
                  <a:srgbClr val="344068"/>
                </a:solidFill>
                <a:latin typeface="Calibri"/>
                <a:cs typeface="Calibri"/>
              </a:rPr>
              <a:t>MPH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2400" spc="160">
                <a:solidFill>
                  <a:srgbClr val="344068"/>
                </a:solidFill>
                <a:latin typeface="Calibri"/>
                <a:cs typeface="Calibri"/>
              </a:rPr>
              <a:t>DIRECTOR/</a:t>
            </a:r>
            <a:r>
              <a:rPr dirty="0" sz="2400" spc="-315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344068"/>
                </a:solidFill>
                <a:latin typeface="Calibri"/>
                <a:cs typeface="Calibri"/>
              </a:rPr>
              <a:t>HEALTH</a:t>
            </a:r>
            <a:r>
              <a:rPr dirty="0" sz="2400" spc="400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35">
                <a:solidFill>
                  <a:srgbClr val="344068"/>
                </a:solidFill>
                <a:latin typeface="Calibri"/>
                <a:cs typeface="Calibri"/>
              </a:rPr>
              <a:t>AUTHORITY,</a:t>
            </a:r>
            <a:r>
              <a:rPr dirty="0" sz="2400" spc="475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dirty="0" sz="2400" spc="145">
                <a:solidFill>
                  <a:srgbClr val="344068"/>
                </a:solidFill>
                <a:latin typeface="Calibri"/>
                <a:cs typeface="Calibri"/>
              </a:rPr>
              <a:t>DCHHS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4529" y="5426316"/>
            <a:ext cx="3320288" cy="8300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306" y="493359"/>
            <a:ext cx="1713668" cy="102764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267200" y="3434079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 h="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19050">
            <a:solidFill>
              <a:srgbClr val="008A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5978" y="2685414"/>
            <a:ext cx="3424554" cy="627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20">
                <a:solidFill>
                  <a:srgbClr val="000000"/>
                </a:solidFill>
              </a:rPr>
              <a:t>Salesforce</a:t>
            </a:r>
            <a:r>
              <a:rPr dirty="0" sz="3950" spc="-155">
                <a:solidFill>
                  <a:srgbClr val="000000"/>
                </a:solidFill>
              </a:rPr>
              <a:t> </a:t>
            </a:r>
            <a:r>
              <a:rPr dirty="0" sz="3950" spc="-20">
                <a:solidFill>
                  <a:srgbClr val="000000"/>
                </a:solidFill>
              </a:rPr>
              <a:t>Demo</a:t>
            </a:r>
            <a:endParaRPr sz="3950"/>
          </a:p>
        </p:txBody>
      </p:sp>
      <p:sp>
        <p:nvSpPr>
          <p:cNvPr id="5" name="object 5" descr=""/>
          <p:cNvSpPr/>
          <p:nvPr/>
        </p:nvSpPr>
        <p:spPr>
          <a:xfrm>
            <a:off x="710628" y="412876"/>
            <a:ext cx="2003425" cy="1308100"/>
          </a:xfrm>
          <a:custGeom>
            <a:avLst/>
            <a:gdLst/>
            <a:ahLst/>
            <a:cxnLst/>
            <a:rect l="l" t="t" r="r" b="b"/>
            <a:pathLst>
              <a:path w="2003425" h="1308100">
                <a:moveTo>
                  <a:pt x="2003044" y="0"/>
                </a:moveTo>
                <a:lnTo>
                  <a:pt x="0" y="0"/>
                </a:lnTo>
                <a:lnTo>
                  <a:pt x="0" y="1307719"/>
                </a:lnTo>
                <a:lnTo>
                  <a:pt x="2003044" y="1307719"/>
                </a:lnTo>
                <a:lnTo>
                  <a:pt x="2003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Person</a:t>
            </a:r>
            <a:r>
              <a:rPr dirty="0" spc="-170"/>
              <a:t> </a:t>
            </a:r>
            <a:r>
              <a:rPr dirty="0" spc="-45"/>
              <a:t>Account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17737" y="1078941"/>
            <a:ext cx="7756525" cy="4700270"/>
            <a:chOff x="2217737" y="1078941"/>
            <a:chExt cx="7756525" cy="47002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7325" y="1088466"/>
              <a:ext cx="7737348" cy="468109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222500" y="1083703"/>
              <a:ext cx="7747000" cy="4690745"/>
            </a:xfrm>
            <a:custGeom>
              <a:avLst/>
              <a:gdLst/>
              <a:ahLst/>
              <a:cxnLst/>
              <a:rect l="l" t="t" r="r" b="b"/>
              <a:pathLst>
                <a:path w="7747000" h="4690745">
                  <a:moveTo>
                    <a:pt x="0" y="4690618"/>
                  </a:moveTo>
                  <a:lnTo>
                    <a:pt x="7746873" y="4690618"/>
                  </a:lnTo>
                  <a:lnTo>
                    <a:pt x="7746873" y="0"/>
                  </a:lnTo>
                  <a:lnTo>
                    <a:pt x="0" y="0"/>
                  </a:lnTo>
                  <a:lnTo>
                    <a:pt x="0" y="469061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28675" y="1374203"/>
            <a:ext cx="10534650" cy="4109720"/>
            <a:chOff x="828675" y="1374203"/>
            <a:chExt cx="10534650" cy="4109720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8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383792"/>
              <a:ext cx="10515600" cy="40904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33437" y="1378966"/>
              <a:ext cx="10525125" cy="4100195"/>
            </a:xfrm>
            <a:custGeom>
              <a:avLst/>
              <a:gdLst/>
              <a:ahLst/>
              <a:cxnLst/>
              <a:rect l="l" t="t" r="r" b="b"/>
              <a:pathLst>
                <a:path w="10525125" h="4100195">
                  <a:moveTo>
                    <a:pt x="0" y="4099940"/>
                  </a:moveTo>
                  <a:lnTo>
                    <a:pt x="10525125" y="4099940"/>
                  </a:lnTo>
                  <a:lnTo>
                    <a:pt x="10525125" y="0"/>
                  </a:lnTo>
                  <a:lnTo>
                    <a:pt x="0" y="0"/>
                  </a:lnTo>
                  <a:lnTo>
                    <a:pt x="0" y="409994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Person</a:t>
            </a:r>
            <a:r>
              <a:rPr dirty="0" spc="-125"/>
              <a:t> </a:t>
            </a:r>
            <a:r>
              <a:rPr dirty="0" spc="-65"/>
              <a:t>Account</a:t>
            </a:r>
            <a:r>
              <a:rPr dirty="0" spc="-160"/>
              <a:t> </a:t>
            </a:r>
            <a:r>
              <a:rPr dirty="0"/>
              <a:t>–</a:t>
            </a:r>
            <a:r>
              <a:rPr dirty="0" spc="-135"/>
              <a:t> </a:t>
            </a:r>
            <a:r>
              <a:rPr dirty="0" spc="-35"/>
              <a:t>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Person</a:t>
            </a:r>
            <a:r>
              <a:rPr dirty="0" spc="-155"/>
              <a:t> </a:t>
            </a:r>
            <a:r>
              <a:rPr dirty="0" spc="-65"/>
              <a:t>Account</a:t>
            </a:r>
            <a:r>
              <a:rPr dirty="0" spc="-185"/>
              <a:t> </a:t>
            </a:r>
            <a:r>
              <a:rPr dirty="0"/>
              <a:t>–</a:t>
            </a:r>
            <a:r>
              <a:rPr dirty="0" spc="-165"/>
              <a:t> </a:t>
            </a:r>
            <a:r>
              <a:rPr dirty="0" spc="-20"/>
              <a:t>PCCI</a:t>
            </a:r>
            <a:r>
              <a:rPr dirty="0" spc="-155"/>
              <a:t> </a:t>
            </a:r>
            <a:r>
              <a:rPr dirty="0" spc="-25"/>
              <a:t>Dashboard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88172" y="1055001"/>
            <a:ext cx="8415655" cy="5078095"/>
            <a:chOff x="1888172" y="1055001"/>
            <a:chExt cx="8415655" cy="50780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9804" y="1188418"/>
              <a:ext cx="8286304" cy="49006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92935" y="1059764"/>
              <a:ext cx="8406130" cy="5068570"/>
            </a:xfrm>
            <a:custGeom>
              <a:avLst/>
              <a:gdLst/>
              <a:ahLst/>
              <a:cxnLst/>
              <a:rect l="l" t="t" r="r" b="b"/>
              <a:pathLst>
                <a:path w="8406130" h="5068570">
                  <a:moveTo>
                    <a:pt x="0" y="5068443"/>
                  </a:moveTo>
                  <a:lnTo>
                    <a:pt x="8406130" y="5068443"/>
                  </a:lnTo>
                  <a:lnTo>
                    <a:pt x="8406130" y="0"/>
                  </a:lnTo>
                  <a:lnTo>
                    <a:pt x="0" y="0"/>
                  </a:lnTo>
                  <a:lnTo>
                    <a:pt x="0" y="50684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7303" y="810818"/>
            <a:ext cx="10237470" cy="5532120"/>
            <a:chOff x="977303" y="810818"/>
            <a:chExt cx="10237470" cy="5532120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8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828" y="820343"/>
              <a:ext cx="10218293" cy="55130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2065" y="815581"/>
              <a:ext cx="10227945" cy="5522595"/>
            </a:xfrm>
            <a:custGeom>
              <a:avLst/>
              <a:gdLst/>
              <a:ahLst/>
              <a:cxnLst/>
              <a:rect l="l" t="t" r="r" b="b"/>
              <a:pathLst>
                <a:path w="10227945" h="5522595">
                  <a:moveTo>
                    <a:pt x="0" y="5522595"/>
                  </a:moveTo>
                  <a:lnTo>
                    <a:pt x="10227818" y="5522595"/>
                  </a:lnTo>
                  <a:lnTo>
                    <a:pt x="10227818" y="0"/>
                  </a:lnTo>
                  <a:lnTo>
                    <a:pt x="0" y="0"/>
                  </a:lnTo>
                  <a:lnTo>
                    <a:pt x="0" y="552259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Person</a:t>
            </a:r>
            <a:r>
              <a:rPr dirty="0" spc="-130"/>
              <a:t> </a:t>
            </a:r>
            <a:r>
              <a:rPr dirty="0" spc="-65"/>
              <a:t>Account</a:t>
            </a:r>
            <a:r>
              <a:rPr dirty="0" spc="-165"/>
              <a:t> </a:t>
            </a:r>
            <a:r>
              <a:rPr dirty="0"/>
              <a:t>–</a:t>
            </a:r>
            <a:r>
              <a:rPr dirty="0" spc="-145"/>
              <a:t> </a:t>
            </a:r>
            <a:r>
              <a:rPr dirty="0" spc="-75"/>
              <a:t>Related</a:t>
            </a:r>
            <a:r>
              <a:rPr dirty="0" spc="-140"/>
              <a:t> </a:t>
            </a:r>
            <a:r>
              <a:rPr dirty="0" spc="-20"/>
              <a:t>List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0575" y="1393888"/>
            <a:ext cx="10610850" cy="4070350"/>
            <a:chOff x="790575" y="1393888"/>
            <a:chExt cx="10610850" cy="4070350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7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403349"/>
              <a:ext cx="10591800" cy="40513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95337" y="1398650"/>
              <a:ext cx="10601325" cy="4060825"/>
            </a:xfrm>
            <a:custGeom>
              <a:avLst/>
              <a:gdLst/>
              <a:ahLst/>
              <a:cxnLst/>
              <a:rect l="l" t="t" r="r" b="b"/>
              <a:pathLst>
                <a:path w="10601325" h="4060825">
                  <a:moveTo>
                    <a:pt x="0" y="4060825"/>
                  </a:moveTo>
                  <a:lnTo>
                    <a:pt x="10601325" y="4060825"/>
                  </a:lnTo>
                  <a:lnTo>
                    <a:pt x="10601325" y="0"/>
                  </a:lnTo>
                  <a:lnTo>
                    <a:pt x="0" y="0"/>
                  </a:lnTo>
                  <a:lnTo>
                    <a:pt x="0" y="406082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Investigation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State</a:t>
            </a:r>
            <a:r>
              <a:rPr dirty="0" spc="-195"/>
              <a:t> </a:t>
            </a:r>
            <a:r>
              <a:rPr dirty="0"/>
              <a:t>of</a:t>
            </a:r>
            <a:r>
              <a:rPr dirty="0" spc="-130"/>
              <a:t> </a:t>
            </a:r>
            <a:r>
              <a:rPr dirty="0" spc="-165"/>
              <a:t>Texas</a:t>
            </a:r>
            <a:r>
              <a:rPr dirty="0" spc="-125"/>
              <a:t> </a:t>
            </a:r>
            <a:r>
              <a:rPr dirty="0" spc="-40"/>
              <a:t>Reporting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057463" y="1243736"/>
            <a:ext cx="8077200" cy="4370705"/>
            <a:chOff x="2057463" y="1243736"/>
            <a:chExt cx="8077200" cy="43707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6925" y="1253388"/>
              <a:ext cx="8058023" cy="43512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62226" y="1248498"/>
              <a:ext cx="8067675" cy="4361180"/>
            </a:xfrm>
            <a:custGeom>
              <a:avLst/>
              <a:gdLst/>
              <a:ahLst/>
              <a:cxnLst/>
              <a:rect l="l" t="t" r="r" b="b"/>
              <a:pathLst>
                <a:path w="8067675" h="4361180">
                  <a:moveTo>
                    <a:pt x="0" y="4360926"/>
                  </a:moveTo>
                  <a:lnTo>
                    <a:pt x="8067548" y="4360926"/>
                  </a:lnTo>
                  <a:lnTo>
                    <a:pt x="8067548" y="0"/>
                  </a:lnTo>
                  <a:lnTo>
                    <a:pt x="0" y="0"/>
                  </a:lnTo>
                  <a:lnTo>
                    <a:pt x="0" y="43609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3371" y="1314005"/>
            <a:ext cx="10365740" cy="4230370"/>
            <a:chOff x="913371" y="1314005"/>
            <a:chExt cx="10365740" cy="4230370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7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896" y="1323593"/>
              <a:ext cx="10346182" cy="42108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18133" y="1318767"/>
              <a:ext cx="10356215" cy="4220845"/>
            </a:xfrm>
            <a:custGeom>
              <a:avLst/>
              <a:gdLst/>
              <a:ahLst/>
              <a:cxnLst/>
              <a:rect l="l" t="t" r="r" b="b"/>
              <a:pathLst>
                <a:path w="10356215" h="4220845">
                  <a:moveTo>
                    <a:pt x="0" y="4220336"/>
                  </a:moveTo>
                  <a:lnTo>
                    <a:pt x="10355707" y="4220336"/>
                  </a:lnTo>
                  <a:lnTo>
                    <a:pt x="10355707" y="0"/>
                  </a:lnTo>
                  <a:lnTo>
                    <a:pt x="0" y="0"/>
                  </a:lnTo>
                  <a:lnTo>
                    <a:pt x="0" y="422033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Salesforce</a:t>
            </a:r>
            <a:r>
              <a:rPr dirty="0" spc="-210"/>
              <a:t> </a:t>
            </a:r>
            <a:r>
              <a:rPr dirty="0" spc="-60"/>
              <a:t>Reports</a:t>
            </a:r>
            <a:r>
              <a:rPr dirty="0" spc="-210"/>
              <a:t> </a:t>
            </a:r>
            <a:r>
              <a:rPr dirty="0"/>
              <a:t>and</a:t>
            </a:r>
            <a:r>
              <a:rPr dirty="0" spc="-204"/>
              <a:t> </a:t>
            </a:r>
            <a:r>
              <a:rPr dirty="0" spc="-25"/>
              <a:t>Dashboards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8926" y="843343"/>
            <a:ext cx="10937875" cy="5473065"/>
            <a:chOff x="658926" y="843343"/>
            <a:chExt cx="10937875" cy="5473065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7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926" y="843343"/>
              <a:ext cx="10937494" cy="5473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486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Salesforce</a:t>
            </a:r>
            <a:r>
              <a:rPr dirty="0" spc="-210"/>
              <a:t> </a:t>
            </a:r>
            <a:r>
              <a:rPr dirty="0" spc="-40"/>
              <a:t>Dashboards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Power</a:t>
            </a:r>
            <a:r>
              <a:rPr dirty="0" spc="-190"/>
              <a:t> </a:t>
            </a:r>
            <a:r>
              <a:rPr dirty="0"/>
              <a:t>BI</a:t>
            </a:r>
            <a:r>
              <a:rPr dirty="0" spc="-180"/>
              <a:t> </a:t>
            </a:r>
            <a:r>
              <a:rPr dirty="0" spc="-40"/>
              <a:t>Dashboards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633281" y="941705"/>
            <a:ext cx="6925945" cy="5199380"/>
            <a:chOff x="2633281" y="941705"/>
            <a:chExt cx="6925945" cy="5199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743" y="951230"/>
              <a:ext cx="6906514" cy="517982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38044" y="946467"/>
              <a:ext cx="6916420" cy="5189855"/>
            </a:xfrm>
            <a:custGeom>
              <a:avLst/>
              <a:gdLst/>
              <a:ahLst/>
              <a:cxnLst/>
              <a:rect l="l" t="t" r="r" b="b"/>
              <a:pathLst>
                <a:path w="6916420" h="5189855">
                  <a:moveTo>
                    <a:pt x="0" y="5189347"/>
                  </a:moveTo>
                  <a:lnTo>
                    <a:pt x="6916039" y="5189347"/>
                  </a:lnTo>
                  <a:lnTo>
                    <a:pt x="6916039" y="0"/>
                  </a:lnTo>
                  <a:lnTo>
                    <a:pt x="0" y="0"/>
                  </a:lnTo>
                  <a:lnTo>
                    <a:pt x="0" y="518934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1296" y="2375408"/>
            <a:ext cx="2879725" cy="19735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745"/>
              </a:spcBef>
            </a:pPr>
            <a:r>
              <a:rPr dirty="0" sz="3600" spc="-50" b="0">
                <a:solidFill>
                  <a:srgbClr val="FFFFFF"/>
                </a:solidFill>
                <a:latin typeface="Calibri Light"/>
                <a:cs typeface="Calibri Light"/>
              </a:rPr>
              <a:t>Dallas</a:t>
            </a:r>
            <a:r>
              <a:rPr dirty="0" sz="3600" spc="-114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FFFFFF"/>
                </a:solidFill>
                <a:latin typeface="Calibri Light"/>
                <a:cs typeface="Calibri Light"/>
              </a:rPr>
              <a:t>County </a:t>
            </a:r>
            <a:r>
              <a:rPr dirty="0" sz="3600" spc="-45" b="0">
                <a:solidFill>
                  <a:srgbClr val="FFFFFF"/>
                </a:solidFill>
                <a:latin typeface="Calibri Light"/>
                <a:cs typeface="Calibri Light"/>
              </a:rPr>
              <a:t>Health</a:t>
            </a:r>
            <a:r>
              <a:rPr dirty="0" sz="3600" spc="-1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600" spc="-50" b="0">
                <a:solidFill>
                  <a:srgbClr val="FFFFFF"/>
                </a:solidFill>
                <a:latin typeface="Calibri Light"/>
                <a:cs typeface="Calibri Light"/>
              </a:rPr>
              <a:t>&amp; </a:t>
            </a:r>
            <a:r>
              <a:rPr dirty="0" sz="3600" spc="-45" b="0">
                <a:solidFill>
                  <a:srgbClr val="FFFFFF"/>
                </a:solidFill>
                <a:latin typeface="Calibri Light"/>
                <a:cs typeface="Calibri Light"/>
              </a:rPr>
              <a:t>Human</a:t>
            </a:r>
            <a:r>
              <a:rPr dirty="0" sz="3600" spc="-1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600" spc="-35" b="0">
                <a:solidFill>
                  <a:srgbClr val="FFFFFF"/>
                </a:solidFill>
                <a:latin typeface="Calibri Light"/>
                <a:cs typeface="Calibri Light"/>
              </a:rPr>
              <a:t>Services </a:t>
            </a:r>
            <a:r>
              <a:rPr dirty="0" sz="3600" spc="-10" b="0">
                <a:solidFill>
                  <a:srgbClr val="FFFFFF"/>
                </a:solidFill>
                <a:latin typeface="Calibri Light"/>
                <a:cs typeface="Calibri Light"/>
              </a:rPr>
              <a:t>(DCHHS)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040123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5" h="6858000">
                <a:moveTo>
                  <a:pt x="64008" y="0"/>
                </a:moveTo>
                <a:lnTo>
                  <a:pt x="0" y="0"/>
                </a:lnTo>
                <a:lnTo>
                  <a:pt x="0" y="6858000"/>
                </a:lnTo>
                <a:lnTo>
                  <a:pt x="64008" y="6858000"/>
                </a:lnTo>
                <a:lnTo>
                  <a:pt x="64008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729988" y="611250"/>
            <a:ext cx="6268085" cy="1134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Dallas</a:t>
            </a:r>
            <a:r>
              <a:rPr dirty="0" sz="13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County</a:t>
            </a:r>
            <a:r>
              <a:rPr dirty="0" sz="13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13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Human</a:t>
            </a:r>
            <a:r>
              <a:rPr dirty="0" sz="13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r>
              <a:rPr dirty="0" sz="13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04040"/>
                </a:solidFill>
                <a:latin typeface="Calibri"/>
                <a:cs typeface="Calibri"/>
              </a:rPr>
              <a:t>(DCHHS)</a:t>
            </a:r>
            <a:endParaRPr sz="1300">
              <a:latin typeface="Calibri"/>
              <a:cs typeface="Calibri"/>
            </a:endParaRPr>
          </a:p>
          <a:p>
            <a:pPr marL="12700" marR="62865">
              <a:lnSpc>
                <a:spcPct val="70000"/>
              </a:lnSpc>
              <a:spcBef>
                <a:spcPts val="1405"/>
              </a:spcBef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Serves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public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agency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Dallas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County,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serving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population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over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million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(Greater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states)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municipalities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including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City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Dallas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400"/>
              </a:spcBef>
            </a:pP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Mission:</a:t>
            </a:r>
            <a:r>
              <a:rPr dirty="0" sz="13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5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optimize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protect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well-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Dallas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County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residents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achievement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better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outcomes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all.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29988" y="1838324"/>
            <a:ext cx="5062855" cy="40214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dirty="0" sz="13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dirty="0" sz="13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25" b="1">
                <a:solidFill>
                  <a:srgbClr val="404040"/>
                </a:solidFill>
                <a:latin typeface="Calibri"/>
                <a:cs typeface="Calibri"/>
              </a:rPr>
              <a:t>Do: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Emergency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Preparedness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Pandemic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Response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Epidemiology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2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Infectious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Disease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Outbreak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Investigation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Control</a:t>
            </a:r>
            <a:endParaRPr sz="1300">
              <a:latin typeface="Calibri"/>
              <a:cs typeface="Calibri"/>
            </a:endParaRPr>
          </a:p>
          <a:p>
            <a:pPr marL="103505" indent="-90805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3505" algn="l"/>
              </a:tabLst>
            </a:pP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HIV,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STI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TB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Treatment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 Prevention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Immunizations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2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Environmental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13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Safety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13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Inspections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Public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Laboratory</a:t>
            </a:r>
            <a:endParaRPr sz="1300">
              <a:latin typeface="Calibri"/>
              <a:cs typeface="Calibri"/>
            </a:endParaRPr>
          </a:p>
          <a:p>
            <a:pPr marL="103505" indent="-90805">
              <a:lnSpc>
                <a:spcPct val="100000"/>
              </a:lnSpc>
              <a:spcBef>
                <a:spcPts val="925"/>
              </a:spcBef>
              <a:buClr>
                <a:srgbClr val="1CACE3"/>
              </a:buClr>
              <a:buFont typeface="Arial"/>
              <a:buChar char="•"/>
              <a:tabLst>
                <a:tab pos="103505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Chronic</a:t>
            </a:r>
            <a:r>
              <a:rPr dirty="0" sz="13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Disease</a:t>
            </a:r>
            <a:r>
              <a:rPr dirty="0" sz="13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Prevention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Outreach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Education</a:t>
            </a:r>
            <a:endParaRPr sz="13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935"/>
              </a:spcBef>
              <a:buClr>
                <a:srgbClr val="1CACE3"/>
              </a:buClr>
              <a:buFont typeface="Arial"/>
              <a:buChar char="•"/>
              <a:tabLst>
                <a:tab pos="104139" algn="l"/>
              </a:tabLst>
            </a:pP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(Housing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Vouchers,</a:t>
            </a:r>
            <a:r>
              <a:rPr dirty="0" sz="13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Weatherization</a:t>
            </a:r>
            <a:r>
              <a:rPr dirty="0" sz="13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dirty="0" sz="13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Assistance)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Budget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z="13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$337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Calibri"/>
                <a:cs typeface="Calibri"/>
              </a:rPr>
              <a:t>million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29988" y="5953759"/>
            <a:ext cx="12573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404040"/>
                </a:solidFill>
                <a:latin typeface="Calibri"/>
                <a:cs typeface="Calibri"/>
              </a:rPr>
              <a:t>Staffing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z="13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04040"/>
                </a:solidFill>
                <a:latin typeface="Calibri"/>
                <a:cs typeface="Calibri"/>
              </a:rPr>
              <a:t>695</a:t>
            </a:r>
            <a:r>
              <a:rPr dirty="0" sz="13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404040"/>
                </a:solidFill>
                <a:latin typeface="Calibri"/>
                <a:cs typeface="Calibri"/>
              </a:rPr>
              <a:t>FTE’s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Power</a:t>
            </a:r>
            <a:r>
              <a:rPr dirty="0" spc="-190"/>
              <a:t> </a:t>
            </a:r>
            <a:r>
              <a:rPr dirty="0"/>
              <a:t>BI</a:t>
            </a:r>
            <a:r>
              <a:rPr dirty="0" spc="-180"/>
              <a:t> </a:t>
            </a:r>
            <a:r>
              <a:rPr dirty="0" spc="-40"/>
              <a:t>Dashboards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87639" y="967181"/>
            <a:ext cx="8816975" cy="4923790"/>
            <a:chOff x="1687639" y="967181"/>
            <a:chExt cx="8816975" cy="49237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227" y="976706"/>
              <a:ext cx="8797543" cy="490461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92401" y="971943"/>
              <a:ext cx="8807450" cy="4914265"/>
            </a:xfrm>
            <a:custGeom>
              <a:avLst/>
              <a:gdLst/>
              <a:ahLst/>
              <a:cxnLst/>
              <a:rect l="l" t="t" r="r" b="b"/>
              <a:pathLst>
                <a:path w="8807450" h="4914265">
                  <a:moveTo>
                    <a:pt x="0" y="4914138"/>
                  </a:moveTo>
                  <a:lnTo>
                    <a:pt x="8807069" y="4914138"/>
                  </a:lnTo>
                  <a:lnTo>
                    <a:pt x="8807069" y="0"/>
                  </a:lnTo>
                  <a:lnTo>
                    <a:pt x="0" y="0"/>
                  </a:lnTo>
                  <a:lnTo>
                    <a:pt x="0" y="491413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5521" rIns="0" bIns="0" rtlCol="0" vert="horz">
            <a:spAutoFit/>
          </a:bodyPr>
          <a:lstStyle/>
          <a:p>
            <a:pPr marL="706120" marR="5080">
              <a:lnSpc>
                <a:spcPts val="4390"/>
              </a:lnSpc>
              <a:spcBef>
                <a:spcPts val="885"/>
              </a:spcBef>
            </a:pPr>
            <a:r>
              <a:rPr dirty="0" sz="4300" spc="-60"/>
              <a:t>Parkland</a:t>
            </a:r>
            <a:r>
              <a:rPr dirty="0" sz="4300" spc="-145"/>
              <a:t> </a:t>
            </a:r>
            <a:r>
              <a:rPr dirty="0" sz="4300" spc="-55"/>
              <a:t>Center</a:t>
            </a:r>
            <a:r>
              <a:rPr dirty="0" sz="4300" spc="-180"/>
              <a:t> </a:t>
            </a:r>
            <a:r>
              <a:rPr dirty="0" sz="4300" spc="-40"/>
              <a:t>for</a:t>
            </a:r>
            <a:r>
              <a:rPr dirty="0" sz="4300" spc="-160"/>
              <a:t> </a:t>
            </a:r>
            <a:r>
              <a:rPr dirty="0" sz="4300" spc="-45"/>
              <a:t>Clinical</a:t>
            </a:r>
            <a:r>
              <a:rPr dirty="0" sz="4300" spc="-155"/>
              <a:t> </a:t>
            </a:r>
            <a:r>
              <a:rPr dirty="0" sz="4300" spc="-70"/>
              <a:t>Innovation</a:t>
            </a:r>
            <a:r>
              <a:rPr dirty="0" sz="4300" spc="-170"/>
              <a:t> </a:t>
            </a:r>
            <a:r>
              <a:rPr dirty="0" sz="4300" spc="-10"/>
              <a:t>(PCCI) </a:t>
            </a:r>
            <a:r>
              <a:rPr dirty="0" sz="4300" spc="-35"/>
              <a:t>Census</a:t>
            </a:r>
            <a:r>
              <a:rPr dirty="0" sz="4300" spc="-190"/>
              <a:t> </a:t>
            </a:r>
            <a:r>
              <a:rPr dirty="0" sz="4300" spc="-25"/>
              <a:t>Block</a:t>
            </a:r>
            <a:r>
              <a:rPr dirty="0" sz="4300" spc="-210"/>
              <a:t> </a:t>
            </a:r>
            <a:r>
              <a:rPr dirty="0" sz="4300" spc="-20"/>
              <a:t>Data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222415" y="2215705"/>
            <a:ext cx="5568950" cy="2825750"/>
            <a:chOff x="222415" y="2215705"/>
            <a:chExt cx="5568950" cy="2825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40" y="2225166"/>
              <a:ext cx="5549646" cy="280631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27177" y="2220467"/>
              <a:ext cx="5559425" cy="2816225"/>
            </a:xfrm>
            <a:custGeom>
              <a:avLst/>
              <a:gdLst/>
              <a:ahLst/>
              <a:cxnLst/>
              <a:rect l="l" t="t" r="r" b="b"/>
              <a:pathLst>
                <a:path w="5559425" h="2816225">
                  <a:moveTo>
                    <a:pt x="0" y="2815843"/>
                  </a:moveTo>
                  <a:lnTo>
                    <a:pt x="5559171" y="2815843"/>
                  </a:lnTo>
                  <a:lnTo>
                    <a:pt x="5559171" y="0"/>
                  </a:lnTo>
                  <a:lnTo>
                    <a:pt x="0" y="0"/>
                  </a:lnTo>
                  <a:lnTo>
                    <a:pt x="0" y="28158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961443" y="1645932"/>
            <a:ext cx="6087745" cy="4572000"/>
            <a:chOff x="5961443" y="1645932"/>
            <a:chExt cx="6087745" cy="4572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0904" y="1655457"/>
              <a:ext cx="6068314" cy="455244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966205" y="1650695"/>
              <a:ext cx="6078220" cy="4562475"/>
            </a:xfrm>
            <a:custGeom>
              <a:avLst/>
              <a:gdLst/>
              <a:ahLst/>
              <a:cxnLst/>
              <a:rect l="l" t="t" r="r" b="b"/>
              <a:pathLst>
                <a:path w="6078220" h="4562475">
                  <a:moveTo>
                    <a:pt x="0" y="4561967"/>
                  </a:moveTo>
                  <a:lnTo>
                    <a:pt x="6077838" y="4561967"/>
                  </a:lnTo>
                  <a:lnTo>
                    <a:pt x="6077838" y="0"/>
                  </a:lnTo>
                  <a:lnTo>
                    <a:pt x="0" y="0"/>
                  </a:lnTo>
                  <a:lnTo>
                    <a:pt x="0" y="456196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9589" y="1056424"/>
            <a:ext cx="10743565" cy="5162550"/>
            <a:chOff x="679589" y="1056424"/>
            <a:chExt cx="10743565" cy="5162550"/>
          </a:xfrm>
        </p:grpSpPr>
        <p:sp>
          <p:nvSpPr>
            <p:cNvPr id="3" name="object 3" descr=""/>
            <p:cNvSpPr/>
            <p:nvPr/>
          </p:nvSpPr>
          <p:spPr>
            <a:xfrm>
              <a:off x="1193533" y="1737868"/>
              <a:ext cx="9967595" cy="0"/>
            </a:xfrm>
            <a:custGeom>
              <a:avLst/>
              <a:gdLst/>
              <a:ahLst/>
              <a:cxnLst/>
              <a:rect l="l" t="t" r="r" b="b"/>
              <a:pathLst>
                <a:path w="9967595" h="0">
                  <a:moveTo>
                    <a:pt x="0" y="0"/>
                  </a:moveTo>
                  <a:lnTo>
                    <a:pt x="996697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114" y="1065949"/>
              <a:ext cx="10724261" cy="514337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4352" y="1061186"/>
              <a:ext cx="10734040" cy="5153025"/>
            </a:xfrm>
            <a:custGeom>
              <a:avLst/>
              <a:gdLst/>
              <a:ahLst/>
              <a:cxnLst/>
              <a:rect l="l" t="t" r="r" b="b"/>
              <a:pathLst>
                <a:path w="10734040" h="5153025">
                  <a:moveTo>
                    <a:pt x="0" y="5152898"/>
                  </a:moveTo>
                  <a:lnTo>
                    <a:pt x="10733786" y="5152898"/>
                  </a:lnTo>
                  <a:lnTo>
                    <a:pt x="10733786" y="0"/>
                  </a:lnTo>
                  <a:lnTo>
                    <a:pt x="0" y="0"/>
                  </a:lnTo>
                  <a:lnTo>
                    <a:pt x="0" y="5152898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055" rIns="0" bIns="0" rtlCol="0" vert="horz">
            <a:spAutoFit/>
          </a:bodyPr>
          <a:lstStyle/>
          <a:p>
            <a:pPr marL="934719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Salesforce</a:t>
            </a:r>
            <a:r>
              <a:rPr dirty="0" spc="-180"/>
              <a:t> </a:t>
            </a:r>
            <a:r>
              <a:rPr dirty="0" spc="-75"/>
              <a:t>Marketing</a:t>
            </a:r>
            <a:r>
              <a:rPr dirty="0" spc="-155"/>
              <a:t> </a:t>
            </a:r>
            <a:r>
              <a:rPr dirty="0" spc="-30"/>
              <a:t>Cloud</a:t>
            </a:r>
            <a:r>
              <a:rPr dirty="0" spc="-130"/>
              <a:t> </a:t>
            </a:r>
            <a:r>
              <a:rPr dirty="0" spc="-25"/>
              <a:t>CRM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131" y="-3"/>
            <a:ext cx="4073271" cy="685800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940" y="1323594"/>
            <a:ext cx="43116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36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6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36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7853" y="3765930"/>
            <a:ext cx="5483352" cy="2794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5940" y="2158111"/>
            <a:ext cx="4467860" cy="802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truth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reportable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conditions.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ts val="1595"/>
              </a:lnSpc>
              <a:spcBef>
                <a:spcPts val="123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Adaptable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diseases,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opioid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overdoses,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non-communicable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2452" y="2912745"/>
            <a:ext cx="8229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conditions.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5940" y="3283076"/>
            <a:ext cx="30264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Comprehensive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health.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5940" y="3651884"/>
            <a:ext cx="4841875" cy="174878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296545" marR="5080" indent="-284480">
              <a:lnSpc>
                <a:spcPts val="1510"/>
              </a:lnSpc>
              <a:spcBef>
                <a:spcPts val="29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Enabled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high-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demands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ingestion,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investigation,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tracing,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reporting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visualization,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CDC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requirements.</a:t>
            </a:r>
            <a:endParaRPr sz="1400">
              <a:latin typeface="Calibri"/>
              <a:cs typeface="Calibri"/>
            </a:endParaRPr>
          </a:p>
          <a:p>
            <a:pPr marL="299085" marR="140335" indent="-287020">
              <a:lnSpc>
                <a:spcPts val="1510"/>
              </a:lnSpc>
              <a:spcBef>
                <a:spcPts val="141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preparedness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response,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showcased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Mpox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epidemic.</a:t>
            </a:r>
            <a:endParaRPr sz="1400">
              <a:latin typeface="Calibri"/>
              <a:cs typeface="Calibri"/>
            </a:endParaRPr>
          </a:p>
          <a:p>
            <a:pPr marL="299085" marR="19050" indent="-287020">
              <a:lnSpc>
                <a:spcPts val="1510"/>
              </a:lnSpc>
              <a:spcBef>
                <a:spcPts val="1405"/>
              </a:spcBef>
              <a:buClr>
                <a:srgbClr val="FF3300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Rapid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deployment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emergent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Ebola,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recent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epidemic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West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Africa.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15654" y="434984"/>
            <a:ext cx="5445125" cy="2955290"/>
            <a:chOff x="6215654" y="434984"/>
            <a:chExt cx="5445125" cy="2955290"/>
          </a:xfrm>
        </p:grpSpPr>
        <p:sp>
          <p:nvSpPr>
            <p:cNvPr id="10" name="object 10" descr=""/>
            <p:cNvSpPr/>
            <p:nvPr/>
          </p:nvSpPr>
          <p:spPr>
            <a:xfrm>
              <a:off x="6215654" y="434984"/>
              <a:ext cx="5445125" cy="2955290"/>
            </a:xfrm>
            <a:custGeom>
              <a:avLst/>
              <a:gdLst/>
              <a:ahLst/>
              <a:cxnLst/>
              <a:rect l="l" t="t" r="r" b="b"/>
              <a:pathLst>
                <a:path w="5445125" h="2955290">
                  <a:moveTo>
                    <a:pt x="0" y="2955264"/>
                  </a:moveTo>
                  <a:lnTo>
                    <a:pt x="5444753" y="2955264"/>
                  </a:lnTo>
                  <a:lnTo>
                    <a:pt x="5444753" y="0"/>
                  </a:lnTo>
                  <a:lnTo>
                    <a:pt x="0" y="0"/>
                  </a:lnTo>
                  <a:lnTo>
                    <a:pt x="0" y="2955264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48757" y="669488"/>
              <a:ext cx="4926330" cy="1827530"/>
            </a:xfrm>
            <a:custGeom>
              <a:avLst/>
              <a:gdLst/>
              <a:ahLst/>
              <a:cxnLst/>
              <a:rect l="l" t="t" r="r" b="b"/>
              <a:pathLst>
                <a:path w="4926330" h="1827530">
                  <a:moveTo>
                    <a:pt x="0" y="1827095"/>
                  </a:moveTo>
                  <a:lnTo>
                    <a:pt x="4926193" y="1827095"/>
                  </a:lnTo>
                </a:path>
                <a:path w="4926330" h="1827530">
                  <a:moveTo>
                    <a:pt x="0" y="1568596"/>
                  </a:moveTo>
                  <a:lnTo>
                    <a:pt x="4926193" y="1568596"/>
                  </a:lnTo>
                </a:path>
                <a:path w="4926330" h="1827530">
                  <a:moveTo>
                    <a:pt x="0" y="1304201"/>
                  </a:moveTo>
                  <a:lnTo>
                    <a:pt x="4926193" y="1304201"/>
                  </a:lnTo>
                </a:path>
                <a:path w="4926330" h="1827530">
                  <a:moveTo>
                    <a:pt x="0" y="1045702"/>
                  </a:moveTo>
                  <a:lnTo>
                    <a:pt x="4926193" y="1045702"/>
                  </a:lnTo>
                </a:path>
                <a:path w="4926330" h="1827530">
                  <a:moveTo>
                    <a:pt x="0" y="781306"/>
                  </a:moveTo>
                  <a:lnTo>
                    <a:pt x="4926193" y="781306"/>
                  </a:lnTo>
                </a:path>
                <a:path w="4926330" h="1827530">
                  <a:moveTo>
                    <a:pt x="0" y="522807"/>
                  </a:moveTo>
                  <a:lnTo>
                    <a:pt x="4926193" y="522808"/>
                  </a:lnTo>
                </a:path>
                <a:path w="4926330" h="1827530">
                  <a:moveTo>
                    <a:pt x="0" y="264308"/>
                  </a:moveTo>
                  <a:lnTo>
                    <a:pt x="4926193" y="264309"/>
                  </a:lnTo>
                </a:path>
                <a:path w="4926330" h="1827530">
                  <a:moveTo>
                    <a:pt x="0" y="0"/>
                  </a:moveTo>
                  <a:lnTo>
                    <a:pt x="4926193" y="0"/>
                  </a:lnTo>
                </a:path>
              </a:pathLst>
            </a:custGeom>
            <a:ln w="121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651701" y="1830907"/>
              <a:ext cx="418465" cy="927100"/>
            </a:xfrm>
            <a:custGeom>
              <a:avLst/>
              <a:gdLst/>
              <a:ahLst/>
              <a:cxnLst/>
              <a:rect l="l" t="t" r="r" b="b"/>
              <a:pathLst>
                <a:path w="418465" h="927100">
                  <a:moveTo>
                    <a:pt x="418376" y="152400"/>
                  </a:moveTo>
                  <a:lnTo>
                    <a:pt x="412470" y="152400"/>
                  </a:lnTo>
                  <a:lnTo>
                    <a:pt x="412470" y="304800"/>
                  </a:lnTo>
                  <a:lnTo>
                    <a:pt x="406577" y="304800"/>
                  </a:lnTo>
                  <a:lnTo>
                    <a:pt x="406577" y="266700"/>
                  </a:lnTo>
                  <a:lnTo>
                    <a:pt x="400685" y="266700"/>
                  </a:lnTo>
                  <a:lnTo>
                    <a:pt x="400685" y="279400"/>
                  </a:lnTo>
                  <a:lnTo>
                    <a:pt x="394792" y="279400"/>
                  </a:lnTo>
                  <a:lnTo>
                    <a:pt x="394792" y="304800"/>
                  </a:lnTo>
                  <a:lnTo>
                    <a:pt x="388912" y="304800"/>
                  </a:lnTo>
                  <a:lnTo>
                    <a:pt x="383019" y="304800"/>
                  </a:lnTo>
                  <a:lnTo>
                    <a:pt x="383019" y="317500"/>
                  </a:lnTo>
                  <a:lnTo>
                    <a:pt x="377126" y="317500"/>
                  </a:lnTo>
                  <a:lnTo>
                    <a:pt x="377126" y="304800"/>
                  </a:lnTo>
                  <a:lnTo>
                    <a:pt x="371233" y="304800"/>
                  </a:lnTo>
                  <a:lnTo>
                    <a:pt x="371233" y="355600"/>
                  </a:lnTo>
                  <a:lnTo>
                    <a:pt x="365328" y="355600"/>
                  </a:lnTo>
                  <a:lnTo>
                    <a:pt x="365328" y="279400"/>
                  </a:lnTo>
                  <a:lnTo>
                    <a:pt x="359448" y="279400"/>
                  </a:lnTo>
                  <a:lnTo>
                    <a:pt x="359448" y="317500"/>
                  </a:lnTo>
                  <a:lnTo>
                    <a:pt x="353542" y="317500"/>
                  </a:lnTo>
                  <a:lnTo>
                    <a:pt x="353542" y="330200"/>
                  </a:lnTo>
                  <a:lnTo>
                    <a:pt x="347662" y="330200"/>
                  </a:lnTo>
                  <a:lnTo>
                    <a:pt x="347662" y="317500"/>
                  </a:lnTo>
                  <a:lnTo>
                    <a:pt x="341769" y="317500"/>
                  </a:lnTo>
                  <a:lnTo>
                    <a:pt x="341769" y="355600"/>
                  </a:lnTo>
                  <a:lnTo>
                    <a:pt x="335864" y="355600"/>
                  </a:lnTo>
                  <a:lnTo>
                    <a:pt x="335864" y="368300"/>
                  </a:lnTo>
                  <a:lnTo>
                    <a:pt x="329984" y="368300"/>
                  </a:lnTo>
                  <a:lnTo>
                    <a:pt x="329984" y="469900"/>
                  </a:lnTo>
                  <a:lnTo>
                    <a:pt x="324091" y="469900"/>
                  </a:lnTo>
                  <a:lnTo>
                    <a:pt x="324091" y="457200"/>
                  </a:lnTo>
                  <a:lnTo>
                    <a:pt x="318198" y="457200"/>
                  </a:lnTo>
                  <a:lnTo>
                    <a:pt x="318198" y="469900"/>
                  </a:lnTo>
                  <a:lnTo>
                    <a:pt x="312305" y="469900"/>
                  </a:lnTo>
                  <a:lnTo>
                    <a:pt x="312305" y="444500"/>
                  </a:lnTo>
                  <a:lnTo>
                    <a:pt x="306412" y="444500"/>
                  </a:lnTo>
                  <a:lnTo>
                    <a:pt x="306412" y="469900"/>
                  </a:lnTo>
                  <a:lnTo>
                    <a:pt x="300520" y="469900"/>
                  </a:lnTo>
                  <a:lnTo>
                    <a:pt x="300520" y="520700"/>
                  </a:lnTo>
                  <a:lnTo>
                    <a:pt x="294627" y="520700"/>
                  </a:lnTo>
                  <a:lnTo>
                    <a:pt x="294627" y="546100"/>
                  </a:lnTo>
                  <a:lnTo>
                    <a:pt x="288734" y="546100"/>
                  </a:lnTo>
                  <a:lnTo>
                    <a:pt x="282841" y="546100"/>
                  </a:lnTo>
                  <a:lnTo>
                    <a:pt x="282841" y="558800"/>
                  </a:lnTo>
                  <a:lnTo>
                    <a:pt x="276948" y="558800"/>
                  </a:lnTo>
                  <a:lnTo>
                    <a:pt x="276948" y="584200"/>
                  </a:lnTo>
                  <a:lnTo>
                    <a:pt x="271056" y="584200"/>
                  </a:lnTo>
                  <a:lnTo>
                    <a:pt x="271056" y="596900"/>
                  </a:lnTo>
                  <a:lnTo>
                    <a:pt x="265163" y="596900"/>
                  </a:lnTo>
                  <a:lnTo>
                    <a:pt x="265163" y="622300"/>
                  </a:lnTo>
                  <a:lnTo>
                    <a:pt x="259270" y="622300"/>
                  </a:lnTo>
                  <a:lnTo>
                    <a:pt x="259270" y="609600"/>
                  </a:lnTo>
                  <a:lnTo>
                    <a:pt x="253377" y="609600"/>
                  </a:lnTo>
                  <a:lnTo>
                    <a:pt x="253377" y="635000"/>
                  </a:lnTo>
                  <a:lnTo>
                    <a:pt x="247484" y="635000"/>
                  </a:lnTo>
                  <a:lnTo>
                    <a:pt x="247484" y="647700"/>
                  </a:lnTo>
                  <a:lnTo>
                    <a:pt x="241592" y="647700"/>
                  </a:lnTo>
                  <a:lnTo>
                    <a:pt x="235699" y="647700"/>
                  </a:lnTo>
                  <a:lnTo>
                    <a:pt x="235699" y="635000"/>
                  </a:lnTo>
                  <a:lnTo>
                    <a:pt x="229806" y="635000"/>
                  </a:lnTo>
                  <a:lnTo>
                    <a:pt x="229806" y="647700"/>
                  </a:lnTo>
                  <a:lnTo>
                    <a:pt x="223913" y="647700"/>
                  </a:lnTo>
                  <a:lnTo>
                    <a:pt x="223913" y="660400"/>
                  </a:lnTo>
                  <a:lnTo>
                    <a:pt x="218020" y="660400"/>
                  </a:lnTo>
                  <a:lnTo>
                    <a:pt x="218020" y="635000"/>
                  </a:lnTo>
                  <a:lnTo>
                    <a:pt x="212128" y="635000"/>
                  </a:lnTo>
                  <a:lnTo>
                    <a:pt x="212128" y="673100"/>
                  </a:lnTo>
                  <a:lnTo>
                    <a:pt x="206248" y="673100"/>
                  </a:lnTo>
                  <a:lnTo>
                    <a:pt x="206248" y="635000"/>
                  </a:lnTo>
                  <a:lnTo>
                    <a:pt x="200342" y="635000"/>
                  </a:lnTo>
                  <a:lnTo>
                    <a:pt x="194449" y="635000"/>
                  </a:lnTo>
                  <a:lnTo>
                    <a:pt x="194449" y="609600"/>
                  </a:lnTo>
                  <a:lnTo>
                    <a:pt x="188556" y="609600"/>
                  </a:lnTo>
                  <a:lnTo>
                    <a:pt x="188556" y="622300"/>
                  </a:lnTo>
                  <a:lnTo>
                    <a:pt x="182664" y="622300"/>
                  </a:lnTo>
                  <a:lnTo>
                    <a:pt x="182664" y="596900"/>
                  </a:lnTo>
                  <a:lnTo>
                    <a:pt x="176771" y="596900"/>
                  </a:lnTo>
                  <a:lnTo>
                    <a:pt x="176771" y="609600"/>
                  </a:lnTo>
                  <a:lnTo>
                    <a:pt x="170878" y="609600"/>
                  </a:lnTo>
                  <a:lnTo>
                    <a:pt x="164985" y="609600"/>
                  </a:lnTo>
                  <a:lnTo>
                    <a:pt x="164985" y="596900"/>
                  </a:lnTo>
                  <a:lnTo>
                    <a:pt x="159092" y="596900"/>
                  </a:lnTo>
                  <a:lnTo>
                    <a:pt x="159092" y="609600"/>
                  </a:lnTo>
                  <a:lnTo>
                    <a:pt x="153200" y="609600"/>
                  </a:lnTo>
                  <a:lnTo>
                    <a:pt x="153200" y="571500"/>
                  </a:lnTo>
                  <a:lnTo>
                    <a:pt x="147320" y="571500"/>
                  </a:lnTo>
                  <a:lnTo>
                    <a:pt x="141414" y="571500"/>
                  </a:lnTo>
                  <a:lnTo>
                    <a:pt x="135534" y="571500"/>
                  </a:lnTo>
                  <a:lnTo>
                    <a:pt x="135534" y="520700"/>
                  </a:lnTo>
                  <a:lnTo>
                    <a:pt x="129628" y="520700"/>
                  </a:lnTo>
                  <a:lnTo>
                    <a:pt x="129628" y="546100"/>
                  </a:lnTo>
                  <a:lnTo>
                    <a:pt x="123736" y="546100"/>
                  </a:lnTo>
                  <a:lnTo>
                    <a:pt x="123736" y="520700"/>
                  </a:lnTo>
                  <a:lnTo>
                    <a:pt x="117843" y="520700"/>
                  </a:lnTo>
                  <a:lnTo>
                    <a:pt x="117843" y="546100"/>
                  </a:lnTo>
                  <a:lnTo>
                    <a:pt x="111950" y="546100"/>
                  </a:lnTo>
                  <a:lnTo>
                    <a:pt x="111950" y="482600"/>
                  </a:lnTo>
                  <a:lnTo>
                    <a:pt x="106057" y="482600"/>
                  </a:lnTo>
                  <a:lnTo>
                    <a:pt x="106057" y="457200"/>
                  </a:lnTo>
                  <a:lnTo>
                    <a:pt x="100164" y="457200"/>
                  </a:lnTo>
                  <a:lnTo>
                    <a:pt x="100164" y="469900"/>
                  </a:lnTo>
                  <a:lnTo>
                    <a:pt x="94284" y="469900"/>
                  </a:lnTo>
                  <a:lnTo>
                    <a:pt x="94284" y="393700"/>
                  </a:lnTo>
                  <a:lnTo>
                    <a:pt x="88392" y="393700"/>
                  </a:lnTo>
                  <a:lnTo>
                    <a:pt x="82486" y="393700"/>
                  </a:lnTo>
                  <a:lnTo>
                    <a:pt x="82486" y="342900"/>
                  </a:lnTo>
                  <a:lnTo>
                    <a:pt x="76606" y="342900"/>
                  </a:lnTo>
                  <a:lnTo>
                    <a:pt x="76606" y="330200"/>
                  </a:lnTo>
                  <a:lnTo>
                    <a:pt x="70700" y="330200"/>
                  </a:lnTo>
                  <a:lnTo>
                    <a:pt x="70700" y="304800"/>
                  </a:lnTo>
                  <a:lnTo>
                    <a:pt x="64820" y="304800"/>
                  </a:lnTo>
                  <a:lnTo>
                    <a:pt x="64820" y="279400"/>
                  </a:lnTo>
                  <a:lnTo>
                    <a:pt x="58915" y="279400"/>
                  </a:lnTo>
                  <a:lnTo>
                    <a:pt x="58915" y="228600"/>
                  </a:lnTo>
                  <a:lnTo>
                    <a:pt x="53022" y="228600"/>
                  </a:lnTo>
                  <a:lnTo>
                    <a:pt x="53022" y="190500"/>
                  </a:lnTo>
                  <a:lnTo>
                    <a:pt x="47129" y="190500"/>
                  </a:lnTo>
                  <a:lnTo>
                    <a:pt x="47129" y="127000"/>
                  </a:lnTo>
                  <a:lnTo>
                    <a:pt x="41236" y="127000"/>
                  </a:lnTo>
                  <a:lnTo>
                    <a:pt x="41236" y="88900"/>
                  </a:lnTo>
                  <a:lnTo>
                    <a:pt x="35356" y="88900"/>
                  </a:lnTo>
                  <a:lnTo>
                    <a:pt x="35356" y="127000"/>
                  </a:lnTo>
                  <a:lnTo>
                    <a:pt x="29464" y="127000"/>
                  </a:lnTo>
                  <a:lnTo>
                    <a:pt x="29464" y="38100"/>
                  </a:lnTo>
                  <a:lnTo>
                    <a:pt x="23571" y="38100"/>
                  </a:lnTo>
                  <a:lnTo>
                    <a:pt x="23571" y="76200"/>
                  </a:lnTo>
                  <a:lnTo>
                    <a:pt x="17678" y="76200"/>
                  </a:lnTo>
                  <a:lnTo>
                    <a:pt x="17678" y="12700"/>
                  </a:lnTo>
                  <a:lnTo>
                    <a:pt x="11785" y="12700"/>
                  </a:lnTo>
                  <a:lnTo>
                    <a:pt x="11785" y="0"/>
                  </a:lnTo>
                  <a:lnTo>
                    <a:pt x="5892" y="0"/>
                  </a:lnTo>
                  <a:lnTo>
                    <a:pt x="5892" y="12700"/>
                  </a:lnTo>
                  <a:lnTo>
                    <a:pt x="0" y="12700"/>
                  </a:lnTo>
                  <a:lnTo>
                    <a:pt x="0" y="927100"/>
                  </a:lnTo>
                  <a:lnTo>
                    <a:pt x="5892" y="927100"/>
                  </a:lnTo>
                  <a:lnTo>
                    <a:pt x="11785" y="927100"/>
                  </a:lnTo>
                  <a:lnTo>
                    <a:pt x="418376" y="927100"/>
                  </a:lnTo>
                  <a:lnTo>
                    <a:pt x="418376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64172" y="1157807"/>
              <a:ext cx="424815" cy="1600200"/>
            </a:xfrm>
            <a:custGeom>
              <a:avLst/>
              <a:gdLst/>
              <a:ahLst/>
              <a:cxnLst/>
              <a:rect l="l" t="t" r="r" b="b"/>
              <a:pathLst>
                <a:path w="424815" h="1600200">
                  <a:moveTo>
                    <a:pt x="365366" y="825500"/>
                  </a:moveTo>
                  <a:lnTo>
                    <a:pt x="359460" y="825500"/>
                  </a:lnTo>
                  <a:lnTo>
                    <a:pt x="359460" y="711200"/>
                  </a:lnTo>
                  <a:lnTo>
                    <a:pt x="353555" y="711200"/>
                  </a:lnTo>
                  <a:lnTo>
                    <a:pt x="353555" y="622300"/>
                  </a:lnTo>
                  <a:lnTo>
                    <a:pt x="347649" y="622300"/>
                  </a:lnTo>
                  <a:lnTo>
                    <a:pt x="347649" y="596900"/>
                  </a:lnTo>
                  <a:lnTo>
                    <a:pt x="341744" y="596900"/>
                  </a:lnTo>
                  <a:lnTo>
                    <a:pt x="341744" y="635000"/>
                  </a:lnTo>
                  <a:lnTo>
                    <a:pt x="335838" y="635000"/>
                  </a:lnTo>
                  <a:lnTo>
                    <a:pt x="335838" y="533400"/>
                  </a:lnTo>
                  <a:lnTo>
                    <a:pt x="330022" y="533400"/>
                  </a:lnTo>
                  <a:lnTo>
                    <a:pt x="330022" y="520700"/>
                  </a:lnTo>
                  <a:lnTo>
                    <a:pt x="324116" y="520700"/>
                  </a:lnTo>
                  <a:lnTo>
                    <a:pt x="324116" y="393700"/>
                  </a:lnTo>
                  <a:lnTo>
                    <a:pt x="318211" y="393700"/>
                  </a:lnTo>
                  <a:lnTo>
                    <a:pt x="318211" y="419100"/>
                  </a:lnTo>
                  <a:lnTo>
                    <a:pt x="312305" y="419100"/>
                  </a:lnTo>
                  <a:lnTo>
                    <a:pt x="312305" y="393700"/>
                  </a:lnTo>
                  <a:lnTo>
                    <a:pt x="306400" y="393700"/>
                  </a:lnTo>
                  <a:lnTo>
                    <a:pt x="306400" y="317500"/>
                  </a:lnTo>
                  <a:lnTo>
                    <a:pt x="300494" y="317500"/>
                  </a:lnTo>
                  <a:lnTo>
                    <a:pt x="300494" y="190500"/>
                  </a:lnTo>
                  <a:lnTo>
                    <a:pt x="294589" y="190500"/>
                  </a:lnTo>
                  <a:lnTo>
                    <a:pt x="294589" y="127000"/>
                  </a:lnTo>
                  <a:lnTo>
                    <a:pt x="288772" y="127000"/>
                  </a:lnTo>
                  <a:lnTo>
                    <a:pt x="288772" y="114300"/>
                  </a:lnTo>
                  <a:lnTo>
                    <a:pt x="282867" y="114300"/>
                  </a:lnTo>
                  <a:lnTo>
                    <a:pt x="282867" y="0"/>
                  </a:lnTo>
                  <a:lnTo>
                    <a:pt x="276961" y="0"/>
                  </a:lnTo>
                  <a:lnTo>
                    <a:pt x="276961" y="114300"/>
                  </a:lnTo>
                  <a:lnTo>
                    <a:pt x="271056" y="114300"/>
                  </a:lnTo>
                  <a:lnTo>
                    <a:pt x="271056" y="50800"/>
                  </a:lnTo>
                  <a:lnTo>
                    <a:pt x="265150" y="50800"/>
                  </a:lnTo>
                  <a:lnTo>
                    <a:pt x="265150" y="88900"/>
                  </a:lnTo>
                  <a:lnTo>
                    <a:pt x="259245" y="88900"/>
                  </a:lnTo>
                  <a:lnTo>
                    <a:pt x="259245" y="38100"/>
                  </a:lnTo>
                  <a:lnTo>
                    <a:pt x="253428" y="38100"/>
                  </a:lnTo>
                  <a:lnTo>
                    <a:pt x="253428" y="114300"/>
                  </a:lnTo>
                  <a:lnTo>
                    <a:pt x="247523" y="114300"/>
                  </a:lnTo>
                  <a:lnTo>
                    <a:pt x="247523" y="38100"/>
                  </a:lnTo>
                  <a:lnTo>
                    <a:pt x="241617" y="38100"/>
                  </a:lnTo>
                  <a:lnTo>
                    <a:pt x="241617" y="12700"/>
                  </a:lnTo>
                  <a:lnTo>
                    <a:pt x="235699" y="12700"/>
                  </a:lnTo>
                  <a:lnTo>
                    <a:pt x="235699" y="76200"/>
                  </a:lnTo>
                  <a:lnTo>
                    <a:pt x="229793" y="76200"/>
                  </a:lnTo>
                  <a:lnTo>
                    <a:pt x="229793" y="38100"/>
                  </a:lnTo>
                  <a:lnTo>
                    <a:pt x="223888" y="38100"/>
                  </a:lnTo>
                  <a:lnTo>
                    <a:pt x="218071" y="38100"/>
                  </a:lnTo>
                  <a:lnTo>
                    <a:pt x="218071" y="88900"/>
                  </a:lnTo>
                  <a:lnTo>
                    <a:pt x="212166" y="88900"/>
                  </a:lnTo>
                  <a:lnTo>
                    <a:pt x="212166" y="152400"/>
                  </a:lnTo>
                  <a:lnTo>
                    <a:pt x="206260" y="152400"/>
                  </a:lnTo>
                  <a:lnTo>
                    <a:pt x="206260" y="203200"/>
                  </a:lnTo>
                  <a:lnTo>
                    <a:pt x="200355" y="203200"/>
                  </a:lnTo>
                  <a:lnTo>
                    <a:pt x="200355" y="317500"/>
                  </a:lnTo>
                  <a:lnTo>
                    <a:pt x="194449" y="317500"/>
                  </a:lnTo>
                  <a:lnTo>
                    <a:pt x="194449" y="279400"/>
                  </a:lnTo>
                  <a:lnTo>
                    <a:pt x="188544" y="279400"/>
                  </a:lnTo>
                  <a:lnTo>
                    <a:pt x="182638" y="279400"/>
                  </a:lnTo>
                  <a:lnTo>
                    <a:pt x="182638" y="330200"/>
                  </a:lnTo>
                  <a:lnTo>
                    <a:pt x="176822" y="330200"/>
                  </a:lnTo>
                  <a:lnTo>
                    <a:pt x="170916" y="330200"/>
                  </a:lnTo>
                  <a:lnTo>
                    <a:pt x="165011" y="330200"/>
                  </a:lnTo>
                  <a:lnTo>
                    <a:pt x="165011" y="317500"/>
                  </a:lnTo>
                  <a:lnTo>
                    <a:pt x="159105" y="317500"/>
                  </a:lnTo>
                  <a:lnTo>
                    <a:pt x="159105" y="304800"/>
                  </a:lnTo>
                  <a:lnTo>
                    <a:pt x="153200" y="304800"/>
                  </a:lnTo>
                  <a:lnTo>
                    <a:pt x="153200" y="368300"/>
                  </a:lnTo>
                  <a:lnTo>
                    <a:pt x="147294" y="368300"/>
                  </a:lnTo>
                  <a:lnTo>
                    <a:pt x="147294" y="419100"/>
                  </a:lnTo>
                  <a:lnTo>
                    <a:pt x="141389" y="419100"/>
                  </a:lnTo>
                  <a:lnTo>
                    <a:pt x="141389" y="469900"/>
                  </a:lnTo>
                  <a:lnTo>
                    <a:pt x="135572" y="469900"/>
                  </a:lnTo>
                  <a:lnTo>
                    <a:pt x="135572" y="508000"/>
                  </a:lnTo>
                  <a:lnTo>
                    <a:pt x="129667" y="508000"/>
                  </a:lnTo>
                  <a:lnTo>
                    <a:pt x="129667" y="596900"/>
                  </a:lnTo>
                  <a:lnTo>
                    <a:pt x="123761" y="596900"/>
                  </a:lnTo>
                  <a:lnTo>
                    <a:pt x="123761" y="584200"/>
                  </a:lnTo>
                  <a:lnTo>
                    <a:pt x="117856" y="584200"/>
                  </a:lnTo>
                  <a:lnTo>
                    <a:pt x="117856" y="571500"/>
                  </a:lnTo>
                  <a:lnTo>
                    <a:pt x="111950" y="571500"/>
                  </a:lnTo>
                  <a:lnTo>
                    <a:pt x="111950" y="558800"/>
                  </a:lnTo>
                  <a:lnTo>
                    <a:pt x="106045" y="558800"/>
                  </a:lnTo>
                  <a:lnTo>
                    <a:pt x="106045" y="609600"/>
                  </a:lnTo>
                  <a:lnTo>
                    <a:pt x="100215" y="609600"/>
                  </a:lnTo>
                  <a:lnTo>
                    <a:pt x="100215" y="596900"/>
                  </a:lnTo>
                  <a:lnTo>
                    <a:pt x="94310" y="596900"/>
                  </a:lnTo>
                  <a:lnTo>
                    <a:pt x="94310" y="558800"/>
                  </a:lnTo>
                  <a:lnTo>
                    <a:pt x="88404" y="558800"/>
                  </a:lnTo>
                  <a:lnTo>
                    <a:pt x="88404" y="546100"/>
                  </a:lnTo>
                  <a:lnTo>
                    <a:pt x="82499" y="546100"/>
                  </a:lnTo>
                  <a:lnTo>
                    <a:pt x="82499" y="558800"/>
                  </a:lnTo>
                  <a:lnTo>
                    <a:pt x="76593" y="558800"/>
                  </a:lnTo>
                  <a:lnTo>
                    <a:pt x="76593" y="736600"/>
                  </a:lnTo>
                  <a:lnTo>
                    <a:pt x="70688" y="736600"/>
                  </a:lnTo>
                  <a:lnTo>
                    <a:pt x="70688" y="596900"/>
                  </a:lnTo>
                  <a:lnTo>
                    <a:pt x="64782" y="596900"/>
                  </a:lnTo>
                  <a:lnTo>
                    <a:pt x="64782" y="635000"/>
                  </a:lnTo>
                  <a:lnTo>
                    <a:pt x="58966" y="635000"/>
                  </a:lnTo>
                  <a:lnTo>
                    <a:pt x="58966" y="609600"/>
                  </a:lnTo>
                  <a:lnTo>
                    <a:pt x="53060" y="609600"/>
                  </a:lnTo>
                  <a:lnTo>
                    <a:pt x="53060" y="622300"/>
                  </a:lnTo>
                  <a:lnTo>
                    <a:pt x="47155" y="622300"/>
                  </a:lnTo>
                  <a:lnTo>
                    <a:pt x="47155" y="647700"/>
                  </a:lnTo>
                  <a:lnTo>
                    <a:pt x="41249" y="647700"/>
                  </a:lnTo>
                  <a:lnTo>
                    <a:pt x="35344" y="647700"/>
                  </a:lnTo>
                  <a:lnTo>
                    <a:pt x="35344" y="736600"/>
                  </a:lnTo>
                  <a:lnTo>
                    <a:pt x="29438" y="736600"/>
                  </a:lnTo>
                  <a:lnTo>
                    <a:pt x="29438" y="698500"/>
                  </a:lnTo>
                  <a:lnTo>
                    <a:pt x="23533" y="698500"/>
                  </a:lnTo>
                  <a:lnTo>
                    <a:pt x="23533" y="762000"/>
                  </a:lnTo>
                  <a:lnTo>
                    <a:pt x="17716" y="762000"/>
                  </a:lnTo>
                  <a:lnTo>
                    <a:pt x="17716" y="774700"/>
                  </a:lnTo>
                  <a:lnTo>
                    <a:pt x="11811" y="774700"/>
                  </a:lnTo>
                  <a:lnTo>
                    <a:pt x="11811" y="825500"/>
                  </a:lnTo>
                  <a:lnTo>
                    <a:pt x="5905" y="825500"/>
                  </a:lnTo>
                  <a:lnTo>
                    <a:pt x="0" y="825500"/>
                  </a:lnTo>
                  <a:lnTo>
                    <a:pt x="0" y="1600200"/>
                  </a:lnTo>
                  <a:lnTo>
                    <a:pt x="5905" y="1600200"/>
                  </a:lnTo>
                  <a:lnTo>
                    <a:pt x="11811" y="1600200"/>
                  </a:lnTo>
                  <a:lnTo>
                    <a:pt x="365366" y="1600200"/>
                  </a:lnTo>
                  <a:lnTo>
                    <a:pt x="365366" y="825500"/>
                  </a:lnTo>
                  <a:close/>
                </a:path>
                <a:path w="424815" h="1600200">
                  <a:moveTo>
                    <a:pt x="424256" y="1041400"/>
                  </a:moveTo>
                  <a:lnTo>
                    <a:pt x="418350" y="1041400"/>
                  </a:lnTo>
                  <a:lnTo>
                    <a:pt x="418350" y="1016000"/>
                  </a:lnTo>
                  <a:lnTo>
                    <a:pt x="412534" y="1016000"/>
                  </a:lnTo>
                  <a:lnTo>
                    <a:pt x="412534" y="1003300"/>
                  </a:lnTo>
                  <a:lnTo>
                    <a:pt x="406628" y="1003300"/>
                  </a:lnTo>
                  <a:lnTo>
                    <a:pt x="406628" y="914400"/>
                  </a:lnTo>
                  <a:lnTo>
                    <a:pt x="400723" y="914400"/>
                  </a:lnTo>
                  <a:lnTo>
                    <a:pt x="400723" y="889000"/>
                  </a:lnTo>
                  <a:lnTo>
                    <a:pt x="394817" y="889000"/>
                  </a:lnTo>
                  <a:lnTo>
                    <a:pt x="394817" y="901700"/>
                  </a:lnTo>
                  <a:lnTo>
                    <a:pt x="388912" y="901700"/>
                  </a:lnTo>
                  <a:lnTo>
                    <a:pt x="383006" y="901700"/>
                  </a:lnTo>
                  <a:lnTo>
                    <a:pt x="383006" y="850900"/>
                  </a:lnTo>
                  <a:lnTo>
                    <a:pt x="377101" y="850900"/>
                  </a:lnTo>
                  <a:lnTo>
                    <a:pt x="377101" y="825500"/>
                  </a:lnTo>
                  <a:lnTo>
                    <a:pt x="371271" y="825500"/>
                  </a:lnTo>
                  <a:lnTo>
                    <a:pt x="371271" y="1600200"/>
                  </a:lnTo>
                  <a:lnTo>
                    <a:pt x="377101" y="1600200"/>
                  </a:lnTo>
                  <a:lnTo>
                    <a:pt x="383006" y="1600200"/>
                  </a:lnTo>
                  <a:lnTo>
                    <a:pt x="424256" y="1600200"/>
                  </a:lnTo>
                  <a:lnTo>
                    <a:pt x="424256" y="1041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482523" y="2199207"/>
              <a:ext cx="418465" cy="558800"/>
            </a:xfrm>
            <a:custGeom>
              <a:avLst/>
              <a:gdLst/>
              <a:ahLst/>
              <a:cxnLst/>
              <a:rect l="l" t="t" r="r" b="b"/>
              <a:pathLst>
                <a:path w="418465" h="558800">
                  <a:moveTo>
                    <a:pt x="418439" y="419100"/>
                  </a:moveTo>
                  <a:lnTo>
                    <a:pt x="412534" y="419100"/>
                  </a:lnTo>
                  <a:lnTo>
                    <a:pt x="412534" y="406400"/>
                  </a:lnTo>
                  <a:lnTo>
                    <a:pt x="406628" y="406400"/>
                  </a:lnTo>
                  <a:lnTo>
                    <a:pt x="406628" y="419100"/>
                  </a:lnTo>
                  <a:lnTo>
                    <a:pt x="400723" y="419100"/>
                  </a:lnTo>
                  <a:lnTo>
                    <a:pt x="400723" y="431800"/>
                  </a:lnTo>
                  <a:lnTo>
                    <a:pt x="394817" y="431800"/>
                  </a:lnTo>
                  <a:lnTo>
                    <a:pt x="394817" y="469900"/>
                  </a:lnTo>
                  <a:lnTo>
                    <a:pt x="388912" y="469900"/>
                  </a:lnTo>
                  <a:lnTo>
                    <a:pt x="388912" y="431800"/>
                  </a:lnTo>
                  <a:lnTo>
                    <a:pt x="383006" y="431800"/>
                  </a:lnTo>
                  <a:lnTo>
                    <a:pt x="383006" y="419100"/>
                  </a:lnTo>
                  <a:lnTo>
                    <a:pt x="377190" y="419100"/>
                  </a:lnTo>
                  <a:lnTo>
                    <a:pt x="377190" y="431800"/>
                  </a:lnTo>
                  <a:lnTo>
                    <a:pt x="371284" y="431800"/>
                  </a:lnTo>
                  <a:lnTo>
                    <a:pt x="371284" y="419100"/>
                  </a:lnTo>
                  <a:lnTo>
                    <a:pt x="365379" y="419100"/>
                  </a:lnTo>
                  <a:lnTo>
                    <a:pt x="365379" y="431800"/>
                  </a:lnTo>
                  <a:lnTo>
                    <a:pt x="359473" y="431800"/>
                  </a:lnTo>
                  <a:lnTo>
                    <a:pt x="359473" y="406400"/>
                  </a:lnTo>
                  <a:lnTo>
                    <a:pt x="353568" y="406400"/>
                  </a:lnTo>
                  <a:lnTo>
                    <a:pt x="353568" y="419100"/>
                  </a:lnTo>
                  <a:lnTo>
                    <a:pt x="347662" y="419100"/>
                  </a:lnTo>
                  <a:lnTo>
                    <a:pt x="341757" y="419100"/>
                  </a:lnTo>
                  <a:lnTo>
                    <a:pt x="341757" y="431800"/>
                  </a:lnTo>
                  <a:lnTo>
                    <a:pt x="335927" y="431800"/>
                  </a:lnTo>
                  <a:lnTo>
                    <a:pt x="335927" y="406400"/>
                  </a:lnTo>
                  <a:lnTo>
                    <a:pt x="330022" y="406400"/>
                  </a:lnTo>
                  <a:lnTo>
                    <a:pt x="330022" y="393700"/>
                  </a:lnTo>
                  <a:lnTo>
                    <a:pt x="324116" y="393700"/>
                  </a:lnTo>
                  <a:lnTo>
                    <a:pt x="318211" y="393700"/>
                  </a:lnTo>
                  <a:lnTo>
                    <a:pt x="318211" y="381000"/>
                  </a:lnTo>
                  <a:lnTo>
                    <a:pt x="312305" y="381000"/>
                  </a:lnTo>
                  <a:lnTo>
                    <a:pt x="312305" y="355600"/>
                  </a:lnTo>
                  <a:lnTo>
                    <a:pt x="306400" y="355600"/>
                  </a:lnTo>
                  <a:lnTo>
                    <a:pt x="306400" y="368300"/>
                  </a:lnTo>
                  <a:lnTo>
                    <a:pt x="300583" y="368300"/>
                  </a:lnTo>
                  <a:lnTo>
                    <a:pt x="300583" y="355600"/>
                  </a:lnTo>
                  <a:lnTo>
                    <a:pt x="294678" y="355600"/>
                  </a:lnTo>
                  <a:lnTo>
                    <a:pt x="294678" y="342900"/>
                  </a:lnTo>
                  <a:lnTo>
                    <a:pt x="288772" y="342900"/>
                  </a:lnTo>
                  <a:lnTo>
                    <a:pt x="288772" y="355600"/>
                  </a:lnTo>
                  <a:lnTo>
                    <a:pt x="282867" y="355600"/>
                  </a:lnTo>
                  <a:lnTo>
                    <a:pt x="282867" y="368300"/>
                  </a:lnTo>
                  <a:lnTo>
                    <a:pt x="276961" y="368300"/>
                  </a:lnTo>
                  <a:lnTo>
                    <a:pt x="276961" y="342900"/>
                  </a:lnTo>
                  <a:lnTo>
                    <a:pt x="271056" y="342900"/>
                  </a:lnTo>
                  <a:lnTo>
                    <a:pt x="271056" y="317500"/>
                  </a:lnTo>
                  <a:lnTo>
                    <a:pt x="265239" y="317500"/>
                  </a:lnTo>
                  <a:lnTo>
                    <a:pt x="265239" y="330200"/>
                  </a:lnTo>
                  <a:lnTo>
                    <a:pt x="259334" y="330200"/>
                  </a:lnTo>
                  <a:lnTo>
                    <a:pt x="253428" y="330200"/>
                  </a:lnTo>
                  <a:lnTo>
                    <a:pt x="253428" y="317500"/>
                  </a:lnTo>
                  <a:lnTo>
                    <a:pt x="247523" y="317500"/>
                  </a:lnTo>
                  <a:lnTo>
                    <a:pt x="241617" y="317500"/>
                  </a:lnTo>
                  <a:lnTo>
                    <a:pt x="235712" y="317500"/>
                  </a:lnTo>
                  <a:lnTo>
                    <a:pt x="235712" y="355600"/>
                  </a:lnTo>
                  <a:lnTo>
                    <a:pt x="229806" y="355600"/>
                  </a:lnTo>
                  <a:lnTo>
                    <a:pt x="229806" y="330200"/>
                  </a:lnTo>
                  <a:lnTo>
                    <a:pt x="223977" y="330200"/>
                  </a:lnTo>
                  <a:lnTo>
                    <a:pt x="218071" y="330200"/>
                  </a:lnTo>
                  <a:lnTo>
                    <a:pt x="218071" y="317500"/>
                  </a:lnTo>
                  <a:lnTo>
                    <a:pt x="212166" y="317500"/>
                  </a:lnTo>
                  <a:lnTo>
                    <a:pt x="212166" y="342900"/>
                  </a:lnTo>
                  <a:lnTo>
                    <a:pt x="206260" y="342900"/>
                  </a:lnTo>
                  <a:lnTo>
                    <a:pt x="206260" y="317500"/>
                  </a:lnTo>
                  <a:lnTo>
                    <a:pt x="200355" y="317500"/>
                  </a:lnTo>
                  <a:lnTo>
                    <a:pt x="200355" y="304800"/>
                  </a:lnTo>
                  <a:lnTo>
                    <a:pt x="194449" y="304800"/>
                  </a:lnTo>
                  <a:lnTo>
                    <a:pt x="194449" y="279400"/>
                  </a:lnTo>
                  <a:lnTo>
                    <a:pt x="188544" y="279400"/>
                  </a:lnTo>
                  <a:lnTo>
                    <a:pt x="182727" y="279400"/>
                  </a:lnTo>
                  <a:lnTo>
                    <a:pt x="176822" y="279400"/>
                  </a:lnTo>
                  <a:lnTo>
                    <a:pt x="176822" y="304800"/>
                  </a:lnTo>
                  <a:lnTo>
                    <a:pt x="170916" y="304800"/>
                  </a:lnTo>
                  <a:lnTo>
                    <a:pt x="170916" y="292100"/>
                  </a:lnTo>
                  <a:lnTo>
                    <a:pt x="165011" y="292100"/>
                  </a:lnTo>
                  <a:lnTo>
                    <a:pt x="165011" y="304800"/>
                  </a:lnTo>
                  <a:lnTo>
                    <a:pt x="159105" y="304800"/>
                  </a:lnTo>
                  <a:lnTo>
                    <a:pt x="159105" y="342900"/>
                  </a:lnTo>
                  <a:lnTo>
                    <a:pt x="153200" y="342900"/>
                  </a:lnTo>
                  <a:lnTo>
                    <a:pt x="153200" y="330200"/>
                  </a:lnTo>
                  <a:lnTo>
                    <a:pt x="147383" y="330200"/>
                  </a:lnTo>
                  <a:lnTo>
                    <a:pt x="147383" y="279400"/>
                  </a:lnTo>
                  <a:lnTo>
                    <a:pt x="141478" y="279400"/>
                  </a:lnTo>
                  <a:lnTo>
                    <a:pt x="141478" y="266700"/>
                  </a:lnTo>
                  <a:lnTo>
                    <a:pt x="135572" y="266700"/>
                  </a:lnTo>
                  <a:lnTo>
                    <a:pt x="135572" y="304800"/>
                  </a:lnTo>
                  <a:lnTo>
                    <a:pt x="129667" y="304800"/>
                  </a:lnTo>
                  <a:lnTo>
                    <a:pt x="129667" y="330200"/>
                  </a:lnTo>
                  <a:lnTo>
                    <a:pt x="123761" y="330200"/>
                  </a:lnTo>
                  <a:lnTo>
                    <a:pt x="117856" y="330200"/>
                  </a:lnTo>
                  <a:lnTo>
                    <a:pt x="112039" y="330200"/>
                  </a:lnTo>
                  <a:lnTo>
                    <a:pt x="112039" y="317500"/>
                  </a:lnTo>
                  <a:lnTo>
                    <a:pt x="106133" y="317500"/>
                  </a:lnTo>
                  <a:lnTo>
                    <a:pt x="100228" y="317500"/>
                  </a:lnTo>
                  <a:lnTo>
                    <a:pt x="100228" y="304800"/>
                  </a:lnTo>
                  <a:lnTo>
                    <a:pt x="94322" y="304800"/>
                  </a:lnTo>
                  <a:lnTo>
                    <a:pt x="94322" y="292100"/>
                  </a:lnTo>
                  <a:lnTo>
                    <a:pt x="88417" y="292100"/>
                  </a:lnTo>
                  <a:lnTo>
                    <a:pt x="88417" y="317500"/>
                  </a:lnTo>
                  <a:lnTo>
                    <a:pt x="82511" y="317500"/>
                  </a:lnTo>
                  <a:lnTo>
                    <a:pt x="76593" y="317500"/>
                  </a:lnTo>
                  <a:lnTo>
                    <a:pt x="70777" y="317500"/>
                  </a:lnTo>
                  <a:lnTo>
                    <a:pt x="70777" y="292100"/>
                  </a:lnTo>
                  <a:lnTo>
                    <a:pt x="64871" y="292100"/>
                  </a:lnTo>
                  <a:lnTo>
                    <a:pt x="64871" y="254000"/>
                  </a:lnTo>
                  <a:lnTo>
                    <a:pt x="58966" y="254000"/>
                  </a:lnTo>
                  <a:lnTo>
                    <a:pt x="58966" y="241300"/>
                  </a:lnTo>
                  <a:lnTo>
                    <a:pt x="53060" y="241300"/>
                  </a:lnTo>
                  <a:lnTo>
                    <a:pt x="47155" y="241300"/>
                  </a:lnTo>
                  <a:lnTo>
                    <a:pt x="47155" y="228600"/>
                  </a:lnTo>
                  <a:lnTo>
                    <a:pt x="41249" y="228600"/>
                  </a:lnTo>
                  <a:lnTo>
                    <a:pt x="41249" y="215900"/>
                  </a:lnTo>
                  <a:lnTo>
                    <a:pt x="35344" y="215900"/>
                  </a:lnTo>
                  <a:lnTo>
                    <a:pt x="35344" y="177800"/>
                  </a:lnTo>
                  <a:lnTo>
                    <a:pt x="29527" y="177800"/>
                  </a:lnTo>
                  <a:lnTo>
                    <a:pt x="29527" y="165100"/>
                  </a:lnTo>
                  <a:lnTo>
                    <a:pt x="23622" y="165100"/>
                  </a:lnTo>
                  <a:lnTo>
                    <a:pt x="23622" y="88900"/>
                  </a:lnTo>
                  <a:lnTo>
                    <a:pt x="17716" y="88900"/>
                  </a:lnTo>
                  <a:lnTo>
                    <a:pt x="17716" y="63500"/>
                  </a:lnTo>
                  <a:lnTo>
                    <a:pt x="11811" y="63500"/>
                  </a:lnTo>
                  <a:lnTo>
                    <a:pt x="11811" y="12700"/>
                  </a:lnTo>
                  <a:lnTo>
                    <a:pt x="5905" y="12700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558800"/>
                  </a:lnTo>
                  <a:lnTo>
                    <a:pt x="5905" y="558800"/>
                  </a:lnTo>
                  <a:lnTo>
                    <a:pt x="11811" y="558800"/>
                  </a:lnTo>
                  <a:lnTo>
                    <a:pt x="418439" y="558800"/>
                  </a:lnTo>
                  <a:lnTo>
                    <a:pt x="418439" y="419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95057" y="1411807"/>
              <a:ext cx="418465" cy="1346200"/>
            </a:xfrm>
            <a:custGeom>
              <a:avLst/>
              <a:gdLst/>
              <a:ahLst/>
              <a:cxnLst/>
              <a:rect l="l" t="t" r="r" b="b"/>
              <a:pathLst>
                <a:path w="418465" h="1346200">
                  <a:moveTo>
                    <a:pt x="418350" y="558800"/>
                  </a:moveTo>
                  <a:lnTo>
                    <a:pt x="412445" y="558800"/>
                  </a:lnTo>
                  <a:lnTo>
                    <a:pt x="412445" y="495300"/>
                  </a:lnTo>
                  <a:lnTo>
                    <a:pt x="406539" y="495300"/>
                  </a:lnTo>
                  <a:lnTo>
                    <a:pt x="406539" y="508000"/>
                  </a:lnTo>
                  <a:lnTo>
                    <a:pt x="400634" y="508000"/>
                  </a:lnTo>
                  <a:lnTo>
                    <a:pt x="394817" y="508000"/>
                  </a:lnTo>
                  <a:lnTo>
                    <a:pt x="394817" y="431800"/>
                  </a:lnTo>
                  <a:lnTo>
                    <a:pt x="388912" y="431800"/>
                  </a:lnTo>
                  <a:lnTo>
                    <a:pt x="388912" y="355600"/>
                  </a:lnTo>
                  <a:lnTo>
                    <a:pt x="383006" y="355600"/>
                  </a:lnTo>
                  <a:lnTo>
                    <a:pt x="383006" y="381000"/>
                  </a:lnTo>
                  <a:lnTo>
                    <a:pt x="377101" y="381000"/>
                  </a:lnTo>
                  <a:lnTo>
                    <a:pt x="377101" y="304800"/>
                  </a:lnTo>
                  <a:lnTo>
                    <a:pt x="371195" y="304800"/>
                  </a:lnTo>
                  <a:lnTo>
                    <a:pt x="371195" y="228600"/>
                  </a:lnTo>
                  <a:lnTo>
                    <a:pt x="365290" y="228600"/>
                  </a:lnTo>
                  <a:lnTo>
                    <a:pt x="365290" y="177800"/>
                  </a:lnTo>
                  <a:lnTo>
                    <a:pt x="359384" y="177800"/>
                  </a:lnTo>
                  <a:lnTo>
                    <a:pt x="353568" y="177800"/>
                  </a:lnTo>
                  <a:lnTo>
                    <a:pt x="353568" y="190500"/>
                  </a:lnTo>
                  <a:lnTo>
                    <a:pt x="347649" y="190500"/>
                  </a:lnTo>
                  <a:lnTo>
                    <a:pt x="347649" y="139700"/>
                  </a:lnTo>
                  <a:lnTo>
                    <a:pt x="341744" y="139700"/>
                  </a:lnTo>
                  <a:lnTo>
                    <a:pt x="335838" y="139700"/>
                  </a:lnTo>
                  <a:lnTo>
                    <a:pt x="335838" y="63500"/>
                  </a:lnTo>
                  <a:lnTo>
                    <a:pt x="329933" y="63500"/>
                  </a:lnTo>
                  <a:lnTo>
                    <a:pt x="329933" y="76200"/>
                  </a:lnTo>
                  <a:lnTo>
                    <a:pt x="324027" y="76200"/>
                  </a:lnTo>
                  <a:lnTo>
                    <a:pt x="324027" y="25400"/>
                  </a:lnTo>
                  <a:lnTo>
                    <a:pt x="318211" y="25400"/>
                  </a:lnTo>
                  <a:lnTo>
                    <a:pt x="318211" y="0"/>
                  </a:lnTo>
                  <a:lnTo>
                    <a:pt x="312305" y="0"/>
                  </a:lnTo>
                  <a:lnTo>
                    <a:pt x="312305" y="215900"/>
                  </a:lnTo>
                  <a:lnTo>
                    <a:pt x="306400" y="215900"/>
                  </a:lnTo>
                  <a:lnTo>
                    <a:pt x="306400" y="76200"/>
                  </a:lnTo>
                  <a:lnTo>
                    <a:pt x="300494" y="76200"/>
                  </a:lnTo>
                  <a:lnTo>
                    <a:pt x="300494" y="0"/>
                  </a:lnTo>
                  <a:lnTo>
                    <a:pt x="294589" y="0"/>
                  </a:lnTo>
                  <a:lnTo>
                    <a:pt x="294589" y="25400"/>
                  </a:lnTo>
                  <a:lnTo>
                    <a:pt x="288683" y="25400"/>
                  </a:lnTo>
                  <a:lnTo>
                    <a:pt x="288683" y="38100"/>
                  </a:lnTo>
                  <a:lnTo>
                    <a:pt x="282778" y="38100"/>
                  </a:lnTo>
                  <a:lnTo>
                    <a:pt x="282778" y="50800"/>
                  </a:lnTo>
                  <a:lnTo>
                    <a:pt x="276961" y="50800"/>
                  </a:lnTo>
                  <a:lnTo>
                    <a:pt x="276961" y="228600"/>
                  </a:lnTo>
                  <a:lnTo>
                    <a:pt x="271056" y="228600"/>
                  </a:lnTo>
                  <a:lnTo>
                    <a:pt x="271056" y="152400"/>
                  </a:lnTo>
                  <a:lnTo>
                    <a:pt x="265150" y="152400"/>
                  </a:lnTo>
                  <a:lnTo>
                    <a:pt x="259245" y="152400"/>
                  </a:lnTo>
                  <a:lnTo>
                    <a:pt x="259245" y="114300"/>
                  </a:lnTo>
                  <a:lnTo>
                    <a:pt x="253339" y="114300"/>
                  </a:lnTo>
                  <a:lnTo>
                    <a:pt x="247434" y="114300"/>
                  </a:lnTo>
                  <a:lnTo>
                    <a:pt x="247434" y="203200"/>
                  </a:lnTo>
                  <a:lnTo>
                    <a:pt x="241528" y="203200"/>
                  </a:lnTo>
                  <a:lnTo>
                    <a:pt x="241528" y="177800"/>
                  </a:lnTo>
                  <a:lnTo>
                    <a:pt x="235712" y="177800"/>
                  </a:lnTo>
                  <a:lnTo>
                    <a:pt x="235712" y="279400"/>
                  </a:lnTo>
                  <a:lnTo>
                    <a:pt x="229806" y="279400"/>
                  </a:lnTo>
                  <a:lnTo>
                    <a:pt x="229806" y="292100"/>
                  </a:lnTo>
                  <a:lnTo>
                    <a:pt x="223901" y="292100"/>
                  </a:lnTo>
                  <a:lnTo>
                    <a:pt x="223901" y="393700"/>
                  </a:lnTo>
                  <a:lnTo>
                    <a:pt x="217995" y="393700"/>
                  </a:lnTo>
                  <a:lnTo>
                    <a:pt x="217995" y="355600"/>
                  </a:lnTo>
                  <a:lnTo>
                    <a:pt x="212090" y="355600"/>
                  </a:lnTo>
                  <a:lnTo>
                    <a:pt x="212090" y="330200"/>
                  </a:lnTo>
                  <a:lnTo>
                    <a:pt x="206184" y="330200"/>
                  </a:lnTo>
                  <a:lnTo>
                    <a:pt x="206184" y="419100"/>
                  </a:lnTo>
                  <a:lnTo>
                    <a:pt x="200355" y="419100"/>
                  </a:lnTo>
                  <a:lnTo>
                    <a:pt x="200355" y="457200"/>
                  </a:lnTo>
                  <a:lnTo>
                    <a:pt x="194449" y="457200"/>
                  </a:lnTo>
                  <a:lnTo>
                    <a:pt x="194449" y="546100"/>
                  </a:lnTo>
                  <a:lnTo>
                    <a:pt x="188544" y="546100"/>
                  </a:lnTo>
                  <a:lnTo>
                    <a:pt x="188544" y="622300"/>
                  </a:lnTo>
                  <a:lnTo>
                    <a:pt x="182638" y="622300"/>
                  </a:lnTo>
                  <a:lnTo>
                    <a:pt x="182638" y="660400"/>
                  </a:lnTo>
                  <a:lnTo>
                    <a:pt x="176733" y="660400"/>
                  </a:lnTo>
                  <a:lnTo>
                    <a:pt x="170827" y="660400"/>
                  </a:lnTo>
                  <a:lnTo>
                    <a:pt x="170827" y="787400"/>
                  </a:lnTo>
                  <a:lnTo>
                    <a:pt x="165011" y="787400"/>
                  </a:lnTo>
                  <a:lnTo>
                    <a:pt x="165011" y="812800"/>
                  </a:lnTo>
                  <a:lnTo>
                    <a:pt x="159105" y="812800"/>
                  </a:lnTo>
                  <a:lnTo>
                    <a:pt x="159105" y="838200"/>
                  </a:lnTo>
                  <a:lnTo>
                    <a:pt x="153200" y="838200"/>
                  </a:lnTo>
                  <a:lnTo>
                    <a:pt x="153200" y="863600"/>
                  </a:lnTo>
                  <a:lnTo>
                    <a:pt x="147294" y="863600"/>
                  </a:lnTo>
                  <a:lnTo>
                    <a:pt x="147294" y="889000"/>
                  </a:lnTo>
                  <a:lnTo>
                    <a:pt x="141389" y="889000"/>
                  </a:lnTo>
                  <a:lnTo>
                    <a:pt x="141389" y="977900"/>
                  </a:lnTo>
                  <a:lnTo>
                    <a:pt x="135483" y="977900"/>
                  </a:lnTo>
                  <a:lnTo>
                    <a:pt x="135483" y="965200"/>
                  </a:lnTo>
                  <a:lnTo>
                    <a:pt x="129578" y="965200"/>
                  </a:lnTo>
                  <a:lnTo>
                    <a:pt x="129578" y="1016000"/>
                  </a:lnTo>
                  <a:lnTo>
                    <a:pt x="123761" y="1016000"/>
                  </a:lnTo>
                  <a:lnTo>
                    <a:pt x="123761" y="1041400"/>
                  </a:lnTo>
                  <a:lnTo>
                    <a:pt x="117856" y="1041400"/>
                  </a:lnTo>
                  <a:lnTo>
                    <a:pt x="117856" y="1079500"/>
                  </a:lnTo>
                  <a:lnTo>
                    <a:pt x="111950" y="1079500"/>
                  </a:lnTo>
                  <a:lnTo>
                    <a:pt x="111950" y="1104900"/>
                  </a:lnTo>
                  <a:lnTo>
                    <a:pt x="106045" y="1104900"/>
                  </a:lnTo>
                  <a:lnTo>
                    <a:pt x="106045" y="1117600"/>
                  </a:lnTo>
                  <a:lnTo>
                    <a:pt x="100139" y="1117600"/>
                  </a:lnTo>
                  <a:lnTo>
                    <a:pt x="100139" y="1143000"/>
                  </a:lnTo>
                  <a:lnTo>
                    <a:pt x="94234" y="1143000"/>
                  </a:lnTo>
                  <a:lnTo>
                    <a:pt x="94234" y="1117600"/>
                  </a:lnTo>
                  <a:lnTo>
                    <a:pt x="88328" y="1117600"/>
                  </a:lnTo>
                  <a:lnTo>
                    <a:pt x="88328" y="1168400"/>
                  </a:lnTo>
                  <a:lnTo>
                    <a:pt x="82511" y="1168400"/>
                  </a:lnTo>
                  <a:lnTo>
                    <a:pt x="76593" y="1168400"/>
                  </a:lnTo>
                  <a:lnTo>
                    <a:pt x="76593" y="1181100"/>
                  </a:lnTo>
                  <a:lnTo>
                    <a:pt x="70688" y="1181100"/>
                  </a:lnTo>
                  <a:lnTo>
                    <a:pt x="64782" y="1181100"/>
                  </a:lnTo>
                  <a:lnTo>
                    <a:pt x="64782" y="1193800"/>
                  </a:lnTo>
                  <a:lnTo>
                    <a:pt x="58877" y="1193800"/>
                  </a:lnTo>
                  <a:lnTo>
                    <a:pt x="52971" y="1193800"/>
                  </a:lnTo>
                  <a:lnTo>
                    <a:pt x="52971" y="1181100"/>
                  </a:lnTo>
                  <a:lnTo>
                    <a:pt x="47155" y="1181100"/>
                  </a:lnTo>
                  <a:lnTo>
                    <a:pt x="47155" y="1193800"/>
                  </a:lnTo>
                  <a:lnTo>
                    <a:pt x="41249" y="1193800"/>
                  </a:lnTo>
                  <a:lnTo>
                    <a:pt x="35344" y="1193800"/>
                  </a:lnTo>
                  <a:lnTo>
                    <a:pt x="35344" y="1219200"/>
                  </a:lnTo>
                  <a:lnTo>
                    <a:pt x="29438" y="1219200"/>
                  </a:lnTo>
                  <a:lnTo>
                    <a:pt x="29438" y="1206500"/>
                  </a:lnTo>
                  <a:lnTo>
                    <a:pt x="23533" y="1206500"/>
                  </a:lnTo>
                  <a:lnTo>
                    <a:pt x="23533" y="1219200"/>
                  </a:lnTo>
                  <a:lnTo>
                    <a:pt x="17627" y="1219200"/>
                  </a:lnTo>
                  <a:lnTo>
                    <a:pt x="11722" y="1219200"/>
                  </a:lnTo>
                  <a:lnTo>
                    <a:pt x="11722" y="1231900"/>
                  </a:lnTo>
                  <a:lnTo>
                    <a:pt x="5905" y="1231900"/>
                  </a:lnTo>
                  <a:lnTo>
                    <a:pt x="5905" y="1206500"/>
                  </a:lnTo>
                  <a:lnTo>
                    <a:pt x="0" y="1206500"/>
                  </a:lnTo>
                  <a:lnTo>
                    <a:pt x="0" y="1346200"/>
                  </a:lnTo>
                  <a:lnTo>
                    <a:pt x="5905" y="1346200"/>
                  </a:lnTo>
                  <a:lnTo>
                    <a:pt x="11722" y="1346200"/>
                  </a:lnTo>
                  <a:lnTo>
                    <a:pt x="418350" y="1346200"/>
                  </a:lnTo>
                  <a:lnTo>
                    <a:pt x="418350" y="5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307502" y="878407"/>
              <a:ext cx="418465" cy="1879600"/>
            </a:xfrm>
            <a:custGeom>
              <a:avLst/>
              <a:gdLst/>
              <a:ahLst/>
              <a:cxnLst/>
              <a:rect l="l" t="t" r="r" b="b"/>
              <a:pathLst>
                <a:path w="418465" h="1879600">
                  <a:moveTo>
                    <a:pt x="418350" y="241300"/>
                  </a:moveTo>
                  <a:lnTo>
                    <a:pt x="412445" y="241300"/>
                  </a:lnTo>
                  <a:lnTo>
                    <a:pt x="412445" y="0"/>
                  </a:lnTo>
                  <a:lnTo>
                    <a:pt x="406628" y="0"/>
                  </a:lnTo>
                  <a:lnTo>
                    <a:pt x="406628" y="88900"/>
                  </a:lnTo>
                  <a:lnTo>
                    <a:pt x="400723" y="88900"/>
                  </a:lnTo>
                  <a:lnTo>
                    <a:pt x="400723" y="0"/>
                  </a:lnTo>
                  <a:lnTo>
                    <a:pt x="394817" y="0"/>
                  </a:lnTo>
                  <a:lnTo>
                    <a:pt x="394817" y="203200"/>
                  </a:lnTo>
                  <a:lnTo>
                    <a:pt x="388912" y="203200"/>
                  </a:lnTo>
                  <a:lnTo>
                    <a:pt x="388912" y="152400"/>
                  </a:lnTo>
                  <a:lnTo>
                    <a:pt x="383006" y="152400"/>
                  </a:lnTo>
                  <a:lnTo>
                    <a:pt x="383006" y="228600"/>
                  </a:lnTo>
                  <a:lnTo>
                    <a:pt x="377101" y="228600"/>
                  </a:lnTo>
                  <a:lnTo>
                    <a:pt x="377101" y="279400"/>
                  </a:lnTo>
                  <a:lnTo>
                    <a:pt x="371284" y="279400"/>
                  </a:lnTo>
                  <a:lnTo>
                    <a:pt x="371284" y="381000"/>
                  </a:lnTo>
                  <a:lnTo>
                    <a:pt x="365379" y="381000"/>
                  </a:lnTo>
                  <a:lnTo>
                    <a:pt x="365379" y="596900"/>
                  </a:lnTo>
                  <a:lnTo>
                    <a:pt x="359473" y="596900"/>
                  </a:lnTo>
                  <a:lnTo>
                    <a:pt x="359473" y="609600"/>
                  </a:lnTo>
                  <a:lnTo>
                    <a:pt x="353568" y="609600"/>
                  </a:lnTo>
                  <a:lnTo>
                    <a:pt x="353568" y="711200"/>
                  </a:lnTo>
                  <a:lnTo>
                    <a:pt x="347662" y="711200"/>
                  </a:lnTo>
                  <a:lnTo>
                    <a:pt x="347662" y="774700"/>
                  </a:lnTo>
                  <a:lnTo>
                    <a:pt x="341757" y="774700"/>
                  </a:lnTo>
                  <a:lnTo>
                    <a:pt x="341757" y="1003300"/>
                  </a:lnTo>
                  <a:lnTo>
                    <a:pt x="335927" y="1003300"/>
                  </a:lnTo>
                  <a:lnTo>
                    <a:pt x="335927" y="1028700"/>
                  </a:lnTo>
                  <a:lnTo>
                    <a:pt x="330022" y="1028700"/>
                  </a:lnTo>
                  <a:lnTo>
                    <a:pt x="330022" y="1181100"/>
                  </a:lnTo>
                  <a:lnTo>
                    <a:pt x="324116" y="1181100"/>
                  </a:lnTo>
                  <a:lnTo>
                    <a:pt x="324116" y="1231900"/>
                  </a:lnTo>
                  <a:lnTo>
                    <a:pt x="318211" y="1231900"/>
                  </a:lnTo>
                  <a:lnTo>
                    <a:pt x="318211" y="1447800"/>
                  </a:lnTo>
                  <a:lnTo>
                    <a:pt x="312305" y="1447800"/>
                  </a:lnTo>
                  <a:lnTo>
                    <a:pt x="312305" y="1524000"/>
                  </a:lnTo>
                  <a:lnTo>
                    <a:pt x="306400" y="1524000"/>
                  </a:lnTo>
                  <a:lnTo>
                    <a:pt x="306400" y="1574800"/>
                  </a:lnTo>
                  <a:lnTo>
                    <a:pt x="300494" y="1574800"/>
                  </a:lnTo>
                  <a:lnTo>
                    <a:pt x="300494" y="1587500"/>
                  </a:lnTo>
                  <a:lnTo>
                    <a:pt x="294589" y="1587500"/>
                  </a:lnTo>
                  <a:lnTo>
                    <a:pt x="288772" y="1587500"/>
                  </a:lnTo>
                  <a:lnTo>
                    <a:pt x="282867" y="1587500"/>
                  </a:lnTo>
                  <a:lnTo>
                    <a:pt x="276961" y="1587500"/>
                  </a:lnTo>
                  <a:lnTo>
                    <a:pt x="271056" y="1587500"/>
                  </a:lnTo>
                  <a:lnTo>
                    <a:pt x="271056" y="1574800"/>
                  </a:lnTo>
                  <a:lnTo>
                    <a:pt x="265150" y="1574800"/>
                  </a:lnTo>
                  <a:lnTo>
                    <a:pt x="265150" y="1600200"/>
                  </a:lnTo>
                  <a:lnTo>
                    <a:pt x="259245" y="1600200"/>
                  </a:lnTo>
                  <a:lnTo>
                    <a:pt x="259245" y="1587500"/>
                  </a:lnTo>
                  <a:lnTo>
                    <a:pt x="253428" y="1587500"/>
                  </a:lnTo>
                  <a:lnTo>
                    <a:pt x="247523" y="1587500"/>
                  </a:lnTo>
                  <a:lnTo>
                    <a:pt x="247523" y="1600200"/>
                  </a:lnTo>
                  <a:lnTo>
                    <a:pt x="241617" y="1600200"/>
                  </a:lnTo>
                  <a:lnTo>
                    <a:pt x="241617" y="1574800"/>
                  </a:lnTo>
                  <a:lnTo>
                    <a:pt x="235712" y="1574800"/>
                  </a:lnTo>
                  <a:lnTo>
                    <a:pt x="235712" y="1625600"/>
                  </a:lnTo>
                  <a:lnTo>
                    <a:pt x="229806" y="1625600"/>
                  </a:lnTo>
                  <a:lnTo>
                    <a:pt x="229806" y="1587500"/>
                  </a:lnTo>
                  <a:lnTo>
                    <a:pt x="223901" y="1587500"/>
                  </a:lnTo>
                  <a:lnTo>
                    <a:pt x="223901" y="1574800"/>
                  </a:lnTo>
                  <a:lnTo>
                    <a:pt x="218084" y="1574800"/>
                  </a:lnTo>
                  <a:lnTo>
                    <a:pt x="218084" y="1587500"/>
                  </a:lnTo>
                  <a:lnTo>
                    <a:pt x="212178" y="1587500"/>
                  </a:lnTo>
                  <a:lnTo>
                    <a:pt x="212178" y="1612900"/>
                  </a:lnTo>
                  <a:lnTo>
                    <a:pt x="206273" y="1612900"/>
                  </a:lnTo>
                  <a:lnTo>
                    <a:pt x="206273" y="1625600"/>
                  </a:lnTo>
                  <a:lnTo>
                    <a:pt x="200367" y="1625600"/>
                  </a:lnTo>
                  <a:lnTo>
                    <a:pt x="200367" y="1600200"/>
                  </a:lnTo>
                  <a:lnTo>
                    <a:pt x="194462" y="1600200"/>
                  </a:lnTo>
                  <a:lnTo>
                    <a:pt x="188544" y="1600200"/>
                  </a:lnTo>
                  <a:lnTo>
                    <a:pt x="188544" y="1574800"/>
                  </a:lnTo>
                  <a:lnTo>
                    <a:pt x="182638" y="1574800"/>
                  </a:lnTo>
                  <a:lnTo>
                    <a:pt x="182638" y="1651000"/>
                  </a:lnTo>
                  <a:lnTo>
                    <a:pt x="176822" y="1651000"/>
                  </a:lnTo>
                  <a:lnTo>
                    <a:pt x="176822" y="1587500"/>
                  </a:lnTo>
                  <a:lnTo>
                    <a:pt x="170916" y="1587500"/>
                  </a:lnTo>
                  <a:lnTo>
                    <a:pt x="170916" y="1574800"/>
                  </a:lnTo>
                  <a:lnTo>
                    <a:pt x="165011" y="1574800"/>
                  </a:lnTo>
                  <a:lnTo>
                    <a:pt x="159105" y="1574800"/>
                  </a:lnTo>
                  <a:lnTo>
                    <a:pt x="153200" y="1574800"/>
                  </a:lnTo>
                  <a:lnTo>
                    <a:pt x="153200" y="1612900"/>
                  </a:lnTo>
                  <a:lnTo>
                    <a:pt x="147294" y="1612900"/>
                  </a:lnTo>
                  <a:lnTo>
                    <a:pt x="147294" y="1587500"/>
                  </a:lnTo>
                  <a:lnTo>
                    <a:pt x="141389" y="1587500"/>
                  </a:lnTo>
                  <a:lnTo>
                    <a:pt x="141389" y="1574800"/>
                  </a:lnTo>
                  <a:lnTo>
                    <a:pt x="135572" y="1574800"/>
                  </a:lnTo>
                  <a:lnTo>
                    <a:pt x="135572" y="1587500"/>
                  </a:lnTo>
                  <a:lnTo>
                    <a:pt x="129667" y="1587500"/>
                  </a:lnTo>
                  <a:lnTo>
                    <a:pt x="129667" y="1612900"/>
                  </a:lnTo>
                  <a:lnTo>
                    <a:pt x="123761" y="1612900"/>
                  </a:lnTo>
                  <a:lnTo>
                    <a:pt x="123761" y="1574800"/>
                  </a:lnTo>
                  <a:lnTo>
                    <a:pt x="117856" y="1574800"/>
                  </a:lnTo>
                  <a:lnTo>
                    <a:pt x="111950" y="1574800"/>
                  </a:lnTo>
                  <a:lnTo>
                    <a:pt x="111950" y="1587500"/>
                  </a:lnTo>
                  <a:lnTo>
                    <a:pt x="106045" y="1587500"/>
                  </a:lnTo>
                  <a:lnTo>
                    <a:pt x="106045" y="1574800"/>
                  </a:lnTo>
                  <a:lnTo>
                    <a:pt x="100228" y="1574800"/>
                  </a:lnTo>
                  <a:lnTo>
                    <a:pt x="100228" y="1587500"/>
                  </a:lnTo>
                  <a:lnTo>
                    <a:pt x="94322" y="1587500"/>
                  </a:lnTo>
                  <a:lnTo>
                    <a:pt x="94322" y="1485900"/>
                  </a:lnTo>
                  <a:lnTo>
                    <a:pt x="88417" y="1485900"/>
                  </a:lnTo>
                  <a:lnTo>
                    <a:pt x="82511" y="1485900"/>
                  </a:lnTo>
                  <a:lnTo>
                    <a:pt x="82511" y="1409700"/>
                  </a:lnTo>
                  <a:lnTo>
                    <a:pt x="76606" y="1409700"/>
                  </a:lnTo>
                  <a:lnTo>
                    <a:pt x="76606" y="1435100"/>
                  </a:lnTo>
                  <a:lnTo>
                    <a:pt x="70700" y="1435100"/>
                  </a:lnTo>
                  <a:lnTo>
                    <a:pt x="70700" y="1346200"/>
                  </a:lnTo>
                  <a:lnTo>
                    <a:pt x="64795" y="1346200"/>
                  </a:lnTo>
                  <a:lnTo>
                    <a:pt x="64795" y="1295400"/>
                  </a:lnTo>
                  <a:lnTo>
                    <a:pt x="58966" y="1295400"/>
                  </a:lnTo>
                  <a:lnTo>
                    <a:pt x="58966" y="1282700"/>
                  </a:lnTo>
                  <a:lnTo>
                    <a:pt x="53060" y="1282700"/>
                  </a:lnTo>
                  <a:lnTo>
                    <a:pt x="53060" y="1308100"/>
                  </a:lnTo>
                  <a:lnTo>
                    <a:pt x="47155" y="1308100"/>
                  </a:lnTo>
                  <a:lnTo>
                    <a:pt x="47155" y="1384300"/>
                  </a:lnTo>
                  <a:lnTo>
                    <a:pt x="41249" y="1384300"/>
                  </a:lnTo>
                  <a:lnTo>
                    <a:pt x="41249" y="1257300"/>
                  </a:lnTo>
                  <a:lnTo>
                    <a:pt x="35344" y="1257300"/>
                  </a:lnTo>
                  <a:lnTo>
                    <a:pt x="35344" y="1231900"/>
                  </a:lnTo>
                  <a:lnTo>
                    <a:pt x="29438" y="1231900"/>
                  </a:lnTo>
                  <a:lnTo>
                    <a:pt x="29438" y="1181100"/>
                  </a:lnTo>
                  <a:lnTo>
                    <a:pt x="23622" y="1181100"/>
                  </a:lnTo>
                  <a:lnTo>
                    <a:pt x="17716" y="1181100"/>
                  </a:lnTo>
                  <a:lnTo>
                    <a:pt x="17716" y="1168400"/>
                  </a:lnTo>
                  <a:lnTo>
                    <a:pt x="11811" y="1168400"/>
                  </a:lnTo>
                  <a:lnTo>
                    <a:pt x="11811" y="1104900"/>
                  </a:lnTo>
                  <a:lnTo>
                    <a:pt x="5905" y="1104900"/>
                  </a:lnTo>
                  <a:lnTo>
                    <a:pt x="5905" y="1092200"/>
                  </a:lnTo>
                  <a:lnTo>
                    <a:pt x="0" y="1092200"/>
                  </a:lnTo>
                  <a:lnTo>
                    <a:pt x="0" y="1879600"/>
                  </a:lnTo>
                  <a:lnTo>
                    <a:pt x="5905" y="1879600"/>
                  </a:lnTo>
                  <a:lnTo>
                    <a:pt x="11811" y="1879600"/>
                  </a:lnTo>
                  <a:lnTo>
                    <a:pt x="418350" y="1879600"/>
                  </a:lnTo>
                  <a:lnTo>
                    <a:pt x="418350" y="241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19947" y="1030807"/>
              <a:ext cx="418465" cy="1727200"/>
            </a:xfrm>
            <a:custGeom>
              <a:avLst/>
              <a:gdLst/>
              <a:ahLst/>
              <a:cxnLst/>
              <a:rect l="l" t="t" r="r" b="b"/>
              <a:pathLst>
                <a:path w="418465" h="1727200">
                  <a:moveTo>
                    <a:pt x="418439" y="1651000"/>
                  </a:moveTo>
                  <a:lnTo>
                    <a:pt x="412534" y="1651000"/>
                  </a:lnTo>
                  <a:lnTo>
                    <a:pt x="406628" y="1651000"/>
                  </a:lnTo>
                  <a:lnTo>
                    <a:pt x="400723" y="1651000"/>
                  </a:lnTo>
                  <a:lnTo>
                    <a:pt x="394817" y="1651000"/>
                  </a:lnTo>
                  <a:lnTo>
                    <a:pt x="394817" y="1663700"/>
                  </a:lnTo>
                  <a:lnTo>
                    <a:pt x="389001" y="1663700"/>
                  </a:lnTo>
                  <a:lnTo>
                    <a:pt x="389001" y="1651000"/>
                  </a:lnTo>
                  <a:lnTo>
                    <a:pt x="383095" y="1651000"/>
                  </a:lnTo>
                  <a:lnTo>
                    <a:pt x="377190" y="1651000"/>
                  </a:lnTo>
                  <a:lnTo>
                    <a:pt x="377190" y="1663700"/>
                  </a:lnTo>
                  <a:lnTo>
                    <a:pt x="371284" y="1663700"/>
                  </a:lnTo>
                  <a:lnTo>
                    <a:pt x="371284" y="1651000"/>
                  </a:lnTo>
                  <a:lnTo>
                    <a:pt x="365379" y="1651000"/>
                  </a:lnTo>
                  <a:lnTo>
                    <a:pt x="359473" y="1651000"/>
                  </a:lnTo>
                  <a:lnTo>
                    <a:pt x="359473" y="1638300"/>
                  </a:lnTo>
                  <a:lnTo>
                    <a:pt x="353568" y="1638300"/>
                  </a:lnTo>
                  <a:lnTo>
                    <a:pt x="353568" y="1651000"/>
                  </a:lnTo>
                  <a:lnTo>
                    <a:pt x="347751" y="1651000"/>
                  </a:lnTo>
                  <a:lnTo>
                    <a:pt x="341845" y="1651000"/>
                  </a:lnTo>
                  <a:lnTo>
                    <a:pt x="335940" y="1651000"/>
                  </a:lnTo>
                  <a:lnTo>
                    <a:pt x="335940" y="1638300"/>
                  </a:lnTo>
                  <a:lnTo>
                    <a:pt x="330034" y="1638300"/>
                  </a:lnTo>
                  <a:lnTo>
                    <a:pt x="330034" y="1651000"/>
                  </a:lnTo>
                  <a:lnTo>
                    <a:pt x="324129" y="1651000"/>
                  </a:lnTo>
                  <a:lnTo>
                    <a:pt x="318223" y="1651000"/>
                  </a:lnTo>
                  <a:lnTo>
                    <a:pt x="318223" y="1625600"/>
                  </a:lnTo>
                  <a:lnTo>
                    <a:pt x="312318" y="1625600"/>
                  </a:lnTo>
                  <a:lnTo>
                    <a:pt x="306489" y="1625600"/>
                  </a:lnTo>
                  <a:lnTo>
                    <a:pt x="300583" y="1625600"/>
                  </a:lnTo>
                  <a:lnTo>
                    <a:pt x="300583" y="1651000"/>
                  </a:lnTo>
                  <a:lnTo>
                    <a:pt x="294678" y="1651000"/>
                  </a:lnTo>
                  <a:lnTo>
                    <a:pt x="294678" y="1625600"/>
                  </a:lnTo>
                  <a:lnTo>
                    <a:pt x="288772" y="1625600"/>
                  </a:lnTo>
                  <a:lnTo>
                    <a:pt x="282867" y="1625600"/>
                  </a:lnTo>
                  <a:lnTo>
                    <a:pt x="276961" y="1625600"/>
                  </a:lnTo>
                  <a:lnTo>
                    <a:pt x="276961" y="1638300"/>
                  </a:lnTo>
                  <a:lnTo>
                    <a:pt x="271145" y="1638300"/>
                  </a:lnTo>
                  <a:lnTo>
                    <a:pt x="265239" y="1638300"/>
                  </a:lnTo>
                  <a:lnTo>
                    <a:pt x="265239" y="1625600"/>
                  </a:lnTo>
                  <a:lnTo>
                    <a:pt x="259334" y="1625600"/>
                  </a:lnTo>
                  <a:lnTo>
                    <a:pt x="253428" y="1625600"/>
                  </a:lnTo>
                  <a:lnTo>
                    <a:pt x="253428" y="1600200"/>
                  </a:lnTo>
                  <a:lnTo>
                    <a:pt x="247523" y="1600200"/>
                  </a:lnTo>
                  <a:lnTo>
                    <a:pt x="241617" y="1600200"/>
                  </a:lnTo>
                  <a:lnTo>
                    <a:pt x="241617" y="1612900"/>
                  </a:lnTo>
                  <a:lnTo>
                    <a:pt x="235712" y="1612900"/>
                  </a:lnTo>
                  <a:lnTo>
                    <a:pt x="235712" y="1600200"/>
                  </a:lnTo>
                  <a:lnTo>
                    <a:pt x="229895" y="1600200"/>
                  </a:lnTo>
                  <a:lnTo>
                    <a:pt x="223989" y="1600200"/>
                  </a:lnTo>
                  <a:lnTo>
                    <a:pt x="223989" y="1574800"/>
                  </a:lnTo>
                  <a:lnTo>
                    <a:pt x="218084" y="1574800"/>
                  </a:lnTo>
                  <a:lnTo>
                    <a:pt x="212178" y="1574800"/>
                  </a:lnTo>
                  <a:lnTo>
                    <a:pt x="212178" y="1562100"/>
                  </a:lnTo>
                  <a:lnTo>
                    <a:pt x="206273" y="1562100"/>
                  </a:lnTo>
                  <a:lnTo>
                    <a:pt x="200367" y="1562100"/>
                  </a:lnTo>
                  <a:lnTo>
                    <a:pt x="200367" y="1536700"/>
                  </a:lnTo>
                  <a:lnTo>
                    <a:pt x="194462" y="1536700"/>
                  </a:lnTo>
                  <a:lnTo>
                    <a:pt x="194462" y="1562100"/>
                  </a:lnTo>
                  <a:lnTo>
                    <a:pt x="188633" y="1562100"/>
                  </a:lnTo>
                  <a:lnTo>
                    <a:pt x="188633" y="1549400"/>
                  </a:lnTo>
                  <a:lnTo>
                    <a:pt x="182727" y="1549400"/>
                  </a:lnTo>
                  <a:lnTo>
                    <a:pt x="176822" y="1549400"/>
                  </a:lnTo>
                  <a:lnTo>
                    <a:pt x="176822" y="1524000"/>
                  </a:lnTo>
                  <a:lnTo>
                    <a:pt x="170916" y="1524000"/>
                  </a:lnTo>
                  <a:lnTo>
                    <a:pt x="170916" y="1511300"/>
                  </a:lnTo>
                  <a:lnTo>
                    <a:pt x="165011" y="1511300"/>
                  </a:lnTo>
                  <a:lnTo>
                    <a:pt x="159105" y="1511300"/>
                  </a:lnTo>
                  <a:lnTo>
                    <a:pt x="159105" y="1435100"/>
                  </a:lnTo>
                  <a:lnTo>
                    <a:pt x="153289" y="1435100"/>
                  </a:lnTo>
                  <a:lnTo>
                    <a:pt x="147383" y="1435100"/>
                  </a:lnTo>
                  <a:lnTo>
                    <a:pt x="147383" y="1422400"/>
                  </a:lnTo>
                  <a:lnTo>
                    <a:pt x="141478" y="1422400"/>
                  </a:lnTo>
                  <a:lnTo>
                    <a:pt x="141478" y="1397000"/>
                  </a:lnTo>
                  <a:lnTo>
                    <a:pt x="135572" y="1397000"/>
                  </a:lnTo>
                  <a:lnTo>
                    <a:pt x="135572" y="1333500"/>
                  </a:lnTo>
                  <a:lnTo>
                    <a:pt x="129667" y="1333500"/>
                  </a:lnTo>
                  <a:lnTo>
                    <a:pt x="129667" y="1320800"/>
                  </a:lnTo>
                  <a:lnTo>
                    <a:pt x="123761" y="1320800"/>
                  </a:lnTo>
                  <a:lnTo>
                    <a:pt x="123761" y="1257300"/>
                  </a:lnTo>
                  <a:lnTo>
                    <a:pt x="117856" y="1257300"/>
                  </a:lnTo>
                  <a:lnTo>
                    <a:pt x="117856" y="1193800"/>
                  </a:lnTo>
                  <a:lnTo>
                    <a:pt x="112039" y="1193800"/>
                  </a:lnTo>
                  <a:lnTo>
                    <a:pt x="112039" y="1181100"/>
                  </a:lnTo>
                  <a:lnTo>
                    <a:pt x="106133" y="1181100"/>
                  </a:lnTo>
                  <a:lnTo>
                    <a:pt x="106133" y="1130300"/>
                  </a:lnTo>
                  <a:lnTo>
                    <a:pt x="100228" y="1130300"/>
                  </a:lnTo>
                  <a:lnTo>
                    <a:pt x="94322" y="1130300"/>
                  </a:lnTo>
                  <a:lnTo>
                    <a:pt x="94322" y="1028700"/>
                  </a:lnTo>
                  <a:lnTo>
                    <a:pt x="88417" y="1028700"/>
                  </a:lnTo>
                  <a:lnTo>
                    <a:pt x="88417" y="965200"/>
                  </a:lnTo>
                  <a:lnTo>
                    <a:pt x="82511" y="965200"/>
                  </a:lnTo>
                  <a:lnTo>
                    <a:pt x="82511" y="952500"/>
                  </a:lnTo>
                  <a:lnTo>
                    <a:pt x="76695" y="952500"/>
                  </a:lnTo>
                  <a:lnTo>
                    <a:pt x="76695" y="876300"/>
                  </a:lnTo>
                  <a:lnTo>
                    <a:pt x="70789" y="876300"/>
                  </a:lnTo>
                  <a:lnTo>
                    <a:pt x="70789" y="812800"/>
                  </a:lnTo>
                  <a:lnTo>
                    <a:pt x="64884" y="812800"/>
                  </a:lnTo>
                  <a:lnTo>
                    <a:pt x="64884" y="825500"/>
                  </a:lnTo>
                  <a:lnTo>
                    <a:pt x="58978" y="825500"/>
                  </a:lnTo>
                  <a:lnTo>
                    <a:pt x="58978" y="647700"/>
                  </a:lnTo>
                  <a:lnTo>
                    <a:pt x="53073" y="647700"/>
                  </a:lnTo>
                  <a:lnTo>
                    <a:pt x="53073" y="533400"/>
                  </a:lnTo>
                  <a:lnTo>
                    <a:pt x="47155" y="533400"/>
                  </a:lnTo>
                  <a:lnTo>
                    <a:pt x="47155" y="406400"/>
                  </a:lnTo>
                  <a:lnTo>
                    <a:pt x="41249" y="406400"/>
                  </a:lnTo>
                  <a:lnTo>
                    <a:pt x="41249" y="342900"/>
                  </a:lnTo>
                  <a:lnTo>
                    <a:pt x="35433" y="342900"/>
                  </a:lnTo>
                  <a:lnTo>
                    <a:pt x="35433" y="393700"/>
                  </a:lnTo>
                  <a:lnTo>
                    <a:pt x="29527" y="393700"/>
                  </a:lnTo>
                  <a:lnTo>
                    <a:pt x="29527" y="241300"/>
                  </a:lnTo>
                  <a:lnTo>
                    <a:pt x="23622" y="241300"/>
                  </a:lnTo>
                  <a:lnTo>
                    <a:pt x="23622" y="101600"/>
                  </a:lnTo>
                  <a:lnTo>
                    <a:pt x="17716" y="101600"/>
                  </a:lnTo>
                  <a:lnTo>
                    <a:pt x="17716" y="88900"/>
                  </a:lnTo>
                  <a:lnTo>
                    <a:pt x="11811" y="88900"/>
                  </a:lnTo>
                  <a:lnTo>
                    <a:pt x="11811" y="0"/>
                  </a:lnTo>
                  <a:lnTo>
                    <a:pt x="5905" y="0"/>
                  </a:lnTo>
                  <a:lnTo>
                    <a:pt x="5905" y="88900"/>
                  </a:lnTo>
                  <a:lnTo>
                    <a:pt x="0" y="88900"/>
                  </a:lnTo>
                  <a:lnTo>
                    <a:pt x="0" y="1727200"/>
                  </a:lnTo>
                  <a:lnTo>
                    <a:pt x="418439" y="1727200"/>
                  </a:lnTo>
                  <a:lnTo>
                    <a:pt x="418439" y="165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132481" y="2376144"/>
              <a:ext cx="477520" cy="382270"/>
            </a:xfrm>
            <a:custGeom>
              <a:avLst/>
              <a:gdLst/>
              <a:ahLst/>
              <a:cxnLst/>
              <a:rect l="l" t="t" r="r" b="b"/>
              <a:pathLst>
                <a:path w="477520" h="382269">
                  <a:moveTo>
                    <a:pt x="200367" y="153263"/>
                  </a:moveTo>
                  <a:lnTo>
                    <a:pt x="194462" y="153263"/>
                  </a:lnTo>
                  <a:lnTo>
                    <a:pt x="188556" y="153263"/>
                  </a:lnTo>
                  <a:lnTo>
                    <a:pt x="182651" y="153263"/>
                  </a:lnTo>
                  <a:lnTo>
                    <a:pt x="182651" y="204063"/>
                  </a:lnTo>
                  <a:lnTo>
                    <a:pt x="176745" y="204063"/>
                  </a:lnTo>
                  <a:lnTo>
                    <a:pt x="176745" y="191363"/>
                  </a:lnTo>
                  <a:lnTo>
                    <a:pt x="170840" y="191363"/>
                  </a:lnTo>
                  <a:lnTo>
                    <a:pt x="165011" y="191363"/>
                  </a:lnTo>
                  <a:lnTo>
                    <a:pt x="159105" y="191363"/>
                  </a:lnTo>
                  <a:lnTo>
                    <a:pt x="159105" y="216763"/>
                  </a:lnTo>
                  <a:lnTo>
                    <a:pt x="153200" y="216763"/>
                  </a:lnTo>
                  <a:lnTo>
                    <a:pt x="153200" y="229463"/>
                  </a:lnTo>
                  <a:lnTo>
                    <a:pt x="147294" y="229463"/>
                  </a:lnTo>
                  <a:lnTo>
                    <a:pt x="147294" y="254863"/>
                  </a:lnTo>
                  <a:lnTo>
                    <a:pt x="141389" y="254863"/>
                  </a:lnTo>
                  <a:lnTo>
                    <a:pt x="135483" y="254863"/>
                  </a:lnTo>
                  <a:lnTo>
                    <a:pt x="135483" y="242163"/>
                  </a:lnTo>
                  <a:lnTo>
                    <a:pt x="129667" y="242163"/>
                  </a:lnTo>
                  <a:lnTo>
                    <a:pt x="123761" y="242163"/>
                  </a:lnTo>
                  <a:lnTo>
                    <a:pt x="123761" y="254863"/>
                  </a:lnTo>
                  <a:lnTo>
                    <a:pt x="117856" y="254863"/>
                  </a:lnTo>
                  <a:lnTo>
                    <a:pt x="111950" y="254863"/>
                  </a:lnTo>
                  <a:lnTo>
                    <a:pt x="111950" y="267563"/>
                  </a:lnTo>
                  <a:lnTo>
                    <a:pt x="106045" y="267563"/>
                  </a:lnTo>
                  <a:lnTo>
                    <a:pt x="106045" y="280263"/>
                  </a:lnTo>
                  <a:lnTo>
                    <a:pt x="100139" y="280263"/>
                  </a:lnTo>
                  <a:lnTo>
                    <a:pt x="94234" y="280263"/>
                  </a:lnTo>
                  <a:lnTo>
                    <a:pt x="88417" y="280263"/>
                  </a:lnTo>
                  <a:lnTo>
                    <a:pt x="88417" y="267563"/>
                  </a:lnTo>
                  <a:lnTo>
                    <a:pt x="82511" y="267563"/>
                  </a:lnTo>
                  <a:lnTo>
                    <a:pt x="76606" y="267563"/>
                  </a:lnTo>
                  <a:lnTo>
                    <a:pt x="76606" y="292963"/>
                  </a:lnTo>
                  <a:lnTo>
                    <a:pt x="70700" y="292963"/>
                  </a:lnTo>
                  <a:lnTo>
                    <a:pt x="70700" y="280263"/>
                  </a:lnTo>
                  <a:lnTo>
                    <a:pt x="64795" y="280263"/>
                  </a:lnTo>
                  <a:lnTo>
                    <a:pt x="58889" y="280263"/>
                  </a:lnTo>
                  <a:lnTo>
                    <a:pt x="52984" y="280263"/>
                  </a:lnTo>
                  <a:lnTo>
                    <a:pt x="52984" y="305663"/>
                  </a:lnTo>
                  <a:lnTo>
                    <a:pt x="47167" y="305663"/>
                  </a:lnTo>
                  <a:lnTo>
                    <a:pt x="41249" y="305663"/>
                  </a:lnTo>
                  <a:lnTo>
                    <a:pt x="41249" y="292963"/>
                  </a:lnTo>
                  <a:lnTo>
                    <a:pt x="35344" y="292963"/>
                  </a:lnTo>
                  <a:lnTo>
                    <a:pt x="35344" y="305663"/>
                  </a:lnTo>
                  <a:lnTo>
                    <a:pt x="29438" y="305663"/>
                  </a:lnTo>
                  <a:lnTo>
                    <a:pt x="29438" y="292963"/>
                  </a:lnTo>
                  <a:lnTo>
                    <a:pt x="23533" y="292963"/>
                  </a:lnTo>
                  <a:lnTo>
                    <a:pt x="23533" y="305663"/>
                  </a:lnTo>
                  <a:lnTo>
                    <a:pt x="17627" y="305663"/>
                  </a:lnTo>
                  <a:lnTo>
                    <a:pt x="11811" y="305663"/>
                  </a:lnTo>
                  <a:lnTo>
                    <a:pt x="11811" y="318363"/>
                  </a:lnTo>
                  <a:lnTo>
                    <a:pt x="5905" y="318363"/>
                  </a:lnTo>
                  <a:lnTo>
                    <a:pt x="5905" y="305663"/>
                  </a:lnTo>
                  <a:lnTo>
                    <a:pt x="0" y="305663"/>
                  </a:lnTo>
                  <a:lnTo>
                    <a:pt x="0" y="381863"/>
                  </a:lnTo>
                  <a:lnTo>
                    <a:pt x="5905" y="381863"/>
                  </a:lnTo>
                  <a:lnTo>
                    <a:pt x="11811" y="381863"/>
                  </a:lnTo>
                  <a:lnTo>
                    <a:pt x="200367" y="381863"/>
                  </a:lnTo>
                  <a:lnTo>
                    <a:pt x="200367" y="153263"/>
                  </a:lnTo>
                  <a:close/>
                </a:path>
                <a:path w="477520" h="382269">
                  <a:moveTo>
                    <a:pt x="223901" y="135102"/>
                  </a:moveTo>
                  <a:lnTo>
                    <a:pt x="217995" y="135102"/>
                  </a:lnTo>
                  <a:lnTo>
                    <a:pt x="212090" y="135102"/>
                  </a:lnTo>
                  <a:lnTo>
                    <a:pt x="212090" y="146888"/>
                  </a:lnTo>
                  <a:lnTo>
                    <a:pt x="206273" y="146888"/>
                  </a:lnTo>
                  <a:lnTo>
                    <a:pt x="206273" y="381863"/>
                  </a:lnTo>
                  <a:lnTo>
                    <a:pt x="212090" y="381863"/>
                  </a:lnTo>
                  <a:lnTo>
                    <a:pt x="217995" y="381863"/>
                  </a:lnTo>
                  <a:lnTo>
                    <a:pt x="223901" y="381863"/>
                  </a:lnTo>
                  <a:lnTo>
                    <a:pt x="223901" y="135102"/>
                  </a:lnTo>
                  <a:close/>
                </a:path>
                <a:path w="477520" h="382269">
                  <a:moveTo>
                    <a:pt x="276961" y="29400"/>
                  </a:moveTo>
                  <a:lnTo>
                    <a:pt x="271056" y="29400"/>
                  </a:lnTo>
                  <a:lnTo>
                    <a:pt x="271056" y="52895"/>
                  </a:lnTo>
                  <a:lnTo>
                    <a:pt x="265150" y="52895"/>
                  </a:lnTo>
                  <a:lnTo>
                    <a:pt x="265150" y="41097"/>
                  </a:lnTo>
                  <a:lnTo>
                    <a:pt x="259245" y="41097"/>
                  </a:lnTo>
                  <a:lnTo>
                    <a:pt x="259245" y="58788"/>
                  </a:lnTo>
                  <a:lnTo>
                    <a:pt x="253339" y="58788"/>
                  </a:lnTo>
                  <a:lnTo>
                    <a:pt x="247523" y="58788"/>
                  </a:lnTo>
                  <a:lnTo>
                    <a:pt x="247523" y="70497"/>
                  </a:lnTo>
                  <a:lnTo>
                    <a:pt x="241617" y="70497"/>
                  </a:lnTo>
                  <a:lnTo>
                    <a:pt x="241617" y="52895"/>
                  </a:lnTo>
                  <a:lnTo>
                    <a:pt x="235712" y="52895"/>
                  </a:lnTo>
                  <a:lnTo>
                    <a:pt x="235712" y="99898"/>
                  </a:lnTo>
                  <a:lnTo>
                    <a:pt x="229806" y="99898"/>
                  </a:lnTo>
                  <a:lnTo>
                    <a:pt x="229806" y="381863"/>
                  </a:lnTo>
                  <a:lnTo>
                    <a:pt x="235712" y="381863"/>
                  </a:lnTo>
                  <a:lnTo>
                    <a:pt x="241617" y="381863"/>
                  </a:lnTo>
                  <a:lnTo>
                    <a:pt x="276961" y="381863"/>
                  </a:lnTo>
                  <a:lnTo>
                    <a:pt x="276961" y="29400"/>
                  </a:lnTo>
                  <a:close/>
                </a:path>
                <a:path w="477520" h="382269">
                  <a:moveTo>
                    <a:pt x="329946" y="23495"/>
                  </a:moveTo>
                  <a:lnTo>
                    <a:pt x="324129" y="23495"/>
                  </a:lnTo>
                  <a:lnTo>
                    <a:pt x="318223" y="23495"/>
                  </a:lnTo>
                  <a:lnTo>
                    <a:pt x="318223" y="35204"/>
                  </a:lnTo>
                  <a:lnTo>
                    <a:pt x="312318" y="35204"/>
                  </a:lnTo>
                  <a:lnTo>
                    <a:pt x="312318" y="23495"/>
                  </a:lnTo>
                  <a:lnTo>
                    <a:pt x="306400" y="23495"/>
                  </a:lnTo>
                  <a:lnTo>
                    <a:pt x="306400" y="5892"/>
                  </a:lnTo>
                  <a:lnTo>
                    <a:pt x="300494" y="5892"/>
                  </a:lnTo>
                  <a:lnTo>
                    <a:pt x="300494" y="0"/>
                  </a:lnTo>
                  <a:lnTo>
                    <a:pt x="294589" y="0"/>
                  </a:lnTo>
                  <a:lnTo>
                    <a:pt x="294589" y="5892"/>
                  </a:lnTo>
                  <a:lnTo>
                    <a:pt x="288683" y="5892"/>
                  </a:lnTo>
                  <a:lnTo>
                    <a:pt x="288683" y="11709"/>
                  </a:lnTo>
                  <a:lnTo>
                    <a:pt x="282867" y="11709"/>
                  </a:lnTo>
                  <a:lnTo>
                    <a:pt x="282867" y="381863"/>
                  </a:lnTo>
                  <a:lnTo>
                    <a:pt x="329946" y="381863"/>
                  </a:lnTo>
                  <a:lnTo>
                    <a:pt x="329946" y="23495"/>
                  </a:lnTo>
                  <a:close/>
                </a:path>
                <a:path w="477520" h="382269">
                  <a:moveTo>
                    <a:pt x="353568" y="52895"/>
                  </a:moveTo>
                  <a:lnTo>
                    <a:pt x="347662" y="52895"/>
                  </a:lnTo>
                  <a:lnTo>
                    <a:pt x="347662" y="35204"/>
                  </a:lnTo>
                  <a:lnTo>
                    <a:pt x="341757" y="35204"/>
                  </a:lnTo>
                  <a:lnTo>
                    <a:pt x="341757" y="47002"/>
                  </a:lnTo>
                  <a:lnTo>
                    <a:pt x="335851" y="47002"/>
                  </a:lnTo>
                  <a:lnTo>
                    <a:pt x="335851" y="381863"/>
                  </a:lnTo>
                  <a:lnTo>
                    <a:pt x="341757" y="381863"/>
                  </a:lnTo>
                  <a:lnTo>
                    <a:pt x="347662" y="381863"/>
                  </a:lnTo>
                  <a:lnTo>
                    <a:pt x="353568" y="381863"/>
                  </a:lnTo>
                  <a:lnTo>
                    <a:pt x="353568" y="52895"/>
                  </a:lnTo>
                  <a:close/>
                </a:path>
                <a:path w="477520" h="382269">
                  <a:moveTo>
                    <a:pt x="383006" y="99898"/>
                  </a:moveTo>
                  <a:lnTo>
                    <a:pt x="377101" y="99898"/>
                  </a:lnTo>
                  <a:lnTo>
                    <a:pt x="377101" y="88099"/>
                  </a:lnTo>
                  <a:lnTo>
                    <a:pt x="371195" y="88099"/>
                  </a:lnTo>
                  <a:lnTo>
                    <a:pt x="371195" y="111594"/>
                  </a:lnTo>
                  <a:lnTo>
                    <a:pt x="365290" y="111594"/>
                  </a:lnTo>
                  <a:lnTo>
                    <a:pt x="365290" y="82207"/>
                  </a:lnTo>
                  <a:lnTo>
                    <a:pt x="359473" y="82207"/>
                  </a:lnTo>
                  <a:lnTo>
                    <a:pt x="359473" y="381863"/>
                  </a:lnTo>
                  <a:lnTo>
                    <a:pt x="365290" y="381863"/>
                  </a:lnTo>
                  <a:lnTo>
                    <a:pt x="371195" y="381863"/>
                  </a:lnTo>
                  <a:lnTo>
                    <a:pt x="377101" y="381863"/>
                  </a:lnTo>
                  <a:lnTo>
                    <a:pt x="383006" y="381863"/>
                  </a:lnTo>
                  <a:lnTo>
                    <a:pt x="383006" y="99898"/>
                  </a:lnTo>
                  <a:close/>
                </a:path>
                <a:path w="477520" h="382269">
                  <a:moveTo>
                    <a:pt x="406539" y="82207"/>
                  </a:moveTo>
                  <a:lnTo>
                    <a:pt x="400723" y="82207"/>
                  </a:lnTo>
                  <a:lnTo>
                    <a:pt x="400723" y="58788"/>
                  </a:lnTo>
                  <a:lnTo>
                    <a:pt x="394817" y="58788"/>
                  </a:lnTo>
                  <a:lnTo>
                    <a:pt x="394817" y="70497"/>
                  </a:lnTo>
                  <a:lnTo>
                    <a:pt x="388912" y="70497"/>
                  </a:lnTo>
                  <a:lnTo>
                    <a:pt x="388912" y="381863"/>
                  </a:lnTo>
                  <a:lnTo>
                    <a:pt x="394817" y="381863"/>
                  </a:lnTo>
                  <a:lnTo>
                    <a:pt x="400723" y="381863"/>
                  </a:lnTo>
                  <a:lnTo>
                    <a:pt x="406539" y="381863"/>
                  </a:lnTo>
                  <a:lnTo>
                    <a:pt x="406539" y="82207"/>
                  </a:lnTo>
                  <a:close/>
                </a:path>
                <a:path w="477520" h="382269">
                  <a:moveTo>
                    <a:pt x="436067" y="129286"/>
                  </a:moveTo>
                  <a:lnTo>
                    <a:pt x="430161" y="129286"/>
                  </a:lnTo>
                  <a:lnTo>
                    <a:pt x="430161" y="123393"/>
                  </a:lnTo>
                  <a:lnTo>
                    <a:pt x="424256" y="123393"/>
                  </a:lnTo>
                  <a:lnTo>
                    <a:pt x="418350" y="123393"/>
                  </a:lnTo>
                  <a:lnTo>
                    <a:pt x="418350" y="146888"/>
                  </a:lnTo>
                  <a:lnTo>
                    <a:pt x="412445" y="146888"/>
                  </a:lnTo>
                  <a:lnTo>
                    <a:pt x="412445" y="381863"/>
                  </a:lnTo>
                  <a:lnTo>
                    <a:pt x="418350" y="381863"/>
                  </a:lnTo>
                  <a:lnTo>
                    <a:pt x="424256" y="381863"/>
                  </a:lnTo>
                  <a:lnTo>
                    <a:pt x="430161" y="381863"/>
                  </a:lnTo>
                  <a:lnTo>
                    <a:pt x="436067" y="381863"/>
                  </a:lnTo>
                  <a:lnTo>
                    <a:pt x="436067" y="129286"/>
                  </a:lnTo>
                  <a:close/>
                </a:path>
                <a:path w="477520" h="382269">
                  <a:moveTo>
                    <a:pt x="459613" y="129286"/>
                  </a:moveTo>
                  <a:lnTo>
                    <a:pt x="453707" y="129286"/>
                  </a:lnTo>
                  <a:lnTo>
                    <a:pt x="453707" y="111594"/>
                  </a:lnTo>
                  <a:lnTo>
                    <a:pt x="447802" y="111594"/>
                  </a:lnTo>
                  <a:lnTo>
                    <a:pt x="447802" y="381863"/>
                  </a:lnTo>
                  <a:lnTo>
                    <a:pt x="453707" y="381863"/>
                  </a:lnTo>
                  <a:lnTo>
                    <a:pt x="459613" y="381863"/>
                  </a:lnTo>
                  <a:lnTo>
                    <a:pt x="459613" y="129286"/>
                  </a:lnTo>
                  <a:close/>
                </a:path>
                <a:path w="477520" h="382269">
                  <a:moveTo>
                    <a:pt x="477329" y="170370"/>
                  </a:moveTo>
                  <a:lnTo>
                    <a:pt x="471424" y="170370"/>
                  </a:lnTo>
                  <a:lnTo>
                    <a:pt x="465518" y="170370"/>
                  </a:lnTo>
                  <a:lnTo>
                    <a:pt x="465518" y="381863"/>
                  </a:lnTo>
                  <a:lnTo>
                    <a:pt x="471424" y="381863"/>
                  </a:lnTo>
                  <a:lnTo>
                    <a:pt x="477329" y="381863"/>
                  </a:lnTo>
                  <a:lnTo>
                    <a:pt x="477329" y="170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603905" y="2305646"/>
              <a:ext cx="565785" cy="452755"/>
            </a:xfrm>
            <a:custGeom>
              <a:avLst/>
              <a:gdLst/>
              <a:ahLst/>
              <a:cxnLst/>
              <a:rect l="l" t="t" r="r" b="b"/>
              <a:pathLst>
                <a:path w="565784" h="452755">
                  <a:moveTo>
                    <a:pt x="17627" y="246735"/>
                  </a:moveTo>
                  <a:lnTo>
                    <a:pt x="11722" y="246735"/>
                  </a:lnTo>
                  <a:lnTo>
                    <a:pt x="11722" y="229095"/>
                  </a:lnTo>
                  <a:lnTo>
                    <a:pt x="5905" y="229095"/>
                  </a:lnTo>
                  <a:lnTo>
                    <a:pt x="5905" y="240868"/>
                  </a:lnTo>
                  <a:lnTo>
                    <a:pt x="0" y="240868"/>
                  </a:lnTo>
                  <a:lnTo>
                    <a:pt x="0" y="452361"/>
                  </a:lnTo>
                  <a:lnTo>
                    <a:pt x="5905" y="452361"/>
                  </a:lnTo>
                  <a:lnTo>
                    <a:pt x="11722" y="452361"/>
                  </a:lnTo>
                  <a:lnTo>
                    <a:pt x="17627" y="452361"/>
                  </a:lnTo>
                  <a:lnTo>
                    <a:pt x="17627" y="246735"/>
                  </a:lnTo>
                  <a:close/>
                </a:path>
                <a:path w="565784" h="452755">
                  <a:moveTo>
                    <a:pt x="41249" y="276110"/>
                  </a:moveTo>
                  <a:lnTo>
                    <a:pt x="35344" y="276110"/>
                  </a:lnTo>
                  <a:lnTo>
                    <a:pt x="35344" y="258495"/>
                  </a:lnTo>
                  <a:lnTo>
                    <a:pt x="29438" y="258495"/>
                  </a:lnTo>
                  <a:lnTo>
                    <a:pt x="29438" y="252615"/>
                  </a:lnTo>
                  <a:lnTo>
                    <a:pt x="23533" y="252615"/>
                  </a:lnTo>
                  <a:lnTo>
                    <a:pt x="23533" y="452361"/>
                  </a:lnTo>
                  <a:lnTo>
                    <a:pt x="29438" y="452361"/>
                  </a:lnTo>
                  <a:lnTo>
                    <a:pt x="35344" y="452361"/>
                  </a:lnTo>
                  <a:lnTo>
                    <a:pt x="41249" y="452361"/>
                  </a:lnTo>
                  <a:lnTo>
                    <a:pt x="41249" y="276110"/>
                  </a:lnTo>
                  <a:close/>
                </a:path>
                <a:path w="565784" h="452755">
                  <a:moveTo>
                    <a:pt x="70688" y="299618"/>
                  </a:moveTo>
                  <a:lnTo>
                    <a:pt x="64782" y="299618"/>
                  </a:lnTo>
                  <a:lnTo>
                    <a:pt x="64782" y="281990"/>
                  </a:lnTo>
                  <a:lnTo>
                    <a:pt x="58877" y="281990"/>
                  </a:lnTo>
                  <a:lnTo>
                    <a:pt x="58877" y="311365"/>
                  </a:lnTo>
                  <a:lnTo>
                    <a:pt x="52971" y="311365"/>
                  </a:lnTo>
                  <a:lnTo>
                    <a:pt x="52971" y="299618"/>
                  </a:lnTo>
                  <a:lnTo>
                    <a:pt x="47066" y="299618"/>
                  </a:lnTo>
                  <a:lnTo>
                    <a:pt x="47066" y="452361"/>
                  </a:lnTo>
                  <a:lnTo>
                    <a:pt x="52971" y="452361"/>
                  </a:lnTo>
                  <a:lnTo>
                    <a:pt x="58877" y="452361"/>
                  </a:lnTo>
                  <a:lnTo>
                    <a:pt x="64782" y="452361"/>
                  </a:lnTo>
                  <a:lnTo>
                    <a:pt x="70688" y="452361"/>
                  </a:lnTo>
                  <a:lnTo>
                    <a:pt x="70688" y="299618"/>
                  </a:lnTo>
                  <a:close/>
                </a:path>
                <a:path w="565784" h="452755">
                  <a:moveTo>
                    <a:pt x="94221" y="328993"/>
                  </a:moveTo>
                  <a:lnTo>
                    <a:pt x="88404" y="328993"/>
                  </a:lnTo>
                  <a:lnTo>
                    <a:pt x="88404" y="305485"/>
                  </a:lnTo>
                  <a:lnTo>
                    <a:pt x="82499" y="305485"/>
                  </a:lnTo>
                  <a:lnTo>
                    <a:pt x="82499" y="317233"/>
                  </a:lnTo>
                  <a:lnTo>
                    <a:pt x="76593" y="317233"/>
                  </a:lnTo>
                  <a:lnTo>
                    <a:pt x="76593" y="452361"/>
                  </a:lnTo>
                  <a:lnTo>
                    <a:pt x="82499" y="452361"/>
                  </a:lnTo>
                  <a:lnTo>
                    <a:pt x="88404" y="452361"/>
                  </a:lnTo>
                  <a:lnTo>
                    <a:pt x="94221" y="452361"/>
                  </a:lnTo>
                  <a:lnTo>
                    <a:pt x="94221" y="328993"/>
                  </a:lnTo>
                  <a:close/>
                </a:path>
                <a:path w="565784" h="452755">
                  <a:moveTo>
                    <a:pt x="123761" y="358368"/>
                  </a:moveTo>
                  <a:lnTo>
                    <a:pt x="117856" y="358368"/>
                  </a:lnTo>
                  <a:lnTo>
                    <a:pt x="117856" y="334860"/>
                  </a:lnTo>
                  <a:lnTo>
                    <a:pt x="111950" y="334860"/>
                  </a:lnTo>
                  <a:lnTo>
                    <a:pt x="106045" y="334860"/>
                  </a:lnTo>
                  <a:lnTo>
                    <a:pt x="106045" y="328993"/>
                  </a:lnTo>
                  <a:lnTo>
                    <a:pt x="100139" y="328993"/>
                  </a:lnTo>
                  <a:lnTo>
                    <a:pt x="100139" y="452361"/>
                  </a:lnTo>
                  <a:lnTo>
                    <a:pt x="106045" y="452361"/>
                  </a:lnTo>
                  <a:lnTo>
                    <a:pt x="111950" y="452361"/>
                  </a:lnTo>
                  <a:lnTo>
                    <a:pt x="117856" y="452361"/>
                  </a:lnTo>
                  <a:lnTo>
                    <a:pt x="123761" y="452361"/>
                  </a:lnTo>
                  <a:lnTo>
                    <a:pt x="123761" y="358368"/>
                  </a:lnTo>
                  <a:close/>
                </a:path>
                <a:path w="565784" h="452755">
                  <a:moveTo>
                    <a:pt x="147294" y="334860"/>
                  </a:moveTo>
                  <a:lnTo>
                    <a:pt x="141389" y="334860"/>
                  </a:lnTo>
                  <a:lnTo>
                    <a:pt x="135483" y="334860"/>
                  </a:lnTo>
                  <a:lnTo>
                    <a:pt x="135483" y="340741"/>
                  </a:lnTo>
                  <a:lnTo>
                    <a:pt x="129578" y="340741"/>
                  </a:lnTo>
                  <a:lnTo>
                    <a:pt x="129578" y="452361"/>
                  </a:lnTo>
                  <a:lnTo>
                    <a:pt x="135483" y="452361"/>
                  </a:lnTo>
                  <a:lnTo>
                    <a:pt x="141389" y="452361"/>
                  </a:lnTo>
                  <a:lnTo>
                    <a:pt x="147294" y="452361"/>
                  </a:lnTo>
                  <a:lnTo>
                    <a:pt x="147294" y="334860"/>
                  </a:lnTo>
                  <a:close/>
                </a:path>
                <a:path w="565784" h="452755">
                  <a:moveTo>
                    <a:pt x="176733" y="340741"/>
                  </a:moveTo>
                  <a:lnTo>
                    <a:pt x="170827" y="340741"/>
                  </a:lnTo>
                  <a:lnTo>
                    <a:pt x="164922" y="340741"/>
                  </a:lnTo>
                  <a:lnTo>
                    <a:pt x="159105" y="340741"/>
                  </a:lnTo>
                  <a:lnTo>
                    <a:pt x="159105" y="352488"/>
                  </a:lnTo>
                  <a:lnTo>
                    <a:pt x="153200" y="352488"/>
                  </a:lnTo>
                  <a:lnTo>
                    <a:pt x="153200" y="452361"/>
                  </a:lnTo>
                  <a:lnTo>
                    <a:pt x="159105" y="452361"/>
                  </a:lnTo>
                  <a:lnTo>
                    <a:pt x="164922" y="452361"/>
                  </a:lnTo>
                  <a:lnTo>
                    <a:pt x="170827" y="452361"/>
                  </a:lnTo>
                  <a:lnTo>
                    <a:pt x="176733" y="452361"/>
                  </a:lnTo>
                  <a:lnTo>
                    <a:pt x="176733" y="340741"/>
                  </a:lnTo>
                  <a:close/>
                </a:path>
                <a:path w="565784" h="452755">
                  <a:moveTo>
                    <a:pt x="200355" y="346621"/>
                  </a:moveTo>
                  <a:lnTo>
                    <a:pt x="194449" y="346621"/>
                  </a:lnTo>
                  <a:lnTo>
                    <a:pt x="194449" y="352488"/>
                  </a:lnTo>
                  <a:lnTo>
                    <a:pt x="188544" y="352488"/>
                  </a:lnTo>
                  <a:lnTo>
                    <a:pt x="182638" y="352488"/>
                  </a:lnTo>
                  <a:lnTo>
                    <a:pt x="182638" y="452361"/>
                  </a:lnTo>
                  <a:lnTo>
                    <a:pt x="188544" y="452361"/>
                  </a:lnTo>
                  <a:lnTo>
                    <a:pt x="194449" y="452361"/>
                  </a:lnTo>
                  <a:lnTo>
                    <a:pt x="200355" y="452361"/>
                  </a:lnTo>
                  <a:lnTo>
                    <a:pt x="200355" y="346621"/>
                  </a:lnTo>
                  <a:close/>
                </a:path>
                <a:path w="565784" h="452755">
                  <a:moveTo>
                    <a:pt x="229793" y="340741"/>
                  </a:moveTo>
                  <a:lnTo>
                    <a:pt x="223888" y="340741"/>
                  </a:lnTo>
                  <a:lnTo>
                    <a:pt x="217982" y="340741"/>
                  </a:lnTo>
                  <a:lnTo>
                    <a:pt x="217982" y="352488"/>
                  </a:lnTo>
                  <a:lnTo>
                    <a:pt x="212077" y="352488"/>
                  </a:lnTo>
                  <a:lnTo>
                    <a:pt x="212077" y="358368"/>
                  </a:lnTo>
                  <a:lnTo>
                    <a:pt x="206171" y="358368"/>
                  </a:lnTo>
                  <a:lnTo>
                    <a:pt x="206171" y="452361"/>
                  </a:lnTo>
                  <a:lnTo>
                    <a:pt x="212077" y="452361"/>
                  </a:lnTo>
                  <a:lnTo>
                    <a:pt x="217982" y="452361"/>
                  </a:lnTo>
                  <a:lnTo>
                    <a:pt x="223888" y="452361"/>
                  </a:lnTo>
                  <a:lnTo>
                    <a:pt x="229793" y="452361"/>
                  </a:lnTo>
                  <a:lnTo>
                    <a:pt x="229793" y="340741"/>
                  </a:lnTo>
                  <a:close/>
                </a:path>
                <a:path w="565784" h="452755">
                  <a:moveTo>
                    <a:pt x="253339" y="340741"/>
                  </a:moveTo>
                  <a:lnTo>
                    <a:pt x="247434" y="340741"/>
                  </a:lnTo>
                  <a:lnTo>
                    <a:pt x="247434" y="323113"/>
                  </a:lnTo>
                  <a:lnTo>
                    <a:pt x="241604" y="323113"/>
                  </a:lnTo>
                  <a:lnTo>
                    <a:pt x="241604" y="346621"/>
                  </a:lnTo>
                  <a:lnTo>
                    <a:pt x="235699" y="346621"/>
                  </a:lnTo>
                  <a:lnTo>
                    <a:pt x="235699" y="452361"/>
                  </a:lnTo>
                  <a:lnTo>
                    <a:pt x="241604" y="452361"/>
                  </a:lnTo>
                  <a:lnTo>
                    <a:pt x="247434" y="452361"/>
                  </a:lnTo>
                  <a:lnTo>
                    <a:pt x="253339" y="452361"/>
                  </a:lnTo>
                  <a:lnTo>
                    <a:pt x="253339" y="340741"/>
                  </a:lnTo>
                  <a:close/>
                </a:path>
                <a:path w="565784" h="452755">
                  <a:moveTo>
                    <a:pt x="276961" y="334860"/>
                  </a:moveTo>
                  <a:lnTo>
                    <a:pt x="271056" y="334860"/>
                  </a:lnTo>
                  <a:lnTo>
                    <a:pt x="265150" y="334860"/>
                  </a:lnTo>
                  <a:lnTo>
                    <a:pt x="265150" y="352488"/>
                  </a:lnTo>
                  <a:lnTo>
                    <a:pt x="259245" y="352488"/>
                  </a:lnTo>
                  <a:lnTo>
                    <a:pt x="259245" y="452361"/>
                  </a:lnTo>
                  <a:lnTo>
                    <a:pt x="265150" y="452361"/>
                  </a:lnTo>
                  <a:lnTo>
                    <a:pt x="271056" y="452361"/>
                  </a:lnTo>
                  <a:lnTo>
                    <a:pt x="276961" y="452361"/>
                  </a:lnTo>
                  <a:lnTo>
                    <a:pt x="276961" y="334860"/>
                  </a:lnTo>
                  <a:close/>
                </a:path>
                <a:path w="565784" h="452755">
                  <a:moveTo>
                    <a:pt x="306400" y="234988"/>
                  </a:moveTo>
                  <a:lnTo>
                    <a:pt x="300494" y="234988"/>
                  </a:lnTo>
                  <a:lnTo>
                    <a:pt x="300494" y="246735"/>
                  </a:lnTo>
                  <a:lnTo>
                    <a:pt x="294589" y="246735"/>
                  </a:lnTo>
                  <a:lnTo>
                    <a:pt x="294589" y="276110"/>
                  </a:lnTo>
                  <a:lnTo>
                    <a:pt x="288683" y="276110"/>
                  </a:lnTo>
                  <a:lnTo>
                    <a:pt x="288683" y="452361"/>
                  </a:lnTo>
                  <a:lnTo>
                    <a:pt x="294589" y="452361"/>
                  </a:lnTo>
                  <a:lnTo>
                    <a:pt x="300494" y="452361"/>
                  </a:lnTo>
                  <a:lnTo>
                    <a:pt x="306400" y="452361"/>
                  </a:lnTo>
                  <a:lnTo>
                    <a:pt x="306400" y="234988"/>
                  </a:lnTo>
                  <a:close/>
                </a:path>
                <a:path w="565784" h="452755">
                  <a:moveTo>
                    <a:pt x="335838" y="217385"/>
                  </a:moveTo>
                  <a:lnTo>
                    <a:pt x="329933" y="217385"/>
                  </a:lnTo>
                  <a:lnTo>
                    <a:pt x="324027" y="217385"/>
                  </a:lnTo>
                  <a:lnTo>
                    <a:pt x="324027" y="252615"/>
                  </a:lnTo>
                  <a:lnTo>
                    <a:pt x="318211" y="252615"/>
                  </a:lnTo>
                  <a:lnTo>
                    <a:pt x="318211" y="240868"/>
                  </a:lnTo>
                  <a:lnTo>
                    <a:pt x="312305" y="240868"/>
                  </a:lnTo>
                  <a:lnTo>
                    <a:pt x="312305" y="452361"/>
                  </a:lnTo>
                  <a:lnTo>
                    <a:pt x="318211" y="452361"/>
                  </a:lnTo>
                  <a:lnTo>
                    <a:pt x="324027" y="452361"/>
                  </a:lnTo>
                  <a:lnTo>
                    <a:pt x="329933" y="452361"/>
                  </a:lnTo>
                  <a:lnTo>
                    <a:pt x="335838" y="452361"/>
                  </a:lnTo>
                  <a:lnTo>
                    <a:pt x="335838" y="217385"/>
                  </a:lnTo>
                  <a:close/>
                </a:path>
                <a:path w="565784" h="452755">
                  <a:moveTo>
                    <a:pt x="359384" y="452361"/>
                  </a:moveTo>
                  <a:lnTo>
                    <a:pt x="359371" y="170395"/>
                  </a:lnTo>
                  <a:lnTo>
                    <a:pt x="353555" y="170395"/>
                  </a:lnTo>
                  <a:lnTo>
                    <a:pt x="353555" y="193890"/>
                  </a:lnTo>
                  <a:lnTo>
                    <a:pt x="347649" y="193890"/>
                  </a:lnTo>
                  <a:lnTo>
                    <a:pt x="347649" y="187998"/>
                  </a:lnTo>
                  <a:lnTo>
                    <a:pt x="341744" y="187998"/>
                  </a:lnTo>
                  <a:lnTo>
                    <a:pt x="341744" y="452361"/>
                  </a:lnTo>
                  <a:lnTo>
                    <a:pt x="347649" y="452361"/>
                  </a:lnTo>
                  <a:lnTo>
                    <a:pt x="353555" y="452361"/>
                  </a:lnTo>
                  <a:lnTo>
                    <a:pt x="359384" y="452361"/>
                  </a:lnTo>
                  <a:close/>
                </a:path>
                <a:path w="565784" h="452755">
                  <a:moveTo>
                    <a:pt x="383006" y="176199"/>
                  </a:moveTo>
                  <a:lnTo>
                    <a:pt x="377101" y="176199"/>
                  </a:lnTo>
                  <a:lnTo>
                    <a:pt x="371195" y="176199"/>
                  </a:lnTo>
                  <a:lnTo>
                    <a:pt x="371195" y="187998"/>
                  </a:lnTo>
                  <a:lnTo>
                    <a:pt x="365290" y="187998"/>
                  </a:lnTo>
                  <a:lnTo>
                    <a:pt x="365290" y="452361"/>
                  </a:lnTo>
                  <a:lnTo>
                    <a:pt x="371195" y="452361"/>
                  </a:lnTo>
                  <a:lnTo>
                    <a:pt x="377101" y="452361"/>
                  </a:lnTo>
                  <a:lnTo>
                    <a:pt x="383006" y="452361"/>
                  </a:lnTo>
                  <a:lnTo>
                    <a:pt x="383006" y="176199"/>
                  </a:lnTo>
                  <a:close/>
                </a:path>
                <a:path w="565784" h="452755">
                  <a:moveTo>
                    <a:pt x="412445" y="82207"/>
                  </a:moveTo>
                  <a:lnTo>
                    <a:pt x="406539" y="82207"/>
                  </a:lnTo>
                  <a:lnTo>
                    <a:pt x="406539" y="117500"/>
                  </a:lnTo>
                  <a:lnTo>
                    <a:pt x="400634" y="117500"/>
                  </a:lnTo>
                  <a:lnTo>
                    <a:pt x="400634" y="170395"/>
                  </a:lnTo>
                  <a:lnTo>
                    <a:pt x="394817" y="170395"/>
                  </a:lnTo>
                  <a:lnTo>
                    <a:pt x="394817" y="452361"/>
                  </a:lnTo>
                  <a:lnTo>
                    <a:pt x="400634" y="452361"/>
                  </a:lnTo>
                  <a:lnTo>
                    <a:pt x="406539" y="452361"/>
                  </a:lnTo>
                  <a:lnTo>
                    <a:pt x="412445" y="452361"/>
                  </a:lnTo>
                  <a:lnTo>
                    <a:pt x="412445" y="82207"/>
                  </a:lnTo>
                  <a:close/>
                </a:path>
                <a:path w="565784" h="452755">
                  <a:moveTo>
                    <a:pt x="441883" y="17602"/>
                  </a:moveTo>
                  <a:lnTo>
                    <a:pt x="436067" y="17602"/>
                  </a:lnTo>
                  <a:lnTo>
                    <a:pt x="436067" y="23495"/>
                  </a:lnTo>
                  <a:lnTo>
                    <a:pt x="430161" y="23495"/>
                  </a:lnTo>
                  <a:lnTo>
                    <a:pt x="430161" y="52895"/>
                  </a:lnTo>
                  <a:lnTo>
                    <a:pt x="424256" y="52895"/>
                  </a:lnTo>
                  <a:lnTo>
                    <a:pt x="424256" y="452361"/>
                  </a:lnTo>
                  <a:lnTo>
                    <a:pt x="430161" y="452361"/>
                  </a:lnTo>
                  <a:lnTo>
                    <a:pt x="436067" y="452361"/>
                  </a:lnTo>
                  <a:lnTo>
                    <a:pt x="441883" y="452361"/>
                  </a:lnTo>
                  <a:lnTo>
                    <a:pt x="441883" y="17602"/>
                  </a:lnTo>
                  <a:close/>
                </a:path>
                <a:path w="565784" h="452755">
                  <a:moveTo>
                    <a:pt x="465505" y="35204"/>
                  </a:moveTo>
                  <a:lnTo>
                    <a:pt x="459600" y="35204"/>
                  </a:lnTo>
                  <a:lnTo>
                    <a:pt x="453694" y="35204"/>
                  </a:lnTo>
                  <a:lnTo>
                    <a:pt x="453694" y="0"/>
                  </a:lnTo>
                  <a:lnTo>
                    <a:pt x="447789" y="0"/>
                  </a:lnTo>
                  <a:lnTo>
                    <a:pt x="447789" y="452361"/>
                  </a:lnTo>
                  <a:lnTo>
                    <a:pt x="453694" y="452361"/>
                  </a:lnTo>
                  <a:lnTo>
                    <a:pt x="459600" y="452361"/>
                  </a:lnTo>
                  <a:lnTo>
                    <a:pt x="465505" y="452361"/>
                  </a:lnTo>
                  <a:lnTo>
                    <a:pt x="465505" y="35204"/>
                  </a:lnTo>
                  <a:close/>
                </a:path>
                <a:path w="565784" h="452755">
                  <a:moveTo>
                    <a:pt x="494944" y="187998"/>
                  </a:moveTo>
                  <a:lnTo>
                    <a:pt x="489038" y="187998"/>
                  </a:lnTo>
                  <a:lnTo>
                    <a:pt x="489038" y="135102"/>
                  </a:lnTo>
                  <a:lnTo>
                    <a:pt x="483133" y="135102"/>
                  </a:lnTo>
                  <a:lnTo>
                    <a:pt x="483133" y="140995"/>
                  </a:lnTo>
                  <a:lnTo>
                    <a:pt x="477227" y="140995"/>
                  </a:lnTo>
                  <a:lnTo>
                    <a:pt x="477227" y="452361"/>
                  </a:lnTo>
                  <a:lnTo>
                    <a:pt x="483133" y="452361"/>
                  </a:lnTo>
                  <a:lnTo>
                    <a:pt x="489038" y="452361"/>
                  </a:lnTo>
                  <a:lnTo>
                    <a:pt x="494944" y="452361"/>
                  </a:lnTo>
                  <a:lnTo>
                    <a:pt x="494944" y="187998"/>
                  </a:lnTo>
                  <a:close/>
                </a:path>
                <a:path w="565784" h="452755">
                  <a:moveTo>
                    <a:pt x="518490" y="217385"/>
                  </a:moveTo>
                  <a:lnTo>
                    <a:pt x="512660" y="217385"/>
                  </a:lnTo>
                  <a:lnTo>
                    <a:pt x="512660" y="205600"/>
                  </a:lnTo>
                  <a:lnTo>
                    <a:pt x="506755" y="205600"/>
                  </a:lnTo>
                  <a:lnTo>
                    <a:pt x="506755" y="199783"/>
                  </a:lnTo>
                  <a:lnTo>
                    <a:pt x="500849" y="199783"/>
                  </a:lnTo>
                  <a:lnTo>
                    <a:pt x="500849" y="452361"/>
                  </a:lnTo>
                  <a:lnTo>
                    <a:pt x="506755" y="452361"/>
                  </a:lnTo>
                  <a:lnTo>
                    <a:pt x="512660" y="452361"/>
                  </a:lnTo>
                  <a:lnTo>
                    <a:pt x="518490" y="452361"/>
                  </a:lnTo>
                  <a:lnTo>
                    <a:pt x="518490" y="217385"/>
                  </a:lnTo>
                  <a:close/>
                </a:path>
                <a:path w="565784" h="452755">
                  <a:moveTo>
                    <a:pt x="548017" y="246735"/>
                  </a:moveTo>
                  <a:lnTo>
                    <a:pt x="542112" y="246735"/>
                  </a:lnTo>
                  <a:lnTo>
                    <a:pt x="542112" y="182092"/>
                  </a:lnTo>
                  <a:lnTo>
                    <a:pt x="536206" y="182092"/>
                  </a:lnTo>
                  <a:lnTo>
                    <a:pt x="536206" y="223202"/>
                  </a:lnTo>
                  <a:lnTo>
                    <a:pt x="530301" y="223202"/>
                  </a:lnTo>
                  <a:lnTo>
                    <a:pt x="530301" y="182092"/>
                  </a:lnTo>
                  <a:lnTo>
                    <a:pt x="524395" y="182092"/>
                  </a:lnTo>
                  <a:lnTo>
                    <a:pt x="524395" y="452361"/>
                  </a:lnTo>
                  <a:lnTo>
                    <a:pt x="530301" y="452361"/>
                  </a:lnTo>
                  <a:lnTo>
                    <a:pt x="536206" y="452361"/>
                  </a:lnTo>
                  <a:lnTo>
                    <a:pt x="542112" y="452361"/>
                  </a:lnTo>
                  <a:lnTo>
                    <a:pt x="548017" y="452361"/>
                  </a:lnTo>
                  <a:lnTo>
                    <a:pt x="548017" y="246735"/>
                  </a:lnTo>
                  <a:close/>
                </a:path>
                <a:path w="565784" h="452755">
                  <a:moveTo>
                    <a:pt x="565645" y="211493"/>
                  </a:moveTo>
                  <a:lnTo>
                    <a:pt x="559739" y="211493"/>
                  </a:lnTo>
                  <a:lnTo>
                    <a:pt x="559739" y="199783"/>
                  </a:lnTo>
                  <a:lnTo>
                    <a:pt x="553923" y="199783"/>
                  </a:lnTo>
                  <a:lnTo>
                    <a:pt x="553923" y="452361"/>
                  </a:lnTo>
                  <a:lnTo>
                    <a:pt x="559739" y="452361"/>
                  </a:lnTo>
                  <a:lnTo>
                    <a:pt x="565645" y="452361"/>
                  </a:lnTo>
                  <a:lnTo>
                    <a:pt x="565645" y="2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163645" y="2517139"/>
              <a:ext cx="536575" cy="241300"/>
            </a:xfrm>
            <a:custGeom>
              <a:avLst/>
              <a:gdLst/>
              <a:ahLst/>
              <a:cxnLst/>
              <a:rect l="l" t="t" r="r" b="b"/>
              <a:pathLst>
                <a:path w="536575" h="241300">
                  <a:moveTo>
                    <a:pt x="11811" y="35242"/>
                  </a:moveTo>
                  <a:lnTo>
                    <a:pt x="5905" y="35242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0" y="240868"/>
                  </a:lnTo>
                  <a:lnTo>
                    <a:pt x="5905" y="240868"/>
                  </a:lnTo>
                  <a:lnTo>
                    <a:pt x="11811" y="240868"/>
                  </a:lnTo>
                  <a:lnTo>
                    <a:pt x="11811" y="35242"/>
                  </a:lnTo>
                  <a:close/>
                </a:path>
                <a:path w="536575" h="241300">
                  <a:moveTo>
                    <a:pt x="41249" y="41122"/>
                  </a:moveTo>
                  <a:lnTo>
                    <a:pt x="35344" y="41122"/>
                  </a:lnTo>
                  <a:lnTo>
                    <a:pt x="35344" y="23495"/>
                  </a:lnTo>
                  <a:lnTo>
                    <a:pt x="29527" y="23495"/>
                  </a:lnTo>
                  <a:lnTo>
                    <a:pt x="29527" y="41122"/>
                  </a:lnTo>
                  <a:lnTo>
                    <a:pt x="23622" y="41122"/>
                  </a:lnTo>
                  <a:lnTo>
                    <a:pt x="23622" y="47002"/>
                  </a:lnTo>
                  <a:lnTo>
                    <a:pt x="17716" y="47002"/>
                  </a:lnTo>
                  <a:lnTo>
                    <a:pt x="17716" y="240868"/>
                  </a:lnTo>
                  <a:lnTo>
                    <a:pt x="23622" y="240868"/>
                  </a:lnTo>
                  <a:lnTo>
                    <a:pt x="29527" y="240868"/>
                  </a:lnTo>
                  <a:lnTo>
                    <a:pt x="35344" y="240868"/>
                  </a:lnTo>
                  <a:lnTo>
                    <a:pt x="41249" y="240868"/>
                  </a:lnTo>
                  <a:lnTo>
                    <a:pt x="41249" y="41122"/>
                  </a:lnTo>
                  <a:close/>
                </a:path>
                <a:path w="536575" h="241300">
                  <a:moveTo>
                    <a:pt x="64871" y="82257"/>
                  </a:moveTo>
                  <a:lnTo>
                    <a:pt x="58966" y="82257"/>
                  </a:lnTo>
                  <a:lnTo>
                    <a:pt x="58966" y="64617"/>
                  </a:lnTo>
                  <a:lnTo>
                    <a:pt x="53060" y="64617"/>
                  </a:lnTo>
                  <a:lnTo>
                    <a:pt x="53060" y="70497"/>
                  </a:lnTo>
                  <a:lnTo>
                    <a:pt x="47155" y="70497"/>
                  </a:lnTo>
                  <a:lnTo>
                    <a:pt x="47155" y="240868"/>
                  </a:lnTo>
                  <a:lnTo>
                    <a:pt x="53060" y="240868"/>
                  </a:lnTo>
                  <a:lnTo>
                    <a:pt x="58966" y="240868"/>
                  </a:lnTo>
                  <a:lnTo>
                    <a:pt x="64871" y="240868"/>
                  </a:lnTo>
                  <a:lnTo>
                    <a:pt x="64871" y="82257"/>
                  </a:lnTo>
                  <a:close/>
                </a:path>
                <a:path w="536575" h="241300">
                  <a:moveTo>
                    <a:pt x="94322" y="70497"/>
                  </a:moveTo>
                  <a:lnTo>
                    <a:pt x="88417" y="70497"/>
                  </a:lnTo>
                  <a:lnTo>
                    <a:pt x="82511" y="70497"/>
                  </a:lnTo>
                  <a:lnTo>
                    <a:pt x="82511" y="52870"/>
                  </a:lnTo>
                  <a:lnTo>
                    <a:pt x="76606" y="52870"/>
                  </a:lnTo>
                  <a:lnTo>
                    <a:pt x="76606" y="58750"/>
                  </a:lnTo>
                  <a:lnTo>
                    <a:pt x="70700" y="58750"/>
                  </a:lnTo>
                  <a:lnTo>
                    <a:pt x="70700" y="240868"/>
                  </a:lnTo>
                  <a:lnTo>
                    <a:pt x="76606" y="240868"/>
                  </a:lnTo>
                  <a:lnTo>
                    <a:pt x="82511" y="240868"/>
                  </a:lnTo>
                  <a:lnTo>
                    <a:pt x="88417" y="240868"/>
                  </a:lnTo>
                  <a:lnTo>
                    <a:pt x="94322" y="240868"/>
                  </a:lnTo>
                  <a:lnTo>
                    <a:pt x="94322" y="70497"/>
                  </a:lnTo>
                  <a:close/>
                </a:path>
                <a:path w="536575" h="241300">
                  <a:moveTo>
                    <a:pt x="117856" y="88125"/>
                  </a:moveTo>
                  <a:lnTo>
                    <a:pt x="111950" y="88125"/>
                  </a:lnTo>
                  <a:lnTo>
                    <a:pt x="106133" y="88125"/>
                  </a:lnTo>
                  <a:lnTo>
                    <a:pt x="106133" y="76377"/>
                  </a:lnTo>
                  <a:lnTo>
                    <a:pt x="100228" y="76377"/>
                  </a:lnTo>
                  <a:lnTo>
                    <a:pt x="100228" y="240868"/>
                  </a:lnTo>
                  <a:lnTo>
                    <a:pt x="106133" y="240868"/>
                  </a:lnTo>
                  <a:lnTo>
                    <a:pt x="111950" y="240868"/>
                  </a:lnTo>
                  <a:lnTo>
                    <a:pt x="117856" y="240868"/>
                  </a:lnTo>
                  <a:lnTo>
                    <a:pt x="117856" y="88125"/>
                  </a:lnTo>
                  <a:close/>
                </a:path>
                <a:path w="536575" h="241300">
                  <a:moveTo>
                    <a:pt x="147383" y="111620"/>
                  </a:moveTo>
                  <a:lnTo>
                    <a:pt x="141478" y="111620"/>
                  </a:lnTo>
                  <a:lnTo>
                    <a:pt x="135572" y="111620"/>
                  </a:lnTo>
                  <a:lnTo>
                    <a:pt x="135572" y="99872"/>
                  </a:lnTo>
                  <a:lnTo>
                    <a:pt x="129667" y="99872"/>
                  </a:lnTo>
                  <a:lnTo>
                    <a:pt x="129667" y="70497"/>
                  </a:lnTo>
                  <a:lnTo>
                    <a:pt x="123761" y="70497"/>
                  </a:lnTo>
                  <a:lnTo>
                    <a:pt x="123761" y="240868"/>
                  </a:lnTo>
                  <a:lnTo>
                    <a:pt x="129667" y="240868"/>
                  </a:lnTo>
                  <a:lnTo>
                    <a:pt x="135572" y="240868"/>
                  </a:lnTo>
                  <a:lnTo>
                    <a:pt x="141478" y="240868"/>
                  </a:lnTo>
                  <a:lnTo>
                    <a:pt x="147383" y="240868"/>
                  </a:lnTo>
                  <a:lnTo>
                    <a:pt x="147383" y="111620"/>
                  </a:lnTo>
                  <a:close/>
                </a:path>
                <a:path w="536575" h="241300">
                  <a:moveTo>
                    <a:pt x="170916" y="117500"/>
                  </a:moveTo>
                  <a:lnTo>
                    <a:pt x="165011" y="117500"/>
                  </a:lnTo>
                  <a:lnTo>
                    <a:pt x="165011" y="111620"/>
                  </a:lnTo>
                  <a:lnTo>
                    <a:pt x="159105" y="111620"/>
                  </a:lnTo>
                  <a:lnTo>
                    <a:pt x="153200" y="111620"/>
                  </a:lnTo>
                  <a:lnTo>
                    <a:pt x="153200" y="240868"/>
                  </a:lnTo>
                  <a:lnTo>
                    <a:pt x="159105" y="240868"/>
                  </a:lnTo>
                  <a:lnTo>
                    <a:pt x="165011" y="240868"/>
                  </a:lnTo>
                  <a:lnTo>
                    <a:pt x="170916" y="240868"/>
                  </a:lnTo>
                  <a:lnTo>
                    <a:pt x="170916" y="117500"/>
                  </a:lnTo>
                  <a:close/>
                </a:path>
                <a:path w="536575" h="241300">
                  <a:moveTo>
                    <a:pt x="200355" y="105740"/>
                  </a:moveTo>
                  <a:lnTo>
                    <a:pt x="194449" y="105740"/>
                  </a:lnTo>
                  <a:lnTo>
                    <a:pt x="194449" y="117500"/>
                  </a:lnTo>
                  <a:lnTo>
                    <a:pt x="188544" y="117500"/>
                  </a:lnTo>
                  <a:lnTo>
                    <a:pt x="188544" y="111620"/>
                  </a:lnTo>
                  <a:lnTo>
                    <a:pt x="182727" y="111620"/>
                  </a:lnTo>
                  <a:lnTo>
                    <a:pt x="182727" y="123367"/>
                  </a:lnTo>
                  <a:lnTo>
                    <a:pt x="176822" y="123367"/>
                  </a:lnTo>
                  <a:lnTo>
                    <a:pt x="176822" y="240868"/>
                  </a:lnTo>
                  <a:lnTo>
                    <a:pt x="182727" y="240868"/>
                  </a:lnTo>
                  <a:lnTo>
                    <a:pt x="188544" y="240868"/>
                  </a:lnTo>
                  <a:lnTo>
                    <a:pt x="194449" y="240868"/>
                  </a:lnTo>
                  <a:lnTo>
                    <a:pt x="200355" y="240868"/>
                  </a:lnTo>
                  <a:lnTo>
                    <a:pt x="200355" y="105740"/>
                  </a:lnTo>
                  <a:close/>
                </a:path>
                <a:path w="536575" h="241300">
                  <a:moveTo>
                    <a:pt x="223989" y="111620"/>
                  </a:moveTo>
                  <a:lnTo>
                    <a:pt x="218084" y="111620"/>
                  </a:lnTo>
                  <a:lnTo>
                    <a:pt x="218084" y="93992"/>
                  </a:lnTo>
                  <a:lnTo>
                    <a:pt x="212166" y="93992"/>
                  </a:lnTo>
                  <a:lnTo>
                    <a:pt x="206260" y="93992"/>
                  </a:lnTo>
                  <a:lnTo>
                    <a:pt x="206260" y="240868"/>
                  </a:lnTo>
                  <a:lnTo>
                    <a:pt x="212166" y="240868"/>
                  </a:lnTo>
                  <a:lnTo>
                    <a:pt x="218084" y="240868"/>
                  </a:lnTo>
                  <a:lnTo>
                    <a:pt x="223989" y="240868"/>
                  </a:lnTo>
                  <a:lnTo>
                    <a:pt x="223989" y="111620"/>
                  </a:lnTo>
                  <a:close/>
                </a:path>
                <a:path w="536575" h="241300">
                  <a:moveTo>
                    <a:pt x="253428" y="135128"/>
                  </a:moveTo>
                  <a:lnTo>
                    <a:pt x="247523" y="135128"/>
                  </a:lnTo>
                  <a:lnTo>
                    <a:pt x="247523" y="146875"/>
                  </a:lnTo>
                  <a:lnTo>
                    <a:pt x="241617" y="146875"/>
                  </a:lnTo>
                  <a:lnTo>
                    <a:pt x="241617" y="135128"/>
                  </a:lnTo>
                  <a:lnTo>
                    <a:pt x="235712" y="135128"/>
                  </a:lnTo>
                  <a:lnTo>
                    <a:pt x="235712" y="146875"/>
                  </a:lnTo>
                  <a:lnTo>
                    <a:pt x="229806" y="146875"/>
                  </a:lnTo>
                  <a:lnTo>
                    <a:pt x="229806" y="240868"/>
                  </a:lnTo>
                  <a:lnTo>
                    <a:pt x="235712" y="240868"/>
                  </a:lnTo>
                  <a:lnTo>
                    <a:pt x="241617" y="240868"/>
                  </a:lnTo>
                  <a:lnTo>
                    <a:pt x="247523" y="240868"/>
                  </a:lnTo>
                  <a:lnTo>
                    <a:pt x="253428" y="240868"/>
                  </a:lnTo>
                  <a:lnTo>
                    <a:pt x="253428" y="135128"/>
                  </a:lnTo>
                  <a:close/>
                </a:path>
                <a:path w="536575" h="241300">
                  <a:moveTo>
                    <a:pt x="276961" y="129247"/>
                  </a:moveTo>
                  <a:lnTo>
                    <a:pt x="271056" y="129247"/>
                  </a:lnTo>
                  <a:lnTo>
                    <a:pt x="271056" y="135128"/>
                  </a:lnTo>
                  <a:lnTo>
                    <a:pt x="265239" y="135128"/>
                  </a:lnTo>
                  <a:lnTo>
                    <a:pt x="265239" y="129247"/>
                  </a:lnTo>
                  <a:lnTo>
                    <a:pt x="259334" y="129247"/>
                  </a:lnTo>
                  <a:lnTo>
                    <a:pt x="259334" y="240868"/>
                  </a:lnTo>
                  <a:lnTo>
                    <a:pt x="265239" y="240868"/>
                  </a:lnTo>
                  <a:lnTo>
                    <a:pt x="271056" y="240868"/>
                  </a:lnTo>
                  <a:lnTo>
                    <a:pt x="276961" y="240868"/>
                  </a:lnTo>
                  <a:lnTo>
                    <a:pt x="276961" y="129247"/>
                  </a:lnTo>
                  <a:close/>
                </a:path>
                <a:path w="536575" h="241300">
                  <a:moveTo>
                    <a:pt x="306400" y="152755"/>
                  </a:moveTo>
                  <a:lnTo>
                    <a:pt x="300583" y="152755"/>
                  </a:lnTo>
                  <a:lnTo>
                    <a:pt x="300583" y="140995"/>
                  </a:lnTo>
                  <a:lnTo>
                    <a:pt x="294678" y="140995"/>
                  </a:lnTo>
                  <a:lnTo>
                    <a:pt x="288772" y="140995"/>
                  </a:lnTo>
                  <a:lnTo>
                    <a:pt x="282867" y="140995"/>
                  </a:lnTo>
                  <a:lnTo>
                    <a:pt x="282867" y="240868"/>
                  </a:lnTo>
                  <a:lnTo>
                    <a:pt x="288772" y="240868"/>
                  </a:lnTo>
                  <a:lnTo>
                    <a:pt x="294678" y="240868"/>
                  </a:lnTo>
                  <a:lnTo>
                    <a:pt x="300583" y="240868"/>
                  </a:lnTo>
                  <a:lnTo>
                    <a:pt x="306400" y="240868"/>
                  </a:lnTo>
                  <a:lnTo>
                    <a:pt x="306400" y="152755"/>
                  </a:lnTo>
                  <a:close/>
                </a:path>
                <a:path w="536575" h="241300">
                  <a:moveTo>
                    <a:pt x="330022" y="158635"/>
                  </a:moveTo>
                  <a:lnTo>
                    <a:pt x="324116" y="158635"/>
                  </a:lnTo>
                  <a:lnTo>
                    <a:pt x="318211" y="158635"/>
                  </a:lnTo>
                  <a:lnTo>
                    <a:pt x="312305" y="158635"/>
                  </a:lnTo>
                  <a:lnTo>
                    <a:pt x="312305" y="240868"/>
                  </a:lnTo>
                  <a:lnTo>
                    <a:pt x="318211" y="240868"/>
                  </a:lnTo>
                  <a:lnTo>
                    <a:pt x="324116" y="240868"/>
                  </a:lnTo>
                  <a:lnTo>
                    <a:pt x="330022" y="240868"/>
                  </a:lnTo>
                  <a:lnTo>
                    <a:pt x="330022" y="158635"/>
                  </a:lnTo>
                  <a:close/>
                </a:path>
                <a:path w="536575" h="241300">
                  <a:moveTo>
                    <a:pt x="359473" y="182118"/>
                  </a:moveTo>
                  <a:lnTo>
                    <a:pt x="353568" y="182118"/>
                  </a:lnTo>
                  <a:lnTo>
                    <a:pt x="353568" y="176237"/>
                  </a:lnTo>
                  <a:lnTo>
                    <a:pt x="347662" y="176237"/>
                  </a:lnTo>
                  <a:lnTo>
                    <a:pt x="341833" y="176237"/>
                  </a:lnTo>
                  <a:lnTo>
                    <a:pt x="341833" y="170370"/>
                  </a:lnTo>
                  <a:lnTo>
                    <a:pt x="335927" y="170370"/>
                  </a:lnTo>
                  <a:lnTo>
                    <a:pt x="335927" y="240868"/>
                  </a:lnTo>
                  <a:lnTo>
                    <a:pt x="341833" y="240868"/>
                  </a:lnTo>
                  <a:lnTo>
                    <a:pt x="347662" y="240868"/>
                  </a:lnTo>
                  <a:lnTo>
                    <a:pt x="353568" y="240868"/>
                  </a:lnTo>
                  <a:lnTo>
                    <a:pt x="359473" y="240868"/>
                  </a:lnTo>
                  <a:lnTo>
                    <a:pt x="359473" y="182118"/>
                  </a:lnTo>
                  <a:close/>
                </a:path>
                <a:path w="536575" h="241300">
                  <a:moveTo>
                    <a:pt x="383006" y="182118"/>
                  </a:moveTo>
                  <a:lnTo>
                    <a:pt x="377190" y="182118"/>
                  </a:lnTo>
                  <a:lnTo>
                    <a:pt x="377190" y="170370"/>
                  </a:lnTo>
                  <a:lnTo>
                    <a:pt x="371284" y="170370"/>
                  </a:lnTo>
                  <a:lnTo>
                    <a:pt x="371284" y="182118"/>
                  </a:lnTo>
                  <a:lnTo>
                    <a:pt x="365379" y="182118"/>
                  </a:lnTo>
                  <a:lnTo>
                    <a:pt x="365379" y="240868"/>
                  </a:lnTo>
                  <a:lnTo>
                    <a:pt x="371284" y="240868"/>
                  </a:lnTo>
                  <a:lnTo>
                    <a:pt x="377190" y="240868"/>
                  </a:lnTo>
                  <a:lnTo>
                    <a:pt x="383006" y="240868"/>
                  </a:lnTo>
                  <a:lnTo>
                    <a:pt x="383006" y="182118"/>
                  </a:lnTo>
                  <a:close/>
                </a:path>
                <a:path w="536575" h="241300">
                  <a:moveTo>
                    <a:pt x="412534" y="193878"/>
                  </a:moveTo>
                  <a:lnTo>
                    <a:pt x="406628" y="193878"/>
                  </a:lnTo>
                  <a:lnTo>
                    <a:pt x="406628" y="187998"/>
                  </a:lnTo>
                  <a:lnTo>
                    <a:pt x="400723" y="187998"/>
                  </a:lnTo>
                  <a:lnTo>
                    <a:pt x="400723" y="193878"/>
                  </a:lnTo>
                  <a:lnTo>
                    <a:pt x="394817" y="193878"/>
                  </a:lnTo>
                  <a:lnTo>
                    <a:pt x="394817" y="187998"/>
                  </a:lnTo>
                  <a:lnTo>
                    <a:pt x="388912" y="187998"/>
                  </a:lnTo>
                  <a:lnTo>
                    <a:pt x="388912" y="240868"/>
                  </a:lnTo>
                  <a:lnTo>
                    <a:pt x="394817" y="240868"/>
                  </a:lnTo>
                  <a:lnTo>
                    <a:pt x="400723" y="240868"/>
                  </a:lnTo>
                  <a:lnTo>
                    <a:pt x="406628" y="240868"/>
                  </a:lnTo>
                  <a:lnTo>
                    <a:pt x="412534" y="240868"/>
                  </a:lnTo>
                  <a:lnTo>
                    <a:pt x="412534" y="193878"/>
                  </a:lnTo>
                  <a:close/>
                </a:path>
                <a:path w="536575" h="241300">
                  <a:moveTo>
                    <a:pt x="436067" y="182118"/>
                  </a:moveTo>
                  <a:lnTo>
                    <a:pt x="430161" y="182118"/>
                  </a:lnTo>
                  <a:lnTo>
                    <a:pt x="424256" y="182118"/>
                  </a:lnTo>
                  <a:lnTo>
                    <a:pt x="424256" y="187998"/>
                  </a:lnTo>
                  <a:lnTo>
                    <a:pt x="418439" y="187998"/>
                  </a:lnTo>
                  <a:lnTo>
                    <a:pt x="418439" y="240868"/>
                  </a:lnTo>
                  <a:lnTo>
                    <a:pt x="424256" y="240868"/>
                  </a:lnTo>
                  <a:lnTo>
                    <a:pt x="430161" y="240868"/>
                  </a:lnTo>
                  <a:lnTo>
                    <a:pt x="436067" y="240868"/>
                  </a:lnTo>
                  <a:lnTo>
                    <a:pt x="436067" y="182118"/>
                  </a:lnTo>
                  <a:close/>
                </a:path>
                <a:path w="536575" h="241300">
                  <a:moveTo>
                    <a:pt x="465505" y="205625"/>
                  </a:moveTo>
                  <a:lnTo>
                    <a:pt x="459689" y="205625"/>
                  </a:lnTo>
                  <a:lnTo>
                    <a:pt x="459689" y="199745"/>
                  </a:lnTo>
                  <a:lnTo>
                    <a:pt x="453783" y="199745"/>
                  </a:lnTo>
                  <a:lnTo>
                    <a:pt x="453783" y="193878"/>
                  </a:lnTo>
                  <a:lnTo>
                    <a:pt x="447878" y="193878"/>
                  </a:lnTo>
                  <a:lnTo>
                    <a:pt x="441972" y="193878"/>
                  </a:lnTo>
                  <a:lnTo>
                    <a:pt x="441972" y="240868"/>
                  </a:lnTo>
                  <a:lnTo>
                    <a:pt x="447878" y="240868"/>
                  </a:lnTo>
                  <a:lnTo>
                    <a:pt x="453783" y="240868"/>
                  </a:lnTo>
                  <a:lnTo>
                    <a:pt x="459689" y="240868"/>
                  </a:lnTo>
                  <a:lnTo>
                    <a:pt x="465505" y="240868"/>
                  </a:lnTo>
                  <a:lnTo>
                    <a:pt x="465505" y="205625"/>
                  </a:lnTo>
                  <a:close/>
                </a:path>
                <a:path w="536575" h="241300">
                  <a:moveTo>
                    <a:pt x="489140" y="205625"/>
                  </a:moveTo>
                  <a:lnTo>
                    <a:pt x="483235" y="205625"/>
                  </a:lnTo>
                  <a:lnTo>
                    <a:pt x="483235" y="199745"/>
                  </a:lnTo>
                  <a:lnTo>
                    <a:pt x="477316" y="199745"/>
                  </a:lnTo>
                  <a:lnTo>
                    <a:pt x="477316" y="205625"/>
                  </a:lnTo>
                  <a:lnTo>
                    <a:pt x="471411" y="205625"/>
                  </a:lnTo>
                  <a:lnTo>
                    <a:pt x="471411" y="240868"/>
                  </a:lnTo>
                  <a:lnTo>
                    <a:pt x="477316" y="240868"/>
                  </a:lnTo>
                  <a:lnTo>
                    <a:pt x="483235" y="240868"/>
                  </a:lnTo>
                  <a:lnTo>
                    <a:pt x="489140" y="240868"/>
                  </a:lnTo>
                  <a:lnTo>
                    <a:pt x="489140" y="205625"/>
                  </a:lnTo>
                  <a:close/>
                </a:path>
                <a:path w="536575" h="241300">
                  <a:moveTo>
                    <a:pt x="518579" y="199745"/>
                  </a:moveTo>
                  <a:lnTo>
                    <a:pt x="512673" y="199745"/>
                  </a:lnTo>
                  <a:lnTo>
                    <a:pt x="506768" y="199745"/>
                  </a:lnTo>
                  <a:lnTo>
                    <a:pt x="506768" y="193878"/>
                  </a:lnTo>
                  <a:lnTo>
                    <a:pt x="500862" y="193878"/>
                  </a:lnTo>
                  <a:lnTo>
                    <a:pt x="500862" y="199745"/>
                  </a:lnTo>
                  <a:lnTo>
                    <a:pt x="495046" y="199745"/>
                  </a:lnTo>
                  <a:lnTo>
                    <a:pt x="495046" y="240868"/>
                  </a:lnTo>
                  <a:lnTo>
                    <a:pt x="500862" y="240868"/>
                  </a:lnTo>
                  <a:lnTo>
                    <a:pt x="506768" y="240868"/>
                  </a:lnTo>
                  <a:lnTo>
                    <a:pt x="512673" y="240868"/>
                  </a:lnTo>
                  <a:lnTo>
                    <a:pt x="518579" y="240868"/>
                  </a:lnTo>
                  <a:lnTo>
                    <a:pt x="518579" y="199745"/>
                  </a:lnTo>
                  <a:close/>
                </a:path>
                <a:path w="536575" h="241300">
                  <a:moveTo>
                    <a:pt x="536206" y="199745"/>
                  </a:moveTo>
                  <a:lnTo>
                    <a:pt x="530390" y="199745"/>
                  </a:lnTo>
                  <a:lnTo>
                    <a:pt x="524484" y="199745"/>
                  </a:lnTo>
                  <a:lnTo>
                    <a:pt x="524484" y="240868"/>
                  </a:lnTo>
                  <a:lnTo>
                    <a:pt x="530390" y="240868"/>
                  </a:lnTo>
                  <a:lnTo>
                    <a:pt x="536206" y="240868"/>
                  </a:lnTo>
                  <a:lnTo>
                    <a:pt x="536206" y="199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694035" y="2564142"/>
              <a:ext cx="507365" cy="194310"/>
            </a:xfrm>
            <a:custGeom>
              <a:avLst/>
              <a:gdLst/>
              <a:ahLst/>
              <a:cxnLst/>
              <a:rect l="l" t="t" r="r" b="b"/>
              <a:pathLst>
                <a:path w="507365" h="194310">
                  <a:moveTo>
                    <a:pt x="11722" y="146875"/>
                  </a:moveTo>
                  <a:lnTo>
                    <a:pt x="5816" y="146875"/>
                  </a:lnTo>
                  <a:lnTo>
                    <a:pt x="5816" y="152742"/>
                  </a:lnTo>
                  <a:lnTo>
                    <a:pt x="0" y="152742"/>
                  </a:lnTo>
                  <a:lnTo>
                    <a:pt x="0" y="193865"/>
                  </a:lnTo>
                  <a:lnTo>
                    <a:pt x="5816" y="193865"/>
                  </a:lnTo>
                  <a:lnTo>
                    <a:pt x="11722" y="193865"/>
                  </a:lnTo>
                  <a:lnTo>
                    <a:pt x="11722" y="146875"/>
                  </a:lnTo>
                  <a:close/>
                </a:path>
                <a:path w="507365" h="194310">
                  <a:moveTo>
                    <a:pt x="41249" y="158623"/>
                  </a:moveTo>
                  <a:lnTo>
                    <a:pt x="35344" y="158623"/>
                  </a:lnTo>
                  <a:lnTo>
                    <a:pt x="35344" y="152742"/>
                  </a:lnTo>
                  <a:lnTo>
                    <a:pt x="29438" y="152742"/>
                  </a:lnTo>
                  <a:lnTo>
                    <a:pt x="23533" y="152742"/>
                  </a:lnTo>
                  <a:lnTo>
                    <a:pt x="23533" y="158623"/>
                  </a:lnTo>
                  <a:lnTo>
                    <a:pt x="17627" y="158623"/>
                  </a:lnTo>
                  <a:lnTo>
                    <a:pt x="17627" y="193865"/>
                  </a:lnTo>
                  <a:lnTo>
                    <a:pt x="23533" y="193865"/>
                  </a:lnTo>
                  <a:lnTo>
                    <a:pt x="29438" y="193865"/>
                  </a:lnTo>
                  <a:lnTo>
                    <a:pt x="35344" y="193865"/>
                  </a:lnTo>
                  <a:lnTo>
                    <a:pt x="41249" y="193865"/>
                  </a:lnTo>
                  <a:lnTo>
                    <a:pt x="41249" y="158623"/>
                  </a:lnTo>
                  <a:close/>
                </a:path>
                <a:path w="507365" h="194310">
                  <a:moveTo>
                    <a:pt x="64782" y="152742"/>
                  </a:moveTo>
                  <a:lnTo>
                    <a:pt x="58877" y="152742"/>
                  </a:lnTo>
                  <a:lnTo>
                    <a:pt x="52971" y="152742"/>
                  </a:lnTo>
                  <a:lnTo>
                    <a:pt x="52971" y="158623"/>
                  </a:lnTo>
                  <a:lnTo>
                    <a:pt x="47066" y="158623"/>
                  </a:lnTo>
                  <a:lnTo>
                    <a:pt x="47066" y="193865"/>
                  </a:lnTo>
                  <a:lnTo>
                    <a:pt x="52971" y="193865"/>
                  </a:lnTo>
                  <a:lnTo>
                    <a:pt x="58877" y="193865"/>
                  </a:lnTo>
                  <a:lnTo>
                    <a:pt x="64782" y="193865"/>
                  </a:lnTo>
                  <a:lnTo>
                    <a:pt x="64782" y="152742"/>
                  </a:lnTo>
                  <a:close/>
                </a:path>
                <a:path w="507365" h="194310">
                  <a:moveTo>
                    <a:pt x="94234" y="158623"/>
                  </a:moveTo>
                  <a:lnTo>
                    <a:pt x="88328" y="158623"/>
                  </a:lnTo>
                  <a:lnTo>
                    <a:pt x="82499" y="158623"/>
                  </a:lnTo>
                  <a:lnTo>
                    <a:pt x="76593" y="158623"/>
                  </a:lnTo>
                  <a:lnTo>
                    <a:pt x="76593" y="164503"/>
                  </a:lnTo>
                  <a:lnTo>
                    <a:pt x="70688" y="164503"/>
                  </a:lnTo>
                  <a:lnTo>
                    <a:pt x="70688" y="193865"/>
                  </a:lnTo>
                  <a:lnTo>
                    <a:pt x="76593" y="193865"/>
                  </a:lnTo>
                  <a:lnTo>
                    <a:pt x="82499" y="193865"/>
                  </a:lnTo>
                  <a:lnTo>
                    <a:pt x="88328" y="193865"/>
                  </a:lnTo>
                  <a:lnTo>
                    <a:pt x="94234" y="193865"/>
                  </a:lnTo>
                  <a:lnTo>
                    <a:pt x="94234" y="158623"/>
                  </a:lnTo>
                  <a:close/>
                </a:path>
                <a:path w="507365" h="194310">
                  <a:moveTo>
                    <a:pt x="117856" y="146875"/>
                  </a:moveTo>
                  <a:lnTo>
                    <a:pt x="111950" y="146875"/>
                  </a:lnTo>
                  <a:lnTo>
                    <a:pt x="106045" y="146875"/>
                  </a:lnTo>
                  <a:lnTo>
                    <a:pt x="106045" y="152742"/>
                  </a:lnTo>
                  <a:lnTo>
                    <a:pt x="100139" y="152742"/>
                  </a:lnTo>
                  <a:lnTo>
                    <a:pt x="100139" y="193865"/>
                  </a:lnTo>
                  <a:lnTo>
                    <a:pt x="106045" y="193865"/>
                  </a:lnTo>
                  <a:lnTo>
                    <a:pt x="111950" y="193865"/>
                  </a:lnTo>
                  <a:lnTo>
                    <a:pt x="117856" y="193865"/>
                  </a:lnTo>
                  <a:lnTo>
                    <a:pt x="117856" y="146875"/>
                  </a:lnTo>
                  <a:close/>
                </a:path>
                <a:path w="507365" h="194310">
                  <a:moveTo>
                    <a:pt x="147294" y="135115"/>
                  </a:moveTo>
                  <a:lnTo>
                    <a:pt x="141389" y="135115"/>
                  </a:lnTo>
                  <a:lnTo>
                    <a:pt x="141389" y="140995"/>
                  </a:lnTo>
                  <a:lnTo>
                    <a:pt x="135483" y="140995"/>
                  </a:lnTo>
                  <a:lnTo>
                    <a:pt x="129578" y="140995"/>
                  </a:lnTo>
                  <a:lnTo>
                    <a:pt x="129578" y="146875"/>
                  </a:lnTo>
                  <a:lnTo>
                    <a:pt x="123672" y="146875"/>
                  </a:lnTo>
                  <a:lnTo>
                    <a:pt x="123672" y="193865"/>
                  </a:lnTo>
                  <a:lnTo>
                    <a:pt x="129578" y="193865"/>
                  </a:lnTo>
                  <a:lnTo>
                    <a:pt x="135483" y="193865"/>
                  </a:lnTo>
                  <a:lnTo>
                    <a:pt x="141389" y="193865"/>
                  </a:lnTo>
                  <a:lnTo>
                    <a:pt x="147294" y="193865"/>
                  </a:lnTo>
                  <a:lnTo>
                    <a:pt x="147294" y="135115"/>
                  </a:lnTo>
                  <a:close/>
                </a:path>
                <a:path w="507365" h="194310">
                  <a:moveTo>
                    <a:pt x="170827" y="129235"/>
                  </a:moveTo>
                  <a:lnTo>
                    <a:pt x="164922" y="129235"/>
                  </a:lnTo>
                  <a:lnTo>
                    <a:pt x="164922" y="140995"/>
                  </a:lnTo>
                  <a:lnTo>
                    <a:pt x="159105" y="140995"/>
                  </a:lnTo>
                  <a:lnTo>
                    <a:pt x="159105" y="135115"/>
                  </a:lnTo>
                  <a:lnTo>
                    <a:pt x="153200" y="135115"/>
                  </a:lnTo>
                  <a:lnTo>
                    <a:pt x="153200" y="193865"/>
                  </a:lnTo>
                  <a:lnTo>
                    <a:pt x="159105" y="193865"/>
                  </a:lnTo>
                  <a:lnTo>
                    <a:pt x="164922" y="193865"/>
                  </a:lnTo>
                  <a:lnTo>
                    <a:pt x="170827" y="193865"/>
                  </a:lnTo>
                  <a:lnTo>
                    <a:pt x="170827" y="129235"/>
                  </a:lnTo>
                  <a:close/>
                </a:path>
                <a:path w="507365" h="194310">
                  <a:moveTo>
                    <a:pt x="200355" y="117487"/>
                  </a:moveTo>
                  <a:lnTo>
                    <a:pt x="194449" y="117487"/>
                  </a:lnTo>
                  <a:lnTo>
                    <a:pt x="194449" y="129235"/>
                  </a:lnTo>
                  <a:lnTo>
                    <a:pt x="188544" y="129235"/>
                  </a:lnTo>
                  <a:lnTo>
                    <a:pt x="188544" y="117487"/>
                  </a:lnTo>
                  <a:lnTo>
                    <a:pt x="182638" y="117487"/>
                  </a:lnTo>
                  <a:lnTo>
                    <a:pt x="182638" y="123367"/>
                  </a:lnTo>
                  <a:lnTo>
                    <a:pt x="176733" y="123367"/>
                  </a:lnTo>
                  <a:lnTo>
                    <a:pt x="176733" y="193865"/>
                  </a:lnTo>
                  <a:lnTo>
                    <a:pt x="182638" y="193865"/>
                  </a:lnTo>
                  <a:lnTo>
                    <a:pt x="188544" y="193865"/>
                  </a:lnTo>
                  <a:lnTo>
                    <a:pt x="194449" y="193865"/>
                  </a:lnTo>
                  <a:lnTo>
                    <a:pt x="200355" y="193865"/>
                  </a:lnTo>
                  <a:lnTo>
                    <a:pt x="200355" y="117487"/>
                  </a:lnTo>
                  <a:close/>
                </a:path>
                <a:path w="507365" h="194310">
                  <a:moveTo>
                    <a:pt x="223901" y="82245"/>
                  </a:moveTo>
                  <a:lnTo>
                    <a:pt x="217995" y="82245"/>
                  </a:lnTo>
                  <a:lnTo>
                    <a:pt x="217995" y="88125"/>
                  </a:lnTo>
                  <a:lnTo>
                    <a:pt x="212090" y="88125"/>
                  </a:lnTo>
                  <a:lnTo>
                    <a:pt x="212090" y="99872"/>
                  </a:lnTo>
                  <a:lnTo>
                    <a:pt x="206171" y="99872"/>
                  </a:lnTo>
                  <a:lnTo>
                    <a:pt x="206171" y="193865"/>
                  </a:lnTo>
                  <a:lnTo>
                    <a:pt x="212090" y="193865"/>
                  </a:lnTo>
                  <a:lnTo>
                    <a:pt x="217995" y="193865"/>
                  </a:lnTo>
                  <a:lnTo>
                    <a:pt x="223901" y="193865"/>
                  </a:lnTo>
                  <a:lnTo>
                    <a:pt x="223901" y="82245"/>
                  </a:lnTo>
                  <a:close/>
                </a:path>
                <a:path w="507365" h="194310">
                  <a:moveTo>
                    <a:pt x="253339" y="46990"/>
                  </a:moveTo>
                  <a:lnTo>
                    <a:pt x="247434" y="46990"/>
                  </a:lnTo>
                  <a:lnTo>
                    <a:pt x="247434" y="58737"/>
                  </a:lnTo>
                  <a:lnTo>
                    <a:pt x="241528" y="58737"/>
                  </a:lnTo>
                  <a:lnTo>
                    <a:pt x="235712" y="58737"/>
                  </a:lnTo>
                  <a:lnTo>
                    <a:pt x="235712" y="64617"/>
                  </a:lnTo>
                  <a:lnTo>
                    <a:pt x="229806" y="64617"/>
                  </a:lnTo>
                  <a:lnTo>
                    <a:pt x="229806" y="193865"/>
                  </a:lnTo>
                  <a:lnTo>
                    <a:pt x="235712" y="193865"/>
                  </a:lnTo>
                  <a:lnTo>
                    <a:pt x="241528" y="193865"/>
                  </a:lnTo>
                  <a:lnTo>
                    <a:pt x="247434" y="193865"/>
                  </a:lnTo>
                  <a:lnTo>
                    <a:pt x="253339" y="193865"/>
                  </a:lnTo>
                  <a:lnTo>
                    <a:pt x="253339" y="46990"/>
                  </a:lnTo>
                  <a:close/>
                </a:path>
                <a:path w="507365" h="194310">
                  <a:moveTo>
                    <a:pt x="276961" y="29375"/>
                  </a:moveTo>
                  <a:lnTo>
                    <a:pt x="271056" y="29375"/>
                  </a:lnTo>
                  <a:lnTo>
                    <a:pt x="271056" y="17614"/>
                  </a:lnTo>
                  <a:lnTo>
                    <a:pt x="265150" y="17614"/>
                  </a:lnTo>
                  <a:lnTo>
                    <a:pt x="265150" y="0"/>
                  </a:lnTo>
                  <a:lnTo>
                    <a:pt x="259245" y="0"/>
                  </a:lnTo>
                  <a:lnTo>
                    <a:pt x="259245" y="193865"/>
                  </a:lnTo>
                  <a:lnTo>
                    <a:pt x="265150" y="193865"/>
                  </a:lnTo>
                  <a:lnTo>
                    <a:pt x="271056" y="193865"/>
                  </a:lnTo>
                  <a:lnTo>
                    <a:pt x="276961" y="193865"/>
                  </a:lnTo>
                  <a:lnTo>
                    <a:pt x="276961" y="29375"/>
                  </a:lnTo>
                  <a:close/>
                </a:path>
                <a:path w="507365" h="194310">
                  <a:moveTo>
                    <a:pt x="329933" y="99872"/>
                  </a:moveTo>
                  <a:lnTo>
                    <a:pt x="324027" y="99872"/>
                  </a:lnTo>
                  <a:lnTo>
                    <a:pt x="324027" y="70497"/>
                  </a:lnTo>
                  <a:lnTo>
                    <a:pt x="318122" y="70497"/>
                  </a:lnTo>
                  <a:lnTo>
                    <a:pt x="318122" y="58737"/>
                  </a:lnTo>
                  <a:lnTo>
                    <a:pt x="312305" y="58737"/>
                  </a:lnTo>
                  <a:lnTo>
                    <a:pt x="312305" y="76365"/>
                  </a:lnTo>
                  <a:lnTo>
                    <a:pt x="306400" y="76365"/>
                  </a:lnTo>
                  <a:lnTo>
                    <a:pt x="306400" y="64617"/>
                  </a:lnTo>
                  <a:lnTo>
                    <a:pt x="300494" y="64617"/>
                  </a:lnTo>
                  <a:lnTo>
                    <a:pt x="300494" y="52870"/>
                  </a:lnTo>
                  <a:lnTo>
                    <a:pt x="294589" y="52870"/>
                  </a:lnTo>
                  <a:lnTo>
                    <a:pt x="294589" y="35255"/>
                  </a:lnTo>
                  <a:lnTo>
                    <a:pt x="288683" y="35255"/>
                  </a:lnTo>
                  <a:lnTo>
                    <a:pt x="288683" y="17614"/>
                  </a:lnTo>
                  <a:lnTo>
                    <a:pt x="282778" y="17614"/>
                  </a:lnTo>
                  <a:lnTo>
                    <a:pt x="282778" y="193865"/>
                  </a:lnTo>
                  <a:lnTo>
                    <a:pt x="288683" y="193865"/>
                  </a:lnTo>
                  <a:lnTo>
                    <a:pt x="294589" y="193865"/>
                  </a:lnTo>
                  <a:lnTo>
                    <a:pt x="329933" y="193865"/>
                  </a:lnTo>
                  <a:lnTo>
                    <a:pt x="329933" y="99872"/>
                  </a:lnTo>
                  <a:close/>
                </a:path>
                <a:path w="507365" h="194310">
                  <a:moveTo>
                    <a:pt x="383006" y="105752"/>
                  </a:moveTo>
                  <a:lnTo>
                    <a:pt x="377101" y="105752"/>
                  </a:lnTo>
                  <a:lnTo>
                    <a:pt x="377101" y="93992"/>
                  </a:lnTo>
                  <a:lnTo>
                    <a:pt x="371195" y="93992"/>
                  </a:lnTo>
                  <a:lnTo>
                    <a:pt x="371195" y="99872"/>
                  </a:lnTo>
                  <a:lnTo>
                    <a:pt x="365290" y="99872"/>
                  </a:lnTo>
                  <a:lnTo>
                    <a:pt x="359384" y="99872"/>
                  </a:lnTo>
                  <a:lnTo>
                    <a:pt x="359384" y="88125"/>
                  </a:lnTo>
                  <a:lnTo>
                    <a:pt x="353555" y="88125"/>
                  </a:lnTo>
                  <a:lnTo>
                    <a:pt x="353555" y="82245"/>
                  </a:lnTo>
                  <a:lnTo>
                    <a:pt x="347649" y="82245"/>
                  </a:lnTo>
                  <a:lnTo>
                    <a:pt x="347649" y="88125"/>
                  </a:lnTo>
                  <a:lnTo>
                    <a:pt x="341744" y="88125"/>
                  </a:lnTo>
                  <a:lnTo>
                    <a:pt x="341744" y="58737"/>
                  </a:lnTo>
                  <a:lnTo>
                    <a:pt x="335838" y="58737"/>
                  </a:lnTo>
                  <a:lnTo>
                    <a:pt x="335838" y="193865"/>
                  </a:lnTo>
                  <a:lnTo>
                    <a:pt x="341744" y="193865"/>
                  </a:lnTo>
                  <a:lnTo>
                    <a:pt x="347649" y="193865"/>
                  </a:lnTo>
                  <a:lnTo>
                    <a:pt x="383006" y="193865"/>
                  </a:lnTo>
                  <a:lnTo>
                    <a:pt x="383006" y="105752"/>
                  </a:lnTo>
                  <a:close/>
                </a:path>
                <a:path w="507365" h="194310">
                  <a:moveTo>
                    <a:pt x="435978" y="105752"/>
                  </a:moveTo>
                  <a:lnTo>
                    <a:pt x="430161" y="105752"/>
                  </a:lnTo>
                  <a:lnTo>
                    <a:pt x="430161" y="111633"/>
                  </a:lnTo>
                  <a:lnTo>
                    <a:pt x="424256" y="111633"/>
                  </a:lnTo>
                  <a:lnTo>
                    <a:pt x="424256" y="140995"/>
                  </a:lnTo>
                  <a:lnTo>
                    <a:pt x="418350" y="140995"/>
                  </a:lnTo>
                  <a:lnTo>
                    <a:pt x="418350" y="105752"/>
                  </a:lnTo>
                  <a:lnTo>
                    <a:pt x="412445" y="105752"/>
                  </a:lnTo>
                  <a:lnTo>
                    <a:pt x="412445" y="123367"/>
                  </a:lnTo>
                  <a:lnTo>
                    <a:pt x="406539" y="123367"/>
                  </a:lnTo>
                  <a:lnTo>
                    <a:pt x="406539" y="99872"/>
                  </a:lnTo>
                  <a:lnTo>
                    <a:pt x="400634" y="99872"/>
                  </a:lnTo>
                  <a:lnTo>
                    <a:pt x="400634" y="105752"/>
                  </a:lnTo>
                  <a:lnTo>
                    <a:pt x="394817" y="105752"/>
                  </a:lnTo>
                  <a:lnTo>
                    <a:pt x="394817" y="135115"/>
                  </a:lnTo>
                  <a:lnTo>
                    <a:pt x="388912" y="135115"/>
                  </a:lnTo>
                  <a:lnTo>
                    <a:pt x="388912" y="193865"/>
                  </a:lnTo>
                  <a:lnTo>
                    <a:pt x="394817" y="193865"/>
                  </a:lnTo>
                  <a:lnTo>
                    <a:pt x="400634" y="193865"/>
                  </a:lnTo>
                  <a:lnTo>
                    <a:pt x="435978" y="193865"/>
                  </a:lnTo>
                  <a:lnTo>
                    <a:pt x="435978" y="105752"/>
                  </a:lnTo>
                  <a:close/>
                </a:path>
                <a:path w="507365" h="194310">
                  <a:moveTo>
                    <a:pt x="489051" y="111633"/>
                  </a:moveTo>
                  <a:lnTo>
                    <a:pt x="483146" y="111633"/>
                  </a:lnTo>
                  <a:lnTo>
                    <a:pt x="483146" y="93992"/>
                  </a:lnTo>
                  <a:lnTo>
                    <a:pt x="477240" y="93992"/>
                  </a:lnTo>
                  <a:lnTo>
                    <a:pt x="477240" y="76365"/>
                  </a:lnTo>
                  <a:lnTo>
                    <a:pt x="471411" y="76365"/>
                  </a:lnTo>
                  <a:lnTo>
                    <a:pt x="471411" y="64617"/>
                  </a:lnTo>
                  <a:lnTo>
                    <a:pt x="465505" y="64617"/>
                  </a:lnTo>
                  <a:lnTo>
                    <a:pt x="465505" y="88125"/>
                  </a:lnTo>
                  <a:lnTo>
                    <a:pt x="459600" y="88125"/>
                  </a:lnTo>
                  <a:lnTo>
                    <a:pt x="459600" y="99872"/>
                  </a:lnTo>
                  <a:lnTo>
                    <a:pt x="453694" y="99872"/>
                  </a:lnTo>
                  <a:lnTo>
                    <a:pt x="453694" y="82245"/>
                  </a:lnTo>
                  <a:lnTo>
                    <a:pt x="447789" y="82245"/>
                  </a:lnTo>
                  <a:lnTo>
                    <a:pt x="441883" y="82245"/>
                  </a:lnTo>
                  <a:lnTo>
                    <a:pt x="441883" y="193865"/>
                  </a:lnTo>
                  <a:lnTo>
                    <a:pt x="447789" y="193865"/>
                  </a:lnTo>
                  <a:lnTo>
                    <a:pt x="453694" y="193865"/>
                  </a:lnTo>
                  <a:lnTo>
                    <a:pt x="489051" y="193865"/>
                  </a:lnTo>
                  <a:lnTo>
                    <a:pt x="489051" y="111633"/>
                  </a:lnTo>
                  <a:close/>
                </a:path>
                <a:path w="507365" h="194310">
                  <a:moveTo>
                    <a:pt x="506768" y="99872"/>
                  </a:moveTo>
                  <a:lnTo>
                    <a:pt x="500862" y="99872"/>
                  </a:lnTo>
                  <a:lnTo>
                    <a:pt x="494957" y="99872"/>
                  </a:lnTo>
                  <a:lnTo>
                    <a:pt x="494957" y="193865"/>
                  </a:lnTo>
                  <a:lnTo>
                    <a:pt x="500862" y="193865"/>
                  </a:lnTo>
                  <a:lnTo>
                    <a:pt x="506768" y="193865"/>
                  </a:lnTo>
                  <a:lnTo>
                    <a:pt x="506768" y="99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194898" y="2487739"/>
              <a:ext cx="383540" cy="270510"/>
            </a:xfrm>
            <a:custGeom>
              <a:avLst/>
              <a:gdLst/>
              <a:ahLst/>
              <a:cxnLst/>
              <a:rect l="l" t="t" r="r" b="b"/>
              <a:pathLst>
                <a:path w="383540" h="270510">
                  <a:moveTo>
                    <a:pt x="41249" y="152768"/>
                  </a:moveTo>
                  <a:lnTo>
                    <a:pt x="35344" y="152768"/>
                  </a:lnTo>
                  <a:lnTo>
                    <a:pt x="35344" y="158648"/>
                  </a:lnTo>
                  <a:lnTo>
                    <a:pt x="29438" y="158648"/>
                  </a:lnTo>
                  <a:lnTo>
                    <a:pt x="29438" y="170395"/>
                  </a:lnTo>
                  <a:lnTo>
                    <a:pt x="23533" y="170395"/>
                  </a:lnTo>
                  <a:lnTo>
                    <a:pt x="23533" y="164528"/>
                  </a:lnTo>
                  <a:lnTo>
                    <a:pt x="17627" y="164528"/>
                  </a:lnTo>
                  <a:lnTo>
                    <a:pt x="17627" y="188036"/>
                  </a:lnTo>
                  <a:lnTo>
                    <a:pt x="11811" y="188036"/>
                  </a:lnTo>
                  <a:lnTo>
                    <a:pt x="5905" y="188036"/>
                  </a:lnTo>
                  <a:lnTo>
                    <a:pt x="5905" y="176276"/>
                  </a:lnTo>
                  <a:lnTo>
                    <a:pt x="0" y="176276"/>
                  </a:lnTo>
                  <a:lnTo>
                    <a:pt x="0" y="270268"/>
                  </a:lnTo>
                  <a:lnTo>
                    <a:pt x="5905" y="270268"/>
                  </a:lnTo>
                  <a:lnTo>
                    <a:pt x="11811" y="270268"/>
                  </a:lnTo>
                  <a:lnTo>
                    <a:pt x="41249" y="270268"/>
                  </a:lnTo>
                  <a:lnTo>
                    <a:pt x="41249" y="152768"/>
                  </a:lnTo>
                  <a:close/>
                </a:path>
                <a:path w="383540" h="270510">
                  <a:moveTo>
                    <a:pt x="58877" y="135140"/>
                  </a:moveTo>
                  <a:lnTo>
                    <a:pt x="52971" y="135140"/>
                  </a:lnTo>
                  <a:lnTo>
                    <a:pt x="52971" y="141020"/>
                  </a:lnTo>
                  <a:lnTo>
                    <a:pt x="47155" y="141020"/>
                  </a:lnTo>
                  <a:lnTo>
                    <a:pt x="47155" y="270268"/>
                  </a:lnTo>
                  <a:lnTo>
                    <a:pt x="52971" y="270268"/>
                  </a:lnTo>
                  <a:lnTo>
                    <a:pt x="58877" y="270268"/>
                  </a:lnTo>
                  <a:lnTo>
                    <a:pt x="58877" y="135140"/>
                  </a:lnTo>
                  <a:close/>
                </a:path>
                <a:path w="383540" h="270510">
                  <a:moveTo>
                    <a:pt x="94221" y="117525"/>
                  </a:moveTo>
                  <a:lnTo>
                    <a:pt x="88315" y="117525"/>
                  </a:lnTo>
                  <a:lnTo>
                    <a:pt x="88315" y="129273"/>
                  </a:lnTo>
                  <a:lnTo>
                    <a:pt x="82499" y="129273"/>
                  </a:lnTo>
                  <a:lnTo>
                    <a:pt x="82499" y="146900"/>
                  </a:lnTo>
                  <a:lnTo>
                    <a:pt x="76593" y="146900"/>
                  </a:lnTo>
                  <a:lnTo>
                    <a:pt x="70688" y="146900"/>
                  </a:lnTo>
                  <a:lnTo>
                    <a:pt x="70688" y="270268"/>
                  </a:lnTo>
                  <a:lnTo>
                    <a:pt x="76593" y="270268"/>
                  </a:lnTo>
                  <a:lnTo>
                    <a:pt x="82499" y="270268"/>
                  </a:lnTo>
                  <a:lnTo>
                    <a:pt x="88315" y="270268"/>
                  </a:lnTo>
                  <a:lnTo>
                    <a:pt x="94221" y="270268"/>
                  </a:lnTo>
                  <a:lnTo>
                    <a:pt x="94221" y="117525"/>
                  </a:lnTo>
                  <a:close/>
                </a:path>
                <a:path w="383540" h="270510">
                  <a:moveTo>
                    <a:pt x="117843" y="105778"/>
                  </a:moveTo>
                  <a:lnTo>
                    <a:pt x="111937" y="105778"/>
                  </a:lnTo>
                  <a:lnTo>
                    <a:pt x="111937" y="135140"/>
                  </a:lnTo>
                  <a:lnTo>
                    <a:pt x="106032" y="135140"/>
                  </a:lnTo>
                  <a:lnTo>
                    <a:pt x="106032" y="129273"/>
                  </a:lnTo>
                  <a:lnTo>
                    <a:pt x="100126" y="129273"/>
                  </a:lnTo>
                  <a:lnTo>
                    <a:pt x="100126" y="270268"/>
                  </a:lnTo>
                  <a:lnTo>
                    <a:pt x="106032" y="270268"/>
                  </a:lnTo>
                  <a:lnTo>
                    <a:pt x="111937" y="270268"/>
                  </a:lnTo>
                  <a:lnTo>
                    <a:pt x="117843" y="270268"/>
                  </a:lnTo>
                  <a:lnTo>
                    <a:pt x="117843" y="105778"/>
                  </a:lnTo>
                  <a:close/>
                </a:path>
                <a:path w="383540" h="270510">
                  <a:moveTo>
                    <a:pt x="147294" y="82270"/>
                  </a:moveTo>
                  <a:lnTo>
                    <a:pt x="141389" y="82270"/>
                  </a:lnTo>
                  <a:lnTo>
                    <a:pt x="141389" y="88150"/>
                  </a:lnTo>
                  <a:lnTo>
                    <a:pt x="135483" y="88150"/>
                  </a:lnTo>
                  <a:lnTo>
                    <a:pt x="135483" y="76403"/>
                  </a:lnTo>
                  <a:lnTo>
                    <a:pt x="129578" y="76403"/>
                  </a:lnTo>
                  <a:lnTo>
                    <a:pt x="129578" y="70523"/>
                  </a:lnTo>
                  <a:lnTo>
                    <a:pt x="123748" y="70523"/>
                  </a:lnTo>
                  <a:lnTo>
                    <a:pt x="123748" y="270268"/>
                  </a:lnTo>
                  <a:lnTo>
                    <a:pt x="129578" y="270268"/>
                  </a:lnTo>
                  <a:lnTo>
                    <a:pt x="135483" y="270268"/>
                  </a:lnTo>
                  <a:lnTo>
                    <a:pt x="141389" y="270268"/>
                  </a:lnTo>
                  <a:lnTo>
                    <a:pt x="147294" y="270268"/>
                  </a:lnTo>
                  <a:lnTo>
                    <a:pt x="147294" y="82270"/>
                  </a:lnTo>
                  <a:close/>
                </a:path>
                <a:path w="383540" h="270510">
                  <a:moveTo>
                    <a:pt x="170827" y="82270"/>
                  </a:moveTo>
                  <a:lnTo>
                    <a:pt x="165011" y="82270"/>
                  </a:lnTo>
                  <a:lnTo>
                    <a:pt x="165011" y="94018"/>
                  </a:lnTo>
                  <a:lnTo>
                    <a:pt x="159105" y="94018"/>
                  </a:lnTo>
                  <a:lnTo>
                    <a:pt x="159105" y="88150"/>
                  </a:lnTo>
                  <a:lnTo>
                    <a:pt x="153200" y="88150"/>
                  </a:lnTo>
                  <a:lnTo>
                    <a:pt x="153200" y="270268"/>
                  </a:lnTo>
                  <a:lnTo>
                    <a:pt x="159105" y="270268"/>
                  </a:lnTo>
                  <a:lnTo>
                    <a:pt x="165011" y="270268"/>
                  </a:lnTo>
                  <a:lnTo>
                    <a:pt x="170827" y="270268"/>
                  </a:lnTo>
                  <a:lnTo>
                    <a:pt x="170827" y="82270"/>
                  </a:lnTo>
                  <a:close/>
                </a:path>
                <a:path w="383540" h="270510">
                  <a:moveTo>
                    <a:pt x="200355" y="70523"/>
                  </a:moveTo>
                  <a:lnTo>
                    <a:pt x="194449" y="70523"/>
                  </a:lnTo>
                  <a:lnTo>
                    <a:pt x="194449" y="47002"/>
                  </a:lnTo>
                  <a:lnTo>
                    <a:pt x="188544" y="47002"/>
                  </a:lnTo>
                  <a:lnTo>
                    <a:pt x="188544" y="270268"/>
                  </a:lnTo>
                  <a:lnTo>
                    <a:pt x="194449" y="270268"/>
                  </a:lnTo>
                  <a:lnTo>
                    <a:pt x="200355" y="270268"/>
                  </a:lnTo>
                  <a:lnTo>
                    <a:pt x="200355" y="70523"/>
                  </a:lnTo>
                  <a:close/>
                </a:path>
                <a:path w="383540" h="270510">
                  <a:moveTo>
                    <a:pt x="223888" y="11798"/>
                  </a:moveTo>
                  <a:lnTo>
                    <a:pt x="217982" y="11798"/>
                  </a:lnTo>
                  <a:lnTo>
                    <a:pt x="217982" y="23507"/>
                  </a:lnTo>
                  <a:lnTo>
                    <a:pt x="212077" y="23507"/>
                  </a:lnTo>
                  <a:lnTo>
                    <a:pt x="212077" y="270268"/>
                  </a:lnTo>
                  <a:lnTo>
                    <a:pt x="217982" y="270268"/>
                  </a:lnTo>
                  <a:lnTo>
                    <a:pt x="223888" y="270268"/>
                  </a:lnTo>
                  <a:lnTo>
                    <a:pt x="223888" y="11798"/>
                  </a:lnTo>
                  <a:close/>
                </a:path>
                <a:path w="383540" h="270510">
                  <a:moveTo>
                    <a:pt x="253339" y="35293"/>
                  </a:moveTo>
                  <a:lnTo>
                    <a:pt x="247434" y="35293"/>
                  </a:lnTo>
                  <a:lnTo>
                    <a:pt x="247434" y="23507"/>
                  </a:lnTo>
                  <a:lnTo>
                    <a:pt x="241604" y="23507"/>
                  </a:lnTo>
                  <a:lnTo>
                    <a:pt x="241604" y="17691"/>
                  </a:lnTo>
                  <a:lnTo>
                    <a:pt x="235699" y="17691"/>
                  </a:lnTo>
                  <a:lnTo>
                    <a:pt x="235699" y="35293"/>
                  </a:lnTo>
                  <a:lnTo>
                    <a:pt x="229793" y="35293"/>
                  </a:lnTo>
                  <a:lnTo>
                    <a:pt x="229793" y="270268"/>
                  </a:lnTo>
                  <a:lnTo>
                    <a:pt x="235699" y="270268"/>
                  </a:lnTo>
                  <a:lnTo>
                    <a:pt x="241604" y="270268"/>
                  </a:lnTo>
                  <a:lnTo>
                    <a:pt x="247434" y="270268"/>
                  </a:lnTo>
                  <a:lnTo>
                    <a:pt x="253339" y="270268"/>
                  </a:lnTo>
                  <a:lnTo>
                    <a:pt x="253339" y="35293"/>
                  </a:lnTo>
                  <a:close/>
                </a:path>
                <a:path w="383540" h="270510">
                  <a:moveTo>
                    <a:pt x="276961" y="41109"/>
                  </a:moveTo>
                  <a:lnTo>
                    <a:pt x="271056" y="41109"/>
                  </a:lnTo>
                  <a:lnTo>
                    <a:pt x="271056" y="35293"/>
                  </a:lnTo>
                  <a:lnTo>
                    <a:pt x="265150" y="35293"/>
                  </a:lnTo>
                  <a:lnTo>
                    <a:pt x="265150" y="270268"/>
                  </a:lnTo>
                  <a:lnTo>
                    <a:pt x="271056" y="270268"/>
                  </a:lnTo>
                  <a:lnTo>
                    <a:pt x="276961" y="270268"/>
                  </a:lnTo>
                  <a:lnTo>
                    <a:pt x="276961" y="41109"/>
                  </a:lnTo>
                  <a:close/>
                </a:path>
                <a:path w="383540" h="270510">
                  <a:moveTo>
                    <a:pt x="306400" y="5905"/>
                  </a:moveTo>
                  <a:lnTo>
                    <a:pt x="300494" y="5905"/>
                  </a:lnTo>
                  <a:lnTo>
                    <a:pt x="300494" y="0"/>
                  </a:lnTo>
                  <a:lnTo>
                    <a:pt x="294589" y="0"/>
                  </a:lnTo>
                  <a:lnTo>
                    <a:pt x="294589" y="29400"/>
                  </a:lnTo>
                  <a:lnTo>
                    <a:pt x="288683" y="29400"/>
                  </a:lnTo>
                  <a:lnTo>
                    <a:pt x="288683" y="23507"/>
                  </a:lnTo>
                  <a:lnTo>
                    <a:pt x="282778" y="23507"/>
                  </a:lnTo>
                  <a:lnTo>
                    <a:pt x="282778" y="270268"/>
                  </a:lnTo>
                  <a:lnTo>
                    <a:pt x="288683" y="270268"/>
                  </a:lnTo>
                  <a:lnTo>
                    <a:pt x="294589" y="270268"/>
                  </a:lnTo>
                  <a:lnTo>
                    <a:pt x="300494" y="270268"/>
                  </a:lnTo>
                  <a:lnTo>
                    <a:pt x="306400" y="270268"/>
                  </a:lnTo>
                  <a:lnTo>
                    <a:pt x="306400" y="5905"/>
                  </a:lnTo>
                  <a:close/>
                </a:path>
                <a:path w="383540" h="270510">
                  <a:moveTo>
                    <a:pt x="329933" y="52895"/>
                  </a:moveTo>
                  <a:lnTo>
                    <a:pt x="324027" y="52895"/>
                  </a:lnTo>
                  <a:lnTo>
                    <a:pt x="324027" y="58775"/>
                  </a:lnTo>
                  <a:lnTo>
                    <a:pt x="318211" y="58775"/>
                  </a:lnTo>
                  <a:lnTo>
                    <a:pt x="312305" y="58775"/>
                  </a:lnTo>
                  <a:lnTo>
                    <a:pt x="312305" y="270268"/>
                  </a:lnTo>
                  <a:lnTo>
                    <a:pt x="318211" y="270268"/>
                  </a:lnTo>
                  <a:lnTo>
                    <a:pt x="324027" y="270268"/>
                  </a:lnTo>
                  <a:lnTo>
                    <a:pt x="329933" y="270268"/>
                  </a:lnTo>
                  <a:lnTo>
                    <a:pt x="329933" y="52895"/>
                  </a:lnTo>
                  <a:close/>
                </a:path>
                <a:path w="383540" h="270510">
                  <a:moveTo>
                    <a:pt x="359460" y="52895"/>
                  </a:moveTo>
                  <a:lnTo>
                    <a:pt x="353555" y="52895"/>
                  </a:lnTo>
                  <a:lnTo>
                    <a:pt x="353555" y="58775"/>
                  </a:lnTo>
                  <a:lnTo>
                    <a:pt x="347649" y="58775"/>
                  </a:lnTo>
                  <a:lnTo>
                    <a:pt x="347649" y="35293"/>
                  </a:lnTo>
                  <a:lnTo>
                    <a:pt x="341744" y="35293"/>
                  </a:lnTo>
                  <a:lnTo>
                    <a:pt x="341744" y="52895"/>
                  </a:lnTo>
                  <a:lnTo>
                    <a:pt x="335838" y="52895"/>
                  </a:lnTo>
                  <a:lnTo>
                    <a:pt x="335838" y="270268"/>
                  </a:lnTo>
                  <a:lnTo>
                    <a:pt x="341744" y="270268"/>
                  </a:lnTo>
                  <a:lnTo>
                    <a:pt x="347649" y="270268"/>
                  </a:lnTo>
                  <a:lnTo>
                    <a:pt x="353555" y="270268"/>
                  </a:lnTo>
                  <a:lnTo>
                    <a:pt x="359460" y="270268"/>
                  </a:lnTo>
                  <a:lnTo>
                    <a:pt x="359460" y="52895"/>
                  </a:lnTo>
                  <a:close/>
                </a:path>
                <a:path w="383540" h="270510">
                  <a:moveTo>
                    <a:pt x="382993" y="70523"/>
                  </a:moveTo>
                  <a:lnTo>
                    <a:pt x="377088" y="70523"/>
                  </a:lnTo>
                  <a:lnTo>
                    <a:pt x="377088" y="88150"/>
                  </a:lnTo>
                  <a:lnTo>
                    <a:pt x="371182" y="88150"/>
                  </a:lnTo>
                  <a:lnTo>
                    <a:pt x="371182" y="64643"/>
                  </a:lnTo>
                  <a:lnTo>
                    <a:pt x="365277" y="64643"/>
                  </a:lnTo>
                  <a:lnTo>
                    <a:pt x="365277" y="270268"/>
                  </a:lnTo>
                  <a:lnTo>
                    <a:pt x="371182" y="270268"/>
                  </a:lnTo>
                  <a:lnTo>
                    <a:pt x="377088" y="270268"/>
                  </a:lnTo>
                  <a:lnTo>
                    <a:pt x="382993" y="270268"/>
                  </a:lnTo>
                  <a:lnTo>
                    <a:pt x="382993" y="70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48757" y="2755074"/>
              <a:ext cx="4926330" cy="23495"/>
            </a:xfrm>
            <a:custGeom>
              <a:avLst/>
              <a:gdLst/>
              <a:ahLst/>
              <a:cxnLst/>
              <a:rect l="l" t="t" r="r" b="b"/>
              <a:pathLst>
                <a:path w="4926330" h="23494">
                  <a:moveTo>
                    <a:pt x="0" y="0"/>
                  </a:moveTo>
                  <a:lnTo>
                    <a:pt x="4926193" y="0"/>
                  </a:lnTo>
                </a:path>
                <a:path w="4926330" h="23494">
                  <a:moveTo>
                    <a:pt x="0" y="0"/>
                  </a:moveTo>
                  <a:lnTo>
                    <a:pt x="0" y="23499"/>
                  </a:lnTo>
                </a:path>
                <a:path w="4926330" h="23494">
                  <a:moveTo>
                    <a:pt x="117854" y="0"/>
                  </a:moveTo>
                  <a:lnTo>
                    <a:pt x="117854" y="23499"/>
                  </a:lnTo>
                </a:path>
                <a:path w="4926330" h="23494">
                  <a:moveTo>
                    <a:pt x="235700" y="0"/>
                  </a:moveTo>
                  <a:lnTo>
                    <a:pt x="235700" y="23499"/>
                  </a:lnTo>
                </a:path>
                <a:path w="4926330" h="23494">
                  <a:moveTo>
                    <a:pt x="347657" y="0"/>
                  </a:moveTo>
                  <a:lnTo>
                    <a:pt x="347657" y="23499"/>
                  </a:lnTo>
                </a:path>
                <a:path w="4926330" h="23494">
                  <a:moveTo>
                    <a:pt x="465529" y="0"/>
                  </a:moveTo>
                  <a:lnTo>
                    <a:pt x="465529" y="23499"/>
                  </a:lnTo>
                </a:path>
                <a:path w="4926330" h="23494">
                  <a:moveTo>
                    <a:pt x="577477" y="0"/>
                  </a:moveTo>
                  <a:lnTo>
                    <a:pt x="577477" y="23499"/>
                  </a:lnTo>
                </a:path>
                <a:path w="4926330" h="23494">
                  <a:moveTo>
                    <a:pt x="695332" y="0"/>
                  </a:moveTo>
                  <a:lnTo>
                    <a:pt x="695332" y="23499"/>
                  </a:lnTo>
                </a:path>
                <a:path w="4926330" h="23494">
                  <a:moveTo>
                    <a:pt x="813186" y="0"/>
                  </a:moveTo>
                  <a:lnTo>
                    <a:pt x="813186" y="23499"/>
                  </a:lnTo>
                </a:path>
                <a:path w="4926330" h="23494">
                  <a:moveTo>
                    <a:pt x="919229" y="0"/>
                  </a:moveTo>
                  <a:lnTo>
                    <a:pt x="919229" y="23499"/>
                  </a:lnTo>
                </a:path>
                <a:path w="4926330" h="23494">
                  <a:moveTo>
                    <a:pt x="1037084" y="0"/>
                  </a:moveTo>
                  <a:lnTo>
                    <a:pt x="1037084" y="23499"/>
                  </a:lnTo>
                </a:path>
                <a:path w="4926330" h="23494">
                  <a:moveTo>
                    <a:pt x="1149032" y="0"/>
                  </a:moveTo>
                  <a:lnTo>
                    <a:pt x="1149032" y="23499"/>
                  </a:lnTo>
                </a:path>
                <a:path w="4926330" h="23494">
                  <a:moveTo>
                    <a:pt x="1266887" y="0"/>
                  </a:moveTo>
                  <a:lnTo>
                    <a:pt x="1266887" y="23499"/>
                  </a:lnTo>
                </a:path>
                <a:path w="4926330" h="23494">
                  <a:moveTo>
                    <a:pt x="1378835" y="0"/>
                  </a:moveTo>
                  <a:lnTo>
                    <a:pt x="1378835" y="23499"/>
                  </a:lnTo>
                </a:path>
                <a:path w="4926330" h="23494">
                  <a:moveTo>
                    <a:pt x="1496690" y="0"/>
                  </a:moveTo>
                  <a:lnTo>
                    <a:pt x="1496690" y="23499"/>
                  </a:lnTo>
                </a:path>
                <a:path w="4926330" h="23494">
                  <a:moveTo>
                    <a:pt x="1614544" y="0"/>
                  </a:moveTo>
                  <a:lnTo>
                    <a:pt x="1614544" y="23500"/>
                  </a:lnTo>
                </a:path>
                <a:path w="4926330" h="23494">
                  <a:moveTo>
                    <a:pt x="1726493" y="0"/>
                  </a:moveTo>
                  <a:lnTo>
                    <a:pt x="1726493" y="23500"/>
                  </a:lnTo>
                </a:path>
                <a:path w="4926330" h="23494">
                  <a:moveTo>
                    <a:pt x="1844347" y="0"/>
                  </a:moveTo>
                  <a:lnTo>
                    <a:pt x="1844347" y="23500"/>
                  </a:lnTo>
                </a:path>
                <a:path w="4926330" h="23494">
                  <a:moveTo>
                    <a:pt x="1962202" y="0"/>
                  </a:moveTo>
                  <a:lnTo>
                    <a:pt x="1962202" y="23500"/>
                  </a:lnTo>
                </a:path>
                <a:path w="4926330" h="23494">
                  <a:moveTo>
                    <a:pt x="2074150" y="0"/>
                  </a:moveTo>
                  <a:lnTo>
                    <a:pt x="2074150" y="23500"/>
                  </a:lnTo>
                </a:path>
                <a:path w="4926330" h="23494">
                  <a:moveTo>
                    <a:pt x="2192005" y="0"/>
                  </a:moveTo>
                  <a:lnTo>
                    <a:pt x="2192005" y="23500"/>
                  </a:lnTo>
                </a:path>
                <a:path w="4926330" h="23494">
                  <a:moveTo>
                    <a:pt x="2298135" y="0"/>
                  </a:moveTo>
                  <a:lnTo>
                    <a:pt x="2298135" y="23500"/>
                  </a:lnTo>
                </a:path>
                <a:path w="4926330" h="23494">
                  <a:moveTo>
                    <a:pt x="2415989" y="0"/>
                  </a:moveTo>
                  <a:lnTo>
                    <a:pt x="2415989" y="23500"/>
                  </a:lnTo>
                </a:path>
                <a:path w="4926330" h="23494">
                  <a:moveTo>
                    <a:pt x="2527938" y="0"/>
                  </a:moveTo>
                  <a:lnTo>
                    <a:pt x="2527938" y="23500"/>
                  </a:lnTo>
                </a:path>
                <a:path w="4926330" h="23494">
                  <a:moveTo>
                    <a:pt x="2645792" y="0"/>
                  </a:moveTo>
                  <a:lnTo>
                    <a:pt x="2645792" y="23500"/>
                  </a:lnTo>
                </a:path>
                <a:path w="4926330" h="23494">
                  <a:moveTo>
                    <a:pt x="2763647" y="0"/>
                  </a:moveTo>
                  <a:lnTo>
                    <a:pt x="2763647" y="23500"/>
                  </a:lnTo>
                </a:path>
                <a:path w="4926330" h="23494">
                  <a:moveTo>
                    <a:pt x="2875595" y="0"/>
                  </a:moveTo>
                  <a:lnTo>
                    <a:pt x="2875595" y="23500"/>
                  </a:lnTo>
                </a:path>
                <a:path w="4926330" h="23494">
                  <a:moveTo>
                    <a:pt x="2993450" y="0"/>
                  </a:moveTo>
                  <a:lnTo>
                    <a:pt x="2993450" y="23500"/>
                  </a:lnTo>
                </a:path>
                <a:path w="4926330" h="23494">
                  <a:moveTo>
                    <a:pt x="3111304" y="0"/>
                  </a:moveTo>
                  <a:lnTo>
                    <a:pt x="3111304" y="23500"/>
                  </a:lnTo>
                </a:path>
                <a:path w="4926330" h="23494">
                  <a:moveTo>
                    <a:pt x="3223253" y="0"/>
                  </a:moveTo>
                  <a:lnTo>
                    <a:pt x="3223253" y="23500"/>
                  </a:lnTo>
                </a:path>
                <a:path w="4926330" h="23494">
                  <a:moveTo>
                    <a:pt x="3341107" y="0"/>
                  </a:moveTo>
                  <a:lnTo>
                    <a:pt x="3341107" y="23500"/>
                  </a:lnTo>
                </a:path>
                <a:path w="4926330" h="23494">
                  <a:moveTo>
                    <a:pt x="3458962" y="0"/>
                  </a:moveTo>
                  <a:lnTo>
                    <a:pt x="3458962" y="23500"/>
                  </a:lnTo>
                </a:path>
                <a:path w="4926330" h="23494">
                  <a:moveTo>
                    <a:pt x="3576816" y="0"/>
                  </a:moveTo>
                  <a:lnTo>
                    <a:pt x="3576816" y="23500"/>
                  </a:lnTo>
                </a:path>
                <a:path w="4926330" h="23494">
                  <a:moveTo>
                    <a:pt x="3682859" y="0"/>
                  </a:moveTo>
                  <a:lnTo>
                    <a:pt x="3682859" y="23500"/>
                  </a:lnTo>
                </a:path>
                <a:path w="4926330" h="23494">
                  <a:moveTo>
                    <a:pt x="3794808" y="0"/>
                  </a:moveTo>
                  <a:lnTo>
                    <a:pt x="3794808" y="23500"/>
                  </a:lnTo>
                </a:path>
                <a:path w="4926330" h="23494">
                  <a:moveTo>
                    <a:pt x="3912662" y="0"/>
                  </a:moveTo>
                  <a:lnTo>
                    <a:pt x="3912662" y="23500"/>
                  </a:lnTo>
                </a:path>
                <a:path w="4926330" h="23494">
                  <a:moveTo>
                    <a:pt x="4030516" y="0"/>
                  </a:moveTo>
                  <a:lnTo>
                    <a:pt x="4030516" y="23500"/>
                  </a:lnTo>
                </a:path>
                <a:path w="4926330" h="23494">
                  <a:moveTo>
                    <a:pt x="4142465" y="0"/>
                  </a:moveTo>
                  <a:lnTo>
                    <a:pt x="4142465" y="23500"/>
                  </a:lnTo>
                </a:path>
                <a:path w="4926330" h="23494">
                  <a:moveTo>
                    <a:pt x="4260320" y="0"/>
                  </a:moveTo>
                  <a:lnTo>
                    <a:pt x="4260320" y="23500"/>
                  </a:lnTo>
                </a:path>
                <a:path w="4926330" h="23494">
                  <a:moveTo>
                    <a:pt x="4378174" y="0"/>
                  </a:moveTo>
                  <a:lnTo>
                    <a:pt x="4378174" y="23500"/>
                  </a:lnTo>
                </a:path>
                <a:path w="4926330" h="23494">
                  <a:moveTo>
                    <a:pt x="4490123" y="0"/>
                  </a:moveTo>
                  <a:lnTo>
                    <a:pt x="4490123" y="23500"/>
                  </a:lnTo>
                </a:path>
                <a:path w="4926330" h="23494">
                  <a:moveTo>
                    <a:pt x="4607977" y="0"/>
                  </a:moveTo>
                  <a:lnTo>
                    <a:pt x="4607977" y="23500"/>
                  </a:lnTo>
                </a:path>
                <a:path w="4926330" h="23494">
                  <a:moveTo>
                    <a:pt x="4719926" y="0"/>
                  </a:moveTo>
                  <a:lnTo>
                    <a:pt x="4719926" y="23500"/>
                  </a:lnTo>
                </a:path>
                <a:path w="4926330" h="23494">
                  <a:moveTo>
                    <a:pt x="4837780" y="0"/>
                  </a:moveTo>
                  <a:lnTo>
                    <a:pt x="4837780" y="23500"/>
                  </a:lnTo>
                </a:path>
              </a:pathLst>
            </a:custGeom>
            <a:ln w="121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39916" y="989035"/>
              <a:ext cx="4944110" cy="1752600"/>
            </a:xfrm>
            <a:custGeom>
              <a:avLst/>
              <a:gdLst/>
              <a:ahLst/>
              <a:cxnLst/>
              <a:rect l="l" t="t" r="r" b="b"/>
              <a:pathLst>
                <a:path w="4944109" h="1752600">
                  <a:moveTo>
                    <a:pt x="23579" y="869083"/>
                  </a:moveTo>
                  <a:lnTo>
                    <a:pt x="23579" y="871924"/>
                  </a:lnTo>
                  <a:lnTo>
                    <a:pt x="24005" y="873745"/>
                  </a:lnTo>
                  <a:lnTo>
                    <a:pt x="24821" y="875306"/>
                  </a:lnTo>
                  <a:lnTo>
                    <a:pt x="30701" y="887099"/>
                  </a:lnTo>
                  <a:lnTo>
                    <a:pt x="30718" y="887532"/>
                  </a:lnTo>
                  <a:lnTo>
                    <a:pt x="53082" y="880075"/>
                  </a:lnTo>
                  <a:lnTo>
                    <a:pt x="51796" y="876606"/>
                  </a:lnTo>
                  <a:lnTo>
                    <a:pt x="49761" y="872531"/>
                  </a:lnTo>
                  <a:lnTo>
                    <a:pt x="27027" y="872531"/>
                  </a:lnTo>
                  <a:lnTo>
                    <a:pt x="23579" y="869083"/>
                  </a:lnTo>
                  <a:close/>
                </a:path>
                <a:path w="4944109" h="1752600">
                  <a:moveTo>
                    <a:pt x="23579" y="867653"/>
                  </a:moveTo>
                  <a:lnTo>
                    <a:pt x="23579" y="869083"/>
                  </a:lnTo>
                  <a:lnTo>
                    <a:pt x="27027" y="872531"/>
                  </a:lnTo>
                  <a:lnTo>
                    <a:pt x="25304" y="868371"/>
                  </a:lnTo>
                  <a:lnTo>
                    <a:pt x="23579" y="867653"/>
                  </a:lnTo>
                  <a:close/>
                </a:path>
                <a:path w="4944109" h="1752600">
                  <a:moveTo>
                    <a:pt x="25304" y="868371"/>
                  </a:moveTo>
                  <a:lnTo>
                    <a:pt x="27027" y="872531"/>
                  </a:lnTo>
                  <a:lnTo>
                    <a:pt x="49761" y="872531"/>
                  </a:lnTo>
                  <a:lnTo>
                    <a:pt x="48549" y="870103"/>
                  </a:lnTo>
                  <a:lnTo>
                    <a:pt x="29467" y="870103"/>
                  </a:lnTo>
                  <a:lnTo>
                    <a:pt x="25304" y="868371"/>
                  </a:lnTo>
                  <a:close/>
                </a:path>
                <a:path w="4944109" h="1752600">
                  <a:moveTo>
                    <a:pt x="17682" y="846603"/>
                  </a:moveTo>
                  <a:lnTo>
                    <a:pt x="5280" y="846603"/>
                  </a:lnTo>
                  <a:lnTo>
                    <a:pt x="0" y="851892"/>
                  </a:lnTo>
                  <a:lnTo>
                    <a:pt x="0" y="864813"/>
                  </a:lnTo>
                  <a:lnTo>
                    <a:pt x="5280" y="870103"/>
                  </a:lnTo>
                  <a:lnTo>
                    <a:pt x="17682" y="870103"/>
                  </a:lnTo>
                  <a:lnTo>
                    <a:pt x="17682" y="846603"/>
                  </a:lnTo>
                  <a:close/>
                </a:path>
                <a:path w="4944109" h="1752600">
                  <a:moveTo>
                    <a:pt x="23570" y="846603"/>
                  </a:moveTo>
                  <a:lnTo>
                    <a:pt x="17682" y="846603"/>
                  </a:lnTo>
                  <a:lnTo>
                    <a:pt x="17682" y="870103"/>
                  </a:lnTo>
                  <a:lnTo>
                    <a:pt x="23570" y="870103"/>
                  </a:lnTo>
                  <a:lnTo>
                    <a:pt x="23570" y="869083"/>
                  </a:lnTo>
                  <a:lnTo>
                    <a:pt x="21130" y="866634"/>
                  </a:lnTo>
                  <a:lnTo>
                    <a:pt x="23570" y="866634"/>
                  </a:lnTo>
                  <a:lnTo>
                    <a:pt x="23570" y="846603"/>
                  </a:lnTo>
                  <a:close/>
                </a:path>
                <a:path w="4944109" h="1752600">
                  <a:moveTo>
                    <a:pt x="32594" y="846603"/>
                  </a:moveTo>
                  <a:lnTo>
                    <a:pt x="23570" y="846603"/>
                  </a:lnTo>
                  <a:lnTo>
                    <a:pt x="23579" y="864206"/>
                  </a:lnTo>
                  <a:lnTo>
                    <a:pt x="25304" y="868371"/>
                  </a:lnTo>
                  <a:lnTo>
                    <a:pt x="29467" y="870103"/>
                  </a:lnTo>
                  <a:lnTo>
                    <a:pt x="47150" y="870103"/>
                  </a:lnTo>
                  <a:lnTo>
                    <a:pt x="45908" y="864813"/>
                  </a:lnTo>
                  <a:lnTo>
                    <a:pt x="47150" y="864813"/>
                  </a:lnTo>
                  <a:lnTo>
                    <a:pt x="47150" y="861084"/>
                  </a:lnTo>
                  <a:lnTo>
                    <a:pt x="45908" y="858136"/>
                  </a:lnTo>
                  <a:lnTo>
                    <a:pt x="43693" y="855881"/>
                  </a:lnTo>
                  <a:lnTo>
                    <a:pt x="37796" y="850071"/>
                  </a:lnTo>
                  <a:lnTo>
                    <a:pt x="35590" y="847817"/>
                  </a:lnTo>
                  <a:lnTo>
                    <a:pt x="32594" y="846603"/>
                  </a:lnTo>
                  <a:close/>
                </a:path>
                <a:path w="4944109" h="1752600">
                  <a:moveTo>
                    <a:pt x="45908" y="864813"/>
                  </a:moveTo>
                  <a:lnTo>
                    <a:pt x="47150" y="870103"/>
                  </a:lnTo>
                  <a:lnTo>
                    <a:pt x="47150" y="867300"/>
                  </a:lnTo>
                  <a:lnTo>
                    <a:pt x="45908" y="864813"/>
                  </a:lnTo>
                  <a:close/>
                </a:path>
                <a:path w="4944109" h="1752600">
                  <a:moveTo>
                    <a:pt x="47150" y="867300"/>
                  </a:moveTo>
                  <a:lnTo>
                    <a:pt x="47150" y="870103"/>
                  </a:lnTo>
                  <a:lnTo>
                    <a:pt x="48549" y="870103"/>
                  </a:lnTo>
                  <a:lnTo>
                    <a:pt x="47150" y="867300"/>
                  </a:lnTo>
                  <a:close/>
                </a:path>
                <a:path w="4944109" h="1752600">
                  <a:moveTo>
                    <a:pt x="21130" y="866634"/>
                  </a:moveTo>
                  <a:lnTo>
                    <a:pt x="23579" y="869083"/>
                  </a:lnTo>
                  <a:lnTo>
                    <a:pt x="23570" y="867653"/>
                  </a:lnTo>
                  <a:lnTo>
                    <a:pt x="21130" y="866634"/>
                  </a:lnTo>
                  <a:close/>
                </a:path>
                <a:path w="4944109" h="1752600">
                  <a:moveTo>
                    <a:pt x="23579" y="864206"/>
                  </a:moveTo>
                  <a:lnTo>
                    <a:pt x="23579" y="867653"/>
                  </a:lnTo>
                  <a:lnTo>
                    <a:pt x="25304" y="868371"/>
                  </a:lnTo>
                  <a:lnTo>
                    <a:pt x="23579" y="864206"/>
                  </a:lnTo>
                  <a:close/>
                </a:path>
                <a:path w="4944109" h="1752600">
                  <a:moveTo>
                    <a:pt x="23570" y="866634"/>
                  </a:moveTo>
                  <a:lnTo>
                    <a:pt x="21130" y="866634"/>
                  </a:lnTo>
                  <a:lnTo>
                    <a:pt x="23579" y="867653"/>
                  </a:lnTo>
                  <a:lnTo>
                    <a:pt x="23570" y="866634"/>
                  </a:lnTo>
                  <a:close/>
                </a:path>
                <a:path w="4944109" h="1752600">
                  <a:moveTo>
                    <a:pt x="47150" y="864813"/>
                  </a:moveTo>
                  <a:lnTo>
                    <a:pt x="45908" y="864813"/>
                  </a:lnTo>
                  <a:lnTo>
                    <a:pt x="47150" y="867300"/>
                  </a:lnTo>
                  <a:lnTo>
                    <a:pt x="47150" y="864813"/>
                  </a:lnTo>
                  <a:close/>
                </a:path>
                <a:path w="4944109" h="1752600">
                  <a:moveTo>
                    <a:pt x="47150" y="948392"/>
                  </a:moveTo>
                  <a:lnTo>
                    <a:pt x="47263" y="971907"/>
                  </a:lnTo>
                  <a:lnTo>
                    <a:pt x="47497" y="972774"/>
                  </a:lnTo>
                  <a:lnTo>
                    <a:pt x="48618" y="977283"/>
                  </a:lnTo>
                  <a:lnTo>
                    <a:pt x="71494" y="971647"/>
                  </a:lnTo>
                  <a:lnTo>
                    <a:pt x="71081" y="969999"/>
                  </a:lnTo>
                  <a:lnTo>
                    <a:pt x="70712" y="969999"/>
                  </a:lnTo>
                  <a:lnTo>
                    <a:pt x="70365" y="967137"/>
                  </a:lnTo>
                  <a:lnTo>
                    <a:pt x="70712" y="967137"/>
                  </a:lnTo>
                  <a:lnTo>
                    <a:pt x="70712" y="950228"/>
                  </a:lnTo>
                  <a:lnTo>
                    <a:pt x="47749" y="950228"/>
                  </a:lnTo>
                  <a:lnTo>
                    <a:pt x="47150" y="948392"/>
                  </a:lnTo>
                  <a:close/>
                </a:path>
                <a:path w="4944109" h="1752600">
                  <a:moveTo>
                    <a:pt x="70365" y="967137"/>
                  </a:moveTo>
                  <a:lnTo>
                    <a:pt x="70712" y="969999"/>
                  </a:lnTo>
                  <a:lnTo>
                    <a:pt x="70712" y="968525"/>
                  </a:lnTo>
                  <a:lnTo>
                    <a:pt x="70365" y="967137"/>
                  </a:lnTo>
                  <a:close/>
                </a:path>
                <a:path w="4944109" h="1752600">
                  <a:moveTo>
                    <a:pt x="70712" y="968525"/>
                  </a:moveTo>
                  <a:lnTo>
                    <a:pt x="70712" y="969999"/>
                  </a:lnTo>
                  <a:lnTo>
                    <a:pt x="71081" y="969999"/>
                  </a:lnTo>
                  <a:lnTo>
                    <a:pt x="70712" y="968525"/>
                  </a:lnTo>
                  <a:close/>
                </a:path>
                <a:path w="4944109" h="1752600">
                  <a:moveTo>
                    <a:pt x="70712" y="967137"/>
                  </a:moveTo>
                  <a:lnTo>
                    <a:pt x="70365" y="967137"/>
                  </a:lnTo>
                  <a:lnTo>
                    <a:pt x="70712" y="968525"/>
                  </a:lnTo>
                  <a:lnTo>
                    <a:pt x="70712" y="967137"/>
                  </a:lnTo>
                  <a:close/>
                </a:path>
                <a:path w="4944109" h="1752600">
                  <a:moveTo>
                    <a:pt x="47141" y="946499"/>
                  </a:moveTo>
                  <a:lnTo>
                    <a:pt x="47150" y="948392"/>
                  </a:lnTo>
                  <a:lnTo>
                    <a:pt x="47749" y="950228"/>
                  </a:lnTo>
                  <a:lnTo>
                    <a:pt x="47141" y="946499"/>
                  </a:lnTo>
                  <a:close/>
                </a:path>
                <a:path w="4944109" h="1752600">
                  <a:moveTo>
                    <a:pt x="70712" y="946499"/>
                  </a:moveTo>
                  <a:lnTo>
                    <a:pt x="47141" y="946499"/>
                  </a:lnTo>
                  <a:lnTo>
                    <a:pt x="47749" y="950228"/>
                  </a:lnTo>
                  <a:lnTo>
                    <a:pt x="70712" y="950228"/>
                  </a:lnTo>
                  <a:lnTo>
                    <a:pt x="70712" y="946499"/>
                  </a:lnTo>
                  <a:close/>
                </a:path>
                <a:path w="4944109" h="1752600">
                  <a:moveTo>
                    <a:pt x="63443" y="923346"/>
                  </a:moveTo>
                  <a:lnTo>
                    <a:pt x="42365" y="933839"/>
                  </a:lnTo>
                  <a:lnTo>
                    <a:pt x="42486" y="934099"/>
                  </a:lnTo>
                  <a:lnTo>
                    <a:pt x="47150" y="948392"/>
                  </a:lnTo>
                  <a:lnTo>
                    <a:pt x="47141" y="946499"/>
                  </a:lnTo>
                  <a:lnTo>
                    <a:pt x="70712" y="946499"/>
                  </a:lnTo>
                  <a:lnTo>
                    <a:pt x="70712" y="945198"/>
                  </a:lnTo>
                  <a:lnTo>
                    <a:pt x="70512" y="943984"/>
                  </a:lnTo>
                  <a:lnTo>
                    <a:pt x="63573" y="923606"/>
                  </a:lnTo>
                  <a:lnTo>
                    <a:pt x="63443" y="923346"/>
                  </a:lnTo>
                  <a:close/>
                </a:path>
                <a:path w="4944109" h="1752600">
                  <a:moveTo>
                    <a:pt x="64824" y="1065440"/>
                  </a:moveTo>
                  <a:lnTo>
                    <a:pt x="64824" y="1066427"/>
                  </a:lnTo>
                  <a:lnTo>
                    <a:pt x="65071" y="1066427"/>
                  </a:lnTo>
                  <a:lnTo>
                    <a:pt x="64824" y="1065440"/>
                  </a:lnTo>
                  <a:close/>
                </a:path>
                <a:path w="4944109" h="1752600">
                  <a:moveTo>
                    <a:pt x="64824" y="1063999"/>
                  </a:moveTo>
                  <a:lnTo>
                    <a:pt x="64824" y="1065440"/>
                  </a:lnTo>
                  <a:lnTo>
                    <a:pt x="65071" y="1066427"/>
                  </a:lnTo>
                  <a:lnTo>
                    <a:pt x="65003" y="1065440"/>
                  </a:lnTo>
                  <a:lnTo>
                    <a:pt x="64824" y="1063999"/>
                  </a:lnTo>
                  <a:close/>
                </a:path>
                <a:path w="4944109" h="1752600">
                  <a:moveTo>
                    <a:pt x="88327" y="1063999"/>
                  </a:moveTo>
                  <a:lnTo>
                    <a:pt x="64824" y="1063999"/>
                  </a:lnTo>
                  <a:lnTo>
                    <a:pt x="65003" y="1065440"/>
                  </a:lnTo>
                  <a:lnTo>
                    <a:pt x="65126" y="1066427"/>
                  </a:lnTo>
                  <a:lnTo>
                    <a:pt x="88395" y="1066427"/>
                  </a:lnTo>
                  <a:lnTo>
                    <a:pt x="88327" y="1063999"/>
                  </a:lnTo>
                  <a:close/>
                </a:path>
                <a:path w="4944109" h="1752600">
                  <a:moveTo>
                    <a:pt x="82498" y="1020120"/>
                  </a:moveTo>
                  <a:lnTo>
                    <a:pt x="58927" y="1020120"/>
                  </a:lnTo>
                  <a:lnTo>
                    <a:pt x="59048" y="1042406"/>
                  </a:lnTo>
                  <a:lnTo>
                    <a:pt x="64824" y="1065440"/>
                  </a:lnTo>
                  <a:lnTo>
                    <a:pt x="64824" y="1063999"/>
                  </a:lnTo>
                  <a:lnTo>
                    <a:pt x="88327" y="1063999"/>
                  </a:lnTo>
                  <a:lnTo>
                    <a:pt x="88273" y="1062091"/>
                  </a:lnTo>
                  <a:lnTo>
                    <a:pt x="82859" y="1040499"/>
                  </a:lnTo>
                  <a:lnTo>
                    <a:pt x="82498" y="1040499"/>
                  </a:lnTo>
                  <a:lnTo>
                    <a:pt x="82142" y="1037637"/>
                  </a:lnTo>
                  <a:lnTo>
                    <a:pt x="82498" y="1037637"/>
                  </a:lnTo>
                  <a:lnTo>
                    <a:pt x="82498" y="1020120"/>
                  </a:lnTo>
                  <a:close/>
                </a:path>
                <a:path w="4944109" h="1752600">
                  <a:moveTo>
                    <a:pt x="82142" y="1037637"/>
                  </a:moveTo>
                  <a:lnTo>
                    <a:pt x="82498" y="1040499"/>
                  </a:lnTo>
                  <a:lnTo>
                    <a:pt x="82498" y="1039057"/>
                  </a:lnTo>
                  <a:lnTo>
                    <a:pt x="82142" y="1037637"/>
                  </a:lnTo>
                  <a:close/>
                </a:path>
                <a:path w="4944109" h="1752600">
                  <a:moveTo>
                    <a:pt x="82498" y="1039057"/>
                  </a:moveTo>
                  <a:lnTo>
                    <a:pt x="82498" y="1040499"/>
                  </a:lnTo>
                  <a:lnTo>
                    <a:pt x="82859" y="1040499"/>
                  </a:lnTo>
                  <a:lnTo>
                    <a:pt x="82498" y="1039057"/>
                  </a:lnTo>
                  <a:close/>
                </a:path>
                <a:path w="4944109" h="1752600">
                  <a:moveTo>
                    <a:pt x="82498" y="1037637"/>
                  </a:moveTo>
                  <a:lnTo>
                    <a:pt x="82142" y="1037637"/>
                  </a:lnTo>
                  <a:lnTo>
                    <a:pt x="82498" y="1039057"/>
                  </a:lnTo>
                  <a:lnTo>
                    <a:pt x="82498" y="1037637"/>
                  </a:lnTo>
                  <a:close/>
                </a:path>
                <a:path w="4944109" h="1752600">
                  <a:moveTo>
                    <a:pt x="76609" y="1142213"/>
                  </a:moveTo>
                  <a:lnTo>
                    <a:pt x="76609" y="1158779"/>
                  </a:lnTo>
                  <a:lnTo>
                    <a:pt x="100180" y="1158779"/>
                  </a:lnTo>
                  <a:lnTo>
                    <a:pt x="100180" y="1144037"/>
                  </a:lnTo>
                  <a:lnTo>
                    <a:pt x="77217" y="1144037"/>
                  </a:lnTo>
                  <a:lnTo>
                    <a:pt x="76609" y="1142213"/>
                  </a:lnTo>
                  <a:close/>
                </a:path>
                <a:path w="4944109" h="1752600">
                  <a:moveTo>
                    <a:pt x="76609" y="1140308"/>
                  </a:moveTo>
                  <a:lnTo>
                    <a:pt x="76609" y="1142213"/>
                  </a:lnTo>
                  <a:lnTo>
                    <a:pt x="77217" y="1144037"/>
                  </a:lnTo>
                  <a:lnTo>
                    <a:pt x="76609" y="1140308"/>
                  </a:lnTo>
                  <a:close/>
                </a:path>
                <a:path w="4944109" h="1752600">
                  <a:moveTo>
                    <a:pt x="100180" y="1140308"/>
                  </a:moveTo>
                  <a:lnTo>
                    <a:pt x="76609" y="1140308"/>
                  </a:lnTo>
                  <a:lnTo>
                    <a:pt x="77217" y="1144037"/>
                  </a:lnTo>
                  <a:lnTo>
                    <a:pt x="100180" y="1144037"/>
                  </a:lnTo>
                  <a:lnTo>
                    <a:pt x="100180" y="1140308"/>
                  </a:lnTo>
                  <a:close/>
                </a:path>
                <a:path w="4944109" h="1752600">
                  <a:moveTo>
                    <a:pt x="91495" y="1110131"/>
                  </a:moveTo>
                  <a:lnTo>
                    <a:pt x="68628" y="1115854"/>
                  </a:lnTo>
                  <a:lnTo>
                    <a:pt x="71060" y="1125567"/>
                  </a:lnTo>
                  <a:lnTo>
                    <a:pt x="76609" y="1142213"/>
                  </a:lnTo>
                  <a:lnTo>
                    <a:pt x="76609" y="1140308"/>
                  </a:lnTo>
                  <a:lnTo>
                    <a:pt x="100180" y="1140308"/>
                  </a:lnTo>
                  <a:lnTo>
                    <a:pt x="100180" y="1139094"/>
                  </a:lnTo>
                  <a:lnTo>
                    <a:pt x="99972" y="1137793"/>
                  </a:lnTo>
                  <a:lnTo>
                    <a:pt x="99572" y="1136666"/>
                  </a:lnTo>
                  <a:lnTo>
                    <a:pt x="93927" y="1119843"/>
                  </a:lnTo>
                  <a:lnTo>
                    <a:pt x="91495" y="1110131"/>
                  </a:lnTo>
                  <a:close/>
                </a:path>
                <a:path w="4944109" h="1752600">
                  <a:moveTo>
                    <a:pt x="100172" y="1247542"/>
                  </a:moveTo>
                  <a:lnTo>
                    <a:pt x="100172" y="1248269"/>
                  </a:lnTo>
                  <a:lnTo>
                    <a:pt x="100354" y="1248269"/>
                  </a:lnTo>
                  <a:lnTo>
                    <a:pt x="100172" y="1247542"/>
                  </a:lnTo>
                  <a:close/>
                </a:path>
                <a:path w="4944109" h="1752600">
                  <a:moveTo>
                    <a:pt x="100172" y="1246101"/>
                  </a:moveTo>
                  <a:lnTo>
                    <a:pt x="100172" y="1247542"/>
                  </a:lnTo>
                  <a:lnTo>
                    <a:pt x="100354" y="1248269"/>
                  </a:lnTo>
                  <a:lnTo>
                    <a:pt x="100351" y="1247542"/>
                  </a:lnTo>
                  <a:lnTo>
                    <a:pt x="100172" y="1246101"/>
                  </a:lnTo>
                  <a:close/>
                </a:path>
                <a:path w="4944109" h="1752600">
                  <a:moveTo>
                    <a:pt x="123682" y="1246101"/>
                  </a:moveTo>
                  <a:lnTo>
                    <a:pt x="100172" y="1246101"/>
                  </a:lnTo>
                  <a:lnTo>
                    <a:pt x="100351" y="1247542"/>
                  </a:lnTo>
                  <a:lnTo>
                    <a:pt x="100441" y="1248269"/>
                  </a:lnTo>
                  <a:lnTo>
                    <a:pt x="123742" y="1248269"/>
                  </a:lnTo>
                  <a:lnTo>
                    <a:pt x="123682" y="1246101"/>
                  </a:lnTo>
                  <a:close/>
                </a:path>
                <a:path w="4944109" h="1752600">
                  <a:moveTo>
                    <a:pt x="94960" y="1226741"/>
                  </a:moveTo>
                  <a:lnTo>
                    <a:pt x="100172" y="1247542"/>
                  </a:lnTo>
                  <a:lnTo>
                    <a:pt x="100172" y="1246101"/>
                  </a:lnTo>
                  <a:lnTo>
                    <a:pt x="123682" y="1246101"/>
                  </a:lnTo>
                  <a:lnTo>
                    <a:pt x="123629" y="1244193"/>
                  </a:lnTo>
                  <a:lnTo>
                    <a:pt x="119539" y="1227891"/>
                  </a:lnTo>
                  <a:lnTo>
                    <a:pt x="95534" y="1227891"/>
                  </a:lnTo>
                  <a:lnTo>
                    <a:pt x="94960" y="1226741"/>
                  </a:lnTo>
                  <a:close/>
                </a:path>
                <a:path w="4944109" h="1752600">
                  <a:moveTo>
                    <a:pt x="94639" y="1225463"/>
                  </a:moveTo>
                  <a:lnTo>
                    <a:pt x="94960" y="1226741"/>
                  </a:lnTo>
                  <a:lnTo>
                    <a:pt x="95534" y="1227891"/>
                  </a:lnTo>
                  <a:lnTo>
                    <a:pt x="94639" y="1225463"/>
                  </a:lnTo>
                  <a:close/>
                </a:path>
                <a:path w="4944109" h="1752600">
                  <a:moveTo>
                    <a:pt x="118930" y="1225463"/>
                  </a:moveTo>
                  <a:lnTo>
                    <a:pt x="94639" y="1225463"/>
                  </a:lnTo>
                  <a:lnTo>
                    <a:pt x="95534" y="1227891"/>
                  </a:lnTo>
                  <a:lnTo>
                    <a:pt x="119539" y="1227891"/>
                  </a:lnTo>
                  <a:lnTo>
                    <a:pt x="118930" y="1225463"/>
                  </a:lnTo>
                  <a:close/>
                </a:path>
                <a:path w="4944109" h="1752600">
                  <a:moveTo>
                    <a:pt x="111966" y="1203437"/>
                  </a:moveTo>
                  <a:lnTo>
                    <a:pt x="88395" y="1203437"/>
                  </a:lnTo>
                  <a:lnTo>
                    <a:pt x="88395" y="1212629"/>
                  </a:lnTo>
                  <a:lnTo>
                    <a:pt x="88820" y="1214450"/>
                  </a:lnTo>
                  <a:lnTo>
                    <a:pt x="94960" y="1226741"/>
                  </a:lnTo>
                  <a:lnTo>
                    <a:pt x="94639" y="1225463"/>
                  </a:lnTo>
                  <a:lnTo>
                    <a:pt x="118930" y="1225463"/>
                  </a:lnTo>
                  <a:lnTo>
                    <a:pt x="117298" y="1218959"/>
                  </a:lnTo>
                  <a:lnTo>
                    <a:pt x="117003" y="1218092"/>
                  </a:lnTo>
                  <a:lnTo>
                    <a:pt x="113335" y="1210808"/>
                  </a:lnTo>
                  <a:lnTo>
                    <a:pt x="111966" y="1210808"/>
                  </a:lnTo>
                  <a:lnTo>
                    <a:pt x="110715" y="1205605"/>
                  </a:lnTo>
                  <a:lnTo>
                    <a:pt x="111966" y="1205605"/>
                  </a:lnTo>
                  <a:lnTo>
                    <a:pt x="111966" y="1203437"/>
                  </a:lnTo>
                  <a:close/>
                </a:path>
                <a:path w="4944109" h="1752600">
                  <a:moveTo>
                    <a:pt x="110715" y="1205605"/>
                  </a:moveTo>
                  <a:lnTo>
                    <a:pt x="111966" y="1210808"/>
                  </a:lnTo>
                  <a:lnTo>
                    <a:pt x="111966" y="1208089"/>
                  </a:lnTo>
                  <a:lnTo>
                    <a:pt x="110715" y="1205605"/>
                  </a:lnTo>
                  <a:close/>
                </a:path>
                <a:path w="4944109" h="1752600">
                  <a:moveTo>
                    <a:pt x="111966" y="1208089"/>
                  </a:moveTo>
                  <a:lnTo>
                    <a:pt x="111966" y="1210808"/>
                  </a:lnTo>
                  <a:lnTo>
                    <a:pt x="113335" y="1210808"/>
                  </a:lnTo>
                  <a:lnTo>
                    <a:pt x="111966" y="1208089"/>
                  </a:lnTo>
                  <a:close/>
                </a:path>
                <a:path w="4944109" h="1752600">
                  <a:moveTo>
                    <a:pt x="111966" y="1205605"/>
                  </a:moveTo>
                  <a:lnTo>
                    <a:pt x="110715" y="1205605"/>
                  </a:lnTo>
                  <a:lnTo>
                    <a:pt x="111966" y="1208089"/>
                  </a:lnTo>
                  <a:lnTo>
                    <a:pt x="111966" y="1205605"/>
                  </a:lnTo>
                  <a:close/>
                </a:path>
                <a:path w="4944109" h="1752600">
                  <a:moveTo>
                    <a:pt x="117854" y="1336116"/>
                  </a:moveTo>
                  <a:lnTo>
                    <a:pt x="117854" y="1338973"/>
                  </a:lnTo>
                  <a:lnTo>
                    <a:pt x="141425" y="1338973"/>
                  </a:lnTo>
                  <a:lnTo>
                    <a:pt x="141425" y="1337933"/>
                  </a:lnTo>
                  <a:lnTo>
                    <a:pt x="118462" y="1337933"/>
                  </a:lnTo>
                  <a:lnTo>
                    <a:pt x="117854" y="1336116"/>
                  </a:lnTo>
                  <a:close/>
                </a:path>
                <a:path w="4944109" h="1752600">
                  <a:moveTo>
                    <a:pt x="117854" y="1334204"/>
                  </a:moveTo>
                  <a:lnTo>
                    <a:pt x="117854" y="1336116"/>
                  </a:lnTo>
                  <a:lnTo>
                    <a:pt x="118462" y="1337933"/>
                  </a:lnTo>
                  <a:lnTo>
                    <a:pt x="117854" y="1334204"/>
                  </a:lnTo>
                  <a:close/>
                </a:path>
                <a:path w="4944109" h="1752600">
                  <a:moveTo>
                    <a:pt x="141425" y="1334204"/>
                  </a:moveTo>
                  <a:lnTo>
                    <a:pt x="117854" y="1334204"/>
                  </a:lnTo>
                  <a:lnTo>
                    <a:pt x="118462" y="1337933"/>
                  </a:lnTo>
                  <a:lnTo>
                    <a:pt x="141425" y="1337933"/>
                  </a:lnTo>
                  <a:lnTo>
                    <a:pt x="141425" y="1334204"/>
                  </a:lnTo>
                  <a:close/>
                </a:path>
                <a:path w="4944109" h="1752600">
                  <a:moveTo>
                    <a:pt x="129639" y="1293881"/>
                  </a:moveTo>
                  <a:lnTo>
                    <a:pt x="106069" y="1293881"/>
                  </a:lnTo>
                  <a:lnTo>
                    <a:pt x="106069" y="1300212"/>
                  </a:lnTo>
                  <a:lnTo>
                    <a:pt x="106277" y="1301512"/>
                  </a:lnTo>
                  <a:lnTo>
                    <a:pt x="117854" y="1336116"/>
                  </a:lnTo>
                  <a:lnTo>
                    <a:pt x="117854" y="1334204"/>
                  </a:lnTo>
                  <a:lnTo>
                    <a:pt x="141425" y="1334204"/>
                  </a:lnTo>
                  <a:lnTo>
                    <a:pt x="141425" y="1332990"/>
                  </a:lnTo>
                  <a:lnTo>
                    <a:pt x="141225" y="1331689"/>
                  </a:lnTo>
                  <a:lnTo>
                    <a:pt x="130288" y="1298998"/>
                  </a:lnTo>
                  <a:lnTo>
                    <a:pt x="129639" y="1298998"/>
                  </a:lnTo>
                  <a:lnTo>
                    <a:pt x="129040" y="1295269"/>
                  </a:lnTo>
                  <a:lnTo>
                    <a:pt x="129639" y="1295269"/>
                  </a:lnTo>
                  <a:lnTo>
                    <a:pt x="129639" y="1293881"/>
                  </a:lnTo>
                  <a:close/>
                </a:path>
                <a:path w="4944109" h="1752600">
                  <a:moveTo>
                    <a:pt x="129040" y="1295269"/>
                  </a:moveTo>
                  <a:lnTo>
                    <a:pt x="129639" y="1298998"/>
                  </a:lnTo>
                  <a:lnTo>
                    <a:pt x="129639" y="1297060"/>
                  </a:lnTo>
                  <a:lnTo>
                    <a:pt x="129040" y="1295269"/>
                  </a:lnTo>
                  <a:close/>
                </a:path>
                <a:path w="4944109" h="1752600">
                  <a:moveTo>
                    <a:pt x="129639" y="1297060"/>
                  </a:moveTo>
                  <a:lnTo>
                    <a:pt x="129639" y="1298998"/>
                  </a:lnTo>
                  <a:lnTo>
                    <a:pt x="130288" y="1298998"/>
                  </a:lnTo>
                  <a:lnTo>
                    <a:pt x="129639" y="1297060"/>
                  </a:lnTo>
                  <a:close/>
                </a:path>
                <a:path w="4944109" h="1752600">
                  <a:moveTo>
                    <a:pt x="129639" y="1295269"/>
                  </a:moveTo>
                  <a:lnTo>
                    <a:pt x="129040" y="1295269"/>
                  </a:lnTo>
                  <a:lnTo>
                    <a:pt x="129639" y="1297060"/>
                  </a:lnTo>
                  <a:lnTo>
                    <a:pt x="129639" y="1295269"/>
                  </a:lnTo>
                  <a:close/>
                </a:path>
                <a:path w="4944109" h="1752600">
                  <a:moveTo>
                    <a:pt x="153202" y="1403720"/>
                  </a:moveTo>
                  <a:lnTo>
                    <a:pt x="153202" y="1412421"/>
                  </a:lnTo>
                  <a:lnTo>
                    <a:pt x="153636" y="1414242"/>
                  </a:lnTo>
                  <a:lnTo>
                    <a:pt x="159368" y="1425689"/>
                  </a:lnTo>
                  <a:lnTo>
                    <a:pt x="180446" y="1415110"/>
                  </a:lnTo>
                  <a:lnTo>
                    <a:pt x="178184" y="1410600"/>
                  </a:lnTo>
                  <a:lnTo>
                    <a:pt x="176773" y="1410600"/>
                  </a:lnTo>
                  <a:lnTo>
                    <a:pt x="175958" y="1407132"/>
                  </a:lnTo>
                  <a:lnTo>
                    <a:pt x="156650" y="1407132"/>
                  </a:lnTo>
                  <a:lnTo>
                    <a:pt x="153202" y="1403720"/>
                  </a:lnTo>
                  <a:close/>
                </a:path>
                <a:path w="4944109" h="1752600">
                  <a:moveTo>
                    <a:pt x="175531" y="1405311"/>
                  </a:moveTo>
                  <a:lnTo>
                    <a:pt x="176773" y="1410600"/>
                  </a:lnTo>
                  <a:lnTo>
                    <a:pt x="176773" y="1407786"/>
                  </a:lnTo>
                  <a:lnTo>
                    <a:pt x="175531" y="1405311"/>
                  </a:lnTo>
                  <a:close/>
                </a:path>
                <a:path w="4944109" h="1752600">
                  <a:moveTo>
                    <a:pt x="176773" y="1407786"/>
                  </a:moveTo>
                  <a:lnTo>
                    <a:pt x="176773" y="1410600"/>
                  </a:lnTo>
                  <a:lnTo>
                    <a:pt x="178184" y="1410600"/>
                  </a:lnTo>
                  <a:lnTo>
                    <a:pt x="176773" y="1407786"/>
                  </a:lnTo>
                  <a:close/>
                </a:path>
                <a:path w="4944109" h="1752600">
                  <a:moveTo>
                    <a:pt x="176773" y="1405311"/>
                  </a:moveTo>
                  <a:lnTo>
                    <a:pt x="175531" y="1405311"/>
                  </a:lnTo>
                  <a:lnTo>
                    <a:pt x="176773" y="1407786"/>
                  </a:lnTo>
                  <a:lnTo>
                    <a:pt x="176773" y="1405311"/>
                  </a:lnTo>
                  <a:close/>
                </a:path>
                <a:path w="4944109" h="1752600">
                  <a:moveTo>
                    <a:pt x="153202" y="1398807"/>
                  </a:moveTo>
                  <a:lnTo>
                    <a:pt x="153202" y="1403720"/>
                  </a:lnTo>
                  <a:lnTo>
                    <a:pt x="156650" y="1407132"/>
                  </a:lnTo>
                  <a:lnTo>
                    <a:pt x="153202" y="1398807"/>
                  </a:lnTo>
                  <a:close/>
                </a:path>
                <a:path w="4944109" h="1752600">
                  <a:moveTo>
                    <a:pt x="176773" y="1398807"/>
                  </a:moveTo>
                  <a:lnTo>
                    <a:pt x="153202" y="1398807"/>
                  </a:lnTo>
                  <a:lnTo>
                    <a:pt x="156650" y="1407132"/>
                  </a:lnTo>
                  <a:lnTo>
                    <a:pt x="175958" y="1407132"/>
                  </a:lnTo>
                  <a:lnTo>
                    <a:pt x="175531" y="1405311"/>
                  </a:lnTo>
                  <a:lnTo>
                    <a:pt x="176773" y="1405311"/>
                  </a:lnTo>
                  <a:lnTo>
                    <a:pt x="176773" y="1398807"/>
                  </a:lnTo>
                  <a:close/>
                </a:path>
                <a:path w="4944109" h="1752600">
                  <a:moveTo>
                    <a:pt x="141425" y="1381204"/>
                  </a:moveTo>
                  <a:lnTo>
                    <a:pt x="141425" y="1390222"/>
                  </a:lnTo>
                  <a:lnTo>
                    <a:pt x="142667" y="1393171"/>
                  </a:lnTo>
                  <a:lnTo>
                    <a:pt x="144882" y="1395425"/>
                  </a:lnTo>
                  <a:lnTo>
                    <a:pt x="153202" y="1403720"/>
                  </a:lnTo>
                  <a:lnTo>
                    <a:pt x="153202" y="1398807"/>
                  </a:lnTo>
                  <a:lnTo>
                    <a:pt x="176773" y="1398807"/>
                  </a:lnTo>
                  <a:lnTo>
                    <a:pt x="176773" y="1395772"/>
                  </a:lnTo>
                  <a:lnTo>
                    <a:pt x="175539" y="1392737"/>
                  </a:lnTo>
                  <a:lnTo>
                    <a:pt x="173333" y="1390569"/>
                  </a:lnTo>
                  <a:lnTo>
                    <a:pt x="169862" y="1387100"/>
                  </a:lnTo>
                  <a:lnTo>
                    <a:pt x="164996" y="1387100"/>
                  </a:lnTo>
                  <a:lnTo>
                    <a:pt x="164743" y="1386493"/>
                  </a:lnTo>
                  <a:lnTo>
                    <a:pt x="142667" y="1386493"/>
                  </a:lnTo>
                  <a:lnTo>
                    <a:pt x="141859" y="1384846"/>
                  </a:lnTo>
                  <a:lnTo>
                    <a:pt x="142236" y="1384658"/>
                  </a:lnTo>
                  <a:lnTo>
                    <a:pt x="141425" y="1381204"/>
                  </a:lnTo>
                  <a:close/>
                </a:path>
                <a:path w="4944109" h="1752600">
                  <a:moveTo>
                    <a:pt x="161531" y="1378776"/>
                  </a:moveTo>
                  <a:lnTo>
                    <a:pt x="164996" y="1387100"/>
                  </a:lnTo>
                  <a:lnTo>
                    <a:pt x="164996" y="1382238"/>
                  </a:lnTo>
                  <a:lnTo>
                    <a:pt x="161531" y="1378776"/>
                  </a:lnTo>
                  <a:close/>
                </a:path>
                <a:path w="4944109" h="1752600">
                  <a:moveTo>
                    <a:pt x="164996" y="1382238"/>
                  </a:moveTo>
                  <a:lnTo>
                    <a:pt x="164996" y="1387100"/>
                  </a:lnTo>
                  <a:lnTo>
                    <a:pt x="169862" y="1387100"/>
                  </a:lnTo>
                  <a:lnTo>
                    <a:pt x="164996" y="1382238"/>
                  </a:lnTo>
                  <a:close/>
                </a:path>
                <a:path w="4944109" h="1752600">
                  <a:moveTo>
                    <a:pt x="142236" y="1384658"/>
                  </a:moveTo>
                  <a:lnTo>
                    <a:pt x="141859" y="1384846"/>
                  </a:lnTo>
                  <a:lnTo>
                    <a:pt x="142667" y="1386493"/>
                  </a:lnTo>
                  <a:lnTo>
                    <a:pt x="142280" y="1384846"/>
                  </a:lnTo>
                  <a:lnTo>
                    <a:pt x="142236" y="1384658"/>
                  </a:lnTo>
                  <a:close/>
                </a:path>
                <a:path w="4944109" h="1752600">
                  <a:moveTo>
                    <a:pt x="162946" y="1374353"/>
                  </a:moveTo>
                  <a:lnTo>
                    <a:pt x="142236" y="1384658"/>
                  </a:lnTo>
                  <a:lnTo>
                    <a:pt x="142667" y="1386493"/>
                  </a:lnTo>
                  <a:lnTo>
                    <a:pt x="164743" y="1386493"/>
                  </a:lnTo>
                  <a:lnTo>
                    <a:pt x="161531" y="1378776"/>
                  </a:lnTo>
                  <a:lnTo>
                    <a:pt x="164854" y="1378776"/>
                  </a:lnTo>
                  <a:lnTo>
                    <a:pt x="164570" y="1377562"/>
                  </a:lnTo>
                  <a:lnTo>
                    <a:pt x="163754" y="1376001"/>
                  </a:lnTo>
                  <a:lnTo>
                    <a:pt x="162946" y="1374353"/>
                  </a:lnTo>
                  <a:close/>
                </a:path>
                <a:path w="4944109" h="1752600">
                  <a:moveTo>
                    <a:pt x="164854" y="1378776"/>
                  </a:moveTo>
                  <a:lnTo>
                    <a:pt x="161531" y="1378776"/>
                  </a:lnTo>
                  <a:lnTo>
                    <a:pt x="164996" y="1382238"/>
                  </a:lnTo>
                  <a:lnTo>
                    <a:pt x="164996" y="1379383"/>
                  </a:lnTo>
                  <a:lnTo>
                    <a:pt x="164854" y="1378776"/>
                  </a:lnTo>
                  <a:close/>
                </a:path>
                <a:path w="4944109" h="1752600">
                  <a:moveTo>
                    <a:pt x="225322" y="1460028"/>
                  </a:moveTo>
                  <a:lnTo>
                    <a:pt x="208681" y="1460028"/>
                  </a:lnTo>
                  <a:lnTo>
                    <a:pt x="200353" y="1468366"/>
                  </a:lnTo>
                  <a:lnTo>
                    <a:pt x="203809" y="1471822"/>
                  </a:lnTo>
                  <a:lnTo>
                    <a:pt x="209697" y="1477631"/>
                  </a:lnTo>
                  <a:lnTo>
                    <a:pt x="208045" y="1473643"/>
                  </a:lnTo>
                  <a:lnTo>
                    <a:pt x="206249" y="1473643"/>
                  </a:lnTo>
                  <a:lnTo>
                    <a:pt x="206249" y="1469307"/>
                  </a:lnTo>
                  <a:lnTo>
                    <a:pt x="229820" y="1469307"/>
                  </a:lnTo>
                  <a:lnTo>
                    <a:pt x="229820" y="1466272"/>
                  </a:lnTo>
                  <a:lnTo>
                    <a:pt x="228685" y="1463497"/>
                  </a:lnTo>
                  <a:lnTo>
                    <a:pt x="228578" y="1463237"/>
                  </a:lnTo>
                  <a:lnTo>
                    <a:pt x="225322" y="1460028"/>
                  </a:lnTo>
                  <a:close/>
                </a:path>
                <a:path w="4944109" h="1752600">
                  <a:moveTo>
                    <a:pt x="206249" y="1469307"/>
                  </a:moveTo>
                  <a:lnTo>
                    <a:pt x="206249" y="1473643"/>
                  </a:lnTo>
                  <a:lnTo>
                    <a:pt x="208045" y="1473643"/>
                  </a:lnTo>
                  <a:lnTo>
                    <a:pt x="206249" y="1469307"/>
                  </a:lnTo>
                  <a:close/>
                </a:path>
                <a:path w="4944109" h="1752600">
                  <a:moveTo>
                    <a:pt x="229820" y="1469307"/>
                  </a:moveTo>
                  <a:lnTo>
                    <a:pt x="206249" y="1469307"/>
                  </a:lnTo>
                  <a:lnTo>
                    <a:pt x="208045" y="1473643"/>
                  </a:lnTo>
                  <a:lnTo>
                    <a:pt x="229820" y="1473643"/>
                  </a:lnTo>
                  <a:lnTo>
                    <a:pt x="229820" y="1469307"/>
                  </a:lnTo>
                  <a:close/>
                </a:path>
                <a:path w="4944109" h="1752600">
                  <a:moveTo>
                    <a:pt x="182670" y="1451704"/>
                  </a:moveTo>
                  <a:lnTo>
                    <a:pt x="182670" y="1462370"/>
                  </a:lnTo>
                  <a:lnTo>
                    <a:pt x="185544" y="1466619"/>
                  </a:lnTo>
                  <a:lnTo>
                    <a:pt x="194351" y="1470261"/>
                  </a:lnTo>
                  <a:lnTo>
                    <a:pt x="199414" y="1469307"/>
                  </a:lnTo>
                  <a:lnTo>
                    <a:pt x="200353" y="1468366"/>
                  </a:lnTo>
                  <a:lnTo>
                    <a:pt x="195473" y="1463497"/>
                  </a:lnTo>
                  <a:lnTo>
                    <a:pt x="190877" y="1463497"/>
                  </a:lnTo>
                  <a:lnTo>
                    <a:pt x="190877" y="1460028"/>
                  </a:lnTo>
                  <a:lnTo>
                    <a:pt x="188562" y="1457600"/>
                  </a:lnTo>
                  <a:lnTo>
                    <a:pt x="182670" y="1451704"/>
                  </a:lnTo>
                  <a:close/>
                </a:path>
                <a:path w="4944109" h="1752600">
                  <a:moveTo>
                    <a:pt x="214561" y="1449276"/>
                  </a:moveTo>
                  <a:lnTo>
                    <a:pt x="197912" y="1465925"/>
                  </a:lnTo>
                  <a:lnTo>
                    <a:pt x="200353" y="1468366"/>
                  </a:lnTo>
                  <a:lnTo>
                    <a:pt x="208681" y="1460028"/>
                  </a:lnTo>
                  <a:lnTo>
                    <a:pt x="225322" y="1460028"/>
                  </a:lnTo>
                  <a:lnTo>
                    <a:pt x="214561" y="1449276"/>
                  </a:lnTo>
                  <a:close/>
                </a:path>
                <a:path w="4944109" h="1752600">
                  <a:moveTo>
                    <a:pt x="203803" y="1460028"/>
                  </a:moveTo>
                  <a:lnTo>
                    <a:pt x="192015" y="1460028"/>
                  </a:lnTo>
                  <a:lnTo>
                    <a:pt x="197894" y="1465925"/>
                  </a:lnTo>
                  <a:lnTo>
                    <a:pt x="203803" y="1460028"/>
                  </a:lnTo>
                  <a:close/>
                </a:path>
                <a:path w="4944109" h="1752600">
                  <a:moveTo>
                    <a:pt x="190989" y="1460028"/>
                  </a:moveTo>
                  <a:lnTo>
                    <a:pt x="190877" y="1463497"/>
                  </a:lnTo>
                  <a:lnTo>
                    <a:pt x="194455" y="1463497"/>
                  </a:lnTo>
                  <a:lnTo>
                    <a:pt x="190989" y="1460028"/>
                  </a:lnTo>
                  <a:close/>
                </a:path>
                <a:path w="4944109" h="1752600">
                  <a:moveTo>
                    <a:pt x="190877" y="1451244"/>
                  </a:moveTo>
                  <a:lnTo>
                    <a:pt x="190989" y="1460028"/>
                  </a:lnTo>
                  <a:lnTo>
                    <a:pt x="194455" y="1463497"/>
                  </a:lnTo>
                  <a:lnTo>
                    <a:pt x="195473" y="1463497"/>
                  </a:lnTo>
                  <a:lnTo>
                    <a:pt x="192015" y="1460028"/>
                  </a:lnTo>
                  <a:lnTo>
                    <a:pt x="203803" y="1460028"/>
                  </a:lnTo>
                  <a:lnTo>
                    <a:pt x="206236" y="1457600"/>
                  </a:lnTo>
                  <a:lnTo>
                    <a:pt x="190877" y="1451244"/>
                  </a:lnTo>
                  <a:close/>
                </a:path>
                <a:path w="4944109" h="1752600">
                  <a:moveTo>
                    <a:pt x="204087" y="1438783"/>
                  </a:moveTo>
                  <a:lnTo>
                    <a:pt x="196626" y="1438783"/>
                  </a:lnTo>
                  <a:lnTo>
                    <a:pt x="190877" y="1444523"/>
                  </a:lnTo>
                  <a:lnTo>
                    <a:pt x="190877" y="1451244"/>
                  </a:lnTo>
                  <a:lnTo>
                    <a:pt x="206241" y="1457600"/>
                  </a:lnTo>
                  <a:lnTo>
                    <a:pt x="206241" y="1445200"/>
                  </a:lnTo>
                  <a:lnTo>
                    <a:pt x="200960" y="1439997"/>
                  </a:lnTo>
                  <a:lnTo>
                    <a:pt x="205301" y="1439997"/>
                  </a:lnTo>
                  <a:lnTo>
                    <a:pt x="204087" y="1438783"/>
                  </a:lnTo>
                  <a:close/>
                </a:path>
                <a:path w="4944109" h="1752600">
                  <a:moveTo>
                    <a:pt x="205301" y="1439997"/>
                  </a:moveTo>
                  <a:lnTo>
                    <a:pt x="200960" y="1439997"/>
                  </a:lnTo>
                  <a:lnTo>
                    <a:pt x="206241" y="1445200"/>
                  </a:lnTo>
                  <a:lnTo>
                    <a:pt x="206241" y="1457600"/>
                  </a:lnTo>
                  <a:lnTo>
                    <a:pt x="214561" y="1449276"/>
                  </a:lnTo>
                  <a:lnTo>
                    <a:pt x="205301" y="1439997"/>
                  </a:lnTo>
                  <a:close/>
                </a:path>
                <a:path w="4944109" h="1752600">
                  <a:moveTo>
                    <a:pt x="190877" y="1444523"/>
                  </a:moveTo>
                  <a:lnTo>
                    <a:pt x="186118" y="1449276"/>
                  </a:lnTo>
                  <a:lnTo>
                    <a:pt x="190877" y="1451244"/>
                  </a:lnTo>
                  <a:lnTo>
                    <a:pt x="190877" y="1444523"/>
                  </a:lnTo>
                  <a:close/>
                </a:path>
                <a:path w="4944109" h="1752600">
                  <a:moveTo>
                    <a:pt x="195410" y="1439997"/>
                  </a:moveTo>
                  <a:lnTo>
                    <a:pt x="190877" y="1439997"/>
                  </a:lnTo>
                  <a:lnTo>
                    <a:pt x="190877" y="1444523"/>
                  </a:lnTo>
                  <a:lnTo>
                    <a:pt x="195410" y="1439997"/>
                  </a:lnTo>
                  <a:close/>
                </a:path>
                <a:path w="4944109" h="1752600">
                  <a:moveTo>
                    <a:pt x="259279" y="1496309"/>
                  </a:moveTo>
                  <a:lnTo>
                    <a:pt x="255266" y="1497938"/>
                  </a:lnTo>
                  <a:lnTo>
                    <a:pt x="257160" y="1499831"/>
                  </a:lnTo>
                  <a:lnTo>
                    <a:pt x="259279" y="1497731"/>
                  </a:lnTo>
                  <a:lnTo>
                    <a:pt x="259279" y="1496309"/>
                  </a:lnTo>
                  <a:close/>
                </a:path>
                <a:path w="4944109" h="1752600">
                  <a:moveTo>
                    <a:pt x="255266" y="1497938"/>
                  </a:moveTo>
                  <a:lnTo>
                    <a:pt x="253382" y="1498703"/>
                  </a:lnTo>
                  <a:lnTo>
                    <a:pt x="256032" y="1498703"/>
                  </a:lnTo>
                  <a:lnTo>
                    <a:pt x="255266" y="1497938"/>
                  </a:lnTo>
                  <a:close/>
                </a:path>
                <a:path w="4944109" h="1752600">
                  <a:moveTo>
                    <a:pt x="259279" y="1497731"/>
                  </a:moveTo>
                  <a:lnTo>
                    <a:pt x="258298" y="1498703"/>
                  </a:lnTo>
                  <a:lnTo>
                    <a:pt x="259279" y="1498703"/>
                  </a:lnTo>
                  <a:lnTo>
                    <a:pt x="259279" y="1497731"/>
                  </a:lnTo>
                  <a:close/>
                </a:path>
                <a:path w="4944109" h="1752600">
                  <a:moveTo>
                    <a:pt x="254411" y="1475203"/>
                  </a:moveTo>
                  <a:lnTo>
                    <a:pt x="250256" y="1475203"/>
                  </a:lnTo>
                  <a:lnTo>
                    <a:pt x="247259" y="1476504"/>
                  </a:lnTo>
                  <a:lnTo>
                    <a:pt x="240494" y="1483181"/>
                  </a:lnTo>
                  <a:lnTo>
                    <a:pt x="255266" y="1497938"/>
                  </a:lnTo>
                  <a:lnTo>
                    <a:pt x="259279" y="1496309"/>
                  </a:lnTo>
                  <a:lnTo>
                    <a:pt x="259279" y="1486953"/>
                  </a:lnTo>
                  <a:lnTo>
                    <a:pt x="250942" y="1478672"/>
                  </a:lnTo>
                  <a:lnTo>
                    <a:pt x="254411" y="1475203"/>
                  </a:lnTo>
                  <a:close/>
                </a:path>
                <a:path w="4944109" h="1752600">
                  <a:moveTo>
                    <a:pt x="261711" y="1495321"/>
                  </a:moveTo>
                  <a:lnTo>
                    <a:pt x="259279" y="1496309"/>
                  </a:lnTo>
                  <a:lnTo>
                    <a:pt x="259279" y="1497731"/>
                  </a:lnTo>
                  <a:lnTo>
                    <a:pt x="261711" y="1495321"/>
                  </a:lnTo>
                  <a:close/>
                </a:path>
                <a:path w="4944109" h="1752600">
                  <a:moveTo>
                    <a:pt x="288621" y="1466879"/>
                  </a:moveTo>
                  <a:lnTo>
                    <a:pt x="262736" y="1466879"/>
                  </a:lnTo>
                  <a:lnTo>
                    <a:pt x="259279" y="1475203"/>
                  </a:lnTo>
                  <a:lnTo>
                    <a:pt x="259279" y="1486953"/>
                  </a:lnTo>
                  <a:lnTo>
                    <a:pt x="267704" y="1495321"/>
                  </a:lnTo>
                  <a:lnTo>
                    <a:pt x="267529" y="1495321"/>
                  </a:lnTo>
                  <a:lnTo>
                    <a:pt x="273505" y="1489425"/>
                  </a:lnTo>
                  <a:lnTo>
                    <a:pt x="279385" y="1483528"/>
                  </a:lnTo>
                  <a:lnTo>
                    <a:pt x="281600" y="1481360"/>
                  </a:lnTo>
                  <a:lnTo>
                    <a:pt x="282850" y="1478325"/>
                  </a:lnTo>
                  <a:lnTo>
                    <a:pt x="282850" y="1477631"/>
                  </a:lnTo>
                  <a:lnTo>
                    <a:pt x="279402" y="1477631"/>
                  </a:lnTo>
                  <a:lnTo>
                    <a:pt x="282743" y="1469567"/>
                  </a:lnTo>
                  <a:lnTo>
                    <a:pt x="282850" y="1469307"/>
                  </a:lnTo>
                  <a:lnTo>
                    <a:pt x="287606" y="1469307"/>
                  </a:lnTo>
                  <a:lnTo>
                    <a:pt x="288621" y="1466879"/>
                  </a:lnTo>
                  <a:close/>
                </a:path>
                <a:path w="4944109" h="1752600">
                  <a:moveTo>
                    <a:pt x="259279" y="1470335"/>
                  </a:moveTo>
                  <a:lnTo>
                    <a:pt x="250942" y="1478672"/>
                  </a:lnTo>
                  <a:lnTo>
                    <a:pt x="259279" y="1486953"/>
                  </a:lnTo>
                  <a:lnTo>
                    <a:pt x="259279" y="1470335"/>
                  </a:lnTo>
                  <a:close/>
                </a:path>
                <a:path w="4944109" h="1752600">
                  <a:moveTo>
                    <a:pt x="282850" y="1469567"/>
                  </a:moveTo>
                  <a:lnTo>
                    <a:pt x="282424" y="1470335"/>
                  </a:lnTo>
                  <a:lnTo>
                    <a:pt x="279402" y="1477631"/>
                  </a:lnTo>
                  <a:lnTo>
                    <a:pt x="282850" y="1474179"/>
                  </a:lnTo>
                  <a:lnTo>
                    <a:pt x="282850" y="1469567"/>
                  </a:lnTo>
                  <a:close/>
                </a:path>
                <a:path w="4944109" h="1752600">
                  <a:moveTo>
                    <a:pt x="282850" y="1474179"/>
                  </a:moveTo>
                  <a:lnTo>
                    <a:pt x="279402" y="1477631"/>
                  </a:lnTo>
                  <a:lnTo>
                    <a:pt x="282850" y="1477631"/>
                  </a:lnTo>
                  <a:lnTo>
                    <a:pt x="282850" y="1474179"/>
                  </a:lnTo>
                  <a:close/>
                </a:path>
                <a:path w="4944109" h="1752600">
                  <a:moveTo>
                    <a:pt x="262736" y="1466879"/>
                  </a:moveTo>
                  <a:lnTo>
                    <a:pt x="259279" y="1470335"/>
                  </a:lnTo>
                  <a:lnTo>
                    <a:pt x="259279" y="1475203"/>
                  </a:lnTo>
                  <a:lnTo>
                    <a:pt x="262736" y="1466879"/>
                  </a:lnTo>
                  <a:close/>
                </a:path>
                <a:path w="4944109" h="1752600">
                  <a:moveTo>
                    <a:pt x="287606" y="1469307"/>
                  </a:moveTo>
                  <a:lnTo>
                    <a:pt x="282850" y="1469307"/>
                  </a:lnTo>
                  <a:lnTo>
                    <a:pt x="282850" y="1474179"/>
                  </a:lnTo>
                  <a:lnTo>
                    <a:pt x="285291" y="1471735"/>
                  </a:lnTo>
                  <a:lnTo>
                    <a:pt x="287497" y="1469567"/>
                  </a:lnTo>
                  <a:lnTo>
                    <a:pt x="287606" y="1469307"/>
                  </a:lnTo>
                  <a:close/>
                </a:path>
                <a:path w="4944109" h="1752600">
                  <a:moveTo>
                    <a:pt x="268607" y="1455172"/>
                  </a:moveTo>
                  <a:lnTo>
                    <a:pt x="262719" y="1461069"/>
                  </a:lnTo>
                  <a:lnTo>
                    <a:pt x="260513" y="1463237"/>
                  </a:lnTo>
                  <a:lnTo>
                    <a:pt x="259279" y="1466272"/>
                  </a:lnTo>
                  <a:lnTo>
                    <a:pt x="259279" y="1470335"/>
                  </a:lnTo>
                  <a:lnTo>
                    <a:pt x="262736" y="1466879"/>
                  </a:lnTo>
                  <a:lnTo>
                    <a:pt x="288621" y="1466879"/>
                  </a:lnTo>
                  <a:lnTo>
                    <a:pt x="288730" y="1463497"/>
                  </a:lnTo>
                  <a:lnTo>
                    <a:pt x="265159" y="1463497"/>
                  </a:lnTo>
                  <a:lnTo>
                    <a:pt x="265159" y="1459595"/>
                  </a:lnTo>
                  <a:lnTo>
                    <a:pt x="266775" y="1459595"/>
                  </a:lnTo>
                  <a:lnTo>
                    <a:pt x="268607" y="1455172"/>
                  </a:lnTo>
                  <a:close/>
                </a:path>
                <a:path w="4944109" h="1752600">
                  <a:moveTo>
                    <a:pt x="288730" y="1459595"/>
                  </a:moveTo>
                  <a:lnTo>
                    <a:pt x="266775" y="1459595"/>
                  </a:lnTo>
                  <a:lnTo>
                    <a:pt x="266165" y="1461069"/>
                  </a:lnTo>
                  <a:lnTo>
                    <a:pt x="265159" y="1463237"/>
                  </a:lnTo>
                  <a:lnTo>
                    <a:pt x="265159" y="1463497"/>
                  </a:lnTo>
                  <a:lnTo>
                    <a:pt x="288730" y="1463497"/>
                  </a:lnTo>
                  <a:lnTo>
                    <a:pt x="288730" y="1459595"/>
                  </a:lnTo>
                  <a:close/>
                </a:path>
                <a:path w="4944109" h="1752600">
                  <a:moveTo>
                    <a:pt x="266775" y="1459595"/>
                  </a:moveTo>
                  <a:lnTo>
                    <a:pt x="265159" y="1459595"/>
                  </a:lnTo>
                  <a:lnTo>
                    <a:pt x="265159" y="1463237"/>
                  </a:lnTo>
                  <a:lnTo>
                    <a:pt x="266165" y="1461069"/>
                  </a:lnTo>
                  <a:lnTo>
                    <a:pt x="266775" y="1459595"/>
                  </a:lnTo>
                  <a:close/>
                </a:path>
                <a:path w="4944109" h="1752600">
                  <a:moveTo>
                    <a:pt x="288739" y="1401980"/>
                  </a:moveTo>
                  <a:lnTo>
                    <a:pt x="284084" y="1411207"/>
                  </a:lnTo>
                  <a:lnTo>
                    <a:pt x="283971" y="1411468"/>
                  </a:lnTo>
                  <a:lnTo>
                    <a:pt x="305049" y="1421960"/>
                  </a:lnTo>
                  <a:lnTo>
                    <a:pt x="311884" y="1408346"/>
                  </a:lnTo>
                  <a:lnTo>
                    <a:pt x="312168" y="1407132"/>
                  </a:lnTo>
                  <a:lnTo>
                    <a:pt x="308870" y="1407132"/>
                  </a:lnTo>
                  <a:lnTo>
                    <a:pt x="309873" y="1404704"/>
                  </a:lnTo>
                  <a:lnTo>
                    <a:pt x="288739" y="1404704"/>
                  </a:lnTo>
                  <a:lnTo>
                    <a:pt x="288739" y="1401980"/>
                  </a:lnTo>
                  <a:close/>
                </a:path>
                <a:path w="4944109" h="1752600">
                  <a:moveTo>
                    <a:pt x="312310" y="1398807"/>
                  </a:moveTo>
                  <a:lnTo>
                    <a:pt x="308870" y="1407132"/>
                  </a:lnTo>
                  <a:lnTo>
                    <a:pt x="312310" y="1403683"/>
                  </a:lnTo>
                  <a:lnTo>
                    <a:pt x="312310" y="1398807"/>
                  </a:lnTo>
                  <a:close/>
                </a:path>
                <a:path w="4944109" h="1752600">
                  <a:moveTo>
                    <a:pt x="312310" y="1403683"/>
                  </a:moveTo>
                  <a:lnTo>
                    <a:pt x="308870" y="1407132"/>
                  </a:lnTo>
                  <a:lnTo>
                    <a:pt x="312168" y="1407132"/>
                  </a:lnTo>
                  <a:lnTo>
                    <a:pt x="312310" y="1406525"/>
                  </a:lnTo>
                  <a:lnTo>
                    <a:pt x="312310" y="1403683"/>
                  </a:lnTo>
                  <a:close/>
                </a:path>
                <a:path w="4944109" h="1752600">
                  <a:moveTo>
                    <a:pt x="289989" y="1399501"/>
                  </a:moveTo>
                  <a:lnTo>
                    <a:pt x="288739" y="1401980"/>
                  </a:lnTo>
                  <a:lnTo>
                    <a:pt x="288739" y="1404704"/>
                  </a:lnTo>
                  <a:lnTo>
                    <a:pt x="289989" y="1399501"/>
                  </a:lnTo>
                  <a:close/>
                </a:path>
                <a:path w="4944109" h="1752600">
                  <a:moveTo>
                    <a:pt x="312023" y="1399501"/>
                  </a:moveTo>
                  <a:lnTo>
                    <a:pt x="289989" y="1399501"/>
                  </a:lnTo>
                  <a:lnTo>
                    <a:pt x="288739" y="1404704"/>
                  </a:lnTo>
                  <a:lnTo>
                    <a:pt x="309873" y="1404704"/>
                  </a:lnTo>
                  <a:lnTo>
                    <a:pt x="312023" y="1399501"/>
                  </a:lnTo>
                  <a:close/>
                </a:path>
                <a:path w="4944109" h="1752600">
                  <a:moveTo>
                    <a:pt x="317211" y="1398807"/>
                  </a:moveTo>
                  <a:lnTo>
                    <a:pt x="312310" y="1398807"/>
                  </a:lnTo>
                  <a:lnTo>
                    <a:pt x="312310" y="1403683"/>
                  </a:lnTo>
                  <a:lnTo>
                    <a:pt x="314750" y="1401235"/>
                  </a:lnTo>
                  <a:lnTo>
                    <a:pt x="317211" y="1398807"/>
                  </a:lnTo>
                  <a:close/>
                </a:path>
                <a:path w="4944109" h="1752600">
                  <a:moveTo>
                    <a:pt x="300524" y="1382232"/>
                  </a:moveTo>
                  <a:lnTo>
                    <a:pt x="292187" y="1390569"/>
                  </a:lnTo>
                  <a:lnTo>
                    <a:pt x="289981" y="1392737"/>
                  </a:lnTo>
                  <a:lnTo>
                    <a:pt x="288739" y="1395772"/>
                  </a:lnTo>
                  <a:lnTo>
                    <a:pt x="288739" y="1401980"/>
                  </a:lnTo>
                  <a:lnTo>
                    <a:pt x="289989" y="1399501"/>
                  </a:lnTo>
                  <a:lnTo>
                    <a:pt x="312023" y="1399501"/>
                  </a:lnTo>
                  <a:lnTo>
                    <a:pt x="312310" y="1398807"/>
                  </a:lnTo>
                  <a:lnTo>
                    <a:pt x="317211" y="1398807"/>
                  </a:lnTo>
                  <a:lnTo>
                    <a:pt x="320638" y="1395425"/>
                  </a:lnTo>
                  <a:lnTo>
                    <a:pt x="322853" y="1393171"/>
                  </a:lnTo>
                  <a:lnTo>
                    <a:pt x="324095" y="1390222"/>
                  </a:lnTo>
                  <a:lnTo>
                    <a:pt x="324095" y="1387101"/>
                  </a:lnTo>
                  <a:lnTo>
                    <a:pt x="300524" y="1387101"/>
                  </a:lnTo>
                  <a:lnTo>
                    <a:pt x="300524" y="1382232"/>
                  </a:lnTo>
                  <a:close/>
                </a:path>
                <a:path w="4944109" h="1752600">
                  <a:moveTo>
                    <a:pt x="303981" y="1378776"/>
                  </a:moveTo>
                  <a:lnTo>
                    <a:pt x="300524" y="1382232"/>
                  </a:lnTo>
                  <a:lnTo>
                    <a:pt x="300524" y="1387101"/>
                  </a:lnTo>
                  <a:lnTo>
                    <a:pt x="303981" y="1378776"/>
                  </a:lnTo>
                  <a:close/>
                </a:path>
                <a:path w="4944109" h="1752600">
                  <a:moveTo>
                    <a:pt x="324095" y="1378776"/>
                  </a:moveTo>
                  <a:lnTo>
                    <a:pt x="303981" y="1378776"/>
                  </a:lnTo>
                  <a:lnTo>
                    <a:pt x="300524" y="1387101"/>
                  </a:lnTo>
                  <a:lnTo>
                    <a:pt x="324095" y="1387101"/>
                  </a:lnTo>
                  <a:lnTo>
                    <a:pt x="324095" y="1378776"/>
                  </a:lnTo>
                  <a:close/>
                </a:path>
                <a:path w="4944109" h="1752600">
                  <a:moveTo>
                    <a:pt x="324095" y="1376001"/>
                  </a:moveTo>
                  <a:lnTo>
                    <a:pt x="300524" y="1376001"/>
                  </a:lnTo>
                  <a:lnTo>
                    <a:pt x="300524" y="1382232"/>
                  </a:lnTo>
                  <a:lnTo>
                    <a:pt x="303981" y="1378776"/>
                  </a:lnTo>
                  <a:lnTo>
                    <a:pt x="324095" y="1378776"/>
                  </a:lnTo>
                  <a:lnTo>
                    <a:pt x="324095" y="1376001"/>
                  </a:lnTo>
                  <a:close/>
                </a:path>
                <a:path w="4944109" h="1752600">
                  <a:moveTo>
                    <a:pt x="318207" y="1314666"/>
                  </a:moveTo>
                  <a:lnTo>
                    <a:pt x="313968" y="1327354"/>
                  </a:lnTo>
                  <a:lnTo>
                    <a:pt x="336332" y="1334811"/>
                  </a:lnTo>
                  <a:lnTo>
                    <a:pt x="341569" y="1319116"/>
                  </a:lnTo>
                  <a:lnTo>
                    <a:pt x="341777" y="1317902"/>
                  </a:lnTo>
                  <a:lnTo>
                    <a:pt x="341777" y="1316601"/>
                  </a:lnTo>
                  <a:lnTo>
                    <a:pt x="318207" y="1316601"/>
                  </a:lnTo>
                  <a:lnTo>
                    <a:pt x="318207" y="1314666"/>
                  </a:lnTo>
                  <a:close/>
                </a:path>
                <a:path w="4944109" h="1752600">
                  <a:moveTo>
                    <a:pt x="318764" y="1313132"/>
                  </a:moveTo>
                  <a:lnTo>
                    <a:pt x="318207" y="1314666"/>
                  </a:lnTo>
                  <a:lnTo>
                    <a:pt x="318207" y="1316601"/>
                  </a:lnTo>
                  <a:lnTo>
                    <a:pt x="318764" y="1313132"/>
                  </a:lnTo>
                  <a:close/>
                </a:path>
                <a:path w="4944109" h="1752600">
                  <a:moveTo>
                    <a:pt x="338437" y="1312872"/>
                  </a:moveTo>
                  <a:lnTo>
                    <a:pt x="318806" y="1312872"/>
                  </a:lnTo>
                  <a:lnTo>
                    <a:pt x="318207" y="1316601"/>
                  </a:lnTo>
                  <a:lnTo>
                    <a:pt x="341777" y="1316601"/>
                  </a:lnTo>
                  <a:lnTo>
                    <a:pt x="341777" y="1313132"/>
                  </a:lnTo>
                  <a:lnTo>
                    <a:pt x="338330" y="1313132"/>
                  </a:lnTo>
                  <a:lnTo>
                    <a:pt x="338437" y="1312872"/>
                  </a:lnTo>
                  <a:close/>
                </a:path>
                <a:path w="4944109" h="1752600">
                  <a:moveTo>
                    <a:pt x="326173" y="1292036"/>
                  </a:moveTo>
                  <a:lnTo>
                    <a:pt x="321646" y="1296570"/>
                  </a:lnTo>
                  <a:lnTo>
                    <a:pt x="319440" y="1298737"/>
                  </a:lnTo>
                  <a:lnTo>
                    <a:pt x="318207" y="1301772"/>
                  </a:lnTo>
                  <a:lnTo>
                    <a:pt x="318207" y="1314666"/>
                  </a:lnTo>
                  <a:lnTo>
                    <a:pt x="318719" y="1313132"/>
                  </a:lnTo>
                  <a:lnTo>
                    <a:pt x="318806" y="1312872"/>
                  </a:lnTo>
                  <a:lnTo>
                    <a:pt x="338437" y="1312872"/>
                  </a:lnTo>
                  <a:lnTo>
                    <a:pt x="341777" y="1304807"/>
                  </a:lnTo>
                  <a:lnTo>
                    <a:pt x="346113" y="1304807"/>
                  </a:lnTo>
                  <a:lnTo>
                    <a:pt x="351661" y="1293795"/>
                  </a:lnTo>
                  <a:lnTo>
                    <a:pt x="325294" y="1293795"/>
                  </a:lnTo>
                  <a:lnTo>
                    <a:pt x="326173" y="1292036"/>
                  </a:lnTo>
                  <a:close/>
                </a:path>
                <a:path w="4944109" h="1752600">
                  <a:moveTo>
                    <a:pt x="341777" y="1304807"/>
                  </a:moveTo>
                  <a:lnTo>
                    <a:pt x="338437" y="1312872"/>
                  </a:lnTo>
                  <a:lnTo>
                    <a:pt x="338330" y="1313132"/>
                  </a:lnTo>
                  <a:lnTo>
                    <a:pt x="341777" y="1309690"/>
                  </a:lnTo>
                  <a:lnTo>
                    <a:pt x="341777" y="1304807"/>
                  </a:lnTo>
                  <a:close/>
                </a:path>
                <a:path w="4944109" h="1752600">
                  <a:moveTo>
                    <a:pt x="341777" y="1309690"/>
                  </a:moveTo>
                  <a:lnTo>
                    <a:pt x="338330" y="1313132"/>
                  </a:lnTo>
                  <a:lnTo>
                    <a:pt x="341777" y="1313132"/>
                  </a:lnTo>
                  <a:lnTo>
                    <a:pt x="341777" y="1309690"/>
                  </a:lnTo>
                  <a:close/>
                </a:path>
                <a:path w="4944109" h="1752600">
                  <a:moveTo>
                    <a:pt x="346113" y="1304807"/>
                  </a:moveTo>
                  <a:lnTo>
                    <a:pt x="341777" y="1304807"/>
                  </a:lnTo>
                  <a:lnTo>
                    <a:pt x="341777" y="1309690"/>
                  </a:lnTo>
                  <a:lnTo>
                    <a:pt x="345104" y="1306368"/>
                  </a:lnTo>
                  <a:lnTo>
                    <a:pt x="345851" y="1305328"/>
                  </a:lnTo>
                  <a:lnTo>
                    <a:pt x="346113" y="1304807"/>
                  </a:lnTo>
                  <a:close/>
                </a:path>
                <a:path w="4944109" h="1752600">
                  <a:moveTo>
                    <a:pt x="327534" y="1290673"/>
                  </a:moveTo>
                  <a:lnTo>
                    <a:pt x="326173" y="1292036"/>
                  </a:lnTo>
                  <a:lnTo>
                    <a:pt x="325294" y="1293795"/>
                  </a:lnTo>
                  <a:lnTo>
                    <a:pt x="327534" y="1290673"/>
                  </a:lnTo>
                  <a:close/>
                </a:path>
                <a:path w="4944109" h="1752600">
                  <a:moveTo>
                    <a:pt x="345441" y="1290673"/>
                  </a:moveTo>
                  <a:lnTo>
                    <a:pt x="327534" y="1290673"/>
                  </a:lnTo>
                  <a:lnTo>
                    <a:pt x="325274" y="1293795"/>
                  </a:lnTo>
                  <a:lnTo>
                    <a:pt x="351661" y="1293795"/>
                  </a:lnTo>
                  <a:lnTo>
                    <a:pt x="345441" y="1290673"/>
                  </a:lnTo>
                  <a:close/>
                </a:path>
                <a:path w="4944109" h="1752600">
                  <a:moveTo>
                    <a:pt x="330583" y="1283215"/>
                  </a:moveTo>
                  <a:lnTo>
                    <a:pt x="326173" y="1292036"/>
                  </a:lnTo>
                  <a:lnTo>
                    <a:pt x="327534" y="1290673"/>
                  </a:lnTo>
                  <a:lnTo>
                    <a:pt x="345441" y="1290673"/>
                  </a:lnTo>
                  <a:lnTo>
                    <a:pt x="330583" y="1283215"/>
                  </a:lnTo>
                  <a:close/>
                </a:path>
                <a:path w="4944109" h="1752600">
                  <a:moveTo>
                    <a:pt x="350497" y="1194592"/>
                  </a:moveTo>
                  <a:lnTo>
                    <a:pt x="341977" y="1220086"/>
                  </a:lnTo>
                  <a:lnTo>
                    <a:pt x="341769" y="1221300"/>
                  </a:lnTo>
                  <a:lnTo>
                    <a:pt x="341769" y="1244020"/>
                  </a:lnTo>
                  <a:lnTo>
                    <a:pt x="365340" y="1244020"/>
                  </a:lnTo>
                  <a:lnTo>
                    <a:pt x="365340" y="1226330"/>
                  </a:lnTo>
                  <a:lnTo>
                    <a:pt x="364732" y="1226330"/>
                  </a:lnTo>
                  <a:lnTo>
                    <a:pt x="365340" y="1222601"/>
                  </a:lnTo>
                  <a:lnTo>
                    <a:pt x="365980" y="1222601"/>
                  </a:lnTo>
                  <a:lnTo>
                    <a:pt x="372861" y="1202050"/>
                  </a:lnTo>
                  <a:lnTo>
                    <a:pt x="350497" y="1194592"/>
                  </a:lnTo>
                  <a:close/>
                </a:path>
                <a:path w="4944109" h="1752600">
                  <a:moveTo>
                    <a:pt x="365340" y="1222601"/>
                  </a:moveTo>
                  <a:lnTo>
                    <a:pt x="364732" y="1226330"/>
                  </a:lnTo>
                  <a:lnTo>
                    <a:pt x="365340" y="1224514"/>
                  </a:lnTo>
                  <a:lnTo>
                    <a:pt x="365340" y="1222601"/>
                  </a:lnTo>
                  <a:close/>
                </a:path>
                <a:path w="4944109" h="1752600">
                  <a:moveTo>
                    <a:pt x="365340" y="1224514"/>
                  </a:moveTo>
                  <a:lnTo>
                    <a:pt x="364732" y="1226330"/>
                  </a:lnTo>
                  <a:lnTo>
                    <a:pt x="365340" y="1226330"/>
                  </a:lnTo>
                  <a:lnTo>
                    <a:pt x="365340" y="1224514"/>
                  </a:lnTo>
                  <a:close/>
                </a:path>
                <a:path w="4944109" h="1752600">
                  <a:moveTo>
                    <a:pt x="365980" y="1222601"/>
                  </a:moveTo>
                  <a:lnTo>
                    <a:pt x="365340" y="1222601"/>
                  </a:lnTo>
                  <a:lnTo>
                    <a:pt x="365340" y="1224514"/>
                  </a:lnTo>
                  <a:lnTo>
                    <a:pt x="365980" y="1222601"/>
                  </a:lnTo>
                  <a:close/>
                </a:path>
                <a:path w="4944109" h="1752600">
                  <a:moveTo>
                    <a:pt x="394808" y="1164829"/>
                  </a:moveTo>
                  <a:lnTo>
                    <a:pt x="394734" y="1168689"/>
                  </a:lnTo>
                  <a:lnTo>
                    <a:pt x="391933" y="1172913"/>
                  </a:lnTo>
                  <a:lnTo>
                    <a:pt x="384142" y="1176135"/>
                  </a:lnTo>
                  <a:lnTo>
                    <a:pt x="385888" y="1178723"/>
                  </a:lnTo>
                  <a:lnTo>
                    <a:pt x="394686" y="1182365"/>
                  </a:lnTo>
                  <a:lnTo>
                    <a:pt x="399758" y="1181411"/>
                  </a:lnTo>
                  <a:lnTo>
                    <a:pt x="409025" y="1172133"/>
                  </a:lnTo>
                  <a:lnTo>
                    <a:pt x="411344" y="1169878"/>
                  </a:lnTo>
                  <a:lnTo>
                    <a:pt x="411170" y="1169705"/>
                  </a:lnTo>
                  <a:lnTo>
                    <a:pt x="406584" y="1169705"/>
                  </a:lnTo>
                  <a:lnTo>
                    <a:pt x="394808" y="1164829"/>
                  </a:lnTo>
                  <a:close/>
                </a:path>
                <a:path w="4944109" h="1752600">
                  <a:moveTo>
                    <a:pt x="368788" y="1166323"/>
                  </a:moveTo>
                  <a:lnTo>
                    <a:pt x="374685" y="1172133"/>
                  </a:lnTo>
                  <a:lnTo>
                    <a:pt x="378054" y="1175515"/>
                  </a:lnTo>
                  <a:lnTo>
                    <a:pt x="383126" y="1176555"/>
                  </a:lnTo>
                  <a:lnTo>
                    <a:pt x="384142" y="1176135"/>
                  </a:lnTo>
                  <a:lnTo>
                    <a:pt x="383022" y="1174474"/>
                  </a:lnTo>
                  <a:lnTo>
                    <a:pt x="383022" y="1169705"/>
                  </a:lnTo>
                  <a:lnTo>
                    <a:pt x="375918" y="1169705"/>
                  </a:lnTo>
                  <a:lnTo>
                    <a:pt x="375918" y="1169215"/>
                  </a:lnTo>
                  <a:lnTo>
                    <a:pt x="368788" y="1166323"/>
                  </a:lnTo>
                  <a:close/>
                </a:path>
                <a:path w="4944109" h="1752600">
                  <a:moveTo>
                    <a:pt x="383548" y="1169215"/>
                  </a:moveTo>
                  <a:lnTo>
                    <a:pt x="383022" y="1169705"/>
                  </a:lnTo>
                  <a:lnTo>
                    <a:pt x="383022" y="1174474"/>
                  </a:lnTo>
                  <a:lnTo>
                    <a:pt x="384142" y="1176135"/>
                  </a:lnTo>
                  <a:lnTo>
                    <a:pt x="391933" y="1172913"/>
                  </a:lnTo>
                  <a:lnTo>
                    <a:pt x="392450" y="1172133"/>
                  </a:lnTo>
                  <a:lnTo>
                    <a:pt x="386461" y="1172133"/>
                  </a:lnTo>
                  <a:lnTo>
                    <a:pt x="383548" y="1169215"/>
                  </a:lnTo>
                  <a:close/>
                </a:path>
                <a:path w="4944109" h="1752600">
                  <a:moveTo>
                    <a:pt x="384749" y="1167989"/>
                  </a:moveTo>
                  <a:lnTo>
                    <a:pt x="384045" y="1168689"/>
                  </a:lnTo>
                  <a:lnTo>
                    <a:pt x="383548" y="1169215"/>
                  </a:lnTo>
                  <a:lnTo>
                    <a:pt x="386461" y="1172133"/>
                  </a:lnTo>
                  <a:lnTo>
                    <a:pt x="384749" y="1167989"/>
                  </a:lnTo>
                  <a:close/>
                </a:path>
                <a:path w="4944109" h="1752600">
                  <a:moveTo>
                    <a:pt x="384791" y="1167989"/>
                  </a:moveTo>
                  <a:lnTo>
                    <a:pt x="385038" y="1168689"/>
                  </a:lnTo>
                  <a:lnTo>
                    <a:pt x="386461" y="1172133"/>
                  </a:lnTo>
                  <a:lnTo>
                    <a:pt x="392450" y="1172133"/>
                  </a:lnTo>
                  <a:lnTo>
                    <a:pt x="393945" y="1169878"/>
                  </a:lnTo>
                  <a:lnTo>
                    <a:pt x="394060" y="1169705"/>
                  </a:lnTo>
                  <a:lnTo>
                    <a:pt x="388919" y="1169705"/>
                  </a:lnTo>
                  <a:lnTo>
                    <a:pt x="384791" y="1167989"/>
                  </a:lnTo>
                  <a:close/>
                </a:path>
                <a:path w="4944109" h="1752600">
                  <a:moveTo>
                    <a:pt x="375918" y="1169215"/>
                  </a:moveTo>
                  <a:lnTo>
                    <a:pt x="375918" y="1169705"/>
                  </a:lnTo>
                  <a:lnTo>
                    <a:pt x="377125" y="1169705"/>
                  </a:lnTo>
                  <a:lnTo>
                    <a:pt x="375918" y="1169215"/>
                  </a:lnTo>
                  <a:close/>
                </a:path>
                <a:path w="4944109" h="1752600">
                  <a:moveTo>
                    <a:pt x="392046" y="1146205"/>
                  </a:moveTo>
                  <a:lnTo>
                    <a:pt x="380252" y="1146205"/>
                  </a:lnTo>
                  <a:lnTo>
                    <a:pt x="383462" y="1147506"/>
                  </a:lnTo>
                  <a:lnTo>
                    <a:pt x="383333" y="1147506"/>
                  </a:lnTo>
                  <a:lnTo>
                    <a:pt x="385454" y="1149673"/>
                  </a:lnTo>
                  <a:lnTo>
                    <a:pt x="391351" y="1155570"/>
                  </a:lnTo>
                  <a:lnTo>
                    <a:pt x="375918" y="1161891"/>
                  </a:lnTo>
                  <a:lnTo>
                    <a:pt x="375918" y="1169215"/>
                  </a:lnTo>
                  <a:lnTo>
                    <a:pt x="377125" y="1169705"/>
                  </a:lnTo>
                  <a:lnTo>
                    <a:pt x="383022" y="1169705"/>
                  </a:lnTo>
                  <a:lnTo>
                    <a:pt x="383022" y="1168689"/>
                  </a:lnTo>
                  <a:lnTo>
                    <a:pt x="380660" y="1166323"/>
                  </a:lnTo>
                  <a:lnTo>
                    <a:pt x="383022" y="1166323"/>
                  </a:lnTo>
                  <a:lnTo>
                    <a:pt x="383022" y="1163808"/>
                  </a:lnTo>
                  <a:lnTo>
                    <a:pt x="388958" y="1163808"/>
                  </a:lnTo>
                  <a:lnTo>
                    <a:pt x="389954" y="1162819"/>
                  </a:lnTo>
                  <a:lnTo>
                    <a:pt x="386479" y="1161380"/>
                  </a:lnTo>
                  <a:lnTo>
                    <a:pt x="392376" y="1155570"/>
                  </a:lnTo>
                  <a:lnTo>
                    <a:pt x="394660" y="1153229"/>
                  </a:lnTo>
                  <a:lnTo>
                    <a:pt x="400807" y="1153229"/>
                  </a:lnTo>
                  <a:lnTo>
                    <a:pt x="397257" y="1149673"/>
                  </a:lnTo>
                  <a:lnTo>
                    <a:pt x="395051" y="1147506"/>
                  </a:lnTo>
                  <a:lnTo>
                    <a:pt x="392046" y="1146205"/>
                  </a:lnTo>
                  <a:close/>
                </a:path>
                <a:path w="4944109" h="1752600">
                  <a:moveTo>
                    <a:pt x="383022" y="1168689"/>
                  </a:moveTo>
                  <a:lnTo>
                    <a:pt x="383022" y="1169705"/>
                  </a:lnTo>
                  <a:lnTo>
                    <a:pt x="383515" y="1169215"/>
                  </a:lnTo>
                  <a:lnTo>
                    <a:pt x="383022" y="1168689"/>
                  </a:lnTo>
                  <a:close/>
                </a:path>
                <a:path w="4944109" h="1752600">
                  <a:moveTo>
                    <a:pt x="389954" y="1162819"/>
                  </a:moveTo>
                  <a:lnTo>
                    <a:pt x="385489" y="1167254"/>
                  </a:lnTo>
                  <a:lnTo>
                    <a:pt x="384791" y="1167989"/>
                  </a:lnTo>
                  <a:lnTo>
                    <a:pt x="388919" y="1169705"/>
                  </a:lnTo>
                  <a:lnTo>
                    <a:pt x="394060" y="1169705"/>
                  </a:lnTo>
                  <a:lnTo>
                    <a:pt x="394734" y="1168689"/>
                  </a:lnTo>
                  <a:lnTo>
                    <a:pt x="394808" y="1164829"/>
                  </a:lnTo>
                  <a:lnTo>
                    <a:pt x="389954" y="1162819"/>
                  </a:lnTo>
                  <a:close/>
                </a:path>
                <a:path w="4944109" h="1752600">
                  <a:moveTo>
                    <a:pt x="399439" y="1157998"/>
                  </a:moveTo>
                  <a:lnTo>
                    <a:pt x="394808" y="1157998"/>
                  </a:lnTo>
                  <a:lnTo>
                    <a:pt x="394808" y="1164829"/>
                  </a:lnTo>
                  <a:lnTo>
                    <a:pt x="406584" y="1169705"/>
                  </a:lnTo>
                  <a:lnTo>
                    <a:pt x="406584" y="1165129"/>
                  </a:lnTo>
                  <a:lnTo>
                    <a:pt x="399439" y="1157998"/>
                  </a:lnTo>
                  <a:close/>
                </a:path>
                <a:path w="4944109" h="1752600">
                  <a:moveTo>
                    <a:pt x="406584" y="1165129"/>
                  </a:moveTo>
                  <a:lnTo>
                    <a:pt x="406584" y="1169705"/>
                  </a:lnTo>
                  <a:lnTo>
                    <a:pt x="411170" y="1169705"/>
                  </a:lnTo>
                  <a:lnTo>
                    <a:pt x="406584" y="1165129"/>
                  </a:lnTo>
                  <a:close/>
                </a:path>
                <a:path w="4944109" h="1752600">
                  <a:moveTo>
                    <a:pt x="383022" y="1167254"/>
                  </a:moveTo>
                  <a:lnTo>
                    <a:pt x="383022" y="1168689"/>
                  </a:lnTo>
                  <a:lnTo>
                    <a:pt x="383548" y="1169215"/>
                  </a:lnTo>
                  <a:lnTo>
                    <a:pt x="384045" y="1168689"/>
                  </a:lnTo>
                  <a:lnTo>
                    <a:pt x="384749" y="1167989"/>
                  </a:lnTo>
                  <a:lnTo>
                    <a:pt x="383022" y="1167254"/>
                  </a:lnTo>
                  <a:close/>
                </a:path>
                <a:path w="4944109" h="1752600">
                  <a:moveTo>
                    <a:pt x="380782" y="1166323"/>
                  </a:moveTo>
                  <a:lnTo>
                    <a:pt x="381589" y="1167254"/>
                  </a:lnTo>
                  <a:lnTo>
                    <a:pt x="383022" y="1168689"/>
                  </a:lnTo>
                  <a:lnTo>
                    <a:pt x="383022" y="1167254"/>
                  </a:lnTo>
                  <a:lnTo>
                    <a:pt x="380782" y="1166323"/>
                  </a:lnTo>
                  <a:close/>
                </a:path>
                <a:path w="4944109" h="1752600">
                  <a:moveTo>
                    <a:pt x="383022" y="1163808"/>
                  </a:moveTo>
                  <a:lnTo>
                    <a:pt x="383022" y="1167254"/>
                  </a:lnTo>
                  <a:lnTo>
                    <a:pt x="384791" y="1167989"/>
                  </a:lnTo>
                  <a:lnTo>
                    <a:pt x="384446" y="1167254"/>
                  </a:lnTo>
                  <a:lnTo>
                    <a:pt x="383022" y="1163808"/>
                  </a:lnTo>
                  <a:close/>
                </a:path>
                <a:path w="4944109" h="1752600">
                  <a:moveTo>
                    <a:pt x="388958" y="1163808"/>
                  </a:moveTo>
                  <a:lnTo>
                    <a:pt x="383022" y="1163808"/>
                  </a:lnTo>
                  <a:lnTo>
                    <a:pt x="384749" y="1167989"/>
                  </a:lnTo>
                  <a:lnTo>
                    <a:pt x="388958" y="1163808"/>
                  </a:lnTo>
                  <a:close/>
                </a:path>
                <a:path w="4944109" h="1752600">
                  <a:moveTo>
                    <a:pt x="383022" y="1166323"/>
                  </a:moveTo>
                  <a:lnTo>
                    <a:pt x="380782" y="1166323"/>
                  </a:lnTo>
                  <a:lnTo>
                    <a:pt x="383022" y="1167254"/>
                  </a:lnTo>
                  <a:lnTo>
                    <a:pt x="383022" y="1166323"/>
                  </a:lnTo>
                  <a:close/>
                </a:path>
                <a:path w="4944109" h="1752600">
                  <a:moveTo>
                    <a:pt x="400807" y="1153229"/>
                  </a:moveTo>
                  <a:lnTo>
                    <a:pt x="394660" y="1153229"/>
                  </a:lnTo>
                  <a:lnTo>
                    <a:pt x="406584" y="1165129"/>
                  </a:lnTo>
                  <a:lnTo>
                    <a:pt x="406584" y="1160773"/>
                  </a:lnTo>
                  <a:lnTo>
                    <a:pt x="405457" y="1157998"/>
                  </a:lnTo>
                  <a:lnTo>
                    <a:pt x="405351" y="1157738"/>
                  </a:lnTo>
                  <a:lnTo>
                    <a:pt x="403145" y="1155570"/>
                  </a:lnTo>
                  <a:lnTo>
                    <a:pt x="400807" y="1153229"/>
                  </a:lnTo>
                  <a:close/>
                </a:path>
                <a:path w="4944109" h="1752600">
                  <a:moveTo>
                    <a:pt x="394808" y="1157998"/>
                  </a:moveTo>
                  <a:lnTo>
                    <a:pt x="389954" y="1162819"/>
                  </a:lnTo>
                  <a:lnTo>
                    <a:pt x="394808" y="1164829"/>
                  </a:lnTo>
                  <a:lnTo>
                    <a:pt x="394808" y="1157998"/>
                  </a:lnTo>
                  <a:close/>
                </a:path>
                <a:path w="4944109" h="1752600">
                  <a:moveTo>
                    <a:pt x="375918" y="1146797"/>
                  </a:moveTo>
                  <a:lnTo>
                    <a:pt x="371237" y="1151494"/>
                  </a:lnTo>
                  <a:lnTo>
                    <a:pt x="371237" y="1163808"/>
                  </a:lnTo>
                  <a:lnTo>
                    <a:pt x="375918" y="1161891"/>
                  </a:lnTo>
                  <a:lnTo>
                    <a:pt x="375918" y="1146797"/>
                  </a:lnTo>
                  <a:close/>
                </a:path>
                <a:path w="4944109" h="1752600">
                  <a:moveTo>
                    <a:pt x="394660" y="1153229"/>
                  </a:moveTo>
                  <a:lnTo>
                    <a:pt x="392376" y="1155570"/>
                  </a:lnTo>
                  <a:lnTo>
                    <a:pt x="386479" y="1161380"/>
                  </a:lnTo>
                  <a:lnTo>
                    <a:pt x="389954" y="1162819"/>
                  </a:lnTo>
                  <a:lnTo>
                    <a:pt x="394808" y="1157998"/>
                  </a:lnTo>
                  <a:lnTo>
                    <a:pt x="399439" y="1157998"/>
                  </a:lnTo>
                  <a:lnTo>
                    <a:pt x="394660" y="1153229"/>
                  </a:lnTo>
                  <a:close/>
                </a:path>
                <a:path w="4944109" h="1752600">
                  <a:moveTo>
                    <a:pt x="380252" y="1146205"/>
                  </a:moveTo>
                  <a:lnTo>
                    <a:pt x="376508" y="1146205"/>
                  </a:lnTo>
                  <a:lnTo>
                    <a:pt x="375918" y="1146797"/>
                  </a:lnTo>
                  <a:lnTo>
                    <a:pt x="375918" y="1161891"/>
                  </a:lnTo>
                  <a:lnTo>
                    <a:pt x="391351" y="1155570"/>
                  </a:lnTo>
                  <a:lnTo>
                    <a:pt x="385454" y="1149673"/>
                  </a:lnTo>
                  <a:lnTo>
                    <a:pt x="383333" y="1147506"/>
                  </a:lnTo>
                  <a:lnTo>
                    <a:pt x="383462" y="1147506"/>
                  </a:lnTo>
                  <a:lnTo>
                    <a:pt x="380252" y="1146205"/>
                  </a:lnTo>
                  <a:close/>
                </a:path>
                <a:path w="4944109" h="1752600">
                  <a:moveTo>
                    <a:pt x="376508" y="1146205"/>
                  </a:moveTo>
                  <a:lnTo>
                    <a:pt x="375918" y="1146205"/>
                  </a:lnTo>
                  <a:lnTo>
                    <a:pt x="375918" y="1146797"/>
                  </a:lnTo>
                  <a:lnTo>
                    <a:pt x="376508" y="1146205"/>
                  </a:lnTo>
                  <a:close/>
                </a:path>
                <a:path w="4944109" h="1752600">
                  <a:moveTo>
                    <a:pt x="412490" y="1114956"/>
                  </a:moveTo>
                  <a:lnTo>
                    <a:pt x="408095" y="1128081"/>
                  </a:lnTo>
                  <a:lnTo>
                    <a:pt x="430424" y="1135452"/>
                  </a:lnTo>
                  <a:lnTo>
                    <a:pt x="435462" y="1120537"/>
                  </a:lnTo>
                  <a:lnTo>
                    <a:pt x="435809" y="1119410"/>
                  </a:lnTo>
                  <a:lnTo>
                    <a:pt x="436070" y="1118109"/>
                  </a:lnTo>
                  <a:lnTo>
                    <a:pt x="436070" y="1116808"/>
                  </a:lnTo>
                  <a:lnTo>
                    <a:pt x="412481" y="1116808"/>
                  </a:lnTo>
                  <a:lnTo>
                    <a:pt x="412490" y="1114956"/>
                  </a:lnTo>
                  <a:close/>
                </a:path>
                <a:path w="4944109" h="1752600">
                  <a:moveTo>
                    <a:pt x="413089" y="1113166"/>
                  </a:moveTo>
                  <a:lnTo>
                    <a:pt x="412490" y="1114956"/>
                  </a:lnTo>
                  <a:lnTo>
                    <a:pt x="412481" y="1116808"/>
                  </a:lnTo>
                  <a:lnTo>
                    <a:pt x="413089" y="1113166"/>
                  </a:lnTo>
                  <a:close/>
                </a:path>
                <a:path w="4944109" h="1752600">
                  <a:moveTo>
                    <a:pt x="436070" y="1113166"/>
                  </a:moveTo>
                  <a:lnTo>
                    <a:pt x="413089" y="1113166"/>
                  </a:lnTo>
                  <a:lnTo>
                    <a:pt x="412481" y="1116808"/>
                  </a:lnTo>
                  <a:lnTo>
                    <a:pt x="436070" y="1116808"/>
                  </a:lnTo>
                  <a:lnTo>
                    <a:pt x="436070" y="1113166"/>
                  </a:lnTo>
                  <a:close/>
                </a:path>
                <a:path w="4944109" h="1752600">
                  <a:moveTo>
                    <a:pt x="414731" y="1082989"/>
                  </a:moveTo>
                  <a:lnTo>
                    <a:pt x="412837" y="1090534"/>
                  </a:lnTo>
                  <a:lnTo>
                    <a:pt x="412603" y="1091401"/>
                  </a:lnTo>
                  <a:lnTo>
                    <a:pt x="412490" y="1114956"/>
                  </a:lnTo>
                  <a:lnTo>
                    <a:pt x="413089" y="1113166"/>
                  </a:lnTo>
                  <a:lnTo>
                    <a:pt x="436070" y="1113166"/>
                  </a:lnTo>
                  <a:lnTo>
                    <a:pt x="436070" y="1096170"/>
                  </a:lnTo>
                  <a:lnTo>
                    <a:pt x="435722" y="1096170"/>
                  </a:lnTo>
                  <a:lnTo>
                    <a:pt x="436070" y="1093308"/>
                  </a:lnTo>
                  <a:lnTo>
                    <a:pt x="436447" y="1093308"/>
                  </a:lnTo>
                  <a:lnTo>
                    <a:pt x="437633" y="1088626"/>
                  </a:lnTo>
                  <a:lnTo>
                    <a:pt x="414731" y="1082989"/>
                  </a:lnTo>
                  <a:close/>
                </a:path>
                <a:path w="4944109" h="1752600">
                  <a:moveTo>
                    <a:pt x="436070" y="1093308"/>
                  </a:moveTo>
                  <a:lnTo>
                    <a:pt x="435722" y="1096170"/>
                  </a:lnTo>
                  <a:lnTo>
                    <a:pt x="436070" y="1094798"/>
                  </a:lnTo>
                  <a:lnTo>
                    <a:pt x="436070" y="1093308"/>
                  </a:lnTo>
                  <a:close/>
                </a:path>
                <a:path w="4944109" h="1752600">
                  <a:moveTo>
                    <a:pt x="436070" y="1094798"/>
                  </a:moveTo>
                  <a:lnTo>
                    <a:pt x="435722" y="1096170"/>
                  </a:lnTo>
                  <a:lnTo>
                    <a:pt x="436070" y="1096170"/>
                  </a:lnTo>
                  <a:lnTo>
                    <a:pt x="436070" y="1094798"/>
                  </a:lnTo>
                  <a:close/>
                </a:path>
                <a:path w="4944109" h="1752600">
                  <a:moveTo>
                    <a:pt x="436447" y="1093308"/>
                  </a:moveTo>
                  <a:lnTo>
                    <a:pt x="436070" y="1093308"/>
                  </a:lnTo>
                  <a:lnTo>
                    <a:pt x="436070" y="1094798"/>
                  </a:lnTo>
                  <a:lnTo>
                    <a:pt x="436447" y="1093308"/>
                  </a:lnTo>
                  <a:close/>
                </a:path>
                <a:path w="4944109" h="1752600">
                  <a:moveTo>
                    <a:pt x="431032" y="992372"/>
                  </a:moveTo>
                  <a:lnTo>
                    <a:pt x="430620" y="995667"/>
                  </a:lnTo>
                  <a:lnTo>
                    <a:pt x="430511" y="996534"/>
                  </a:lnTo>
                  <a:lnTo>
                    <a:pt x="424614" y="1020034"/>
                  </a:lnTo>
                  <a:lnTo>
                    <a:pt x="424380" y="1020901"/>
                  </a:lnTo>
                  <a:lnTo>
                    <a:pt x="424267" y="1040239"/>
                  </a:lnTo>
                  <a:lnTo>
                    <a:pt x="447794" y="1040239"/>
                  </a:lnTo>
                  <a:lnTo>
                    <a:pt x="447794" y="1025670"/>
                  </a:lnTo>
                  <a:lnTo>
                    <a:pt x="447447" y="1025670"/>
                  </a:lnTo>
                  <a:lnTo>
                    <a:pt x="447794" y="1022809"/>
                  </a:lnTo>
                  <a:lnTo>
                    <a:pt x="448166" y="1022809"/>
                  </a:lnTo>
                  <a:lnTo>
                    <a:pt x="453353" y="1002170"/>
                  </a:lnTo>
                  <a:lnTo>
                    <a:pt x="454395" y="995667"/>
                  </a:lnTo>
                  <a:lnTo>
                    <a:pt x="431032" y="992372"/>
                  </a:lnTo>
                  <a:close/>
                </a:path>
                <a:path w="4944109" h="1752600">
                  <a:moveTo>
                    <a:pt x="447794" y="1022809"/>
                  </a:moveTo>
                  <a:lnTo>
                    <a:pt x="447447" y="1025670"/>
                  </a:lnTo>
                  <a:lnTo>
                    <a:pt x="447794" y="1024288"/>
                  </a:lnTo>
                  <a:lnTo>
                    <a:pt x="447794" y="1022809"/>
                  </a:lnTo>
                  <a:close/>
                </a:path>
                <a:path w="4944109" h="1752600">
                  <a:moveTo>
                    <a:pt x="447794" y="1024288"/>
                  </a:moveTo>
                  <a:lnTo>
                    <a:pt x="447447" y="1025670"/>
                  </a:lnTo>
                  <a:lnTo>
                    <a:pt x="447794" y="1025670"/>
                  </a:lnTo>
                  <a:lnTo>
                    <a:pt x="447794" y="1024288"/>
                  </a:lnTo>
                  <a:close/>
                </a:path>
                <a:path w="4944109" h="1752600">
                  <a:moveTo>
                    <a:pt x="448166" y="1022809"/>
                  </a:moveTo>
                  <a:lnTo>
                    <a:pt x="447794" y="1022809"/>
                  </a:lnTo>
                  <a:lnTo>
                    <a:pt x="447794" y="1024288"/>
                  </a:lnTo>
                  <a:lnTo>
                    <a:pt x="448166" y="1022809"/>
                  </a:lnTo>
                  <a:close/>
                </a:path>
                <a:path w="4944109" h="1752600">
                  <a:moveTo>
                    <a:pt x="442677" y="924626"/>
                  </a:moveTo>
                  <a:lnTo>
                    <a:pt x="437285" y="935313"/>
                  </a:lnTo>
                  <a:lnTo>
                    <a:pt x="436504" y="936960"/>
                  </a:lnTo>
                  <a:lnTo>
                    <a:pt x="436070" y="938781"/>
                  </a:lnTo>
                  <a:lnTo>
                    <a:pt x="436070" y="947366"/>
                  </a:lnTo>
                  <a:lnTo>
                    <a:pt x="459606" y="947366"/>
                  </a:lnTo>
                  <a:lnTo>
                    <a:pt x="459606" y="945892"/>
                  </a:lnTo>
                  <a:lnTo>
                    <a:pt x="458390" y="945892"/>
                  </a:lnTo>
                  <a:lnTo>
                    <a:pt x="459606" y="940602"/>
                  </a:lnTo>
                  <a:lnTo>
                    <a:pt x="461039" y="940602"/>
                  </a:lnTo>
                  <a:lnTo>
                    <a:pt x="464296" y="934099"/>
                  </a:lnTo>
                  <a:lnTo>
                    <a:pt x="464990" y="932538"/>
                  </a:lnTo>
                  <a:lnTo>
                    <a:pt x="465164" y="931671"/>
                  </a:lnTo>
                  <a:lnTo>
                    <a:pt x="466581" y="926034"/>
                  </a:lnTo>
                  <a:lnTo>
                    <a:pt x="442323" y="926034"/>
                  </a:lnTo>
                  <a:lnTo>
                    <a:pt x="442677" y="924626"/>
                  </a:lnTo>
                  <a:close/>
                </a:path>
                <a:path w="4944109" h="1752600">
                  <a:moveTo>
                    <a:pt x="459606" y="940602"/>
                  </a:moveTo>
                  <a:lnTo>
                    <a:pt x="458390" y="945892"/>
                  </a:lnTo>
                  <a:lnTo>
                    <a:pt x="459606" y="943464"/>
                  </a:lnTo>
                  <a:lnTo>
                    <a:pt x="459606" y="940602"/>
                  </a:lnTo>
                  <a:close/>
                </a:path>
                <a:path w="4944109" h="1752600">
                  <a:moveTo>
                    <a:pt x="459606" y="943464"/>
                  </a:moveTo>
                  <a:lnTo>
                    <a:pt x="458390" y="945892"/>
                  </a:lnTo>
                  <a:lnTo>
                    <a:pt x="459606" y="945892"/>
                  </a:lnTo>
                  <a:lnTo>
                    <a:pt x="459606" y="943464"/>
                  </a:lnTo>
                  <a:close/>
                </a:path>
                <a:path w="4944109" h="1752600">
                  <a:moveTo>
                    <a:pt x="461039" y="940602"/>
                  </a:moveTo>
                  <a:lnTo>
                    <a:pt x="459606" y="940602"/>
                  </a:lnTo>
                  <a:lnTo>
                    <a:pt x="459606" y="943464"/>
                  </a:lnTo>
                  <a:lnTo>
                    <a:pt x="461039" y="940602"/>
                  </a:lnTo>
                  <a:close/>
                </a:path>
                <a:path w="4944109" h="1752600">
                  <a:moveTo>
                    <a:pt x="443191" y="923606"/>
                  </a:moveTo>
                  <a:lnTo>
                    <a:pt x="442677" y="924626"/>
                  </a:lnTo>
                  <a:lnTo>
                    <a:pt x="442323" y="926034"/>
                  </a:lnTo>
                  <a:lnTo>
                    <a:pt x="443191" y="923606"/>
                  </a:lnTo>
                  <a:close/>
                </a:path>
                <a:path w="4944109" h="1752600">
                  <a:moveTo>
                    <a:pt x="467191" y="923606"/>
                  </a:moveTo>
                  <a:lnTo>
                    <a:pt x="443191" y="923606"/>
                  </a:lnTo>
                  <a:lnTo>
                    <a:pt x="442323" y="926034"/>
                  </a:lnTo>
                  <a:lnTo>
                    <a:pt x="466581" y="926034"/>
                  </a:lnTo>
                  <a:lnTo>
                    <a:pt x="467191" y="923606"/>
                  </a:lnTo>
                  <a:close/>
                </a:path>
                <a:path w="4944109" h="1752600">
                  <a:moveTo>
                    <a:pt x="447881" y="903917"/>
                  </a:moveTo>
                  <a:lnTo>
                    <a:pt x="442677" y="924626"/>
                  </a:lnTo>
                  <a:lnTo>
                    <a:pt x="443191" y="923606"/>
                  </a:lnTo>
                  <a:lnTo>
                    <a:pt x="467191" y="923606"/>
                  </a:lnTo>
                  <a:lnTo>
                    <a:pt x="471070" y="908171"/>
                  </a:lnTo>
                  <a:lnTo>
                    <a:pt x="471330" y="907304"/>
                  </a:lnTo>
                  <a:lnTo>
                    <a:pt x="471367" y="905309"/>
                  </a:lnTo>
                  <a:lnTo>
                    <a:pt x="447881" y="905309"/>
                  </a:lnTo>
                  <a:lnTo>
                    <a:pt x="447881" y="903917"/>
                  </a:lnTo>
                  <a:close/>
                </a:path>
                <a:path w="4944109" h="1752600">
                  <a:moveTo>
                    <a:pt x="448228" y="902534"/>
                  </a:moveTo>
                  <a:lnTo>
                    <a:pt x="447881" y="903917"/>
                  </a:lnTo>
                  <a:lnTo>
                    <a:pt x="447881" y="905309"/>
                  </a:lnTo>
                  <a:lnTo>
                    <a:pt x="448228" y="902534"/>
                  </a:lnTo>
                  <a:close/>
                </a:path>
                <a:path w="4944109" h="1752600">
                  <a:moveTo>
                    <a:pt x="471417" y="902534"/>
                  </a:moveTo>
                  <a:lnTo>
                    <a:pt x="448228" y="902534"/>
                  </a:lnTo>
                  <a:lnTo>
                    <a:pt x="447881" y="905309"/>
                  </a:lnTo>
                  <a:lnTo>
                    <a:pt x="471367" y="905309"/>
                  </a:lnTo>
                  <a:lnTo>
                    <a:pt x="471417" y="902534"/>
                  </a:lnTo>
                  <a:close/>
                </a:path>
                <a:path w="4944109" h="1752600">
                  <a:moveTo>
                    <a:pt x="448228" y="902534"/>
                  </a:moveTo>
                  <a:lnTo>
                    <a:pt x="447881" y="902534"/>
                  </a:lnTo>
                  <a:lnTo>
                    <a:pt x="447881" y="903917"/>
                  </a:lnTo>
                  <a:lnTo>
                    <a:pt x="448228" y="902534"/>
                  </a:lnTo>
                  <a:close/>
                </a:path>
                <a:path w="4944109" h="1752600">
                  <a:moveTo>
                    <a:pt x="459606" y="850624"/>
                  </a:moveTo>
                  <a:lnTo>
                    <a:pt x="458564" y="853800"/>
                  </a:lnTo>
                  <a:lnTo>
                    <a:pt x="480884" y="861258"/>
                  </a:lnTo>
                  <a:lnTo>
                    <a:pt x="482621" y="856228"/>
                  </a:lnTo>
                  <a:lnTo>
                    <a:pt x="482968" y="855014"/>
                  </a:lnTo>
                  <a:lnTo>
                    <a:pt x="483211" y="853800"/>
                  </a:lnTo>
                  <a:lnTo>
                    <a:pt x="483229" y="852499"/>
                  </a:lnTo>
                  <a:lnTo>
                    <a:pt x="459606" y="852499"/>
                  </a:lnTo>
                  <a:lnTo>
                    <a:pt x="459606" y="850624"/>
                  </a:lnTo>
                  <a:close/>
                </a:path>
                <a:path w="4944109" h="1752600">
                  <a:moveTo>
                    <a:pt x="460214" y="848771"/>
                  </a:moveTo>
                  <a:lnTo>
                    <a:pt x="459606" y="850624"/>
                  </a:lnTo>
                  <a:lnTo>
                    <a:pt x="459606" y="852499"/>
                  </a:lnTo>
                  <a:lnTo>
                    <a:pt x="460214" y="848771"/>
                  </a:lnTo>
                  <a:close/>
                </a:path>
                <a:path w="4944109" h="1752600">
                  <a:moveTo>
                    <a:pt x="483229" y="848771"/>
                  </a:moveTo>
                  <a:lnTo>
                    <a:pt x="460214" y="848771"/>
                  </a:lnTo>
                  <a:lnTo>
                    <a:pt x="459606" y="852499"/>
                  </a:lnTo>
                  <a:lnTo>
                    <a:pt x="483229" y="852499"/>
                  </a:lnTo>
                  <a:lnTo>
                    <a:pt x="483229" y="848771"/>
                  </a:lnTo>
                  <a:close/>
                </a:path>
                <a:path w="4944109" h="1752600">
                  <a:moveTo>
                    <a:pt x="465511" y="815727"/>
                  </a:moveTo>
                  <a:lnTo>
                    <a:pt x="459953" y="837845"/>
                  </a:lnTo>
                  <a:lnTo>
                    <a:pt x="459606" y="839752"/>
                  </a:lnTo>
                  <a:lnTo>
                    <a:pt x="459606" y="850624"/>
                  </a:lnTo>
                  <a:lnTo>
                    <a:pt x="460214" y="848771"/>
                  </a:lnTo>
                  <a:lnTo>
                    <a:pt x="483229" y="848771"/>
                  </a:lnTo>
                  <a:lnTo>
                    <a:pt x="483229" y="843568"/>
                  </a:lnTo>
                  <a:lnTo>
                    <a:pt x="482881" y="843568"/>
                  </a:lnTo>
                  <a:lnTo>
                    <a:pt x="483229" y="840706"/>
                  </a:lnTo>
                  <a:lnTo>
                    <a:pt x="483590" y="840706"/>
                  </a:lnTo>
                  <a:lnTo>
                    <a:pt x="488700" y="820068"/>
                  </a:lnTo>
                  <a:lnTo>
                    <a:pt x="488961" y="819114"/>
                  </a:lnTo>
                  <a:lnTo>
                    <a:pt x="488983" y="817206"/>
                  </a:lnTo>
                  <a:lnTo>
                    <a:pt x="465511" y="817206"/>
                  </a:lnTo>
                  <a:lnTo>
                    <a:pt x="465511" y="815727"/>
                  </a:lnTo>
                  <a:close/>
                </a:path>
                <a:path w="4944109" h="1752600">
                  <a:moveTo>
                    <a:pt x="483229" y="840706"/>
                  </a:moveTo>
                  <a:lnTo>
                    <a:pt x="482881" y="843568"/>
                  </a:lnTo>
                  <a:lnTo>
                    <a:pt x="483229" y="842165"/>
                  </a:lnTo>
                  <a:lnTo>
                    <a:pt x="483229" y="840706"/>
                  </a:lnTo>
                  <a:close/>
                </a:path>
                <a:path w="4944109" h="1752600">
                  <a:moveTo>
                    <a:pt x="483229" y="842165"/>
                  </a:moveTo>
                  <a:lnTo>
                    <a:pt x="482881" y="843568"/>
                  </a:lnTo>
                  <a:lnTo>
                    <a:pt x="483229" y="843568"/>
                  </a:lnTo>
                  <a:lnTo>
                    <a:pt x="483229" y="842165"/>
                  </a:lnTo>
                  <a:close/>
                </a:path>
                <a:path w="4944109" h="1752600">
                  <a:moveTo>
                    <a:pt x="483590" y="840706"/>
                  </a:moveTo>
                  <a:lnTo>
                    <a:pt x="483229" y="840706"/>
                  </a:lnTo>
                  <a:lnTo>
                    <a:pt x="483229" y="842165"/>
                  </a:lnTo>
                  <a:lnTo>
                    <a:pt x="483590" y="840706"/>
                  </a:lnTo>
                  <a:close/>
                </a:path>
                <a:path w="4944109" h="1752600">
                  <a:moveTo>
                    <a:pt x="465859" y="814345"/>
                  </a:moveTo>
                  <a:lnTo>
                    <a:pt x="465511" y="815727"/>
                  </a:lnTo>
                  <a:lnTo>
                    <a:pt x="465511" y="817206"/>
                  </a:lnTo>
                  <a:lnTo>
                    <a:pt x="465859" y="814345"/>
                  </a:lnTo>
                  <a:close/>
                </a:path>
                <a:path w="4944109" h="1752600">
                  <a:moveTo>
                    <a:pt x="489016" y="814345"/>
                  </a:moveTo>
                  <a:lnTo>
                    <a:pt x="465859" y="814345"/>
                  </a:lnTo>
                  <a:lnTo>
                    <a:pt x="465511" y="817206"/>
                  </a:lnTo>
                  <a:lnTo>
                    <a:pt x="488983" y="817206"/>
                  </a:lnTo>
                  <a:lnTo>
                    <a:pt x="489016" y="814345"/>
                  </a:lnTo>
                  <a:close/>
                </a:path>
                <a:path w="4944109" h="1752600">
                  <a:moveTo>
                    <a:pt x="489048" y="811570"/>
                  </a:moveTo>
                  <a:lnTo>
                    <a:pt x="465511" y="811570"/>
                  </a:lnTo>
                  <a:lnTo>
                    <a:pt x="465511" y="815727"/>
                  </a:lnTo>
                  <a:lnTo>
                    <a:pt x="465859" y="814345"/>
                  </a:lnTo>
                  <a:lnTo>
                    <a:pt x="489016" y="814345"/>
                  </a:lnTo>
                  <a:lnTo>
                    <a:pt x="489048" y="811570"/>
                  </a:lnTo>
                  <a:close/>
                </a:path>
                <a:path w="4944109" h="1752600">
                  <a:moveTo>
                    <a:pt x="504159" y="785815"/>
                  </a:moveTo>
                  <a:lnTo>
                    <a:pt x="483142" y="796308"/>
                  </a:lnTo>
                  <a:lnTo>
                    <a:pt x="484445" y="798996"/>
                  </a:lnTo>
                  <a:lnTo>
                    <a:pt x="486442" y="802985"/>
                  </a:lnTo>
                  <a:lnTo>
                    <a:pt x="490524" y="805500"/>
                  </a:lnTo>
                  <a:lnTo>
                    <a:pt x="499469" y="805500"/>
                  </a:lnTo>
                  <a:lnTo>
                    <a:pt x="503551" y="802985"/>
                  </a:lnTo>
                  <a:lnTo>
                    <a:pt x="510803" y="788503"/>
                  </a:lnTo>
                  <a:lnTo>
                    <a:pt x="505549" y="788503"/>
                  </a:lnTo>
                  <a:lnTo>
                    <a:pt x="504159" y="785815"/>
                  </a:lnTo>
                  <a:close/>
                </a:path>
                <a:path w="4944109" h="1752600">
                  <a:moveTo>
                    <a:pt x="489048" y="779312"/>
                  </a:moveTo>
                  <a:lnTo>
                    <a:pt x="484445" y="788503"/>
                  </a:lnTo>
                  <a:lnTo>
                    <a:pt x="498775" y="788503"/>
                  </a:lnTo>
                  <a:lnTo>
                    <a:pt x="504159" y="785815"/>
                  </a:lnTo>
                  <a:lnTo>
                    <a:pt x="512149" y="785815"/>
                  </a:lnTo>
                  <a:lnTo>
                    <a:pt x="512236" y="785642"/>
                  </a:lnTo>
                  <a:lnTo>
                    <a:pt x="512526" y="784428"/>
                  </a:lnTo>
                  <a:lnTo>
                    <a:pt x="509197" y="784428"/>
                  </a:lnTo>
                  <a:lnTo>
                    <a:pt x="510210" y="782000"/>
                  </a:lnTo>
                  <a:lnTo>
                    <a:pt x="489048" y="782000"/>
                  </a:lnTo>
                  <a:lnTo>
                    <a:pt x="489048" y="779312"/>
                  </a:lnTo>
                  <a:close/>
                </a:path>
                <a:path w="4944109" h="1752600">
                  <a:moveTo>
                    <a:pt x="512149" y="785815"/>
                  </a:moveTo>
                  <a:lnTo>
                    <a:pt x="504159" y="785815"/>
                  </a:lnTo>
                  <a:lnTo>
                    <a:pt x="505549" y="788503"/>
                  </a:lnTo>
                  <a:lnTo>
                    <a:pt x="510803" y="788503"/>
                  </a:lnTo>
                  <a:lnTo>
                    <a:pt x="512149" y="785815"/>
                  </a:lnTo>
                  <a:close/>
                </a:path>
                <a:path w="4944109" h="1752600">
                  <a:moveTo>
                    <a:pt x="512671" y="776103"/>
                  </a:moveTo>
                  <a:lnTo>
                    <a:pt x="509197" y="784428"/>
                  </a:lnTo>
                  <a:lnTo>
                    <a:pt x="512671" y="780959"/>
                  </a:lnTo>
                  <a:lnTo>
                    <a:pt x="512671" y="776103"/>
                  </a:lnTo>
                  <a:close/>
                </a:path>
                <a:path w="4944109" h="1752600">
                  <a:moveTo>
                    <a:pt x="512671" y="780959"/>
                  </a:moveTo>
                  <a:lnTo>
                    <a:pt x="509197" y="784428"/>
                  </a:lnTo>
                  <a:lnTo>
                    <a:pt x="512526" y="784428"/>
                  </a:lnTo>
                  <a:lnTo>
                    <a:pt x="512671" y="783821"/>
                  </a:lnTo>
                  <a:lnTo>
                    <a:pt x="512671" y="780959"/>
                  </a:lnTo>
                  <a:close/>
                </a:path>
                <a:path w="4944109" h="1752600">
                  <a:moveTo>
                    <a:pt x="490350" y="776710"/>
                  </a:moveTo>
                  <a:lnTo>
                    <a:pt x="489048" y="779312"/>
                  </a:lnTo>
                  <a:lnTo>
                    <a:pt x="489048" y="782000"/>
                  </a:lnTo>
                  <a:lnTo>
                    <a:pt x="490350" y="776710"/>
                  </a:lnTo>
                  <a:close/>
                </a:path>
                <a:path w="4944109" h="1752600">
                  <a:moveTo>
                    <a:pt x="512417" y="776710"/>
                  </a:moveTo>
                  <a:lnTo>
                    <a:pt x="490350" y="776710"/>
                  </a:lnTo>
                  <a:lnTo>
                    <a:pt x="489048" y="782000"/>
                  </a:lnTo>
                  <a:lnTo>
                    <a:pt x="510210" y="782000"/>
                  </a:lnTo>
                  <a:lnTo>
                    <a:pt x="512417" y="776710"/>
                  </a:lnTo>
                  <a:close/>
                </a:path>
                <a:path w="4944109" h="1752600">
                  <a:moveTo>
                    <a:pt x="553924" y="764830"/>
                  </a:moveTo>
                  <a:lnTo>
                    <a:pt x="540810" y="764830"/>
                  </a:lnTo>
                  <a:lnTo>
                    <a:pt x="540897" y="765004"/>
                  </a:lnTo>
                  <a:lnTo>
                    <a:pt x="530169" y="770337"/>
                  </a:lnTo>
                  <a:lnTo>
                    <a:pt x="530301" y="770337"/>
                  </a:lnTo>
                  <a:lnTo>
                    <a:pt x="530301" y="782000"/>
                  </a:lnTo>
                  <a:lnTo>
                    <a:pt x="548626" y="782000"/>
                  </a:lnTo>
                  <a:lnTo>
                    <a:pt x="553924" y="776710"/>
                  </a:lnTo>
                  <a:lnTo>
                    <a:pt x="553924" y="764830"/>
                  </a:lnTo>
                  <a:close/>
                </a:path>
                <a:path w="4944109" h="1752600">
                  <a:moveTo>
                    <a:pt x="516993" y="776103"/>
                  </a:moveTo>
                  <a:lnTo>
                    <a:pt x="512671" y="776103"/>
                  </a:lnTo>
                  <a:lnTo>
                    <a:pt x="512671" y="780959"/>
                  </a:lnTo>
                  <a:lnTo>
                    <a:pt x="515971" y="777664"/>
                  </a:lnTo>
                  <a:lnTo>
                    <a:pt x="516687" y="776710"/>
                  </a:lnTo>
                  <a:lnTo>
                    <a:pt x="516993" y="776103"/>
                  </a:lnTo>
                  <a:close/>
                </a:path>
                <a:path w="4944109" h="1752600">
                  <a:moveTo>
                    <a:pt x="497162" y="763167"/>
                  </a:moveTo>
                  <a:lnTo>
                    <a:pt x="496603" y="763703"/>
                  </a:lnTo>
                  <a:lnTo>
                    <a:pt x="492522" y="767778"/>
                  </a:lnTo>
                  <a:lnTo>
                    <a:pt x="490341" y="770055"/>
                  </a:lnTo>
                  <a:lnTo>
                    <a:pt x="489048" y="772981"/>
                  </a:lnTo>
                  <a:lnTo>
                    <a:pt x="489048" y="779312"/>
                  </a:lnTo>
                  <a:lnTo>
                    <a:pt x="490350" y="776710"/>
                  </a:lnTo>
                  <a:lnTo>
                    <a:pt x="512417" y="776710"/>
                  </a:lnTo>
                  <a:lnTo>
                    <a:pt x="512671" y="776103"/>
                  </a:lnTo>
                  <a:lnTo>
                    <a:pt x="516993" y="776103"/>
                  </a:lnTo>
                  <a:lnTo>
                    <a:pt x="517274" y="775496"/>
                  </a:lnTo>
                  <a:lnTo>
                    <a:pt x="521573" y="766911"/>
                  </a:lnTo>
                  <a:lnTo>
                    <a:pt x="503725" y="766911"/>
                  </a:lnTo>
                  <a:lnTo>
                    <a:pt x="502744" y="765004"/>
                  </a:lnTo>
                  <a:lnTo>
                    <a:pt x="496256" y="765004"/>
                  </a:lnTo>
                  <a:lnTo>
                    <a:pt x="496377" y="764830"/>
                  </a:lnTo>
                  <a:lnTo>
                    <a:pt x="496598" y="764310"/>
                  </a:lnTo>
                  <a:lnTo>
                    <a:pt x="497162" y="763167"/>
                  </a:lnTo>
                  <a:close/>
                </a:path>
                <a:path w="4944109" h="1752600">
                  <a:moveTo>
                    <a:pt x="530301" y="770055"/>
                  </a:moveTo>
                  <a:lnTo>
                    <a:pt x="519705" y="775323"/>
                  </a:lnTo>
                  <a:lnTo>
                    <a:pt x="519792" y="775496"/>
                  </a:lnTo>
                  <a:lnTo>
                    <a:pt x="530169" y="770337"/>
                  </a:lnTo>
                  <a:lnTo>
                    <a:pt x="530301" y="770337"/>
                  </a:lnTo>
                  <a:lnTo>
                    <a:pt x="530301" y="770055"/>
                  </a:lnTo>
                  <a:close/>
                </a:path>
                <a:path w="4944109" h="1752600">
                  <a:moveTo>
                    <a:pt x="530760" y="769827"/>
                  </a:moveTo>
                  <a:lnTo>
                    <a:pt x="530327" y="770055"/>
                  </a:lnTo>
                  <a:lnTo>
                    <a:pt x="530327" y="770337"/>
                  </a:lnTo>
                  <a:lnTo>
                    <a:pt x="530169" y="770337"/>
                  </a:lnTo>
                  <a:lnTo>
                    <a:pt x="530760" y="769827"/>
                  </a:lnTo>
                  <a:close/>
                </a:path>
                <a:path w="4944109" h="1752600">
                  <a:moveTo>
                    <a:pt x="540810" y="764830"/>
                  </a:moveTo>
                  <a:lnTo>
                    <a:pt x="530760" y="769827"/>
                  </a:lnTo>
                  <a:lnTo>
                    <a:pt x="530169" y="770337"/>
                  </a:lnTo>
                  <a:lnTo>
                    <a:pt x="540897" y="765004"/>
                  </a:lnTo>
                  <a:lnTo>
                    <a:pt x="540810" y="764830"/>
                  </a:lnTo>
                  <a:close/>
                </a:path>
                <a:path w="4944109" h="1752600">
                  <a:moveTo>
                    <a:pt x="543155" y="740810"/>
                  </a:moveTo>
                  <a:lnTo>
                    <a:pt x="535599" y="740810"/>
                  </a:lnTo>
                  <a:lnTo>
                    <a:pt x="530301" y="746100"/>
                  </a:lnTo>
                  <a:lnTo>
                    <a:pt x="530327" y="770055"/>
                  </a:lnTo>
                  <a:lnTo>
                    <a:pt x="530760" y="769827"/>
                  </a:lnTo>
                  <a:lnTo>
                    <a:pt x="542112" y="758500"/>
                  </a:lnTo>
                  <a:lnTo>
                    <a:pt x="547974" y="758500"/>
                  </a:lnTo>
                  <a:lnTo>
                    <a:pt x="553924" y="752603"/>
                  </a:lnTo>
                  <a:lnTo>
                    <a:pt x="564537" y="752603"/>
                  </a:lnTo>
                  <a:lnTo>
                    <a:pt x="565649" y="749828"/>
                  </a:lnTo>
                  <a:lnTo>
                    <a:pt x="565649" y="746707"/>
                  </a:lnTo>
                  <a:lnTo>
                    <a:pt x="542112" y="746707"/>
                  </a:lnTo>
                  <a:lnTo>
                    <a:pt x="542112" y="744279"/>
                  </a:lnTo>
                  <a:lnTo>
                    <a:pt x="539681" y="744279"/>
                  </a:lnTo>
                  <a:lnTo>
                    <a:pt x="543155" y="740810"/>
                  </a:lnTo>
                  <a:close/>
                </a:path>
                <a:path w="4944109" h="1752600">
                  <a:moveTo>
                    <a:pt x="547974" y="758500"/>
                  </a:moveTo>
                  <a:lnTo>
                    <a:pt x="542112" y="758500"/>
                  </a:lnTo>
                  <a:lnTo>
                    <a:pt x="530760" y="769827"/>
                  </a:lnTo>
                  <a:lnTo>
                    <a:pt x="540810" y="764830"/>
                  </a:lnTo>
                  <a:lnTo>
                    <a:pt x="553924" y="764830"/>
                  </a:lnTo>
                  <a:lnTo>
                    <a:pt x="553924" y="764310"/>
                  </a:lnTo>
                  <a:lnTo>
                    <a:pt x="542112" y="764310"/>
                  </a:lnTo>
                  <a:lnTo>
                    <a:pt x="547974" y="758500"/>
                  </a:lnTo>
                  <a:close/>
                </a:path>
                <a:path w="4944109" h="1752600">
                  <a:moveTo>
                    <a:pt x="523179" y="753210"/>
                  </a:moveTo>
                  <a:lnTo>
                    <a:pt x="502075" y="763703"/>
                  </a:lnTo>
                  <a:lnTo>
                    <a:pt x="503725" y="766911"/>
                  </a:lnTo>
                  <a:lnTo>
                    <a:pt x="516679" y="760471"/>
                  </a:lnTo>
                  <a:lnTo>
                    <a:pt x="512714" y="758500"/>
                  </a:lnTo>
                  <a:lnTo>
                    <a:pt x="520643" y="758500"/>
                  </a:lnTo>
                  <a:lnTo>
                    <a:pt x="524829" y="756419"/>
                  </a:lnTo>
                  <a:lnTo>
                    <a:pt x="523179" y="753210"/>
                  </a:lnTo>
                  <a:close/>
                </a:path>
                <a:path w="4944109" h="1752600">
                  <a:moveTo>
                    <a:pt x="516679" y="760471"/>
                  </a:moveTo>
                  <a:lnTo>
                    <a:pt x="503725" y="766911"/>
                  </a:lnTo>
                  <a:lnTo>
                    <a:pt x="521573" y="766911"/>
                  </a:lnTo>
                  <a:lnTo>
                    <a:pt x="523179" y="763703"/>
                  </a:lnTo>
                  <a:lnTo>
                    <a:pt x="516679" y="760471"/>
                  </a:lnTo>
                  <a:close/>
                </a:path>
                <a:path w="4944109" h="1752600">
                  <a:moveTo>
                    <a:pt x="505738" y="761882"/>
                  </a:moveTo>
                  <a:lnTo>
                    <a:pt x="498427" y="761882"/>
                  </a:lnTo>
                  <a:lnTo>
                    <a:pt x="496739" y="764310"/>
                  </a:lnTo>
                  <a:lnTo>
                    <a:pt x="496342" y="764830"/>
                  </a:lnTo>
                  <a:lnTo>
                    <a:pt x="496256" y="765004"/>
                  </a:lnTo>
                  <a:lnTo>
                    <a:pt x="502744" y="765004"/>
                  </a:lnTo>
                  <a:lnTo>
                    <a:pt x="502075" y="763703"/>
                  </a:lnTo>
                  <a:lnTo>
                    <a:pt x="505738" y="761882"/>
                  </a:lnTo>
                  <a:close/>
                </a:path>
                <a:path w="4944109" h="1752600">
                  <a:moveTo>
                    <a:pt x="498427" y="761882"/>
                  </a:moveTo>
                  <a:lnTo>
                    <a:pt x="497162" y="763167"/>
                  </a:lnTo>
                  <a:lnTo>
                    <a:pt x="496342" y="764830"/>
                  </a:lnTo>
                  <a:lnTo>
                    <a:pt x="496739" y="764310"/>
                  </a:lnTo>
                  <a:lnTo>
                    <a:pt x="498427" y="761882"/>
                  </a:lnTo>
                  <a:close/>
                </a:path>
                <a:path w="4944109" h="1752600">
                  <a:moveTo>
                    <a:pt x="553924" y="752603"/>
                  </a:moveTo>
                  <a:lnTo>
                    <a:pt x="542112" y="764310"/>
                  </a:lnTo>
                  <a:lnTo>
                    <a:pt x="551145" y="764310"/>
                  </a:lnTo>
                  <a:lnTo>
                    <a:pt x="553924" y="763167"/>
                  </a:lnTo>
                  <a:lnTo>
                    <a:pt x="553924" y="752603"/>
                  </a:lnTo>
                  <a:close/>
                </a:path>
                <a:path w="4944109" h="1752600">
                  <a:moveTo>
                    <a:pt x="553924" y="763167"/>
                  </a:moveTo>
                  <a:lnTo>
                    <a:pt x="551145" y="764310"/>
                  </a:lnTo>
                  <a:lnTo>
                    <a:pt x="553924" y="764310"/>
                  </a:lnTo>
                  <a:lnTo>
                    <a:pt x="553924" y="763167"/>
                  </a:lnTo>
                  <a:close/>
                </a:path>
                <a:path w="4944109" h="1752600">
                  <a:moveTo>
                    <a:pt x="502075" y="753210"/>
                  </a:moveTo>
                  <a:lnTo>
                    <a:pt x="497162" y="763167"/>
                  </a:lnTo>
                  <a:lnTo>
                    <a:pt x="498427" y="761882"/>
                  </a:lnTo>
                  <a:lnTo>
                    <a:pt x="505738" y="761882"/>
                  </a:lnTo>
                  <a:lnTo>
                    <a:pt x="512540" y="758500"/>
                  </a:lnTo>
                  <a:lnTo>
                    <a:pt x="512714" y="758500"/>
                  </a:lnTo>
                  <a:lnTo>
                    <a:pt x="502075" y="753210"/>
                  </a:lnTo>
                  <a:close/>
                </a:path>
                <a:path w="4944109" h="1752600">
                  <a:moveTo>
                    <a:pt x="564537" y="752603"/>
                  </a:moveTo>
                  <a:lnTo>
                    <a:pt x="553924" y="752603"/>
                  </a:lnTo>
                  <a:lnTo>
                    <a:pt x="553924" y="763167"/>
                  </a:lnTo>
                  <a:lnTo>
                    <a:pt x="555362" y="761882"/>
                  </a:lnTo>
                  <a:lnTo>
                    <a:pt x="556356" y="760928"/>
                  </a:lnTo>
                  <a:lnTo>
                    <a:pt x="564433" y="752863"/>
                  </a:lnTo>
                  <a:lnTo>
                    <a:pt x="564537" y="752603"/>
                  </a:lnTo>
                  <a:close/>
                </a:path>
                <a:path w="4944109" h="1752600">
                  <a:moveTo>
                    <a:pt x="520643" y="758500"/>
                  </a:moveTo>
                  <a:lnTo>
                    <a:pt x="512714" y="758500"/>
                  </a:lnTo>
                  <a:lnTo>
                    <a:pt x="516679" y="760471"/>
                  </a:lnTo>
                  <a:lnTo>
                    <a:pt x="520643" y="758500"/>
                  </a:lnTo>
                  <a:close/>
                </a:path>
                <a:path w="4944109" h="1752600">
                  <a:moveTo>
                    <a:pt x="543451" y="743498"/>
                  </a:moveTo>
                  <a:lnTo>
                    <a:pt x="542112" y="743498"/>
                  </a:lnTo>
                  <a:lnTo>
                    <a:pt x="542112" y="746707"/>
                  </a:lnTo>
                  <a:lnTo>
                    <a:pt x="543451" y="743498"/>
                  </a:lnTo>
                  <a:close/>
                </a:path>
                <a:path w="4944109" h="1752600">
                  <a:moveTo>
                    <a:pt x="565649" y="743498"/>
                  </a:moveTo>
                  <a:lnTo>
                    <a:pt x="543451" y="743498"/>
                  </a:lnTo>
                  <a:lnTo>
                    <a:pt x="542112" y="746707"/>
                  </a:lnTo>
                  <a:lnTo>
                    <a:pt x="565649" y="746707"/>
                  </a:lnTo>
                  <a:lnTo>
                    <a:pt x="565649" y="743498"/>
                  </a:lnTo>
                  <a:close/>
                </a:path>
                <a:path w="4944109" h="1752600">
                  <a:moveTo>
                    <a:pt x="545586" y="738382"/>
                  </a:moveTo>
                  <a:lnTo>
                    <a:pt x="539681" y="744279"/>
                  </a:lnTo>
                  <a:lnTo>
                    <a:pt x="543849" y="742544"/>
                  </a:lnTo>
                  <a:lnTo>
                    <a:pt x="545586" y="738382"/>
                  </a:lnTo>
                  <a:close/>
                </a:path>
                <a:path w="4944109" h="1752600">
                  <a:moveTo>
                    <a:pt x="543849" y="742544"/>
                  </a:moveTo>
                  <a:lnTo>
                    <a:pt x="539681" y="744279"/>
                  </a:lnTo>
                  <a:lnTo>
                    <a:pt x="542112" y="744279"/>
                  </a:lnTo>
                  <a:lnTo>
                    <a:pt x="542112" y="743498"/>
                  </a:lnTo>
                  <a:lnTo>
                    <a:pt x="543451" y="743498"/>
                  </a:lnTo>
                  <a:lnTo>
                    <a:pt x="543849" y="742544"/>
                  </a:lnTo>
                  <a:close/>
                </a:path>
                <a:path w="4944109" h="1752600">
                  <a:moveTo>
                    <a:pt x="548018" y="740810"/>
                  </a:moveTo>
                  <a:lnTo>
                    <a:pt x="544573" y="740810"/>
                  </a:lnTo>
                  <a:lnTo>
                    <a:pt x="543849" y="742544"/>
                  </a:lnTo>
                  <a:lnTo>
                    <a:pt x="548018" y="740810"/>
                  </a:lnTo>
                  <a:close/>
                </a:path>
                <a:path w="4944109" h="1752600">
                  <a:moveTo>
                    <a:pt x="562696" y="652273"/>
                  </a:moveTo>
                  <a:lnTo>
                    <a:pt x="560177" y="667535"/>
                  </a:lnTo>
                  <a:lnTo>
                    <a:pt x="554271" y="691035"/>
                  </a:lnTo>
                  <a:lnTo>
                    <a:pt x="554011" y="691902"/>
                  </a:lnTo>
                  <a:lnTo>
                    <a:pt x="553924" y="700314"/>
                  </a:lnTo>
                  <a:lnTo>
                    <a:pt x="577460" y="700314"/>
                  </a:lnTo>
                  <a:lnTo>
                    <a:pt x="577460" y="696672"/>
                  </a:lnTo>
                  <a:lnTo>
                    <a:pt x="577113" y="696672"/>
                  </a:lnTo>
                  <a:lnTo>
                    <a:pt x="577460" y="693810"/>
                  </a:lnTo>
                  <a:lnTo>
                    <a:pt x="577832" y="693810"/>
                  </a:lnTo>
                  <a:lnTo>
                    <a:pt x="583018" y="673172"/>
                  </a:lnTo>
                  <a:lnTo>
                    <a:pt x="585884" y="656176"/>
                  </a:lnTo>
                  <a:lnTo>
                    <a:pt x="562696" y="652273"/>
                  </a:lnTo>
                  <a:close/>
                </a:path>
                <a:path w="4944109" h="1752600">
                  <a:moveTo>
                    <a:pt x="577460" y="693810"/>
                  </a:moveTo>
                  <a:lnTo>
                    <a:pt x="577113" y="696672"/>
                  </a:lnTo>
                  <a:lnTo>
                    <a:pt x="577460" y="695289"/>
                  </a:lnTo>
                  <a:lnTo>
                    <a:pt x="577460" y="693810"/>
                  </a:lnTo>
                  <a:close/>
                </a:path>
                <a:path w="4944109" h="1752600">
                  <a:moveTo>
                    <a:pt x="577460" y="695289"/>
                  </a:moveTo>
                  <a:lnTo>
                    <a:pt x="577113" y="696672"/>
                  </a:lnTo>
                  <a:lnTo>
                    <a:pt x="577460" y="696672"/>
                  </a:lnTo>
                  <a:lnTo>
                    <a:pt x="577460" y="695289"/>
                  </a:lnTo>
                  <a:close/>
                </a:path>
                <a:path w="4944109" h="1752600">
                  <a:moveTo>
                    <a:pt x="577832" y="693810"/>
                  </a:moveTo>
                  <a:lnTo>
                    <a:pt x="577460" y="693810"/>
                  </a:lnTo>
                  <a:lnTo>
                    <a:pt x="577460" y="695289"/>
                  </a:lnTo>
                  <a:lnTo>
                    <a:pt x="577832" y="693810"/>
                  </a:lnTo>
                  <a:close/>
                </a:path>
                <a:path w="4944109" h="1752600">
                  <a:moveTo>
                    <a:pt x="595121" y="568159"/>
                  </a:moveTo>
                  <a:lnTo>
                    <a:pt x="571815" y="568159"/>
                  </a:lnTo>
                  <a:lnTo>
                    <a:pt x="571554" y="569456"/>
                  </a:lnTo>
                  <a:lnTo>
                    <a:pt x="571554" y="570501"/>
                  </a:lnTo>
                  <a:lnTo>
                    <a:pt x="571344" y="570501"/>
                  </a:lnTo>
                  <a:lnTo>
                    <a:pt x="565909" y="597556"/>
                  </a:lnTo>
                  <a:lnTo>
                    <a:pt x="565735" y="598336"/>
                  </a:lnTo>
                  <a:lnTo>
                    <a:pt x="565649" y="607528"/>
                  </a:lnTo>
                  <a:lnTo>
                    <a:pt x="589272" y="607528"/>
                  </a:lnTo>
                  <a:lnTo>
                    <a:pt x="589272" y="602152"/>
                  </a:lnTo>
                  <a:lnTo>
                    <a:pt x="589011" y="602152"/>
                  </a:lnTo>
                  <a:lnTo>
                    <a:pt x="589272" y="600855"/>
                  </a:lnTo>
                  <a:lnTo>
                    <a:pt x="589272" y="599811"/>
                  </a:lnTo>
                  <a:lnTo>
                    <a:pt x="589481" y="599811"/>
                  </a:lnTo>
                  <a:lnTo>
                    <a:pt x="594917" y="572755"/>
                  </a:lnTo>
                  <a:lnTo>
                    <a:pt x="595090" y="572062"/>
                  </a:lnTo>
                  <a:lnTo>
                    <a:pt x="595103" y="570501"/>
                  </a:lnTo>
                  <a:lnTo>
                    <a:pt x="571554" y="570501"/>
                  </a:lnTo>
                  <a:lnTo>
                    <a:pt x="571671" y="569456"/>
                  </a:lnTo>
                  <a:lnTo>
                    <a:pt x="595111" y="569456"/>
                  </a:lnTo>
                  <a:lnTo>
                    <a:pt x="595121" y="568159"/>
                  </a:lnTo>
                  <a:close/>
                </a:path>
                <a:path w="4944109" h="1752600">
                  <a:moveTo>
                    <a:pt x="589272" y="600855"/>
                  </a:moveTo>
                  <a:lnTo>
                    <a:pt x="589011" y="602152"/>
                  </a:lnTo>
                  <a:lnTo>
                    <a:pt x="589272" y="602152"/>
                  </a:lnTo>
                  <a:lnTo>
                    <a:pt x="589272" y="600855"/>
                  </a:lnTo>
                  <a:close/>
                </a:path>
                <a:path w="4944109" h="1752600">
                  <a:moveTo>
                    <a:pt x="589481" y="599811"/>
                  </a:moveTo>
                  <a:lnTo>
                    <a:pt x="589272" y="599811"/>
                  </a:lnTo>
                  <a:lnTo>
                    <a:pt x="589272" y="600855"/>
                  </a:lnTo>
                  <a:lnTo>
                    <a:pt x="589481" y="599811"/>
                  </a:lnTo>
                  <a:close/>
                </a:path>
                <a:path w="4944109" h="1752600">
                  <a:moveTo>
                    <a:pt x="595177" y="561049"/>
                  </a:moveTo>
                  <a:lnTo>
                    <a:pt x="571554" y="561049"/>
                  </a:lnTo>
                  <a:lnTo>
                    <a:pt x="571554" y="569456"/>
                  </a:lnTo>
                  <a:lnTo>
                    <a:pt x="571815" y="568159"/>
                  </a:lnTo>
                  <a:lnTo>
                    <a:pt x="595121" y="568159"/>
                  </a:lnTo>
                  <a:lnTo>
                    <a:pt x="595177" y="561049"/>
                  </a:lnTo>
                  <a:close/>
                </a:path>
                <a:path w="4944109" h="1752600">
                  <a:moveTo>
                    <a:pt x="583366" y="512578"/>
                  </a:moveTo>
                  <a:lnTo>
                    <a:pt x="583366" y="524108"/>
                  </a:lnTo>
                  <a:lnTo>
                    <a:pt x="588664" y="529311"/>
                  </a:lnTo>
                  <a:lnTo>
                    <a:pt x="604210" y="529311"/>
                  </a:lnTo>
                  <a:lnTo>
                    <a:pt x="607162" y="528097"/>
                  </a:lnTo>
                  <a:lnTo>
                    <a:pt x="609421" y="525929"/>
                  </a:lnTo>
                  <a:lnTo>
                    <a:pt x="615239" y="520032"/>
                  </a:lnTo>
                  <a:lnTo>
                    <a:pt x="614371" y="519165"/>
                  </a:lnTo>
                  <a:lnTo>
                    <a:pt x="603081" y="519165"/>
                  </a:lnTo>
                  <a:lnTo>
                    <a:pt x="583366" y="512578"/>
                  </a:lnTo>
                  <a:close/>
                </a:path>
                <a:path w="4944109" h="1752600">
                  <a:moveTo>
                    <a:pt x="606381" y="495665"/>
                  </a:moveTo>
                  <a:lnTo>
                    <a:pt x="604639" y="497404"/>
                  </a:lnTo>
                  <a:lnTo>
                    <a:pt x="606902" y="500088"/>
                  </a:lnTo>
                  <a:lnTo>
                    <a:pt x="606902" y="511708"/>
                  </a:lnTo>
                  <a:lnTo>
                    <a:pt x="615239" y="520032"/>
                  </a:lnTo>
                  <a:lnTo>
                    <a:pt x="621145" y="514136"/>
                  </a:lnTo>
                  <a:lnTo>
                    <a:pt x="623056" y="512315"/>
                  </a:lnTo>
                  <a:lnTo>
                    <a:pt x="606381" y="495665"/>
                  </a:lnTo>
                  <a:close/>
                </a:path>
                <a:path w="4944109" h="1752600">
                  <a:moveTo>
                    <a:pt x="583523" y="505836"/>
                  </a:moveTo>
                  <a:lnTo>
                    <a:pt x="583366" y="505836"/>
                  </a:lnTo>
                  <a:lnTo>
                    <a:pt x="583366" y="512578"/>
                  </a:lnTo>
                  <a:lnTo>
                    <a:pt x="603081" y="519165"/>
                  </a:lnTo>
                  <a:lnTo>
                    <a:pt x="604431" y="515119"/>
                  </a:lnTo>
                  <a:lnTo>
                    <a:pt x="598626" y="509280"/>
                  </a:lnTo>
                  <a:lnTo>
                    <a:pt x="592746" y="509280"/>
                  </a:lnTo>
                  <a:lnTo>
                    <a:pt x="594398" y="507605"/>
                  </a:lnTo>
                  <a:lnTo>
                    <a:pt x="583523" y="505836"/>
                  </a:lnTo>
                  <a:close/>
                </a:path>
                <a:path w="4944109" h="1752600">
                  <a:moveTo>
                    <a:pt x="604431" y="515119"/>
                  </a:moveTo>
                  <a:lnTo>
                    <a:pt x="603081" y="519165"/>
                  </a:lnTo>
                  <a:lnTo>
                    <a:pt x="614371" y="519165"/>
                  </a:lnTo>
                  <a:lnTo>
                    <a:pt x="612808" y="517604"/>
                  </a:lnTo>
                  <a:lnTo>
                    <a:pt x="606902" y="517604"/>
                  </a:lnTo>
                  <a:lnTo>
                    <a:pt x="604431" y="515119"/>
                  </a:lnTo>
                  <a:close/>
                </a:path>
                <a:path w="4944109" h="1752600">
                  <a:moveTo>
                    <a:pt x="605903" y="510710"/>
                  </a:moveTo>
                  <a:lnTo>
                    <a:pt x="604431" y="515119"/>
                  </a:lnTo>
                  <a:lnTo>
                    <a:pt x="606902" y="517604"/>
                  </a:lnTo>
                  <a:lnTo>
                    <a:pt x="606902" y="511708"/>
                  </a:lnTo>
                  <a:lnTo>
                    <a:pt x="605903" y="510710"/>
                  </a:lnTo>
                  <a:close/>
                </a:path>
                <a:path w="4944109" h="1752600">
                  <a:moveTo>
                    <a:pt x="606902" y="511708"/>
                  </a:moveTo>
                  <a:lnTo>
                    <a:pt x="606902" y="517604"/>
                  </a:lnTo>
                  <a:lnTo>
                    <a:pt x="612808" y="517604"/>
                  </a:lnTo>
                  <a:lnTo>
                    <a:pt x="606902" y="511708"/>
                  </a:lnTo>
                  <a:close/>
                </a:path>
                <a:path w="4944109" h="1752600">
                  <a:moveTo>
                    <a:pt x="597455" y="508102"/>
                  </a:moveTo>
                  <a:lnTo>
                    <a:pt x="604431" y="515119"/>
                  </a:lnTo>
                  <a:lnTo>
                    <a:pt x="605903" y="510710"/>
                  </a:lnTo>
                  <a:lnTo>
                    <a:pt x="604470" y="509280"/>
                  </a:lnTo>
                  <a:lnTo>
                    <a:pt x="604694" y="509280"/>
                  </a:lnTo>
                  <a:lnTo>
                    <a:pt x="597455" y="508102"/>
                  </a:lnTo>
                  <a:close/>
                </a:path>
                <a:path w="4944109" h="1752600">
                  <a:moveTo>
                    <a:pt x="591356" y="493324"/>
                  </a:moveTo>
                  <a:lnTo>
                    <a:pt x="585798" y="496619"/>
                  </a:lnTo>
                  <a:lnTo>
                    <a:pt x="583974" y="502169"/>
                  </a:lnTo>
                  <a:lnTo>
                    <a:pt x="580760" y="511708"/>
                  </a:lnTo>
                  <a:lnTo>
                    <a:pt x="583366" y="512578"/>
                  </a:lnTo>
                  <a:lnTo>
                    <a:pt x="583366" y="505836"/>
                  </a:lnTo>
                  <a:lnTo>
                    <a:pt x="596143" y="505836"/>
                  </a:lnTo>
                  <a:lnTo>
                    <a:pt x="598564" y="503383"/>
                  </a:lnTo>
                  <a:lnTo>
                    <a:pt x="604639" y="497404"/>
                  </a:lnTo>
                  <a:lnTo>
                    <a:pt x="602733" y="495145"/>
                  </a:lnTo>
                  <a:lnTo>
                    <a:pt x="597001" y="494278"/>
                  </a:lnTo>
                  <a:lnTo>
                    <a:pt x="591356" y="493324"/>
                  </a:lnTo>
                  <a:close/>
                </a:path>
                <a:path w="4944109" h="1752600">
                  <a:moveTo>
                    <a:pt x="606902" y="509280"/>
                  </a:moveTo>
                  <a:lnTo>
                    <a:pt x="604694" y="509280"/>
                  </a:lnTo>
                  <a:lnTo>
                    <a:pt x="606294" y="509540"/>
                  </a:lnTo>
                  <a:lnTo>
                    <a:pt x="605903" y="510710"/>
                  </a:lnTo>
                  <a:lnTo>
                    <a:pt x="606902" y="511708"/>
                  </a:lnTo>
                  <a:lnTo>
                    <a:pt x="606902" y="509280"/>
                  </a:lnTo>
                  <a:close/>
                </a:path>
                <a:path w="4944109" h="1752600">
                  <a:moveTo>
                    <a:pt x="604639" y="497404"/>
                  </a:moveTo>
                  <a:lnTo>
                    <a:pt x="598564" y="503383"/>
                  </a:lnTo>
                  <a:lnTo>
                    <a:pt x="605903" y="510710"/>
                  </a:lnTo>
                  <a:lnTo>
                    <a:pt x="606294" y="509540"/>
                  </a:lnTo>
                  <a:lnTo>
                    <a:pt x="604694" y="509280"/>
                  </a:lnTo>
                  <a:lnTo>
                    <a:pt x="606902" y="509280"/>
                  </a:lnTo>
                  <a:lnTo>
                    <a:pt x="606902" y="500088"/>
                  </a:lnTo>
                  <a:lnTo>
                    <a:pt x="604639" y="497404"/>
                  </a:lnTo>
                  <a:close/>
                </a:path>
                <a:path w="4944109" h="1752600">
                  <a:moveTo>
                    <a:pt x="594398" y="507605"/>
                  </a:moveTo>
                  <a:lnTo>
                    <a:pt x="592746" y="509280"/>
                  </a:lnTo>
                  <a:lnTo>
                    <a:pt x="596104" y="507882"/>
                  </a:lnTo>
                  <a:lnTo>
                    <a:pt x="594398" y="507605"/>
                  </a:lnTo>
                  <a:close/>
                </a:path>
                <a:path w="4944109" h="1752600">
                  <a:moveTo>
                    <a:pt x="596104" y="507882"/>
                  </a:moveTo>
                  <a:lnTo>
                    <a:pt x="592746" y="509280"/>
                  </a:lnTo>
                  <a:lnTo>
                    <a:pt x="598626" y="509280"/>
                  </a:lnTo>
                  <a:lnTo>
                    <a:pt x="597455" y="508102"/>
                  </a:lnTo>
                  <a:lnTo>
                    <a:pt x="596104" y="507882"/>
                  </a:lnTo>
                  <a:close/>
                </a:path>
                <a:path w="4944109" h="1752600">
                  <a:moveTo>
                    <a:pt x="602793" y="507605"/>
                  </a:moveTo>
                  <a:lnTo>
                    <a:pt x="596961" y="507605"/>
                  </a:lnTo>
                  <a:lnTo>
                    <a:pt x="597455" y="508102"/>
                  </a:lnTo>
                  <a:lnTo>
                    <a:pt x="604694" y="509280"/>
                  </a:lnTo>
                  <a:lnTo>
                    <a:pt x="604470" y="509280"/>
                  </a:lnTo>
                  <a:lnTo>
                    <a:pt x="602793" y="507605"/>
                  </a:lnTo>
                  <a:close/>
                </a:path>
                <a:path w="4944109" h="1752600">
                  <a:moveTo>
                    <a:pt x="601022" y="505836"/>
                  </a:moveTo>
                  <a:lnTo>
                    <a:pt x="596104" y="507882"/>
                  </a:lnTo>
                  <a:lnTo>
                    <a:pt x="597455" y="508102"/>
                  </a:lnTo>
                  <a:lnTo>
                    <a:pt x="596961" y="507605"/>
                  </a:lnTo>
                  <a:lnTo>
                    <a:pt x="602793" y="507605"/>
                  </a:lnTo>
                  <a:lnTo>
                    <a:pt x="601022" y="505836"/>
                  </a:lnTo>
                  <a:close/>
                </a:path>
                <a:path w="4944109" h="1752600">
                  <a:moveTo>
                    <a:pt x="598564" y="503383"/>
                  </a:moveTo>
                  <a:lnTo>
                    <a:pt x="595675" y="506311"/>
                  </a:lnTo>
                  <a:lnTo>
                    <a:pt x="596961" y="507605"/>
                  </a:lnTo>
                  <a:lnTo>
                    <a:pt x="594398" y="507605"/>
                  </a:lnTo>
                  <a:lnTo>
                    <a:pt x="596104" y="507882"/>
                  </a:lnTo>
                  <a:lnTo>
                    <a:pt x="596770" y="507605"/>
                  </a:lnTo>
                  <a:lnTo>
                    <a:pt x="596961" y="507605"/>
                  </a:lnTo>
                  <a:lnTo>
                    <a:pt x="595675" y="506311"/>
                  </a:lnTo>
                  <a:lnTo>
                    <a:pt x="599880" y="506311"/>
                  </a:lnTo>
                  <a:lnTo>
                    <a:pt x="601022" y="505836"/>
                  </a:lnTo>
                  <a:lnTo>
                    <a:pt x="598564" y="503383"/>
                  </a:lnTo>
                  <a:close/>
                </a:path>
                <a:path w="4944109" h="1752600">
                  <a:moveTo>
                    <a:pt x="595203" y="505836"/>
                  </a:moveTo>
                  <a:lnTo>
                    <a:pt x="583523" y="505836"/>
                  </a:lnTo>
                  <a:lnTo>
                    <a:pt x="594398" y="507605"/>
                  </a:lnTo>
                  <a:lnTo>
                    <a:pt x="595675" y="506311"/>
                  </a:lnTo>
                  <a:lnTo>
                    <a:pt x="595203" y="505836"/>
                  </a:lnTo>
                  <a:close/>
                </a:path>
                <a:path w="4944109" h="1752600">
                  <a:moveTo>
                    <a:pt x="596143" y="505836"/>
                  </a:moveTo>
                  <a:lnTo>
                    <a:pt x="595203" y="505836"/>
                  </a:lnTo>
                  <a:lnTo>
                    <a:pt x="595675" y="506311"/>
                  </a:lnTo>
                  <a:lnTo>
                    <a:pt x="596143" y="505836"/>
                  </a:lnTo>
                  <a:close/>
                </a:path>
                <a:path w="4944109" h="1752600">
                  <a:moveTo>
                    <a:pt x="622187" y="411204"/>
                  </a:moveTo>
                  <a:lnTo>
                    <a:pt x="619321" y="425773"/>
                  </a:lnTo>
                  <a:lnTo>
                    <a:pt x="613416" y="443376"/>
                  </a:lnTo>
                  <a:lnTo>
                    <a:pt x="613068" y="444590"/>
                  </a:lnTo>
                  <a:lnTo>
                    <a:pt x="612808" y="445804"/>
                  </a:lnTo>
                  <a:lnTo>
                    <a:pt x="612808" y="459245"/>
                  </a:lnTo>
                  <a:lnTo>
                    <a:pt x="636431" y="459245"/>
                  </a:lnTo>
                  <a:lnTo>
                    <a:pt x="636431" y="450833"/>
                  </a:lnTo>
                  <a:lnTo>
                    <a:pt x="635823" y="450833"/>
                  </a:lnTo>
                  <a:lnTo>
                    <a:pt x="636431" y="447105"/>
                  </a:lnTo>
                  <a:lnTo>
                    <a:pt x="637055" y="447105"/>
                  </a:lnTo>
                  <a:lnTo>
                    <a:pt x="641642" y="433230"/>
                  </a:lnTo>
                  <a:lnTo>
                    <a:pt x="645289" y="415800"/>
                  </a:lnTo>
                  <a:lnTo>
                    <a:pt x="622187" y="411204"/>
                  </a:lnTo>
                  <a:close/>
                </a:path>
                <a:path w="4944109" h="1752600">
                  <a:moveTo>
                    <a:pt x="636431" y="447105"/>
                  </a:moveTo>
                  <a:lnTo>
                    <a:pt x="635823" y="450833"/>
                  </a:lnTo>
                  <a:lnTo>
                    <a:pt x="636431" y="448994"/>
                  </a:lnTo>
                  <a:lnTo>
                    <a:pt x="636431" y="447105"/>
                  </a:lnTo>
                  <a:close/>
                </a:path>
                <a:path w="4944109" h="1752600">
                  <a:moveTo>
                    <a:pt x="636431" y="448994"/>
                  </a:moveTo>
                  <a:lnTo>
                    <a:pt x="635823" y="450833"/>
                  </a:lnTo>
                  <a:lnTo>
                    <a:pt x="636431" y="450833"/>
                  </a:lnTo>
                  <a:lnTo>
                    <a:pt x="636431" y="448994"/>
                  </a:lnTo>
                  <a:close/>
                </a:path>
                <a:path w="4944109" h="1752600">
                  <a:moveTo>
                    <a:pt x="637055" y="447105"/>
                  </a:moveTo>
                  <a:lnTo>
                    <a:pt x="636431" y="447105"/>
                  </a:lnTo>
                  <a:lnTo>
                    <a:pt x="636431" y="448994"/>
                  </a:lnTo>
                  <a:lnTo>
                    <a:pt x="637055" y="447105"/>
                  </a:lnTo>
                  <a:close/>
                </a:path>
                <a:path w="4944109" h="1752600">
                  <a:moveTo>
                    <a:pt x="633217" y="318505"/>
                  </a:moveTo>
                  <a:lnTo>
                    <a:pt x="625401" y="364898"/>
                  </a:lnTo>
                  <a:lnTo>
                    <a:pt x="648676" y="368714"/>
                  </a:lnTo>
                  <a:lnTo>
                    <a:pt x="653887" y="337409"/>
                  </a:lnTo>
                  <a:lnTo>
                    <a:pt x="656406" y="322408"/>
                  </a:lnTo>
                  <a:lnTo>
                    <a:pt x="633217" y="318505"/>
                  </a:lnTo>
                  <a:close/>
                </a:path>
                <a:path w="4944109" h="1752600">
                  <a:moveTo>
                    <a:pt x="707829" y="275084"/>
                  </a:moveTo>
                  <a:lnTo>
                    <a:pt x="711121" y="288155"/>
                  </a:lnTo>
                  <a:lnTo>
                    <a:pt x="733962" y="282519"/>
                  </a:lnTo>
                  <a:lnTo>
                    <a:pt x="732346" y="276102"/>
                  </a:lnTo>
                  <a:lnTo>
                    <a:pt x="708342" y="276102"/>
                  </a:lnTo>
                  <a:lnTo>
                    <a:pt x="707829" y="275084"/>
                  </a:lnTo>
                  <a:close/>
                </a:path>
                <a:path w="4944109" h="1752600">
                  <a:moveTo>
                    <a:pt x="707504" y="273760"/>
                  </a:moveTo>
                  <a:lnTo>
                    <a:pt x="707829" y="275084"/>
                  </a:lnTo>
                  <a:lnTo>
                    <a:pt x="708342" y="276102"/>
                  </a:lnTo>
                  <a:lnTo>
                    <a:pt x="707504" y="273760"/>
                  </a:lnTo>
                  <a:close/>
                </a:path>
                <a:path w="4944109" h="1752600">
                  <a:moveTo>
                    <a:pt x="731756" y="273760"/>
                  </a:moveTo>
                  <a:lnTo>
                    <a:pt x="707504" y="273760"/>
                  </a:lnTo>
                  <a:lnTo>
                    <a:pt x="708342" y="276102"/>
                  </a:lnTo>
                  <a:lnTo>
                    <a:pt x="732346" y="276102"/>
                  </a:lnTo>
                  <a:lnTo>
                    <a:pt x="731756" y="273760"/>
                  </a:lnTo>
                  <a:close/>
                </a:path>
                <a:path w="4944109" h="1752600">
                  <a:moveTo>
                    <a:pt x="701220" y="258249"/>
                  </a:moveTo>
                  <a:lnTo>
                    <a:pt x="701220" y="260926"/>
                  </a:lnTo>
                  <a:lnTo>
                    <a:pt x="701654" y="262747"/>
                  </a:lnTo>
                  <a:lnTo>
                    <a:pt x="702436" y="264395"/>
                  </a:lnTo>
                  <a:lnTo>
                    <a:pt x="707829" y="275084"/>
                  </a:lnTo>
                  <a:lnTo>
                    <a:pt x="707495" y="273760"/>
                  </a:lnTo>
                  <a:lnTo>
                    <a:pt x="731756" y="273760"/>
                  </a:lnTo>
                  <a:lnTo>
                    <a:pt x="730315" y="268037"/>
                  </a:lnTo>
                  <a:lnTo>
                    <a:pt x="730141" y="267170"/>
                  </a:lnTo>
                  <a:lnTo>
                    <a:pt x="729446" y="265609"/>
                  </a:lnTo>
                  <a:lnTo>
                    <a:pt x="726189" y="259105"/>
                  </a:lnTo>
                  <a:lnTo>
                    <a:pt x="702610" y="259105"/>
                  </a:lnTo>
                  <a:lnTo>
                    <a:pt x="701220" y="258249"/>
                  </a:lnTo>
                  <a:close/>
                </a:path>
                <a:path w="4944109" h="1752600">
                  <a:moveTo>
                    <a:pt x="647374" y="224506"/>
                  </a:moveTo>
                  <a:lnTo>
                    <a:pt x="642684" y="238640"/>
                  </a:lnTo>
                  <a:lnTo>
                    <a:pt x="636612" y="262747"/>
                  </a:lnTo>
                  <a:lnTo>
                    <a:pt x="636517" y="263094"/>
                  </a:lnTo>
                  <a:lnTo>
                    <a:pt x="636431" y="273760"/>
                  </a:lnTo>
                  <a:lnTo>
                    <a:pt x="659967" y="273760"/>
                  </a:lnTo>
                  <a:lnTo>
                    <a:pt x="659967" y="267864"/>
                  </a:lnTo>
                  <a:lnTo>
                    <a:pt x="659619" y="267864"/>
                  </a:lnTo>
                  <a:lnTo>
                    <a:pt x="659794" y="267170"/>
                  </a:lnTo>
                  <a:lnTo>
                    <a:pt x="659893" y="265609"/>
                  </a:lnTo>
                  <a:lnTo>
                    <a:pt x="659967" y="265002"/>
                  </a:lnTo>
                  <a:lnTo>
                    <a:pt x="660339" y="265002"/>
                  </a:lnTo>
                  <a:lnTo>
                    <a:pt x="665525" y="244364"/>
                  </a:lnTo>
                  <a:lnTo>
                    <a:pt x="666863" y="240357"/>
                  </a:lnTo>
                  <a:lnTo>
                    <a:pt x="662746" y="232137"/>
                  </a:lnTo>
                  <a:lnTo>
                    <a:pt x="665807" y="230615"/>
                  </a:lnTo>
                  <a:lnTo>
                    <a:pt x="664967" y="230316"/>
                  </a:lnTo>
                  <a:lnTo>
                    <a:pt x="647374" y="224506"/>
                  </a:lnTo>
                  <a:close/>
                </a:path>
                <a:path w="4944109" h="1752600">
                  <a:moveTo>
                    <a:pt x="659967" y="266481"/>
                  </a:moveTo>
                  <a:lnTo>
                    <a:pt x="659704" y="267170"/>
                  </a:lnTo>
                  <a:lnTo>
                    <a:pt x="659619" y="267864"/>
                  </a:lnTo>
                  <a:lnTo>
                    <a:pt x="659967" y="267864"/>
                  </a:lnTo>
                  <a:lnTo>
                    <a:pt x="659967" y="266481"/>
                  </a:lnTo>
                  <a:close/>
                </a:path>
                <a:path w="4944109" h="1752600">
                  <a:moveTo>
                    <a:pt x="659967" y="265609"/>
                  </a:moveTo>
                  <a:lnTo>
                    <a:pt x="659787" y="266481"/>
                  </a:lnTo>
                  <a:lnTo>
                    <a:pt x="659704" y="267170"/>
                  </a:lnTo>
                  <a:lnTo>
                    <a:pt x="659967" y="266481"/>
                  </a:lnTo>
                  <a:lnTo>
                    <a:pt x="659967" y="265609"/>
                  </a:lnTo>
                  <a:close/>
                </a:path>
                <a:path w="4944109" h="1752600">
                  <a:moveTo>
                    <a:pt x="660339" y="265002"/>
                  </a:moveTo>
                  <a:lnTo>
                    <a:pt x="659967" y="265002"/>
                  </a:lnTo>
                  <a:lnTo>
                    <a:pt x="659967" y="266481"/>
                  </a:lnTo>
                  <a:lnTo>
                    <a:pt x="660339" y="265002"/>
                  </a:lnTo>
                  <a:close/>
                </a:path>
                <a:path w="4944109" h="1752600">
                  <a:moveTo>
                    <a:pt x="670811" y="246344"/>
                  </a:moveTo>
                  <a:lnTo>
                    <a:pt x="672386" y="251041"/>
                  </a:lnTo>
                  <a:lnTo>
                    <a:pt x="673949" y="255897"/>
                  </a:lnTo>
                  <a:lnTo>
                    <a:pt x="678466" y="259105"/>
                  </a:lnTo>
                  <a:lnTo>
                    <a:pt x="689409" y="259105"/>
                  </a:lnTo>
                  <a:lnTo>
                    <a:pt x="684581" y="254249"/>
                  </a:lnTo>
                  <a:lnTo>
                    <a:pt x="677684" y="254249"/>
                  </a:lnTo>
                  <a:lnTo>
                    <a:pt x="677684" y="248335"/>
                  </a:lnTo>
                  <a:lnTo>
                    <a:pt x="675143" y="248335"/>
                  </a:lnTo>
                  <a:lnTo>
                    <a:pt x="670811" y="246344"/>
                  </a:lnTo>
                  <a:close/>
                </a:path>
                <a:path w="4944109" h="1752600">
                  <a:moveTo>
                    <a:pt x="702245" y="248335"/>
                  </a:moveTo>
                  <a:lnTo>
                    <a:pt x="701220" y="248851"/>
                  </a:lnTo>
                  <a:lnTo>
                    <a:pt x="701220" y="258249"/>
                  </a:lnTo>
                  <a:lnTo>
                    <a:pt x="702610" y="259105"/>
                  </a:lnTo>
                  <a:lnTo>
                    <a:pt x="713032" y="259105"/>
                  </a:lnTo>
                  <a:lnTo>
                    <a:pt x="702245" y="248335"/>
                  </a:lnTo>
                  <a:close/>
                </a:path>
                <a:path w="4944109" h="1752600">
                  <a:moveTo>
                    <a:pt x="716280" y="241271"/>
                  </a:moveTo>
                  <a:lnTo>
                    <a:pt x="702245" y="248335"/>
                  </a:lnTo>
                  <a:lnTo>
                    <a:pt x="713032" y="259105"/>
                  </a:lnTo>
                  <a:lnTo>
                    <a:pt x="724756" y="259105"/>
                  </a:lnTo>
                  <a:lnTo>
                    <a:pt x="723640" y="254249"/>
                  </a:lnTo>
                  <a:lnTo>
                    <a:pt x="723540" y="253816"/>
                  </a:lnTo>
                  <a:lnTo>
                    <a:pt x="724756" y="253816"/>
                  </a:lnTo>
                  <a:lnTo>
                    <a:pt x="724756" y="242109"/>
                  </a:lnTo>
                  <a:lnTo>
                    <a:pt x="717635" y="242109"/>
                  </a:lnTo>
                  <a:lnTo>
                    <a:pt x="716280" y="241271"/>
                  </a:lnTo>
                  <a:close/>
                </a:path>
                <a:path w="4944109" h="1752600">
                  <a:moveTo>
                    <a:pt x="723758" y="254249"/>
                  </a:moveTo>
                  <a:lnTo>
                    <a:pt x="724019" y="255897"/>
                  </a:lnTo>
                  <a:lnTo>
                    <a:pt x="724756" y="259105"/>
                  </a:lnTo>
                  <a:lnTo>
                    <a:pt x="724756" y="256244"/>
                  </a:lnTo>
                  <a:lnTo>
                    <a:pt x="723758" y="254249"/>
                  </a:lnTo>
                  <a:close/>
                </a:path>
                <a:path w="4944109" h="1752600">
                  <a:moveTo>
                    <a:pt x="724756" y="256244"/>
                  </a:moveTo>
                  <a:lnTo>
                    <a:pt x="724756" y="259105"/>
                  </a:lnTo>
                  <a:lnTo>
                    <a:pt x="726189" y="259105"/>
                  </a:lnTo>
                  <a:lnTo>
                    <a:pt x="724756" y="256244"/>
                  </a:lnTo>
                  <a:close/>
                </a:path>
                <a:path w="4944109" h="1752600">
                  <a:moveTo>
                    <a:pt x="701220" y="248851"/>
                  </a:moveTo>
                  <a:lnTo>
                    <a:pt x="696009" y="251474"/>
                  </a:lnTo>
                  <a:lnTo>
                    <a:pt x="696530" y="252602"/>
                  </a:lnTo>
                  <a:lnTo>
                    <a:pt x="698528" y="256591"/>
                  </a:lnTo>
                  <a:lnTo>
                    <a:pt x="701220" y="258249"/>
                  </a:lnTo>
                  <a:lnTo>
                    <a:pt x="701220" y="248851"/>
                  </a:lnTo>
                  <a:close/>
                </a:path>
                <a:path w="4944109" h="1752600">
                  <a:moveTo>
                    <a:pt x="724756" y="253816"/>
                  </a:moveTo>
                  <a:lnTo>
                    <a:pt x="723540" y="253816"/>
                  </a:lnTo>
                  <a:lnTo>
                    <a:pt x="724756" y="256244"/>
                  </a:lnTo>
                  <a:lnTo>
                    <a:pt x="724756" y="253816"/>
                  </a:lnTo>
                  <a:close/>
                </a:path>
                <a:path w="4944109" h="1752600">
                  <a:moveTo>
                    <a:pt x="677684" y="247312"/>
                  </a:moveTo>
                  <a:lnTo>
                    <a:pt x="677684" y="254249"/>
                  </a:lnTo>
                  <a:lnTo>
                    <a:pt x="684581" y="254249"/>
                  </a:lnTo>
                  <a:lnTo>
                    <a:pt x="677684" y="247312"/>
                  </a:lnTo>
                  <a:close/>
                </a:path>
                <a:path w="4944109" h="1752600">
                  <a:moveTo>
                    <a:pt x="701220" y="247659"/>
                  </a:moveTo>
                  <a:lnTo>
                    <a:pt x="678029" y="247659"/>
                  </a:lnTo>
                  <a:lnTo>
                    <a:pt x="684581" y="254249"/>
                  </a:lnTo>
                  <a:lnTo>
                    <a:pt x="697355" y="254249"/>
                  </a:lnTo>
                  <a:lnTo>
                    <a:pt x="696530" y="252602"/>
                  </a:lnTo>
                  <a:lnTo>
                    <a:pt x="696009" y="251474"/>
                  </a:lnTo>
                  <a:lnTo>
                    <a:pt x="701220" y="248851"/>
                  </a:lnTo>
                  <a:lnTo>
                    <a:pt x="701220" y="247659"/>
                  </a:lnTo>
                  <a:close/>
                </a:path>
                <a:path w="4944109" h="1752600">
                  <a:moveTo>
                    <a:pt x="701220" y="247312"/>
                  </a:moveTo>
                  <a:lnTo>
                    <a:pt x="701220" y="248851"/>
                  </a:lnTo>
                  <a:lnTo>
                    <a:pt x="702245" y="248335"/>
                  </a:lnTo>
                  <a:lnTo>
                    <a:pt x="701220" y="247312"/>
                  </a:lnTo>
                  <a:close/>
                </a:path>
                <a:path w="4944109" h="1752600">
                  <a:moveTo>
                    <a:pt x="689409" y="229709"/>
                  </a:moveTo>
                  <a:lnTo>
                    <a:pt x="688003" y="229937"/>
                  </a:lnTo>
                  <a:lnTo>
                    <a:pt x="688193" y="230316"/>
                  </a:lnTo>
                  <a:lnTo>
                    <a:pt x="668670" y="234942"/>
                  </a:lnTo>
                  <a:lnTo>
                    <a:pt x="667830" y="237460"/>
                  </a:lnTo>
                  <a:lnTo>
                    <a:pt x="670811" y="246344"/>
                  </a:lnTo>
                  <a:lnTo>
                    <a:pt x="675143" y="248335"/>
                  </a:lnTo>
                  <a:lnTo>
                    <a:pt x="674683" y="248335"/>
                  </a:lnTo>
                  <a:lnTo>
                    <a:pt x="677684" y="247659"/>
                  </a:lnTo>
                  <a:lnTo>
                    <a:pt x="677684" y="247312"/>
                  </a:lnTo>
                  <a:lnTo>
                    <a:pt x="679222" y="247312"/>
                  </a:lnTo>
                  <a:lnTo>
                    <a:pt x="680376" y="247052"/>
                  </a:lnTo>
                  <a:lnTo>
                    <a:pt x="685674" y="245751"/>
                  </a:lnTo>
                  <a:lnTo>
                    <a:pt x="689409" y="241068"/>
                  </a:lnTo>
                  <a:lnTo>
                    <a:pt x="689409" y="239856"/>
                  </a:lnTo>
                  <a:lnTo>
                    <a:pt x="683503" y="235605"/>
                  </a:lnTo>
                  <a:lnTo>
                    <a:pt x="689409" y="235605"/>
                  </a:lnTo>
                  <a:lnTo>
                    <a:pt x="689409" y="229709"/>
                  </a:lnTo>
                  <a:close/>
                </a:path>
                <a:path w="4944109" h="1752600">
                  <a:moveTo>
                    <a:pt x="677684" y="247659"/>
                  </a:moveTo>
                  <a:lnTo>
                    <a:pt x="674683" y="248335"/>
                  </a:lnTo>
                  <a:lnTo>
                    <a:pt x="677684" y="248335"/>
                  </a:lnTo>
                  <a:lnTo>
                    <a:pt x="677684" y="247659"/>
                  </a:lnTo>
                  <a:close/>
                </a:path>
                <a:path w="4944109" h="1752600">
                  <a:moveTo>
                    <a:pt x="679222" y="247312"/>
                  </a:moveTo>
                  <a:lnTo>
                    <a:pt x="677684" y="247312"/>
                  </a:lnTo>
                  <a:lnTo>
                    <a:pt x="678029" y="247659"/>
                  </a:lnTo>
                  <a:lnTo>
                    <a:pt x="677684" y="247659"/>
                  </a:lnTo>
                  <a:lnTo>
                    <a:pt x="679222" y="247312"/>
                  </a:lnTo>
                  <a:close/>
                </a:path>
                <a:path w="4944109" h="1752600">
                  <a:moveTo>
                    <a:pt x="689409" y="239856"/>
                  </a:moveTo>
                  <a:lnTo>
                    <a:pt x="689409" y="241068"/>
                  </a:lnTo>
                  <a:lnTo>
                    <a:pt x="685674" y="245751"/>
                  </a:lnTo>
                  <a:lnTo>
                    <a:pt x="680376" y="247052"/>
                  </a:lnTo>
                  <a:lnTo>
                    <a:pt x="677684" y="247659"/>
                  </a:lnTo>
                  <a:lnTo>
                    <a:pt x="701220" y="247659"/>
                  </a:lnTo>
                  <a:lnTo>
                    <a:pt x="701220" y="243670"/>
                  </a:lnTo>
                  <a:lnTo>
                    <a:pt x="694706" y="243670"/>
                  </a:lnTo>
                  <a:lnTo>
                    <a:pt x="689409" y="239856"/>
                  </a:lnTo>
                  <a:close/>
                </a:path>
                <a:path w="4944109" h="1752600">
                  <a:moveTo>
                    <a:pt x="667830" y="237460"/>
                  </a:moveTo>
                  <a:lnTo>
                    <a:pt x="666863" y="240357"/>
                  </a:lnTo>
                  <a:lnTo>
                    <a:pt x="669520" y="245751"/>
                  </a:lnTo>
                  <a:lnTo>
                    <a:pt x="670811" y="246344"/>
                  </a:lnTo>
                  <a:lnTo>
                    <a:pt x="667830" y="237460"/>
                  </a:lnTo>
                  <a:close/>
                </a:path>
                <a:path w="4944109" h="1752600">
                  <a:moveTo>
                    <a:pt x="690046" y="229709"/>
                  </a:moveTo>
                  <a:lnTo>
                    <a:pt x="689409" y="229709"/>
                  </a:lnTo>
                  <a:lnTo>
                    <a:pt x="689409" y="239856"/>
                  </a:lnTo>
                  <a:lnTo>
                    <a:pt x="694706" y="243670"/>
                  </a:lnTo>
                  <a:lnTo>
                    <a:pt x="690348" y="230615"/>
                  </a:lnTo>
                  <a:lnTo>
                    <a:pt x="690248" y="230316"/>
                  </a:lnTo>
                  <a:lnTo>
                    <a:pt x="690122" y="229937"/>
                  </a:lnTo>
                  <a:lnTo>
                    <a:pt x="690046" y="229709"/>
                  </a:lnTo>
                  <a:close/>
                </a:path>
                <a:path w="4944109" h="1752600">
                  <a:moveTo>
                    <a:pt x="695922" y="235605"/>
                  </a:moveTo>
                  <a:lnTo>
                    <a:pt x="692014" y="235605"/>
                  </a:lnTo>
                  <a:lnTo>
                    <a:pt x="694706" y="243670"/>
                  </a:lnTo>
                  <a:lnTo>
                    <a:pt x="701220" y="243670"/>
                  </a:lnTo>
                  <a:lnTo>
                    <a:pt x="701220" y="240895"/>
                  </a:lnTo>
                  <a:lnTo>
                    <a:pt x="695922" y="235605"/>
                  </a:lnTo>
                  <a:close/>
                </a:path>
                <a:path w="4944109" h="1752600">
                  <a:moveTo>
                    <a:pt x="717027" y="240895"/>
                  </a:moveTo>
                  <a:lnTo>
                    <a:pt x="716280" y="241271"/>
                  </a:lnTo>
                  <a:lnTo>
                    <a:pt x="717635" y="242109"/>
                  </a:lnTo>
                  <a:lnTo>
                    <a:pt x="717215" y="241271"/>
                  </a:lnTo>
                  <a:lnTo>
                    <a:pt x="717114" y="241068"/>
                  </a:lnTo>
                  <a:lnTo>
                    <a:pt x="717027" y="240895"/>
                  </a:lnTo>
                  <a:close/>
                </a:path>
                <a:path w="4944109" h="1752600">
                  <a:moveTo>
                    <a:pt x="724756" y="240895"/>
                  </a:moveTo>
                  <a:lnTo>
                    <a:pt x="717027" y="240895"/>
                  </a:lnTo>
                  <a:lnTo>
                    <a:pt x="717635" y="242109"/>
                  </a:lnTo>
                  <a:lnTo>
                    <a:pt x="724756" y="242109"/>
                  </a:lnTo>
                  <a:lnTo>
                    <a:pt x="724756" y="240895"/>
                  </a:lnTo>
                  <a:close/>
                </a:path>
                <a:path w="4944109" h="1752600">
                  <a:moveTo>
                    <a:pt x="719545" y="235605"/>
                  </a:moveTo>
                  <a:lnTo>
                    <a:pt x="707126" y="235605"/>
                  </a:lnTo>
                  <a:lnTo>
                    <a:pt x="716280" y="241271"/>
                  </a:lnTo>
                  <a:lnTo>
                    <a:pt x="717027" y="240895"/>
                  </a:lnTo>
                  <a:lnTo>
                    <a:pt x="724756" y="240895"/>
                  </a:lnTo>
                  <a:lnTo>
                    <a:pt x="719545" y="235605"/>
                  </a:lnTo>
                  <a:close/>
                </a:path>
                <a:path w="4944109" h="1752600">
                  <a:moveTo>
                    <a:pt x="665873" y="230615"/>
                  </a:moveTo>
                  <a:lnTo>
                    <a:pt x="662746" y="232137"/>
                  </a:lnTo>
                  <a:lnTo>
                    <a:pt x="666863" y="240357"/>
                  </a:lnTo>
                  <a:lnTo>
                    <a:pt x="667830" y="237460"/>
                  </a:lnTo>
                  <a:lnTo>
                    <a:pt x="667208" y="235605"/>
                  </a:lnTo>
                  <a:lnTo>
                    <a:pt x="665873" y="235605"/>
                  </a:lnTo>
                  <a:lnTo>
                    <a:pt x="665873" y="230615"/>
                  </a:lnTo>
                  <a:close/>
                </a:path>
                <a:path w="4944109" h="1752600">
                  <a:moveTo>
                    <a:pt x="689409" y="235605"/>
                  </a:moveTo>
                  <a:lnTo>
                    <a:pt x="683503" y="235605"/>
                  </a:lnTo>
                  <a:lnTo>
                    <a:pt x="689409" y="239856"/>
                  </a:lnTo>
                  <a:lnTo>
                    <a:pt x="689409" y="235605"/>
                  </a:lnTo>
                  <a:close/>
                </a:path>
                <a:path w="4944109" h="1752600">
                  <a:moveTo>
                    <a:pt x="668670" y="234942"/>
                  </a:moveTo>
                  <a:lnTo>
                    <a:pt x="667109" y="235312"/>
                  </a:lnTo>
                  <a:lnTo>
                    <a:pt x="667830" y="237460"/>
                  </a:lnTo>
                  <a:lnTo>
                    <a:pt x="668449" y="235605"/>
                  </a:lnTo>
                  <a:lnTo>
                    <a:pt x="668547" y="235312"/>
                  </a:lnTo>
                  <a:lnTo>
                    <a:pt x="668670" y="234942"/>
                  </a:lnTo>
                  <a:close/>
                </a:path>
                <a:path w="4944109" h="1752600">
                  <a:moveTo>
                    <a:pt x="665873" y="230615"/>
                  </a:moveTo>
                  <a:lnTo>
                    <a:pt x="665873" y="235605"/>
                  </a:lnTo>
                  <a:lnTo>
                    <a:pt x="667109" y="235312"/>
                  </a:lnTo>
                  <a:lnTo>
                    <a:pt x="666480" y="233438"/>
                  </a:lnTo>
                  <a:lnTo>
                    <a:pt x="669327" y="232975"/>
                  </a:lnTo>
                  <a:lnTo>
                    <a:pt x="669607" y="232137"/>
                  </a:lnTo>
                  <a:lnTo>
                    <a:pt x="669694" y="231877"/>
                  </a:lnTo>
                  <a:lnTo>
                    <a:pt x="665873" y="230615"/>
                  </a:lnTo>
                  <a:close/>
                </a:path>
                <a:path w="4944109" h="1752600">
                  <a:moveTo>
                    <a:pt x="667109" y="235312"/>
                  </a:moveTo>
                  <a:lnTo>
                    <a:pt x="665873" y="235605"/>
                  </a:lnTo>
                  <a:lnTo>
                    <a:pt x="667208" y="235605"/>
                  </a:lnTo>
                  <a:lnTo>
                    <a:pt x="667109" y="235312"/>
                  </a:lnTo>
                  <a:close/>
                </a:path>
                <a:path w="4944109" h="1752600">
                  <a:moveTo>
                    <a:pt x="669327" y="232975"/>
                  </a:moveTo>
                  <a:lnTo>
                    <a:pt x="666480" y="233438"/>
                  </a:lnTo>
                  <a:lnTo>
                    <a:pt x="666985" y="234942"/>
                  </a:lnTo>
                  <a:lnTo>
                    <a:pt x="667109" y="235312"/>
                  </a:lnTo>
                  <a:lnTo>
                    <a:pt x="668670" y="234942"/>
                  </a:lnTo>
                  <a:lnTo>
                    <a:pt x="669327" y="232975"/>
                  </a:lnTo>
                  <a:close/>
                </a:path>
                <a:path w="4944109" h="1752600">
                  <a:moveTo>
                    <a:pt x="688003" y="229937"/>
                  </a:moveTo>
                  <a:lnTo>
                    <a:pt x="669327" y="232975"/>
                  </a:lnTo>
                  <a:lnTo>
                    <a:pt x="668670" y="234942"/>
                  </a:lnTo>
                  <a:lnTo>
                    <a:pt x="688193" y="230316"/>
                  </a:lnTo>
                  <a:lnTo>
                    <a:pt x="688003" y="229937"/>
                  </a:lnTo>
                  <a:close/>
                </a:path>
                <a:path w="4944109" h="1752600">
                  <a:moveTo>
                    <a:pt x="683850" y="221644"/>
                  </a:moveTo>
                  <a:lnTo>
                    <a:pt x="666409" y="230316"/>
                  </a:lnTo>
                  <a:lnTo>
                    <a:pt x="665873" y="230615"/>
                  </a:lnTo>
                  <a:lnTo>
                    <a:pt x="669694" y="231877"/>
                  </a:lnTo>
                  <a:lnTo>
                    <a:pt x="669327" y="232975"/>
                  </a:lnTo>
                  <a:lnTo>
                    <a:pt x="688003" y="229937"/>
                  </a:lnTo>
                  <a:lnTo>
                    <a:pt x="683850" y="221644"/>
                  </a:lnTo>
                  <a:close/>
                </a:path>
                <a:path w="4944109" h="1752600">
                  <a:moveTo>
                    <a:pt x="681505" y="217222"/>
                  </a:moveTo>
                  <a:lnTo>
                    <a:pt x="675773" y="218089"/>
                  </a:lnTo>
                  <a:lnTo>
                    <a:pt x="670041" y="219043"/>
                  </a:lnTo>
                  <a:lnTo>
                    <a:pt x="665873" y="223986"/>
                  </a:lnTo>
                  <a:lnTo>
                    <a:pt x="665873" y="230615"/>
                  </a:lnTo>
                  <a:lnTo>
                    <a:pt x="666409" y="230316"/>
                  </a:lnTo>
                  <a:lnTo>
                    <a:pt x="683850" y="221644"/>
                  </a:lnTo>
                  <a:lnTo>
                    <a:pt x="687353" y="221644"/>
                  </a:lnTo>
                  <a:lnTo>
                    <a:pt x="686977" y="220517"/>
                  </a:lnTo>
                  <a:lnTo>
                    <a:pt x="681505" y="217222"/>
                  </a:lnTo>
                  <a:close/>
                </a:path>
                <a:path w="4944109" h="1752600">
                  <a:moveTo>
                    <a:pt x="687353" y="221644"/>
                  </a:moveTo>
                  <a:lnTo>
                    <a:pt x="683850" y="221644"/>
                  </a:lnTo>
                  <a:lnTo>
                    <a:pt x="687889" y="229709"/>
                  </a:lnTo>
                  <a:lnTo>
                    <a:pt x="688003" y="229937"/>
                  </a:lnTo>
                  <a:lnTo>
                    <a:pt x="689409" y="229709"/>
                  </a:lnTo>
                  <a:lnTo>
                    <a:pt x="690046" y="229709"/>
                  </a:lnTo>
                  <a:lnTo>
                    <a:pt x="687353" y="221644"/>
                  </a:lnTo>
                  <a:close/>
                </a:path>
                <a:path w="4944109" h="1752600">
                  <a:moveTo>
                    <a:pt x="736568" y="332033"/>
                  </a:moveTo>
                  <a:lnTo>
                    <a:pt x="713032" y="332033"/>
                  </a:lnTo>
                  <a:lnTo>
                    <a:pt x="713032" y="341312"/>
                  </a:lnTo>
                  <a:lnTo>
                    <a:pt x="717808" y="380247"/>
                  </a:lnTo>
                  <a:lnTo>
                    <a:pt x="741171" y="377299"/>
                  </a:lnTo>
                  <a:lnTo>
                    <a:pt x="736568" y="341312"/>
                  </a:lnTo>
                  <a:lnTo>
                    <a:pt x="736568" y="332033"/>
                  </a:lnTo>
                  <a:close/>
                </a:path>
                <a:path w="4944109" h="1752600">
                  <a:moveTo>
                    <a:pt x="742647" y="424038"/>
                  </a:moveTo>
                  <a:lnTo>
                    <a:pt x="719285" y="427333"/>
                  </a:lnTo>
                  <a:lnTo>
                    <a:pt x="724930" y="466355"/>
                  </a:lnTo>
                  <a:lnTo>
                    <a:pt x="725972" y="473900"/>
                  </a:lnTo>
                  <a:lnTo>
                    <a:pt x="749335" y="470518"/>
                  </a:lnTo>
                  <a:lnTo>
                    <a:pt x="748206" y="463060"/>
                  </a:lnTo>
                  <a:lnTo>
                    <a:pt x="742647" y="424038"/>
                  </a:lnTo>
                  <a:close/>
                </a:path>
                <a:path w="4944109" h="1752600">
                  <a:moveTo>
                    <a:pt x="754285" y="518818"/>
                  </a:moveTo>
                  <a:lnTo>
                    <a:pt x="730662" y="518818"/>
                  </a:lnTo>
                  <a:lnTo>
                    <a:pt x="730749" y="542665"/>
                  </a:lnTo>
                  <a:lnTo>
                    <a:pt x="730923" y="543445"/>
                  </a:lnTo>
                  <a:lnTo>
                    <a:pt x="735786" y="567639"/>
                  </a:lnTo>
                  <a:lnTo>
                    <a:pt x="758888" y="563043"/>
                  </a:lnTo>
                  <a:lnTo>
                    <a:pt x="754494" y="541104"/>
                  </a:lnTo>
                  <a:lnTo>
                    <a:pt x="754285" y="541104"/>
                  </a:lnTo>
                  <a:lnTo>
                    <a:pt x="754285" y="540064"/>
                  </a:lnTo>
                  <a:lnTo>
                    <a:pt x="754025" y="538763"/>
                  </a:lnTo>
                  <a:lnTo>
                    <a:pt x="754285" y="538763"/>
                  </a:lnTo>
                  <a:lnTo>
                    <a:pt x="754285" y="518818"/>
                  </a:lnTo>
                  <a:close/>
                </a:path>
                <a:path w="4944109" h="1752600">
                  <a:moveTo>
                    <a:pt x="754285" y="540064"/>
                  </a:moveTo>
                  <a:lnTo>
                    <a:pt x="754285" y="541104"/>
                  </a:lnTo>
                  <a:lnTo>
                    <a:pt x="754494" y="541104"/>
                  </a:lnTo>
                  <a:lnTo>
                    <a:pt x="754285" y="540064"/>
                  </a:lnTo>
                  <a:close/>
                </a:path>
                <a:path w="4944109" h="1752600">
                  <a:moveTo>
                    <a:pt x="754285" y="538763"/>
                  </a:moveTo>
                  <a:lnTo>
                    <a:pt x="754025" y="538763"/>
                  </a:lnTo>
                  <a:lnTo>
                    <a:pt x="754285" y="540064"/>
                  </a:lnTo>
                  <a:lnTo>
                    <a:pt x="754285" y="538763"/>
                  </a:lnTo>
                  <a:close/>
                </a:path>
                <a:path w="4944109" h="1752600">
                  <a:moveTo>
                    <a:pt x="766010" y="611777"/>
                  </a:moveTo>
                  <a:lnTo>
                    <a:pt x="742474" y="611777"/>
                  </a:lnTo>
                  <a:lnTo>
                    <a:pt x="742551" y="639006"/>
                  </a:lnTo>
                  <a:lnTo>
                    <a:pt x="742647" y="642908"/>
                  </a:lnTo>
                  <a:lnTo>
                    <a:pt x="745600" y="660511"/>
                  </a:lnTo>
                  <a:lnTo>
                    <a:pt x="768789" y="656609"/>
                  </a:lnTo>
                  <a:lnTo>
                    <a:pt x="766171" y="641000"/>
                  </a:lnTo>
                  <a:lnTo>
                    <a:pt x="766010" y="641000"/>
                  </a:lnTo>
                  <a:lnTo>
                    <a:pt x="766010" y="640041"/>
                  </a:lnTo>
                  <a:lnTo>
                    <a:pt x="765836" y="639006"/>
                  </a:lnTo>
                  <a:lnTo>
                    <a:pt x="766010" y="639006"/>
                  </a:lnTo>
                  <a:lnTo>
                    <a:pt x="766010" y="611777"/>
                  </a:lnTo>
                  <a:close/>
                </a:path>
                <a:path w="4944109" h="1752600">
                  <a:moveTo>
                    <a:pt x="766010" y="640041"/>
                  </a:moveTo>
                  <a:lnTo>
                    <a:pt x="766010" y="641000"/>
                  </a:lnTo>
                  <a:lnTo>
                    <a:pt x="766171" y="641000"/>
                  </a:lnTo>
                  <a:lnTo>
                    <a:pt x="766010" y="640041"/>
                  </a:lnTo>
                  <a:close/>
                </a:path>
                <a:path w="4944109" h="1752600">
                  <a:moveTo>
                    <a:pt x="766010" y="639006"/>
                  </a:moveTo>
                  <a:lnTo>
                    <a:pt x="765836" y="639006"/>
                  </a:lnTo>
                  <a:lnTo>
                    <a:pt x="766010" y="640041"/>
                  </a:lnTo>
                  <a:lnTo>
                    <a:pt x="766010" y="639006"/>
                  </a:lnTo>
                  <a:close/>
                </a:path>
                <a:path w="4944109" h="1752600">
                  <a:moveTo>
                    <a:pt x="777821" y="704563"/>
                  </a:moveTo>
                  <a:lnTo>
                    <a:pt x="754285" y="704563"/>
                  </a:lnTo>
                  <a:lnTo>
                    <a:pt x="754361" y="732659"/>
                  </a:lnTo>
                  <a:lnTo>
                    <a:pt x="754459" y="737255"/>
                  </a:lnTo>
                  <a:lnTo>
                    <a:pt x="757759" y="753557"/>
                  </a:lnTo>
                  <a:lnTo>
                    <a:pt x="780861" y="748961"/>
                  </a:lnTo>
                  <a:lnTo>
                    <a:pt x="778035" y="735000"/>
                  </a:lnTo>
                  <a:lnTo>
                    <a:pt x="777821" y="735000"/>
                  </a:lnTo>
                  <a:lnTo>
                    <a:pt x="777821" y="733946"/>
                  </a:lnTo>
                  <a:lnTo>
                    <a:pt x="777561" y="732659"/>
                  </a:lnTo>
                  <a:lnTo>
                    <a:pt x="777821" y="732659"/>
                  </a:lnTo>
                  <a:lnTo>
                    <a:pt x="777821" y="704563"/>
                  </a:lnTo>
                  <a:close/>
                </a:path>
                <a:path w="4944109" h="1752600">
                  <a:moveTo>
                    <a:pt x="777821" y="733946"/>
                  </a:moveTo>
                  <a:lnTo>
                    <a:pt x="777821" y="735000"/>
                  </a:lnTo>
                  <a:lnTo>
                    <a:pt x="778035" y="735000"/>
                  </a:lnTo>
                  <a:lnTo>
                    <a:pt x="777821" y="733946"/>
                  </a:lnTo>
                  <a:close/>
                </a:path>
                <a:path w="4944109" h="1752600">
                  <a:moveTo>
                    <a:pt x="777821" y="732659"/>
                  </a:moveTo>
                  <a:lnTo>
                    <a:pt x="777561" y="732659"/>
                  </a:lnTo>
                  <a:lnTo>
                    <a:pt x="777821" y="733946"/>
                  </a:lnTo>
                  <a:lnTo>
                    <a:pt x="777821" y="732659"/>
                  </a:lnTo>
                  <a:close/>
                </a:path>
                <a:path w="4944109" h="1752600">
                  <a:moveTo>
                    <a:pt x="771916" y="830479"/>
                  </a:moveTo>
                  <a:lnTo>
                    <a:pt x="771916" y="843308"/>
                  </a:lnTo>
                  <a:lnTo>
                    <a:pt x="795539" y="843308"/>
                  </a:lnTo>
                  <a:lnTo>
                    <a:pt x="795539" y="831861"/>
                  </a:lnTo>
                  <a:lnTo>
                    <a:pt x="772263" y="831861"/>
                  </a:lnTo>
                  <a:lnTo>
                    <a:pt x="771916" y="830479"/>
                  </a:lnTo>
                  <a:close/>
                </a:path>
                <a:path w="4944109" h="1752600">
                  <a:moveTo>
                    <a:pt x="771916" y="829000"/>
                  </a:moveTo>
                  <a:lnTo>
                    <a:pt x="771916" y="830479"/>
                  </a:lnTo>
                  <a:lnTo>
                    <a:pt x="772263" y="831861"/>
                  </a:lnTo>
                  <a:lnTo>
                    <a:pt x="771916" y="829000"/>
                  </a:lnTo>
                  <a:close/>
                </a:path>
                <a:path w="4944109" h="1752600">
                  <a:moveTo>
                    <a:pt x="795539" y="829000"/>
                  </a:moveTo>
                  <a:lnTo>
                    <a:pt x="771916" y="829000"/>
                  </a:lnTo>
                  <a:lnTo>
                    <a:pt x="772263" y="831861"/>
                  </a:lnTo>
                  <a:lnTo>
                    <a:pt x="795539" y="831861"/>
                  </a:lnTo>
                  <a:lnTo>
                    <a:pt x="795539" y="829000"/>
                  </a:lnTo>
                  <a:close/>
                </a:path>
                <a:path w="4944109" h="1752600">
                  <a:moveTo>
                    <a:pt x="789633" y="797002"/>
                  </a:moveTo>
                  <a:lnTo>
                    <a:pt x="766010" y="797002"/>
                  </a:lnTo>
                  <a:lnTo>
                    <a:pt x="766010" y="806454"/>
                  </a:lnTo>
                  <a:lnTo>
                    <a:pt x="766357" y="808361"/>
                  </a:lnTo>
                  <a:lnTo>
                    <a:pt x="771916" y="830479"/>
                  </a:lnTo>
                  <a:lnTo>
                    <a:pt x="771916" y="829000"/>
                  </a:lnTo>
                  <a:lnTo>
                    <a:pt x="795539" y="829000"/>
                  </a:lnTo>
                  <a:lnTo>
                    <a:pt x="795539" y="828046"/>
                  </a:lnTo>
                  <a:lnTo>
                    <a:pt x="795191" y="826138"/>
                  </a:lnTo>
                  <a:lnTo>
                    <a:pt x="790005" y="805500"/>
                  </a:lnTo>
                  <a:lnTo>
                    <a:pt x="789633" y="805500"/>
                  </a:lnTo>
                  <a:lnTo>
                    <a:pt x="789285" y="802638"/>
                  </a:lnTo>
                  <a:lnTo>
                    <a:pt x="789633" y="802638"/>
                  </a:lnTo>
                  <a:lnTo>
                    <a:pt x="789633" y="797002"/>
                  </a:lnTo>
                  <a:close/>
                </a:path>
                <a:path w="4944109" h="1752600">
                  <a:moveTo>
                    <a:pt x="789285" y="802638"/>
                  </a:moveTo>
                  <a:lnTo>
                    <a:pt x="789633" y="805500"/>
                  </a:lnTo>
                  <a:lnTo>
                    <a:pt x="789633" y="804020"/>
                  </a:lnTo>
                  <a:lnTo>
                    <a:pt x="789285" y="802638"/>
                  </a:lnTo>
                  <a:close/>
                </a:path>
                <a:path w="4944109" h="1752600">
                  <a:moveTo>
                    <a:pt x="789633" y="804020"/>
                  </a:moveTo>
                  <a:lnTo>
                    <a:pt x="789633" y="805500"/>
                  </a:lnTo>
                  <a:lnTo>
                    <a:pt x="790005" y="805500"/>
                  </a:lnTo>
                  <a:lnTo>
                    <a:pt x="789633" y="804020"/>
                  </a:lnTo>
                  <a:close/>
                </a:path>
                <a:path w="4944109" h="1752600">
                  <a:moveTo>
                    <a:pt x="789633" y="802638"/>
                  </a:moveTo>
                  <a:lnTo>
                    <a:pt x="789285" y="802638"/>
                  </a:lnTo>
                  <a:lnTo>
                    <a:pt x="789633" y="804020"/>
                  </a:lnTo>
                  <a:lnTo>
                    <a:pt x="789633" y="802638"/>
                  </a:lnTo>
                  <a:close/>
                </a:path>
                <a:path w="4944109" h="1752600">
                  <a:moveTo>
                    <a:pt x="807263" y="888053"/>
                  </a:moveTo>
                  <a:lnTo>
                    <a:pt x="783727" y="888053"/>
                  </a:lnTo>
                  <a:lnTo>
                    <a:pt x="783727" y="918403"/>
                  </a:lnTo>
                  <a:lnTo>
                    <a:pt x="783901" y="919010"/>
                  </a:lnTo>
                  <a:lnTo>
                    <a:pt x="786854" y="936700"/>
                  </a:lnTo>
                  <a:lnTo>
                    <a:pt x="810042" y="932885"/>
                  </a:lnTo>
                  <a:lnTo>
                    <a:pt x="807408" y="917103"/>
                  </a:lnTo>
                  <a:lnTo>
                    <a:pt x="807263" y="917103"/>
                  </a:lnTo>
                  <a:lnTo>
                    <a:pt x="807263" y="916235"/>
                  </a:lnTo>
                  <a:lnTo>
                    <a:pt x="807090" y="915195"/>
                  </a:lnTo>
                  <a:lnTo>
                    <a:pt x="807263" y="915195"/>
                  </a:lnTo>
                  <a:lnTo>
                    <a:pt x="807263" y="888053"/>
                  </a:lnTo>
                  <a:close/>
                </a:path>
                <a:path w="4944109" h="1752600">
                  <a:moveTo>
                    <a:pt x="807263" y="916235"/>
                  </a:moveTo>
                  <a:lnTo>
                    <a:pt x="807263" y="917103"/>
                  </a:lnTo>
                  <a:lnTo>
                    <a:pt x="807408" y="917103"/>
                  </a:lnTo>
                  <a:lnTo>
                    <a:pt x="807263" y="916235"/>
                  </a:lnTo>
                  <a:close/>
                </a:path>
                <a:path w="4944109" h="1752600">
                  <a:moveTo>
                    <a:pt x="807263" y="915195"/>
                  </a:moveTo>
                  <a:lnTo>
                    <a:pt x="807090" y="915195"/>
                  </a:lnTo>
                  <a:lnTo>
                    <a:pt x="807263" y="916235"/>
                  </a:lnTo>
                  <a:lnTo>
                    <a:pt x="807263" y="915195"/>
                  </a:lnTo>
                  <a:close/>
                </a:path>
                <a:path w="4944109" h="1752600">
                  <a:moveTo>
                    <a:pt x="818992" y="987602"/>
                  </a:moveTo>
                  <a:lnTo>
                    <a:pt x="795539" y="987602"/>
                  </a:lnTo>
                  <a:lnTo>
                    <a:pt x="795539" y="1018820"/>
                  </a:lnTo>
                  <a:lnTo>
                    <a:pt x="795886" y="1020641"/>
                  </a:lnTo>
                  <a:lnTo>
                    <a:pt x="796755" y="1022202"/>
                  </a:lnTo>
                  <a:lnTo>
                    <a:pt x="801705" y="1032174"/>
                  </a:lnTo>
                  <a:lnTo>
                    <a:pt x="822809" y="1021681"/>
                  </a:lnTo>
                  <a:lnTo>
                    <a:pt x="820485" y="1016999"/>
                  </a:lnTo>
                  <a:lnTo>
                    <a:pt x="819075" y="1016999"/>
                  </a:lnTo>
                  <a:lnTo>
                    <a:pt x="817859" y="1011709"/>
                  </a:lnTo>
                  <a:lnTo>
                    <a:pt x="819060" y="1011709"/>
                  </a:lnTo>
                  <a:lnTo>
                    <a:pt x="818992" y="987602"/>
                  </a:lnTo>
                  <a:close/>
                </a:path>
                <a:path w="4944109" h="1752600">
                  <a:moveTo>
                    <a:pt x="817859" y="1011709"/>
                  </a:moveTo>
                  <a:lnTo>
                    <a:pt x="819075" y="1016999"/>
                  </a:lnTo>
                  <a:lnTo>
                    <a:pt x="819067" y="1014142"/>
                  </a:lnTo>
                  <a:lnTo>
                    <a:pt x="817859" y="1011709"/>
                  </a:lnTo>
                  <a:close/>
                </a:path>
                <a:path w="4944109" h="1752600">
                  <a:moveTo>
                    <a:pt x="819067" y="1014142"/>
                  </a:moveTo>
                  <a:lnTo>
                    <a:pt x="819075" y="1016999"/>
                  </a:lnTo>
                  <a:lnTo>
                    <a:pt x="820485" y="1016999"/>
                  </a:lnTo>
                  <a:lnTo>
                    <a:pt x="819067" y="1014142"/>
                  </a:lnTo>
                  <a:close/>
                </a:path>
                <a:path w="4944109" h="1752600">
                  <a:moveTo>
                    <a:pt x="819060" y="1011709"/>
                  </a:moveTo>
                  <a:lnTo>
                    <a:pt x="817859" y="1011709"/>
                  </a:lnTo>
                  <a:lnTo>
                    <a:pt x="819067" y="1014142"/>
                  </a:lnTo>
                  <a:lnTo>
                    <a:pt x="819060" y="1011709"/>
                  </a:lnTo>
                  <a:close/>
                </a:path>
                <a:path w="4944109" h="1752600">
                  <a:moveTo>
                    <a:pt x="817859" y="979278"/>
                  </a:moveTo>
                  <a:lnTo>
                    <a:pt x="794583" y="983093"/>
                  </a:lnTo>
                  <a:lnTo>
                    <a:pt x="795539" y="988975"/>
                  </a:lnTo>
                  <a:lnTo>
                    <a:pt x="795539" y="987602"/>
                  </a:lnTo>
                  <a:lnTo>
                    <a:pt x="818992" y="987602"/>
                  </a:lnTo>
                  <a:lnTo>
                    <a:pt x="818901" y="985694"/>
                  </a:lnTo>
                  <a:lnTo>
                    <a:pt x="817859" y="979278"/>
                  </a:lnTo>
                  <a:close/>
                </a:path>
                <a:path w="4944109" h="1752600">
                  <a:moveTo>
                    <a:pt x="824981" y="1112906"/>
                  </a:moveTo>
                  <a:lnTo>
                    <a:pt x="824981" y="1116028"/>
                  </a:lnTo>
                  <a:lnTo>
                    <a:pt x="848517" y="1116028"/>
                  </a:lnTo>
                  <a:lnTo>
                    <a:pt x="848517" y="1114727"/>
                  </a:lnTo>
                  <a:lnTo>
                    <a:pt x="825588" y="1114727"/>
                  </a:lnTo>
                  <a:lnTo>
                    <a:pt x="824981" y="1112906"/>
                  </a:lnTo>
                  <a:close/>
                </a:path>
                <a:path w="4944109" h="1752600">
                  <a:moveTo>
                    <a:pt x="824981" y="1110998"/>
                  </a:moveTo>
                  <a:lnTo>
                    <a:pt x="824981" y="1112906"/>
                  </a:lnTo>
                  <a:lnTo>
                    <a:pt x="825588" y="1114727"/>
                  </a:lnTo>
                  <a:lnTo>
                    <a:pt x="824981" y="1110998"/>
                  </a:lnTo>
                  <a:close/>
                </a:path>
                <a:path w="4944109" h="1752600">
                  <a:moveTo>
                    <a:pt x="848517" y="1110998"/>
                  </a:moveTo>
                  <a:lnTo>
                    <a:pt x="824981" y="1110998"/>
                  </a:lnTo>
                  <a:lnTo>
                    <a:pt x="825588" y="1114727"/>
                  </a:lnTo>
                  <a:lnTo>
                    <a:pt x="848517" y="1114727"/>
                  </a:lnTo>
                  <a:lnTo>
                    <a:pt x="848517" y="1110998"/>
                  </a:lnTo>
                  <a:close/>
                </a:path>
                <a:path w="4944109" h="1752600">
                  <a:moveTo>
                    <a:pt x="819075" y="1083524"/>
                  </a:moveTo>
                  <a:lnTo>
                    <a:pt x="819075" y="1094609"/>
                  </a:lnTo>
                  <a:lnTo>
                    <a:pt x="819248" y="1095910"/>
                  </a:lnTo>
                  <a:lnTo>
                    <a:pt x="819683" y="1097037"/>
                  </a:lnTo>
                  <a:lnTo>
                    <a:pt x="824981" y="1112906"/>
                  </a:lnTo>
                  <a:lnTo>
                    <a:pt x="824981" y="1110998"/>
                  </a:lnTo>
                  <a:lnTo>
                    <a:pt x="848517" y="1110998"/>
                  </a:lnTo>
                  <a:lnTo>
                    <a:pt x="848517" y="1109698"/>
                  </a:lnTo>
                  <a:lnTo>
                    <a:pt x="848343" y="1108484"/>
                  </a:lnTo>
                  <a:lnTo>
                    <a:pt x="847909" y="1107270"/>
                  </a:lnTo>
                  <a:lnTo>
                    <a:pt x="843225" y="1093308"/>
                  </a:lnTo>
                  <a:lnTo>
                    <a:pt x="842611" y="1093308"/>
                  </a:lnTo>
                  <a:lnTo>
                    <a:pt x="842003" y="1089666"/>
                  </a:lnTo>
                  <a:lnTo>
                    <a:pt x="842611" y="1089666"/>
                  </a:lnTo>
                  <a:lnTo>
                    <a:pt x="842611" y="1085331"/>
                  </a:lnTo>
                  <a:lnTo>
                    <a:pt x="819683" y="1085331"/>
                  </a:lnTo>
                  <a:lnTo>
                    <a:pt x="819075" y="1083524"/>
                  </a:lnTo>
                  <a:close/>
                </a:path>
                <a:path w="4944109" h="1752600">
                  <a:moveTo>
                    <a:pt x="842003" y="1089666"/>
                  </a:moveTo>
                  <a:lnTo>
                    <a:pt x="842611" y="1093308"/>
                  </a:lnTo>
                  <a:lnTo>
                    <a:pt x="842611" y="1091478"/>
                  </a:lnTo>
                  <a:lnTo>
                    <a:pt x="842003" y="1089666"/>
                  </a:lnTo>
                  <a:close/>
                </a:path>
                <a:path w="4944109" h="1752600">
                  <a:moveTo>
                    <a:pt x="842611" y="1091478"/>
                  </a:moveTo>
                  <a:lnTo>
                    <a:pt x="842611" y="1093308"/>
                  </a:lnTo>
                  <a:lnTo>
                    <a:pt x="843225" y="1093308"/>
                  </a:lnTo>
                  <a:lnTo>
                    <a:pt x="842611" y="1091478"/>
                  </a:lnTo>
                  <a:close/>
                </a:path>
                <a:path w="4944109" h="1752600">
                  <a:moveTo>
                    <a:pt x="842611" y="1089666"/>
                  </a:moveTo>
                  <a:lnTo>
                    <a:pt x="842003" y="1089666"/>
                  </a:lnTo>
                  <a:lnTo>
                    <a:pt x="842611" y="1091478"/>
                  </a:lnTo>
                  <a:lnTo>
                    <a:pt x="842611" y="1089666"/>
                  </a:lnTo>
                  <a:close/>
                </a:path>
                <a:path w="4944109" h="1752600">
                  <a:moveTo>
                    <a:pt x="819075" y="1081602"/>
                  </a:moveTo>
                  <a:lnTo>
                    <a:pt x="819075" y="1083524"/>
                  </a:lnTo>
                  <a:lnTo>
                    <a:pt x="819683" y="1085331"/>
                  </a:lnTo>
                  <a:lnTo>
                    <a:pt x="819075" y="1081602"/>
                  </a:lnTo>
                  <a:close/>
                </a:path>
                <a:path w="4944109" h="1752600">
                  <a:moveTo>
                    <a:pt x="842611" y="1081602"/>
                  </a:moveTo>
                  <a:lnTo>
                    <a:pt x="819075" y="1081602"/>
                  </a:lnTo>
                  <a:lnTo>
                    <a:pt x="819683" y="1085331"/>
                  </a:lnTo>
                  <a:lnTo>
                    <a:pt x="842611" y="1085331"/>
                  </a:lnTo>
                  <a:lnTo>
                    <a:pt x="842611" y="1081602"/>
                  </a:lnTo>
                  <a:close/>
                </a:path>
                <a:path w="4944109" h="1752600">
                  <a:moveTo>
                    <a:pt x="838355" y="1066860"/>
                  </a:moveTo>
                  <a:lnTo>
                    <a:pt x="815948" y="1074231"/>
                  </a:lnTo>
                  <a:lnTo>
                    <a:pt x="819075" y="1083524"/>
                  </a:lnTo>
                  <a:lnTo>
                    <a:pt x="819075" y="1081602"/>
                  </a:lnTo>
                  <a:lnTo>
                    <a:pt x="842611" y="1081602"/>
                  </a:lnTo>
                  <a:lnTo>
                    <a:pt x="842611" y="1080301"/>
                  </a:lnTo>
                  <a:lnTo>
                    <a:pt x="842437" y="1079087"/>
                  </a:lnTo>
                  <a:lnTo>
                    <a:pt x="842003" y="1077873"/>
                  </a:lnTo>
                  <a:lnTo>
                    <a:pt x="838355" y="1066860"/>
                  </a:lnTo>
                  <a:close/>
                </a:path>
                <a:path w="4944109" h="1752600">
                  <a:moveTo>
                    <a:pt x="836821" y="1176642"/>
                  </a:moveTo>
                  <a:lnTo>
                    <a:pt x="836705" y="1200055"/>
                  </a:lnTo>
                  <a:lnTo>
                    <a:pt x="836879" y="1201009"/>
                  </a:lnTo>
                  <a:lnTo>
                    <a:pt x="837139" y="1201963"/>
                  </a:lnTo>
                  <a:lnTo>
                    <a:pt x="839398" y="1211068"/>
                  </a:lnTo>
                  <a:lnTo>
                    <a:pt x="862239" y="1205345"/>
                  </a:lnTo>
                  <a:lnTo>
                    <a:pt x="860690" y="1199101"/>
                  </a:lnTo>
                  <a:lnTo>
                    <a:pt x="860328" y="1199101"/>
                  </a:lnTo>
                  <a:lnTo>
                    <a:pt x="859981" y="1196240"/>
                  </a:lnTo>
                  <a:lnTo>
                    <a:pt x="860318" y="1196240"/>
                  </a:lnTo>
                  <a:lnTo>
                    <a:pt x="860255" y="1177943"/>
                  </a:lnTo>
                  <a:lnTo>
                    <a:pt x="836966" y="1177943"/>
                  </a:lnTo>
                  <a:lnTo>
                    <a:pt x="836821" y="1176642"/>
                  </a:lnTo>
                  <a:close/>
                </a:path>
                <a:path w="4944109" h="1752600">
                  <a:moveTo>
                    <a:pt x="859981" y="1196240"/>
                  </a:moveTo>
                  <a:lnTo>
                    <a:pt x="860328" y="1199101"/>
                  </a:lnTo>
                  <a:lnTo>
                    <a:pt x="860323" y="1197620"/>
                  </a:lnTo>
                  <a:lnTo>
                    <a:pt x="859981" y="1196240"/>
                  </a:lnTo>
                  <a:close/>
                </a:path>
                <a:path w="4944109" h="1752600">
                  <a:moveTo>
                    <a:pt x="860323" y="1197620"/>
                  </a:moveTo>
                  <a:lnTo>
                    <a:pt x="860328" y="1199101"/>
                  </a:lnTo>
                  <a:lnTo>
                    <a:pt x="860690" y="1199101"/>
                  </a:lnTo>
                  <a:lnTo>
                    <a:pt x="860323" y="1197620"/>
                  </a:lnTo>
                  <a:close/>
                </a:path>
                <a:path w="4944109" h="1752600">
                  <a:moveTo>
                    <a:pt x="860318" y="1196240"/>
                  </a:moveTo>
                  <a:lnTo>
                    <a:pt x="859981" y="1196240"/>
                  </a:lnTo>
                  <a:lnTo>
                    <a:pt x="860323" y="1197620"/>
                  </a:lnTo>
                  <a:lnTo>
                    <a:pt x="860318" y="1196240"/>
                  </a:lnTo>
                  <a:close/>
                </a:path>
                <a:path w="4944109" h="1752600">
                  <a:moveTo>
                    <a:pt x="860247" y="1175601"/>
                  </a:moveTo>
                  <a:lnTo>
                    <a:pt x="836705" y="1175601"/>
                  </a:lnTo>
                  <a:lnTo>
                    <a:pt x="836705" y="1176642"/>
                  </a:lnTo>
                  <a:lnTo>
                    <a:pt x="836966" y="1177943"/>
                  </a:lnTo>
                  <a:lnTo>
                    <a:pt x="860255" y="1177943"/>
                  </a:lnTo>
                  <a:lnTo>
                    <a:pt x="860247" y="1175601"/>
                  </a:lnTo>
                  <a:close/>
                </a:path>
                <a:path w="4944109" h="1752600">
                  <a:moveTo>
                    <a:pt x="857288" y="1159472"/>
                  </a:moveTo>
                  <a:lnTo>
                    <a:pt x="834187" y="1164068"/>
                  </a:lnTo>
                  <a:lnTo>
                    <a:pt x="836705" y="1176642"/>
                  </a:lnTo>
                  <a:lnTo>
                    <a:pt x="836705" y="1175601"/>
                  </a:lnTo>
                  <a:lnTo>
                    <a:pt x="860247" y="1175601"/>
                  </a:lnTo>
                  <a:lnTo>
                    <a:pt x="860241" y="1174041"/>
                  </a:lnTo>
                  <a:lnTo>
                    <a:pt x="860068" y="1173260"/>
                  </a:lnTo>
                  <a:lnTo>
                    <a:pt x="857288" y="1159472"/>
                  </a:lnTo>
                  <a:close/>
                </a:path>
                <a:path w="4944109" h="1752600">
                  <a:moveTo>
                    <a:pt x="872140" y="1253819"/>
                  </a:moveTo>
                  <a:lnTo>
                    <a:pt x="848517" y="1253819"/>
                  </a:lnTo>
                  <a:lnTo>
                    <a:pt x="848517" y="1258848"/>
                  </a:lnTo>
                  <a:lnTo>
                    <a:pt x="848864" y="1260669"/>
                  </a:lnTo>
                  <a:lnTo>
                    <a:pt x="854770" y="1284169"/>
                  </a:lnTo>
                  <a:lnTo>
                    <a:pt x="859286" y="1302379"/>
                  </a:lnTo>
                  <a:lnTo>
                    <a:pt x="882214" y="1296656"/>
                  </a:lnTo>
                  <a:lnTo>
                    <a:pt x="877611" y="1278533"/>
                  </a:lnTo>
                  <a:lnTo>
                    <a:pt x="872403" y="1257808"/>
                  </a:lnTo>
                  <a:lnTo>
                    <a:pt x="872140" y="1257808"/>
                  </a:lnTo>
                  <a:lnTo>
                    <a:pt x="871705" y="1255033"/>
                  </a:lnTo>
                  <a:lnTo>
                    <a:pt x="872140" y="1255033"/>
                  </a:lnTo>
                  <a:lnTo>
                    <a:pt x="872140" y="1253819"/>
                  </a:lnTo>
                  <a:close/>
                </a:path>
                <a:path w="4944109" h="1752600">
                  <a:moveTo>
                    <a:pt x="871705" y="1255033"/>
                  </a:moveTo>
                  <a:lnTo>
                    <a:pt x="872140" y="1257808"/>
                  </a:lnTo>
                  <a:lnTo>
                    <a:pt x="872140" y="1256761"/>
                  </a:lnTo>
                  <a:lnTo>
                    <a:pt x="871705" y="1255033"/>
                  </a:lnTo>
                  <a:close/>
                </a:path>
                <a:path w="4944109" h="1752600">
                  <a:moveTo>
                    <a:pt x="872140" y="1256761"/>
                  </a:moveTo>
                  <a:lnTo>
                    <a:pt x="872140" y="1257808"/>
                  </a:lnTo>
                  <a:lnTo>
                    <a:pt x="872403" y="1257808"/>
                  </a:lnTo>
                  <a:lnTo>
                    <a:pt x="872140" y="1256761"/>
                  </a:lnTo>
                  <a:close/>
                </a:path>
                <a:path w="4944109" h="1752600">
                  <a:moveTo>
                    <a:pt x="872140" y="1255033"/>
                  </a:moveTo>
                  <a:lnTo>
                    <a:pt x="871705" y="1255033"/>
                  </a:lnTo>
                  <a:lnTo>
                    <a:pt x="872140" y="1256761"/>
                  </a:lnTo>
                  <a:lnTo>
                    <a:pt x="872140" y="1255033"/>
                  </a:lnTo>
                  <a:close/>
                </a:path>
                <a:path w="4944109" h="1752600">
                  <a:moveTo>
                    <a:pt x="866234" y="1345997"/>
                  </a:moveTo>
                  <a:lnTo>
                    <a:pt x="866234" y="1376608"/>
                  </a:lnTo>
                  <a:lnTo>
                    <a:pt x="866408" y="1377909"/>
                  </a:lnTo>
                  <a:lnTo>
                    <a:pt x="866842" y="1379036"/>
                  </a:lnTo>
                  <a:lnTo>
                    <a:pt x="872227" y="1395252"/>
                  </a:lnTo>
                  <a:lnTo>
                    <a:pt x="894547" y="1387794"/>
                  </a:lnTo>
                  <a:lnTo>
                    <a:pt x="890378" y="1375307"/>
                  </a:lnTo>
                  <a:lnTo>
                    <a:pt x="889770" y="1375307"/>
                  </a:lnTo>
                  <a:lnTo>
                    <a:pt x="889162" y="1371665"/>
                  </a:lnTo>
                  <a:lnTo>
                    <a:pt x="889770" y="1371665"/>
                  </a:lnTo>
                  <a:lnTo>
                    <a:pt x="889770" y="1349726"/>
                  </a:lnTo>
                  <a:lnTo>
                    <a:pt x="866842" y="1349726"/>
                  </a:lnTo>
                  <a:lnTo>
                    <a:pt x="866234" y="1345997"/>
                  </a:lnTo>
                  <a:close/>
                </a:path>
                <a:path w="4944109" h="1752600">
                  <a:moveTo>
                    <a:pt x="889162" y="1371665"/>
                  </a:moveTo>
                  <a:lnTo>
                    <a:pt x="889770" y="1375307"/>
                  </a:lnTo>
                  <a:lnTo>
                    <a:pt x="889770" y="1373486"/>
                  </a:lnTo>
                  <a:lnTo>
                    <a:pt x="889162" y="1371665"/>
                  </a:lnTo>
                  <a:close/>
                </a:path>
                <a:path w="4944109" h="1752600">
                  <a:moveTo>
                    <a:pt x="889770" y="1373486"/>
                  </a:moveTo>
                  <a:lnTo>
                    <a:pt x="889770" y="1375307"/>
                  </a:lnTo>
                  <a:lnTo>
                    <a:pt x="890378" y="1375307"/>
                  </a:lnTo>
                  <a:lnTo>
                    <a:pt x="889770" y="1373486"/>
                  </a:lnTo>
                  <a:close/>
                </a:path>
                <a:path w="4944109" h="1752600">
                  <a:moveTo>
                    <a:pt x="889770" y="1371665"/>
                  </a:moveTo>
                  <a:lnTo>
                    <a:pt x="889162" y="1371665"/>
                  </a:lnTo>
                  <a:lnTo>
                    <a:pt x="889770" y="1373486"/>
                  </a:lnTo>
                  <a:lnTo>
                    <a:pt x="889770" y="1371665"/>
                  </a:lnTo>
                  <a:close/>
                </a:path>
                <a:path w="4944109" h="1752600">
                  <a:moveTo>
                    <a:pt x="888988" y="1341748"/>
                  </a:moveTo>
                  <a:lnTo>
                    <a:pt x="866668" y="1349119"/>
                  </a:lnTo>
                  <a:lnTo>
                    <a:pt x="866842" y="1349726"/>
                  </a:lnTo>
                  <a:lnTo>
                    <a:pt x="889770" y="1349726"/>
                  </a:lnTo>
                  <a:lnTo>
                    <a:pt x="889770" y="1344697"/>
                  </a:lnTo>
                  <a:lnTo>
                    <a:pt x="889596" y="1343483"/>
                  </a:lnTo>
                  <a:lnTo>
                    <a:pt x="888988" y="1341748"/>
                  </a:lnTo>
                  <a:close/>
                </a:path>
                <a:path w="4944109" h="1752600">
                  <a:moveTo>
                    <a:pt x="901582" y="1472186"/>
                  </a:moveTo>
                  <a:lnTo>
                    <a:pt x="901582" y="1477892"/>
                  </a:lnTo>
                  <a:lnTo>
                    <a:pt x="925118" y="1477892"/>
                  </a:lnTo>
                  <a:lnTo>
                    <a:pt x="925118" y="1474596"/>
                  </a:lnTo>
                  <a:lnTo>
                    <a:pt x="902798" y="1474596"/>
                  </a:lnTo>
                  <a:lnTo>
                    <a:pt x="901582" y="1472186"/>
                  </a:lnTo>
                  <a:close/>
                </a:path>
                <a:path w="4944109" h="1752600">
                  <a:moveTo>
                    <a:pt x="901582" y="1469307"/>
                  </a:moveTo>
                  <a:lnTo>
                    <a:pt x="901582" y="1472186"/>
                  </a:lnTo>
                  <a:lnTo>
                    <a:pt x="902798" y="1474596"/>
                  </a:lnTo>
                  <a:lnTo>
                    <a:pt x="901582" y="1469307"/>
                  </a:lnTo>
                  <a:close/>
                </a:path>
                <a:path w="4944109" h="1752600">
                  <a:moveTo>
                    <a:pt x="925118" y="1469307"/>
                  </a:moveTo>
                  <a:lnTo>
                    <a:pt x="901582" y="1469307"/>
                  </a:lnTo>
                  <a:lnTo>
                    <a:pt x="902798" y="1474596"/>
                  </a:lnTo>
                  <a:lnTo>
                    <a:pt x="925118" y="1474596"/>
                  </a:lnTo>
                  <a:lnTo>
                    <a:pt x="925118" y="1469307"/>
                  </a:lnTo>
                  <a:close/>
                </a:path>
                <a:path w="4944109" h="1752600">
                  <a:moveTo>
                    <a:pt x="897685" y="1464462"/>
                  </a:moveTo>
                  <a:lnTo>
                    <a:pt x="901582" y="1472186"/>
                  </a:lnTo>
                  <a:lnTo>
                    <a:pt x="901582" y="1469307"/>
                  </a:lnTo>
                  <a:lnTo>
                    <a:pt x="925118" y="1469307"/>
                  </a:lnTo>
                  <a:lnTo>
                    <a:pt x="925118" y="1467486"/>
                  </a:lnTo>
                  <a:lnTo>
                    <a:pt x="924727" y="1465925"/>
                  </a:lnTo>
                  <a:lnTo>
                    <a:pt x="899150" y="1465925"/>
                  </a:lnTo>
                  <a:lnTo>
                    <a:pt x="899021" y="1465751"/>
                  </a:lnTo>
                  <a:lnTo>
                    <a:pt x="897685" y="1464462"/>
                  </a:lnTo>
                  <a:close/>
                </a:path>
                <a:path w="4944109" h="1752600">
                  <a:moveTo>
                    <a:pt x="923294" y="1462890"/>
                  </a:moveTo>
                  <a:lnTo>
                    <a:pt x="896892" y="1462890"/>
                  </a:lnTo>
                  <a:lnTo>
                    <a:pt x="898062" y="1464462"/>
                  </a:lnTo>
                  <a:lnTo>
                    <a:pt x="898976" y="1465751"/>
                  </a:lnTo>
                  <a:lnTo>
                    <a:pt x="899150" y="1465925"/>
                  </a:lnTo>
                  <a:lnTo>
                    <a:pt x="924727" y="1465925"/>
                  </a:lnTo>
                  <a:lnTo>
                    <a:pt x="924684" y="1465751"/>
                  </a:lnTo>
                  <a:lnTo>
                    <a:pt x="923902" y="1464104"/>
                  </a:lnTo>
                  <a:lnTo>
                    <a:pt x="923294" y="1462890"/>
                  </a:lnTo>
                  <a:close/>
                </a:path>
                <a:path w="4944109" h="1752600">
                  <a:moveTo>
                    <a:pt x="896892" y="1462890"/>
                  </a:moveTo>
                  <a:lnTo>
                    <a:pt x="897685" y="1464462"/>
                  </a:lnTo>
                  <a:lnTo>
                    <a:pt x="898976" y="1465751"/>
                  </a:lnTo>
                  <a:lnTo>
                    <a:pt x="898062" y="1464462"/>
                  </a:lnTo>
                  <a:lnTo>
                    <a:pt x="896892" y="1462890"/>
                  </a:lnTo>
                  <a:close/>
                </a:path>
                <a:path w="4944109" h="1752600">
                  <a:moveTo>
                    <a:pt x="889770" y="1442772"/>
                  </a:moveTo>
                  <a:lnTo>
                    <a:pt x="889770" y="1454825"/>
                  </a:lnTo>
                  <a:lnTo>
                    <a:pt x="890986" y="1457860"/>
                  </a:lnTo>
                  <a:lnTo>
                    <a:pt x="893244" y="1460028"/>
                  </a:lnTo>
                  <a:lnTo>
                    <a:pt x="897685" y="1464462"/>
                  </a:lnTo>
                  <a:lnTo>
                    <a:pt x="896892" y="1462890"/>
                  </a:lnTo>
                  <a:lnTo>
                    <a:pt x="923294" y="1462890"/>
                  </a:lnTo>
                  <a:lnTo>
                    <a:pt x="917996" y="1452311"/>
                  </a:lnTo>
                  <a:lnTo>
                    <a:pt x="917716" y="1451704"/>
                  </a:lnTo>
                  <a:lnTo>
                    <a:pt x="913306" y="1451704"/>
                  </a:lnTo>
                  <a:lnTo>
                    <a:pt x="910660" y="1445200"/>
                  </a:lnTo>
                  <a:lnTo>
                    <a:pt x="890986" y="1445200"/>
                  </a:lnTo>
                  <a:lnTo>
                    <a:pt x="889770" y="1442772"/>
                  </a:lnTo>
                  <a:close/>
                </a:path>
                <a:path w="4944109" h="1752600">
                  <a:moveTo>
                    <a:pt x="909919" y="1443379"/>
                  </a:moveTo>
                  <a:lnTo>
                    <a:pt x="913306" y="1451704"/>
                  </a:lnTo>
                  <a:lnTo>
                    <a:pt x="913306" y="1446761"/>
                  </a:lnTo>
                  <a:lnTo>
                    <a:pt x="909919" y="1443379"/>
                  </a:lnTo>
                  <a:close/>
                </a:path>
                <a:path w="4944109" h="1752600">
                  <a:moveTo>
                    <a:pt x="913306" y="1446761"/>
                  </a:moveTo>
                  <a:lnTo>
                    <a:pt x="913306" y="1451704"/>
                  </a:lnTo>
                  <a:lnTo>
                    <a:pt x="917716" y="1451704"/>
                  </a:lnTo>
                  <a:lnTo>
                    <a:pt x="917475" y="1451183"/>
                  </a:lnTo>
                  <a:lnTo>
                    <a:pt x="916693" y="1450143"/>
                  </a:lnTo>
                  <a:lnTo>
                    <a:pt x="913306" y="1446761"/>
                  </a:lnTo>
                  <a:close/>
                </a:path>
                <a:path w="4944109" h="1752600">
                  <a:moveTo>
                    <a:pt x="913306" y="1443379"/>
                  </a:moveTo>
                  <a:lnTo>
                    <a:pt x="909919" y="1443379"/>
                  </a:lnTo>
                  <a:lnTo>
                    <a:pt x="913306" y="1446761"/>
                  </a:lnTo>
                  <a:lnTo>
                    <a:pt x="913306" y="1443379"/>
                  </a:lnTo>
                  <a:close/>
                </a:path>
                <a:path w="4944109" h="1752600">
                  <a:moveTo>
                    <a:pt x="889892" y="1440517"/>
                  </a:moveTo>
                  <a:lnTo>
                    <a:pt x="889770" y="1442772"/>
                  </a:lnTo>
                  <a:lnTo>
                    <a:pt x="890986" y="1445200"/>
                  </a:lnTo>
                  <a:lnTo>
                    <a:pt x="889892" y="1440517"/>
                  </a:lnTo>
                  <a:close/>
                </a:path>
                <a:path w="4944109" h="1752600">
                  <a:moveTo>
                    <a:pt x="909745" y="1430025"/>
                  </a:moveTo>
                  <a:lnTo>
                    <a:pt x="893350" y="1438176"/>
                  </a:lnTo>
                  <a:lnTo>
                    <a:pt x="889770" y="1439997"/>
                  </a:lnTo>
                  <a:lnTo>
                    <a:pt x="890986" y="1445200"/>
                  </a:lnTo>
                  <a:lnTo>
                    <a:pt x="910660" y="1445200"/>
                  </a:lnTo>
                  <a:lnTo>
                    <a:pt x="909919" y="1443379"/>
                  </a:lnTo>
                  <a:lnTo>
                    <a:pt x="913306" y="1443379"/>
                  </a:lnTo>
                  <a:lnTo>
                    <a:pt x="913306" y="1438176"/>
                  </a:lnTo>
                  <a:lnTo>
                    <a:pt x="912959" y="1436355"/>
                  </a:lnTo>
                  <a:lnTo>
                    <a:pt x="912090" y="1434707"/>
                  </a:lnTo>
                  <a:lnTo>
                    <a:pt x="909745" y="1430025"/>
                  </a:lnTo>
                  <a:close/>
                </a:path>
                <a:path w="4944109" h="1752600">
                  <a:moveTo>
                    <a:pt x="889770" y="1439997"/>
                  </a:moveTo>
                  <a:lnTo>
                    <a:pt x="888641" y="1440517"/>
                  </a:lnTo>
                  <a:lnTo>
                    <a:pt x="889770" y="1442772"/>
                  </a:lnTo>
                  <a:lnTo>
                    <a:pt x="889770" y="1439997"/>
                  </a:lnTo>
                  <a:close/>
                </a:path>
                <a:path w="4944109" h="1752600">
                  <a:moveTo>
                    <a:pt x="971756" y="1534506"/>
                  </a:moveTo>
                  <a:lnTo>
                    <a:pt x="966371" y="1539863"/>
                  </a:lnTo>
                  <a:lnTo>
                    <a:pt x="966371" y="1551600"/>
                  </a:lnTo>
                  <a:lnTo>
                    <a:pt x="971756" y="1551600"/>
                  </a:lnTo>
                  <a:lnTo>
                    <a:pt x="971756" y="1534506"/>
                  </a:lnTo>
                  <a:close/>
                </a:path>
                <a:path w="4944109" h="1752600">
                  <a:moveTo>
                    <a:pt x="962897" y="1519775"/>
                  </a:moveTo>
                  <a:lnTo>
                    <a:pt x="946309" y="1536425"/>
                  </a:lnTo>
                  <a:lnTo>
                    <a:pt x="958034" y="1548157"/>
                  </a:lnTo>
                  <a:lnTo>
                    <a:pt x="966371" y="1539863"/>
                  </a:lnTo>
                  <a:lnTo>
                    <a:pt x="966371" y="1528100"/>
                  </a:lnTo>
                  <a:lnTo>
                    <a:pt x="971235" y="1528100"/>
                  </a:lnTo>
                  <a:lnTo>
                    <a:pt x="962897" y="1519775"/>
                  </a:lnTo>
                  <a:close/>
                </a:path>
                <a:path w="4944109" h="1752600">
                  <a:moveTo>
                    <a:pt x="971235" y="1528100"/>
                  </a:moveTo>
                  <a:lnTo>
                    <a:pt x="966371" y="1528100"/>
                  </a:lnTo>
                  <a:lnTo>
                    <a:pt x="966371" y="1539863"/>
                  </a:lnTo>
                  <a:lnTo>
                    <a:pt x="971756" y="1534506"/>
                  </a:lnTo>
                  <a:lnTo>
                    <a:pt x="971756" y="1528620"/>
                  </a:lnTo>
                  <a:lnTo>
                    <a:pt x="971235" y="1528100"/>
                  </a:lnTo>
                  <a:close/>
                </a:path>
                <a:path w="4944109" h="1752600">
                  <a:moveTo>
                    <a:pt x="942905" y="1531569"/>
                  </a:moveTo>
                  <a:lnTo>
                    <a:pt x="942835" y="1532956"/>
                  </a:lnTo>
                  <a:lnTo>
                    <a:pt x="946309" y="1536425"/>
                  </a:lnTo>
                  <a:lnTo>
                    <a:pt x="948728" y="1533997"/>
                  </a:lnTo>
                  <a:lnTo>
                    <a:pt x="942905" y="1531569"/>
                  </a:lnTo>
                  <a:close/>
                </a:path>
                <a:path w="4944109" h="1752600">
                  <a:moveTo>
                    <a:pt x="971756" y="1528620"/>
                  </a:moveTo>
                  <a:lnTo>
                    <a:pt x="971756" y="1534506"/>
                  </a:lnTo>
                  <a:lnTo>
                    <a:pt x="974709" y="1531569"/>
                  </a:lnTo>
                  <a:lnTo>
                    <a:pt x="971756" y="1528620"/>
                  </a:lnTo>
                  <a:close/>
                </a:path>
                <a:path w="4944109" h="1752600">
                  <a:moveTo>
                    <a:pt x="942835" y="1532956"/>
                  </a:moveTo>
                  <a:lnTo>
                    <a:pt x="942835" y="1533997"/>
                  </a:lnTo>
                  <a:lnTo>
                    <a:pt x="943877" y="1533997"/>
                  </a:lnTo>
                  <a:lnTo>
                    <a:pt x="942835" y="1532956"/>
                  </a:lnTo>
                  <a:close/>
                </a:path>
                <a:path w="4944109" h="1752600">
                  <a:moveTo>
                    <a:pt x="951867" y="1510497"/>
                  </a:moveTo>
                  <a:lnTo>
                    <a:pt x="947735" y="1510497"/>
                  </a:lnTo>
                  <a:lnTo>
                    <a:pt x="951173" y="1513879"/>
                  </a:lnTo>
                  <a:lnTo>
                    <a:pt x="942835" y="1522203"/>
                  </a:lnTo>
                  <a:lnTo>
                    <a:pt x="942905" y="1531569"/>
                  </a:lnTo>
                  <a:lnTo>
                    <a:pt x="948741" y="1533997"/>
                  </a:lnTo>
                  <a:lnTo>
                    <a:pt x="962897" y="1519775"/>
                  </a:lnTo>
                  <a:lnTo>
                    <a:pt x="957078" y="1513879"/>
                  </a:lnTo>
                  <a:lnTo>
                    <a:pt x="954820" y="1511711"/>
                  </a:lnTo>
                  <a:lnTo>
                    <a:pt x="951867" y="1510497"/>
                  </a:lnTo>
                  <a:close/>
                </a:path>
                <a:path w="4944109" h="1752600">
                  <a:moveTo>
                    <a:pt x="940403" y="1530528"/>
                  </a:moveTo>
                  <a:lnTo>
                    <a:pt x="942835" y="1532956"/>
                  </a:lnTo>
                  <a:lnTo>
                    <a:pt x="942835" y="1531569"/>
                  </a:lnTo>
                  <a:lnTo>
                    <a:pt x="940403" y="1530528"/>
                  </a:lnTo>
                  <a:close/>
                </a:path>
                <a:path w="4944109" h="1752600">
                  <a:moveTo>
                    <a:pt x="928592" y="1524631"/>
                  </a:moveTo>
                  <a:lnTo>
                    <a:pt x="934498" y="1530528"/>
                  </a:lnTo>
                  <a:lnTo>
                    <a:pt x="936929" y="1528100"/>
                  </a:lnTo>
                  <a:lnTo>
                    <a:pt x="934411" y="1528100"/>
                  </a:lnTo>
                  <a:lnTo>
                    <a:pt x="934411" y="1527052"/>
                  </a:lnTo>
                  <a:lnTo>
                    <a:pt x="928592" y="1524631"/>
                  </a:lnTo>
                  <a:close/>
                </a:path>
                <a:path w="4944109" h="1752600">
                  <a:moveTo>
                    <a:pt x="971756" y="1528100"/>
                  </a:moveTo>
                  <a:lnTo>
                    <a:pt x="971235" y="1528100"/>
                  </a:lnTo>
                  <a:lnTo>
                    <a:pt x="971756" y="1528620"/>
                  </a:lnTo>
                  <a:lnTo>
                    <a:pt x="971756" y="1528100"/>
                  </a:lnTo>
                  <a:close/>
                </a:path>
                <a:path w="4944109" h="1752600">
                  <a:moveTo>
                    <a:pt x="934411" y="1527052"/>
                  </a:moveTo>
                  <a:lnTo>
                    <a:pt x="934411" y="1528100"/>
                  </a:lnTo>
                  <a:lnTo>
                    <a:pt x="936929" y="1528100"/>
                  </a:lnTo>
                  <a:lnTo>
                    <a:pt x="934411" y="1527052"/>
                  </a:lnTo>
                  <a:close/>
                </a:path>
                <a:path w="4944109" h="1752600">
                  <a:moveTo>
                    <a:pt x="940056" y="1504600"/>
                  </a:moveTo>
                  <a:lnTo>
                    <a:pt x="934411" y="1504600"/>
                  </a:lnTo>
                  <a:lnTo>
                    <a:pt x="934411" y="1527052"/>
                  </a:lnTo>
                  <a:lnTo>
                    <a:pt x="936929" y="1528100"/>
                  </a:lnTo>
                  <a:lnTo>
                    <a:pt x="942835" y="1522203"/>
                  </a:lnTo>
                  <a:lnTo>
                    <a:pt x="942835" y="1510497"/>
                  </a:lnTo>
                  <a:lnTo>
                    <a:pt x="947735" y="1510497"/>
                  </a:lnTo>
                  <a:lnTo>
                    <a:pt x="943009" y="1505814"/>
                  </a:lnTo>
                  <a:lnTo>
                    <a:pt x="940056" y="1504600"/>
                  </a:lnTo>
                  <a:close/>
                </a:path>
                <a:path w="4944109" h="1752600">
                  <a:moveTo>
                    <a:pt x="947735" y="1510497"/>
                  </a:moveTo>
                  <a:lnTo>
                    <a:pt x="942835" y="1510497"/>
                  </a:lnTo>
                  <a:lnTo>
                    <a:pt x="942835" y="1522203"/>
                  </a:lnTo>
                  <a:lnTo>
                    <a:pt x="951173" y="1513879"/>
                  </a:lnTo>
                  <a:lnTo>
                    <a:pt x="947735" y="1510497"/>
                  </a:lnTo>
                  <a:close/>
                </a:path>
                <a:path w="4944109" h="1752600">
                  <a:moveTo>
                    <a:pt x="1028762" y="1510497"/>
                  </a:moveTo>
                  <a:lnTo>
                    <a:pt x="1013530" y="1510497"/>
                  </a:lnTo>
                  <a:lnTo>
                    <a:pt x="1012818" y="1510786"/>
                  </a:lnTo>
                  <a:lnTo>
                    <a:pt x="1015957" y="1513884"/>
                  </a:lnTo>
                  <a:lnTo>
                    <a:pt x="1007625" y="1522203"/>
                  </a:lnTo>
                  <a:lnTo>
                    <a:pt x="1007625" y="1533997"/>
                  </a:lnTo>
                  <a:lnTo>
                    <a:pt x="1016657" y="1533997"/>
                  </a:lnTo>
                  <a:lnTo>
                    <a:pt x="1019610" y="1532696"/>
                  </a:lnTo>
                  <a:lnTo>
                    <a:pt x="1021868" y="1530528"/>
                  </a:lnTo>
                  <a:lnTo>
                    <a:pt x="1029945" y="1522463"/>
                  </a:lnTo>
                  <a:lnTo>
                    <a:pt x="1031161" y="1519428"/>
                  </a:lnTo>
                  <a:lnTo>
                    <a:pt x="1031161" y="1512925"/>
                  </a:lnTo>
                  <a:lnTo>
                    <a:pt x="1027774" y="1512925"/>
                  </a:lnTo>
                  <a:lnTo>
                    <a:pt x="1028644" y="1510786"/>
                  </a:lnTo>
                  <a:lnTo>
                    <a:pt x="1028762" y="1510497"/>
                  </a:lnTo>
                  <a:close/>
                </a:path>
                <a:path w="4944109" h="1752600">
                  <a:moveTo>
                    <a:pt x="993381" y="1524631"/>
                  </a:moveTo>
                  <a:lnTo>
                    <a:pt x="999287" y="1530528"/>
                  </a:lnTo>
                  <a:lnTo>
                    <a:pt x="1001719" y="1528100"/>
                  </a:lnTo>
                  <a:lnTo>
                    <a:pt x="993381" y="1524631"/>
                  </a:lnTo>
                  <a:close/>
                </a:path>
                <a:path w="4944109" h="1752600">
                  <a:moveTo>
                    <a:pt x="1003250" y="1511971"/>
                  </a:moveTo>
                  <a:lnTo>
                    <a:pt x="984088" y="1511971"/>
                  </a:lnTo>
                  <a:lnTo>
                    <a:pt x="984088" y="1522810"/>
                  </a:lnTo>
                  <a:lnTo>
                    <a:pt x="989299" y="1528100"/>
                  </a:lnTo>
                  <a:lnTo>
                    <a:pt x="996855" y="1528100"/>
                  </a:lnTo>
                  <a:lnTo>
                    <a:pt x="993381" y="1524631"/>
                  </a:lnTo>
                  <a:lnTo>
                    <a:pt x="1005193" y="1524631"/>
                  </a:lnTo>
                  <a:lnTo>
                    <a:pt x="1007625" y="1522203"/>
                  </a:lnTo>
                  <a:lnTo>
                    <a:pt x="1007625" y="1516307"/>
                  </a:lnTo>
                  <a:lnTo>
                    <a:pt x="1003250" y="1511971"/>
                  </a:lnTo>
                  <a:close/>
                </a:path>
                <a:path w="4944109" h="1752600">
                  <a:moveTo>
                    <a:pt x="1005193" y="1524631"/>
                  </a:moveTo>
                  <a:lnTo>
                    <a:pt x="993381" y="1524631"/>
                  </a:lnTo>
                  <a:lnTo>
                    <a:pt x="1001719" y="1528100"/>
                  </a:lnTo>
                  <a:lnTo>
                    <a:pt x="1005193" y="1524631"/>
                  </a:lnTo>
                  <a:close/>
                </a:path>
                <a:path w="4944109" h="1752600">
                  <a:moveTo>
                    <a:pt x="1012818" y="1510786"/>
                  </a:moveTo>
                  <a:lnTo>
                    <a:pt x="1009362" y="1512188"/>
                  </a:lnTo>
                  <a:lnTo>
                    <a:pt x="1007625" y="1516307"/>
                  </a:lnTo>
                  <a:lnTo>
                    <a:pt x="1007625" y="1522203"/>
                  </a:lnTo>
                  <a:lnTo>
                    <a:pt x="1015957" y="1513884"/>
                  </a:lnTo>
                  <a:lnTo>
                    <a:pt x="1012818" y="1510786"/>
                  </a:lnTo>
                  <a:close/>
                </a:path>
                <a:path w="4944109" h="1752600">
                  <a:moveTo>
                    <a:pt x="1007625" y="1512925"/>
                  </a:moveTo>
                  <a:lnTo>
                    <a:pt x="1005180" y="1513884"/>
                  </a:lnTo>
                  <a:lnTo>
                    <a:pt x="1007625" y="1516307"/>
                  </a:lnTo>
                  <a:lnTo>
                    <a:pt x="1007625" y="1512925"/>
                  </a:lnTo>
                  <a:close/>
                </a:path>
                <a:path w="4944109" h="1752600">
                  <a:moveTo>
                    <a:pt x="1009362" y="1512188"/>
                  </a:moveTo>
                  <a:lnTo>
                    <a:pt x="1007625" y="1512925"/>
                  </a:lnTo>
                  <a:lnTo>
                    <a:pt x="1007625" y="1516307"/>
                  </a:lnTo>
                  <a:lnTo>
                    <a:pt x="1009362" y="1512188"/>
                  </a:lnTo>
                  <a:close/>
                </a:path>
                <a:path w="4944109" h="1752600">
                  <a:moveTo>
                    <a:pt x="1004845" y="1504600"/>
                  </a:moveTo>
                  <a:lnTo>
                    <a:pt x="995813" y="1504600"/>
                  </a:lnTo>
                  <a:lnTo>
                    <a:pt x="1005180" y="1513884"/>
                  </a:lnTo>
                  <a:lnTo>
                    <a:pt x="1007625" y="1511486"/>
                  </a:lnTo>
                  <a:lnTo>
                    <a:pt x="1007625" y="1505814"/>
                  </a:lnTo>
                  <a:lnTo>
                    <a:pt x="1007885" y="1505814"/>
                  </a:lnTo>
                  <a:lnTo>
                    <a:pt x="1004845" y="1504600"/>
                  </a:lnTo>
                  <a:close/>
                </a:path>
                <a:path w="4944109" h="1752600">
                  <a:moveTo>
                    <a:pt x="1007625" y="1511486"/>
                  </a:moveTo>
                  <a:lnTo>
                    <a:pt x="1005188" y="1513884"/>
                  </a:lnTo>
                  <a:lnTo>
                    <a:pt x="1007544" y="1512925"/>
                  </a:lnTo>
                  <a:lnTo>
                    <a:pt x="1007625" y="1511486"/>
                  </a:lnTo>
                  <a:close/>
                </a:path>
                <a:path w="4944109" h="1752600">
                  <a:moveTo>
                    <a:pt x="1010577" y="1508581"/>
                  </a:moveTo>
                  <a:lnTo>
                    <a:pt x="1007625" y="1511486"/>
                  </a:lnTo>
                  <a:lnTo>
                    <a:pt x="1007625" y="1512925"/>
                  </a:lnTo>
                  <a:lnTo>
                    <a:pt x="1009362" y="1512188"/>
                  </a:lnTo>
                  <a:lnTo>
                    <a:pt x="1010793" y="1508793"/>
                  </a:lnTo>
                  <a:lnTo>
                    <a:pt x="1010577" y="1508581"/>
                  </a:lnTo>
                  <a:close/>
                </a:path>
                <a:path w="4944109" h="1752600">
                  <a:moveTo>
                    <a:pt x="1028827" y="1510335"/>
                  </a:moveTo>
                  <a:lnTo>
                    <a:pt x="1027774" y="1512925"/>
                  </a:lnTo>
                  <a:lnTo>
                    <a:pt x="1029597" y="1511104"/>
                  </a:lnTo>
                  <a:lnTo>
                    <a:pt x="1028827" y="1510335"/>
                  </a:lnTo>
                  <a:close/>
                </a:path>
                <a:path w="4944109" h="1752600">
                  <a:moveTo>
                    <a:pt x="1031161" y="1504600"/>
                  </a:moveTo>
                  <a:lnTo>
                    <a:pt x="1028827" y="1510335"/>
                  </a:lnTo>
                  <a:lnTo>
                    <a:pt x="1029597" y="1511104"/>
                  </a:lnTo>
                  <a:lnTo>
                    <a:pt x="1027774" y="1512925"/>
                  </a:lnTo>
                  <a:lnTo>
                    <a:pt x="1031161" y="1512925"/>
                  </a:lnTo>
                  <a:lnTo>
                    <a:pt x="1031161" y="1504600"/>
                  </a:lnTo>
                  <a:close/>
                </a:path>
                <a:path w="4944109" h="1752600">
                  <a:moveTo>
                    <a:pt x="1010793" y="1508793"/>
                  </a:moveTo>
                  <a:lnTo>
                    <a:pt x="1009453" y="1511971"/>
                  </a:lnTo>
                  <a:lnTo>
                    <a:pt x="1009362" y="1512188"/>
                  </a:lnTo>
                  <a:lnTo>
                    <a:pt x="1012818" y="1510786"/>
                  </a:lnTo>
                  <a:lnTo>
                    <a:pt x="1010793" y="1508793"/>
                  </a:lnTo>
                  <a:close/>
                </a:path>
                <a:path w="4944109" h="1752600">
                  <a:moveTo>
                    <a:pt x="1012922" y="1494454"/>
                  </a:moveTo>
                  <a:lnTo>
                    <a:pt x="1008840" y="1498530"/>
                  </a:lnTo>
                  <a:lnTo>
                    <a:pt x="1007625" y="1501478"/>
                  </a:lnTo>
                  <a:lnTo>
                    <a:pt x="1007625" y="1511486"/>
                  </a:lnTo>
                  <a:lnTo>
                    <a:pt x="1010577" y="1508581"/>
                  </a:lnTo>
                  <a:lnTo>
                    <a:pt x="1010056" y="1508069"/>
                  </a:lnTo>
                  <a:lnTo>
                    <a:pt x="1007885" y="1505814"/>
                  </a:lnTo>
                  <a:lnTo>
                    <a:pt x="1024300" y="1505814"/>
                  </a:lnTo>
                  <a:lnTo>
                    <a:pt x="1012922" y="1494454"/>
                  </a:lnTo>
                  <a:close/>
                </a:path>
                <a:path w="4944109" h="1752600">
                  <a:moveTo>
                    <a:pt x="1026558" y="1508069"/>
                  </a:moveTo>
                  <a:lnTo>
                    <a:pt x="1011099" y="1508069"/>
                  </a:lnTo>
                  <a:lnTo>
                    <a:pt x="1010882" y="1508581"/>
                  </a:lnTo>
                  <a:lnTo>
                    <a:pt x="1010793" y="1508793"/>
                  </a:lnTo>
                  <a:lnTo>
                    <a:pt x="1012818" y="1510786"/>
                  </a:lnTo>
                  <a:lnTo>
                    <a:pt x="1013530" y="1510497"/>
                  </a:lnTo>
                  <a:lnTo>
                    <a:pt x="1028762" y="1510497"/>
                  </a:lnTo>
                  <a:lnTo>
                    <a:pt x="1028827" y="1510335"/>
                  </a:lnTo>
                  <a:lnTo>
                    <a:pt x="1026558" y="1508069"/>
                  </a:lnTo>
                  <a:close/>
                </a:path>
                <a:path w="4944109" h="1752600">
                  <a:moveTo>
                    <a:pt x="1011099" y="1508069"/>
                  </a:moveTo>
                  <a:lnTo>
                    <a:pt x="1010577" y="1508581"/>
                  </a:lnTo>
                  <a:lnTo>
                    <a:pt x="1010793" y="1508793"/>
                  </a:lnTo>
                  <a:lnTo>
                    <a:pt x="1011099" y="1508069"/>
                  </a:lnTo>
                  <a:close/>
                </a:path>
                <a:path w="4944109" h="1752600">
                  <a:moveTo>
                    <a:pt x="1024300" y="1505814"/>
                  </a:moveTo>
                  <a:lnTo>
                    <a:pt x="1007885" y="1505814"/>
                  </a:lnTo>
                  <a:lnTo>
                    <a:pt x="1010056" y="1508069"/>
                  </a:lnTo>
                  <a:lnTo>
                    <a:pt x="1010577" y="1508581"/>
                  </a:lnTo>
                  <a:lnTo>
                    <a:pt x="1011099" y="1508069"/>
                  </a:lnTo>
                  <a:lnTo>
                    <a:pt x="1026558" y="1508069"/>
                  </a:lnTo>
                  <a:lnTo>
                    <a:pt x="1024300" y="1505814"/>
                  </a:lnTo>
                  <a:close/>
                </a:path>
                <a:path w="4944109" h="1752600">
                  <a:moveTo>
                    <a:pt x="1082575" y="1528100"/>
                  </a:moveTo>
                  <a:lnTo>
                    <a:pt x="1077329" y="1528100"/>
                  </a:lnTo>
                  <a:lnTo>
                    <a:pt x="1080752" y="1531569"/>
                  </a:lnTo>
                  <a:lnTo>
                    <a:pt x="1072414" y="1539859"/>
                  </a:lnTo>
                  <a:lnTo>
                    <a:pt x="1072414" y="1551600"/>
                  </a:lnTo>
                  <a:lnTo>
                    <a:pt x="1082575" y="1551600"/>
                  </a:lnTo>
                  <a:lnTo>
                    <a:pt x="1082575" y="1528100"/>
                  </a:lnTo>
                  <a:close/>
                </a:path>
                <a:path w="4944109" h="1752600">
                  <a:moveTo>
                    <a:pt x="1058258" y="1542235"/>
                  </a:moveTo>
                  <a:lnTo>
                    <a:pt x="1064077" y="1548149"/>
                  </a:lnTo>
                  <a:lnTo>
                    <a:pt x="1066536" y="1545703"/>
                  </a:lnTo>
                  <a:lnTo>
                    <a:pt x="1058258" y="1542235"/>
                  </a:lnTo>
                  <a:close/>
                </a:path>
                <a:path w="4944109" h="1752600">
                  <a:moveTo>
                    <a:pt x="1048878" y="1532956"/>
                  </a:moveTo>
                  <a:lnTo>
                    <a:pt x="1048878" y="1540414"/>
                  </a:lnTo>
                  <a:lnTo>
                    <a:pt x="1054176" y="1545703"/>
                  </a:lnTo>
                  <a:lnTo>
                    <a:pt x="1061671" y="1545703"/>
                  </a:lnTo>
                  <a:lnTo>
                    <a:pt x="1058258" y="1542235"/>
                  </a:lnTo>
                  <a:lnTo>
                    <a:pt x="1070025" y="1542235"/>
                  </a:lnTo>
                  <a:lnTo>
                    <a:pt x="1072414" y="1539859"/>
                  </a:lnTo>
                  <a:lnTo>
                    <a:pt x="1072414" y="1536425"/>
                  </a:lnTo>
                  <a:lnTo>
                    <a:pt x="1052352" y="1536425"/>
                  </a:lnTo>
                  <a:lnTo>
                    <a:pt x="1048878" y="1532956"/>
                  </a:lnTo>
                  <a:close/>
                </a:path>
                <a:path w="4944109" h="1752600">
                  <a:moveTo>
                    <a:pt x="1070025" y="1542235"/>
                  </a:moveTo>
                  <a:lnTo>
                    <a:pt x="1058258" y="1542235"/>
                  </a:lnTo>
                  <a:lnTo>
                    <a:pt x="1066595" y="1545703"/>
                  </a:lnTo>
                  <a:lnTo>
                    <a:pt x="1070025" y="1542235"/>
                  </a:lnTo>
                  <a:close/>
                </a:path>
                <a:path w="4944109" h="1752600">
                  <a:moveTo>
                    <a:pt x="1071586" y="1522970"/>
                  </a:moveTo>
                  <a:lnTo>
                    <a:pt x="1072414" y="1524978"/>
                  </a:lnTo>
                  <a:lnTo>
                    <a:pt x="1072414" y="1539859"/>
                  </a:lnTo>
                  <a:lnTo>
                    <a:pt x="1080752" y="1531569"/>
                  </a:lnTo>
                  <a:lnTo>
                    <a:pt x="1074933" y="1525672"/>
                  </a:lnTo>
                  <a:lnTo>
                    <a:pt x="1072675" y="1523417"/>
                  </a:lnTo>
                  <a:lnTo>
                    <a:pt x="1071586" y="1522970"/>
                  </a:lnTo>
                  <a:close/>
                </a:path>
                <a:path w="4944109" h="1752600">
                  <a:moveTo>
                    <a:pt x="1048878" y="1528100"/>
                  </a:moveTo>
                  <a:lnTo>
                    <a:pt x="1048878" y="1532956"/>
                  </a:lnTo>
                  <a:lnTo>
                    <a:pt x="1052352" y="1536425"/>
                  </a:lnTo>
                  <a:lnTo>
                    <a:pt x="1048878" y="1528100"/>
                  </a:lnTo>
                  <a:close/>
                </a:path>
                <a:path w="4944109" h="1752600">
                  <a:moveTo>
                    <a:pt x="1066552" y="1528100"/>
                  </a:moveTo>
                  <a:lnTo>
                    <a:pt x="1048878" y="1528100"/>
                  </a:lnTo>
                  <a:lnTo>
                    <a:pt x="1052352" y="1536425"/>
                  </a:lnTo>
                  <a:lnTo>
                    <a:pt x="1072414" y="1536425"/>
                  </a:lnTo>
                  <a:lnTo>
                    <a:pt x="1072414" y="1533997"/>
                  </a:lnTo>
                  <a:lnTo>
                    <a:pt x="1066552" y="1528100"/>
                  </a:lnTo>
                  <a:close/>
                </a:path>
                <a:path w="4944109" h="1752600">
                  <a:moveTo>
                    <a:pt x="1069722" y="1522203"/>
                  </a:moveTo>
                  <a:lnTo>
                    <a:pt x="1060689" y="1522203"/>
                  </a:lnTo>
                  <a:lnTo>
                    <a:pt x="1072414" y="1533997"/>
                  </a:lnTo>
                  <a:lnTo>
                    <a:pt x="1072414" y="1524978"/>
                  </a:lnTo>
                  <a:lnTo>
                    <a:pt x="1071586" y="1522970"/>
                  </a:lnTo>
                  <a:lnTo>
                    <a:pt x="1069722" y="1522203"/>
                  </a:lnTo>
                  <a:close/>
                </a:path>
                <a:path w="4944109" h="1752600">
                  <a:moveTo>
                    <a:pt x="1060689" y="1516046"/>
                  </a:moveTo>
                  <a:lnTo>
                    <a:pt x="1037066" y="1516046"/>
                  </a:lnTo>
                  <a:lnTo>
                    <a:pt x="1037066" y="1519428"/>
                  </a:lnTo>
                  <a:lnTo>
                    <a:pt x="1038183" y="1522030"/>
                  </a:lnTo>
                  <a:lnTo>
                    <a:pt x="1038258" y="1522203"/>
                  </a:lnTo>
                  <a:lnTo>
                    <a:pt x="1038369" y="1522463"/>
                  </a:lnTo>
                  <a:lnTo>
                    <a:pt x="1048878" y="1532956"/>
                  </a:lnTo>
                  <a:lnTo>
                    <a:pt x="1048878" y="1528100"/>
                  </a:lnTo>
                  <a:lnTo>
                    <a:pt x="1066552" y="1528100"/>
                  </a:lnTo>
                  <a:lnTo>
                    <a:pt x="1060689" y="1522203"/>
                  </a:lnTo>
                  <a:lnTo>
                    <a:pt x="1071270" y="1522203"/>
                  </a:lnTo>
                  <a:lnTo>
                    <a:pt x="1071198" y="1522030"/>
                  </a:lnTo>
                  <a:lnTo>
                    <a:pt x="1069027" y="1519775"/>
                  </a:lnTo>
                  <a:lnTo>
                    <a:pt x="1065553" y="1516307"/>
                  </a:lnTo>
                  <a:lnTo>
                    <a:pt x="1060689" y="1516307"/>
                  </a:lnTo>
                  <a:lnTo>
                    <a:pt x="1060689" y="1516046"/>
                  </a:lnTo>
                  <a:close/>
                </a:path>
                <a:path w="4944109" h="1752600">
                  <a:moveTo>
                    <a:pt x="1071270" y="1522203"/>
                  </a:moveTo>
                  <a:lnTo>
                    <a:pt x="1069722" y="1522203"/>
                  </a:lnTo>
                  <a:lnTo>
                    <a:pt x="1071586" y="1522970"/>
                  </a:lnTo>
                  <a:lnTo>
                    <a:pt x="1071377" y="1522463"/>
                  </a:lnTo>
                  <a:lnTo>
                    <a:pt x="1071270" y="1522203"/>
                  </a:lnTo>
                  <a:close/>
                </a:path>
                <a:path w="4944109" h="1752600">
                  <a:moveTo>
                    <a:pt x="1057216" y="1508069"/>
                  </a:moveTo>
                  <a:lnTo>
                    <a:pt x="1060580" y="1516046"/>
                  </a:lnTo>
                  <a:lnTo>
                    <a:pt x="1060689" y="1516307"/>
                  </a:lnTo>
                  <a:lnTo>
                    <a:pt x="1065553" y="1516307"/>
                  </a:lnTo>
                  <a:lnTo>
                    <a:pt x="1063121" y="1513879"/>
                  </a:lnTo>
                  <a:lnTo>
                    <a:pt x="1057216" y="1508069"/>
                  </a:lnTo>
                  <a:close/>
                </a:path>
                <a:path w="4944109" h="1752600">
                  <a:moveTo>
                    <a:pt x="1119573" y="1562319"/>
                  </a:moveTo>
                  <a:lnTo>
                    <a:pt x="1119573" y="1569827"/>
                  </a:lnTo>
                  <a:lnTo>
                    <a:pt x="1124871" y="1575091"/>
                  </a:lnTo>
                  <a:lnTo>
                    <a:pt x="1143196" y="1575091"/>
                  </a:lnTo>
                  <a:lnTo>
                    <a:pt x="1143196" y="1565778"/>
                  </a:lnTo>
                  <a:lnTo>
                    <a:pt x="1123047" y="1565778"/>
                  </a:lnTo>
                  <a:lnTo>
                    <a:pt x="1119573" y="1562319"/>
                  </a:lnTo>
                  <a:close/>
                </a:path>
                <a:path w="4944109" h="1752600">
                  <a:moveTo>
                    <a:pt x="1146931" y="1551591"/>
                  </a:moveTo>
                  <a:lnTo>
                    <a:pt x="1143196" y="1551591"/>
                  </a:lnTo>
                  <a:lnTo>
                    <a:pt x="1143196" y="1575091"/>
                  </a:lnTo>
                  <a:lnTo>
                    <a:pt x="1146931" y="1575091"/>
                  </a:lnTo>
                  <a:lnTo>
                    <a:pt x="1146931" y="1551591"/>
                  </a:lnTo>
                  <a:close/>
                </a:path>
                <a:path w="4944109" h="1752600">
                  <a:moveTo>
                    <a:pt x="1119578" y="1557482"/>
                  </a:moveTo>
                  <a:lnTo>
                    <a:pt x="1119573" y="1562319"/>
                  </a:lnTo>
                  <a:lnTo>
                    <a:pt x="1123047" y="1565778"/>
                  </a:lnTo>
                  <a:lnTo>
                    <a:pt x="1119578" y="1557482"/>
                  </a:lnTo>
                  <a:close/>
                </a:path>
                <a:path w="4944109" h="1752600">
                  <a:moveTo>
                    <a:pt x="1133817" y="1543275"/>
                  </a:moveTo>
                  <a:lnTo>
                    <a:pt x="1119578" y="1557482"/>
                  </a:lnTo>
                  <a:lnTo>
                    <a:pt x="1123047" y="1565778"/>
                  </a:lnTo>
                  <a:lnTo>
                    <a:pt x="1143196" y="1565778"/>
                  </a:lnTo>
                  <a:lnTo>
                    <a:pt x="1143196" y="1563341"/>
                  </a:lnTo>
                  <a:lnTo>
                    <a:pt x="1131385" y="1551591"/>
                  </a:lnTo>
                  <a:lnTo>
                    <a:pt x="1141988" y="1551591"/>
                  </a:lnTo>
                  <a:lnTo>
                    <a:pt x="1141894" y="1551374"/>
                  </a:lnTo>
                  <a:lnTo>
                    <a:pt x="1139722" y="1549172"/>
                  </a:lnTo>
                  <a:lnTo>
                    <a:pt x="1133817" y="1543275"/>
                  </a:lnTo>
                  <a:close/>
                </a:path>
                <a:path w="4944109" h="1752600">
                  <a:moveTo>
                    <a:pt x="1141988" y="1551591"/>
                  </a:moveTo>
                  <a:lnTo>
                    <a:pt x="1131385" y="1551591"/>
                  </a:lnTo>
                  <a:lnTo>
                    <a:pt x="1143196" y="1563341"/>
                  </a:lnTo>
                  <a:lnTo>
                    <a:pt x="1143196" y="1554357"/>
                  </a:lnTo>
                  <a:lnTo>
                    <a:pt x="1141988" y="1551591"/>
                  </a:lnTo>
                  <a:close/>
                </a:path>
                <a:path w="4944109" h="1752600">
                  <a:moveTo>
                    <a:pt x="1119573" y="1557482"/>
                  </a:moveTo>
                  <a:lnTo>
                    <a:pt x="1117150" y="1559907"/>
                  </a:lnTo>
                  <a:lnTo>
                    <a:pt x="1119573" y="1562319"/>
                  </a:lnTo>
                  <a:lnTo>
                    <a:pt x="1119573" y="1557482"/>
                  </a:lnTo>
                  <a:close/>
                </a:path>
                <a:path w="4944109" h="1752600">
                  <a:moveTo>
                    <a:pt x="1125223" y="1539200"/>
                  </a:moveTo>
                  <a:lnTo>
                    <a:pt x="1101943" y="1539200"/>
                  </a:lnTo>
                  <a:lnTo>
                    <a:pt x="1101943" y="1542928"/>
                  </a:lnTo>
                  <a:lnTo>
                    <a:pt x="1103159" y="1545963"/>
                  </a:lnTo>
                  <a:lnTo>
                    <a:pt x="1105330" y="1548157"/>
                  </a:lnTo>
                  <a:lnTo>
                    <a:pt x="1117141" y="1559907"/>
                  </a:lnTo>
                  <a:lnTo>
                    <a:pt x="1133817" y="1543275"/>
                  </a:lnTo>
                  <a:lnTo>
                    <a:pt x="1130343" y="1539807"/>
                  </a:lnTo>
                  <a:lnTo>
                    <a:pt x="1125479" y="1539807"/>
                  </a:lnTo>
                  <a:lnTo>
                    <a:pt x="1125223" y="1539200"/>
                  </a:lnTo>
                  <a:close/>
                </a:path>
                <a:path w="4944109" h="1752600">
                  <a:moveTo>
                    <a:pt x="1143196" y="1551591"/>
                  </a:moveTo>
                  <a:lnTo>
                    <a:pt x="1141988" y="1551591"/>
                  </a:lnTo>
                  <a:lnTo>
                    <a:pt x="1143196" y="1554357"/>
                  </a:lnTo>
                  <a:lnTo>
                    <a:pt x="1143196" y="1551591"/>
                  </a:lnTo>
                  <a:close/>
                </a:path>
                <a:path w="4944109" h="1752600">
                  <a:moveTo>
                    <a:pt x="1122005" y="1531569"/>
                  </a:moveTo>
                  <a:lnTo>
                    <a:pt x="1125479" y="1539807"/>
                  </a:lnTo>
                  <a:lnTo>
                    <a:pt x="1125479" y="1539200"/>
                  </a:lnTo>
                  <a:lnTo>
                    <a:pt x="1129735" y="1539200"/>
                  </a:lnTo>
                  <a:lnTo>
                    <a:pt x="1127911" y="1537379"/>
                  </a:lnTo>
                  <a:lnTo>
                    <a:pt x="1122005" y="1531569"/>
                  </a:lnTo>
                  <a:close/>
                </a:path>
                <a:path w="4944109" h="1752600">
                  <a:moveTo>
                    <a:pt x="1129735" y="1539200"/>
                  </a:moveTo>
                  <a:lnTo>
                    <a:pt x="1125479" y="1539200"/>
                  </a:lnTo>
                  <a:lnTo>
                    <a:pt x="1125479" y="1539807"/>
                  </a:lnTo>
                  <a:lnTo>
                    <a:pt x="1130343" y="1539807"/>
                  </a:lnTo>
                  <a:lnTo>
                    <a:pt x="1129735" y="1539200"/>
                  </a:lnTo>
                  <a:close/>
                </a:path>
                <a:path w="4944109" h="1752600">
                  <a:moveTo>
                    <a:pt x="1172638" y="1619056"/>
                  </a:moveTo>
                  <a:lnTo>
                    <a:pt x="1172638" y="1625213"/>
                  </a:lnTo>
                  <a:lnTo>
                    <a:pt x="1173854" y="1628196"/>
                  </a:lnTo>
                  <a:lnTo>
                    <a:pt x="1176112" y="1630398"/>
                  </a:lnTo>
                  <a:lnTo>
                    <a:pt x="1181931" y="1636278"/>
                  </a:lnTo>
                  <a:lnTo>
                    <a:pt x="1184189" y="1638489"/>
                  </a:lnTo>
                  <a:lnTo>
                    <a:pt x="1187142" y="1639720"/>
                  </a:lnTo>
                  <a:lnTo>
                    <a:pt x="1196174" y="1639720"/>
                  </a:lnTo>
                  <a:lnTo>
                    <a:pt x="1196174" y="1622091"/>
                  </a:lnTo>
                  <a:lnTo>
                    <a:pt x="1195917" y="1621475"/>
                  </a:lnTo>
                  <a:lnTo>
                    <a:pt x="1173854" y="1621475"/>
                  </a:lnTo>
                  <a:lnTo>
                    <a:pt x="1172638" y="1619056"/>
                  </a:lnTo>
                  <a:close/>
                </a:path>
                <a:path w="4944109" h="1752600">
                  <a:moveTo>
                    <a:pt x="1196174" y="1618659"/>
                  </a:moveTo>
                  <a:lnTo>
                    <a:pt x="1196174" y="1639720"/>
                  </a:lnTo>
                  <a:lnTo>
                    <a:pt x="1201646" y="1639720"/>
                  </a:lnTo>
                  <a:lnTo>
                    <a:pt x="1201646" y="1619663"/>
                  </a:lnTo>
                  <a:lnTo>
                    <a:pt x="1198606" y="1619663"/>
                  </a:lnTo>
                  <a:lnTo>
                    <a:pt x="1196174" y="1618659"/>
                  </a:lnTo>
                  <a:close/>
                </a:path>
                <a:path w="4944109" h="1752600">
                  <a:moveTo>
                    <a:pt x="1194440" y="1617942"/>
                  </a:moveTo>
                  <a:lnTo>
                    <a:pt x="1196174" y="1622091"/>
                  </a:lnTo>
                  <a:lnTo>
                    <a:pt x="1196174" y="1618659"/>
                  </a:lnTo>
                  <a:lnTo>
                    <a:pt x="1194440" y="1617942"/>
                  </a:lnTo>
                  <a:close/>
                </a:path>
                <a:path w="4944109" h="1752600">
                  <a:moveTo>
                    <a:pt x="1172638" y="1616229"/>
                  </a:moveTo>
                  <a:lnTo>
                    <a:pt x="1172638" y="1619056"/>
                  </a:lnTo>
                  <a:lnTo>
                    <a:pt x="1173854" y="1621475"/>
                  </a:lnTo>
                  <a:lnTo>
                    <a:pt x="1172638" y="1616229"/>
                  </a:lnTo>
                  <a:close/>
                </a:path>
                <a:path w="4944109" h="1752600">
                  <a:moveTo>
                    <a:pt x="1190290" y="1616229"/>
                  </a:moveTo>
                  <a:lnTo>
                    <a:pt x="1172638" y="1616229"/>
                  </a:lnTo>
                  <a:lnTo>
                    <a:pt x="1173854" y="1621475"/>
                  </a:lnTo>
                  <a:lnTo>
                    <a:pt x="1195917" y="1621475"/>
                  </a:lnTo>
                  <a:lnTo>
                    <a:pt x="1194440" y="1617942"/>
                  </a:lnTo>
                  <a:lnTo>
                    <a:pt x="1190290" y="1616229"/>
                  </a:lnTo>
                  <a:close/>
                </a:path>
                <a:path w="4944109" h="1752600">
                  <a:moveTo>
                    <a:pt x="1196174" y="1617242"/>
                  </a:moveTo>
                  <a:lnTo>
                    <a:pt x="1196174" y="1618659"/>
                  </a:lnTo>
                  <a:lnTo>
                    <a:pt x="1198606" y="1619663"/>
                  </a:lnTo>
                  <a:lnTo>
                    <a:pt x="1196174" y="1617242"/>
                  </a:lnTo>
                  <a:close/>
                </a:path>
                <a:path w="4944109" h="1752600">
                  <a:moveTo>
                    <a:pt x="1201646" y="1616229"/>
                  </a:moveTo>
                  <a:lnTo>
                    <a:pt x="1196174" y="1616229"/>
                  </a:lnTo>
                  <a:lnTo>
                    <a:pt x="1196174" y="1617242"/>
                  </a:lnTo>
                  <a:lnTo>
                    <a:pt x="1198606" y="1619663"/>
                  </a:lnTo>
                  <a:lnTo>
                    <a:pt x="1201646" y="1619663"/>
                  </a:lnTo>
                  <a:lnTo>
                    <a:pt x="1201646" y="1616229"/>
                  </a:lnTo>
                  <a:close/>
                </a:path>
                <a:path w="4944109" h="1752600">
                  <a:moveTo>
                    <a:pt x="1166732" y="1598600"/>
                  </a:moveTo>
                  <a:lnTo>
                    <a:pt x="1166732" y="1606300"/>
                  </a:lnTo>
                  <a:lnTo>
                    <a:pt x="1167167" y="1608095"/>
                  </a:lnTo>
                  <a:lnTo>
                    <a:pt x="1167948" y="1609725"/>
                  </a:lnTo>
                  <a:lnTo>
                    <a:pt x="1172638" y="1619056"/>
                  </a:lnTo>
                  <a:lnTo>
                    <a:pt x="1172638" y="1616229"/>
                  </a:lnTo>
                  <a:lnTo>
                    <a:pt x="1193723" y="1616229"/>
                  </a:lnTo>
                  <a:lnTo>
                    <a:pt x="1192700" y="1613784"/>
                  </a:lnTo>
                  <a:lnTo>
                    <a:pt x="1196025" y="1613784"/>
                  </a:lnTo>
                  <a:lnTo>
                    <a:pt x="1195740" y="1612604"/>
                  </a:lnTo>
                  <a:lnTo>
                    <a:pt x="1194958" y="1610974"/>
                  </a:lnTo>
                  <a:lnTo>
                    <a:pt x="1192914" y="1606907"/>
                  </a:lnTo>
                  <a:lnTo>
                    <a:pt x="1170206" y="1606907"/>
                  </a:lnTo>
                  <a:lnTo>
                    <a:pt x="1168383" y="1605121"/>
                  </a:lnTo>
                  <a:lnTo>
                    <a:pt x="1169026" y="1604479"/>
                  </a:lnTo>
                  <a:lnTo>
                    <a:pt x="1169191" y="1604479"/>
                  </a:lnTo>
                  <a:lnTo>
                    <a:pt x="1166732" y="1598600"/>
                  </a:lnTo>
                  <a:close/>
                </a:path>
                <a:path w="4944109" h="1752600">
                  <a:moveTo>
                    <a:pt x="1192700" y="1613784"/>
                  </a:moveTo>
                  <a:lnTo>
                    <a:pt x="1194440" y="1617942"/>
                  </a:lnTo>
                  <a:lnTo>
                    <a:pt x="1196174" y="1618659"/>
                  </a:lnTo>
                  <a:lnTo>
                    <a:pt x="1196174" y="1617242"/>
                  </a:lnTo>
                  <a:lnTo>
                    <a:pt x="1192700" y="1613784"/>
                  </a:lnTo>
                  <a:close/>
                </a:path>
                <a:path w="4944109" h="1752600">
                  <a:moveTo>
                    <a:pt x="1193723" y="1616229"/>
                  </a:moveTo>
                  <a:lnTo>
                    <a:pt x="1190290" y="1616229"/>
                  </a:lnTo>
                  <a:lnTo>
                    <a:pt x="1194440" y="1617942"/>
                  </a:lnTo>
                  <a:lnTo>
                    <a:pt x="1193723" y="1616229"/>
                  </a:lnTo>
                  <a:close/>
                </a:path>
                <a:path w="4944109" h="1752600">
                  <a:moveTo>
                    <a:pt x="1196025" y="1613784"/>
                  </a:moveTo>
                  <a:lnTo>
                    <a:pt x="1192700" y="1613784"/>
                  </a:lnTo>
                  <a:lnTo>
                    <a:pt x="1196174" y="1617242"/>
                  </a:lnTo>
                  <a:lnTo>
                    <a:pt x="1196174" y="1614399"/>
                  </a:lnTo>
                  <a:lnTo>
                    <a:pt x="1196025" y="1613784"/>
                  </a:lnTo>
                  <a:close/>
                </a:path>
                <a:path w="4944109" h="1752600">
                  <a:moveTo>
                    <a:pt x="1185058" y="1588497"/>
                  </a:moveTo>
                  <a:lnTo>
                    <a:pt x="1168383" y="1605121"/>
                  </a:lnTo>
                  <a:lnTo>
                    <a:pt x="1170206" y="1606907"/>
                  </a:lnTo>
                  <a:lnTo>
                    <a:pt x="1169191" y="1604479"/>
                  </a:lnTo>
                  <a:lnTo>
                    <a:pt x="1190269" y="1604479"/>
                  </a:lnTo>
                  <a:lnTo>
                    <a:pt x="1189053" y="1599224"/>
                  </a:lnTo>
                  <a:lnTo>
                    <a:pt x="1190269" y="1599224"/>
                  </a:lnTo>
                  <a:lnTo>
                    <a:pt x="1190269" y="1595478"/>
                  </a:lnTo>
                  <a:lnTo>
                    <a:pt x="1189053" y="1592495"/>
                  </a:lnTo>
                  <a:lnTo>
                    <a:pt x="1186881" y="1590292"/>
                  </a:lnTo>
                  <a:lnTo>
                    <a:pt x="1185058" y="1588497"/>
                  </a:lnTo>
                  <a:close/>
                </a:path>
                <a:path w="4944109" h="1752600">
                  <a:moveTo>
                    <a:pt x="1190269" y="1601643"/>
                  </a:moveTo>
                  <a:lnTo>
                    <a:pt x="1190269" y="1604479"/>
                  </a:lnTo>
                  <a:lnTo>
                    <a:pt x="1169191" y="1604479"/>
                  </a:lnTo>
                  <a:lnTo>
                    <a:pt x="1170206" y="1606907"/>
                  </a:lnTo>
                  <a:lnTo>
                    <a:pt x="1192914" y="1606907"/>
                  </a:lnTo>
                  <a:lnTo>
                    <a:pt x="1190269" y="1601643"/>
                  </a:lnTo>
                  <a:close/>
                </a:path>
                <a:path w="4944109" h="1752600">
                  <a:moveTo>
                    <a:pt x="1189053" y="1599224"/>
                  </a:moveTo>
                  <a:lnTo>
                    <a:pt x="1190269" y="1604479"/>
                  </a:lnTo>
                  <a:lnTo>
                    <a:pt x="1190269" y="1601643"/>
                  </a:lnTo>
                  <a:lnTo>
                    <a:pt x="1189053" y="1599224"/>
                  </a:lnTo>
                  <a:close/>
                </a:path>
                <a:path w="4944109" h="1752600">
                  <a:moveTo>
                    <a:pt x="1190269" y="1599224"/>
                  </a:moveTo>
                  <a:lnTo>
                    <a:pt x="1189053" y="1599224"/>
                  </a:lnTo>
                  <a:lnTo>
                    <a:pt x="1190269" y="1601643"/>
                  </a:lnTo>
                  <a:lnTo>
                    <a:pt x="1190269" y="1599224"/>
                  </a:lnTo>
                  <a:close/>
                </a:path>
                <a:path w="4944109" h="1752600">
                  <a:moveTo>
                    <a:pt x="1249239" y="1649025"/>
                  </a:moveTo>
                  <a:lnTo>
                    <a:pt x="1243891" y="1651239"/>
                  </a:lnTo>
                  <a:lnTo>
                    <a:pt x="1246199" y="1653525"/>
                  </a:lnTo>
                  <a:lnTo>
                    <a:pt x="1249239" y="1650466"/>
                  </a:lnTo>
                  <a:lnTo>
                    <a:pt x="1249239" y="1649025"/>
                  </a:lnTo>
                  <a:close/>
                </a:path>
                <a:path w="4944109" h="1752600">
                  <a:moveTo>
                    <a:pt x="1243891" y="1651239"/>
                  </a:moveTo>
                  <a:lnTo>
                    <a:pt x="1243166" y="1651539"/>
                  </a:lnTo>
                  <a:lnTo>
                    <a:pt x="1244194" y="1651539"/>
                  </a:lnTo>
                  <a:lnTo>
                    <a:pt x="1243891" y="1651239"/>
                  </a:lnTo>
                  <a:close/>
                </a:path>
                <a:path w="4944109" h="1752600">
                  <a:moveTo>
                    <a:pt x="1249239" y="1650466"/>
                  </a:moveTo>
                  <a:lnTo>
                    <a:pt x="1248173" y="1651539"/>
                  </a:lnTo>
                  <a:lnTo>
                    <a:pt x="1249239" y="1651539"/>
                  </a:lnTo>
                  <a:lnTo>
                    <a:pt x="1249239" y="1650466"/>
                  </a:lnTo>
                  <a:close/>
                </a:path>
                <a:path w="4944109" h="1752600">
                  <a:moveTo>
                    <a:pt x="1281122" y="1631421"/>
                  </a:moveTo>
                  <a:lnTo>
                    <a:pt x="1264438" y="1648027"/>
                  </a:lnTo>
                  <a:lnTo>
                    <a:pt x="1267999" y="1651539"/>
                  </a:lnTo>
                  <a:lnTo>
                    <a:pt x="1284674" y="1634925"/>
                  </a:lnTo>
                  <a:lnTo>
                    <a:pt x="1281122" y="1631421"/>
                  </a:lnTo>
                  <a:close/>
                </a:path>
                <a:path w="4944109" h="1752600">
                  <a:moveTo>
                    <a:pt x="1244368" y="1627970"/>
                  </a:moveTo>
                  <a:lnTo>
                    <a:pt x="1240207" y="1627970"/>
                  </a:lnTo>
                  <a:lnTo>
                    <a:pt x="1237167" y="1629210"/>
                  </a:lnTo>
                  <a:lnTo>
                    <a:pt x="1234996" y="1631421"/>
                  </a:lnTo>
                  <a:lnTo>
                    <a:pt x="1229438" y="1636928"/>
                  </a:lnTo>
                  <a:lnTo>
                    <a:pt x="1243891" y="1651239"/>
                  </a:lnTo>
                  <a:lnTo>
                    <a:pt x="1249239" y="1649025"/>
                  </a:lnTo>
                  <a:lnTo>
                    <a:pt x="1249239" y="1639720"/>
                  </a:lnTo>
                  <a:lnTo>
                    <a:pt x="1240902" y="1631421"/>
                  </a:lnTo>
                  <a:lnTo>
                    <a:pt x="1244368" y="1627970"/>
                  </a:lnTo>
                  <a:close/>
                </a:path>
                <a:path w="4944109" h="1752600">
                  <a:moveTo>
                    <a:pt x="1251662" y="1648027"/>
                  </a:moveTo>
                  <a:lnTo>
                    <a:pt x="1249239" y="1649025"/>
                  </a:lnTo>
                  <a:lnTo>
                    <a:pt x="1249239" y="1650466"/>
                  </a:lnTo>
                  <a:lnTo>
                    <a:pt x="1251662" y="1648027"/>
                  </a:lnTo>
                  <a:close/>
                </a:path>
                <a:path w="4944109" h="1752600">
                  <a:moveTo>
                    <a:pt x="1259986" y="1643587"/>
                  </a:moveTo>
                  <a:lnTo>
                    <a:pt x="1255140" y="1645593"/>
                  </a:lnTo>
                  <a:lnTo>
                    <a:pt x="1257585" y="1648027"/>
                  </a:lnTo>
                  <a:lnTo>
                    <a:pt x="1260964" y="1644647"/>
                  </a:lnTo>
                  <a:lnTo>
                    <a:pt x="1259986" y="1643587"/>
                  </a:lnTo>
                  <a:close/>
                </a:path>
                <a:path w="4944109" h="1752600">
                  <a:moveTo>
                    <a:pt x="1262029" y="1643587"/>
                  </a:moveTo>
                  <a:lnTo>
                    <a:pt x="1261051" y="1644647"/>
                  </a:lnTo>
                  <a:lnTo>
                    <a:pt x="1264447" y="1648027"/>
                  </a:lnTo>
                  <a:lnTo>
                    <a:pt x="1266875" y="1645593"/>
                  </a:lnTo>
                  <a:lnTo>
                    <a:pt x="1262029" y="1643587"/>
                  </a:lnTo>
                  <a:close/>
                </a:path>
                <a:path w="4944109" h="1752600">
                  <a:moveTo>
                    <a:pt x="1261051" y="1627970"/>
                  </a:moveTo>
                  <a:lnTo>
                    <a:pt x="1249239" y="1627970"/>
                  </a:lnTo>
                  <a:lnTo>
                    <a:pt x="1249239" y="1639720"/>
                  </a:lnTo>
                  <a:lnTo>
                    <a:pt x="1255140" y="1645593"/>
                  </a:lnTo>
                  <a:lnTo>
                    <a:pt x="1259986" y="1643587"/>
                  </a:lnTo>
                  <a:lnTo>
                    <a:pt x="1258532" y="1642140"/>
                  </a:lnTo>
                  <a:lnTo>
                    <a:pt x="1261051" y="1642140"/>
                  </a:lnTo>
                  <a:lnTo>
                    <a:pt x="1261051" y="1627970"/>
                  </a:lnTo>
                  <a:close/>
                </a:path>
                <a:path w="4944109" h="1752600">
                  <a:moveTo>
                    <a:pt x="1261051" y="1644647"/>
                  </a:moveTo>
                  <a:lnTo>
                    <a:pt x="1260013" y="1645593"/>
                  </a:lnTo>
                  <a:lnTo>
                    <a:pt x="1261051" y="1645593"/>
                  </a:lnTo>
                  <a:lnTo>
                    <a:pt x="1261051" y="1644647"/>
                  </a:lnTo>
                  <a:close/>
                </a:path>
                <a:path w="4944109" h="1752600">
                  <a:moveTo>
                    <a:pt x="1261051" y="1644647"/>
                  </a:moveTo>
                  <a:lnTo>
                    <a:pt x="1261051" y="1645593"/>
                  </a:lnTo>
                  <a:lnTo>
                    <a:pt x="1262001" y="1645593"/>
                  </a:lnTo>
                  <a:lnTo>
                    <a:pt x="1261051" y="1644647"/>
                  </a:lnTo>
                  <a:close/>
                </a:path>
                <a:path w="4944109" h="1752600">
                  <a:moveTo>
                    <a:pt x="1270345" y="1642140"/>
                  </a:moveTo>
                  <a:lnTo>
                    <a:pt x="1263482" y="1642140"/>
                  </a:lnTo>
                  <a:lnTo>
                    <a:pt x="1262029" y="1643587"/>
                  </a:lnTo>
                  <a:lnTo>
                    <a:pt x="1266875" y="1645593"/>
                  </a:lnTo>
                  <a:lnTo>
                    <a:pt x="1270345" y="1642140"/>
                  </a:lnTo>
                  <a:close/>
                </a:path>
                <a:path w="4944109" h="1752600">
                  <a:moveTo>
                    <a:pt x="1261051" y="1643182"/>
                  </a:moveTo>
                  <a:lnTo>
                    <a:pt x="1259986" y="1643587"/>
                  </a:lnTo>
                  <a:lnTo>
                    <a:pt x="1261051" y="1644647"/>
                  </a:lnTo>
                  <a:lnTo>
                    <a:pt x="1261051" y="1643182"/>
                  </a:lnTo>
                  <a:close/>
                </a:path>
                <a:path w="4944109" h="1752600">
                  <a:moveTo>
                    <a:pt x="1261051" y="1643182"/>
                  </a:moveTo>
                  <a:lnTo>
                    <a:pt x="1261051" y="1644647"/>
                  </a:lnTo>
                  <a:lnTo>
                    <a:pt x="1262029" y="1643587"/>
                  </a:lnTo>
                  <a:lnTo>
                    <a:pt x="1261051" y="1643182"/>
                  </a:lnTo>
                  <a:close/>
                </a:path>
                <a:path w="4944109" h="1752600">
                  <a:moveTo>
                    <a:pt x="1258532" y="1642140"/>
                  </a:moveTo>
                  <a:lnTo>
                    <a:pt x="1259986" y="1643587"/>
                  </a:lnTo>
                  <a:lnTo>
                    <a:pt x="1260964" y="1643182"/>
                  </a:lnTo>
                  <a:lnTo>
                    <a:pt x="1258532" y="1642140"/>
                  </a:lnTo>
                  <a:close/>
                </a:path>
                <a:path w="4944109" h="1752600">
                  <a:moveTo>
                    <a:pt x="1263482" y="1642140"/>
                  </a:moveTo>
                  <a:lnTo>
                    <a:pt x="1261051" y="1643182"/>
                  </a:lnTo>
                  <a:lnTo>
                    <a:pt x="1262029" y="1643587"/>
                  </a:lnTo>
                  <a:lnTo>
                    <a:pt x="1263482" y="1642140"/>
                  </a:lnTo>
                  <a:close/>
                </a:path>
                <a:path w="4944109" h="1752600">
                  <a:moveTo>
                    <a:pt x="1261051" y="1642140"/>
                  </a:moveTo>
                  <a:lnTo>
                    <a:pt x="1258532" y="1642140"/>
                  </a:lnTo>
                  <a:lnTo>
                    <a:pt x="1261051" y="1643182"/>
                  </a:lnTo>
                  <a:lnTo>
                    <a:pt x="1261051" y="1642140"/>
                  </a:lnTo>
                  <a:close/>
                </a:path>
                <a:path w="4944109" h="1752600">
                  <a:moveTo>
                    <a:pt x="1269996" y="1622091"/>
                  </a:moveTo>
                  <a:lnTo>
                    <a:pt x="1261051" y="1622091"/>
                  </a:lnTo>
                  <a:lnTo>
                    <a:pt x="1261051" y="1643182"/>
                  </a:lnTo>
                  <a:lnTo>
                    <a:pt x="1263482" y="1642140"/>
                  </a:lnTo>
                  <a:lnTo>
                    <a:pt x="1270345" y="1642140"/>
                  </a:lnTo>
                  <a:lnTo>
                    <a:pt x="1281104" y="1631421"/>
                  </a:lnTo>
                  <a:lnTo>
                    <a:pt x="1275207" y="1625542"/>
                  </a:lnTo>
                  <a:lnTo>
                    <a:pt x="1273036" y="1623331"/>
                  </a:lnTo>
                  <a:lnTo>
                    <a:pt x="1269996" y="1622091"/>
                  </a:lnTo>
                  <a:close/>
                </a:path>
                <a:path w="4944109" h="1752600">
                  <a:moveTo>
                    <a:pt x="1261051" y="1622091"/>
                  </a:moveTo>
                  <a:lnTo>
                    <a:pt x="1252018" y="1622091"/>
                  </a:lnTo>
                  <a:lnTo>
                    <a:pt x="1248979" y="1623331"/>
                  </a:lnTo>
                  <a:lnTo>
                    <a:pt x="1246807" y="1625542"/>
                  </a:lnTo>
                  <a:lnTo>
                    <a:pt x="1240902" y="1631421"/>
                  </a:lnTo>
                  <a:lnTo>
                    <a:pt x="1249239" y="1639720"/>
                  </a:lnTo>
                  <a:lnTo>
                    <a:pt x="1249239" y="1627970"/>
                  </a:lnTo>
                  <a:lnTo>
                    <a:pt x="1261051" y="1627970"/>
                  </a:lnTo>
                  <a:lnTo>
                    <a:pt x="1261051" y="1622091"/>
                  </a:lnTo>
                  <a:close/>
                </a:path>
                <a:path w="4944109" h="1752600">
                  <a:moveTo>
                    <a:pt x="1314029" y="1619661"/>
                  </a:moveTo>
                  <a:lnTo>
                    <a:pt x="1309228" y="1621643"/>
                  </a:lnTo>
                  <a:lnTo>
                    <a:pt x="1311336" y="1623756"/>
                  </a:lnTo>
                  <a:lnTo>
                    <a:pt x="1314029" y="1621077"/>
                  </a:lnTo>
                  <a:lnTo>
                    <a:pt x="1314029" y="1619661"/>
                  </a:lnTo>
                  <a:close/>
                </a:path>
                <a:path w="4944109" h="1752600">
                  <a:moveTo>
                    <a:pt x="1309228" y="1621643"/>
                  </a:moveTo>
                  <a:lnTo>
                    <a:pt x="1308123" y="1622100"/>
                  </a:lnTo>
                  <a:lnTo>
                    <a:pt x="1309684" y="1622100"/>
                  </a:lnTo>
                  <a:lnTo>
                    <a:pt x="1309228" y="1621643"/>
                  </a:lnTo>
                  <a:close/>
                </a:path>
                <a:path w="4944109" h="1752600">
                  <a:moveTo>
                    <a:pt x="1314029" y="1621077"/>
                  </a:moveTo>
                  <a:lnTo>
                    <a:pt x="1313001" y="1622100"/>
                  </a:lnTo>
                  <a:lnTo>
                    <a:pt x="1314029" y="1622100"/>
                  </a:lnTo>
                  <a:lnTo>
                    <a:pt x="1314029" y="1621077"/>
                  </a:lnTo>
                  <a:close/>
                </a:path>
                <a:path w="4944109" h="1752600">
                  <a:moveTo>
                    <a:pt x="1325840" y="1618657"/>
                  </a:moveTo>
                  <a:lnTo>
                    <a:pt x="1316461" y="1618657"/>
                  </a:lnTo>
                  <a:lnTo>
                    <a:pt x="1314029" y="1621077"/>
                  </a:lnTo>
                  <a:lnTo>
                    <a:pt x="1314029" y="1622100"/>
                  </a:lnTo>
                  <a:lnTo>
                    <a:pt x="1325840" y="1622100"/>
                  </a:lnTo>
                  <a:lnTo>
                    <a:pt x="1325840" y="1618657"/>
                  </a:lnTo>
                  <a:close/>
                </a:path>
                <a:path w="4944109" h="1752600">
                  <a:moveTo>
                    <a:pt x="1314029" y="1598600"/>
                  </a:moveTo>
                  <a:lnTo>
                    <a:pt x="1304996" y="1598600"/>
                  </a:lnTo>
                  <a:lnTo>
                    <a:pt x="1302044" y="1599831"/>
                  </a:lnTo>
                  <a:lnTo>
                    <a:pt x="1299785" y="1602034"/>
                  </a:lnTo>
                  <a:lnTo>
                    <a:pt x="1294748" y="1607132"/>
                  </a:lnTo>
                  <a:lnTo>
                    <a:pt x="1309228" y="1621643"/>
                  </a:lnTo>
                  <a:lnTo>
                    <a:pt x="1314029" y="1619661"/>
                  </a:lnTo>
                  <a:lnTo>
                    <a:pt x="1314029" y="1598600"/>
                  </a:lnTo>
                  <a:close/>
                </a:path>
                <a:path w="4944109" h="1752600">
                  <a:moveTo>
                    <a:pt x="1316461" y="1618657"/>
                  </a:moveTo>
                  <a:lnTo>
                    <a:pt x="1314029" y="1619661"/>
                  </a:lnTo>
                  <a:lnTo>
                    <a:pt x="1314029" y="1621077"/>
                  </a:lnTo>
                  <a:lnTo>
                    <a:pt x="1316461" y="1618657"/>
                  </a:lnTo>
                  <a:close/>
                </a:path>
                <a:path w="4944109" h="1752600">
                  <a:moveTo>
                    <a:pt x="1320957" y="1598600"/>
                  </a:moveTo>
                  <a:lnTo>
                    <a:pt x="1314029" y="1598600"/>
                  </a:lnTo>
                  <a:lnTo>
                    <a:pt x="1314029" y="1619661"/>
                  </a:lnTo>
                  <a:lnTo>
                    <a:pt x="1316461" y="1618657"/>
                  </a:lnTo>
                  <a:lnTo>
                    <a:pt x="1325840" y="1618657"/>
                  </a:lnTo>
                  <a:lnTo>
                    <a:pt x="1325840" y="1610345"/>
                  </a:lnTo>
                  <a:lnTo>
                    <a:pt x="1317503" y="1602034"/>
                  </a:lnTo>
                  <a:lnTo>
                    <a:pt x="1320957" y="1598600"/>
                  </a:lnTo>
                  <a:close/>
                </a:path>
                <a:path w="4944109" h="1752600">
                  <a:moveTo>
                    <a:pt x="1349376" y="1593041"/>
                  </a:moveTo>
                  <a:lnTo>
                    <a:pt x="1328165" y="1593041"/>
                  </a:lnTo>
                  <a:lnTo>
                    <a:pt x="1325840" y="1598600"/>
                  </a:lnTo>
                  <a:lnTo>
                    <a:pt x="1325840" y="1610345"/>
                  </a:lnTo>
                  <a:lnTo>
                    <a:pt x="1334178" y="1618657"/>
                  </a:lnTo>
                  <a:lnTo>
                    <a:pt x="1345989" y="1606907"/>
                  </a:lnTo>
                  <a:lnTo>
                    <a:pt x="1348160" y="1604704"/>
                  </a:lnTo>
                  <a:lnTo>
                    <a:pt x="1349376" y="1601713"/>
                  </a:lnTo>
                  <a:lnTo>
                    <a:pt x="1349376" y="1593041"/>
                  </a:lnTo>
                  <a:close/>
                </a:path>
                <a:path w="4944109" h="1752600">
                  <a:moveTo>
                    <a:pt x="1325840" y="1593746"/>
                  </a:moveTo>
                  <a:lnTo>
                    <a:pt x="1317503" y="1602034"/>
                  </a:lnTo>
                  <a:lnTo>
                    <a:pt x="1325840" y="1610345"/>
                  </a:lnTo>
                  <a:lnTo>
                    <a:pt x="1325840" y="1593746"/>
                  </a:lnTo>
                  <a:close/>
                </a:path>
                <a:path w="4944109" h="1752600">
                  <a:moveTo>
                    <a:pt x="1329314" y="1590292"/>
                  </a:moveTo>
                  <a:lnTo>
                    <a:pt x="1325840" y="1593746"/>
                  </a:lnTo>
                  <a:lnTo>
                    <a:pt x="1325840" y="1598600"/>
                  </a:lnTo>
                  <a:lnTo>
                    <a:pt x="1329314" y="1590292"/>
                  </a:lnTo>
                  <a:close/>
                </a:path>
                <a:path w="4944109" h="1752600">
                  <a:moveTo>
                    <a:pt x="1326549" y="1593041"/>
                  </a:moveTo>
                  <a:lnTo>
                    <a:pt x="1325840" y="1593041"/>
                  </a:lnTo>
                  <a:lnTo>
                    <a:pt x="1325840" y="1593746"/>
                  </a:lnTo>
                  <a:lnTo>
                    <a:pt x="1326549" y="1593041"/>
                  </a:lnTo>
                  <a:close/>
                </a:path>
                <a:path w="4944109" h="1752600">
                  <a:moveTo>
                    <a:pt x="1355282" y="1535037"/>
                  </a:moveTo>
                  <a:lnTo>
                    <a:pt x="1351982" y="1538332"/>
                  </a:lnTo>
                  <a:lnTo>
                    <a:pt x="1351200" y="1539373"/>
                  </a:lnTo>
                  <a:lnTo>
                    <a:pt x="1350679" y="1540500"/>
                  </a:lnTo>
                  <a:lnTo>
                    <a:pt x="1347031" y="1547611"/>
                  </a:lnTo>
                  <a:lnTo>
                    <a:pt x="1368136" y="1558104"/>
                  </a:lnTo>
                  <a:lnTo>
                    <a:pt x="1370174" y="1554028"/>
                  </a:lnTo>
                  <a:lnTo>
                    <a:pt x="1369525" y="1554028"/>
                  </a:lnTo>
                  <a:lnTo>
                    <a:pt x="1371697" y="1550984"/>
                  </a:lnTo>
                  <a:lnTo>
                    <a:pt x="1372574" y="1550984"/>
                  </a:lnTo>
                  <a:lnTo>
                    <a:pt x="1377602" y="1545963"/>
                  </a:lnTo>
                  <a:lnTo>
                    <a:pt x="1378818" y="1542928"/>
                  </a:lnTo>
                  <a:lnTo>
                    <a:pt x="1378818" y="1539807"/>
                  </a:lnTo>
                  <a:lnTo>
                    <a:pt x="1355282" y="1539807"/>
                  </a:lnTo>
                  <a:lnTo>
                    <a:pt x="1355282" y="1535037"/>
                  </a:lnTo>
                  <a:close/>
                </a:path>
                <a:path w="4944109" h="1752600">
                  <a:moveTo>
                    <a:pt x="1371697" y="1550984"/>
                  </a:moveTo>
                  <a:lnTo>
                    <a:pt x="1369525" y="1554028"/>
                  </a:lnTo>
                  <a:lnTo>
                    <a:pt x="1370822" y="1552734"/>
                  </a:lnTo>
                  <a:lnTo>
                    <a:pt x="1371697" y="1550984"/>
                  </a:lnTo>
                  <a:close/>
                </a:path>
                <a:path w="4944109" h="1752600">
                  <a:moveTo>
                    <a:pt x="1370822" y="1552734"/>
                  </a:moveTo>
                  <a:lnTo>
                    <a:pt x="1369525" y="1554028"/>
                  </a:lnTo>
                  <a:lnTo>
                    <a:pt x="1370174" y="1554028"/>
                  </a:lnTo>
                  <a:lnTo>
                    <a:pt x="1370822" y="1552734"/>
                  </a:lnTo>
                  <a:close/>
                </a:path>
                <a:path w="4944109" h="1752600">
                  <a:moveTo>
                    <a:pt x="1372574" y="1550984"/>
                  </a:moveTo>
                  <a:lnTo>
                    <a:pt x="1371697" y="1550984"/>
                  </a:lnTo>
                  <a:lnTo>
                    <a:pt x="1370822" y="1552734"/>
                  </a:lnTo>
                  <a:lnTo>
                    <a:pt x="1372574" y="1550984"/>
                  </a:lnTo>
                  <a:close/>
                </a:path>
                <a:path w="4944109" h="1752600">
                  <a:moveTo>
                    <a:pt x="1358756" y="1531569"/>
                  </a:moveTo>
                  <a:lnTo>
                    <a:pt x="1355282" y="1535037"/>
                  </a:lnTo>
                  <a:lnTo>
                    <a:pt x="1355282" y="1539807"/>
                  </a:lnTo>
                  <a:lnTo>
                    <a:pt x="1358756" y="1531569"/>
                  </a:lnTo>
                  <a:close/>
                </a:path>
                <a:path w="4944109" h="1752600">
                  <a:moveTo>
                    <a:pt x="1378021" y="1531569"/>
                  </a:moveTo>
                  <a:lnTo>
                    <a:pt x="1358756" y="1531569"/>
                  </a:lnTo>
                  <a:lnTo>
                    <a:pt x="1355282" y="1539807"/>
                  </a:lnTo>
                  <a:lnTo>
                    <a:pt x="1378818" y="1539807"/>
                  </a:lnTo>
                  <a:lnTo>
                    <a:pt x="1378818" y="1533390"/>
                  </a:lnTo>
                  <a:lnTo>
                    <a:pt x="1377602" y="1533390"/>
                  </a:lnTo>
                  <a:lnTo>
                    <a:pt x="1378021" y="1531569"/>
                  </a:lnTo>
                  <a:close/>
                </a:path>
                <a:path w="4944109" h="1752600">
                  <a:moveTo>
                    <a:pt x="1365096" y="1505901"/>
                  </a:moveTo>
                  <a:lnTo>
                    <a:pt x="1362404" y="1511104"/>
                  </a:lnTo>
                  <a:lnTo>
                    <a:pt x="1356498" y="1522810"/>
                  </a:lnTo>
                  <a:lnTo>
                    <a:pt x="1355716" y="1524458"/>
                  </a:lnTo>
                  <a:lnTo>
                    <a:pt x="1355282" y="1526279"/>
                  </a:lnTo>
                  <a:lnTo>
                    <a:pt x="1355282" y="1535037"/>
                  </a:lnTo>
                  <a:lnTo>
                    <a:pt x="1358756" y="1531569"/>
                  </a:lnTo>
                  <a:lnTo>
                    <a:pt x="1378021" y="1531569"/>
                  </a:lnTo>
                  <a:lnTo>
                    <a:pt x="1378818" y="1528100"/>
                  </a:lnTo>
                  <a:lnTo>
                    <a:pt x="1380251" y="1528100"/>
                  </a:lnTo>
                  <a:lnTo>
                    <a:pt x="1386114" y="1516393"/>
                  </a:lnTo>
                  <a:lnTo>
                    <a:pt x="1365096" y="1505901"/>
                  </a:lnTo>
                  <a:close/>
                </a:path>
                <a:path w="4944109" h="1752600">
                  <a:moveTo>
                    <a:pt x="1378818" y="1528100"/>
                  </a:moveTo>
                  <a:lnTo>
                    <a:pt x="1377602" y="1533390"/>
                  </a:lnTo>
                  <a:lnTo>
                    <a:pt x="1378818" y="1530962"/>
                  </a:lnTo>
                  <a:lnTo>
                    <a:pt x="1378818" y="1528100"/>
                  </a:lnTo>
                  <a:close/>
                </a:path>
                <a:path w="4944109" h="1752600">
                  <a:moveTo>
                    <a:pt x="1378818" y="1530962"/>
                  </a:moveTo>
                  <a:lnTo>
                    <a:pt x="1377602" y="1533390"/>
                  </a:lnTo>
                  <a:lnTo>
                    <a:pt x="1378818" y="1533390"/>
                  </a:lnTo>
                  <a:lnTo>
                    <a:pt x="1378818" y="1530962"/>
                  </a:lnTo>
                  <a:close/>
                </a:path>
                <a:path w="4944109" h="1752600">
                  <a:moveTo>
                    <a:pt x="1380251" y="1528100"/>
                  </a:moveTo>
                  <a:lnTo>
                    <a:pt x="1378818" y="1528100"/>
                  </a:lnTo>
                  <a:lnTo>
                    <a:pt x="1378818" y="1530962"/>
                  </a:lnTo>
                  <a:lnTo>
                    <a:pt x="1380251" y="1528100"/>
                  </a:lnTo>
                  <a:close/>
                </a:path>
                <a:path w="4944109" h="1752600">
                  <a:moveTo>
                    <a:pt x="1379373" y="1436202"/>
                  </a:moveTo>
                  <a:lnTo>
                    <a:pt x="1373434" y="1448062"/>
                  </a:lnTo>
                  <a:lnTo>
                    <a:pt x="1372999" y="1449883"/>
                  </a:lnTo>
                  <a:lnTo>
                    <a:pt x="1372999" y="1465838"/>
                  </a:lnTo>
                  <a:lnTo>
                    <a:pt x="1396535" y="1465838"/>
                  </a:lnTo>
                  <a:lnTo>
                    <a:pt x="1396535" y="1456993"/>
                  </a:lnTo>
                  <a:lnTo>
                    <a:pt x="1395320" y="1456993"/>
                  </a:lnTo>
                  <a:lnTo>
                    <a:pt x="1396535" y="1451704"/>
                  </a:lnTo>
                  <a:lnTo>
                    <a:pt x="1397969" y="1451704"/>
                  </a:lnTo>
                  <a:lnTo>
                    <a:pt x="1401660" y="1444333"/>
                  </a:lnTo>
                  <a:lnTo>
                    <a:pt x="1402007" y="1443292"/>
                  </a:lnTo>
                  <a:lnTo>
                    <a:pt x="1402181" y="1442252"/>
                  </a:lnTo>
                  <a:lnTo>
                    <a:pt x="1403110" y="1437656"/>
                  </a:lnTo>
                  <a:lnTo>
                    <a:pt x="1379079" y="1437656"/>
                  </a:lnTo>
                  <a:lnTo>
                    <a:pt x="1379373" y="1436202"/>
                  </a:lnTo>
                  <a:close/>
                </a:path>
                <a:path w="4944109" h="1752600">
                  <a:moveTo>
                    <a:pt x="1396535" y="1451704"/>
                  </a:moveTo>
                  <a:lnTo>
                    <a:pt x="1395320" y="1456993"/>
                  </a:lnTo>
                  <a:lnTo>
                    <a:pt x="1396535" y="1454565"/>
                  </a:lnTo>
                  <a:lnTo>
                    <a:pt x="1396535" y="1451704"/>
                  </a:lnTo>
                  <a:close/>
                </a:path>
                <a:path w="4944109" h="1752600">
                  <a:moveTo>
                    <a:pt x="1396535" y="1454565"/>
                  </a:moveTo>
                  <a:lnTo>
                    <a:pt x="1395320" y="1456993"/>
                  </a:lnTo>
                  <a:lnTo>
                    <a:pt x="1396535" y="1456993"/>
                  </a:lnTo>
                  <a:lnTo>
                    <a:pt x="1396535" y="1454565"/>
                  </a:lnTo>
                  <a:close/>
                </a:path>
                <a:path w="4944109" h="1752600">
                  <a:moveTo>
                    <a:pt x="1397969" y="1451704"/>
                  </a:moveTo>
                  <a:lnTo>
                    <a:pt x="1396535" y="1451704"/>
                  </a:lnTo>
                  <a:lnTo>
                    <a:pt x="1396535" y="1454565"/>
                  </a:lnTo>
                  <a:lnTo>
                    <a:pt x="1397969" y="1451704"/>
                  </a:lnTo>
                  <a:close/>
                </a:path>
                <a:path w="4944109" h="1752600">
                  <a:moveTo>
                    <a:pt x="1380121" y="1434707"/>
                  </a:moveTo>
                  <a:lnTo>
                    <a:pt x="1379373" y="1436202"/>
                  </a:lnTo>
                  <a:lnTo>
                    <a:pt x="1379079" y="1437656"/>
                  </a:lnTo>
                  <a:lnTo>
                    <a:pt x="1380121" y="1434707"/>
                  </a:lnTo>
                  <a:close/>
                </a:path>
                <a:path w="4944109" h="1752600">
                  <a:moveTo>
                    <a:pt x="1403705" y="1434707"/>
                  </a:moveTo>
                  <a:lnTo>
                    <a:pt x="1380121" y="1434707"/>
                  </a:lnTo>
                  <a:lnTo>
                    <a:pt x="1379079" y="1437656"/>
                  </a:lnTo>
                  <a:lnTo>
                    <a:pt x="1403110" y="1437656"/>
                  </a:lnTo>
                  <a:lnTo>
                    <a:pt x="1403705" y="1434707"/>
                  </a:lnTo>
                  <a:close/>
                </a:path>
                <a:path w="4944109" h="1752600">
                  <a:moveTo>
                    <a:pt x="1382987" y="1418318"/>
                  </a:moveTo>
                  <a:lnTo>
                    <a:pt x="1379373" y="1436202"/>
                  </a:lnTo>
                  <a:lnTo>
                    <a:pt x="1380121" y="1434707"/>
                  </a:lnTo>
                  <a:lnTo>
                    <a:pt x="1403705" y="1434707"/>
                  </a:lnTo>
                  <a:lnTo>
                    <a:pt x="1406089" y="1422914"/>
                  </a:lnTo>
                  <a:lnTo>
                    <a:pt x="1382987" y="1418318"/>
                  </a:lnTo>
                  <a:close/>
                </a:path>
                <a:path w="4944109" h="1752600">
                  <a:moveTo>
                    <a:pt x="1396535" y="1338632"/>
                  </a:moveTo>
                  <a:lnTo>
                    <a:pt x="1390890" y="1361259"/>
                  </a:lnTo>
                  <a:lnTo>
                    <a:pt x="1388719" y="1371839"/>
                  </a:lnTo>
                  <a:lnTo>
                    <a:pt x="1411908" y="1376521"/>
                  </a:lnTo>
                  <a:lnTo>
                    <a:pt x="1413992" y="1365942"/>
                  </a:lnTo>
                  <a:lnTo>
                    <a:pt x="1419724" y="1342962"/>
                  </a:lnTo>
                  <a:lnTo>
                    <a:pt x="1419985" y="1342009"/>
                  </a:lnTo>
                  <a:lnTo>
                    <a:pt x="1420158" y="1341055"/>
                  </a:lnTo>
                  <a:lnTo>
                    <a:pt x="1420158" y="1340101"/>
                  </a:lnTo>
                  <a:lnTo>
                    <a:pt x="1396535" y="1340101"/>
                  </a:lnTo>
                  <a:lnTo>
                    <a:pt x="1396535" y="1338632"/>
                  </a:lnTo>
                  <a:close/>
                </a:path>
                <a:path w="4944109" h="1752600">
                  <a:moveTo>
                    <a:pt x="1396883" y="1337239"/>
                  </a:moveTo>
                  <a:lnTo>
                    <a:pt x="1396535" y="1338632"/>
                  </a:lnTo>
                  <a:lnTo>
                    <a:pt x="1396535" y="1340101"/>
                  </a:lnTo>
                  <a:lnTo>
                    <a:pt x="1396883" y="1337239"/>
                  </a:lnTo>
                  <a:close/>
                </a:path>
                <a:path w="4944109" h="1752600">
                  <a:moveTo>
                    <a:pt x="1420158" y="1337239"/>
                  </a:moveTo>
                  <a:lnTo>
                    <a:pt x="1396883" y="1337239"/>
                  </a:lnTo>
                  <a:lnTo>
                    <a:pt x="1396535" y="1340101"/>
                  </a:lnTo>
                  <a:lnTo>
                    <a:pt x="1420158" y="1340101"/>
                  </a:lnTo>
                  <a:lnTo>
                    <a:pt x="1420158" y="1337239"/>
                  </a:lnTo>
                  <a:close/>
                </a:path>
                <a:path w="4944109" h="1752600">
                  <a:moveTo>
                    <a:pt x="1420158" y="1328134"/>
                  </a:moveTo>
                  <a:lnTo>
                    <a:pt x="1396535" y="1328134"/>
                  </a:lnTo>
                  <a:lnTo>
                    <a:pt x="1396535" y="1338632"/>
                  </a:lnTo>
                  <a:lnTo>
                    <a:pt x="1396883" y="1337239"/>
                  </a:lnTo>
                  <a:lnTo>
                    <a:pt x="1420158" y="1337239"/>
                  </a:lnTo>
                  <a:lnTo>
                    <a:pt x="1420158" y="1328134"/>
                  </a:lnTo>
                  <a:close/>
                </a:path>
                <a:path w="4944109" h="1752600">
                  <a:moveTo>
                    <a:pt x="1408347" y="1273568"/>
                  </a:moveTo>
                  <a:lnTo>
                    <a:pt x="1406610" y="1278706"/>
                  </a:lnTo>
                  <a:lnTo>
                    <a:pt x="1428930" y="1286164"/>
                  </a:lnTo>
                  <a:lnTo>
                    <a:pt x="1431275" y="1279226"/>
                  </a:lnTo>
                  <a:lnTo>
                    <a:pt x="1431709" y="1278012"/>
                  </a:lnTo>
                  <a:lnTo>
                    <a:pt x="1431883" y="1276712"/>
                  </a:lnTo>
                  <a:lnTo>
                    <a:pt x="1431883" y="1275498"/>
                  </a:lnTo>
                  <a:lnTo>
                    <a:pt x="1408347" y="1275498"/>
                  </a:lnTo>
                  <a:lnTo>
                    <a:pt x="1408347" y="1273568"/>
                  </a:lnTo>
                  <a:close/>
                </a:path>
                <a:path w="4944109" h="1752600">
                  <a:moveTo>
                    <a:pt x="1408955" y="1271769"/>
                  </a:moveTo>
                  <a:lnTo>
                    <a:pt x="1408347" y="1273568"/>
                  </a:lnTo>
                  <a:lnTo>
                    <a:pt x="1408347" y="1275498"/>
                  </a:lnTo>
                  <a:lnTo>
                    <a:pt x="1408955" y="1271769"/>
                  </a:lnTo>
                  <a:close/>
                </a:path>
                <a:path w="4944109" h="1752600">
                  <a:moveTo>
                    <a:pt x="1431883" y="1271769"/>
                  </a:moveTo>
                  <a:lnTo>
                    <a:pt x="1408955" y="1271769"/>
                  </a:lnTo>
                  <a:lnTo>
                    <a:pt x="1408347" y="1275498"/>
                  </a:lnTo>
                  <a:lnTo>
                    <a:pt x="1431883" y="1275498"/>
                  </a:lnTo>
                  <a:lnTo>
                    <a:pt x="1431883" y="1271769"/>
                  </a:lnTo>
                  <a:close/>
                </a:path>
                <a:path w="4944109" h="1752600">
                  <a:moveTo>
                    <a:pt x="1414716" y="1242315"/>
                  </a:moveTo>
                  <a:lnTo>
                    <a:pt x="1409563" y="1252605"/>
                  </a:lnTo>
                  <a:lnTo>
                    <a:pt x="1408781" y="1254252"/>
                  </a:lnTo>
                  <a:lnTo>
                    <a:pt x="1408347" y="1255987"/>
                  </a:lnTo>
                  <a:lnTo>
                    <a:pt x="1408347" y="1273568"/>
                  </a:lnTo>
                  <a:lnTo>
                    <a:pt x="1408955" y="1271769"/>
                  </a:lnTo>
                  <a:lnTo>
                    <a:pt x="1431883" y="1271769"/>
                  </a:lnTo>
                  <a:lnTo>
                    <a:pt x="1431883" y="1263097"/>
                  </a:lnTo>
                  <a:lnTo>
                    <a:pt x="1430667" y="1263097"/>
                  </a:lnTo>
                  <a:lnTo>
                    <a:pt x="1431883" y="1257808"/>
                  </a:lnTo>
                  <a:lnTo>
                    <a:pt x="1437528" y="1248442"/>
                  </a:lnTo>
                  <a:lnTo>
                    <a:pt x="1438503" y="1243760"/>
                  </a:lnTo>
                  <a:lnTo>
                    <a:pt x="1414426" y="1243760"/>
                  </a:lnTo>
                  <a:lnTo>
                    <a:pt x="1414716" y="1242315"/>
                  </a:lnTo>
                  <a:close/>
                </a:path>
                <a:path w="4944109" h="1752600">
                  <a:moveTo>
                    <a:pt x="1431883" y="1257808"/>
                  </a:moveTo>
                  <a:lnTo>
                    <a:pt x="1430667" y="1263097"/>
                  </a:lnTo>
                  <a:lnTo>
                    <a:pt x="1431883" y="1260687"/>
                  </a:lnTo>
                  <a:lnTo>
                    <a:pt x="1431883" y="1257808"/>
                  </a:lnTo>
                  <a:close/>
                </a:path>
                <a:path w="4944109" h="1752600">
                  <a:moveTo>
                    <a:pt x="1431883" y="1260687"/>
                  </a:moveTo>
                  <a:lnTo>
                    <a:pt x="1430667" y="1263097"/>
                  </a:lnTo>
                  <a:lnTo>
                    <a:pt x="1431883" y="1263097"/>
                  </a:lnTo>
                  <a:lnTo>
                    <a:pt x="1431883" y="1260687"/>
                  </a:lnTo>
                  <a:close/>
                </a:path>
                <a:path w="4944109" h="1752600">
                  <a:moveTo>
                    <a:pt x="1433336" y="1257808"/>
                  </a:moveTo>
                  <a:lnTo>
                    <a:pt x="1431883" y="1257808"/>
                  </a:lnTo>
                  <a:lnTo>
                    <a:pt x="1431883" y="1260687"/>
                  </a:lnTo>
                  <a:lnTo>
                    <a:pt x="1433336" y="1257808"/>
                  </a:lnTo>
                  <a:close/>
                </a:path>
                <a:path w="4944109" h="1752600">
                  <a:moveTo>
                    <a:pt x="1415469" y="1240812"/>
                  </a:moveTo>
                  <a:lnTo>
                    <a:pt x="1414716" y="1242315"/>
                  </a:lnTo>
                  <a:lnTo>
                    <a:pt x="1414426" y="1243760"/>
                  </a:lnTo>
                  <a:lnTo>
                    <a:pt x="1415469" y="1240812"/>
                  </a:lnTo>
                  <a:close/>
                </a:path>
                <a:path w="4944109" h="1752600">
                  <a:moveTo>
                    <a:pt x="1439117" y="1240812"/>
                  </a:moveTo>
                  <a:lnTo>
                    <a:pt x="1415469" y="1240812"/>
                  </a:lnTo>
                  <a:lnTo>
                    <a:pt x="1414426" y="1243760"/>
                  </a:lnTo>
                  <a:lnTo>
                    <a:pt x="1438503" y="1243760"/>
                  </a:lnTo>
                  <a:lnTo>
                    <a:pt x="1439117" y="1240812"/>
                  </a:lnTo>
                  <a:close/>
                </a:path>
                <a:path w="4944109" h="1752600">
                  <a:moveTo>
                    <a:pt x="1416163" y="1235088"/>
                  </a:moveTo>
                  <a:lnTo>
                    <a:pt x="1414716" y="1242315"/>
                  </a:lnTo>
                  <a:lnTo>
                    <a:pt x="1415469" y="1240812"/>
                  </a:lnTo>
                  <a:lnTo>
                    <a:pt x="1439117" y="1240812"/>
                  </a:lnTo>
                  <a:lnTo>
                    <a:pt x="1439352" y="1239684"/>
                  </a:lnTo>
                  <a:lnTo>
                    <a:pt x="1416163" y="1235088"/>
                  </a:lnTo>
                  <a:close/>
                </a:path>
                <a:path w="4944109" h="1752600">
                  <a:moveTo>
                    <a:pt x="1425977" y="1162436"/>
                  </a:moveTo>
                  <a:lnTo>
                    <a:pt x="1420506" y="1184533"/>
                  </a:lnTo>
                  <a:lnTo>
                    <a:pt x="1420245" y="1185400"/>
                  </a:lnTo>
                  <a:lnTo>
                    <a:pt x="1420072" y="1186354"/>
                  </a:lnTo>
                  <a:lnTo>
                    <a:pt x="1420072" y="1190777"/>
                  </a:lnTo>
                  <a:lnTo>
                    <a:pt x="1443695" y="1190777"/>
                  </a:lnTo>
                  <a:lnTo>
                    <a:pt x="1443695" y="1190170"/>
                  </a:lnTo>
                  <a:lnTo>
                    <a:pt x="1443347" y="1190170"/>
                  </a:lnTo>
                  <a:lnTo>
                    <a:pt x="1443695" y="1187308"/>
                  </a:lnTo>
                  <a:lnTo>
                    <a:pt x="1444066" y="1187308"/>
                  </a:lnTo>
                  <a:lnTo>
                    <a:pt x="1449253" y="1166670"/>
                  </a:lnTo>
                  <a:lnTo>
                    <a:pt x="1449600" y="1164849"/>
                  </a:lnTo>
                  <a:lnTo>
                    <a:pt x="1449600" y="1163808"/>
                  </a:lnTo>
                  <a:lnTo>
                    <a:pt x="1425977" y="1163808"/>
                  </a:lnTo>
                  <a:lnTo>
                    <a:pt x="1425977" y="1162436"/>
                  </a:lnTo>
                  <a:close/>
                </a:path>
                <a:path w="4944109" h="1752600">
                  <a:moveTo>
                    <a:pt x="1443695" y="1187308"/>
                  </a:moveTo>
                  <a:lnTo>
                    <a:pt x="1443347" y="1190170"/>
                  </a:lnTo>
                  <a:lnTo>
                    <a:pt x="1443695" y="1188787"/>
                  </a:lnTo>
                  <a:lnTo>
                    <a:pt x="1443695" y="1187308"/>
                  </a:lnTo>
                  <a:close/>
                </a:path>
                <a:path w="4944109" h="1752600">
                  <a:moveTo>
                    <a:pt x="1443695" y="1188787"/>
                  </a:moveTo>
                  <a:lnTo>
                    <a:pt x="1443347" y="1190170"/>
                  </a:lnTo>
                  <a:lnTo>
                    <a:pt x="1443695" y="1190170"/>
                  </a:lnTo>
                  <a:lnTo>
                    <a:pt x="1443695" y="1188787"/>
                  </a:lnTo>
                  <a:close/>
                </a:path>
                <a:path w="4944109" h="1752600">
                  <a:moveTo>
                    <a:pt x="1444066" y="1187308"/>
                  </a:moveTo>
                  <a:lnTo>
                    <a:pt x="1443695" y="1187308"/>
                  </a:lnTo>
                  <a:lnTo>
                    <a:pt x="1443695" y="1188787"/>
                  </a:lnTo>
                  <a:lnTo>
                    <a:pt x="1444066" y="1187308"/>
                  </a:lnTo>
                  <a:close/>
                </a:path>
                <a:path w="4944109" h="1752600">
                  <a:moveTo>
                    <a:pt x="1426325" y="1161033"/>
                  </a:moveTo>
                  <a:lnTo>
                    <a:pt x="1425977" y="1162436"/>
                  </a:lnTo>
                  <a:lnTo>
                    <a:pt x="1425977" y="1163808"/>
                  </a:lnTo>
                  <a:lnTo>
                    <a:pt x="1426325" y="1161033"/>
                  </a:lnTo>
                  <a:close/>
                </a:path>
                <a:path w="4944109" h="1752600">
                  <a:moveTo>
                    <a:pt x="1449600" y="1161033"/>
                  </a:moveTo>
                  <a:lnTo>
                    <a:pt x="1426325" y="1161033"/>
                  </a:lnTo>
                  <a:lnTo>
                    <a:pt x="1425977" y="1163808"/>
                  </a:lnTo>
                  <a:lnTo>
                    <a:pt x="1449600" y="1163808"/>
                  </a:lnTo>
                  <a:lnTo>
                    <a:pt x="1449600" y="1161033"/>
                  </a:lnTo>
                  <a:close/>
                </a:path>
                <a:path w="4944109" h="1752600">
                  <a:moveTo>
                    <a:pt x="1449600" y="1144471"/>
                  </a:moveTo>
                  <a:lnTo>
                    <a:pt x="1425977" y="1144471"/>
                  </a:lnTo>
                  <a:lnTo>
                    <a:pt x="1425977" y="1162436"/>
                  </a:lnTo>
                  <a:lnTo>
                    <a:pt x="1426325" y="1161033"/>
                  </a:lnTo>
                  <a:lnTo>
                    <a:pt x="1449600" y="1161033"/>
                  </a:lnTo>
                  <a:lnTo>
                    <a:pt x="1449600" y="1144471"/>
                  </a:lnTo>
                  <a:close/>
                </a:path>
                <a:path w="4944109" h="1752600">
                  <a:moveTo>
                    <a:pt x="1461277" y="1056194"/>
                  </a:moveTo>
                  <a:lnTo>
                    <a:pt x="1437962" y="1056194"/>
                  </a:lnTo>
                  <a:lnTo>
                    <a:pt x="1437789" y="1057237"/>
                  </a:lnTo>
                  <a:lnTo>
                    <a:pt x="1437789" y="1058102"/>
                  </a:lnTo>
                  <a:lnTo>
                    <a:pt x="1437645" y="1058102"/>
                  </a:lnTo>
                  <a:lnTo>
                    <a:pt x="1432057" y="1091661"/>
                  </a:lnTo>
                  <a:lnTo>
                    <a:pt x="1431362" y="1096170"/>
                  </a:lnTo>
                  <a:lnTo>
                    <a:pt x="1454724" y="1099552"/>
                  </a:lnTo>
                  <a:lnTo>
                    <a:pt x="1455332" y="1095043"/>
                  </a:lnTo>
                  <a:lnTo>
                    <a:pt x="1461238" y="1060010"/>
                  </a:lnTo>
                  <a:lnTo>
                    <a:pt x="1461257" y="1058102"/>
                  </a:lnTo>
                  <a:lnTo>
                    <a:pt x="1437789" y="1058102"/>
                  </a:lnTo>
                  <a:lnTo>
                    <a:pt x="1437868" y="1057237"/>
                  </a:lnTo>
                  <a:lnTo>
                    <a:pt x="1461266" y="1057237"/>
                  </a:lnTo>
                  <a:lnTo>
                    <a:pt x="1461277" y="1056194"/>
                  </a:lnTo>
                  <a:close/>
                </a:path>
                <a:path w="4944109" h="1752600">
                  <a:moveTo>
                    <a:pt x="1461325" y="1051425"/>
                  </a:moveTo>
                  <a:lnTo>
                    <a:pt x="1437789" y="1051425"/>
                  </a:lnTo>
                  <a:lnTo>
                    <a:pt x="1437789" y="1057237"/>
                  </a:lnTo>
                  <a:lnTo>
                    <a:pt x="1437962" y="1056194"/>
                  </a:lnTo>
                  <a:lnTo>
                    <a:pt x="1461277" y="1056194"/>
                  </a:lnTo>
                  <a:lnTo>
                    <a:pt x="1461325" y="1051425"/>
                  </a:lnTo>
                  <a:close/>
                </a:path>
                <a:path w="4944109" h="1752600">
                  <a:moveTo>
                    <a:pt x="1446821" y="956298"/>
                  </a:moveTo>
                  <a:lnTo>
                    <a:pt x="1443868" y="973554"/>
                  </a:lnTo>
                  <a:lnTo>
                    <a:pt x="1438223" y="1002084"/>
                  </a:lnTo>
                  <a:lnTo>
                    <a:pt x="1461325" y="1006680"/>
                  </a:lnTo>
                  <a:lnTo>
                    <a:pt x="1467057" y="978150"/>
                  </a:lnTo>
                  <a:lnTo>
                    <a:pt x="1470010" y="960113"/>
                  </a:lnTo>
                  <a:lnTo>
                    <a:pt x="1446821" y="956298"/>
                  </a:lnTo>
                  <a:close/>
                </a:path>
                <a:path w="4944109" h="1752600">
                  <a:moveTo>
                    <a:pt x="1454551" y="862905"/>
                  </a:moveTo>
                  <a:lnTo>
                    <a:pt x="1449774" y="891695"/>
                  </a:lnTo>
                  <a:lnTo>
                    <a:pt x="1449600" y="892302"/>
                  </a:lnTo>
                  <a:lnTo>
                    <a:pt x="1449600" y="911466"/>
                  </a:lnTo>
                  <a:lnTo>
                    <a:pt x="1473136" y="911466"/>
                  </a:lnTo>
                  <a:lnTo>
                    <a:pt x="1473136" y="895510"/>
                  </a:lnTo>
                  <a:lnTo>
                    <a:pt x="1472963" y="895510"/>
                  </a:lnTo>
                  <a:lnTo>
                    <a:pt x="1473136" y="894485"/>
                  </a:lnTo>
                  <a:lnTo>
                    <a:pt x="1473136" y="893603"/>
                  </a:lnTo>
                  <a:lnTo>
                    <a:pt x="1473286" y="893603"/>
                  </a:lnTo>
                  <a:lnTo>
                    <a:pt x="1477826" y="866808"/>
                  </a:lnTo>
                  <a:lnTo>
                    <a:pt x="1454551" y="862905"/>
                  </a:lnTo>
                  <a:close/>
                </a:path>
                <a:path w="4944109" h="1752600">
                  <a:moveTo>
                    <a:pt x="1473136" y="894485"/>
                  </a:moveTo>
                  <a:lnTo>
                    <a:pt x="1472963" y="895510"/>
                  </a:lnTo>
                  <a:lnTo>
                    <a:pt x="1473136" y="895510"/>
                  </a:lnTo>
                  <a:lnTo>
                    <a:pt x="1473136" y="894485"/>
                  </a:lnTo>
                  <a:close/>
                </a:path>
                <a:path w="4944109" h="1752600">
                  <a:moveTo>
                    <a:pt x="1473286" y="893603"/>
                  </a:moveTo>
                  <a:lnTo>
                    <a:pt x="1473136" y="893603"/>
                  </a:lnTo>
                  <a:lnTo>
                    <a:pt x="1473136" y="894485"/>
                  </a:lnTo>
                  <a:lnTo>
                    <a:pt x="1473286" y="893603"/>
                  </a:lnTo>
                  <a:close/>
                </a:path>
                <a:path w="4944109" h="1752600">
                  <a:moveTo>
                    <a:pt x="1484948" y="817206"/>
                  </a:moveTo>
                  <a:lnTo>
                    <a:pt x="1484600" y="820068"/>
                  </a:lnTo>
                  <a:lnTo>
                    <a:pt x="1484884" y="818941"/>
                  </a:lnTo>
                  <a:lnTo>
                    <a:pt x="1484948" y="817206"/>
                  </a:lnTo>
                  <a:close/>
                </a:path>
                <a:path w="4944109" h="1752600">
                  <a:moveTo>
                    <a:pt x="1473136" y="774195"/>
                  </a:moveTo>
                  <a:lnTo>
                    <a:pt x="1467578" y="790845"/>
                  </a:lnTo>
                  <a:lnTo>
                    <a:pt x="1461672" y="814345"/>
                  </a:lnTo>
                  <a:lnTo>
                    <a:pt x="1461325" y="816252"/>
                  </a:lnTo>
                  <a:lnTo>
                    <a:pt x="1461325" y="818941"/>
                  </a:lnTo>
                  <a:lnTo>
                    <a:pt x="1484737" y="818941"/>
                  </a:lnTo>
                  <a:lnTo>
                    <a:pt x="1484948" y="817206"/>
                  </a:lnTo>
                  <a:lnTo>
                    <a:pt x="1485320" y="817206"/>
                  </a:lnTo>
                  <a:lnTo>
                    <a:pt x="1490506" y="796568"/>
                  </a:lnTo>
                  <a:lnTo>
                    <a:pt x="1496151" y="779832"/>
                  </a:lnTo>
                  <a:lnTo>
                    <a:pt x="1496499" y="778618"/>
                  </a:lnTo>
                  <a:lnTo>
                    <a:pt x="1496673" y="777317"/>
                  </a:lnTo>
                  <a:lnTo>
                    <a:pt x="1496673" y="776103"/>
                  </a:lnTo>
                  <a:lnTo>
                    <a:pt x="1473136" y="776103"/>
                  </a:lnTo>
                  <a:lnTo>
                    <a:pt x="1473136" y="774195"/>
                  </a:lnTo>
                  <a:close/>
                </a:path>
                <a:path w="4944109" h="1752600">
                  <a:moveTo>
                    <a:pt x="1485320" y="817206"/>
                  </a:moveTo>
                  <a:lnTo>
                    <a:pt x="1484948" y="817206"/>
                  </a:lnTo>
                  <a:lnTo>
                    <a:pt x="1484948" y="818686"/>
                  </a:lnTo>
                  <a:lnTo>
                    <a:pt x="1485320" y="817206"/>
                  </a:lnTo>
                  <a:close/>
                </a:path>
                <a:path w="4944109" h="1752600">
                  <a:moveTo>
                    <a:pt x="1473744" y="772374"/>
                  </a:moveTo>
                  <a:lnTo>
                    <a:pt x="1473136" y="774195"/>
                  </a:lnTo>
                  <a:lnTo>
                    <a:pt x="1473136" y="776103"/>
                  </a:lnTo>
                  <a:lnTo>
                    <a:pt x="1473744" y="772374"/>
                  </a:lnTo>
                  <a:close/>
                </a:path>
                <a:path w="4944109" h="1752600">
                  <a:moveTo>
                    <a:pt x="1496673" y="773588"/>
                  </a:moveTo>
                  <a:lnTo>
                    <a:pt x="1473546" y="773588"/>
                  </a:lnTo>
                  <a:lnTo>
                    <a:pt x="1473136" y="776103"/>
                  </a:lnTo>
                  <a:lnTo>
                    <a:pt x="1496673" y="776103"/>
                  </a:lnTo>
                  <a:lnTo>
                    <a:pt x="1496673" y="773588"/>
                  </a:lnTo>
                  <a:close/>
                </a:path>
                <a:path w="4944109" h="1752600">
                  <a:moveTo>
                    <a:pt x="1473339" y="773588"/>
                  </a:moveTo>
                  <a:lnTo>
                    <a:pt x="1473136" y="773588"/>
                  </a:lnTo>
                  <a:lnTo>
                    <a:pt x="1473136" y="774195"/>
                  </a:lnTo>
                  <a:lnTo>
                    <a:pt x="1473339" y="773588"/>
                  </a:lnTo>
                  <a:close/>
                </a:path>
                <a:path w="4944109" h="1752600">
                  <a:moveTo>
                    <a:pt x="1489464" y="680283"/>
                  </a:moveTo>
                  <a:lnTo>
                    <a:pt x="1485122" y="697452"/>
                  </a:lnTo>
                  <a:lnTo>
                    <a:pt x="1479303" y="726675"/>
                  </a:lnTo>
                  <a:lnTo>
                    <a:pt x="1502405" y="731358"/>
                  </a:lnTo>
                  <a:lnTo>
                    <a:pt x="1508310" y="702048"/>
                  </a:lnTo>
                  <a:lnTo>
                    <a:pt x="1512305" y="685919"/>
                  </a:lnTo>
                  <a:lnTo>
                    <a:pt x="1489464" y="680283"/>
                  </a:lnTo>
                  <a:close/>
                </a:path>
                <a:path w="4944109" h="1752600">
                  <a:moveTo>
                    <a:pt x="1502578" y="608916"/>
                  </a:moveTo>
                  <a:lnTo>
                    <a:pt x="1497975" y="618108"/>
                  </a:lnTo>
                  <a:lnTo>
                    <a:pt x="1497454" y="619061"/>
                  </a:lnTo>
                  <a:lnTo>
                    <a:pt x="1496933" y="621056"/>
                  </a:lnTo>
                  <a:lnTo>
                    <a:pt x="1494241" y="634323"/>
                  </a:lnTo>
                  <a:lnTo>
                    <a:pt x="1517429" y="638919"/>
                  </a:lnTo>
                  <a:lnTo>
                    <a:pt x="1519456" y="628600"/>
                  </a:lnTo>
                  <a:lnTo>
                    <a:pt x="1519080" y="628600"/>
                  </a:lnTo>
                  <a:lnTo>
                    <a:pt x="1520035" y="625652"/>
                  </a:lnTo>
                  <a:lnTo>
                    <a:pt x="1520545" y="625652"/>
                  </a:lnTo>
                  <a:lnTo>
                    <a:pt x="1524898" y="616894"/>
                  </a:lnTo>
                  <a:lnTo>
                    <a:pt x="1525767" y="615246"/>
                  </a:lnTo>
                  <a:lnTo>
                    <a:pt x="1526201" y="613425"/>
                  </a:lnTo>
                  <a:lnTo>
                    <a:pt x="1526201" y="611604"/>
                  </a:lnTo>
                  <a:lnTo>
                    <a:pt x="1502578" y="611604"/>
                  </a:lnTo>
                  <a:lnTo>
                    <a:pt x="1502578" y="608916"/>
                  </a:lnTo>
                  <a:close/>
                </a:path>
                <a:path w="4944109" h="1752600">
                  <a:moveTo>
                    <a:pt x="1520035" y="625652"/>
                  </a:moveTo>
                  <a:lnTo>
                    <a:pt x="1519080" y="628600"/>
                  </a:lnTo>
                  <a:lnTo>
                    <a:pt x="1519702" y="627348"/>
                  </a:lnTo>
                  <a:lnTo>
                    <a:pt x="1520035" y="625652"/>
                  </a:lnTo>
                  <a:close/>
                </a:path>
                <a:path w="4944109" h="1752600">
                  <a:moveTo>
                    <a:pt x="1519702" y="627348"/>
                  </a:moveTo>
                  <a:lnTo>
                    <a:pt x="1519080" y="628600"/>
                  </a:lnTo>
                  <a:lnTo>
                    <a:pt x="1519456" y="628600"/>
                  </a:lnTo>
                  <a:lnTo>
                    <a:pt x="1519702" y="627348"/>
                  </a:lnTo>
                  <a:close/>
                </a:path>
                <a:path w="4944109" h="1752600">
                  <a:moveTo>
                    <a:pt x="1520545" y="625652"/>
                  </a:moveTo>
                  <a:lnTo>
                    <a:pt x="1520035" y="625652"/>
                  </a:lnTo>
                  <a:lnTo>
                    <a:pt x="1519702" y="627348"/>
                  </a:lnTo>
                  <a:lnTo>
                    <a:pt x="1520545" y="625652"/>
                  </a:lnTo>
                  <a:close/>
                </a:path>
                <a:path w="4944109" h="1752600">
                  <a:moveTo>
                    <a:pt x="1503881" y="606314"/>
                  </a:moveTo>
                  <a:lnTo>
                    <a:pt x="1502578" y="608916"/>
                  </a:lnTo>
                  <a:lnTo>
                    <a:pt x="1502578" y="611604"/>
                  </a:lnTo>
                  <a:lnTo>
                    <a:pt x="1503881" y="606314"/>
                  </a:lnTo>
                  <a:close/>
                </a:path>
                <a:path w="4944109" h="1752600">
                  <a:moveTo>
                    <a:pt x="1526201" y="606314"/>
                  </a:moveTo>
                  <a:lnTo>
                    <a:pt x="1503881" y="606314"/>
                  </a:lnTo>
                  <a:lnTo>
                    <a:pt x="1502578" y="611604"/>
                  </a:lnTo>
                  <a:lnTo>
                    <a:pt x="1526201" y="611604"/>
                  </a:lnTo>
                  <a:lnTo>
                    <a:pt x="1526201" y="606314"/>
                  </a:lnTo>
                  <a:close/>
                </a:path>
                <a:path w="4944109" h="1752600">
                  <a:moveTo>
                    <a:pt x="1526201" y="591312"/>
                  </a:moveTo>
                  <a:lnTo>
                    <a:pt x="1502578" y="591312"/>
                  </a:lnTo>
                  <a:lnTo>
                    <a:pt x="1502578" y="608916"/>
                  </a:lnTo>
                  <a:lnTo>
                    <a:pt x="1503881" y="606314"/>
                  </a:lnTo>
                  <a:lnTo>
                    <a:pt x="1526201" y="606314"/>
                  </a:lnTo>
                  <a:lnTo>
                    <a:pt x="1526201" y="591312"/>
                  </a:lnTo>
                  <a:close/>
                </a:path>
                <a:path w="4944109" h="1752600">
                  <a:moveTo>
                    <a:pt x="1532107" y="527481"/>
                  </a:moveTo>
                  <a:lnTo>
                    <a:pt x="1526809" y="543272"/>
                  </a:lnTo>
                  <a:lnTo>
                    <a:pt x="1526375" y="544486"/>
                  </a:lnTo>
                  <a:lnTo>
                    <a:pt x="1526201" y="545700"/>
                  </a:lnTo>
                  <a:lnTo>
                    <a:pt x="1526201" y="559835"/>
                  </a:lnTo>
                  <a:lnTo>
                    <a:pt x="1549737" y="559835"/>
                  </a:lnTo>
                  <a:lnTo>
                    <a:pt x="1549737" y="550730"/>
                  </a:lnTo>
                  <a:lnTo>
                    <a:pt x="1549129" y="550730"/>
                  </a:lnTo>
                  <a:lnTo>
                    <a:pt x="1549737" y="547001"/>
                  </a:lnTo>
                  <a:lnTo>
                    <a:pt x="1550374" y="547001"/>
                  </a:lnTo>
                  <a:lnTo>
                    <a:pt x="1555035" y="533040"/>
                  </a:lnTo>
                  <a:lnTo>
                    <a:pt x="1555469" y="531912"/>
                  </a:lnTo>
                  <a:lnTo>
                    <a:pt x="1555643" y="530612"/>
                  </a:lnTo>
                  <a:lnTo>
                    <a:pt x="1555643" y="529311"/>
                  </a:lnTo>
                  <a:lnTo>
                    <a:pt x="1532107" y="529311"/>
                  </a:lnTo>
                  <a:lnTo>
                    <a:pt x="1532107" y="527481"/>
                  </a:lnTo>
                  <a:close/>
                </a:path>
                <a:path w="4944109" h="1752600">
                  <a:moveTo>
                    <a:pt x="1549737" y="547001"/>
                  </a:moveTo>
                  <a:lnTo>
                    <a:pt x="1549129" y="550730"/>
                  </a:lnTo>
                  <a:lnTo>
                    <a:pt x="1549737" y="548909"/>
                  </a:lnTo>
                  <a:lnTo>
                    <a:pt x="1549737" y="547001"/>
                  </a:lnTo>
                  <a:close/>
                </a:path>
                <a:path w="4944109" h="1752600">
                  <a:moveTo>
                    <a:pt x="1549737" y="548909"/>
                  </a:moveTo>
                  <a:lnTo>
                    <a:pt x="1549129" y="550730"/>
                  </a:lnTo>
                  <a:lnTo>
                    <a:pt x="1549737" y="550730"/>
                  </a:lnTo>
                  <a:lnTo>
                    <a:pt x="1549737" y="548909"/>
                  </a:lnTo>
                  <a:close/>
                </a:path>
                <a:path w="4944109" h="1752600">
                  <a:moveTo>
                    <a:pt x="1550374" y="547001"/>
                  </a:moveTo>
                  <a:lnTo>
                    <a:pt x="1549737" y="547001"/>
                  </a:lnTo>
                  <a:lnTo>
                    <a:pt x="1549737" y="548909"/>
                  </a:lnTo>
                  <a:lnTo>
                    <a:pt x="1550374" y="547001"/>
                  </a:lnTo>
                  <a:close/>
                </a:path>
                <a:path w="4944109" h="1752600">
                  <a:moveTo>
                    <a:pt x="1532715" y="525669"/>
                  </a:moveTo>
                  <a:lnTo>
                    <a:pt x="1532107" y="527481"/>
                  </a:lnTo>
                  <a:lnTo>
                    <a:pt x="1532107" y="529311"/>
                  </a:lnTo>
                  <a:lnTo>
                    <a:pt x="1532715" y="525669"/>
                  </a:lnTo>
                  <a:close/>
                </a:path>
                <a:path w="4944109" h="1752600">
                  <a:moveTo>
                    <a:pt x="1555643" y="525669"/>
                  </a:moveTo>
                  <a:lnTo>
                    <a:pt x="1532715" y="525669"/>
                  </a:lnTo>
                  <a:lnTo>
                    <a:pt x="1532107" y="529311"/>
                  </a:lnTo>
                  <a:lnTo>
                    <a:pt x="1555643" y="529311"/>
                  </a:lnTo>
                  <a:lnTo>
                    <a:pt x="1555643" y="525669"/>
                  </a:lnTo>
                  <a:close/>
                </a:path>
                <a:path w="4944109" h="1752600">
                  <a:moveTo>
                    <a:pt x="1555643" y="513789"/>
                  </a:moveTo>
                  <a:lnTo>
                    <a:pt x="1532107" y="513789"/>
                  </a:lnTo>
                  <a:lnTo>
                    <a:pt x="1532107" y="527481"/>
                  </a:lnTo>
                  <a:lnTo>
                    <a:pt x="1532715" y="525669"/>
                  </a:lnTo>
                  <a:lnTo>
                    <a:pt x="1555643" y="525669"/>
                  </a:lnTo>
                  <a:lnTo>
                    <a:pt x="1555643" y="513789"/>
                  </a:lnTo>
                  <a:close/>
                </a:path>
                <a:path w="4944109" h="1752600">
                  <a:moveTo>
                    <a:pt x="1585085" y="513187"/>
                  </a:moveTo>
                  <a:lnTo>
                    <a:pt x="1585085" y="530612"/>
                  </a:lnTo>
                  <a:lnTo>
                    <a:pt x="1585346" y="531912"/>
                  </a:lnTo>
                  <a:lnTo>
                    <a:pt x="1585693" y="533040"/>
                  </a:lnTo>
                  <a:lnTo>
                    <a:pt x="1586996" y="536942"/>
                  </a:lnTo>
                  <a:lnTo>
                    <a:pt x="1609403" y="529571"/>
                  </a:lnTo>
                  <a:lnTo>
                    <a:pt x="1609316" y="529311"/>
                  </a:lnTo>
                  <a:lnTo>
                    <a:pt x="1608708" y="529311"/>
                  </a:lnTo>
                  <a:lnTo>
                    <a:pt x="1608100" y="525669"/>
                  </a:lnTo>
                  <a:lnTo>
                    <a:pt x="1608708" y="525669"/>
                  </a:lnTo>
                  <a:lnTo>
                    <a:pt x="1608708" y="514569"/>
                  </a:lnTo>
                  <a:lnTo>
                    <a:pt x="1585432" y="514569"/>
                  </a:lnTo>
                  <a:lnTo>
                    <a:pt x="1585085" y="513187"/>
                  </a:lnTo>
                  <a:close/>
                </a:path>
                <a:path w="4944109" h="1752600">
                  <a:moveTo>
                    <a:pt x="1608100" y="525669"/>
                  </a:moveTo>
                  <a:lnTo>
                    <a:pt x="1608708" y="529311"/>
                  </a:lnTo>
                  <a:lnTo>
                    <a:pt x="1608708" y="527490"/>
                  </a:lnTo>
                  <a:lnTo>
                    <a:pt x="1608100" y="525669"/>
                  </a:lnTo>
                  <a:close/>
                </a:path>
                <a:path w="4944109" h="1752600">
                  <a:moveTo>
                    <a:pt x="1608708" y="527490"/>
                  </a:moveTo>
                  <a:lnTo>
                    <a:pt x="1608708" y="529311"/>
                  </a:lnTo>
                  <a:lnTo>
                    <a:pt x="1609316" y="529311"/>
                  </a:lnTo>
                  <a:lnTo>
                    <a:pt x="1608708" y="527490"/>
                  </a:lnTo>
                  <a:close/>
                </a:path>
                <a:path w="4944109" h="1752600">
                  <a:moveTo>
                    <a:pt x="1608708" y="525669"/>
                  </a:moveTo>
                  <a:lnTo>
                    <a:pt x="1608100" y="525669"/>
                  </a:lnTo>
                  <a:lnTo>
                    <a:pt x="1608708" y="527490"/>
                  </a:lnTo>
                  <a:lnTo>
                    <a:pt x="1608708" y="525669"/>
                  </a:lnTo>
                  <a:close/>
                </a:path>
                <a:path w="4944109" h="1752600">
                  <a:moveTo>
                    <a:pt x="1585085" y="511708"/>
                  </a:moveTo>
                  <a:lnTo>
                    <a:pt x="1585085" y="513187"/>
                  </a:lnTo>
                  <a:lnTo>
                    <a:pt x="1585432" y="514569"/>
                  </a:lnTo>
                  <a:lnTo>
                    <a:pt x="1585085" y="511708"/>
                  </a:lnTo>
                  <a:close/>
                </a:path>
                <a:path w="4944109" h="1752600">
                  <a:moveTo>
                    <a:pt x="1608708" y="511708"/>
                  </a:moveTo>
                  <a:lnTo>
                    <a:pt x="1585085" y="511708"/>
                  </a:lnTo>
                  <a:lnTo>
                    <a:pt x="1585432" y="514569"/>
                  </a:lnTo>
                  <a:lnTo>
                    <a:pt x="1608708" y="514569"/>
                  </a:lnTo>
                  <a:lnTo>
                    <a:pt x="1608708" y="511708"/>
                  </a:lnTo>
                  <a:close/>
                </a:path>
                <a:path w="4944109" h="1752600">
                  <a:moveTo>
                    <a:pt x="1602802" y="487167"/>
                  </a:moveTo>
                  <a:lnTo>
                    <a:pt x="1579179" y="487167"/>
                  </a:lnTo>
                  <a:lnTo>
                    <a:pt x="1579179" y="489162"/>
                  </a:lnTo>
                  <a:lnTo>
                    <a:pt x="1579416" y="490462"/>
                  </a:lnTo>
                  <a:lnTo>
                    <a:pt x="1579527" y="491069"/>
                  </a:lnTo>
                  <a:lnTo>
                    <a:pt x="1585085" y="513187"/>
                  </a:lnTo>
                  <a:lnTo>
                    <a:pt x="1585085" y="511708"/>
                  </a:lnTo>
                  <a:lnTo>
                    <a:pt x="1608708" y="511708"/>
                  </a:lnTo>
                  <a:lnTo>
                    <a:pt x="1608708" y="510754"/>
                  </a:lnTo>
                  <a:lnTo>
                    <a:pt x="1608361" y="508846"/>
                  </a:lnTo>
                  <a:lnTo>
                    <a:pt x="1603174" y="488208"/>
                  </a:lnTo>
                  <a:lnTo>
                    <a:pt x="1602802" y="488208"/>
                  </a:lnTo>
                  <a:lnTo>
                    <a:pt x="1602802" y="487167"/>
                  </a:lnTo>
                  <a:close/>
                </a:path>
                <a:path w="4944109" h="1752600">
                  <a:moveTo>
                    <a:pt x="1545214" y="465790"/>
                  </a:moveTo>
                  <a:lnTo>
                    <a:pt x="1551387" y="490462"/>
                  </a:lnTo>
                  <a:lnTo>
                    <a:pt x="1556164" y="494104"/>
                  </a:lnTo>
                  <a:lnTo>
                    <a:pt x="1573968" y="494104"/>
                  </a:lnTo>
                  <a:lnTo>
                    <a:pt x="1579179" y="488815"/>
                  </a:lnTo>
                  <a:lnTo>
                    <a:pt x="1579179" y="488208"/>
                  </a:lnTo>
                  <a:lnTo>
                    <a:pt x="1567455" y="488208"/>
                  </a:lnTo>
                  <a:lnTo>
                    <a:pt x="1569196" y="486469"/>
                  </a:lnTo>
                  <a:lnTo>
                    <a:pt x="1569206" y="482311"/>
                  </a:lnTo>
                  <a:lnTo>
                    <a:pt x="1555643" y="482311"/>
                  </a:lnTo>
                  <a:lnTo>
                    <a:pt x="1555643" y="469997"/>
                  </a:lnTo>
                  <a:lnTo>
                    <a:pt x="1556928" y="468714"/>
                  </a:lnTo>
                  <a:lnTo>
                    <a:pt x="1545214" y="465790"/>
                  </a:lnTo>
                  <a:close/>
                </a:path>
                <a:path w="4944109" h="1752600">
                  <a:moveTo>
                    <a:pt x="1569196" y="486469"/>
                  </a:moveTo>
                  <a:lnTo>
                    <a:pt x="1567455" y="488208"/>
                  </a:lnTo>
                  <a:lnTo>
                    <a:pt x="1569192" y="488208"/>
                  </a:lnTo>
                  <a:lnTo>
                    <a:pt x="1569196" y="486469"/>
                  </a:lnTo>
                  <a:close/>
                </a:path>
                <a:path w="4944109" h="1752600">
                  <a:moveTo>
                    <a:pt x="1579179" y="476627"/>
                  </a:moveTo>
                  <a:lnTo>
                    <a:pt x="1576140" y="479536"/>
                  </a:lnTo>
                  <a:lnTo>
                    <a:pt x="1569196" y="486469"/>
                  </a:lnTo>
                  <a:lnTo>
                    <a:pt x="1569192" y="488208"/>
                  </a:lnTo>
                  <a:lnTo>
                    <a:pt x="1579179" y="488208"/>
                  </a:lnTo>
                  <a:lnTo>
                    <a:pt x="1579179" y="476627"/>
                  </a:lnTo>
                  <a:close/>
                </a:path>
                <a:path w="4944109" h="1752600">
                  <a:moveTo>
                    <a:pt x="1602455" y="485346"/>
                  </a:moveTo>
                  <a:lnTo>
                    <a:pt x="1602591" y="486469"/>
                  </a:lnTo>
                  <a:lnTo>
                    <a:pt x="1602676" y="487167"/>
                  </a:lnTo>
                  <a:lnTo>
                    <a:pt x="1602802" y="488208"/>
                  </a:lnTo>
                  <a:lnTo>
                    <a:pt x="1603174" y="488208"/>
                  </a:lnTo>
                  <a:lnTo>
                    <a:pt x="1602455" y="485346"/>
                  </a:lnTo>
                  <a:close/>
                </a:path>
                <a:path w="4944109" h="1752600">
                  <a:moveTo>
                    <a:pt x="1556928" y="468714"/>
                  </a:moveTo>
                  <a:lnTo>
                    <a:pt x="1555643" y="469997"/>
                  </a:lnTo>
                  <a:lnTo>
                    <a:pt x="1555643" y="482311"/>
                  </a:lnTo>
                  <a:lnTo>
                    <a:pt x="1564844" y="473192"/>
                  </a:lnTo>
                  <a:lnTo>
                    <a:pt x="1561659" y="470691"/>
                  </a:lnTo>
                  <a:lnTo>
                    <a:pt x="1564849" y="470691"/>
                  </a:lnTo>
                  <a:lnTo>
                    <a:pt x="1556928" y="468714"/>
                  </a:lnTo>
                  <a:close/>
                </a:path>
                <a:path w="4944109" h="1752600">
                  <a:moveTo>
                    <a:pt x="1564844" y="473192"/>
                  </a:moveTo>
                  <a:lnTo>
                    <a:pt x="1555643" y="482311"/>
                  </a:lnTo>
                  <a:lnTo>
                    <a:pt x="1569206" y="482311"/>
                  </a:lnTo>
                  <a:lnTo>
                    <a:pt x="1569221" y="476627"/>
                  </a:lnTo>
                  <a:lnTo>
                    <a:pt x="1564844" y="473192"/>
                  </a:lnTo>
                  <a:close/>
                </a:path>
                <a:path w="4944109" h="1752600">
                  <a:moveTo>
                    <a:pt x="1569319" y="464968"/>
                  </a:moveTo>
                  <a:lnTo>
                    <a:pt x="1569221" y="476627"/>
                  </a:lnTo>
                  <a:lnTo>
                    <a:pt x="1572926" y="479536"/>
                  </a:lnTo>
                  <a:lnTo>
                    <a:pt x="1569319" y="464968"/>
                  </a:lnTo>
                  <a:close/>
                </a:path>
                <a:path w="4944109" h="1752600">
                  <a:moveTo>
                    <a:pt x="1567107" y="456036"/>
                  </a:moveTo>
                  <a:lnTo>
                    <a:pt x="1555643" y="458855"/>
                  </a:lnTo>
                  <a:lnTo>
                    <a:pt x="1567107" y="461673"/>
                  </a:lnTo>
                  <a:lnTo>
                    <a:pt x="1564849" y="470691"/>
                  </a:lnTo>
                  <a:lnTo>
                    <a:pt x="1567367" y="470691"/>
                  </a:lnTo>
                  <a:lnTo>
                    <a:pt x="1564844" y="473192"/>
                  </a:lnTo>
                  <a:lnTo>
                    <a:pt x="1569221" y="476627"/>
                  </a:lnTo>
                  <a:lnTo>
                    <a:pt x="1569192" y="464454"/>
                  </a:lnTo>
                  <a:lnTo>
                    <a:pt x="1567107" y="456036"/>
                  </a:lnTo>
                  <a:close/>
                </a:path>
                <a:path w="4944109" h="1752600">
                  <a:moveTo>
                    <a:pt x="1567367" y="470691"/>
                  </a:moveTo>
                  <a:lnTo>
                    <a:pt x="1561659" y="470691"/>
                  </a:lnTo>
                  <a:lnTo>
                    <a:pt x="1564844" y="473192"/>
                  </a:lnTo>
                  <a:lnTo>
                    <a:pt x="1567367" y="470691"/>
                  </a:lnTo>
                  <a:close/>
                </a:path>
                <a:path w="4944109" h="1752600">
                  <a:moveTo>
                    <a:pt x="1566347" y="464708"/>
                  </a:moveTo>
                  <a:lnTo>
                    <a:pt x="1560941" y="464708"/>
                  </a:lnTo>
                  <a:lnTo>
                    <a:pt x="1556928" y="468714"/>
                  </a:lnTo>
                  <a:lnTo>
                    <a:pt x="1564849" y="470691"/>
                  </a:lnTo>
                  <a:lnTo>
                    <a:pt x="1566282" y="464968"/>
                  </a:lnTo>
                  <a:lnTo>
                    <a:pt x="1566347" y="464708"/>
                  </a:lnTo>
                  <a:close/>
                </a:path>
                <a:path w="4944109" h="1752600">
                  <a:moveTo>
                    <a:pt x="1555643" y="458855"/>
                  </a:moveTo>
                  <a:lnTo>
                    <a:pt x="1544179" y="461673"/>
                  </a:lnTo>
                  <a:lnTo>
                    <a:pt x="1545214" y="465790"/>
                  </a:lnTo>
                  <a:lnTo>
                    <a:pt x="1556928" y="468714"/>
                  </a:lnTo>
                  <a:lnTo>
                    <a:pt x="1560941" y="464708"/>
                  </a:lnTo>
                  <a:lnTo>
                    <a:pt x="1566347" y="464708"/>
                  </a:lnTo>
                  <a:lnTo>
                    <a:pt x="1567107" y="461673"/>
                  </a:lnTo>
                  <a:lnTo>
                    <a:pt x="1555643" y="458855"/>
                  </a:lnTo>
                  <a:close/>
                </a:path>
                <a:path w="4944109" h="1752600">
                  <a:moveTo>
                    <a:pt x="1544179" y="456036"/>
                  </a:moveTo>
                  <a:lnTo>
                    <a:pt x="1542051" y="464454"/>
                  </a:lnTo>
                  <a:lnTo>
                    <a:pt x="1541987" y="464708"/>
                  </a:lnTo>
                  <a:lnTo>
                    <a:pt x="1541921" y="464968"/>
                  </a:lnTo>
                  <a:lnTo>
                    <a:pt x="1545214" y="465790"/>
                  </a:lnTo>
                  <a:lnTo>
                    <a:pt x="1544179" y="461673"/>
                  </a:lnTo>
                  <a:lnTo>
                    <a:pt x="1555643" y="458855"/>
                  </a:lnTo>
                  <a:lnTo>
                    <a:pt x="1544179" y="456036"/>
                  </a:lnTo>
                  <a:close/>
                </a:path>
                <a:path w="4944109" h="1752600">
                  <a:moveTo>
                    <a:pt x="1608720" y="601764"/>
                  </a:moveTo>
                  <a:lnTo>
                    <a:pt x="1608795" y="613512"/>
                  </a:lnTo>
                  <a:lnTo>
                    <a:pt x="1609055" y="614465"/>
                  </a:lnTo>
                  <a:lnTo>
                    <a:pt x="1611574" y="624698"/>
                  </a:lnTo>
                  <a:lnTo>
                    <a:pt x="1634502" y="618975"/>
                  </a:lnTo>
                  <a:lnTo>
                    <a:pt x="1632625" y="611604"/>
                  </a:lnTo>
                  <a:lnTo>
                    <a:pt x="1632244" y="611604"/>
                  </a:lnTo>
                  <a:lnTo>
                    <a:pt x="1631897" y="608742"/>
                  </a:lnTo>
                  <a:lnTo>
                    <a:pt x="1632244" y="608742"/>
                  </a:lnTo>
                  <a:lnTo>
                    <a:pt x="1632244" y="603539"/>
                  </a:lnTo>
                  <a:lnTo>
                    <a:pt x="1609316" y="603539"/>
                  </a:lnTo>
                  <a:lnTo>
                    <a:pt x="1608720" y="601764"/>
                  </a:lnTo>
                  <a:close/>
                </a:path>
                <a:path w="4944109" h="1752600">
                  <a:moveTo>
                    <a:pt x="1631897" y="608742"/>
                  </a:moveTo>
                  <a:lnTo>
                    <a:pt x="1632244" y="611604"/>
                  </a:lnTo>
                  <a:lnTo>
                    <a:pt x="1632244" y="610107"/>
                  </a:lnTo>
                  <a:lnTo>
                    <a:pt x="1631897" y="608742"/>
                  </a:lnTo>
                  <a:close/>
                </a:path>
                <a:path w="4944109" h="1752600">
                  <a:moveTo>
                    <a:pt x="1632244" y="610107"/>
                  </a:moveTo>
                  <a:lnTo>
                    <a:pt x="1632244" y="611604"/>
                  </a:lnTo>
                  <a:lnTo>
                    <a:pt x="1632625" y="611604"/>
                  </a:lnTo>
                  <a:lnTo>
                    <a:pt x="1632244" y="610107"/>
                  </a:lnTo>
                  <a:close/>
                </a:path>
                <a:path w="4944109" h="1752600">
                  <a:moveTo>
                    <a:pt x="1632244" y="608742"/>
                  </a:moveTo>
                  <a:lnTo>
                    <a:pt x="1631897" y="608742"/>
                  </a:lnTo>
                  <a:lnTo>
                    <a:pt x="1632244" y="610107"/>
                  </a:lnTo>
                  <a:lnTo>
                    <a:pt x="1632244" y="608742"/>
                  </a:lnTo>
                  <a:close/>
                </a:path>
                <a:path w="4944109" h="1752600">
                  <a:moveTo>
                    <a:pt x="1608708" y="599811"/>
                  </a:moveTo>
                  <a:lnTo>
                    <a:pt x="1608720" y="601764"/>
                  </a:lnTo>
                  <a:lnTo>
                    <a:pt x="1609316" y="603539"/>
                  </a:lnTo>
                  <a:lnTo>
                    <a:pt x="1608708" y="599811"/>
                  </a:lnTo>
                  <a:close/>
                </a:path>
                <a:path w="4944109" h="1752600">
                  <a:moveTo>
                    <a:pt x="1632244" y="599811"/>
                  </a:moveTo>
                  <a:lnTo>
                    <a:pt x="1608708" y="599811"/>
                  </a:lnTo>
                  <a:lnTo>
                    <a:pt x="1609316" y="603539"/>
                  </a:lnTo>
                  <a:lnTo>
                    <a:pt x="1632244" y="603539"/>
                  </a:lnTo>
                  <a:lnTo>
                    <a:pt x="1632244" y="599811"/>
                  </a:lnTo>
                  <a:close/>
                </a:path>
                <a:path w="4944109" h="1752600">
                  <a:moveTo>
                    <a:pt x="1604285" y="588544"/>
                  </a:moveTo>
                  <a:lnTo>
                    <a:pt x="1608720" y="601764"/>
                  </a:lnTo>
                  <a:lnTo>
                    <a:pt x="1608708" y="599811"/>
                  </a:lnTo>
                  <a:lnTo>
                    <a:pt x="1632244" y="599811"/>
                  </a:lnTo>
                  <a:lnTo>
                    <a:pt x="1632244" y="598597"/>
                  </a:lnTo>
                  <a:lnTo>
                    <a:pt x="1632070" y="597296"/>
                  </a:lnTo>
                  <a:lnTo>
                    <a:pt x="1631636" y="596169"/>
                  </a:lnTo>
                  <a:lnTo>
                    <a:pt x="1629754" y="590532"/>
                  </a:lnTo>
                  <a:lnTo>
                    <a:pt x="1606276" y="590532"/>
                  </a:lnTo>
                  <a:lnTo>
                    <a:pt x="1604285" y="588544"/>
                  </a:lnTo>
                  <a:close/>
                </a:path>
                <a:path w="4944109" h="1752600">
                  <a:moveTo>
                    <a:pt x="1603572" y="586196"/>
                  </a:moveTo>
                  <a:lnTo>
                    <a:pt x="1604285" y="588544"/>
                  </a:lnTo>
                  <a:lnTo>
                    <a:pt x="1606276" y="590532"/>
                  </a:lnTo>
                  <a:lnTo>
                    <a:pt x="1603572" y="586196"/>
                  </a:lnTo>
                  <a:close/>
                </a:path>
                <a:path w="4944109" h="1752600">
                  <a:moveTo>
                    <a:pt x="1628220" y="585936"/>
                  </a:moveTo>
                  <a:lnTo>
                    <a:pt x="1603410" y="585936"/>
                  </a:lnTo>
                  <a:lnTo>
                    <a:pt x="1606276" y="590532"/>
                  </a:lnTo>
                  <a:lnTo>
                    <a:pt x="1629754" y="590532"/>
                  </a:lnTo>
                  <a:lnTo>
                    <a:pt x="1628307" y="586196"/>
                  </a:lnTo>
                  <a:lnTo>
                    <a:pt x="1628220" y="585936"/>
                  </a:lnTo>
                  <a:close/>
                </a:path>
                <a:path w="4944109" h="1752600">
                  <a:moveTo>
                    <a:pt x="1618609" y="569634"/>
                  </a:moveTo>
                  <a:lnTo>
                    <a:pt x="1601934" y="586196"/>
                  </a:lnTo>
                  <a:lnTo>
                    <a:pt x="1604285" y="588544"/>
                  </a:lnTo>
                  <a:lnTo>
                    <a:pt x="1603497" y="586196"/>
                  </a:lnTo>
                  <a:lnTo>
                    <a:pt x="1603410" y="585936"/>
                  </a:lnTo>
                  <a:lnTo>
                    <a:pt x="1628220" y="585936"/>
                  </a:lnTo>
                  <a:lnTo>
                    <a:pt x="1625730" y="578479"/>
                  </a:lnTo>
                  <a:lnTo>
                    <a:pt x="1625209" y="576744"/>
                  </a:lnTo>
                  <a:lnTo>
                    <a:pt x="1624167" y="575183"/>
                  </a:lnTo>
                  <a:lnTo>
                    <a:pt x="1618609" y="569634"/>
                  </a:lnTo>
                  <a:close/>
                </a:path>
                <a:path w="4944109" h="1752600">
                  <a:moveTo>
                    <a:pt x="1644056" y="667882"/>
                  </a:moveTo>
                  <a:lnTo>
                    <a:pt x="1620433" y="667882"/>
                  </a:lnTo>
                  <a:lnTo>
                    <a:pt x="1620520" y="689474"/>
                  </a:lnTo>
                  <a:lnTo>
                    <a:pt x="1620693" y="690255"/>
                  </a:lnTo>
                  <a:lnTo>
                    <a:pt x="1625991" y="716616"/>
                  </a:lnTo>
                  <a:lnTo>
                    <a:pt x="1649093" y="712020"/>
                  </a:lnTo>
                  <a:lnTo>
                    <a:pt x="1644266" y="688000"/>
                  </a:lnTo>
                  <a:lnTo>
                    <a:pt x="1644056" y="688000"/>
                  </a:lnTo>
                  <a:lnTo>
                    <a:pt x="1644056" y="686955"/>
                  </a:lnTo>
                  <a:lnTo>
                    <a:pt x="1643795" y="685659"/>
                  </a:lnTo>
                  <a:lnTo>
                    <a:pt x="1644056" y="685659"/>
                  </a:lnTo>
                  <a:lnTo>
                    <a:pt x="1644056" y="667882"/>
                  </a:lnTo>
                  <a:close/>
                </a:path>
                <a:path w="4944109" h="1752600">
                  <a:moveTo>
                    <a:pt x="1644056" y="686955"/>
                  </a:moveTo>
                  <a:lnTo>
                    <a:pt x="1644056" y="688000"/>
                  </a:lnTo>
                  <a:lnTo>
                    <a:pt x="1644266" y="688000"/>
                  </a:lnTo>
                  <a:lnTo>
                    <a:pt x="1644056" y="686955"/>
                  </a:lnTo>
                  <a:close/>
                </a:path>
                <a:path w="4944109" h="1752600">
                  <a:moveTo>
                    <a:pt x="1644056" y="685659"/>
                  </a:moveTo>
                  <a:lnTo>
                    <a:pt x="1643795" y="685659"/>
                  </a:lnTo>
                  <a:lnTo>
                    <a:pt x="1644056" y="686955"/>
                  </a:lnTo>
                  <a:lnTo>
                    <a:pt x="1644056" y="685659"/>
                  </a:lnTo>
                  <a:close/>
                </a:path>
                <a:path w="4944109" h="1752600">
                  <a:moveTo>
                    <a:pt x="1652567" y="758673"/>
                  </a:moveTo>
                  <a:lnTo>
                    <a:pt x="1629465" y="763356"/>
                  </a:lnTo>
                  <a:lnTo>
                    <a:pt x="1632505" y="778445"/>
                  </a:lnTo>
                  <a:lnTo>
                    <a:pt x="1637629" y="809229"/>
                  </a:lnTo>
                  <a:lnTo>
                    <a:pt x="1660904" y="805326"/>
                  </a:lnTo>
                  <a:lnTo>
                    <a:pt x="1655607" y="773762"/>
                  </a:lnTo>
                  <a:lnTo>
                    <a:pt x="1652567" y="758673"/>
                  </a:lnTo>
                  <a:close/>
                </a:path>
                <a:path w="4944109" h="1752600">
                  <a:moveTo>
                    <a:pt x="1649961" y="883723"/>
                  </a:moveTo>
                  <a:lnTo>
                    <a:pt x="1649961" y="899326"/>
                  </a:lnTo>
                  <a:lnTo>
                    <a:pt x="1673498" y="899326"/>
                  </a:lnTo>
                  <a:lnTo>
                    <a:pt x="1673498" y="885538"/>
                  </a:lnTo>
                  <a:lnTo>
                    <a:pt x="1650569" y="885538"/>
                  </a:lnTo>
                  <a:lnTo>
                    <a:pt x="1649961" y="883723"/>
                  </a:lnTo>
                  <a:close/>
                </a:path>
                <a:path w="4944109" h="1752600">
                  <a:moveTo>
                    <a:pt x="1649961" y="881809"/>
                  </a:moveTo>
                  <a:lnTo>
                    <a:pt x="1649961" y="883723"/>
                  </a:lnTo>
                  <a:lnTo>
                    <a:pt x="1650569" y="885538"/>
                  </a:lnTo>
                  <a:lnTo>
                    <a:pt x="1649961" y="881809"/>
                  </a:lnTo>
                  <a:close/>
                </a:path>
                <a:path w="4944109" h="1752600">
                  <a:moveTo>
                    <a:pt x="1673498" y="881809"/>
                  </a:moveTo>
                  <a:lnTo>
                    <a:pt x="1649961" y="881809"/>
                  </a:lnTo>
                  <a:lnTo>
                    <a:pt x="1650569" y="885538"/>
                  </a:lnTo>
                  <a:lnTo>
                    <a:pt x="1673498" y="885538"/>
                  </a:lnTo>
                  <a:lnTo>
                    <a:pt x="1673498" y="881809"/>
                  </a:lnTo>
                  <a:close/>
                </a:path>
                <a:path w="4944109" h="1752600">
                  <a:moveTo>
                    <a:pt x="1663510" y="850158"/>
                  </a:moveTo>
                  <a:lnTo>
                    <a:pt x="1641190" y="857529"/>
                  </a:lnTo>
                  <a:lnTo>
                    <a:pt x="1649961" y="883723"/>
                  </a:lnTo>
                  <a:lnTo>
                    <a:pt x="1649961" y="881809"/>
                  </a:lnTo>
                  <a:lnTo>
                    <a:pt x="1673498" y="881809"/>
                  </a:lnTo>
                  <a:lnTo>
                    <a:pt x="1673498" y="880595"/>
                  </a:lnTo>
                  <a:lnTo>
                    <a:pt x="1673324" y="879295"/>
                  </a:lnTo>
                  <a:lnTo>
                    <a:pt x="1672890" y="878167"/>
                  </a:lnTo>
                  <a:lnTo>
                    <a:pt x="1666984" y="860477"/>
                  </a:lnTo>
                  <a:lnTo>
                    <a:pt x="1663510" y="850158"/>
                  </a:lnTo>
                  <a:close/>
                </a:path>
                <a:path w="4944109" h="1752600">
                  <a:moveTo>
                    <a:pt x="1668197" y="973973"/>
                  </a:moveTo>
                  <a:lnTo>
                    <a:pt x="1671847" y="992198"/>
                  </a:lnTo>
                  <a:lnTo>
                    <a:pt x="1694949" y="987516"/>
                  </a:lnTo>
                  <a:lnTo>
                    <a:pt x="1692472" y="975202"/>
                  </a:lnTo>
                  <a:lnTo>
                    <a:pt x="1668808" y="975202"/>
                  </a:lnTo>
                  <a:lnTo>
                    <a:pt x="1668197" y="973973"/>
                  </a:lnTo>
                  <a:close/>
                </a:path>
                <a:path w="4944109" h="1752600">
                  <a:moveTo>
                    <a:pt x="1667852" y="972254"/>
                  </a:moveTo>
                  <a:lnTo>
                    <a:pt x="1668197" y="973973"/>
                  </a:lnTo>
                  <a:lnTo>
                    <a:pt x="1668808" y="975202"/>
                  </a:lnTo>
                  <a:lnTo>
                    <a:pt x="1667852" y="972254"/>
                  </a:lnTo>
                  <a:close/>
                </a:path>
                <a:path w="4944109" h="1752600">
                  <a:moveTo>
                    <a:pt x="1691879" y="972254"/>
                  </a:moveTo>
                  <a:lnTo>
                    <a:pt x="1667852" y="972254"/>
                  </a:lnTo>
                  <a:lnTo>
                    <a:pt x="1668808" y="975202"/>
                  </a:lnTo>
                  <a:lnTo>
                    <a:pt x="1692472" y="975202"/>
                  </a:lnTo>
                  <a:lnTo>
                    <a:pt x="1691879" y="972254"/>
                  </a:lnTo>
                  <a:close/>
                </a:path>
                <a:path w="4944109" h="1752600">
                  <a:moveTo>
                    <a:pt x="1685309" y="944678"/>
                  </a:moveTo>
                  <a:lnTo>
                    <a:pt x="1661686" y="944678"/>
                  </a:lnTo>
                  <a:lnTo>
                    <a:pt x="1661686" y="960027"/>
                  </a:lnTo>
                  <a:lnTo>
                    <a:pt x="1662120" y="961848"/>
                  </a:lnTo>
                  <a:lnTo>
                    <a:pt x="1662989" y="963495"/>
                  </a:lnTo>
                  <a:lnTo>
                    <a:pt x="1668197" y="973973"/>
                  </a:lnTo>
                  <a:lnTo>
                    <a:pt x="1667852" y="972254"/>
                  </a:lnTo>
                  <a:lnTo>
                    <a:pt x="1691879" y="972254"/>
                  </a:lnTo>
                  <a:lnTo>
                    <a:pt x="1690954" y="967658"/>
                  </a:lnTo>
                  <a:lnTo>
                    <a:pt x="1690433" y="965663"/>
                  </a:lnTo>
                  <a:lnTo>
                    <a:pt x="1689912" y="964709"/>
                  </a:lnTo>
                  <a:lnTo>
                    <a:pt x="1686631" y="958206"/>
                  </a:lnTo>
                  <a:lnTo>
                    <a:pt x="1685309" y="958206"/>
                  </a:lnTo>
                  <a:lnTo>
                    <a:pt x="1684006" y="953003"/>
                  </a:lnTo>
                  <a:lnTo>
                    <a:pt x="1685309" y="953003"/>
                  </a:lnTo>
                  <a:lnTo>
                    <a:pt x="1685309" y="944678"/>
                  </a:lnTo>
                  <a:close/>
                </a:path>
                <a:path w="4944109" h="1752600">
                  <a:moveTo>
                    <a:pt x="1684006" y="953003"/>
                  </a:moveTo>
                  <a:lnTo>
                    <a:pt x="1685309" y="958206"/>
                  </a:lnTo>
                  <a:lnTo>
                    <a:pt x="1685309" y="955585"/>
                  </a:lnTo>
                  <a:lnTo>
                    <a:pt x="1684006" y="953003"/>
                  </a:lnTo>
                  <a:close/>
                </a:path>
                <a:path w="4944109" h="1752600">
                  <a:moveTo>
                    <a:pt x="1685309" y="955585"/>
                  </a:moveTo>
                  <a:lnTo>
                    <a:pt x="1685309" y="958206"/>
                  </a:lnTo>
                  <a:lnTo>
                    <a:pt x="1686631" y="958206"/>
                  </a:lnTo>
                  <a:lnTo>
                    <a:pt x="1685309" y="955585"/>
                  </a:lnTo>
                  <a:close/>
                </a:path>
                <a:path w="4944109" h="1752600">
                  <a:moveTo>
                    <a:pt x="1685309" y="953003"/>
                  </a:moveTo>
                  <a:lnTo>
                    <a:pt x="1684006" y="953003"/>
                  </a:lnTo>
                  <a:lnTo>
                    <a:pt x="1685309" y="955585"/>
                  </a:lnTo>
                  <a:lnTo>
                    <a:pt x="1685309" y="953003"/>
                  </a:lnTo>
                  <a:close/>
                </a:path>
                <a:path w="4944109" h="1752600">
                  <a:moveTo>
                    <a:pt x="1679403" y="1042000"/>
                  </a:moveTo>
                  <a:lnTo>
                    <a:pt x="1679403" y="1059316"/>
                  </a:lnTo>
                  <a:lnTo>
                    <a:pt x="1679577" y="1060617"/>
                  </a:lnTo>
                  <a:lnTo>
                    <a:pt x="1680011" y="1061831"/>
                  </a:lnTo>
                  <a:lnTo>
                    <a:pt x="1686264" y="1080475"/>
                  </a:lnTo>
                  <a:lnTo>
                    <a:pt x="1689304" y="1086631"/>
                  </a:lnTo>
                  <a:lnTo>
                    <a:pt x="1710409" y="1076052"/>
                  </a:lnTo>
                  <a:lnTo>
                    <a:pt x="1708368" y="1071976"/>
                  </a:lnTo>
                  <a:lnTo>
                    <a:pt x="1708237" y="1071976"/>
                  </a:lnTo>
                  <a:lnTo>
                    <a:pt x="1707973" y="1071188"/>
                  </a:lnTo>
                  <a:lnTo>
                    <a:pt x="1707629" y="1070502"/>
                  </a:lnTo>
                  <a:lnTo>
                    <a:pt x="1704834" y="1061831"/>
                  </a:lnTo>
                  <a:lnTo>
                    <a:pt x="1703583" y="1058102"/>
                  </a:lnTo>
                  <a:lnTo>
                    <a:pt x="1702940" y="1058102"/>
                  </a:lnTo>
                  <a:lnTo>
                    <a:pt x="1702332" y="1054373"/>
                  </a:lnTo>
                  <a:lnTo>
                    <a:pt x="1702923" y="1054373"/>
                  </a:lnTo>
                  <a:lnTo>
                    <a:pt x="1702874" y="1043360"/>
                  </a:lnTo>
                  <a:lnTo>
                    <a:pt x="1679751" y="1043360"/>
                  </a:lnTo>
                  <a:lnTo>
                    <a:pt x="1679403" y="1042000"/>
                  </a:lnTo>
                  <a:close/>
                </a:path>
                <a:path w="4944109" h="1752600">
                  <a:moveTo>
                    <a:pt x="1707973" y="1071188"/>
                  </a:moveTo>
                  <a:lnTo>
                    <a:pt x="1708237" y="1071976"/>
                  </a:lnTo>
                  <a:lnTo>
                    <a:pt x="1708368" y="1071976"/>
                  </a:lnTo>
                  <a:lnTo>
                    <a:pt x="1707973" y="1071188"/>
                  </a:lnTo>
                  <a:close/>
                </a:path>
                <a:path w="4944109" h="1752600">
                  <a:moveTo>
                    <a:pt x="1702332" y="1054373"/>
                  </a:moveTo>
                  <a:lnTo>
                    <a:pt x="1702940" y="1058102"/>
                  </a:lnTo>
                  <a:lnTo>
                    <a:pt x="1702931" y="1056160"/>
                  </a:lnTo>
                  <a:lnTo>
                    <a:pt x="1702332" y="1054373"/>
                  </a:lnTo>
                  <a:close/>
                </a:path>
                <a:path w="4944109" h="1752600">
                  <a:moveTo>
                    <a:pt x="1702931" y="1056160"/>
                  </a:moveTo>
                  <a:lnTo>
                    <a:pt x="1702940" y="1058102"/>
                  </a:lnTo>
                  <a:lnTo>
                    <a:pt x="1703583" y="1058102"/>
                  </a:lnTo>
                  <a:lnTo>
                    <a:pt x="1702931" y="1056160"/>
                  </a:lnTo>
                  <a:close/>
                </a:path>
                <a:path w="4944109" h="1752600">
                  <a:moveTo>
                    <a:pt x="1702923" y="1054373"/>
                  </a:moveTo>
                  <a:lnTo>
                    <a:pt x="1702332" y="1054373"/>
                  </a:lnTo>
                  <a:lnTo>
                    <a:pt x="1702931" y="1056160"/>
                  </a:lnTo>
                  <a:lnTo>
                    <a:pt x="1702923" y="1054373"/>
                  </a:lnTo>
                  <a:close/>
                </a:path>
                <a:path w="4944109" h="1752600">
                  <a:moveTo>
                    <a:pt x="1679403" y="1040499"/>
                  </a:moveTo>
                  <a:lnTo>
                    <a:pt x="1679403" y="1042000"/>
                  </a:lnTo>
                  <a:lnTo>
                    <a:pt x="1679751" y="1043360"/>
                  </a:lnTo>
                  <a:lnTo>
                    <a:pt x="1679403" y="1040499"/>
                  </a:lnTo>
                  <a:close/>
                </a:path>
                <a:path w="4944109" h="1752600">
                  <a:moveTo>
                    <a:pt x="1702861" y="1040499"/>
                  </a:moveTo>
                  <a:lnTo>
                    <a:pt x="1679403" y="1040499"/>
                  </a:lnTo>
                  <a:lnTo>
                    <a:pt x="1679751" y="1043360"/>
                  </a:lnTo>
                  <a:lnTo>
                    <a:pt x="1702874" y="1043360"/>
                  </a:lnTo>
                  <a:lnTo>
                    <a:pt x="1702861" y="1040499"/>
                  </a:lnTo>
                  <a:close/>
                </a:path>
                <a:path w="4944109" h="1752600">
                  <a:moveTo>
                    <a:pt x="1701463" y="1033215"/>
                  </a:moveTo>
                  <a:lnTo>
                    <a:pt x="1678622" y="1038938"/>
                  </a:lnTo>
                  <a:lnTo>
                    <a:pt x="1679403" y="1042000"/>
                  </a:lnTo>
                  <a:lnTo>
                    <a:pt x="1679403" y="1040499"/>
                  </a:lnTo>
                  <a:lnTo>
                    <a:pt x="1702861" y="1040499"/>
                  </a:lnTo>
                  <a:lnTo>
                    <a:pt x="1702853" y="1038591"/>
                  </a:lnTo>
                  <a:lnTo>
                    <a:pt x="1702592" y="1037637"/>
                  </a:lnTo>
                  <a:lnTo>
                    <a:pt x="1701463" y="1033215"/>
                  </a:lnTo>
                  <a:close/>
                </a:path>
                <a:path w="4944109" h="1752600">
                  <a:moveTo>
                    <a:pt x="1721265" y="1123659"/>
                  </a:moveTo>
                  <a:lnTo>
                    <a:pt x="1698337" y="1129382"/>
                  </a:lnTo>
                  <a:lnTo>
                    <a:pt x="1703287" y="1149067"/>
                  </a:lnTo>
                  <a:lnTo>
                    <a:pt x="1703547" y="1149934"/>
                  </a:lnTo>
                  <a:lnTo>
                    <a:pt x="1703808" y="1150714"/>
                  </a:lnTo>
                  <a:lnTo>
                    <a:pt x="1704242" y="1151495"/>
                  </a:lnTo>
                  <a:lnTo>
                    <a:pt x="1705622" y="1154269"/>
                  </a:lnTo>
                  <a:lnTo>
                    <a:pt x="1709453" y="1161727"/>
                  </a:lnTo>
                  <a:lnTo>
                    <a:pt x="1713796" y="1174561"/>
                  </a:lnTo>
                  <a:lnTo>
                    <a:pt x="1736116" y="1167103"/>
                  </a:lnTo>
                  <a:lnTo>
                    <a:pt x="1731860" y="1154269"/>
                  </a:lnTo>
                  <a:lnTo>
                    <a:pt x="1731600" y="1153749"/>
                  </a:lnTo>
                  <a:lnTo>
                    <a:pt x="1731426" y="1153229"/>
                  </a:lnTo>
                  <a:lnTo>
                    <a:pt x="1726441" y="1143343"/>
                  </a:lnTo>
                  <a:lnTo>
                    <a:pt x="1726215" y="1143343"/>
                  </a:lnTo>
                  <a:lnTo>
                    <a:pt x="1725260" y="1141002"/>
                  </a:lnTo>
                  <a:lnTo>
                    <a:pt x="1725626" y="1141002"/>
                  </a:lnTo>
                  <a:lnTo>
                    <a:pt x="1721265" y="1123659"/>
                  </a:lnTo>
                  <a:close/>
                </a:path>
                <a:path w="4944109" h="1752600">
                  <a:moveTo>
                    <a:pt x="1725260" y="1141002"/>
                  </a:moveTo>
                  <a:lnTo>
                    <a:pt x="1726215" y="1143343"/>
                  </a:lnTo>
                  <a:lnTo>
                    <a:pt x="1725991" y="1142452"/>
                  </a:lnTo>
                  <a:lnTo>
                    <a:pt x="1725260" y="1141002"/>
                  </a:lnTo>
                  <a:close/>
                </a:path>
                <a:path w="4944109" h="1752600">
                  <a:moveTo>
                    <a:pt x="1725991" y="1142452"/>
                  </a:moveTo>
                  <a:lnTo>
                    <a:pt x="1726215" y="1143343"/>
                  </a:lnTo>
                  <a:lnTo>
                    <a:pt x="1726441" y="1143343"/>
                  </a:lnTo>
                  <a:lnTo>
                    <a:pt x="1725991" y="1142452"/>
                  </a:lnTo>
                  <a:close/>
                </a:path>
                <a:path w="4944109" h="1752600">
                  <a:moveTo>
                    <a:pt x="1725626" y="1141002"/>
                  </a:moveTo>
                  <a:lnTo>
                    <a:pt x="1725260" y="1141002"/>
                  </a:lnTo>
                  <a:lnTo>
                    <a:pt x="1725991" y="1142452"/>
                  </a:lnTo>
                  <a:lnTo>
                    <a:pt x="1725626" y="1141002"/>
                  </a:lnTo>
                  <a:close/>
                </a:path>
                <a:path w="4944109" h="1752600">
                  <a:moveTo>
                    <a:pt x="1732381" y="1253878"/>
                  </a:moveTo>
                  <a:lnTo>
                    <a:pt x="1732381" y="1261710"/>
                  </a:lnTo>
                  <a:lnTo>
                    <a:pt x="1756004" y="1261710"/>
                  </a:lnTo>
                  <a:lnTo>
                    <a:pt x="1756004" y="1255727"/>
                  </a:lnTo>
                  <a:lnTo>
                    <a:pt x="1732989" y="1255727"/>
                  </a:lnTo>
                  <a:lnTo>
                    <a:pt x="1732381" y="1253878"/>
                  </a:lnTo>
                  <a:close/>
                </a:path>
                <a:path w="4944109" h="1752600">
                  <a:moveTo>
                    <a:pt x="1732381" y="1251998"/>
                  </a:moveTo>
                  <a:lnTo>
                    <a:pt x="1732381" y="1253878"/>
                  </a:lnTo>
                  <a:lnTo>
                    <a:pt x="1732989" y="1255727"/>
                  </a:lnTo>
                  <a:lnTo>
                    <a:pt x="1732381" y="1251998"/>
                  </a:lnTo>
                  <a:close/>
                </a:path>
                <a:path w="4944109" h="1752600">
                  <a:moveTo>
                    <a:pt x="1756004" y="1251998"/>
                  </a:moveTo>
                  <a:lnTo>
                    <a:pt x="1732381" y="1251998"/>
                  </a:lnTo>
                  <a:lnTo>
                    <a:pt x="1732989" y="1255727"/>
                  </a:lnTo>
                  <a:lnTo>
                    <a:pt x="1756004" y="1255727"/>
                  </a:lnTo>
                  <a:lnTo>
                    <a:pt x="1756004" y="1251998"/>
                  </a:lnTo>
                  <a:close/>
                </a:path>
                <a:path w="4944109" h="1752600">
                  <a:moveTo>
                    <a:pt x="1726595" y="1230666"/>
                  </a:moveTo>
                  <a:lnTo>
                    <a:pt x="1726563" y="1235609"/>
                  </a:lnTo>
                  <a:lnTo>
                    <a:pt x="1726736" y="1236909"/>
                  </a:lnTo>
                  <a:lnTo>
                    <a:pt x="1727171" y="1238037"/>
                  </a:lnTo>
                  <a:lnTo>
                    <a:pt x="1732381" y="1253878"/>
                  </a:lnTo>
                  <a:lnTo>
                    <a:pt x="1732381" y="1251998"/>
                  </a:lnTo>
                  <a:lnTo>
                    <a:pt x="1756004" y="1251998"/>
                  </a:lnTo>
                  <a:lnTo>
                    <a:pt x="1756004" y="1250697"/>
                  </a:lnTo>
                  <a:lnTo>
                    <a:pt x="1755744" y="1249483"/>
                  </a:lnTo>
                  <a:lnTo>
                    <a:pt x="1755397" y="1248269"/>
                  </a:lnTo>
                  <a:lnTo>
                    <a:pt x="1750713" y="1234308"/>
                  </a:lnTo>
                  <a:lnTo>
                    <a:pt x="1750099" y="1234308"/>
                  </a:lnTo>
                  <a:lnTo>
                    <a:pt x="1749793" y="1232478"/>
                  </a:lnTo>
                  <a:lnTo>
                    <a:pt x="1749737" y="1232140"/>
                  </a:lnTo>
                  <a:lnTo>
                    <a:pt x="1727084" y="1232140"/>
                  </a:lnTo>
                  <a:lnTo>
                    <a:pt x="1726595" y="1230666"/>
                  </a:lnTo>
                  <a:close/>
                </a:path>
                <a:path w="4944109" h="1752600">
                  <a:moveTo>
                    <a:pt x="1749491" y="1230666"/>
                  </a:moveTo>
                  <a:lnTo>
                    <a:pt x="1750099" y="1234308"/>
                  </a:lnTo>
                  <a:lnTo>
                    <a:pt x="1750099" y="1232140"/>
                  </a:lnTo>
                  <a:lnTo>
                    <a:pt x="1749491" y="1230666"/>
                  </a:lnTo>
                  <a:close/>
                </a:path>
                <a:path w="4944109" h="1752600">
                  <a:moveTo>
                    <a:pt x="1750099" y="1232478"/>
                  </a:moveTo>
                  <a:lnTo>
                    <a:pt x="1750099" y="1234308"/>
                  </a:lnTo>
                  <a:lnTo>
                    <a:pt x="1750713" y="1234308"/>
                  </a:lnTo>
                  <a:lnTo>
                    <a:pt x="1750099" y="1232478"/>
                  </a:lnTo>
                  <a:close/>
                </a:path>
                <a:path w="4944109" h="1752600">
                  <a:moveTo>
                    <a:pt x="1726563" y="1228498"/>
                  </a:moveTo>
                  <a:lnTo>
                    <a:pt x="1726595" y="1230666"/>
                  </a:lnTo>
                  <a:lnTo>
                    <a:pt x="1727084" y="1232140"/>
                  </a:lnTo>
                  <a:lnTo>
                    <a:pt x="1726563" y="1228498"/>
                  </a:lnTo>
                  <a:close/>
                </a:path>
                <a:path w="4944109" h="1752600">
                  <a:moveTo>
                    <a:pt x="1750099" y="1228498"/>
                  </a:moveTo>
                  <a:lnTo>
                    <a:pt x="1726563" y="1228498"/>
                  </a:lnTo>
                  <a:lnTo>
                    <a:pt x="1727084" y="1232140"/>
                  </a:lnTo>
                  <a:lnTo>
                    <a:pt x="1749737" y="1232140"/>
                  </a:lnTo>
                  <a:lnTo>
                    <a:pt x="1749491" y="1230666"/>
                  </a:lnTo>
                  <a:lnTo>
                    <a:pt x="1750099" y="1230666"/>
                  </a:lnTo>
                  <a:lnTo>
                    <a:pt x="1750099" y="1228498"/>
                  </a:lnTo>
                  <a:close/>
                </a:path>
                <a:path w="4944109" h="1752600">
                  <a:moveTo>
                    <a:pt x="1750099" y="1230666"/>
                  </a:moveTo>
                  <a:lnTo>
                    <a:pt x="1749491" y="1230666"/>
                  </a:lnTo>
                  <a:lnTo>
                    <a:pt x="1749985" y="1232140"/>
                  </a:lnTo>
                  <a:lnTo>
                    <a:pt x="1750099" y="1230666"/>
                  </a:lnTo>
                  <a:close/>
                </a:path>
                <a:path w="4944109" h="1752600">
                  <a:moveTo>
                    <a:pt x="1745409" y="1212629"/>
                  </a:moveTo>
                  <a:lnTo>
                    <a:pt x="1723089" y="1220087"/>
                  </a:lnTo>
                  <a:lnTo>
                    <a:pt x="1726595" y="1230666"/>
                  </a:lnTo>
                  <a:lnTo>
                    <a:pt x="1726563" y="1228498"/>
                  </a:lnTo>
                  <a:lnTo>
                    <a:pt x="1750099" y="1228498"/>
                  </a:lnTo>
                  <a:lnTo>
                    <a:pt x="1750099" y="1227197"/>
                  </a:lnTo>
                  <a:lnTo>
                    <a:pt x="1749925" y="1225983"/>
                  </a:lnTo>
                  <a:lnTo>
                    <a:pt x="1749491" y="1224769"/>
                  </a:lnTo>
                  <a:lnTo>
                    <a:pt x="1745409" y="1212629"/>
                  </a:lnTo>
                  <a:close/>
                </a:path>
                <a:path w="4944109" h="1752600">
                  <a:moveTo>
                    <a:pt x="1744200" y="1318528"/>
                  </a:moveTo>
                  <a:lnTo>
                    <a:pt x="1744280" y="1342009"/>
                  </a:lnTo>
                  <a:lnTo>
                    <a:pt x="1744540" y="1342962"/>
                  </a:lnTo>
                  <a:lnTo>
                    <a:pt x="1747928" y="1356490"/>
                  </a:lnTo>
                  <a:lnTo>
                    <a:pt x="1770856" y="1350767"/>
                  </a:lnTo>
                  <a:lnTo>
                    <a:pt x="1768117" y="1340101"/>
                  </a:lnTo>
                  <a:lnTo>
                    <a:pt x="1767816" y="1340101"/>
                  </a:lnTo>
                  <a:lnTo>
                    <a:pt x="1767382" y="1337239"/>
                  </a:lnTo>
                  <a:lnTo>
                    <a:pt x="1767816" y="1337239"/>
                  </a:lnTo>
                  <a:lnTo>
                    <a:pt x="1767816" y="1320330"/>
                  </a:lnTo>
                  <a:lnTo>
                    <a:pt x="1744801" y="1320330"/>
                  </a:lnTo>
                  <a:lnTo>
                    <a:pt x="1744200" y="1318528"/>
                  </a:lnTo>
                  <a:close/>
                </a:path>
                <a:path w="4944109" h="1752600">
                  <a:moveTo>
                    <a:pt x="1767382" y="1337239"/>
                  </a:moveTo>
                  <a:lnTo>
                    <a:pt x="1767816" y="1340101"/>
                  </a:lnTo>
                  <a:lnTo>
                    <a:pt x="1767816" y="1338930"/>
                  </a:lnTo>
                  <a:lnTo>
                    <a:pt x="1767382" y="1337239"/>
                  </a:lnTo>
                  <a:close/>
                </a:path>
                <a:path w="4944109" h="1752600">
                  <a:moveTo>
                    <a:pt x="1767816" y="1338930"/>
                  </a:moveTo>
                  <a:lnTo>
                    <a:pt x="1767816" y="1340101"/>
                  </a:lnTo>
                  <a:lnTo>
                    <a:pt x="1768117" y="1340101"/>
                  </a:lnTo>
                  <a:lnTo>
                    <a:pt x="1767816" y="1338930"/>
                  </a:lnTo>
                  <a:close/>
                </a:path>
                <a:path w="4944109" h="1752600">
                  <a:moveTo>
                    <a:pt x="1767816" y="1337239"/>
                  </a:moveTo>
                  <a:lnTo>
                    <a:pt x="1767382" y="1337239"/>
                  </a:lnTo>
                  <a:lnTo>
                    <a:pt x="1767816" y="1338930"/>
                  </a:lnTo>
                  <a:lnTo>
                    <a:pt x="1767816" y="1337239"/>
                  </a:lnTo>
                  <a:close/>
                </a:path>
                <a:path w="4944109" h="1752600">
                  <a:moveTo>
                    <a:pt x="1744193" y="1316601"/>
                  </a:moveTo>
                  <a:lnTo>
                    <a:pt x="1744200" y="1318528"/>
                  </a:lnTo>
                  <a:lnTo>
                    <a:pt x="1744801" y="1320330"/>
                  </a:lnTo>
                  <a:lnTo>
                    <a:pt x="1744193" y="1316601"/>
                  </a:lnTo>
                  <a:close/>
                </a:path>
                <a:path w="4944109" h="1752600">
                  <a:moveTo>
                    <a:pt x="1767816" y="1316601"/>
                  </a:moveTo>
                  <a:lnTo>
                    <a:pt x="1744193" y="1316601"/>
                  </a:lnTo>
                  <a:lnTo>
                    <a:pt x="1744801" y="1320330"/>
                  </a:lnTo>
                  <a:lnTo>
                    <a:pt x="1767816" y="1320330"/>
                  </a:lnTo>
                  <a:lnTo>
                    <a:pt x="1767816" y="1316601"/>
                  </a:lnTo>
                  <a:close/>
                </a:path>
                <a:path w="4944109" h="1752600">
                  <a:moveTo>
                    <a:pt x="1764168" y="1303854"/>
                  </a:moveTo>
                  <a:lnTo>
                    <a:pt x="1741761" y="1311225"/>
                  </a:lnTo>
                  <a:lnTo>
                    <a:pt x="1744200" y="1318528"/>
                  </a:lnTo>
                  <a:lnTo>
                    <a:pt x="1744193" y="1316601"/>
                  </a:lnTo>
                  <a:lnTo>
                    <a:pt x="1767816" y="1316601"/>
                  </a:lnTo>
                  <a:lnTo>
                    <a:pt x="1767816" y="1315300"/>
                  </a:lnTo>
                  <a:lnTo>
                    <a:pt x="1767555" y="1314086"/>
                  </a:lnTo>
                  <a:lnTo>
                    <a:pt x="1767208" y="1312872"/>
                  </a:lnTo>
                  <a:lnTo>
                    <a:pt x="1764168" y="1303854"/>
                  </a:lnTo>
                  <a:close/>
                </a:path>
                <a:path w="4944109" h="1752600">
                  <a:moveTo>
                    <a:pt x="1767729" y="1439997"/>
                  </a:moveTo>
                  <a:lnTo>
                    <a:pt x="1767729" y="1442618"/>
                  </a:lnTo>
                  <a:lnTo>
                    <a:pt x="1769032" y="1445200"/>
                  </a:lnTo>
                  <a:lnTo>
                    <a:pt x="1767729" y="1439997"/>
                  </a:lnTo>
                  <a:close/>
                </a:path>
                <a:path w="4944109" h="1752600">
                  <a:moveTo>
                    <a:pt x="1767729" y="1442618"/>
                  </a:moveTo>
                  <a:lnTo>
                    <a:pt x="1767729" y="1444506"/>
                  </a:lnTo>
                  <a:lnTo>
                    <a:pt x="1768682" y="1444506"/>
                  </a:lnTo>
                  <a:lnTo>
                    <a:pt x="1767729" y="1442618"/>
                  </a:lnTo>
                  <a:close/>
                </a:path>
                <a:path w="4944109" h="1752600">
                  <a:moveTo>
                    <a:pt x="1791352" y="1439997"/>
                  </a:moveTo>
                  <a:lnTo>
                    <a:pt x="1767729" y="1439997"/>
                  </a:lnTo>
                  <a:lnTo>
                    <a:pt x="1768858" y="1444506"/>
                  </a:lnTo>
                  <a:lnTo>
                    <a:pt x="1791352" y="1444506"/>
                  </a:lnTo>
                  <a:lnTo>
                    <a:pt x="1791352" y="1439997"/>
                  </a:lnTo>
                  <a:close/>
                </a:path>
                <a:path w="4944109" h="1752600">
                  <a:moveTo>
                    <a:pt x="1779541" y="1399588"/>
                  </a:moveTo>
                  <a:lnTo>
                    <a:pt x="1756005" y="1399588"/>
                  </a:lnTo>
                  <a:lnTo>
                    <a:pt x="1756091" y="1406612"/>
                  </a:lnTo>
                  <a:lnTo>
                    <a:pt x="1756352" y="1407565"/>
                  </a:lnTo>
                  <a:lnTo>
                    <a:pt x="1762258" y="1431065"/>
                  </a:lnTo>
                  <a:lnTo>
                    <a:pt x="1762431" y="1431933"/>
                  </a:lnTo>
                  <a:lnTo>
                    <a:pt x="1763126" y="1433493"/>
                  </a:lnTo>
                  <a:lnTo>
                    <a:pt x="1767729" y="1442618"/>
                  </a:lnTo>
                  <a:lnTo>
                    <a:pt x="1767729" y="1439997"/>
                  </a:lnTo>
                  <a:lnTo>
                    <a:pt x="1791352" y="1439997"/>
                  </a:lnTo>
                  <a:lnTo>
                    <a:pt x="1785099" y="1425342"/>
                  </a:lnTo>
                  <a:lnTo>
                    <a:pt x="1784231" y="1423001"/>
                  </a:lnTo>
                  <a:lnTo>
                    <a:pt x="1784511" y="1423001"/>
                  </a:lnTo>
                  <a:lnTo>
                    <a:pt x="1779912" y="1404704"/>
                  </a:lnTo>
                  <a:lnTo>
                    <a:pt x="1779541" y="1404704"/>
                  </a:lnTo>
                  <a:lnTo>
                    <a:pt x="1779193" y="1401842"/>
                  </a:lnTo>
                  <a:lnTo>
                    <a:pt x="1779541" y="1401842"/>
                  </a:lnTo>
                  <a:lnTo>
                    <a:pt x="1779541" y="1399588"/>
                  </a:lnTo>
                  <a:close/>
                </a:path>
                <a:path w="4944109" h="1752600">
                  <a:moveTo>
                    <a:pt x="1784231" y="1423001"/>
                  </a:moveTo>
                  <a:lnTo>
                    <a:pt x="1785099" y="1425342"/>
                  </a:lnTo>
                  <a:lnTo>
                    <a:pt x="1784789" y="1424107"/>
                  </a:lnTo>
                  <a:lnTo>
                    <a:pt x="1784231" y="1423001"/>
                  </a:lnTo>
                  <a:close/>
                </a:path>
                <a:path w="4944109" h="1752600">
                  <a:moveTo>
                    <a:pt x="1784789" y="1424107"/>
                  </a:moveTo>
                  <a:lnTo>
                    <a:pt x="1785099" y="1425342"/>
                  </a:lnTo>
                  <a:lnTo>
                    <a:pt x="1785412" y="1425342"/>
                  </a:lnTo>
                  <a:lnTo>
                    <a:pt x="1784789" y="1424107"/>
                  </a:lnTo>
                  <a:close/>
                </a:path>
                <a:path w="4944109" h="1752600">
                  <a:moveTo>
                    <a:pt x="1784511" y="1423001"/>
                  </a:moveTo>
                  <a:lnTo>
                    <a:pt x="1784231" y="1423001"/>
                  </a:lnTo>
                  <a:lnTo>
                    <a:pt x="1784789" y="1424107"/>
                  </a:lnTo>
                  <a:lnTo>
                    <a:pt x="1784511" y="1423001"/>
                  </a:lnTo>
                  <a:close/>
                </a:path>
                <a:path w="4944109" h="1752600">
                  <a:moveTo>
                    <a:pt x="1779193" y="1401842"/>
                  </a:moveTo>
                  <a:lnTo>
                    <a:pt x="1779541" y="1404704"/>
                  </a:lnTo>
                  <a:lnTo>
                    <a:pt x="1779541" y="1403225"/>
                  </a:lnTo>
                  <a:lnTo>
                    <a:pt x="1779193" y="1401842"/>
                  </a:lnTo>
                  <a:close/>
                </a:path>
                <a:path w="4944109" h="1752600">
                  <a:moveTo>
                    <a:pt x="1779541" y="1403225"/>
                  </a:moveTo>
                  <a:lnTo>
                    <a:pt x="1779541" y="1404704"/>
                  </a:lnTo>
                  <a:lnTo>
                    <a:pt x="1779912" y="1404704"/>
                  </a:lnTo>
                  <a:lnTo>
                    <a:pt x="1779541" y="1403225"/>
                  </a:lnTo>
                  <a:close/>
                </a:path>
                <a:path w="4944109" h="1752600">
                  <a:moveTo>
                    <a:pt x="1779541" y="1401842"/>
                  </a:moveTo>
                  <a:lnTo>
                    <a:pt x="1779193" y="1401842"/>
                  </a:lnTo>
                  <a:lnTo>
                    <a:pt x="1779541" y="1403225"/>
                  </a:lnTo>
                  <a:lnTo>
                    <a:pt x="1779541" y="1401842"/>
                  </a:lnTo>
                  <a:close/>
                </a:path>
                <a:path w="4944109" h="1752600">
                  <a:moveTo>
                    <a:pt x="1808983" y="1490411"/>
                  </a:moveTo>
                  <a:lnTo>
                    <a:pt x="1808983" y="1491817"/>
                  </a:lnTo>
                  <a:lnTo>
                    <a:pt x="1812457" y="1495235"/>
                  </a:lnTo>
                  <a:lnTo>
                    <a:pt x="1815844" y="1498617"/>
                  </a:lnTo>
                  <a:lnTo>
                    <a:pt x="1820881" y="1499657"/>
                  </a:lnTo>
                  <a:lnTo>
                    <a:pt x="1829740" y="1496015"/>
                  </a:lnTo>
                  <a:lnTo>
                    <a:pt x="1831728" y="1493067"/>
                  </a:lnTo>
                  <a:lnTo>
                    <a:pt x="1822010" y="1493067"/>
                  </a:lnTo>
                  <a:lnTo>
                    <a:pt x="1821749" y="1492807"/>
                  </a:lnTo>
                  <a:lnTo>
                    <a:pt x="1814888" y="1492807"/>
                  </a:lnTo>
                  <a:lnTo>
                    <a:pt x="1808983" y="1490411"/>
                  </a:lnTo>
                  <a:close/>
                </a:path>
                <a:path w="4944109" h="1752600">
                  <a:moveTo>
                    <a:pt x="1822509" y="1491107"/>
                  </a:moveTo>
                  <a:lnTo>
                    <a:pt x="1821273" y="1492332"/>
                  </a:lnTo>
                  <a:lnTo>
                    <a:pt x="1822010" y="1493067"/>
                  </a:lnTo>
                  <a:lnTo>
                    <a:pt x="1823550" y="1491529"/>
                  </a:lnTo>
                  <a:lnTo>
                    <a:pt x="1822509" y="1491107"/>
                  </a:lnTo>
                  <a:close/>
                </a:path>
                <a:path w="4944109" h="1752600">
                  <a:moveTo>
                    <a:pt x="1823550" y="1491529"/>
                  </a:moveTo>
                  <a:lnTo>
                    <a:pt x="1822010" y="1493067"/>
                  </a:lnTo>
                  <a:lnTo>
                    <a:pt x="1831728" y="1493067"/>
                  </a:lnTo>
                  <a:lnTo>
                    <a:pt x="1831904" y="1492807"/>
                  </a:lnTo>
                  <a:lnTo>
                    <a:pt x="1826700" y="1492807"/>
                  </a:lnTo>
                  <a:lnTo>
                    <a:pt x="1823550" y="1491529"/>
                  </a:lnTo>
                  <a:close/>
                </a:path>
                <a:path w="4944109" h="1752600">
                  <a:moveTo>
                    <a:pt x="1808983" y="1491817"/>
                  </a:moveTo>
                  <a:lnTo>
                    <a:pt x="1808983" y="1492807"/>
                  </a:lnTo>
                  <a:lnTo>
                    <a:pt x="1809988" y="1492807"/>
                  </a:lnTo>
                  <a:lnTo>
                    <a:pt x="1808983" y="1491817"/>
                  </a:lnTo>
                  <a:close/>
                </a:path>
                <a:path w="4944109" h="1752600">
                  <a:moveTo>
                    <a:pt x="1829826" y="1469307"/>
                  </a:moveTo>
                  <a:lnTo>
                    <a:pt x="1818015" y="1469307"/>
                  </a:lnTo>
                  <a:lnTo>
                    <a:pt x="1821055" y="1470608"/>
                  </a:lnTo>
                  <a:lnTo>
                    <a:pt x="1829132" y="1478672"/>
                  </a:lnTo>
                  <a:lnTo>
                    <a:pt x="1808983" y="1486997"/>
                  </a:lnTo>
                  <a:lnTo>
                    <a:pt x="1808983" y="1490411"/>
                  </a:lnTo>
                  <a:lnTo>
                    <a:pt x="1814888" y="1492807"/>
                  </a:lnTo>
                  <a:lnTo>
                    <a:pt x="1820794" y="1492807"/>
                  </a:lnTo>
                  <a:lnTo>
                    <a:pt x="1821273" y="1492332"/>
                  </a:lnTo>
                  <a:lnTo>
                    <a:pt x="1818362" y="1489425"/>
                  </a:lnTo>
                  <a:lnTo>
                    <a:pt x="1824206" y="1489425"/>
                  </a:lnTo>
                  <a:lnTo>
                    <a:pt x="1832606" y="1481100"/>
                  </a:lnTo>
                  <a:lnTo>
                    <a:pt x="1833995" y="1481100"/>
                  </a:lnTo>
                  <a:lnTo>
                    <a:pt x="1838685" y="1476418"/>
                  </a:lnTo>
                  <a:lnTo>
                    <a:pt x="1832866" y="1470608"/>
                  </a:lnTo>
                  <a:lnTo>
                    <a:pt x="1829826" y="1469307"/>
                  </a:lnTo>
                  <a:close/>
                </a:path>
                <a:path w="4944109" h="1752600">
                  <a:moveTo>
                    <a:pt x="1821273" y="1492332"/>
                  </a:moveTo>
                  <a:lnTo>
                    <a:pt x="1820794" y="1492807"/>
                  </a:lnTo>
                  <a:lnTo>
                    <a:pt x="1821749" y="1492807"/>
                  </a:lnTo>
                  <a:lnTo>
                    <a:pt x="1821273" y="1492332"/>
                  </a:lnTo>
                  <a:close/>
                </a:path>
                <a:path w="4944109" h="1752600">
                  <a:moveTo>
                    <a:pt x="1832606" y="1482488"/>
                  </a:moveTo>
                  <a:lnTo>
                    <a:pt x="1823550" y="1491529"/>
                  </a:lnTo>
                  <a:lnTo>
                    <a:pt x="1826700" y="1492807"/>
                  </a:lnTo>
                  <a:lnTo>
                    <a:pt x="1831904" y="1492807"/>
                  </a:lnTo>
                  <a:lnTo>
                    <a:pt x="1832571" y="1491817"/>
                  </a:lnTo>
                  <a:lnTo>
                    <a:pt x="1832606" y="1482488"/>
                  </a:lnTo>
                  <a:close/>
                </a:path>
                <a:path w="4944109" h="1752600">
                  <a:moveTo>
                    <a:pt x="1818362" y="1489425"/>
                  </a:moveTo>
                  <a:lnTo>
                    <a:pt x="1821273" y="1492332"/>
                  </a:lnTo>
                  <a:lnTo>
                    <a:pt x="1822509" y="1491107"/>
                  </a:lnTo>
                  <a:lnTo>
                    <a:pt x="1818362" y="1489425"/>
                  </a:lnTo>
                  <a:close/>
                </a:path>
                <a:path w="4944109" h="1752600">
                  <a:moveTo>
                    <a:pt x="1806551" y="1489425"/>
                  </a:moveTo>
                  <a:lnTo>
                    <a:pt x="1808983" y="1491817"/>
                  </a:lnTo>
                  <a:lnTo>
                    <a:pt x="1808983" y="1490411"/>
                  </a:lnTo>
                  <a:lnTo>
                    <a:pt x="1806551" y="1489425"/>
                  </a:lnTo>
                  <a:close/>
                </a:path>
                <a:path w="4944109" h="1752600">
                  <a:moveTo>
                    <a:pt x="1832606" y="1481100"/>
                  </a:moveTo>
                  <a:lnTo>
                    <a:pt x="1822509" y="1491107"/>
                  </a:lnTo>
                  <a:lnTo>
                    <a:pt x="1823550" y="1491529"/>
                  </a:lnTo>
                  <a:lnTo>
                    <a:pt x="1832606" y="1482488"/>
                  </a:lnTo>
                  <a:lnTo>
                    <a:pt x="1832606" y="1481100"/>
                  </a:lnTo>
                  <a:close/>
                </a:path>
                <a:path w="4944109" h="1752600">
                  <a:moveTo>
                    <a:pt x="1824206" y="1489425"/>
                  </a:moveTo>
                  <a:lnTo>
                    <a:pt x="1818362" y="1489425"/>
                  </a:lnTo>
                  <a:lnTo>
                    <a:pt x="1822509" y="1491107"/>
                  </a:lnTo>
                  <a:lnTo>
                    <a:pt x="1824206" y="1489425"/>
                  </a:lnTo>
                  <a:close/>
                </a:path>
                <a:path w="4944109" h="1752600">
                  <a:moveTo>
                    <a:pt x="1800673" y="1483528"/>
                  </a:moveTo>
                  <a:lnTo>
                    <a:pt x="1794826" y="1483528"/>
                  </a:lnTo>
                  <a:lnTo>
                    <a:pt x="1800645" y="1489425"/>
                  </a:lnTo>
                  <a:lnTo>
                    <a:pt x="1803604" y="1486470"/>
                  </a:lnTo>
                  <a:lnTo>
                    <a:pt x="1800673" y="1483528"/>
                  </a:lnTo>
                  <a:close/>
                </a:path>
                <a:path w="4944109" h="1752600">
                  <a:moveTo>
                    <a:pt x="1808983" y="1483528"/>
                  </a:moveTo>
                  <a:lnTo>
                    <a:pt x="1806551" y="1483528"/>
                  </a:lnTo>
                  <a:lnTo>
                    <a:pt x="1803604" y="1486470"/>
                  </a:lnTo>
                  <a:lnTo>
                    <a:pt x="1806030" y="1488905"/>
                  </a:lnTo>
                  <a:lnTo>
                    <a:pt x="1808983" y="1486003"/>
                  </a:lnTo>
                  <a:lnTo>
                    <a:pt x="1808983" y="1483528"/>
                  </a:lnTo>
                  <a:close/>
                </a:path>
                <a:path w="4944109" h="1752600">
                  <a:moveTo>
                    <a:pt x="1817378" y="1483528"/>
                  </a:moveTo>
                  <a:lnTo>
                    <a:pt x="1811501" y="1483528"/>
                  </a:lnTo>
                  <a:lnTo>
                    <a:pt x="1808983" y="1486003"/>
                  </a:lnTo>
                  <a:lnTo>
                    <a:pt x="1808983" y="1486997"/>
                  </a:lnTo>
                  <a:lnTo>
                    <a:pt x="1817378" y="1483528"/>
                  </a:lnTo>
                  <a:close/>
                </a:path>
                <a:path w="4944109" h="1752600">
                  <a:moveTo>
                    <a:pt x="1806898" y="1462370"/>
                  </a:moveTo>
                  <a:lnTo>
                    <a:pt x="1799429" y="1462370"/>
                  </a:lnTo>
                  <a:lnTo>
                    <a:pt x="1794826" y="1466879"/>
                  </a:lnTo>
                  <a:lnTo>
                    <a:pt x="1789441" y="1472255"/>
                  </a:lnTo>
                  <a:lnTo>
                    <a:pt x="1803604" y="1486470"/>
                  </a:lnTo>
                  <a:lnTo>
                    <a:pt x="1808983" y="1481100"/>
                  </a:lnTo>
                  <a:lnTo>
                    <a:pt x="1808983" y="1469307"/>
                  </a:lnTo>
                  <a:lnTo>
                    <a:pt x="1813897" y="1469307"/>
                  </a:lnTo>
                  <a:lnTo>
                    <a:pt x="1811501" y="1466879"/>
                  </a:lnTo>
                  <a:lnTo>
                    <a:pt x="1806898" y="1462370"/>
                  </a:lnTo>
                  <a:close/>
                </a:path>
                <a:path w="4944109" h="1752600">
                  <a:moveTo>
                    <a:pt x="1818015" y="1469307"/>
                  </a:moveTo>
                  <a:lnTo>
                    <a:pt x="1814280" y="1469307"/>
                  </a:lnTo>
                  <a:lnTo>
                    <a:pt x="1814087" y="1469500"/>
                  </a:lnTo>
                  <a:lnTo>
                    <a:pt x="1817320" y="1472776"/>
                  </a:lnTo>
                  <a:lnTo>
                    <a:pt x="1808983" y="1481100"/>
                  </a:lnTo>
                  <a:lnTo>
                    <a:pt x="1808983" y="1486003"/>
                  </a:lnTo>
                  <a:lnTo>
                    <a:pt x="1811501" y="1483528"/>
                  </a:lnTo>
                  <a:lnTo>
                    <a:pt x="1817378" y="1483528"/>
                  </a:lnTo>
                  <a:lnTo>
                    <a:pt x="1829132" y="1478672"/>
                  </a:lnTo>
                  <a:lnTo>
                    <a:pt x="1821055" y="1470608"/>
                  </a:lnTo>
                  <a:lnTo>
                    <a:pt x="1818015" y="1469307"/>
                  </a:lnTo>
                  <a:close/>
                </a:path>
                <a:path w="4944109" h="1752600">
                  <a:moveTo>
                    <a:pt x="1833995" y="1481100"/>
                  </a:moveTo>
                  <a:lnTo>
                    <a:pt x="1832606" y="1481100"/>
                  </a:lnTo>
                  <a:lnTo>
                    <a:pt x="1832606" y="1482488"/>
                  </a:lnTo>
                  <a:lnTo>
                    <a:pt x="1833995" y="1481100"/>
                  </a:lnTo>
                  <a:close/>
                </a:path>
                <a:path w="4944109" h="1752600">
                  <a:moveTo>
                    <a:pt x="1814087" y="1469500"/>
                  </a:moveTo>
                  <a:lnTo>
                    <a:pt x="1808983" y="1474597"/>
                  </a:lnTo>
                  <a:lnTo>
                    <a:pt x="1808983" y="1481100"/>
                  </a:lnTo>
                  <a:lnTo>
                    <a:pt x="1817320" y="1472776"/>
                  </a:lnTo>
                  <a:lnTo>
                    <a:pt x="1814087" y="1469500"/>
                  </a:lnTo>
                  <a:close/>
                </a:path>
                <a:path w="4944109" h="1752600">
                  <a:moveTo>
                    <a:pt x="1813897" y="1469307"/>
                  </a:moveTo>
                  <a:lnTo>
                    <a:pt x="1808983" y="1469307"/>
                  </a:lnTo>
                  <a:lnTo>
                    <a:pt x="1808983" y="1474597"/>
                  </a:lnTo>
                  <a:lnTo>
                    <a:pt x="1814087" y="1469500"/>
                  </a:lnTo>
                  <a:lnTo>
                    <a:pt x="1813897" y="1469307"/>
                  </a:lnTo>
                  <a:close/>
                </a:path>
                <a:path w="4944109" h="1752600">
                  <a:moveTo>
                    <a:pt x="1814280" y="1469307"/>
                  </a:moveTo>
                  <a:lnTo>
                    <a:pt x="1813897" y="1469307"/>
                  </a:lnTo>
                  <a:lnTo>
                    <a:pt x="1814087" y="1469500"/>
                  </a:lnTo>
                  <a:lnTo>
                    <a:pt x="1814280" y="1469307"/>
                  </a:lnTo>
                  <a:close/>
                </a:path>
                <a:path w="4944109" h="1752600">
                  <a:moveTo>
                    <a:pt x="1861819" y="1488211"/>
                  </a:moveTo>
                  <a:lnTo>
                    <a:pt x="1850236" y="1488211"/>
                  </a:lnTo>
                  <a:lnTo>
                    <a:pt x="1850236" y="1495929"/>
                  </a:lnTo>
                  <a:lnTo>
                    <a:pt x="1851427" y="1498703"/>
                  </a:lnTo>
                  <a:lnTo>
                    <a:pt x="1851539" y="1498964"/>
                  </a:lnTo>
                  <a:lnTo>
                    <a:pt x="1864219" y="1511624"/>
                  </a:lnTo>
                  <a:lnTo>
                    <a:pt x="1871688" y="1511624"/>
                  </a:lnTo>
                  <a:lnTo>
                    <a:pt x="1873859" y="1509456"/>
                  </a:lnTo>
                  <a:lnTo>
                    <a:pt x="1865521" y="1501131"/>
                  </a:lnTo>
                  <a:lnTo>
                    <a:pt x="1873827" y="1492881"/>
                  </a:lnTo>
                  <a:lnTo>
                    <a:pt x="1871399" y="1490407"/>
                  </a:lnTo>
                  <a:lnTo>
                    <a:pt x="1859587" y="1490407"/>
                  </a:lnTo>
                  <a:lnTo>
                    <a:pt x="1861819" y="1488211"/>
                  </a:lnTo>
                  <a:close/>
                </a:path>
                <a:path w="4944109" h="1752600">
                  <a:moveTo>
                    <a:pt x="1882196" y="1484569"/>
                  </a:moveTo>
                  <a:lnTo>
                    <a:pt x="1876319" y="1490407"/>
                  </a:lnTo>
                  <a:lnTo>
                    <a:pt x="1873890" y="1492881"/>
                  </a:lnTo>
                  <a:lnTo>
                    <a:pt x="1882196" y="1501131"/>
                  </a:lnTo>
                  <a:lnTo>
                    <a:pt x="1873859" y="1509456"/>
                  </a:lnTo>
                  <a:lnTo>
                    <a:pt x="1876030" y="1511624"/>
                  </a:lnTo>
                  <a:lnTo>
                    <a:pt x="1883499" y="1511624"/>
                  </a:lnTo>
                  <a:lnTo>
                    <a:pt x="1888102" y="1507028"/>
                  </a:lnTo>
                  <a:lnTo>
                    <a:pt x="1893921" y="1501131"/>
                  </a:lnTo>
                  <a:lnTo>
                    <a:pt x="1896179" y="1498964"/>
                  </a:lnTo>
                  <a:lnTo>
                    <a:pt x="1896283" y="1498703"/>
                  </a:lnTo>
                  <a:lnTo>
                    <a:pt x="1885584" y="1498703"/>
                  </a:lnTo>
                  <a:lnTo>
                    <a:pt x="1888971" y="1495346"/>
                  </a:lnTo>
                  <a:lnTo>
                    <a:pt x="1888971" y="1490407"/>
                  </a:lnTo>
                  <a:lnTo>
                    <a:pt x="1888131" y="1490407"/>
                  </a:lnTo>
                  <a:lnTo>
                    <a:pt x="1882196" y="1484569"/>
                  </a:lnTo>
                  <a:close/>
                </a:path>
                <a:path w="4944109" h="1752600">
                  <a:moveTo>
                    <a:pt x="1873890" y="1492881"/>
                  </a:moveTo>
                  <a:lnTo>
                    <a:pt x="1871346" y="1495346"/>
                  </a:lnTo>
                  <a:lnTo>
                    <a:pt x="1865521" y="1501131"/>
                  </a:lnTo>
                  <a:lnTo>
                    <a:pt x="1873859" y="1509456"/>
                  </a:lnTo>
                  <a:lnTo>
                    <a:pt x="1882196" y="1501131"/>
                  </a:lnTo>
                  <a:lnTo>
                    <a:pt x="1873890" y="1492881"/>
                  </a:lnTo>
                  <a:close/>
                </a:path>
                <a:path w="4944109" h="1752600">
                  <a:moveTo>
                    <a:pt x="1888971" y="1495346"/>
                  </a:moveTo>
                  <a:lnTo>
                    <a:pt x="1885584" y="1498703"/>
                  </a:lnTo>
                  <a:lnTo>
                    <a:pt x="1888971" y="1498703"/>
                  </a:lnTo>
                  <a:lnTo>
                    <a:pt x="1888971" y="1495346"/>
                  </a:lnTo>
                  <a:close/>
                </a:path>
                <a:path w="4944109" h="1752600">
                  <a:moveTo>
                    <a:pt x="1897395" y="1486997"/>
                  </a:moveTo>
                  <a:lnTo>
                    <a:pt x="1888971" y="1495346"/>
                  </a:lnTo>
                  <a:lnTo>
                    <a:pt x="1888971" y="1498703"/>
                  </a:lnTo>
                  <a:lnTo>
                    <a:pt x="1896283" y="1498703"/>
                  </a:lnTo>
                  <a:lnTo>
                    <a:pt x="1897395" y="1495929"/>
                  </a:lnTo>
                  <a:lnTo>
                    <a:pt x="1897395" y="1486997"/>
                  </a:lnTo>
                  <a:close/>
                </a:path>
                <a:path w="4944109" h="1752600">
                  <a:moveTo>
                    <a:pt x="1877333" y="1484569"/>
                  </a:moveTo>
                  <a:lnTo>
                    <a:pt x="1872422" y="1489400"/>
                  </a:lnTo>
                  <a:lnTo>
                    <a:pt x="1873890" y="1492881"/>
                  </a:lnTo>
                  <a:lnTo>
                    <a:pt x="1873859" y="1488211"/>
                  </a:lnTo>
                  <a:lnTo>
                    <a:pt x="1875797" y="1488211"/>
                  </a:lnTo>
                  <a:lnTo>
                    <a:pt x="1877333" y="1484569"/>
                  </a:lnTo>
                  <a:close/>
                </a:path>
                <a:path w="4944109" h="1752600">
                  <a:moveTo>
                    <a:pt x="1874087" y="1488211"/>
                  </a:moveTo>
                  <a:lnTo>
                    <a:pt x="1873866" y="1488211"/>
                  </a:lnTo>
                  <a:lnTo>
                    <a:pt x="1873859" y="1492881"/>
                  </a:lnTo>
                  <a:lnTo>
                    <a:pt x="1875296" y="1489400"/>
                  </a:lnTo>
                  <a:lnTo>
                    <a:pt x="1874087" y="1488211"/>
                  </a:lnTo>
                  <a:close/>
                </a:path>
                <a:path w="4944109" h="1752600">
                  <a:moveTo>
                    <a:pt x="1865521" y="1484569"/>
                  </a:moveTo>
                  <a:lnTo>
                    <a:pt x="1859587" y="1490407"/>
                  </a:lnTo>
                  <a:lnTo>
                    <a:pt x="1871399" y="1490407"/>
                  </a:lnTo>
                  <a:lnTo>
                    <a:pt x="1865521" y="1484569"/>
                  </a:lnTo>
                  <a:close/>
                </a:path>
                <a:path w="4944109" h="1752600">
                  <a:moveTo>
                    <a:pt x="1871921" y="1488211"/>
                  </a:moveTo>
                  <a:lnTo>
                    <a:pt x="1869188" y="1488211"/>
                  </a:lnTo>
                  <a:lnTo>
                    <a:pt x="1871399" y="1490407"/>
                  </a:lnTo>
                  <a:lnTo>
                    <a:pt x="1872422" y="1489400"/>
                  </a:lnTo>
                  <a:lnTo>
                    <a:pt x="1871921" y="1488211"/>
                  </a:lnTo>
                  <a:close/>
                </a:path>
                <a:path w="4944109" h="1752600">
                  <a:moveTo>
                    <a:pt x="1872422" y="1489400"/>
                  </a:moveTo>
                  <a:lnTo>
                    <a:pt x="1871399" y="1490407"/>
                  </a:lnTo>
                  <a:lnTo>
                    <a:pt x="1872847" y="1490407"/>
                  </a:lnTo>
                  <a:lnTo>
                    <a:pt x="1872422" y="1489400"/>
                  </a:lnTo>
                  <a:close/>
                </a:path>
                <a:path w="4944109" h="1752600">
                  <a:moveTo>
                    <a:pt x="1875296" y="1489400"/>
                  </a:moveTo>
                  <a:lnTo>
                    <a:pt x="1874871" y="1490407"/>
                  </a:lnTo>
                  <a:lnTo>
                    <a:pt x="1876319" y="1490407"/>
                  </a:lnTo>
                  <a:lnTo>
                    <a:pt x="1875296" y="1489400"/>
                  </a:lnTo>
                  <a:close/>
                </a:path>
                <a:path w="4944109" h="1752600">
                  <a:moveTo>
                    <a:pt x="1882196" y="1484569"/>
                  </a:moveTo>
                  <a:lnTo>
                    <a:pt x="1877333" y="1484569"/>
                  </a:lnTo>
                  <a:lnTo>
                    <a:pt x="1875296" y="1489400"/>
                  </a:lnTo>
                  <a:lnTo>
                    <a:pt x="1876319" y="1490407"/>
                  </a:lnTo>
                  <a:lnTo>
                    <a:pt x="1882196" y="1484569"/>
                  </a:lnTo>
                  <a:close/>
                </a:path>
                <a:path w="4944109" h="1752600">
                  <a:moveTo>
                    <a:pt x="1888971" y="1484569"/>
                  </a:moveTo>
                  <a:lnTo>
                    <a:pt x="1882196" y="1484569"/>
                  </a:lnTo>
                  <a:lnTo>
                    <a:pt x="1888131" y="1490407"/>
                  </a:lnTo>
                  <a:lnTo>
                    <a:pt x="1888971" y="1490407"/>
                  </a:lnTo>
                  <a:lnTo>
                    <a:pt x="1888971" y="1484569"/>
                  </a:lnTo>
                  <a:close/>
                </a:path>
                <a:path w="4944109" h="1752600">
                  <a:moveTo>
                    <a:pt x="1870385" y="1484569"/>
                  </a:moveTo>
                  <a:lnTo>
                    <a:pt x="1872422" y="1489400"/>
                  </a:lnTo>
                  <a:lnTo>
                    <a:pt x="1873631" y="1488211"/>
                  </a:lnTo>
                  <a:lnTo>
                    <a:pt x="1874087" y="1488211"/>
                  </a:lnTo>
                  <a:lnTo>
                    <a:pt x="1870385" y="1484569"/>
                  </a:lnTo>
                  <a:close/>
                </a:path>
                <a:path w="4944109" h="1752600">
                  <a:moveTo>
                    <a:pt x="1875797" y="1488211"/>
                  </a:moveTo>
                  <a:lnTo>
                    <a:pt x="1874087" y="1488211"/>
                  </a:lnTo>
                  <a:lnTo>
                    <a:pt x="1875296" y="1489400"/>
                  </a:lnTo>
                  <a:lnTo>
                    <a:pt x="1875797" y="1488211"/>
                  </a:lnTo>
                  <a:close/>
                </a:path>
                <a:path w="4944109" h="1752600">
                  <a:moveTo>
                    <a:pt x="1888971" y="1475204"/>
                  </a:moveTo>
                  <a:lnTo>
                    <a:pt x="1879157" y="1475204"/>
                  </a:lnTo>
                  <a:lnTo>
                    <a:pt x="1873859" y="1480493"/>
                  </a:lnTo>
                  <a:lnTo>
                    <a:pt x="1873859" y="1488211"/>
                  </a:lnTo>
                  <a:lnTo>
                    <a:pt x="1873631" y="1488211"/>
                  </a:lnTo>
                  <a:lnTo>
                    <a:pt x="1877333" y="1484569"/>
                  </a:lnTo>
                  <a:lnTo>
                    <a:pt x="1888971" y="1484569"/>
                  </a:lnTo>
                  <a:lnTo>
                    <a:pt x="1888971" y="1475204"/>
                  </a:lnTo>
                  <a:close/>
                </a:path>
                <a:path w="4944109" h="1752600">
                  <a:moveTo>
                    <a:pt x="1959405" y="1477632"/>
                  </a:moveTo>
                  <a:lnTo>
                    <a:pt x="1958798" y="1477632"/>
                  </a:lnTo>
                  <a:lnTo>
                    <a:pt x="1952892" y="1483528"/>
                  </a:lnTo>
                  <a:lnTo>
                    <a:pt x="1948028" y="1483528"/>
                  </a:lnTo>
                  <a:lnTo>
                    <a:pt x="1953934" y="1489425"/>
                  </a:lnTo>
                  <a:lnTo>
                    <a:pt x="1958450" y="1494021"/>
                  </a:lnTo>
                  <a:lnTo>
                    <a:pt x="1965919" y="1494021"/>
                  </a:lnTo>
                  <a:lnTo>
                    <a:pt x="1970870" y="1489078"/>
                  </a:lnTo>
                  <a:lnTo>
                    <a:pt x="1965311" y="1483528"/>
                  </a:lnTo>
                  <a:lnTo>
                    <a:pt x="1952892" y="1483528"/>
                  </a:lnTo>
                  <a:lnTo>
                    <a:pt x="1950454" y="1481107"/>
                  </a:lnTo>
                  <a:lnTo>
                    <a:pt x="1962886" y="1481107"/>
                  </a:lnTo>
                  <a:lnTo>
                    <a:pt x="1959405" y="1477632"/>
                  </a:lnTo>
                  <a:close/>
                </a:path>
                <a:path w="4944109" h="1752600">
                  <a:moveTo>
                    <a:pt x="1926837" y="1471764"/>
                  </a:moveTo>
                  <a:lnTo>
                    <a:pt x="1925274" y="1472429"/>
                  </a:lnTo>
                  <a:lnTo>
                    <a:pt x="1925274" y="1492807"/>
                  </a:lnTo>
                  <a:lnTo>
                    <a:pt x="1926837" y="1492807"/>
                  </a:lnTo>
                  <a:lnTo>
                    <a:pt x="1926837" y="1471764"/>
                  </a:lnTo>
                  <a:close/>
                </a:path>
                <a:path w="4944109" h="1752600">
                  <a:moveTo>
                    <a:pt x="1932817" y="1469381"/>
                  </a:moveTo>
                  <a:lnTo>
                    <a:pt x="1932565" y="1469381"/>
                  </a:lnTo>
                  <a:lnTo>
                    <a:pt x="1926837" y="1471764"/>
                  </a:lnTo>
                  <a:lnTo>
                    <a:pt x="1926837" y="1492807"/>
                  </a:lnTo>
                  <a:lnTo>
                    <a:pt x="1935869" y="1492807"/>
                  </a:lnTo>
                  <a:lnTo>
                    <a:pt x="1938909" y="1491593"/>
                  </a:lnTo>
                  <a:lnTo>
                    <a:pt x="1943512" y="1486997"/>
                  </a:lnTo>
                  <a:lnTo>
                    <a:pt x="1938648" y="1486997"/>
                  </a:lnTo>
                  <a:lnTo>
                    <a:pt x="1938648" y="1475247"/>
                  </a:lnTo>
                  <a:lnTo>
                    <a:pt x="1938345" y="1474900"/>
                  </a:lnTo>
                  <a:lnTo>
                    <a:pt x="1932817" y="1469381"/>
                  </a:lnTo>
                  <a:close/>
                </a:path>
                <a:path w="4944109" h="1752600">
                  <a:moveTo>
                    <a:pt x="1938692" y="1475247"/>
                  </a:moveTo>
                  <a:lnTo>
                    <a:pt x="1938648" y="1486997"/>
                  </a:lnTo>
                  <a:lnTo>
                    <a:pt x="1943512" y="1486997"/>
                  </a:lnTo>
                  <a:lnTo>
                    <a:pt x="1944554" y="1485956"/>
                  </a:lnTo>
                  <a:lnTo>
                    <a:pt x="1944554" y="1481107"/>
                  </a:lnTo>
                  <a:lnTo>
                    <a:pt x="1938692" y="1475247"/>
                  </a:lnTo>
                  <a:close/>
                </a:path>
                <a:path w="4944109" h="1752600">
                  <a:moveTo>
                    <a:pt x="1944554" y="1485956"/>
                  </a:moveTo>
                  <a:lnTo>
                    <a:pt x="1943512" y="1486997"/>
                  </a:lnTo>
                  <a:lnTo>
                    <a:pt x="1944554" y="1486997"/>
                  </a:lnTo>
                  <a:lnTo>
                    <a:pt x="1944554" y="1485956"/>
                  </a:lnTo>
                  <a:close/>
                </a:path>
                <a:path w="4944109" h="1752600">
                  <a:moveTo>
                    <a:pt x="1944561" y="1481107"/>
                  </a:moveTo>
                  <a:lnTo>
                    <a:pt x="1944554" y="1485956"/>
                  </a:lnTo>
                  <a:lnTo>
                    <a:pt x="1946986" y="1483528"/>
                  </a:lnTo>
                  <a:lnTo>
                    <a:pt x="1944561" y="1481107"/>
                  </a:lnTo>
                  <a:close/>
                </a:path>
                <a:path w="4944109" h="1752600">
                  <a:moveTo>
                    <a:pt x="1946955" y="1477632"/>
                  </a:moveTo>
                  <a:lnTo>
                    <a:pt x="1944554" y="1477632"/>
                  </a:lnTo>
                  <a:lnTo>
                    <a:pt x="1944554" y="1480060"/>
                  </a:lnTo>
                  <a:lnTo>
                    <a:pt x="1948028" y="1483528"/>
                  </a:lnTo>
                  <a:lnTo>
                    <a:pt x="1950454" y="1481107"/>
                  </a:lnTo>
                  <a:lnTo>
                    <a:pt x="1946955" y="1477632"/>
                  </a:lnTo>
                  <a:close/>
                </a:path>
                <a:path w="4944109" h="1752600">
                  <a:moveTo>
                    <a:pt x="1956670" y="1474900"/>
                  </a:moveTo>
                  <a:lnTo>
                    <a:pt x="1950454" y="1481107"/>
                  </a:lnTo>
                  <a:lnTo>
                    <a:pt x="1952892" y="1483528"/>
                  </a:lnTo>
                  <a:lnTo>
                    <a:pt x="1958798" y="1477632"/>
                  </a:lnTo>
                  <a:lnTo>
                    <a:pt x="1959405" y="1477632"/>
                  </a:lnTo>
                  <a:lnTo>
                    <a:pt x="1956670" y="1474900"/>
                  </a:lnTo>
                  <a:close/>
                </a:path>
                <a:path w="4944109" h="1752600">
                  <a:moveTo>
                    <a:pt x="1938648" y="1469381"/>
                  </a:moveTo>
                  <a:lnTo>
                    <a:pt x="1938692" y="1475247"/>
                  </a:lnTo>
                  <a:lnTo>
                    <a:pt x="1944561" y="1481107"/>
                  </a:lnTo>
                  <a:lnTo>
                    <a:pt x="1944554" y="1480060"/>
                  </a:lnTo>
                  <a:lnTo>
                    <a:pt x="1942122" y="1477632"/>
                  </a:lnTo>
                  <a:lnTo>
                    <a:pt x="1944554" y="1477632"/>
                  </a:lnTo>
                  <a:lnTo>
                    <a:pt x="1944554" y="1475247"/>
                  </a:lnTo>
                  <a:lnTo>
                    <a:pt x="1938648" y="1469381"/>
                  </a:lnTo>
                  <a:close/>
                </a:path>
                <a:path w="4944109" h="1752600">
                  <a:moveTo>
                    <a:pt x="1961266" y="1463497"/>
                  </a:moveTo>
                  <a:lnTo>
                    <a:pt x="1944554" y="1463497"/>
                  </a:lnTo>
                  <a:lnTo>
                    <a:pt x="1944554" y="1475247"/>
                  </a:lnTo>
                  <a:lnTo>
                    <a:pt x="1950454" y="1481107"/>
                  </a:lnTo>
                  <a:lnTo>
                    <a:pt x="1956670" y="1474900"/>
                  </a:lnTo>
                  <a:lnTo>
                    <a:pt x="1954542" y="1472776"/>
                  </a:lnTo>
                  <a:lnTo>
                    <a:pt x="1953934" y="1472776"/>
                  </a:lnTo>
                  <a:lnTo>
                    <a:pt x="1954194" y="1472429"/>
                  </a:lnTo>
                  <a:lnTo>
                    <a:pt x="1959145" y="1472429"/>
                  </a:lnTo>
                  <a:lnTo>
                    <a:pt x="1964616" y="1466966"/>
                  </a:lnTo>
                  <a:lnTo>
                    <a:pt x="1964791" y="1466966"/>
                  </a:lnTo>
                  <a:lnTo>
                    <a:pt x="1961266" y="1463497"/>
                  </a:lnTo>
                  <a:close/>
                </a:path>
                <a:path w="4944109" h="1752600">
                  <a:moveTo>
                    <a:pt x="1944554" y="1477632"/>
                  </a:moveTo>
                  <a:lnTo>
                    <a:pt x="1942122" y="1477632"/>
                  </a:lnTo>
                  <a:lnTo>
                    <a:pt x="1944554" y="1480060"/>
                  </a:lnTo>
                  <a:lnTo>
                    <a:pt x="1944554" y="1477632"/>
                  </a:lnTo>
                  <a:close/>
                </a:path>
                <a:path w="4944109" h="1752600">
                  <a:moveTo>
                    <a:pt x="1954194" y="1456473"/>
                  </a:moveTo>
                  <a:lnTo>
                    <a:pt x="1946725" y="1456473"/>
                  </a:lnTo>
                  <a:lnTo>
                    <a:pt x="1938648" y="1464538"/>
                  </a:lnTo>
                  <a:lnTo>
                    <a:pt x="1938648" y="1469381"/>
                  </a:lnTo>
                  <a:lnTo>
                    <a:pt x="1944554" y="1475247"/>
                  </a:lnTo>
                  <a:lnTo>
                    <a:pt x="1944554" y="1463497"/>
                  </a:lnTo>
                  <a:lnTo>
                    <a:pt x="1961266" y="1463497"/>
                  </a:lnTo>
                  <a:lnTo>
                    <a:pt x="1958798" y="1461069"/>
                  </a:lnTo>
                  <a:lnTo>
                    <a:pt x="1954194" y="1456473"/>
                  </a:lnTo>
                  <a:close/>
                </a:path>
                <a:path w="4944109" h="1752600">
                  <a:moveTo>
                    <a:pt x="1925274" y="1471908"/>
                  </a:moveTo>
                  <a:lnTo>
                    <a:pt x="1924405" y="1472776"/>
                  </a:lnTo>
                  <a:lnTo>
                    <a:pt x="1925239" y="1472429"/>
                  </a:lnTo>
                  <a:lnTo>
                    <a:pt x="1925274" y="1471908"/>
                  </a:lnTo>
                  <a:close/>
                </a:path>
                <a:path w="4944109" h="1752600">
                  <a:moveTo>
                    <a:pt x="1954194" y="1472429"/>
                  </a:moveTo>
                  <a:lnTo>
                    <a:pt x="1953934" y="1472776"/>
                  </a:lnTo>
                  <a:lnTo>
                    <a:pt x="1954542" y="1472776"/>
                  </a:lnTo>
                  <a:lnTo>
                    <a:pt x="1954194" y="1472429"/>
                  </a:lnTo>
                  <a:close/>
                </a:path>
                <a:path w="4944109" h="1752600">
                  <a:moveTo>
                    <a:pt x="1959145" y="1472429"/>
                  </a:moveTo>
                  <a:lnTo>
                    <a:pt x="1954194" y="1472429"/>
                  </a:lnTo>
                  <a:lnTo>
                    <a:pt x="1954542" y="1472776"/>
                  </a:lnTo>
                  <a:lnTo>
                    <a:pt x="1958798" y="1472776"/>
                  </a:lnTo>
                  <a:lnTo>
                    <a:pt x="1959145" y="1472429"/>
                  </a:lnTo>
                  <a:close/>
                </a:path>
                <a:path w="4944109" h="1752600">
                  <a:moveTo>
                    <a:pt x="1964789" y="1466966"/>
                  </a:moveTo>
                  <a:lnTo>
                    <a:pt x="1964616" y="1466966"/>
                  </a:lnTo>
                  <a:lnTo>
                    <a:pt x="1958798" y="1472776"/>
                  </a:lnTo>
                  <a:lnTo>
                    <a:pt x="1970522" y="1472776"/>
                  </a:lnTo>
                  <a:lnTo>
                    <a:pt x="1964789" y="1466966"/>
                  </a:lnTo>
                  <a:close/>
                </a:path>
                <a:path w="4944109" h="1752600">
                  <a:moveTo>
                    <a:pt x="1926837" y="1470347"/>
                  </a:moveTo>
                  <a:lnTo>
                    <a:pt x="1925274" y="1471908"/>
                  </a:lnTo>
                  <a:lnTo>
                    <a:pt x="1925274" y="1472429"/>
                  </a:lnTo>
                  <a:lnTo>
                    <a:pt x="1926837" y="1471764"/>
                  </a:lnTo>
                  <a:lnTo>
                    <a:pt x="1926837" y="1470347"/>
                  </a:lnTo>
                  <a:close/>
                </a:path>
                <a:path w="4944109" h="1752600">
                  <a:moveTo>
                    <a:pt x="1926837" y="1469381"/>
                  </a:moveTo>
                  <a:lnTo>
                    <a:pt x="1925274" y="1469381"/>
                  </a:lnTo>
                  <a:lnTo>
                    <a:pt x="1925274" y="1471908"/>
                  </a:lnTo>
                  <a:lnTo>
                    <a:pt x="1926837" y="1470347"/>
                  </a:lnTo>
                  <a:lnTo>
                    <a:pt x="1926837" y="1469381"/>
                  </a:lnTo>
                  <a:close/>
                </a:path>
                <a:path w="4944109" h="1752600">
                  <a:moveTo>
                    <a:pt x="1930398" y="1466966"/>
                  </a:moveTo>
                  <a:lnTo>
                    <a:pt x="1930224" y="1466966"/>
                  </a:lnTo>
                  <a:lnTo>
                    <a:pt x="1926837" y="1470347"/>
                  </a:lnTo>
                  <a:lnTo>
                    <a:pt x="1926837" y="1471764"/>
                  </a:lnTo>
                  <a:lnTo>
                    <a:pt x="1932565" y="1469381"/>
                  </a:lnTo>
                  <a:lnTo>
                    <a:pt x="1932817" y="1469381"/>
                  </a:lnTo>
                  <a:lnTo>
                    <a:pt x="1930398" y="1466966"/>
                  </a:lnTo>
                  <a:close/>
                </a:path>
                <a:path w="4944109" h="1752600">
                  <a:moveTo>
                    <a:pt x="1927805" y="1469381"/>
                  </a:moveTo>
                  <a:lnTo>
                    <a:pt x="1926837" y="1469381"/>
                  </a:lnTo>
                  <a:lnTo>
                    <a:pt x="1926837" y="1470347"/>
                  </a:lnTo>
                  <a:lnTo>
                    <a:pt x="1927805" y="1469381"/>
                  </a:lnTo>
                  <a:close/>
                </a:path>
                <a:path w="4944109" h="1752600">
                  <a:moveTo>
                    <a:pt x="1938648" y="1464538"/>
                  </a:moveTo>
                  <a:lnTo>
                    <a:pt x="1936217" y="1466966"/>
                  </a:lnTo>
                  <a:lnTo>
                    <a:pt x="1938648" y="1469381"/>
                  </a:lnTo>
                  <a:lnTo>
                    <a:pt x="1938648" y="1464538"/>
                  </a:lnTo>
                  <a:close/>
                </a:path>
                <a:path w="4944109" h="1752600">
                  <a:moveTo>
                    <a:pt x="1939691" y="1463497"/>
                  </a:moveTo>
                  <a:lnTo>
                    <a:pt x="1938648" y="1463497"/>
                  </a:lnTo>
                  <a:lnTo>
                    <a:pt x="1938648" y="1464538"/>
                  </a:lnTo>
                  <a:lnTo>
                    <a:pt x="1939691" y="1463497"/>
                  </a:lnTo>
                  <a:close/>
                </a:path>
                <a:path w="4944109" h="1752600">
                  <a:moveTo>
                    <a:pt x="1974083" y="1391783"/>
                  </a:moveTo>
                  <a:lnTo>
                    <a:pt x="1968177" y="1438436"/>
                  </a:lnTo>
                  <a:lnTo>
                    <a:pt x="1991627" y="1441385"/>
                  </a:lnTo>
                  <a:lnTo>
                    <a:pt x="1997445" y="1394732"/>
                  </a:lnTo>
                  <a:lnTo>
                    <a:pt x="1974083" y="1391783"/>
                  </a:lnTo>
                  <a:close/>
                </a:path>
                <a:path w="4944109" h="1752600">
                  <a:moveTo>
                    <a:pt x="2003438" y="1299605"/>
                  </a:moveTo>
                  <a:lnTo>
                    <a:pt x="1979902" y="1299605"/>
                  </a:lnTo>
                  <a:lnTo>
                    <a:pt x="1979989" y="1338800"/>
                  </a:lnTo>
                  <a:lnTo>
                    <a:pt x="1979294" y="1345217"/>
                  </a:lnTo>
                  <a:lnTo>
                    <a:pt x="2002656" y="1347818"/>
                  </a:lnTo>
                  <a:lnTo>
                    <a:pt x="2003438" y="1341402"/>
                  </a:lnTo>
                  <a:lnTo>
                    <a:pt x="2003438" y="1299605"/>
                  </a:lnTo>
                  <a:close/>
                </a:path>
                <a:path w="4944109" h="1752600">
                  <a:moveTo>
                    <a:pt x="2009344" y="1205865"/>
                  </a:moveTo>
                  <a:lnTo>
                    <a:pt x="1985808" y="1205865"/>
                  </a:lnTo>
                  <a:lnTo>
                    <a:pt x="1985808" y="1209854"/>
                  </a:lnTo>
                  <a:lnTo>
                    <a:pt x="1982334" y="1251738"/>
                  </a:lnTo>
                  <a:lnTo>
                    <a:pt x="2005870" y="1253645"/>
                  </a:lnTo>
                  <a:lnTo>
                    <a:pt x="2009344" y="1211849"/>
                  </a:lnTo>
                  <a:lnTo>
                    <a:pt x="2009344" y="1205865"/>
                  </a:lnTo>
                  <a:close/>
                </a:path>
                <a:path w="4944109" h="1752600">
                  <a:moveTo>
                    <a:pt x="1988066" y="1110998"/>
                  </a:moveTo>
                  <a:lnTo>
                    <a:pt x="1985808" y="1140308"/>
                  </a:lnTo>
                  <a:lnTo>
                    <a:pt x="1985808" y="1158865"/>
                  </a:lnTo>
                  <a:lnTo>
                    <a:pt x="2009344" y="1158865"/>
                  </a:lnTo>
                  <a:lnTo>
                    <a:pt x="2009344" y="1140308"/>
                  </a:lnTo>
                  <a:lnTo>
                    <a:pt x="2011515" y="1112819"/>
                  </a:lnTo>
                  <a:lnTo>
                    <a:pt x="1988066" y="1110998"/>
                  </a:lnTo>
                  <a:close/>
                </a:path>
                <a:path w="4944109" h="1752600">
                  <a:moveTo>
                    <a:pt x="1995014" y="1017346"/>
                  </a:moveTo>
                  <a:lnTo>
                    <a:pt x="1991626" y="1064172"/>
                  </a:lnTo>
                  <a:lnTo>
                    <a:pt x="2015163" y="1065993"/>
                  </a:lnTo>
                  <a:lnTo>
                    <a:pt x="2018550" y="1018993"/>
                  </a:lnTo>
                  <a:lnTo>
                    <a:pt x="1995014" y="1017346"/>
                  </a:lnTo>
                  <a:close/>
                </a:path>
                <a:path w="4944109" h="1752600">
                  <a:moveTo>
                    <a:pt x="2021155" y="924300"/>
                  </a:moveTo>
                  <a:lnTo>
                    <a:pt x="1997619" y="924300"/>
                  </a:lnTo>
                  <a:lnTo>
                    <a:pt x="1997619" y="971300"/>
                  </a:lnTo>
                  <a:lnTo>
                    <a:pt x="2021155" y="971300"/>
                  </a:lnTo>
                  <a:lnTo>
                    <a:pt x="2021155" y="924300"/>
                  </a:lnTo>
                  <a:close/>
                </a:path>
                <a:path w="4944109" h="1752600">
                  <a:moveTo>
                    <a:pt x="2003438" y="829607"/>
                  </a:moveTo>
                  <a:lnTo>
                    <a:pt x="1999790" y="876433"/>
                  </a:lnTo>
                  <a:lnTo>
                    <a:pt x="2023240" y="878254"/>
                  </a:lnTo>
                  <a:lnTo>
                    <a:pt x="2026887" y="831428"/>
                  </a:lnTo>
                  <a:lnTo>
                    <a:pt x="2003438" y="829607"/>
                  </a:lnTo>
                  <a:close/>
                </a:path>
                <a:path w="4944109" h="1752600">
                  <a:moveTo>
                    <a:pt x="2032967" y="736734"/>
                  </a:moveTo>
                  <a:lnTo>
                    <a:pt x="2009344" y="736734"/>
                  </a:lnTo>
                  <a:lnTo>
                    <a:pt x="2009430" y="757459"/>
                  </a:lnTo>
                  <a:lnTo>
                    <a:pt x="2007346" y="782694"/>
                  </a:lnTo>
                  <a:lnTo>
                    <a:pt x="2030795" y="784601"/>
                  </a:lnTo>
                  <a:lnTo>
                    <a:pt x="2032880" y="759454"/>
                  </a:lnTo>
                  <a:lnTo>
                    <a:pt x="2032967" y="736734"/>
                  </a:lnTo>
                  <a:close/>
                </a:path>
                <a:path w="4944109" h="1752600">
                  <a:moveTo>
                    <a:pt x="2014033" y="641868"/>
                  </a:moveTo>
                  <a:lnTo>
                    <a:pt x="2009778" y="688694"/>
                  </a:lnTo>
                  <a:lnTo>
                    <a:pt x="2033227" y="690775"/>
                  </a:lnTo>
                  <a:lnTo>
                    <a:pt x="2037570" y="644036"/>
                  </a:lnTo>
                  <a:lnTo>
                    <a:pt x="2014033" y="641868"/>
                  </a:lnTo>
                  <a:close/>
                </a:path>
                <a:path w="4944109" h="1752600">
                  <a:moveTo>
                    <a:pt x="2044691" y="549255"/>
                  </a:moveTo>
                  <a:lnTo>
                    <a:pt x="2021155" y="549255"/>
                  </a:lnTo>
                  <a:lnTo>
                    <a:pt x="2021242" y="569287"/>
                  </a:lnTo>
                  <a:lnTo>
                    <a:pt x="2018636" y="595041"/>
                  </a:lnTo>
                  <a:lnTo>
                    <a:pt x="2042086" y="597296"/>
                  </a:lnTo>
                  <a:lnTo>
                    <a:pt x="2044691" y="571628"/>
                  </a:lnTo>
                  <a:lnTo>
                    <a:pt x="2044691" y="549255"/>
                  </a:lnTo>
                  <a:close/>
                </a:path>
                <a:path w="4944109" h="1752600">
                  <a:moveTo>
                    <a:pt x="2024890" y="454475"/>
                  </a:moveTo>
                  <a:lnTo>
                    <a:pt x="2021155" y="500001"/>
                  </a:lnTo>
                  <a:lnTo>
                    <a:pt x="2021155" y="502256"/>
                  </a:lnTo>
                  <a:lnTo>
                    <a:pt x="2044691" y="502256"/>
                  </a:lnTo>
                  <a:lnTo>
                    <a:pt x="2044691" y="500001"/>
                  </a:lnTo>
                  <a:lnTo>
                    <a:pt x="2048426" y="456383"/>
                  </a:lnTo>
                  <a:lnTo>
                    <a:pt x="2024890" y="454475"/>
                  </a:lnTo>
                  <a:close/>
                </a:path>
                <a:path w="4944109" h="1752600">
                  <a:moveTo>
                    <a:pt x="2056503" y="361863"/>
                  </a:moveTo>
                  <a:lnTo>
                    <a:pt x="2032967" y="361863"/>
                  </a:lnTo>
                  <a:lnTo>
                    <a:pt x="2032967" y="369581"/>
                  </a:lnTo>
                  <a:lnTo>
                    <a:pt x="2029232" y="407476"/>
                  </a:lnTo>
                  <a:lnTo>
                    <a:pt x="2052681" y="409817"/>
                  </a:lnTo>
                  <a:lnTo>
                    <a:pt x="2056416" y="371922"/>
                  </a:lnTo>
                  <a:lnTo>
                    <a:pt x="2056503" y="361863"/>
                  </a:lnTo>
                  <a:close/>
                </a:path>
                <a:path w="4944109" h="1752600">
                  <a:moveTo>
                    <a:pt x="2036440" y="266910"/>
                  </a:moveTo>
                  <a:lnTo>
                    <a:pt x="2032966" y="306105"/>
                  </a:lnTo>
                  <a:lnTo>
                    <a:pt x="2032966" y="314863"/>
                  </a:lnTo>
                  <a:lnTo>
                    <a:pt x="2056503" y="314863"/>
                  </a:lnTo>
                  <a:lnTo>
                    <a:pt x="2056503" y="306105"/>
                  </a:lnTo>
                  <a:lnTo>
                    <a:pt x="2059977" y="269078"/>
                  </a:lnTo>
                  <a:lnTo>
                    <a:pt x="2036440" y="266910"/>
                  </a:lnTo>
                  <a:close/>
                </a:path>
                <a:path w="4944109" h="1752600">
                  <a:moveTo>
                    <a:pt x="2042433" y="172997"/>
                  </a:moveTo>
                  <a:lnTo>
                    <a:pt x="2038872" y="206209"/>
                  </a:lnTo>
                  <a:lnTo>
                    <a:pt x="2038872" y="221124"/>
                  </a:lnTo>
                  <a:lnTo>
                    <a:pt x="2062408" y="221124"/>
                  </a:lnTo>
                  <a:lnTo>
                    <a:pt x="2062408" y="206209"/>
                  </a:lnTo>
                  <a:lnTo>
                    <a:pt x="2065882" y="175598"/>
                  </a:lnTo>
                  <a:lnTo>
                    <a:pt x="2042433" y="172997"/>
                  </a:lnTo>
                  <a:close/>
                </a:path>
                <a:path w="4944109" h="1752600">
                  <a:moveTo>
                    <a:pt x="2054505" y="79864"/>
                  </a:moveTo>
                  <a:lnTo>
                    <a:pt x="2050857" y="98161"/>
                  </a:lnTo>
                  <a:lnTo>
                    <a:pt x="2050684" y="98942"/>
                  </a:lnTo>
                  <a:lnTo>
                    <a:pt x="2050597" y="128772"/>
                  </a:lnTo>
                  <a:lnTo>
                    <a:pt x="2074220" y="128772"/>
                  </a:lnTo>
                  <a:lnTo>
                    <a:pt x="2074220" y="102757"/>
                  </a:lnTo>
                  <a:lnTo>
                    <a:pt x="2073959" y="102757"/>
                  </a:lnTo>
                  <a:lnTo>
                    <a:pt x="2074220" y="101450"/>
                  </a:lnTo>
                  <a:lnTo>
                    <a:pt x="2074220" y="100503"/>
                  </a:lnTo>
                  <a:lnTo>
                    <a:pt x="2074409" y="100503"/>
                  </a:lnTo>
                  <a:lnTo>
                    <a:pt x="2077607" y="84460"/>
                  </a:lnTo>
                  <a:lnTo>
                    <a:pt x="2054505" y="79864"/>
                  </a:lnTo>
                  <a:close/>
                </a:path>
                <a:path w="4944109" h="1752600">
                  <a:moveTo>
                    <a:pt x="2074220" y="101450"/>
                  </a:moveTo>
                  <a:lnTo>
                    <a:pt x="2073959" y="102757"/>
                  </a:lnTo>
                  <a:lnTo>
                    <a:pt x="2074220" y="102757"/>
                  </a:lnTo>
                  <a:lnTo>
                    <a:pt x="2074220" y="101450"/>
                  </a:lnTo>
                  <a:close/>
                </a:path>
                <a:path w="4944109" h="1752600">
                  <a:moveTo>
                    <a:pt x="2074409" y="100503"/>
                  </a:moveTo>
                  <a:lnTo>
                    <a:pt x="2074220" y="100503"/>
                  </a:lnTo>
                  <a:lnTo>
                    <a:pt x="2074220" y="101450"/>
                  </a:lnTo>
                  <a:lnTo>
                    <a:pt x="2074409" y="100503"/>
                  </a:lnTo>
                  <a:close/>
                </a:path>
                <a:path w="4944109" h="1752600">
                  <a:moveTo>
                    <a:pt x="2085944" y="31911"/>
                  </a:moveTo>
                  <a:lnTo>
                    <a:pt x="2085308" y="33819"/>
                  </a:lnTo>
                  <a:lnTo>
                    <a:pt x="2062582" y="33819"/>
                  </a:lnTo>
                  <a:lnTo>
                    <a:pt x="2085771" y="37894"/>
                  </a:lnTo>
                  <a:lnTo>
                    <a:pt x="2085944" y="37200"/>
                  </a:lnTo>
                  <a:lnTo>
                    <a:pt x="2085944" y="31911"/>
                  </a:lnTo>
                  <a:close/>
                </a:path>
                <a:path w="4944109" h="1752600">
                  <a:moveTo>
                    <a:pt x="2081341" y="0"/>
                  </a:moveTo>
                  <a:lnTo>
                    <a:pt x="2077346" y="953"/>
                  </a:lnTo>
                  <a:lnTo>
                    <a:pt x="2073351" y="1821"/>
                  </a:lnTo>
                  <a:lnTo>
                    <a:pt x="2070225" y="4769"/>
                  </a:lnTo>
                  <a:lnTo>
                    <a:pt x="2063016" y="26274"/>
                  </a:lnTo>
                  <a:lnTo>
                    <a:pt x="2062675" y="27228"/>
                  </a:lnTo>
                  <a:lnTo>
                    <a:pt x="2062582" y="27488"/>
                  </a:lnTo>
                  <a:lnTo>
                    <a:pt x="2062408" y="28702"/>
                  </a:lnTo>
                  <a:lnTo>
                    <a:pt x="2062408" y="35813"/>
                  </a:lnTo>
                  <a:lnTo>
                    <a:pt x="2062582" y="33819"/>
                  </a:lnTo>
                  <a:lnTo>
                    <a:pt x="2085322" y="33819"/>
                  </a:lnTo>
                  <a:lnTo>
                    <a:pt x="2085803" y="30870"/>
                  </a:lnTo>
                  <a:lnTo>
                    <a:pt x="2086118" y="30870"/>
                  </a:lnTo>
                  <a:lnTo>
                    <a:pt x="2081460" y="30003"/>
                  </a:lnTo>
                  <a:lnTo>
                    <a:pt x="2081081" y="30003"/>
                  </a:lnTo>
                  <a:lnTo>
                    <a:pt x="2077607" y="26534"/>
                  </a:lnTo>
                  <a:lnTo>
                    <a:pt x="2071788" y="20638"/>
                  </a:lnTo>
                  <a:lnTo>
                    <a:pt x="2082066" y="18210"/>
                  </a:lnTo>
                  <a:lnTo>
                    <a:pt x="2074220" y="18210"/>
                  </a:lnTo>
                  <a:lnTo>
                    <a:pt x="2074220" y="4075"/>
                  </a:lnTo>
                  <a:lnTo>
                    <a:pt x="2088376" y="4075"/>
                  </a:lnTo>
                  <a:lnTo>
                    <a:pt x="2085510" y="1127"/>
                  </a:lnTo>
                  <a:lnTo>
                    <a:pt x="2081341" y="0"/>
                  </a:lnTo>
                  <a:close/>
                </a:path>
                <a:path w="4944109" h="1752600">
                  <a:moveTo>
                    <a:pt x="2085944" y="30003"/>
                  </a:moveTo>
                  <a:lnTo>
                    <a:pt x="2085322" y="33819"/>
                  </a:lnTo>
                  <a:lnTo>
                    <a:pt x="2085944" y="31911"/>
                  </a:lnTo>
                  <a:lnTo>
                    <a:pt x="2085944" y="30003"/>
                  </a:lnTo>
                  <a:close/>
                </a:path>
                <a:path w="4944109" h="1752600">
                  <a:moveTo>
                    <a:pt x="2091242" y="16042"/>
                  </a:moveTo>
                  <a:lnTo>
                    <a:pt x="2071788" y="20638"/>
                  </a:lnTo>
                  <a:lnTo>
                    <a:pt x="2077607" y="26534"/>
                  </a:lnTo>
                  <a:lnTo>
                    <a:pt x="2081081" y="30003"/>
                  </a:lnTo>
                  <a:lnTo>
                    <a:pt x="2085944" y="30003"/>
                  </a:lnTo>
                  <a:lnTo>
                    <a:pt x="2085944" y="31911"/>
                  </a:lnTo>
                  <a:lnTo>
                    <a:pt x="2091242" y="16042"/>
                  </a:lnTo>
                  <a:close/>
                </a:path>
                <a:path w="4944109" h="1752600">
                  <a:moveTo>
                    <a:pt x="2085944" y="30003"/>
                  </a:moveTo>
                  <a:lnTo>
                    <a:pt x="2081460" y="30003"/>
                  </a:lnTo>
                  <a:lnTo>
                    <a:pt x="2086118" y="30870"/>
                  </a:lnTo>
                  <a:lnTo>
                    <a:pt x="2085803" y="30870"/>
                  </a:lnTo>
                  <a:lnTo>
                    <a:pt x="2085944" y="30003"/>
                  </a:lnTo>
                  <a:close/>
                </a:path>
                <a:path w="4944109" h="1752600">
                  <a:moveTo>
                    <a:pt x="2097756" y="16042"/>
                  </a:moveTo>
                  <a:lnTo>
                    <a:pt x="2091242" y="16042"/>
                  </a:lnTo>
                  <a:lnTo>
                    <a:pt x="2086292" y="30870"/>
                  </a:lnTo>
                  <a:lnTo>
                    <a:pt x="2086118" y="30870"/>
                  </a:lnTo>
                  <a:lnTo>
                    <a:pt x="2094890" y="27228"/>
                  </a:lnTo>
                  <a:lnTo>
                    <a:pt x="2097756" y="22979"/>
                  </a:lnTo>
                  <a:lnTo>
                    <a:pt x="2097756" y="16042"/>
                  </a:lnTo>
                  <a:close/>
                </a:path>
                <a:path w="4944109" h="1752600">
                  <a:moveTo>
                    <a:pt x="2088376" y="4075"/>
                  </a:moveTo>
                  <a:lnTo>
                    <a:pt x="2074220" y="4075"/>
                  </a:lnTo>
                  <a:lnTo>
                    <a:pt x="2074220" y="18210"/>
                  </a:lnTo>
                  <a:lnTo>
                    <a:pt x="2094282" y="9885"/>
                  </a:lnTo>
                  <a:lnTo>
                    <a:pt x="2088376" y="4075"/>
                  </a:lnTo>
                  <a:close/>
                </a:path>
                <a:path w="4944109" h="1752600">
                  <a:moveTo>
                    <a:pt x="2097756" y="4075"/>
                  </a:moveTo>
                  <a:lnTo>
                    <a:pt x="2088376" y="4075"/>
                  </a:lnTo>
                  <a:lnTo>
                    <a:pt x="2094282" y="9885"/>
                  </a:lnTo>
                  <a:lnTo>
                    <a:pt x="2074220" y="18210"/>
                  </a:lnTo>
                  <a:lnTo>
                    <a:pt x="2082066" y="18210"/>
                  </a:lnTo>
                  <a:lnTo>
                    <a:pt x="2091242" y="16042"/>
                  </a:lnTo>
                  <a:lnTo>
                    <a:pt x="2097756" y="16042"/>
                  </a:lnTo>
                  <a:lnTo>
                    <a:pt x="2097756" y="4075"/>
                  </a:lnTo>
                  <a:close/>
                </a:path>
                <a:path w="4944109" h="1752600">
                  <a:moveTo>
                    <a:pt x="2109714" y="60527"/>
                  </a:moveTo>
                  <a:lnTo>
                    <a:pt x="2086031" y="60527"/>
                  </a:lnTo>
                  <a:lnTo>
                    <a:pt x="2089071" y="90964"/>
                  </a:lnTo>
                  <a:lnTo>
                    <a:pt x="2112520" y="88623"/>
                  </a:lnTo>
                  <a:lnTo>
                    <a:pt x="2109879" y="62175"/>
                  </a:lnTo>
                  <a:lnTo>
                    <a:pt x="2109816" y="61542"/>
                  </a:lnTo>
                  <a:lnTo>
                    <a:pt x="2109714" y="60527"/>
                  </a:lnTo>
                  <a:close/>
                </a:path>
                <a:path w="4944109" h="1752600">
                  <a:moveTo>
                    <a:pt x="2105225" y="40582"/>
                  </a:moveTo>
                  <a:lnTo>
                    <a:pt x="2082297" y="46306"/>
                  </a:lnTo>
                  <a:lnTo>
                    <a:pt x="2086133" y="61542"/>
                  </a:lnTo>
                  <a:lnTo>
                    <a:pt x="2086031" y="60527"/>
                  </a:lnTo>
                  <a:lnTo>
                    <a:pt x="2109714" y="60527"/>
                  </a:lnTo>
                  <a:lnTo>
                    <a:pt x="2109481" y="58186"/>
                  </a:lnTo>
                  <a:lnTo>
                    <a:pt x="2109394" y="57579"/>
                  </a:lnTo>
                  <a:lnTo>
                    <a:pt x="2109307" y="57058"/>
                  </a:lnTo>
                  <a:lnTo>
                    <a:pt x="2109220" y="56538"/>
                  </a:lnTo>
                  <a:lnTo>
                    <a:pt x="2105225" y="40582"/>
                  </a:lnTo>
                  <a:close/>
                </a:path>
                <a:path w="4944109" h="1752600">
                  <a:moveTo>
                    <a:pt x="2115473" y="136663"/>
                  </a:moveTo>
                  <a:lnTo>
                    <a:pt x="2091850" y="136663"/>
                  </a:lnTo>
                  <a:lnTo>
                    <a:pt x="2091937" y="178547"/>
                  </a:lnTo>
                  <a:lnTo>
                    <a:pt x="2092979" y="185311"/>
                  </a:lnTo>
                  <a:lnTo>
                    <a:pt x="2116255" y="181929"/>
                  </a:lnTo>
                  <a:lnTo>
                    <a:pt x="2115300" y="175165"/>
                  </a:lnTo>
                  <a:lnTo>
                    <a:pt x="2115473" y="175165"/>
                  </a:lnTo>
                  <a:lnTo>
                    <a:pt x="2115473" y="136663"/>
                  </a:lnTo>
                  <a:close/>
                </a:path>
                <a:path w="4944109" h="1752600">
                  <a:moveTo>
                    <a:pt x="2115473" y="175165"/>
                  </a:moveTo>
                  <a:lnTo>
                    <a:pt x="2115300" y="175165"/>
                  </a:lnTo>
                  <a:lnTo>
                    <a:pt x="2115473" y="176395"/>
                  </a:lnTo>
                  <a:lnTo>
                    <a:pt x="2115473" y="175165"/>
                  </a:lnTo>
                  <a:close/>
                </a:path>
                <a:path w="4944109" h="1752600">
                  <a:moveTo>
                    <a:pt x="2127118" y="259105"/>
                  </a:moveTo>
                  <a:lnTo>
                    <a:pt x="2103662" y="259105"/>
                  </a:lnTo>
                  <a:lnTo>
                    <a:pt x="2103662" y="276795"/>
                  </a:lnTo>
                  <a:lnTo>
                    <a:pt x="2127198" y="276795"/>
                  </a:lnTo>
                  <a:lnTo>
                    <a:pt x="2127118" y="259105"/>
                  </a:lnTo>
                  <a:close/>
                </a:path>
                <a:path w="4944109" h="1752600">
                  <a:moveTo>
                    <a:pt x="2122942" y="228495"/>
                  </a:moveTo>
                  <a:lnTo>
                    <a:pt x="2099580" y="231790"/>
                  </a:lnTo>
                  <a:lnTo>
                    <a:pt x="2103662" y="260150"/>
                  </a:lnTo>
                  <a:lnTo>
                    <a:pt x="2103662" y="259105"/>
                  </a:lnTo>
                  <a:lnTo>
                    <a:pt x="2127118" y="259105"/>
                  </a:lnTo>
                  <a:lnTo>
                    <a:pt x="2127111" y="257458"/>
                  </a:lnTo>
                  <a:lnTo>
                    <a:pt x="2122942" y="228495"/>
                  </a:lnTo>
                  <a:close/>
                </a:path>
                <a:path w="4944109" h="1752600">
                  <a:moveTo>
                    <a:pt x="2129369" y="322234"/>
                  </a:moveTo>
                  <a:lnTo>
                    <a:pt x="2105920" y="325183"/>
                  </a:lnTo>
                  <a:lnTo>
                    <a:pt x="2109654" y="354579"/>
                  </a:lnTo>
                  <a:lnTo>
                    <a:pt x="2111305" y="371575"/>
                  </a:lnTo>
                  <a:lnTo>
                    <a:pt x="2134754" y="369234"/>
                  </a:lnTo>
                  <a:lnTo>
                    <a:pt x="2133017" y="351631"/>
                  </a:lnTo>
                  <a:lnTo>
                    <a:pt x="2129369" y="322234"/>
                  </a:lnTo>
                  <a:close/>
                </a:path>
                <a:path w="4944109" h="1752600">
                  <a:moveTo>
                    <a:pt x="2139009" y="417188"/>
                  </a:moveTo>
                  <a:lnTo>
                    <a:pt x="2115473" y="417188"/>
                  </a:lnTo>
                  <a:lnTo>
                    <a:pt x="2115560" y="454649"/>
                  </a:lnTo>
                  <a:lnTo>
                    <a:pt x="2117123" y="465748"/>
                  </a:lnTo>
                  <a:lnTo>
                    <a:pt x="2140486" y="462367"/>
                  </a:lnTo>
                  <a:lnTo>
                    <a:pt x="2139156" y="453001"/>
                  </a:lnTo>
                  <a:lnTo>
                    <a:pt x="2139009" y="453001"/>
                  </a:lnTo>
                  <a:lnTo>
                    <a:pt x="2139009" y="417188"/>
                  </a:lnTo>
                  <a:close/>
                </a:path>
                <a:path w="4944109" h="1752600">
                  <a:moveTo>
                    <a:pt x="2139009" y="451965"/>
                  </a:moveTo>
                  <a:lnTo>
                    <a:pt x="2139009" y="453001"/>
                  </a:lnTo>
                  <a:lnTo>
                    <a:pt x="2139156" y="453001"/>
                  </a:lnTo>
                  <a:lnTo>
                    <a:pt x="2139009" y="451965"/>
                  </a:lnTo>
                  <a:close/>
                </a:path>
                <a:path w="4944109" h="1752600">
                  <a:moveTo>
                    <a:pt x="2146652" y="509366"/>
                  </a:moveTo>
                  <a:lnTo>
                    <a:pt x="2123203" y="511968"/>
                  </a:lnTo>
                  <a:lnTo>
                    <a:pt x="2127285" y="548302"/>
                  </a:lnTo>
                  <a:lnTo>
                    <a:pt x="2127198" y="557407"/>
                  </a:lnTo>
                  <a:lnTo>
                    <a:pt x="2150821" y="557407"/>
                  </a:lnTo>
                  <a:lnTo>
                    <a:pt x="2150734" y="545700"/>
                  </a:lnTo>
                  <a:lnTo>
                    <a:pt x="2146652" y="509366"/>
                  </a:lnTo>
                  <a:close/>
                </a:path>
                <a:path w="4944109" h="1752600">
                  <a:moveTo>
                    <a:pt x="2150821" y="604407"/>
                  </a:moveTo>
                  <a:lnTo>
                    <a:pt x="2127198" y="604407"/>
                  </a:lnTo>
                  <a:lnTo>
                    <a:pt x="2127198" y="611604"/>
                  </a:lnTo>
                  <a:lnTo>
                    <a:pt x="2130585" y="652273"/>
                  </a:lnTo>
                  <a:lnTo>
                    <a:pt x="2154034" y="650279"/>
                  </a:lnTo>
                  <a:lnTo>
                    <a:pt x="2150821" y="611604"/>
                  </a:lnTo>
                  <a:lnTo>
                    <a:pt x="2150821" y="604407"/>
                  </a:lnTo>
                  <a:close/>
                </a:path>
                <a:path w="4944109" h="1752600">
                  <a:moveTo>
                    <a:pt x="2156727" y="698233"/>
                  </a:moveTo>
                  <a:lnTo>
                    <a:pt x="2133104" y="698233"/>
                  </a:lnTo>
                  <a:lnTo>
                    <a:pt x="2133104" y="740810"/>
                  </a:lnTo>
                  <a:lnTo>
                    <a:pt x="2133712" y="746620"/>
                  </a:lnTo>
                  <a:lnTo>
                    <a:pt x="2157161" y="743672"/>
                  </a:lnTo>
                  <a:lnTo>
                    <a:pt x="2156727" y="740810"/>
                  </a:lnTo>
                  <a:lnTo>
                    <a:pt x="2156727" y="698233"/>
                  </a:lnTo>
                  <a:close/>
                </a:path>
                <a:path w="4944109" h="1752600">
                  <a:moveTo>
                    <a:pt x="2162893" y="790671"/>
                  </a:moveTo>
                  <a:lnTo>
                    <a:pt x="2139444" y="793013"/>
                  </a:lnTo>
                  <a:lnTo>
                    <a:pt x="2144134" y="839752"/>
                  </a:lnTo>
                  <a:lnTo>
                    <a:pt x="2167583" y="837411"/>
                  </a:lnTo>
                  <a:lnTo>
                    <a:pt x="2162893" y="790671"/>
                  </a:lnTo>
                  <a:close/>
                </a:path>
                <a:path w="4944109" h="1752600">
                  <a:moveTo>
                    <a:pt x="2168451" y="885538"/>
                  </a:moveTo>
                  <a:lnTo>
                    <a:pt x="2144915" y="885538"/>
                  </a:lnTo>
                  <a:lnTo>
                    <a:pt x="2144967" y="891261"/>
                  </a:lnTo>
                  <a:lnTo>
                    <a:pt x="2145089" y="895944"/>
                  </a:lnTo>
                  <a:lnTo>
                    <a:pt x="2150995" y="925254"/>
                  </a:lnTo>
                  <a:lnTo>
                    <a:pt x="2152819" y="934099"/>
                  </a:lnTo>
                  <a:lnTo>
                    <a:pt x="2175920" y="929503"/>
                  </a:lnTo>
                  <a:lnTo>
                    <a:pt x="2174097" y="920658"/>
                  </a:lnTo>
                  <a:lnTo>
                    <a:pt x="2168741" y="893603"/>
                  </a:lnTo>
                  <a:lnTo>
                    <a:pt x="2168451" y="893603"/>
                  </a:lnTo>
                  <a:lnTo>
                    <a:pt x="2168451" y="892139"/>
                  </a:lnTo>
                  <a:lnTo>
                    <a:pt x="2168278" y="891261"/>
                  </a:lnTo>
                  <a:lnTo>
                    <a:pt x="2168451" y="891261"/>
                  </a:lnTo>
                  <a:lnTo>
                    <a:pt x="2168451" y="885538"/>
                  </a:lnTo>
                  <a:close/>
                </a:path>
                <a:path w="4944109" h="1752600">
                  <a:moveTo>
                    <a:pt x="2168451" y="892139"/>
                  </a:moveTo>
                  <a:lnTo>
                    <a:pt x="2168451" y="893603"/>
                  </a:lnTo>
                  <a:lnTo>
                    <a:pt x="2168741" y="893603"/>
                  </a:lnTo>
                  <a:lnTo>
                    <a:pt x="2168451" y="892139"/>
                  </a:lnTo>
                  <a:close/>
                </a:path>
                <a:path w="4944109" h="1752600">
                  <a:moveTo>
                    <a:pt x="2168451" y="891261"/>
                  </a:moveTo>
                  <a:lnTo>
                    <a:pt x="2168278" y="891261"/>
                  </a:lnTo>
                  <a:lnTo>
                    <a:pt x="2168451" y="892139"/>
                  </a:lnTo>
                  <a:lnTo>
                    <a:pt x="2168451" y="891261"/>
                  </a:lnTo>
                  <a:close/>
                </a:path>
                <a:path w="4944109" h="1752600">
                  <a:moveTo>
                    <a:pt x="2180263" y="978410"/>
                  </a:moveTo>
                  <a:lnTo>
                    <a:pt x="2156727" y="978410"/>
                  </a:lnTo>
                  <a:lnTo>
                    <a:pt x="2156727" y="993499"/>
                  </a:lnTo>
                  <a:lnTo>
                    <a:pt x="2160722" y="1026538"/>
                  </a:lnTo>
                  <a:lnTo>
                    <a:pt x="2184171" y="1023676"/>
                  </a:lnTo>
                  <a:lnTo>
                    <a:pt x="2180263" y="993499"/>
                  </a:lnTo>
                  <a:lnTo>
                    <a:pt x="2180263" y="978410"/>
                  </a:lnTo>
                  <a:close/>
                </a:path>
                <a:path w="4944109" h="1752600">
                  <a:moveTo>
                    <a:pt x="2168534" y="1076609"/>
                  </a:moveTo>
                  <a:lnTo>
                    <a:pt x="2168538" y="1106663"/>
                  </a:lnTo>
                  <a:lnTo>
                    <a:pt x="2168712" y="1107443"/>
                  </a:lnTo>
                  <a:lnTo>
                    <a:pt x="2171318" y="1120537"/>
                  </a:lnTo>
                  <a:lnTo>
                    <a:pt x="2194419" y="1115941"/>
                  </a:lnTo>
                  <a:lnTo>
                    <a:pt x="2192277" y="1105102"/>
                  </a:lnTo>
                  <a:lnTo>
                    <a:pt x="2192074" y="1105102"/>
                  </a:lnTo>
                  <a:lnTo>
                    <a:pt x="2192072" y="1104064"/>
                  </a:lnTo>
                  <a:lnTo>
                    <a:pt x="2191814" y="1102761"/>
                  </a:lnTo>
                  <a:lnTo>
                    <a:pt x="2192068" y="1102761"/>
                  </a:lnTo>
                  <a:lnTo>
                    <a:pt x="2191997" y="1077613"/>
                  </a:lnTo>
                  <a:lnTo>
                    <a:pt x="2168625" y="1077613"/>
                  </a:lnTo>
                  <a:lnTo>
                    <a:pt x="2168534" y="1076609"/>
                  </a:lnTo>
                  <a:close/>
                </a:path>
                <a:path w="4944109" h="1752600">
                  <a:moveTo>
                    <a:pt x="2192072" y="1104064"/>
                  </a:moveTo>
                  <a:lnTo>
                    <a:pt x="2192074" y="1105102"/>
                  </a:lnTo>
                  <a:lnTo>
                    <a:pt x="2192277" y="1105102"/>
                  </a:lnTo>
                  <a:lnTo>
                    <a:pt x="2192072" y="1104064"/>
                  </a:lnTo>
                  <a:close/>
                </a:path>
                <a:path w="4944109" h="1752600">
                  <a:moveTo>
                    <a:pt x="2192068" y="1102761"/>
                  </a:moveTo>
                  <a:lnTo>
                    <a:pt x="2191814" y="1102761"/>
                  </a:lnTo>
                  <a:lnTo>
                    <a:pt x="2192072" y="1104064"/>
                  </a:lnTo>
                  <a:lnTo>
                    <a:pt x="2192068" y="1102761"/>
                  </a:lnTo>
                  <a:close/>
                </a:path>
                <a:path w="4944109" h="1752600">
                  <a:moveTo>
                    <a:pt x="2191991" y="1075705"/>
                  </a:moveTo>
                  <a:lnTo>
                    <a:pt x="2168451" y="1075705"/>
                  </a:lnTo>
                  <a:lnTo>
                    <a:pt x="2168454" y="1076609"/>
                  </a:lnTo>
                  <a:lnTo>
                    <a:pt x="2168625" y="1077613"/>
                  </a:lnTo>
                  <a:lnTo>
                    <a:pt x="2191997" y="1077613"/>
                  </a:lnTo>
                  <a:lnTo>
                    <a:pt x="2191991" y="1075705"/>
                  </a:lnTo>
                  <a:close/>
                </a:path>
                <a:path w="4944109" h="1752600">
                  <a:moveTo>
                    <a:pt x="2191206" y="1069635"/>
                  </a:moveTo>
                  <a:lnTo>
                    <a:pt x="2167930" y="1073537"/>
                  </a:lnTo>
                  <a:lnTo>
                    <a:pt x="2168454" y="1076609"/>
                  </a:lnTo>
                  <a:lnTo>
                    <a:pt x="2168451" y="1075705"/>
                  </a:lnTo>
                  <a:lnTo>
                    <a:pt x="2191991" y="1075705"/>
                  </a:lnTo>
                  <a:lnTo>
                    <a:pt x="2191901" y="1073798"/>
                  </a:lnTo>
                  <a:lnTo>
                    <a:pt x="2191206" y="1069635"/>
                  </a:lnTo>
                  <a:close/>
                </a:path>
                <a:path w="4944109" h="1752600">
                  <a:moveTo>
                    <a:pt x="2203718" y="1175602"/>
                  </a:moveTo>
                  <a:lnTo>
                    <a:pt x="2180263" y="1175602"/>
                  </a:lnTo>
                  <a:lnTo>
                    <a:pt x="2180350" y="1201009"/>
                  </a:lnTo>
                  <a:lnTo>
                    <a:pt x="2180610" y="1201963"/>
                  </a:lnTo>
                  <a:lnTo>
                    <a:pt x="2183650" y="1214016"/>
                  </a:lnTo>
                  <a:lnTo>
                    <a:pt x="2206491" y="1208293"/>
                  </a:lnTo>
                  <a:lnTo>
                    <a:pt x="2204173" y="1199101"/>
                  </a:lnTo>
                  <a:lnTo>
                    <a:pt x="2203799" y="1199101"/>
                  </a:lnTo>
                  <a:lnTo>
                    <a:pt x="2203452" y="1196240"/>
                  </a:lnTo>
                  <a:lnTo>
                    <a:pt x="2203789" y="1196240"/>
                  </a:lnTo>
                  <a:lnTo>
                    <a:pt x="2203718" y="1175602"/>
                  </a:lnTo>
                  <a:close/>
                </a:path>
                <a:path w="4944109" h="1752600">
                  <a:moveTo>
                    <a:pt x="2203452" y="1196240"/>
                  </a:moveTo>
                  <a:lnTo>
                    <a:pt x="2203799" y="1199101"/>
                  </a:lnTo>
                  <a:lnTo>
                    <a:pt x="2203794" y="1197597"/>
                  </a:lnTo>
                  <a:lnTo>
                    <a:pt x="2203452" y="1196240"/>
                  </a:lnTo>
                  <a:close/>
                </a:path>
                <a:path w="4944109" h="1752600">
                  <a:moveTo>
                    <a:pt x="2203794" y="1197597"/>
                  </a:moveTo>
                  <a:lnTo>
                    <a:pt x="2203799" y="1199101"/>
                  </a:lnTo>
                  <a:lnTo>
                    <a:pt x="2204173" y="1199101"/>
                  </a:lnTo>
                  <a:lnTo>
                    <a:pt x="2203794" y="1197597"/>
                  </a:lnTo>
                  <a:close/>
                </a:path>
                <a:path w="4944109" h="1752600">
                  <a:moveTo>
                    <a:pt x="2203789" y="1196240"/>
                  </a:moveTo>
                  <a:lnTo>
                    <a:pt x="2203452" y="1196240"/>
                  </a:lnTo>
                  <a:lnTo>
                    <a:pt x="2203794" y="1197597"/>
                  </a:lnTo>
                  <a:lnTo>
                    <a:pt x="2203789" y="1196240"/>
                  </a:lnTo>
                  <a:close/>
                </a:path>
                <a:path w="4944109" h="1752600">
                  <a:moveTo>
                    <a:pt x="2202149" y="1162941"/>
                  </a:moveTo>
                  <a:lnTo>
                    <a:pt x="2178787" y="1166323"/>
                  </a:lnTo>
                  <a:lnTo>
                    <a:pt x="2180267" y="1176668"/>
                  </a:lnTo>
                  <a:lnTo>
                    <a:pt x="2180263" y="1175602"/>
                  </a:lnTo>
                  <a:lnTo>
                    <a:pt x="2203718" y="1175602"/>
                  </a:lnTo>
                  <a:lnTo>
                    <a:pt x="2203712" y="1173954"/>
                  </a:lnTo>
                  <a:lnTo>
                    <a:pt x="2202149" y="1162941"/>
                  </a:lnTo>
                  <a:close/>
                </a:path>
                <a:path w="4944109" h="1752600">
                  <a:moveTo>
                    <a:pt x="2197893" y="1294565"/>
                  </a:moveTo>
                  <a:lnTo>
                    <a:pt x="2197893" y="1303507"/>
                  </a:lnTo>
                  <a:lnTo>
                    <a:pt x="2221516" y="1303507"/>
                  </a:lnTo>
                  <a:lnTo>
                    <a:pt x="2221516" y="1295963"/>
                  </a:lnTo>
                  <a:lnTo>
                    <a:pt x="2198241" y="1295963"/>
                  </a:lnTo>
                  <a:lnTo>
                    <a:pt x="2197893" y="1294565"/>
                  </a:lnTo>
                  <a:close/>
                </a:path>
                <a:path w="4944109" h="1752600">
                  <a:moveTo>
                    <a:pt x="2197893" y="1293101"/>
                  </a:moveTo>
                  <a:lnTo>
                    <a:pt x="2197893" y="1294565"/>
                  </a:lnTo>
                  <a:lnTo>
                    <a:pt x="2198241" y="1295963"/>
                  </a:lnTo>
                  <a:lnTo>
                    <a:pt x="2197893" y="1293101"/>
                  </a:lnTo>
                  <a:close/>
                </a:path>
                <a:path w="4944109" h="1752600">
                  <a:moveTo>
                    <a:pt x="2221516" y="1293101"/>
                  </a:moveTo>
                  <a:lnTo>
                    <a:pt x="2197893" y="1293101"/>
                  </a:lnTo>
                  <a:lnTo>
                    <a:pt x="2198241" y="1295963"/>
                  </a:lnTo>
                  <a:lnTo>
                    <a:pt x="2221516" y="1295963"/>
                  </a:lnTo>
                  <a:lnTo>
                    <a:pt x="2221516" y="1293101"/>
                  </a:lnTo>
                  <a:close/>
                </a:path>
                <a:path w="4944109" h="1752600">
                  <a:moveTo>
                    <a:pt x="2212918" y="1255120"/>
                  </a:moveTo>
                  <a:lnTo>
                    <a:pt x="2189816" y="1259716"/>
                  </a:lnTo>
                  <a:lnTo>
                    <a:pt x="2192248" y="1271856"/>
                  </a:lnTo>
                  <a:lnTo>
                    <a:pt x="2197893" y="1294565"/>
                  </a:lnTo>
                  <a:lnTo>
                    <a:pt x="2197893" y="1293101"/>
                  </a:lnTo>
                  <a:lnTo>
                    <a:pt x="2221516" y="1293101"/>
                  </a:lnTo>
                  <a:lnTo>
                    <a:pt x="2221516" y="1292147"/>
                  </a:lnTo>
                  <a:lnTo>
                    <a:pt x="2221169" y="1290239"/>
                  </a:lnTo>
                  <a:lnTo>
                    <a:pt x="2215350" y="1267260"/>
                  </a:lnTo>
                  <a:lnTo>
                    <a:pt x="2212918" y="1255120"/>
                  </a:lnTo>
                  <a:close/>
                </a:path>
                <a:path w="4944109" h="1752600">
                  <a:moveTo>
                    <a:pt x="2209822" y="1382252"/>
                  </a:moveTo>
                  <a:lnTo>
                    <a:pt x="2209705" y="1396206"/>
                  </a:lnTo>
                  <a:lnTo>
                    <a:pt x="2233328" y="1396206"/>
                  </a:lnTo>
                  <a:lnTo>
                    <a:pt x="2233262" y="1383545"/>
                  </a:lnTo>
                  <a:lnTo>
                    <a:pt x="2209965" y="1383545"/>
                  </a:lnTo>
                  <a:lnTo>
                    <a:pt x="2209822" y="1382252"/>
                  </a:lnTo>
                  <a:close/>
                </a:path>
                <a:path w="4944109" h="1752600">
                  <a:moveTo>
                    <a:pt x="2233249" y="1381204"/>
                  </a:moveTo>
                  <a:lnTo>
                    <a:pt x="2209705" y="1381204"/>
                  </a:lnTo>
                  <a:lnTo>
                    <a:pt x="2209705" y="1382252"/>
                  </a:lnTo>
                  <a:lnTo>
                    <a:pt x="2209965" y="1383545"/>
                  </a:lnTo>
                  <a:lnTo>
                    <a:pt x="2233262" y="1383545"/>
                  </a:lnTo>
                  <a:lnTo>
                    <a:pt x="2233249" y="1381204"/>
                  </a:lnTo>
                  <a:close/>
                </a:path>
                <a:path w="4944109" h="1752600">
                  <a:moveTo>
                    <a:pt x="2226554" y="1346951"/>
                  </a:moveTo>
                  <a:lnTo>
                    <a:pt x="2203712" y="1352675"/>
                  </a:lnTo>
                  <a:lnTo>
                    <a:pt x="2204147" y="1354669"/>
                  </a:lnTo>
                  <a:lnTo>
                    <a:pt x="2209705" y="1382252"/>
                  </a:lnTo>
                  <a:lnTo>
                    <a:pt x="2209705" y="1381204"/>
                  </a:lnTo>
                  <a:lnTo>
                    <a:pt x="2233249" y="1381204"/>
                  </a:lnTo>
                  <a:lnTo>
                    <a:pt x="2233241" y="1379643"/>
                  </a:lnTo>
                  <a:lnTo>
                    <a:pt x="2233067" y="1378949"/>
                  </a:lnTo>
                  <a:lnTo>
                    <a:pt x="2227075" y="1349033"/>
                  </a:lnTo>
                  <a:lnTo>
                    <a:pt x="2226554" y="1346951"/>
                  </a:lnTo>
                  <a:close/>
                </a:path>
                <a:path w="4944109" h="1752600">
                  <a:moveTo>
                    <a:pt x="2252880" y="1478932"/>
                  </a:moveTo>
                  <a:lnTo>
                    <a:pt x="2228030" y="1478932"/>
                  </a:lnTo>
                  <a:lnTo>
                    <a:pt x="2231765" y="1490205"/>
                  </a:lnTo>
                  <a:lnTo>
                    <a:pt x="2254172" y="1482748"/>
                  </a:lnTo>
                  <a:lnTo>
                    <a:pt x="2252880" y="1478932"/>
                  </a:lnTo>
                  <a:close/>
                </a:path>
                <a:path w="4944109" h="1752600">
                  <a:moveTo>
                    <a:pt x="2221516" y="1447753"/>
                  </a:moveTo>
                  <a:lnTo>
                    <a:pt x="2221516" y="1465318"/>
                  </a:lnTo>
                  <a:lnTo>
                    <a:pt x="2221951" y="1467052"/>
                  </a:lnTo>
                  <a:lnTo>
                    <a:pt x="2222732" y="1468700"/>
                  </a:lnTo>
                  <a:lnTo>
                    <a:pt x="2228370" y="1479957"/>
                  </a:lnTo>
                  <a:lnTo>
                    <a:pt x="2228030" y="1478932"/>
                  </a:lnTo>
                  <a:lnTo>
                    <a:pt x="2252880" y="1478932"/>
                  </a:lnTo>
                  <a:lnTo>
                    <a:pt x="2250003" y="1470434"/>
                  </a:lnTo>
                  <a:lnTo>
                    <a:pt x="2249742" y="1470001"/>
                  </a:lnTo>
                  <a:lnTo>
                    <a:pt x="2246486" y="1463497"/>
                  </a:lnTo>
                  <a:lnTo>
                    <a:pt x="2245053" y="1463497"/>
                  </a:lnTo>
                  <a:lnTo>
                    <a:pt x="2243837" y="1458207"/>
                  </a:lnTo>
                  <a:lnTo>
                    <a:pt x="2245053" y="1458207"/>
                  </a:lnTo>
                  <a:lnTo>
                    <a:pt x="2245053" y="1449536"/>
                  </a:lnTo>
                  <a:lnTo>
                    <a:pt x="2222124" y="1449536"/>
                  </a:lnTo>
                  <a:lnTo>
                    <a:pt x="2221516" y="1447753"/>
                  </a:lnTo>
                  <a:close/>
                </a:path>
                <a:path w="4944109" h="1752600">
                  <a:moveTo>
                    <a:pt x="2243837" y="1458207"/>
                  </a:moveTo>
                  <a:lnTo>
                    <a:pt x="2245053" y="1463497"/>
                  </a:lnTo>
                  <a:lnTo>
                    <a:pt x="2245053" y="1460635"/>
                  </a:lnTo>
                  <a:lnTo>
                    <a:pt x="2243837" y="1458207"/>
                  </a:lnTo>
                  <a:close/>
                </a:path>
                <a:path w="4944109" h="1752600">
                  <a:moveTo>
                    <a:pt x="2245053" y="1460635"/>
                  </a:moveTo>
                  <a:lnTo>
                    <a:pt x="2245053" y="1463497"/>
                  </a:lnTo>
                  <a:lnTo>
                    <a:pt x="2246486" y="1463497"/>
                  </a:lnTo>
                  <a:lnTo>
                    <a:pt x="2245053" y="1460635"/>
                  </a:lnTo>
                  <a:close/>
                </a:path>
                <a:path w="4944109" h="1752600">
                  <a:moveTo>
                    <a:pt x="2245053" y="1458207"/>
                  </a:moveTo>
                  <a:lnTo>
                    <a:pt x="2243837" y="1458207"/>
                  </a:lnTo>
                  <a:lnTo>
                    <a:pt x="2245053" y="1460635"/>
                  </a:lnTo>
                  <a:lnTo>
                    <a:pt x="2245053" y="1458207"/>
                  </a:lnTo>
                  <a:close/>
                </a:path>
                <a:path w="4944109" h="1752600">
                  <a:moveTo>
                    <a:pt x="2221516" y="1445807"/>
                  </a:moveTo>
                  <a:lnTo>
                    <a:pt x="2221516" y="1447753"/>
                  </a:lnTo>
                  <a:lnTo>
                    <a:pt x="2222124" y="1449536"/>
                  </a:lnTo>
                  <a:lnTo>
                    <a:pt x="2221516" y="1445807"/>
                  </a:lnTo>
                  <a:close/>
                </a:path>
                <a:path w="4944109" h="1752600">
                  <a:moveTo>
                    <a:pt x="2245053" y="1445807"/>
                  </a:moveTo>
                  <a:lnTo>
                    <a:pt x="2221516" y="1445807"/>
                  </a:lnTo>
                  <a:lnTo>
                    <a:pt x="2222124" y="1449536"/>
                  </a:lnTo>
                  <a:lnTo>
                    <a:pt x="2245053" y="1449536"/>
                  </a:lnTo>
                  <a:lnTo>
                    <a:pt x="2245053" y="1445807"/>
                  </a:lnTo>
                  <a:close/>
                </a:path>
                <a:path w="4944109" h="1752600">
                  <a:moveTo>
                    <a:pt x="2243055" y="1438003"/>
                  </a:moveTo>
                  <a:lnTo>
                    <a:pt x="2220735" y="1445460"/>
                  </a:lnTo>
                  <a:lnTo>
                    <a:pt x="2221516" y="1447753"/>
                  </a:lnTo>
                  <a:lnTo>
                    <a:pt x="2221516" y="1445807"/>
                  </a:lnTo>
                  <a:lnTo>
                    <a:pt x="2245053" y="1445807"/>
                  </a:lnTo>
                  <a:lnTo>
                    <a:pt x="2245053" y="1444593"/>
                  </a:lnTo>
                  <a:lnTo>
                    <a:pt x="2244879" y="1443292"/>
                  </a:lnTo>
                  <a:lnTo>
                    <a:pt x="2244445" y="1442165"/>
                  </a:lnTo>
                  <a:lnTo>
                    <a:pt x="2243055" y="1438003"/>
                  </a:lnTo>
                  <a:close/>
                </a:path>
                <a:path w="4944109" h="1752600">
                  <a:moveTo>
                    <a:pt x="2250958" y="1566116"/>
                  </a:moveTo>
                  <a:lnTo>
                    <a:pt x="2250958" y="1571050"/>
                  </a:lnTo>
                  <a:lnTo>
                    <a:pt x="2251393" y="1572845"/>
                  </a:lnTo>
                  <a:lnTo>
                    <a:pt x="2252174" y="1574475"/>
                  </a:lnTo>
                  <a:lnTo>
                    <a:pt x="2255475" y="1580936"/>
                  </a:lnTo>
                  <a:lnTo>
                    <a:pt x="2276492" y="1570417"/>
                  </a:lnTo>
                  <a:lnTo>
                    <a:pt x="2275896" y="1569221"/>
                  </a:lnTo>
                  <a:lnTo>
                    <a:pt x="2274495" y="1569221"/>
                  </a:lnTo>
                  <a:lnTo>
                    <a:pt x="2274350" y="1568596"/>
                  </a:lnTo>
                  <a:lnTo>
                    <a:pt x="2252174" y="1568596"/>
                  </a:lnTo>
                  <a:lnTo>
                    <a:pt x="2250958" y="1566116"/>
                  </a:lnTo>
                  <a:close/>
                </a:path>
                <a:path w="4944109" h="1752600">
                  <a:moveTo>
                    <a:pt x="2273279" y="1563966"/>
                  </a:moveTo>
                  <a:lnTo>
                    <a:pt x="2274495" y="1569221"/>
                  </a:lnTo>
                  <a:lnTo>
                    <a:pt x="2274495" y="1566407"/>
                  </a:lnTo>
                  <a:lnTo>
                    <a:pt x="2273279" y="1563966"/>
                  </a:lnTo>
                  <a:close/>
                </a:path>
                <a:path w="4944109" h="1752600">
                  <a:moveTo>
                    <a:pt x="2274495" y="1566407"/>
                  </a:moveTo>
                  <a:lnTo>
                    <a:pt x="2274495" y="1569221"/>
                  </a:lnTo>
                  <a:lnTo>
                    <a:pt x="2275896" y="1569221"/>
                  </a:lnTo>
                  <a:lnTo>
                    <a:pt x="2274495" y="1566407"/>
                  </a:lnTo>
                  <a:close/>
                </a:path>
                <a:path w="4944109" h="1752600">
                  <a:moveTo>
                    <a:pt x="2250958" y="1563341"/>
                  </a:moveTo>
                  <a:lnTo>
                    <a:pt x="2250958" y="1566116"/>
                  </a:lnTo>
                  <a:lnTo>
                    <a:pt x="2252174" y="1568596"/>
                  </a:lnTo>
                  <a:lnTo>
                    <a:pt x="2250958" y="1563341"/>
                  </a:lnTo>
                  <a:close/>
                </a:path>
                <a:path w="4944109" h="1752600">
                  <a:moveTo>
                    <a:pt x="2274495" y="1563341"/>
                  </a:moveTo>
                  <a:lnTo>
                    <a:pt x="2250958" y="1563341"/>
                  </a:lnTo>
                  <a:lnTo>
                    <a:pt x="2252174" y="1568596"/>
                  </a:lnTo>
                  <a:lnTo>
                    <a:pt x="2274350" y="1568596"/>
                  </a:lnTo>
                  <a:lnTo>
                    <a:pt x="2273279" y="1563966"/>
                  </a:lnTo>
                  <a:lnTo>
                    <a:pt x="2274495" y="1563966"/>
                  </a:lnTo>
                  <a:lnTo>
                    <a:pt x="2274495" y="1563341"/>
                  </a:lnTo>
                  <a:close/>
                </a:path>
                <a:path w="4944109" h="1752600">
                  <a:moveTo>
                    <a:pt x="2274495" y="1563966"/>
                  </a:moveTo>
                  <a:lnTo>
                    <a:pt x="2273279" y="1563966"/>
                  </a:lnTo>
                  <a:lnTo>
                    <a:pt x="2274495" y="1566407"/>
                  </a:lnTo>
                  <a:lnTo>
                    <a:pt x="2274495" y="1563966"/>
                  </a:lnTo>
                  <a:close/>
                </a:path>
                <a:path w="4944109" h="1752600">
                  <a:moveTo>
                    <a:pt x="2262402" y="1531742"/>
                  </a:moveTo>
                  <a:lnTo>
                    <a:pt x="2239147" y="1531742"/>
                  </a:lnTo>
                  <a:lnTo>
                    <a:pt x="2239147" y="1535211"/>
                  </a:lnTo>
                  <a:lnTo>
                    <a:pt x="2239407" y="1536511"/>
                  </a:lnTo>
                  <a:lnTo>
                    <a:pt x="2239755" y="1537725"/>
                  </a:lnTo>
                  <a:lnTo>
                    <a:pt x="2245661" y="1555311"/>
                  </a:lnTo>
                  <a:lnTo>
                    <a:pt x="2250958" y="1566116"/>
                  </a:lnTo>
                  <a:lnTo>
                    <a:pt x="2250958" y="1563341"/>
                  </a:lnTo>
                  <a:lnTo>
                    <a:pt x="2274495" y="1563341"/>
                  </a:lnTo>
                  <a:lnTo>
                    <a:pt x="2274495" y="1561520"/>
                  </a:lnTo>
                  <a:lnTo>
                    <a:pt x="2274147" y="1559725"/>
                  </a:lnTo>
                  <a:lnTo>
                    <a:pt x="2273279" y="1558095"/>
                  </a:lnTo>
                  <a:lnTo>
                    <a:pt x="2268068" y="1547871"/>
                  </a:lnTo>
                  <a:lnTo>
                    <a:pt x="2263413" y="1533997"/>
                  </a:lnTo>
                  <a:lnTo>
                    <a:pt x="2262770" y="1533997"/>
                  </a:lnTo>
                  <a:lnTo>
                    <a:pt x="2262457" y="1532080"/>
                  </a:lnTo>
                  <a:lnTo>
                    <a:pt x="2262402" y="1531742"/>
                  </a:lnTo>
                  <a:close/>
                </a:path>
                <a:path w="4944109" h="1752600">
                  <a:moveTo>
                    <a:pt x="2262162" y="1530268"/>
                  </a:moveTo>
                  <a:lnTo>
                    <a:pt x="2262770" y="1533997"/>
                  </a:lnTo>
                  <a:lnTo>
                    <a:pt x="2262770" y="1531742"/>
                  </a:lnTo>
                  <a:lnTo>
                    <a:pt x="2262162" y="1530268"/>
                  </a:lnTo>
                  <a:close/>
                </a:path>
                <a:path w="4944109" h="1752600">
                  <a:moveTo>
                    <a:pt x="2262770" y="1532080"/>
                  </a:moveTo>
                  <a:lnTo>
                    <a:pt x="2262770" y="1533997"/>
                  </a:lnTo>
                  <a:lnTo>
                    <a:pt x="2263413" y="1533997"/>
                  </a:lnTo>
                  <a:lnTo>
                    <a:pt x="2262770" y="1532080"/>
                  </a:lnTo>
                  <a:close/>
                </a:path>
                <a:path w="4944109" h="1752600">
                  <a:moveTo>
                    <a:pt x="2304023" y="1632824"/>
                  </a:moveTo>
                  <a:lnTo>
                    <a:pt x="2304023" y="1636954"/>
                  </a:lnTo>
                  <a:lnTo>
                    <a:pt x="2305239" y="1639937"/>
                  </a:lnTo>
                  <a:lnTo>
                    <a:pt x="2307410" y="1642140"/>
                  </a:lnTo>
                  <a:lnTo>
                    <a:pt x="2308887" y="1643536"/>
                  </a:lnTo>
                  <a:lnTo>
                    <a:pt x="2316179" y="1636278"/>
                  </a:lnTo>
                  <a:lnTo>
                    <a:pt x="2307497" y="1636278"/>
                  </a:lnTo>
                  <a:lnTo>
                    <a:pt x="2304023" y="1632824"/>
                  </a:lnTo>
                  <a:close/>
                </a:path>
                <a:path w="4944109" h="1752600">
                  <a:moveTo>
                    <a:pt x="2304023" y="1627970"/>
                  </a:moveTo>
                  <a:lnTo>
                    <a:pt x="2304023" y="1632824"/>
                  </a:lnTo>
                  <a:lnTo>
                    <a:pt x="2307497" y="1636278"/>
                  </a:lnTo>
                  <a:lnTo>
                    <a:pt x="2304023" y="1627970"/>
                  </a:lnTo>
                  <a:close/>
                </a:path>
                <a:path w="4944109" h="1752600">
                  <a:moveTo>
                    <a:pt x="2324525" y="1627970"/>
                  </a:moveTo>
                  <a:lnTo>
                    <a:pt x="2304023" y="1627970"/>
                  </a:lnTo>
                  <a:lnTo>
                    <a:pt x="2307497" y="1636278"/>
                  </a:lnTo>
                  <a:lnTo>
                    <a:pt x="2316179" y="1636278"/>
                  </a:lnTo>
                  <a:lnTo>
                    <a:pt x="2324525" y="1627970"/>
                  </a:lnTo>
                  <a:close/>
                </a:path>
                <a:path w="4944109" h="1752600">
                  <a:moveTo>
                    <a:pt x="2327559" y="1625542"/>
                  </a:moveTo>
                  <a:lnTo>
                    <a:pt x="2324172" y="1625542"/>
                  </a:lnTo>
                  <a:lnTo>
                    <a:pt x="2325562" y="1626938"/>
                  </a:lnTo>
                  <a:lnTo>
                    <a:pt x="2324979" y="1627519"/>
                  </a:lnTo>
                  <a:lnTo>
                    <a:pt x="2327559" y="1633841"/>
                  </a:lnTo>
                  <a:lnTo>
                    <a:pt x="2327559" y="1625542"/>
                  </a:lnTo>
                  <a:close/>
                </a:path>
                <a:path w="4944109" h="1752600">
                  <a:moveTo>
                    <a:pt x="2292212" y="1609319"/>
                  </a:moveTo>
                  <a:lnTo>
                    <a:pt x="2292212" y="1619342"/>
                  </a:lnTo>
                  <a:lnTo>
                    <a:pt x="2293428" y="1622334"/>
                  </a:lnTo>
                  <a:lnTo>
                    <a:pt x="2295686" y="1624536"/>
                  </a:lnTo>
                  <a:lnTo>
                    <a:pt x="2304023" y="1632824"/>
                  </a:lnTo>
                  <a:lnTo>
                    <a:pt x="2304023" y="1627970"/>
                  </a:lnTo>
                  <a:lnTo>
                    <a:pt x="2324525" y="1627970"/>
                  </a:lnTo>
                  <a:lnTo>
                    <a:pt x="2324979" y="1627519"/>
                  </a:lnTo>
                  <a:lnTo>
                    <a:pt x="2324172" y="1625542"/>
                  </a:lnTo>
                  <a:lnTo>
                    <a:pt x="2327559" y="1625542"/>
                  </a:lnTo>
                  <a:lnTo>
                    <a:pt x="2327559" y="1624857"/>
                  </a:lnTo>
                  <a:lnTo>
                    <a:pt x="2326344" y="1621865"/>
                  </a:lnTo>
                  <a:lnTo>
                    <a:pt x="2324085" y="1619663"/>
                  </a:lnTo>
                  <a:lnTo>
                    <a:pt x="2320641" y="1616229"/>
                  </a:lnTo>
                  <a:lnTo>
                    <a:pt x="2315748" y="1616229"/>
                  </a:lnTo>
                  <a:lnTo>
                    <a:pt x="2314342" y="1612778"/>
                  </a:lnTo>
                  <a:lnTo>
                    <a:pt x="2295686" y="1612778"/>
                  </a:lnTo>
                  <a:lnTo>
                    <a:pt x="2292212" y="1609319"/>
                  </a:lnTo>
                  <a:close/>
                </a:path>
                <a:path w="4944109" h="1752600">
                  <a:moveTo>
                    <a:pt x="2324172" y="1625542"/>
                  </a:moveTo>
                  <a:lnTo>
                    <a:pt x="2324979" y="1627519"/>
                  </a:lnTo>
                  <a:lnTo>
                    <a:pt x="2325562" y="1626938"/>
                  </a:lnTo>
                  <a:lnTo>
                    <a:pt x="2324172" y="1625542"/>
                  </a:lnTo>
                  <a:close/>
                </a:path>
                <a:path w="4944109" h="1752600">
                  <a:moveTo>
                    <a:pt x="2312361" y="1607913"/>
                  </a:moveTo>
                  <a:lnTo>
                    <a:pt x="2315748" y="1616229"/>
                  </a:lnTo>
                  <a:lnTo>
                    <a:pt x="2315748" y="1611325"/>
                  </a:lnTo>
                  <a:lnTo>
                    <a:pt x="2312361" y="1607913"/>
                  </a:lnTo>
                  <a:close/>
                </a:path>
                <a:path w="4944109" h="1752600">
                  <a:moveTo>
                    <a:pt x="2315748" y="1611325"/>
                  </a:moveTo>
                  <a:lnTo>
                    <a:pt x="2315748" y="1616229"/>
                  </a:lnTo>
                  <a:lnTo>
                    <a:pt x="2320641" y="1616229"/>
                  </a:lnTo>
                  <a:lnTo>
                    <a:pt x="2315748" y="1611325"/>
                  </a:lnTo>
                  <a:close/>
                </a:path>
                <a:path w="4944109" h="1752600">
                  <a:moveTo>
                    <a:pt x="2292303" y="1604696"/>
                  </a:moveTo>
                  <a:lnTo>
                    <a:pt x="2292212" y="1609319"/>
                  </a:lnTo>
                  <a:lnTo>
                    <a:pt x="2295686" y="1612778"/>
                  </a:lnTo>
                  <a:lnTo>
                    <a:pt x="2292303" y="1604696"/>
                  </a:lnTo>
                  <a:close/>
                </a:path>
                <a:path w="4944109" h="1752600">
                  <a:moveTo>
                    <a:pt x="2315748" y="1604479"/>
                  </a:moveTo>
                  <a:lnTo>
                    <a:pt x="2292212" y="1604479"/>
                  </a:lnTo>
                  <a:lnTo>
                    <a:pt x="2295686" y="1612778"/>
                  </a:lnTo>
                  <a:lnTo>
                    <a:pt x="2314342" y="1612778"/>
                  </a:lnTo>
                  <a:lnTo>
                    <a:pt x="2312361" y="1607913"/>
                  </a:lnTo>
                  <a:lnTo>
                    <a:pt x="2315748" y="1607913"/>
                  </a:lnTo>
                  <a:lnTo>
                    <a:pt x="2315748" y="1604479"/>
                  </a:lnTo>
                  <a:close/>
                </a:path>
                <a:path w="4944109" h="1752600">
                  <a:moveTo>
                    <a:pt x="2315748" y="1607913"/>
                  </a:moveTo>
                  <a:lnTo>
                    <a:pt x="2312361" y="1607913"/>
                  </a:lnTo>
                  <a:lnTo>
                    <a:pt x="2315748" y="1611325"/>
                  </a:lnTo>
                  <a:lnTo>
                    <a:pt x="2315748" y="1607913"/>
                  </a:lnTo>
                  <a:close/>
                </a:path>
                <a:path w="4944109" h="1752600">
                  <a:moveTo>
                    <a:pt x="2308914" y="1596172"/>
                  </a:moveTo>
                  <a:lnTo>
                    <a:pt x="2286306" y="1596172"/>
                  </a:lnTo>
                  <a:lnTo>
                    <a:pt x="2286306" y="1601713"/>
                  </a:lnTo>
                  <a:lnTo>
                    <a:pt x="2287434" y="1604479"/>
                  </a:lnTo>
                  <a:lnTo>
                    <a:pt x="2287522" y="1604696"/>
                  </a:lnTo>
                  <a:lnTo>
                    <a:pt x="2289780" y="1606898"/>
                  </a:lnTo>
                  <a:lnTo>
                    <a:pt x="2292212" y="1609319"/>
                  </a:lnTo>
                  <a:lnTo>
                    <a:pt x="2292212" y="1604479"/>
                  </a:lnTo>
                  <a:lnTo>
                    <a:pt x="2315748" y="1604479"/>
                  </a:lnTo>
                  <a:lnTo>
                    <a:pt x="2315748" y="1601366"/>
                  </a:lnTo>
                  <a:lnTo>
                    <a:pt x="2314624" y="1598600"/>
                  </a:lnTo>
                  <a:lnTo>
                    <a:pt x="2309929" y="1598600"/>
                  </a:lnTo>
                  <a:lnTo>
                    <a:pt x="2309929" y="1598374"/>
                  </a:lnTo>
                  <a:lnTo>
                    <a:pt x="2308914" y="1596172"/>
                  </a:lnTo>
                  <a:close/>
                </a:path>
                <a:path w="4944109" h="1752600">
                  <a:moveTo>
                    <a:pt x="2312361" y="1596172"/>
                  </a:moveTo>
                  <a:lnTo>
                    <a:pt x="2309929" y="1596172"/>
                  </a:lnTo>
                  <a:lnTo>
                    <a:pt x="2309929" y="1598600"/>
                  </a:lnTo>
                  <a:lnTo>
                    <a:pt x="2314624" y="1598600"/>
                  </a:lnTo>
                  <a:lnTo>
                    <a:pt x="2314532" y="1598374"/>
                  </a:lnTo>
                  <a:lnTo>
                    <a:pt x="2312361" y="1596172"/>
                  </a:lnTo>
                  <a:close/>
                </a:path>
                <a:path w="4944109" h="1752600">
                  <a:moveTo>
                    <a:pt x="2306455" y="1590292"/>
                  </a:moveTo>
                  <a:lnTo>
                    <a:pt x="2309835" y="1598374"/>
                  </a:lnTo>
                  <a:lnTo>
                    <a:pt x="2309929" y="1596172"/>
                  </a:lnTo>
                  <a:lnTo>
                    <a:pt x="2312361" y="1596172"/>
                  </a:lnTo>
                  <a:lnTo>
                    <a:pt x="2306455" y="1590292"/>
                  </a:lnTo>
                  <a:close/>
                </a:path>
                <a:path w="4944109" h="1752600">
                  <a:moveTo>
                    <a:pt x="2368813" y="1678411"/>
                  </a:moveTo>
                  <a:lnTo>
                    <a:pt x="2368813" y="1679823"/>
                  </a:lnTo>
                  <a:lnTo>
                    <a:pt x="2375674" y="1686642"/>
                  </a:lnTo>
                  <a:lnTo>
                    <a:pt x="2380711" y="1687648"/>
                  </a:lnTo>
                  <a:lnTo>
                    <a:pt x="2385140" y="1685836"/>
                  </a:lnTo>
                  <a:lnTo>
                    <a:pt x="2389483" y="1684014"/>
                  </a:lnTo>
                  <a:lnTo>
                    <a:pt x="2391601" y="1680849"/>
                  </a:lnTo>
                  <a:lnTo>
                    <a:pt x="2374719" y="1680849"/>
                  </a:lnTo>
                  <a:lnTo>
                    <a:pt x="2368813" y="1678411"/>
                  </a:lnTo>
                  <a:close/>
                </a:path>
                <a:path w="4944109" h="1752600">
                  <a:moveTo>
                    <a:pt x="2368813" y="1657349"/>
                  </a:moveTo>
                  <a:lnTo>
                    <a:pt x="2361897" y="1657349"/>
                  </a:lnTo>
                  <a:lnTo>
                    <a:pt x="2365339" y="1660792"/>
                  </a:lnTo>
                  <a:lnTo>
                    <a:pt x="2357001" y="1669099"/>
                  </a:lnTo>
                  <a:lnTo>
                    <a:pt x="2357001" y="1680849"/>
                  </a:lnTo>
                  <a:lnTo>
                    <a:pt x="2368813" y="1680849"/>
                  </a:lnTo>
                  <a:lnTo>
                    <a:pt x="2368813" y="1679823"/>
                  </a:lnTo>
                  <a:lnTo>
                    <a:pt x="2366381" y="1677407"/>
                  </a:lnTo>
                  <a:lnTo>
                    <a:pt x="2368813" y="1677407"/>
                  </a:lnTo>
                  <a:lnTo>
                    <a:pt x="2368813" y="1657349"/>
                  </a:lnTo>
                  <a:close/>
                </a:path>
                <a:path w="4944109" h="1752600">
                  <a:moveTo>
                    <a:pt x="2368813" y="1679823"/>
                  </a:moveTo>
                  <a:lnTo>
                    <a:pt x="2368813" y="1680849"/>
                  </a:lnTo>
                  <a:lnTo>
                    <a:pt x="2369845" y="1680849"/>
                  </a:lnTo>
                  <a:lnTo>
                    <a:pt x="2368813" y="1679823"/>
                  </a:lnTo>
                  <a:close/>
                </a:path>
                <a:path w="4944109" h="1752600">
                  <a:moveTo>
                    <a:pt x="2389049" y="1666758"/>
                  </a:moveTo>
                  <a:lnTo>
                    <a:pt x="2388752" y="1666758"/>
                  </a:lnTo>
                  <a:lnTo>
                    <a:pt x="2368813" y="1674979"/>
                  </a:lnTo>
                  <a:lnTo>
                    <a:pt x="2368813" y="1678411"/>
                  </a:lnTo>
                  <a:lnTo>
                    <a:pt x="2374719" y="1680849"/>
                  </a:lnTo>
                  <a:lnTo>
                    <a:pt x="2380624" y="1680849"/>
                  </a:lnTo>
                  <a:lnTo>
                    <a:pt x="2389049" y="1672407"/>
                  </a:lnTo>
                  <a:lnTo>
                    <a:pt x="2389049" y="1666758"/>
                  </a:lnTo>
                  <a:close/>
                </a:path>
                <a:path w="4944109" h="1752600">
                  <a:moveTo>
                    <a:pt x="2389049" y="1672407"/>
                  </a:moveTo>
                  <a:lnTo>
                    <a:pt x="2380624" y="1680849"/>
                  </a:lnTo>
                  <a:lnTo>
                    <a:pt x="2389049" y="1680849"/>
                  </a:lnTo>
                  <a:lnTo>
                    <a:pt x="2389049" y="1672407"/>
                  </a:lnTo>
                  <a:close/>
                </a:path>
                <a:path w="4944109" h="1752600">
                  <a:moveTo>
                    <a:pt x="2392349" y="1669099"/>
                  </a:moveTo>
                  <a:lnTo>
                    <a:pt x="2389049" y="1672407"/>
                  </a:lnTo>
                  <a:lnTo>
                    <a:pt x="2389049" y="1680849"/>
                  </a:lnTo>
                  <a:lnTo>
                    <a:pt x="2391601" y="1680849"/>
                  </a:lnTo>
                  <a:lnTo>
                    <a:pt x="2392287" y="1679823"/>
                  </a:lnTo>
                  <a:lnTo>
                    <a:pt x="2392349" y="1669099"/>
                  </a:lnTo>
                  <a:close/>
                </a:path>
                <a:path w="4944109" h="1752600">
                  <a:moveTo>
                    <a:pt x="2366381" y="1677407"/>
                  </a:moveTo>
                  <a:lnTo>
                    <a:pt x="2368813" y="1679823"/>
                  </a:lnTo>
                  <a:lnTo>
                    <a:pt x="2368813" y="1678411"/>
                  </a:lnTo>
                  <a:lnTo>
                    <a:pt x="2366381" y="1677407"/>
                  </a:lnTo>
                  <a:close/>
                </a:path>
                <a:path w="4944109" h="1752600">
                  <a:moveTo>
                    <a:pt x="2368813" y="1677407"/>
                  </a:moveTo>
                  <a:lnTo>
                    <a:pt x="2366381" y="1677407"/>
                  </a:lnTo>
                  <a:lnTo>
                    <a:pt x="2368813" y="1678411"/>
                  </a:lnTo>
                  <a:lnTo>
                    <a:pt x="2368813" y="1677407"/>
                  </a:lnTo>
                  <a:close/>
                </a:path>
                <a:path w="4944109" h="1752600">
                  <a:moveTo>
                    <a:pt x="2357001" y="1659562"/>
                  </a:moveTo>
                  <a:lnTo>
                    <a:pt x="2343887" y="1672629"/>
                  </a:lnTo>
                  <a:lnTo>
                    <a:pt x="2348664" y="1677407"/>
                  </a:lnTo>
                  <a:lnTo>
                    <a:pt x="2357001" y="1669099"/>
                  </a:lnTo>
                  <a:lnTo>
                    <a:pt x="2357001" y="1659562"/>
                  </a:lnTo>
                  <a:close/>
                </a:path>
                <a:path w="4944109" h="1752600">
                  <a:moveTo>
                    <a:pt x="2377845" y="1657349"/>
                  </a:moveTo>
                  <a:lnTo>
                    <a:pt x="2374111" y="1657349"/>
                  </a:lnTo>
                  <a:lnTo>
                    <a:pt x="2368813" y="1662604"/>
                  </a:lnTo>
                  <a:lnTo>
                    <a:pt x="2368813" y="1674979"/>
                  </a:lnTo>
                  <a:lnTo>
                    <a:pt x="2388752" y="1666758"/>
                  </a:lnTo>
                  <a:lnTo>
                    <a:pt x="2389049" y="1666758"/>
                  </a:lnTo>
                  <a:lnTo>
                    <a:pt x="2383056" y="1660792"/>
                  </a:lnTo>
                  <a:lnTo>
                    <a:pt x="2380798" y="1658581"/>
                  </a:lnTo>
                  <a:lnTo>
                    <a:pt x="2377845" y="1657349"/>
                  </a:lnTo>
                  <a:close/>
                </a:path>
                <a:path w="4944109" h="1752600">
                  <a:moveTo>
                    <a:pt x="2360562" y="1656014"/>
                  </a:moveTo>
                  <a:lnTo>
                    <a:pt x="2357001" y="1659562"/>
                  </a:lnTo>
                  <a:lnTo>
                    <a:pt x="2357001" y="1669099"/>
                  </a:lnTo>
                  <a:lnTo>
                    <a:pt x="2365339" y="1660792"/>
                  </a:lnTo>
                  <a:lnTo>
                    <a:pt x="2360562" y="1656014"/>
                  </a:lnTo>
                  <a:close/>
                </a:path>
                <a:path w="4944109" h="1752600">
                  <a:moveTo>
                    <a:pt x="2389049" y="1657349"/>
                  </a:moveTo>
                  <a:lnTo>
                    <a:pt x="2377845" y="1657349"/>
                  </a:lnTo>
                  <a:lnTo>
                    <a:pt x="2380798" y="1658581"/>
                  </a:lnTo>
                  <a:lnTo>
                    <a:pt x="2383056" y="1660792"/>
                  </a:lnTo>
                  <a:lnTo>
                    <a:pt x="2389049" y="1666758"/>
                  </a:lnTo>
                  <a:lnTo>
                    <a:pt x="2389049" y="1657349"/>
                  </a:lnTo>
                  <a:close/>
                </a:path>
                <a:path w="4944109" h="1752600">
                  <a:moveTo>
                    <a:pt x="2374111" y="1657349"/>
                  </a:moveTo>
                  <a:lnTo>
                    <a:pt x="2368813" y="1657349"/>
                  </a:lnTo>
                  <a:lnTo>
                    <a:pt x="2368813" y="1662604"/>
                  </a:lnTo>
                  <a:lnTo>
                    <a:pt x="2374111" y="1657349"/>
                  </a:lnTo>
                  <a:close/>
                </a:path>
                <a:path w="4944109" h="1752600">
                  <a:moveTo>
                    <a:pt x="2359222" y="1657349"/>
                  </a:moveTo>
                  <a:lnTo>
                    <a:pt x="2357001" y="1657349"/>
                  </a:lnTo>
                  <a:lnTo>
                    <a:pt x="2357001" y="1659562"/>
                  </a:lnTo>
                  <a:lnTo>
                    <a:pt x="2359222" y="1657349"/>
                  </a:lnTo>
                  <a:close/>
                </a:path>
                <a:path w="4944109" h="1752600">
                  <a:moveTo>
                    <a:pt x="2471469" y="1684283"/>
                  </a:moveTo>
                  <a:lnTo>
                    <a:pt x="2454794" y="1700898"/>
                  </a:lnTo>
                  <a:lnTo>
                    <a:pt x="2459744" y="1705858"/>
                  </a:lnTo>
                  <a:lnTo>
                    <a:pt x="2476419" y="1689243"/>
                  </a:lnTo>
                  <a:lnTo>
                    <a:pt x="2471469" y="1684283"/>
                  </a:lnTo>
                  <a:close/>
                </a:path>
                <a:path w="4944109" h="1752600">
                  <a:moveTo>
                    <a:pt x="2451320" y="1696038"/>
                  </a:moveTo>
                  <a:lnTo>
                    <a:pt x="2451320" y="1697450"/>
                  </a:lnTo>
                  <a:lnTo>
                    <a:pt x="2454794" y="1700898"/>
                  </a:lnTo>
                  <a:lnTo>
                    <a:pt x="2457229" y="1698471"/>
                  </a:lnTo>
                  <a:lnTo>
                    <a:pt x="2451320" y="1696038"/>
                  </a:lnTo>
                  <a:close/>
                </a:path>
                <a:path w="4944109" h="1752600">
                  <a:moveTo>
                    <a:pt x="2433602" y="1674970"/>
                  </a:moveTo>
                  <a:lnTo>
                    <a:pt x="2425439" y="1674970"/>
                  </a:lnTo>
                  <a:lnTo>
                    <a:pt x="2425439" y="1698471"/>
                  </a:lnTo>
                  <a:lnTo>
                    <a:pt x="2433602" y="1698471"/>
                  </a:lnTo>
                  <a:lnTo>
                    <a:pt x="2433602" y="1674970"/>
                  </a:lnTo>
                  <a:close/>
                </a:path>
                <a:path w="4944109" h="1752600">
                  <a:moveTo>
                    <a:pt x="2445414" y="1674970"/>
                  </a:moveTo>
                  <a:lnTo>
                    <a:pt x="2433602" y="1674970"/>
                  </a:lnTo>
                  <a:lnTo>
                    <a:pt x="2433602" y="1698471"/>
                  </a:lnTo>
                  <a:lnTo>
                    <a:pt x="2445414" y="1698471"/>
                  </a:lnTo>
                  <a:lnTo>
                    <a:pt x="2445414" y="1674970"/>
                  </a:lnTo>
                  <a:close/>
                </a:path>
                <a:path w="4944109" h="1752600">
                  <a:moveTo>
                    <a:pt x="2451320" y="1674970"/>
                  </a:moveTo>
                  <a:lnTo>
                    <a:pt x="2445414" y="1674970"/>
                  </a:lnTo>
                  <a:lnTo>
                    <a:pt x="2445414" y="1698471"/>
                  </a:lnTo>
                  <a:lnTo>
                    <a:pt x="2451320" y="1698471"/>
                  </a:lnTo>
                  <a:lnTo>
                    <a:pt x="2451320" y="1697450"/>
                  </a:lnTo>
                  <a:lnTo>
                    <a:pt x="2448888" y="1695036"/>
                  </a:lnTo>
                  <a:lnTo>
                    <a:pt x="2451320" y="1695036"/>
                  </a:lnTo>
                  <a:lnTo>
                    <a:pt x="2451320" y="1674970"/>
                  </a:lnTo>
                  <a:close/>
                </a:path>
                <a:path w="4944109" h="1752600">
                  <a:moveTo>
                    <a:pt x="2451320" y="1697450"/>
                  </a:moveTo>
                  <a:lnTo>
                    <a:pt x="2451320" y="1698471"/>
                  </a:lnTo>
                  <a:lnTo>
                    <a:pt x="2452349" y="1698471"/>
                  </a:lnTo>
                  <a:lnTo>
                    <a:pt x="2451320" y="1697450"/>
                  </a:lnTo>
                  <a:close/>
                </a:path>
                <a:path w="4944109" h="1752600">
                  <a:moveTo>
                    <a:pt x="2460352" y="1674970"/>
                  </a:moveTo>
                  <a:lnTo>
                    <a:pt x="2451320" y="1674970"/>
                  </a:lnTo>
                  <a:lnTo>
                    <a:pt x="2451320" y="1696038"/>
                  </a:lnTo>
                  <a:lnTo>
                    <a:pt x="2457229" y="1698471"/>
                  </a:lnTo>
                  <a:lnTo>
                    <a:pt x="2471469" y="1684283"/>
                  </a:lnTo>
                  <a:lnTo>
                    <a:pt x="2465563" y="1678413"/>
                  </a:lnTo>
                  <a:lnTo>
                    <a:pt x="2463305" y="1676210"/>
                  </a:lnTo>
                  <a:lnTo>
                    <a:pt x="2460352" y="1674970"/>
                  </a:lnTo>
                  <a:close/>
                </a:path>
                <a:path w="4944109" h="1752600">
                  <a:moveTo>
                    <a:pt x="2448888" y="1695036"/>
                  </a:moveTo>
                  <a:lnTo>
                    <a:pt x="2451320" y="1697450"/>
                  </a:lnTo>
                  <a:lnTo>
                    <a:pt x="2451320" y="1696038"/>
                  </a:lnTo>
                  <a:lnTo>
                    <a:pt x="2448888" y="1695036"/>
                  </a:lnTo>
                  <a:close/>
                </a:path>
                <a:path w="4944109" h="1752600">
                  <a:moveTo>
                    <a:pt x="2451320" y="1695036"/>
                  </a:moveTo>
                  <a:lnTo>
                    <a:pt x="2448888" y="1695036"/>
                  </a:lnTo>
                  <a:lnTo>
                    <a:pt x="2451320" y="1696038"/>
                  </a:lnTo>
                  <a:lnTo>
                    <a:pt x="2451320" y="1695036"/>
                  </a:lnTo>
                  <a:close/>
                </a:path>
                <a:path w="4944109" h="1752600">
                  <a:moveTo>
                    <a:pt x="2492583" y="1692595"/>
                  </a:moveTo>
                  <a:lnTo>
                    <a:pt x="2492573" y="1704965"/>
                  </a:lnTo>
                  <a:lnTo>
                    <a:pt x="2497871" y="1710220"/>
                  </a:lnTo>
                  <a:lnTo>
                    <a:pt x="2513330" y="1710220"/>
                  </a:lnTo>
                  <a:lnTo>
                    <a:pt x="2516370" y="1708980"/>
                  </a:lnTo>
                  <a:lnTo>
                    <a:pt x="2518541" y="1706777"/>
                  </a:lnTo>
                  <a:lnTo>
                    <a:pt x="2524229" y="1701115"/>
                  </a:lnTo>
                  <a:lnTo>
                    <a:pt x="2512461" y="1701115"/>
                  </a:lnTo>
                  <a:lnTo>
                    <a:pt x="2511966" y="1700621"/>
                  </a:lnTo>
                  <a:lnTo>
                    <a:pt x="2492583" y="1692595"/>
                  </a:lnTo>
                  <a:close/>
                </a:path>
                <a:path w="4944109" h="1752600">
                  <a:moveTo>
                    <a:pt x="2511966" y="1700621"/>
                  </a:moveTo>
                  <a:lnTo>
                    <a:pt x="2512461" y="1701115"/>
                  </a:lnTo>
                  <a:lnTo>
                    <a:pt x="2512628" y="1700907"/>
                  </a:lnTo>
                  <a:lnTo>
                    <a:pt x="2511966" y="1700621"/>
                  </a:lnTo>
                  <a:close/>
                </a:path>
                <a:path w="4944109" h="1752600">
                  <a:moveTo>
                    <a:pt x="2504471" y="1679922"/>
                  </a:moveTo>
                  <a:lnTo>
                    <a:pt x="2499347" y="1680927"/>
                  </a:lnTo>
                  <a:lnTo>
                    <a:pt x="2496037" y="1684292"/>
                  </a:lnTo>
                  <a:lnTo>
                    <a:pt x="2495786" y="1684500"/>
                  </a:lnTo>
                  <a:lnTo>
                    <a:pt x="2511966" y="1700621"/>
                  </a:lnTo>
                  <a:lnTo>
                    <a:pt x="2512628" y="1700907"/>
                  </a:lnTo>
                  <a:lnTo>
                    <a:pt x="2512461" y="1701115"/>
                  </a:lnTo>
                  <a:lnTo>
                    <a:pt x="2524229" y="1701115"/>
                  </a:lnTo>
                  <a:lnTo>
                    <a:pt x="2524438" y="1700907"/>
                  </a:lnTo>
                  <a:lnTo>
                    <a:pt x="2522006" y="1698472"/>
                  </a:lnTo>
                  <a:lnTo>
                    <a:pt x="2516111" y="1698472"/>
                  </a:lnTo>
                  <a:lnTo>
                    <a:pt x="2507828" y="1690171"/>
                  </a:lnTo>
                  <a:lnTo>
                    <a:pt x="2501866" y="1690171"/>
                  </a:lnTo>
                  <a:lnTo>
                    <a:pt x="2504857" y="1687194"/>
                  </a:lnTo>
                  <a:lnTo>
                    <a:pt x="2504389" y="1686724"/>
                  </a:lnTo>
                  <a:lnTo>
                    <a:pt x="2505328" y="1686724"/>
                  </a:lnTo>
                  <a:lnTo>
                    <a:pt x="2509894" y="1682168"/>
                  </a:lnTo>
                  <a:lnTo>
                    <a:pt x="2504471" y="1679922"/>
                  </a:lnTo>
                  <a:close/>
                </a:path>
                <a:path w="4944109" h="1752600">
                  <a:moveTo>
                    <a:pt x="2527921" y="1696038"/>
                  </a:moveTo>
                  <a:lnTo>
                    <a:pt x="2522010" y="1698472"/>
                  </a:lnTo>
                  <a:lnTo>
                    <a:pt x="2524455" y="1700907"/>
                  </a:lnTo>
                  <a:lnTo>
                    <a:pt x="2527921" y="1697453"/>
                  </a:lnTo>
                  <a:lnTo>
                    <a:pt x="2527921" y="1696038"/>
                  </a:lnTo>
                  <a:close/>
                </a:path>
                <a:path w="4944109" h="1752600">
                  <a:moveTo>
                    <a:pt x="2510214" y="1686724"/>
                  </a:moveTo>
                  <a:lnTo>
                    <a:pt x="2506085" y="1688425"/>
                  </a:lnTo>
                  <a:lnTo>
                    <a:pt x="2516111" y="1698472"/>
                  </a:lnTo>
                  <a:lnTo>
                    <a:pt x="2516109" y="1692595"/>
                  </a:lnTo>
                  <a:lnTo>
                    <a:pt x="2510214" y="1686724"/>
                  </a:lnTo>
                  <a:close/>
                </a:path>
                <a:path w="4944109" h="1752600">
                  <a:moveTo>
                    <a:pt x="2516109" y="1692595"/>
                  </a:moveTo>
                  <a:lnTo>
                    <a:pt x="2516109" y="1698472"/>
                  </a:lnTo>
                  <a:lnTo>
                    <a:pt x="2522006" y="1698472"/>
                  </a:lnTo>
                  <a:lnTo>
                    <a:pt x="2516109" y="1692595"/>
                  </a:lnTo>
                  <a:close/>
                </a:path>
                <a:path w="4944109" h="1752600">
                  <a:moveTo>
                    <a:pt x="2523050" y="1674970"/>
                  </a:moveTo>
                  <a:lnTo>
                    <a:pt x="2518888" y="1674970"/>
                  </a:lnTo>
                  <a:lnTo>
                    <a:pt x="2515935" y="1676210"/>
                  </a:lnTo>
                  <a:lnTo>
                    <a:pt x="2513669" y="1678421"/>
                  </a:lnTo>
                  <a:lnTo>
                    <a:pt x="2509894" y="1682168"/>
                  </a:lnTo>
                  <a:lnTo>
                    <a:pt x="2513243" y="1683555"/>
                  </a:lnTo>
                  <a:lnTo>
                    <a:pt x="2516109" y="1687839"/>
                  </a:lnTo>
                  <a:lnTo>
                    <a:pt x="2516114" y="1692595"/>
                  </a:lnTo>
                  <a:lnTo>
                    <a:pt x="2522010" y="1698472"/>
                  </a:lnTo>
                  <a:lnTo>
                    <a:pt x="2527921" y="1696038"/>
                  </a:lnTo>
                  <a:lnTo>
                    <a:pt x="2527921" y="1686724"/>
                  </a:lnTo>
                  <a:lnTo>
                    <a:pt x="2519583" y="1678421"/>
                  </a:lnTo>
                  <a:lnTo>
                    <a:pt x="2523050" y="1674970"/>
                  </a:lnTo>
                  <a:close/>
                </a:path>
                <a:path w="4944109" h="1752600">
                  <a:moveTo>
                    <a:pt x="2527921" y="1697453"/>
                  </a:moveTo>
                  <a:lnTo>
                    <a:pt x="2526896" y="1698472"/>
                  </a:lnTo>
                  <a:lnTo>
                    <a:pt x="2527921" y="1698472"/>
                  </a:lnTo>
                  <a:lnTo>
                    <a:pt x="2527921" y="1697453"/>
                  </a:lnTo>
                  <a:close/>
                </a:path>
                <a:path w="4944109" h="1752600">
                  <a:moveTo>
                    <a:pt x="2530352" y="1695036"/>
                  </a:moveTo>
                  <a:lnTo>
                    <a:pt x="2527921" y="1696038"/>
                  </a:lnTo>
                  <a:lnTo>
                    <a:pt x="2527921" y="1697453"/>
                  </a:lnTo>
                  <a:lnTo>
                    <a:pt x="2530352" y="1695036"/>
                  </a:lnTo>
                  <a:close/>
                </a:path>
                <a:path w="4944109" h="1752600">
                  <a:moveTo>
                    <a:pt x="2542164" y="1689148"/>
                  </a:moveTo>
                  <a:lnTo>
                    <a:pt x="2537995" y="1690869"/>
                  </a:lnTo>
                  <a:lnTo>
                    <a:pt x="2537995" y="1692595"/>
                  </a:lnTo>
                  <a:lnTo>
                    <a:pt x="2533816" y="1692595"/>
                  </a:lnTo>
                  <a:lnTo>
                    <a:pt x="2536267" y="1695036"/>
                  </a:lnTo>
                  <a:lnTo>
                    <a:pt x="2538701" y="1692595"/>
                  </a:lnTo>
                  <a:lnTo>
                    <a:pt x="2537995" y="1692595"/>
                  </a:lnTo>
                  <a:lnTo>
                    <a:pt x="2537995" y="1690869"/>
                  </a:lnTo>
                  <a:lnTo>
                    <a:pt x="2540435" y="1690869"/>
                  </a:lnTo>
                  <a:lnTo>
                    <a:pt x="2542164" y="1689148"/>
                  </a:lnTo>
                  <a:close/>
                </a:path>
                <a:path w="4944109" h="1752600">
                  <a:moveTo>
                    <a:pt x="2509894" y="1682168"/>
                  </a:moveTo>
                  <a:lnTo>
                    <a:pt x="2508497" y="1683555"/>
                  </a:lnTo>
                  <a:lnTo>
                    <a:pt x="2507789" y="1684292"/>
                  </a:lnTo>
                  <a:lnTo>
                    <a:pt x="2516114" y="1692595"/>
                  </a:lnTo>
                  <a:lnTo>
                    <a:pt x="2516109" y="1687839"/>
                  </a:lnTo>
                  <a:lnTo>
                    <a:pt x="2513243" y="1683555"/>
                  </a:lnTo>
                  <a:lnTo>
                    <a:pt x="2509894" y="1682168"/>
                  </a:lnTo>
                  <a:close/>
                </a:path>
                <a:path w="4944109" h="1752600">
                  <a:moveTo>
                    <a:pt x="2537995" y="1674970"/>
                  </a:moveTo>
                  <a:lnTo>
                    <a:pt x="2527921" y="1674970"/>
                  </a:lnTo>
                  <a:lnTo>
                    <a:pt x="2527921" y="1686724"/>
                  </a:lnTo>
                  <a:lnTo>
                    <a:pt x="2533816" y="1692595"/>
                  </a:lnTo>
                  <a:lnTo>
                    <a:pt x="2537995" y="1690869"/>
                  </a:lnTo>
                  <a:lnTo>
                    <a:pt x="2537995" y="1674970"/>
                  </a:lnTo>
                  <a:close/>
                </a:path>
                <a:path w="4944109" h="1752600">
                  <a:moveTo>
                    <a:pt x="2504857" y="1687194"/>
                  </a:moveTo>
                  <a:lnTo>
                    <a:pt x="2501866" y="1690171"/>
                  </a:lnTo>
                  <a:lnTo>
                    <a:pt x="2506085" y="1688425"/>
                  </a:lnTo>
                  <a:lnTo>
                    <a:pt x="2504857" y="1687194"/>
                  </a:lnTo>
                  <a:close/>
                </a:path>
                <a:path w="4944109" h="1752600">
                  <a:moveTo>
                    <a:pt x="2506085" y="1688425"/>
                  </a:moveTo>
                  <a:lnTo>
                    <a:pt x="2501866" y="1690171"/>
                  </a:lnTo>
                  <a:lnTo>
                    <a:pt x="2507828" y="1690171"/>
                  </a:lnTo>
                  <a:lnTo>
                    <a:pt x="2506085" y="1688425"/>
                  </a:lnTo>
                  <a:close/>
                </a:path>
                <a:path w="4944109" h="1752600">
                  <a:moveTo>
                    <a:pt x="2507772" y="1684292"/>
                  </a:moveTo>
                  <a:lnTo>
                    <a:pt x="2504857" y="1687194"/>
                  </a:lnTo>
                  <a:lnTo>
                    <a:pt x="2506085" y="1688425"/>
                  </a:lnTo>
                  <a:lnTo>
                    <a:pt x="2510193" y="1686724"/>
                  </a:lnTo>
                  <a:lnTo>
                    <a:pt x="2507772" y="1684292"/>
                  </a:lnTo>
                  <a:close/>
                </a:path>
                <a:path w="4944109" h="1752600">
                  <a:moveTo>
                    <a:pt x="2505328" y="1686724"/>
                  </a:moveTo>
                  <a:lnTo>
                    <a:pt x="2504389" y="1686724"/>
                  </a:lnTo>
                  <a:lnTo>
                    <a:pt x="2504857" y="1687194"/>
                  </a:lnTo>
                  <a:lnTo>
                    <a:pt x="2505328" y="1686724"/>
                  </a:lnTo>
                  <a:close/>
                </a:path>
                <a:path w="4944109" h="1752600">
                  <a:moveTo>
                    <a:pt x="2537995" y="1669091"/>
                  </a:moveTo>
                  <a:lnTo>
                    <a:pt x="2530700" y="1669091"/>
                  </a:lnTo>
                  <a:lnTo>
                    <a:pt x="2527660" y="1670339"/>
                  </a:lnTo>
                  <a:lnTo>
                    <a:pt x="2525489" y="1672542"/>
                  </a:lnTo>
                  <a:lnTo>
                    <a:pt x="2519583" y="1678421"/>
                  </a:lnTo>
                  <a:lnTo>
                    <a:pt x="2527921" y="1686724"/>
                  </a:lnTo>
                  <a:lnTo>
                    <a:pt x="2527921" y="1674970"/>
                  </a:lnTo>
                  <a:lnTo>
                    <a:pt x="2537995" y="1674970"/>
                  </a:lnTo>
                  <a:lnTo>
                    <a:pt x="2537995" y="1669091"/>
                  </a:lnTo>
                  <a:close/>
                </a:path>
                <a:path w="4944109" h="1752600">
                  <a:moveTo>
                    <a:pt x="2574298" y="1656557"/>
                  </a:moveTo>
                  <a:lnTo>
                    <a:pt x="2574298" y="1674970"/>
                  </a:lnTo>
                  <a:lnTo>
                    <a:pt x="2580986" y="1674970"/>
                  </a:lnTo>
                  <a:lnTo>
                    <a:pt x="2580986" y="1663220"/>
                  </a:lnTo>
                  <a:lnTo>
                    <a:pt x="2574298" y="1656557"/>
                  </a:lnTo>
                  <a:close/>
                </a:path>
                <a:path w="4944109" h="1752600">
                  <a:moveTo>
                    <a:pt x="2592710" y="1666661"/>
                  </a:moveTo>
                  <a:lnTo>
                    <a:pt x="2589200" y="1668110"/>
                  </a:lnTo>
                  <a:lnTo>
                    <a:pt x="2586886" y="1669099"/>
                  </a:lnTo>
                  <a:lnTo>
                    <a:pt x="2589323" y="1671527"/>
                  </a:lnTo>
                  <a:lnTo>
                    <a:pt x="2592710" y="1668110"/>
                  </a:lnTo>
                  <a:lnTo>
                    <a:pt x="2592710" y="1666661"/>
                  </a:lnTo>
                  <a:close/>
                </a:path>
                <a:path w="4944109" h="1752600">
                  <a:moveTo>
                    <a:pt x="2592710" y="1651470"/>
                  </a:moveTo>
                  <a:lnTo>
                    <a:pt x="2580986" y="1651470"/>
                  </a:lnTo>
                  <a:lnTo>
                    <a:pt x="2580986" y="1663220"/>
                  </a:lnTo>
                  <a:lnTo>
                    <a:pt x="2586886" y="1669099"/>
                  </a:lnTo>
                  <a:lnTo>
                    <a:pt x="2589200" y="1668110"/>
                  </a:lnTo>
                  <a:lnTo>
                    <a:pt x="2592710" y="1666661"/>
                  </a:lnTo>
                  <a:lnTo>
                    <a:pt x="2592710" y="1651470"/>
                  </a:lnTo>
                  <a:close/>
                </a:path>
                <a:path w="4944109" h="1752600">
                  <a:moveTo>
                    <a:pt x="2592710" y="1668110"/>
                  </a:moveTo>
                  <a:lnTo>
                    <a:pt x="2591730" y="1669099"/>
                  </a:lnTo>
                  <a:lnTo>
                    <a:pt x="2592710" y="1669099"/>
                  </a:lnTo>
                  <a:lnTo>
                    <a:pt x="2592710" y="1668110"/>
                  </a:lnTo>
                  <a:close/>
                </a:path>
                <a:path w="4944109" h="1752600">
                  <a:moveTo>
                    <a:pt x="2614500" y="1665657"/>
                  </a:moveTo>
                  <a:lnTo>
                    <a:pt x="2595142" y="1665657"/>
                  </a:lnTo>
                  <a:lnTo>
                    <a:pt x="2592710" y="1668110"/>
                  </a:lnTo>
                  <a:lnTo>
                    <a:pt x="2592710" y="1669099"/>
                  </a:lnTo>
                  <a:lnTo>
                    <a:pt x="2611035" y="1669099"/>
                  </a:lnTo>
                  <a:lnTo>
                    <a:pt x="2614500" y="1665657"/>
                  </a:lnTo>
                  <a:close/>
                </a:path>
                <a:path w="4944109" h="1752600">
                  <a:moveTo>
                    <a:pt x="2595142" y="1665657"/>
                  </a:moveTo>
                  <a:lnTo>
                    <a:pt x="2592710" y="1666661"/>
                  </a:lnTo>
                  <a:lnTo>
                    <a:pt x="2592710" y="1668110"/>
                  </a:lnTo>
                  <a:lnTo>
                    <a:pt x="2595142" y="1665657"/>
                  </a:lnTo>
                  <a:close/>
                </a:path>
                <a:path w="4944109" h="1752600">
                  <a:moveTo>
                    <a:pt x="2604535" y="1645600"/>
                  </a:moveTo>
                  <a:lnTo>
                    <a:pt x="2592710" y="1657355"/>
                  </a:lnTo>
                  <a:lnTo>
                    <a:pt x="2592710" y="1666661"/>
                  </a:lnTo>
                  <a:lnTo>
                    <a:pt x="2595142" y="1665657"/>
                  </a:lnTo>
                  <a:lnTo>
                    <a:pt x="2614500" y="1665657"/>
                  </a:lnTo>
                  <a:lnTo>
                    <a:pt x="2616333" y="1663836"/>
                  </a:lnTo>
                  <a:lnTo>
                    <a:pt x="2616333" y="1663220"/>
                  </a:lnTo>
                  <a:lnTo>
                    <a:pt x="2604522" y="1663220"/>
                  </a:lnTo>
                  <a:lnTo>
                    <a:pt x="2610418" y="1657355"/>
                  </a:lnTo>
                  <a:lnTo>
                    <a:pt x="2610427" y="1651470"/>
                  </a:lnTo>
                  <a:lnTo>
                    <a:pt x="2604535" y="1645600"/>
                  </a:lnTo>
                  <a:close/>
                </a:path>
                <a:path w="4944109" h="1752600">
                  <a:moveTo>
                    <a:pt x="2592710" y="1645600"/>
                  </a:moveTo>
                  <a:lnTo>
                    <a:pt x="2583678" y="1645600"/>
                  </a:lnTo>
                  <a:lnTo>
                    <a:pt x="2580725" y="1646840"/>
                  </a:lnTo>
                  <a:lnTo>
                    <a:pt x="2578467" y="1649042"/>
                  </a:lnTo>
                  <a:lnTo>
                    <a:pt x="2574298" y="1653248"/>
                  </a:lnTo>
                  <a:lnTo>
                    <a:pt x="2574298" y="1656557"/>
                  </a:lnTo>
                  <a:lnTo>
                    <a:pt x="2580986" y="1663220"/>
                  </a:lnTo>
                  <a:lnTo>
                    <a:pt x="2580986" y="1651470"/>
                  </a:lnTo>
                  <a:lnTo>
                    <a:pt x="2592710" y="1651470"/>
                  </a:lnTo>
                  <a:lnTo>
                    <a:pt x="2592710" y="1645600"/>
                  </a:lnTo>
                  <a:close/>
                </a:path>
                <a:path w="4944109" h="1752600">
                  <a:moveTo>
                    <a:pt x="2610427" y="1657355"/>
                  </a:moveTo>
                  <a:lnTo>
                    <a:pt x="2604522" y="1663220"/>
                  </a:lnTo>
                  <a:lnTo>
                    <a:pt x="2610427" y="1663220"/>
                  </a:lnTo>
                  <a:lnTo>
                    <a:pt x="2610427" y="1657355"/>
                  </a:lnTo>
                  <a:close/>
                </a:path>
                <a:path w="4944109" h="1752600">
                  <a:moveTo>
                    <a:pt x="2613378" y="1654410"/>
                  </a:moveTo>
                  <a:lnTo>
                    <a:pt x="2610427" y="1657355"/>
                  </a:lnTo>
                  <a:lnTo>
                    <a:pt x="2610427" y="1663220"/>
                  </a:lnTo>
                  <a:lnTo>
                    <a:pt x="2616333" y="1663220"/>
                  </a:lnTo>
                  <a:lnTo>
                    <a:pt x="2616333" y="1657355"/>
                  </a:lnTo>
                  <a:lnTo>
                    <a:pt x="2613378" y="1654410"/>
                  </a:lnTo>
                  <a:close/>
                </a:path>
                <a:path w="4944109" h="1752600">
                  <a:moveTo>
                    <a:pt x="2616333" y="1653543"/>
                  </a:moveTo>
                  <a:lnTo>
                    <a:pt x="2616333" y="1657355"/>
                  </a:lnTo>
                  <a:lnTo>
                    <a:pt x="2618765" y="1659778"/>
                  </a:lnTo>
                  <a:lnTo>
                    <a:pt x="2620676" y="1657870"/>
                  </a:lnTo>
                  <a:lnTo>
                    <a:pt x="2616333" y="1653543"/>
                  </a:lnTo>
                  <a:close/>
                </a:path>
                <a:path w="4944109" h="1752600">
                  <a:moveTo>
                    <a:pt x="2610427" y="1639720"/>
                  </a:moveTo>
                  <a:lnTo>
                    <a:pt x="2598008" y="1639720"/>
                  </a:lnTo>
                  <a:lnTo>
                    <a:pt x="2592710" y="1644984"/>
                  </a:lnTo>
                  <a:lnTo>
                    <a:pt x="2592710" y="1657355"/>
                  </a:lnTo>
                  <a:lnTo>
                    <a:pt x="2604522" y="1645600"/>
                  </a:lnTo>
                  <a:lnTo>
                    <a:pt x="2602090" y="1643163"/>
                  </a:lnTo>
                  <a:lnTo>
                    <a:pt x="2604001" y="1641255"/>
                  </a:lnTo>
                  <a:lnTo>
                    <a:pt x="2610427" y="1641255"/>
                  </a:lnTo>
                  <a:lnTo>
                    <a:pt x="2610427" y="1639720"/>
                  </a:lnTo>
                  <a:close/>
                </a:path>
                <a:path w="4944109" h="1752600">
                  <a:moveTo>
                    <a:pt x="2615292" y="1652506"/>
                  </a:moveTo>
                  <a:lnTo>
                    <a:pt x="2613378" y="1654410"/>
                  </a:lnTo>
                  <a:lnTo>
                    <a:pt x="2616333" y="1657355"/>
                  </a:lnTo>
                  <a:lnTo>
                    <a:pt x="2616333" y="1653543"/>
                  </a:lnTo>
                  <a:lnTo>
                    <a:pt x="2615292" y="1652506"/>
                  </a:lnTo>
                  <a:close/>
                </a:path>
                <a:path w="4944109" h="1752600">
                  <a:moveTo>
                    <a:pt x="2574298" y="1653248"/>
                  </a:moveTo>
                  <a:lnTo>
                    <a:pt x="2572648" y="1654913"/>
                  </a:lnTo>
                  <a:lnTo>
                    <a:pt x="2574298" y="1656557"/>
                  </a:lnTo>
                  <a:lnTo>
                    <a:pt x="2574298" y="1653248"/>
                  </a:lnTo>
                  <a:close/>
                </a:path>
                <a:path w="4944109" h="1752600">
                  <a:moveTo>
                    <a:pt x="2610427" y="1647659"/>
                  </a:moveTo>
                  <a:lnTo>
                    <a:pt x="2610427" y="1651470"/>
                  </a:lnTo>
                  <a:lnTo>
                    <a:pt x="2613378" y="1654410"/>
                  </a:lnTo>
                  <a:lnTo>
                    <a:pt x="2615292" y="1652506"/>
                  </a:lnTo>
                  <a:lnTo>
                    <a:pt x="2610427" y="1647659"/>
                  </a:lnTo>
                  <a:close/>
                </a:path>
                <a:path w="4944109" h="1752600">
                  <a:moveTo>
                    <a:pt x="2616333" y="1651470"/>
                  </a:moveTo>
                  <a:lnTo>
                    <a:pt x="2615292" y="1652506"/>
                  </a:lnTo>
                  <a:lnTo>
                    <a:pt x="2616333" y="1653543"/>
                  </a:lnTo>
                  <a:lnTo>
                    <a:pt x="2616333" y="1651470"/>
                  </a:lnTo>
                  <a:close/>
                </a:path>
                <a:path w="4944109" h="1752600">
                  <a:moveTo>
                    <a:pt x="2576060" y="1651470"/>
                  </a:moveTo>
                  <a:lnTo>
                    <a:pt x="2574298" y="1651470"/>
                  </a:lnTo>
                  <a:lnTo>
                    <a:pt x="2574298" y="1653248"/>
                  </a:lnTo>
                  <a:lnTo>
                    <a:pt x="2576060" y="1651470"/>
                  </a:lnTo>
                  <a:close/>
                </a:path>
                <a:path w="4944109" h="1752600">
                  <a:moveTo>
                    <a:pt x="2604001" y="1641255"/>
                  </a:moveTo>
                  <a:lnTo>
                    <a:pt x="2602090" y="1643163"/>
                  </a:lnTo>
                  <a:lnTo>
                    <a:pt x="2610427" y="1651470"/>
                  </a:lnTo>
                  <a:lnTo>
                    <a:pt x="2610427" y="1647659"/>
                  </a:lnTo>
                  <a:lnTo>
                    <a:pt x="2604001" y="1641255"/>
                  </a:lnTo>
                  <a:close/>
                </a:path>
                <a:path w="4944109" h="1752600">
                  <a:moveTo>
                    <a:pt x="2610427" y="1641255"/>
                  </a:moveTo>
                  <a:lnTo>
                    <a:pt x="2604001" y="1641255"/>
                  </a:lnTo>
                  <a:lnTo>
                    <a:pt x="2610427" y="1647659"/>
                  </a:lnTo>
                  <a:lnTo>
                    <a:pt x="2610427" y="1641255"/>
                  </a:lnTo>
                  <a:close/>
                </a:path>
                <a:path w="4944109" h="1752600">
                  <a:moveTo>
                    <a:pt x="2662610" y="1613784"/>
                  </a:moveTo>
                  <a:lnTo>
                    <a:pt x="2643343" y="1613784"/>
                  </a:lnTo>
                  <a:lnTo>
                    <a:pt x="2640885" y="1619663"/>
                  </a:lnTo>
                  <a:lnTo>
                    <a:pt x="2639869" y="1621866"/>
                  </a:lnTo>
                  <a:lnTo>
                    <a:pt x="2639869" y="1622091"/>
                  </a:lnTo>
                  <a:lnTo>
                    <a:pt x="2645775" y="1622091"/>
                  </a:lnTo>
                  <a:lnTo>
                    <a:pt x="2644559" y="1623301"/>
                  </a:lnTo>
                  <a:lnTo>
                    <a:pt x="2644559" y="1645591"/>
                  </a:lnTo>
                  <a:lnTo>
                    <a:pt x="2652289" y="1645591"/>
                  </a:lnTo>
                  <a:lnTo>
                    <a:pt x="2657587" y="1640327"/>
                  </a:lnTo>
                  <a:lnTo>
                    <a:pt x="2657587" y="1636278"/>
                  </a:lnTo>
                  <a:lnTo>
                    <a:pt x="2654113" y="1636278"/>
                  </a:lnTo>
                  <a:lnTo>
                    <a:pt x="2657492" y="1628196"/>
                  </a:lnTo>
                  <a:lnTo>
                    <a:pt x="2657587" y="1627970"/>
                  </a:lnTo>
                  <a:lnTo>
                    <a:pt x="2662281" y="1627970"/>
                  </a:lnTo>
                  <a:lnTo>
                    <a:pt x="2663405" y="1625213"/>
                  </a:lnTo>
                  <a:lnTo>
                    <a:pt x="2663405" y="1615596"/>
                  </a:lnTo>
                  <a:lnTo>
                    <a:pt x="2662190" y="1615596"/>
                  </a:lnTo>
                  <a:lnTo>
                    <a:pt x="2662610" y="1613784"/>
                  </a:lnTo>
                  <a:close/>
                </a:path>
                <a:path w="4944109" h="1752600">
                  <a:moveTo>
                    <a:pt x="2657587" y="1628196"/>
                  </a:moveTo>
                  <a:lnTo>
                    <a:pt x="2656571" y="1630398"/>
                  </a:lnTo>
                  <a:lnTo>
                    <a:pt x="2654113" y="1636278"/>
                  </a:lnTo>
                  <a:lnTo>
                    <a:pt x="2657587" y="1632819"/>
                  </a:lnTo>
                  <a:lnTo>
                    <a:pt x="2657587" y="1628196"/>
                  </a:lnTo>
                  <a:close/>
                </a:path>
                <a:path w="4944109" h="1752600">
                  <a:moveTo>
                    <a:pt x="2657587" y="1632819"/>
                  </a:moveTo>
                  <a:lnTo>
                    <a:pt x="2654113" y="1636278"/>
                  </a:lnTo>
                  <a:lnTo>
                    <a:pt x="2657587" y="1636278"/>
                  </a:lnTo>
                  <a:lnTo>
                    <a:pt x="2657587" y="1632819"/>
                  </a:lnTo>
                  <a:close/>
                </a:path>
                <a:path w="4944109" h="1752600">
                  <a:moveTo>
                    <a:pt x="2639869" y="1617242"/>
                  </a:moveTo>
                  <a:lnTo>
                    <a:pt x="2637438" y="1619663"/>
                  </a:lnTo>
                  <a:lnTo>
                    <a:pt x="2635179" y="1621866"/>
                  </a:lnTo>
                  <a:lnTo>
                    <a:pt x="2633964" y="1624857"/>
                  </a:lnTo>
                  <a:lnTo>
                    <a:pt x="2633964" y="1633841"/>
                  </a:lnTo>
                  <a:lnTo>
                    <a:pt x="2644559" y="1623301"/>
                  </a:lnTo>
                  <a:lnTo>
                    <a:pt x="2644559" y="1622091"/>
                  </a:lnTo>
                  <a:lnTo>
                    <a:pt x="2639869" y="1622091"/>
                  </a:lnTo>
                  <a:lnTo>
                    <a:pt x="2639869" y="1617242"/>
                  </a:lnTo>
                  <a:close/>
                </a:path>
                <a:path w="4944109" h="1752600">
                  <a:moveTo>
                    <a:pt x="2662281" y="1627970"/>
                  </a:moveTo>
                  <a:lnTo>
                    <a:pt x="2657587" y="1627970"/>
                  </a:lnTo>
                  <a:lnTo>
                    <a:pt x="2657587" y="1632819"/>
                  </a:lnTo>
                  <a:lnTo>
                    <a:pt x="2660018" y="1630398"/>
                  </a:lnTo>
                  <a:lnTo>
                    <a:pt x="2662190" y="1628196"/>
                  </a:lnTo>
                  <a:lnTo>
                    <a:pt x="2662281" y="1627970"/>
                  </a:lnTo>
                  <a:close/>
                </a:path>
                <a:path w="4944109" h="1752600">
                  <a:moveTo>
                    <a:pt x="2645775" y="1622091"/>
                  </a:moveTo>
                  <a:lnTo>
                    <a:pt x="2644559" y="1622091"/>
                  </a:lnTo>
                  <a:lnTo>
                    <a:pt x="2644559" y="1623301"/>
                  </a:lnTo>
                  <a:lnTo>
                    <a:pt x="2645775" y="1622091"/>
                  </a:lnTo>
                  <a:close/>
                </a:path>
                <a:path w="4944109" h="1752600">
                  <a:moveTo>
                    <a:pt x="2643343" y="1613784"/>
                  </a:moveTo>
                  <a:lnTo>
                    <a:pt x="2639869" y="1617242"/>
                  </a:lnTo>
                  <a:lnTo>
                    <a:pt x="2639869" y="1621866"/>
                  </a:lnTo>
                  <a:lnTo>
                    <a:pt x="2640885" y="1619663"/>
                  </a:lnTo>
                  <a:lnTo>
                    <a:pt x="2643343" y="1613784"/>
                  </a:lnTo>
                  <a:close/>
                </a:path>
                <a:path w="4944109" h="1752600">
                  <a:moveTo>
                    <a:pt x="2650031" y="1587283"/>
                  </a:moveTo>
                  <a:lnTo>
                    <a:pt x="2641085" y="1605095"/>
                  </a:lnTo>
                  <a:lnTo>
                    <a:pt x="2640304" y="1606725"/>
                  </a:lnTo>
                  <a:lnTo>
                    <a:pt x="2639869" y="1608520"/>
                  </a:lnTo>
                  <a:lnTo>
                    <a:pt x="2639869" y="1617242"/>
                  </a:lnTo>
                  <a:lnTo>
                    <a:pt x="2643343" y="1613784"/>
                  </a:lnTo>
                  <a:lnTo>
                    <a:pt x="2662610" y="1613784"/>
                  </a:lnTo>
                  <a:lnTo>
                    <a:pt x="2663405" y="1610350"/>
                  </a:lnTo>
                  <a:lnTo>
                    <a:pt x="2664827" y="1610350"/>
                  </a:lnTo>
                  <a:lnTo>
                    <a:pt x="2671135" y="1597802"/>
                  </a:lnTo>
                  <a:lnTo>
                    <a:pt x="2650031" y="1587283"/>
                  </a:lnTo>
                  <a:close/>
                </a:path>
                <a:path w="4944109" h="1752600">
                  <a:moveTo>
                    <a:pt x="2663405" y="1610350"/>
                  </a:moveTo>
                  <a:lnTo>
                    <a:pt x="2662190" y="1615596"/>
                  </a:lnTo>
                  <a:lnTo>
                    <a:pt x="2663405" y="1613177"/>
                  </a:lnTo>
                  <a:lnTo>
                    <a:pt x="2663405" y="1610350"/>
                  </a:lnTo>
                  <a:close/>
                </a:path>
                <a:path w="4944109" h="1752600">
                  <a:moveTo>
                    <a:pt x="2663405" y="1613177"/>
                  </a:moveTo>
                  <a:lnTo>
                    <a:pt x="2662190" y="1615596"/>
                  </a:lnTo>
                  <a:lnTo>
                    <a:pt x="2663405" y="1615596"/>
                  </a:lnTo>
                  <a:lnTo>
                    <a:pt x="2663405" y="1613177"/>
                  </a:lnTo>
                  <a:close/>
                </a:path>
                <a:path w="4944109" h="1752600">
                  <a:moveTo>
                    <a:pt x="2664827" y="1610350"/>
                  </a:moveTo>
                  <a:lnTo>
                    <a:pt x="2663405" y="1610350"/>
                  </a:lnTo>
                  <a:lnTo>
                    <a:pt x="2663405" y="1613177"/>
                  </a:lnTo>
                  <a:lnTo>
                    <a:pt x="2664827" y="1610350"/>
                  </a:lnTo>
                  <a:close/>
                </a:path>
                <a:path w="4944109" h="1752600">
                  <a:moveTo>
                    <a:pt x="2690969" y="1561714"/>
                  </a:moveTo>
                  <a:lnTo>
                    <a:pt x="2687028" y="1563341"/>
                  </a:lnTo>
                  <a:lnTo>
                    <a:pt x="2703269" y="1563341"/>
                  </a:lnTo>
                  <a:lnTo>
                    <a:pt x="2703862" y="1562977"/>
                  </a:lnTo>
                  <a:lnTo>
                    <a:pt x="2692239" y="1562977"/>
                  </a:lnTo>
                  <a:lnTo>
                    <a:pt x="2690969" y="1561714"/>
                  </a:lnTo>
                  <a:close/>
                </a:path>
                <a:path w="4944109" h="1752600">
                  <a:moveTo>
                    <a:pt x="2695366" y="1559899"/>
                  </a:moveTo>
                  <a:lnTo>
                    <a:pt x="2690969" y="1561714"/>
                  </a:lnTo>
                  <a:lnTo>
                    <a:pt x="2692239" y="1562977"/>
                  </a:lnTo>
                  <a:lnTo>
                    <a:pt x="2695366" y="1559899"/>
                  </a:lnTo>
                  <a:close/>
                </a:path>
                <a:path w="4944109" h="1752600">
                  <a:moveTo>
                    <a:pt x="2707821" y="1559899"/>
                  </a:moveTo>
                  <a:lnTo>
                    <a:pt x="2695366" y="1559899"/>
                  </a:lnTo>
                  <a:lnTo>
                    <a:pt x="2692239" y="1562977"/>
                  </a:lnTo>
                  <a:lnTo>
                    <a:pt x="2703862" y="1562977"/>
                  </a:lnTo>
                  <a:lnTo>
                    <a:pt x="2707351" y="1560835"/>
                  </a:lnTo>
                  <a:lnTo>
                    <a:pt x="2707821" y="1559899"/>
                  </a:lnTo>
                  <a:close/>
                </a:path>
                <a:path w="4944109" h="1752600">
                  <a:moveTo>
                    <a:pt x="2691525" y="1539807"/>
                  </a:moveTo>
                  <a:lnTo>
                    <a:pt x="2683902" y="1539807"/>
                  </a:lnTo>
                  <a:lnTo>
                    <a:pt x="2680862" y="1541107"/>
                  </a:lnTo>
                  <a:lnTo>
                    <a:pt x="2675564" y="1546397"/>
                  </a:lnTo>
                  <a:lnTo>
                    <a:pt x="2690969" y="1561714"/>
                  </a:lnTo>
                  <a:lnTo>
                    <a:pt x="2695366" y="1559899"/>
                  </a:lnTo>
                  <a:lnTo>
                    <a:pt x="2707821" y="1559899"/>
                  </a:lnTo>
                  <a:lnTo>
                    <a:pt x="2714601" y="1546397"/>
                  </a:lnTo>
                  <a:lnTo>
                    <a:pt x="2688201" y="1546397"/>
                  </a:lnTo>
                  <a:lnTo>
                    <a:pt x="2691525" y="1539807"/>
                  </a:lnTo>
                  <a:close/>
                </a:path>
                <a:path w="4944109" h="1752600">
                  <a:moveTo>
                    <a:pt x="2692934" y="1537032"/>
                  </a:moveTo>
                  <a:lnTo>
                    <a:pt x="2688201" y="1546397"/>
                  </a:lnTo>
                  <a:lnTo>
                    <a:pt x="2690206" y="1545096"/>
                  </a:lnTo>
                  <a:lnTo>
                    <a:pt x="2698753" y="1539807"/>
                  </a:lnTo>
                  <a:lnTo>
                    <a:pt x="2692934" y="1539807"/>
                  </a:lnTo>
                  <a:lnTo>
                    <a:pt x="2692934" y="1537032"/>
                  </a:lnTo>
                  <a:close/>
                </a:path>
                <a:path w="4944109" h="1752600">
                  <a:moveTo>
                    <a:pt x="2716217" y="1534604"/>
                  </a:moveTo>
                  <a:lnTo>
                    <a:pt x="2694150" y="1534604"/>
                  </a:lnTo>
                  <a:lnTo>
                    <a:pt x="2692934" y="1539807"/>
                  </a:lnTo>
                  <a:lnTo>
                    <a:pt x="2698753" y="1539807"/>
                  </a:lnTo>
                  <a:lnTo>
                    <a:pt x="2688104" y="1546397"/>
                  </a:lnTo>
                  <a:lnTo>
                    <a:pt x="2714601" y="1546397"/>
                  </a:lnTo>
                  <a:lnTo>
                    <a:pt x="2715254" y="1545096"/>
                  </a:lnTo>
                  <a:lnTo>
                    <a:pt x="2716036" y="1543449"/>
                  </a:lnTo>
                  <a:lnTo>
                    <a:pt x="2716318" y="1542321"/>
                  </a:lnTo>
                  <a:lnTo>
                    <a:pt x="2712996" y="1542321"/>
                  </a:lnTo>
                  <a:lnTo>
                    <a:pt x="2716217" y="1534604"/>
                  </a:lnTo>
                  <a:close/>
                </a:path>
                <a:path w="4944109" h="1752600">
                  <a:moveTo>
                    <a:pt x="2716470" y="1533997"/>
                  </a:moveTo>
                  <a:lnTo>
                    <a:pt x="2712996" y="1542321"/>
                  </a:lnTo>
                  <a:lnTo>
                    <a:pt x="2716470" y="1538853"/>
                  </a:lnTo>
                  <a:lnTo>
                    <a:pt x="2716470" y="1538593"/>
                  </a:lnTo>
                  <a:lnTo>
                    <a:pt x="2715862" y="1538593"/>
                  </a:lnTo>
                  <a:lnTo>
                    <a:pt x="2716470" y="1538159"/>
                  </a:lnTo>
                  <a:lnTo>
                    <a:pt x="2716470" y="1533997"/>
                  </a:lnTo>
                  <a:close/>
                </a:path>
                <a:path w="4944109" h="1752600">
                  <a:moveTo>
                    <a:pt x="2716470" y="1538853"/>
                  </a:moveTo>
                  <a:lnTo>
                    <a:pt x="2712996" y="1542321"/>
                  </a:lnTo>
                  <a:lnTo>
                    <a:pt x="2716318" y="1542321"/>
                  </a:lnTo>
                  <a:lnTo>
                    <a:pt x="2716470" y="1541714"/>
                  </a:lnTo>
                  <a:lnTo>
                    <a:pt x="2716470" y="1538853"/>
                  </a:lnTo>
                  <a:close/>
                </a:path>
                <a:path w="4944109" h="1752600">
                  <a:moveTo>
                    <a:pt x="2694150" y="1534604"/>
                  </a:moveTo>
                  <a:lnTo>
                    <a:pt x="2692934" y="1537032"/>
                  </a:lnTo>
                  <a:lnTo>
                    <a:pt x="2692934" y="1539807"/>
                  </a:lnTo>
                  <a:lnTo>
                    <a:pt x="2694150" y="1534604"/>
                  </a:lnTo>
                  <a:close/>
                </a:path>
                <a:path w="4944109" h="1752600">
                  <a:moveTo>
                    <a:pt x="2717554" y="1537771"/>
                  </a:moveTo>
                  <a:lnTo>
                    <a:pt x="2716470" y="1538297"/>
                  </a:lnTo>
                  <a:lnTo>
                    <a:pt x="2716470" y="1538853"/>
                  </a:lnTo>
                  <a:lnTo>
                    <a:pt x="2717554" y="1537771"/>
                  </a:lnTo>
                  <a:close/>
                </a:path>
                <a:path w="4944109" h="1752600">
                  <a:moveTo>
                    <a:pt x="2716470" y="1538159"/>
                  </a:moveTo>
                  <a:lnTo>
                    <a:pt x="2715862" y="1538593"/>
                  </a:lnTo>
                  <a:lnTo>
                    <a:pt x="2716470" y="1538297"/>
                  </a:lnTo>
                  <a:lnTo>
                    <a:pt x="2716470" y="1538159"/>
                  </a:lnTo>
                  <a:close/>
                </a:path>
                <a:path w="4944109" h="1752600">
                  <a:moveTo>
                    <a:pt x="2716470" y="1538297"/>
                  </a:moveTo>
                  <a:lnTo>
                    <a:pt x="2715862" y="1538593"/>
                  </a:lnTo>
                  <a:lnTo>
                    <a:pt x="2716470" y="1538593"/>
                  </a:lnTo>
                  <a:lnTo>
                    <a:pt x="2716470" y="1538297"/>
                  </a:lnTo>
                  <a:close/>
                </a:path>
                <a:path w="4944109" h="1752600">
                  <a:moveTo>
                    <a:pt x="2718815" y="1536512"/>
                  </a:moveTo>
                  <a:lnTo>
                    <a:pt x="2718051" y="1537032"/>
                  </a:lnTo>
                  <a:lnTo>
                    <a:pt x="2716470" y="1538159"/>
                  </a:lnTo>
                  <a:lnTo>
                    <a:pt x="2716470" y="1538297"/>
                  </a:lnTo>
                  <a:lnTo>
                    <a:pt x="2717554" y="1537771"/>
                  </a:lnTo>
                  <a:lnTo>
                    <a:pt x="2718815" y="1536512"/>
                  </a:lnTo>
                  <a:close/>
                </a:path>
                <a:path w="4944109" h="1752600">
                  <a:moveTo>
                    <a:pt x="2717550" y="1533997"/>
                  </a:moveTo>
                  <a:lnTo>
                    <a:pt x="2716470" y="1533997"/>
                  </a:lnTo>
                  <a:lnTo>
                    <a:pt x="2716470" y="1538159"/>
                  </a:lnTo>
                  <a:lnTo>
                    <a:pt x="2718780" y="1536512"/>
                  </a:lnTo>
                  <a:lnTo>
                    <a:pt x="2717550" y="1533997"/>
                  </a:lnTo>
                  <a:close/>
                </a:path>
                <a:path w="4944109" h="1752600">
                  <a:moveTo>
                    <a:pt x="2718815" y="1536512"/>
                  </a:moveTo>
                  <a:lnTo>
                    <a:pt x="2717554" y="1537771"/>
                  </a:lnTo>
                  <a:lnTo>
                    <a:pt x="2719076" y="1537032"/>
                  </a:lnTo>
                  <a:lnTo>
                    <a:pt x="2718815" y="1536512"/>
                  </a:lnTo>
                  <a:close/>
                </a:path>
                <a:path w="4944109" h="1752600">
                  <a:moveTo>
                    <a:pt x="2708480" y="1515960"/>
                  </a:moveTo>
                  <a:lnTo>
                    <a:pt x="2705354" y="1517607"/>
                  </a:lnTo>
                  <a:lnTo>
                    <a:pt x="2704225" y="1518128"/>
                  </a:lnTo>
                  <a:lnTo>
                    <a:pt x="2703182" y="1518908"/>
                  </a:lnTo>
                  <a:lnTo>
                    <a:pt x="2702227" y="1519775"/>
                  </a:lnTo>
                  <a:lnTo>
                    <a:pt x="2696408" y="1525672"/>
                  </a:lnTo>
                  <a:lnTo>
                    <a:pt x="2694150" y="1527840"/>
                  </a:lnTo>
                  <a:lnTo>
                    <a:pt x="2692934" y="1530875"/>
                  </a:lnTo>
                  <a:lnTo>
                    <a:pt x="2692934" y="1537032"/>
                  </a:lnTo>
                  <a:lnTo>
                    <a:pt x="2694150" y="1534604"/>
                  </a:lnTo>
                  <a:lnTo>
                    <a:pt x="2716217" y="1534604"/>
                  </a:lnTo>
                  <a:lnTo>
                    <a:pt x="2716470" y="1533997"/>
                  </a:lnTo>
                  <a:lnTo>
                    <a:pt x="2717550" y="1533997"/>
                  </a:lnTo>
                  <a:lnTo>
                    <a:pt x="2708480" y="1515960"/>
                  </a:lnTo>
                  <a:close/>
                </a:path>
                <a:path w="4944109" h="1752600">
                  <a:moveTo>
                    <a:pt x="2740093" y="1458554"/>
                  </a:moveTo>
                  <a:lnTo>
                    <a:pt x="2730800" y="1467833"/>
                  </a:lnTo>
                  <a:lnTo>
                    <a:pt x="2730106" y="1468873"/>
                  </a:lnTo>
                  <a:lnTo>
                    <a:pt x="2729498" y="1470001"/>
                  </a:lnTo>
                  <a:lnTo>
                    <a:pt x="2723331" y="1482228"/>
                  </a:lnTo>
                  <a:lnTo>
                    <a:pt x="2744436" y="1492720"/>
                  </a:lnTo>
                  <a:lnTo>
                    <a:pt x="2749071" y="1483528"/>
                  </a:lnTo>
                  <a:lnTo>
                    <a:pt x="2748431" y="1483528"/>
                  </a:lnTo>
                  <a:lnTo>
                    <a:pt x="2750602" y="1480493"/>
                  </a:lnTo>
                  <a:lnTo>
                    <a:pt x="2751448" y="1480493"/>
                  </a:lnTo>
                  <a:lnTo>
                    <a:pt x="2760155" y="1471735"/>
                  </a:lnTo>
                  <a:lnTo>
                    <a:pt x="2762414" y="1469567"/>
                  </a:lnTo>
                  <a:lnTo>
                    <a:pt x="2763629" y="1466619"/>
                  </a:lnTo>
                  <a:lnTo>
                    <a:pt x="2763629" y="1463497"/>
                  </a:lnTo>
                  <a:lnTo>
                    <a:pt x="2740093" y="1463497"/>
                  </a:lnTo>
                  <a:lnTo>
                    <a:pt x="2740093" y="1458554"/>
                  </a:lnTo>
                  <a:close/>
                </a:path>
                <a:path w="4944109" h="1752600">
                  <a:moveTo>
                    <a:pt x="2750602" y="1480493"/>
                  </a:moveTo>
                  <a:lnTo>
                    <a:pt x="2748431" y="1483528"/>
                  </a:lnTo>
                  <a:lnTo>
                    <a:pt x="2749724" y="1482228"/>
                  </a:lnTo>
                  <a:lnTo>
                    <a:pt x="2750602" y="1480493"/>
                  </a:lnTo>
                  <a:close/>
                </a:path>
                <a:path w="4944109" h="1752600">
                  <a:moveTo>
                    <a:pt x="2749727" y="1482228"/>
                  </a:moveTo>
                  <a:lnTo>
                    <a:pt x="2748431" y="1483528"/>
                  </a:lnTo>
                  <a:lnTo>
                    <a:pt x="2749071" y="1483528"/>
                  </a:lnTo>
                  <a:lnTo>
                    <a:pt x="2749727" y="1482228"/>
                  </a:lnTo>
                  <a:close/>
                </a:path>
                <a:path w="4944109" h="1752600">
                  <a:moveTo>
                    <a:pt x="2751448" y="1480493"/>
                  </a:moveTo>
                  <a:lnTo>
                    <a:pt x="2750602" y="1480493"/>
                  </a:lnTo>
                  <a:lnTo>
                    <a:pt x="2749727" y="1482228"/>
                  </a:lnTo>
                  <a:lnTo>
                    <a:pt x="2751448" y="1480493"/>
                  </a:lnTo>
                  <a:close/>
                </a:path>
                <a:path w="4944109" h="1752600">
                  <a:moveTo>
                    <a:pt x="2743480" y="1455172"/>
                  </a:moveTo>
                  <a:lnTo>
                    <a:pt x="2740093" y="1458554"/>
                  </a:lnTo>
                  <a:lnTo>
                    <a:pt x="2740093" y="1463497"/>
                  </a:lnTo>
                  <a:lnTo>
                    <a:pt x="2743480" y="1455172"/>
                  </a:lnTo>
                  <a:close/>
                </a:path>
                <a:path w="4944109" h="1752600">
                  <a:moveTo>
                    <a:pt x="2762182" y="1455172"/>
                  </a:moveTo>
                  <a:lnTo>
                    <a:pt x="2743480" y="1455172"/>
                  </a:lnTo>
                  <a:lnTo>
                    <a:pt x="2740093" y="1463497"/>
                  </a:lnTo>
                  <a:lnTo>
                    <a:pt x="2763629" y="1463497"/>
                  </a:lnTo>
                  <a:lnTo>
                    <a:pt x="2763629" y="1460028"/>
                  </a:lnTo>
                  <a:lnTo>
                    <a:pt x="2760155" y="1460028"/>
                  </a:lnTo>
                  <a:lnTo>
                    <a:pt x="2762182" y="1455172"/>
                  </a:lnTo>
                  <a:close/>
                </a:path>
                <a:path w="4944109" h="1752600">
                  <a:moveTo>
                    <a:pt x="2762240" y="1455172"/>
                  </a:moveTo>
                  <a:lnTo>
                    <a:pt x="2761603" y="1456560"/>
                  </a:lnTo>
                  <a:lnTo>
                    <a:pt x="2760155" y="1460028"/>
                  </a:lnTo>
                  <a:lnTo>
                    <a:pt x="2763629" y="1456560"/>
                  </a:lnTo>
                  <a:lnTo>
                    <a:pt x="2762240" y="1455172"/>
                  </a:lnTo>
                  <a:close/>
                </a:path>
                <a:path w="4944109" h="1752600">
                  <a:moveTo>
                    <a:pt x="2763629" y="1456560"/>
                  </a:moveTo>
                  <a:lnTo>
                    <a:pt x="2760155" y="1460028"/>
                  </a:lnTo>
                  <a:lnTo>
                    <a:pt x="2763629" y="1460028"/>
                  </a:lnTo>
                  <a:lnTo>
                    <a:pt x="2763629" y="1456560"/>
                  </a:lnTo>
                  <a:close/>
                </a:path>
                <a:path w="4944109" h="1752600">
                  <a:moveTo>
                    <a:pt x="2746954" y="1439910"/>
                  </a:moveTo>
                  <a:lnTo>
                    <a:pt x="2743480" y="1443379"/>
                  </a:lnTo>
                  <a:lnTo>
                    <a:pt x="2741309" y="1445634"/>
                  </a:lnTo>
                  <a:lnTo>
                    <a:pt x="2740093" y="1448582"/>
                  </a:lnTo>
                  <a:lnTo>
                    <a:pt x="2740093" y="1458554"/>
                  </a:lnTo>
                  <a:lnTo>
                    <a:pt x="2743480" y="1455172"/>
                  </a:lnTo>
                  <a:lnTo>
                    <a:pt x="2762240" y="1455172"/>
                  </a:lnTo>
                  <a:lnTo>
                    <a:pt x="2746954" y="1439910"/>
                  </a:lnTo>
                  <a:close/>
                </a:path>
                <a:path w="4944109" h="1752600">
                  <a:moveTo>
                    <a:pt x="2763629" y="1451704"/>
                  </a:moveTo>
                  <a:lnTo>
                    <a:pt x="2762240" y="1455172"/>
                  </a:lnTo>
                  <a:lnTo>
                    <a:pt x="2763629" y="1456560"/>
                  </a:lnTo>
                  <a:lnTo>
                    <a:pt x="2763629" y="1451704"/>
                  </a:lnTo>
                  <a:close/>
                </a:path>
                <a:path w="4944109" h="1752600">
                  <a:moveTo>
                    <a:pt x="2799585" y="1388315"/>
                  </a:moveTo>
                  <a:lnTo>
                    <a:pt x="2775180" y="1405918"/>
                  </a:lnTo>
                  <a:lnTo>
                    <a:pt x="2791855" y="1422567"/>
                  </a:lnTo>
                  <a:lnTo>
                    <a:pt x="2799238" y="1415196"/>
                  </a:lnTo>
                  <a:lnTo>
                    <a:pt x="2798369" y="1415196"/>
                  </a:lnTo>
                  <a:lnTo>
                    <a:pt x="2801409" y="1413029"/>
                  </a:lnTo>
                  <a:lnTo>
                    <a:pt x="2802451" y="1413029"/>
                  </a:lnTo>
                  <a:lnTo>
                    <a:pt x="2796545" y="1407132"/>
                  </a:lnTo>
                  <a:lnTo>
                    <a:pt x="2804883" y="1398851"/>
                  </a:lnTo>
                  <a:lnTo>
                    <a:pt x="2799585" y="1388315"/>
                  </a:lnTo>
                  <a:close/>
                </a:path>
                <a:path w="4944109" h="1752600">
                  <a:moveTo>
                    <a:pt x="2810789" y="1414051"/>
                  </a:moveTo>
                  <a:lnTo>
                    <a:pt x="2810905" y="1415624"/>
                  </a:lnTo>
                  <a:lnTo>
                    <a:pt x="2812699" y="1417451"/>
                  </a:lnTo>
                  <a:lnTo>
                    <a:pt x="2814530" y="1415624"/>
                  </a:lnTo>
                  <a:lnTo>
                    <a:pt x="2810789" y="1414051"/>
                  </a:lnTo>
                  <a:close/>
                </a:path>
                <a:path w="4944109" h="1752600">
                  <a:moveTo>
                    <a:pt x="2810905" y="1415624"/>
                  </a:moveTo>
                  <a:lnTo>
                    <a:pt x="2810789" y="1416497"/>
                  </a:lnTo>
                  <a:lnTo>
                    <a:pt x="2811763" y="1416497"/>
                  </a:lnTo>
                  <a:lnTo>
                    <a:pt x="2810905" y="1415624"/>
                  </a:lnTo>
                  <a:close/>
                </a:path>
                <a:path w="4944109" h="1752600">
                  <a:moveTo>
                    <a:pt x="2814530" y="1415624"/>
                  </a:moveTo>
                  <a:lnTo>
                    <a:pt x="2813655" y="1416497"/>
                  </a:lnTo>
                  <a:lnTo>
                    <a:pt x="2816607" y="1416497"/>
                  </a:lnTo>
                  <a:lnTo>
                    <a:pt x="2814530" y="1415624"/>
                  </a:lnTo>
                  <a:close/>
                </a:path>
                <a:path w="4944109" h="1752600">
                  <a:moveTo>
                    <a:pt x="2808357" y="1413029"/>
                  </a:moveTo>
                  <a:lnTo>
                    <a:pt x="2810905" y="1415624"/>
                  </a:lnTo>
                  <a:lnTo>
                    <a:pt x="2810789" y="1414051"/>
                  </a:lnTo>
                  <a:lnTo>
                    <a:pt x="2808357" y="1413029"/>
                  </a:lnTo>
                  <a:close/>
                </a:path>
                <a:path w="4944109" h="1752600">
                  <a:moveTo>
                    <a:pt x="2819734" y="1392997"/>
                  </a:moveTo>
                  <a:lnTo>
                    <a:pt x="2815688" y="1392997"/>
                  </a:lnTo>
                  <a:lnTo>
                    <a:pt x="2819126" y="1396379"/>
                  </a:lnTo>
                  <a:lnTo>
                    <a:pt x="2810789" y="1404704"/>
                  </a:lnTo>
                  <a:lnTo>
                    <a:pt x="2810789" y="1414051"/>
                  </a:lnTo>
                  <a:lnTo>
                    <a:pt x="2814530" y="1415624"/>
                  </a:lnTo>
                  <a:lnTo>
                    <a:pt x="2829374" y="1400802"/>
                  </a:lnTo>
                  <a:lnTo>
                    <a:pt x="2822774" y="1394211"/>
                  </a:lnTo>
                  <a:lnTo>
                    <a:pt x="2819734" y="1392997"/>
                  </a:lnTo>
                  <a:close/>
                </a:path>
                <a:path w="4944109" h="1752600">
                  <a:moveTo>
                    <a:pt x="2801409" y="1413029"/>
                  </a:moveTo>
                  <a:lnTo>
                    <a:pt x="2798369" y="1415196"/>
                  </a:lnTo>
                  <a:lnTo>
                    <a:pt x="2800081" y="1414354"/>
                  </a:lnTo>
                  <a:lnTo>
                    <a:pt x="2801409" y="1413029"/>
                  </a:lnTo>
                  <a:close/>
                </a:path>
                <a:path w="4944109" h="1752600">
                  <a:moveTo>
                    <a:pt x="2800081" y="1414354"/>
                  </a:moveTo>
                  <a:lnTo>
                    <a:pt x="2798369" y="1415196"/>
                  </a:lnTo>
                  <a:lnTo>
                    <a:pt x="2799238" y="1415196"/>
                  </a:lnTo>
                  <a:lnTo>
                    <a:pt x="2800081" y="1414354"/>
                  </a:lnTo>
                  <a:close/>
                </a:path>
                <a:path w="4944109" h="1752600">
                  <a:moveTo>
                    <a:pt x="2808816" y="1406673"/>
                  </a:moveTo>
                  <a:lnTo>
                    <a:pt x="2802451" y="1413029"/>
                  </a:lnTo>
                  <a:lnTo>
                    <a:pt x="2801409" y="1413029"/>
                  </a:lnTo>
                  <a:lnTo>
                    <a:pt x="2800081" y="1414354"/>
                  </a:lnTo>
                  <a:lnTo>
                    <a:pt x="2810181" y="1409387"/>
                  </a:lnTo>
                  <a:lnTo>
                    <a:pt x="2808816" y="1406673"/>
                  </a:lnTo>
                  <a:close/>
                </a:path>
                <a:path w="4944109" h="1752600">
                  <a:moveTo>
                    <a:pt x="2804883" y="1398851"/>
                  </a:moveTo>
                  <a:lnTo>
                    <a:pt x="2796545" y="1407132"/>
                  </a:lnTo>
                  <a:lnTo>
                    <a:pt x="2802451" y="1413029"/>
                  </a:lnTo>
                  <a:lnTo>
                    <a:pt x="2808816" y="1406673"/>
                  </a:lnTo>
                  <a:lnTo>
                    <a:pt x="2804883" y="1398851"/>
                  </a:lnTo>
                  <a:close/>
                </a:path>
                <a:path w="4944109" h="1752600">
                  <a:moveTo>
                    <a:pt x="2810789" y="1392997"/>
                  </a:moveTo>
                  <a:lnTo>
                    <a:pt x="2804883" y="1398851"/>
                  </a:lnTo>
                  <a:lnTo>
                    <a:pt x="2808816" y="1406673"/>
                  </a:lnTo>
                  <a:lnTo>
                    <a:pt x="2810789" y="1404704"/>
                  </a:lnTo>
                  <a:lnTo>
                    <a:pt x="2810789" y="1392997"/>
                  </a:lnTo>
                  <a:close/>
                </a:path>
                <a:path w="4944109" h="1752600">
                  <a:moveTo>
                    <a:pt x="2813220" y="1390569"/>
                  </a:moveTo>
                  <a:lnTo>
                    <a:pt x="2810789" y="1392997"/>
                  </a:lnTo>
                  <a:lnTo>
                    <a:pt x="2810789" y="1404704"/>
                  </a:lnTo>
                  <a:lnTo>
                    <a:pt x="2819126" y="1396379"/>
                  </a:lnTo>
                  <a:lnTo>
                    <a:pt x="2813220" y="1390569"/>
                  </a:lnTo>
                  <a:close/>
                </a:path>
                <a:path w="4944109" h="1752600">
                  <a:moveTo>
                    <a:pt x="2852042" y="1468389"/>
                  </a:moveTo>
                  <a:lnTo>
                    <a:pt x="2852042" y="1471128"/>
                  </a:lnTo>
                  <a:lnTo>
                    <a:pt x="2852476" y="1472949"/>
                  </a:lnTo>
                  <a:lnTo>
                    <a:pt x="2853258" y="1474597"/>
                  </a:lnTo>
                  <a:lnTo>
                    <a:pt x="2858556" y="1485089"/>
                  </a:lnTo>
                  <a:lnTo>
                    <a:pt x="2879573" y="1474597"/>
                  </a:lnTo>
                  <a:lnTo>
                    <a:pt x="2878195" y="1471822"/>
                  </a:lnTo>
                  <a:lnTo>
                    <a:pt x="2855429" y="1471822"/>
                  </a:lnTo>
                  <a:lnTo>
                    <a:pt x="2852042" y="1468389"/>
                  </a:lnTo>
                  <a:close/>
                </a:path>
                <a:path w="4944109" h="1752600">
                  <a:moveTo>
                    <a:pt x="2852113" y="1463670"/>
                  </a:moveTo>
                  <a:lnTo>
                    <a:pt x="2852042" y="1468389"/>
                  </a:lnTo>
                  <a:lnTo>
                    <a:pt x="2855429" y="1471822"/>
                  </a:lnTo>
                  <a:lnTo>
                    <a:pt x="2852113" y="1463670"/>
                  </a:lnTo>
                  <a:close/>
                </a:path>
                <a:path w="4944109" h="1752600">
                  <a:moveTo>
                    <a:pt x="2875578" y="1463497"/>
                  </a:moveTo>
                  <a:lnTo>
                    <a:pt x="2852042" y="1463497"/>
                  </a:lnTo>
                  <a:lnTo>
                    <a:pt x="2855429" y="1471822"/>
                  </a:lnTo>
                  <a:lnTo>
                    <a:pt x="2878195" y="1471822"/>
                  </a:lnTo>
                  <a:lnTo>
                    <a:pt x="2876946" y="1469307"/>
                  </a:lnTo>
                  <a:lnTo>
                    <a:pt x="2875578" y="1469307"/>
                  </a:lnTo>
                  <a:lnTo>
                    <a:pt x="2874362" y="1464104"/>
                  </a:lnTo>
                  <a:lnTo>
                    <a:pt x="2875578" y="1464104"/>
                  </a:lnTo>
                  <a:lnTo>
                    <a:pt x="2875578" y="1463497"/>
                  </a:lnTo>
                  <a:close/>
                </a:path>
                <a:path w="4944109" h="1752600">
                  <a:moveTo>
                    <a:pt x="2874362" y="1464104"/>
                  </a:moveTo>
                  <a:lnTo>
                    <a:pt x="2875578" y="1469307"/>
                  </a:lnTo>
                  <a:lnTo>
                    <a:pt x="2875578" y="1466552"/>
                  </a:lnTo>
                  <a:lnTo>
                    <a:pt x="2874362" y="1464104"/>
                  </a:lnTo>
                  <a:close/>
                </a:path>
                <a:path w="4944109" h="1752600">
                  <a:moveTo>
                    <a:pt x="2875578" y="1466552"/>
                  </a:moveTo>
                  <a:lnTo>
                    <a:pt x="2875578" y="1469307"/>
                  </a:lnTo>
                  <a:lnTo>
                    <a:pt x="2876946" y="1469307"/>
                  </a:lnTo>
                  <a:lnTo>
                    <a:pt x="2875578" y="1466552"/>
                  </a:lnTo>
                  <a:close/>
                </a:path>
                <a:path w="4944109" h="1752600">
                  <a:moveTo>
                    <a:pt x="2846136" y="1453135"/>
                  </a:moveTo>
                  <a:lnTo>
                    <a:pt x="2846136" y="1460722"/>
                  </a:lnTo>
                  <a:lnTo>
                    <a:pt x="2847281" y="1463497"/>
                  </a:lnTo>
                  <a:lnTo>
                    <a:pt x="2847352" y="1463670"/>
                  </a:lnTo>
                  <a:lnTo>
                    <a:pt x="2852042" y="1468389"/>
                  </a:lnTo>
                  <a:lnTo>
                    <a:pt x="2852042" y="1463497"/>
                  </a:lnTo>
                  <a:lnTo>
                    <a:pt x="2875578" y="1463497"/>
                  </a:lnTo>
                  <a:lnTo>
                    <a:pt x="2875578" y="1460375"/>
                  </a:lnTo>
                  <a:lnTo>
                    <a:pt x="2874466" y="1457600"/>
                  </a:lnTo>
                  <a:lnTo>
                    <a:pt x="2869672" y="1457600"/>
                  </a:lnTo>
                  <a:lnTo>
                    <a:pt x="2869672" y="1457340"/>
                  </a:lnTo>
                  <a:lnTo>
                    <a:pt x="2869166" y="1456386"/>
                  </a:lnTo>
                  <a:lnTo>
                    <a:pt x="2852650" y="1456386"/>
                  </a:lnTo>
                  <a:lnTo>
                    <a:pt x="2846136" y="1453135"/>
                  </a:lnTo>
                  <a:close/>
                </a:path>
                <a:path w="4944109" h="1752600">
                  <a:moveTo>
                    <a:pt x="2875578" y="1464104"/>
                  </a:moveTo>
                  <a:lnTo>
                    <a:pt x="2874362" y="1464104"/>
                  </a:lnTo>
                  <a:lnTo>
                    <a:pt x="2875578" y="1466552"/>
                  </a:lnTo>
                  <a:lnTo>
                    <a:pt x="2875578" y="1464104"/>
                  </a:lnTo>
                  <a:close/>
                </a:path>
                <a:path w="4944109" h="1752600">
                  <a:moveTo>
                    <a:pt x="2869672" y="1452744"/>
                  </a:moveTo>
                  <a:lnTo>
                    <a:pt x="2869672" y="1457600"/>
                  </a:lnTo>
                  <a:lnTo>
                    <a:pt x="2874466" y="1457600"/>
                  </a:lnTo>
                  <a:lnTo>
                    <a:pt x="2874362" y="1457340"/>
                  </a:lnTo>
                  <a:lnTo>
                    <a:pt x="2872104" y="1455172"/>
                  </a:lnTo>
                  <a:lnTo>
                    <a:pt x="2869672" y="1452744"/>
                  </a:lnTo>
                  <a:close/>
                </a:path>
                <a:path w="4944109" h="1752600">
                  <a:moveTo>
                    <a:pt x="2866198" y="1449276"/>
                  </a:moveTo>
                  <a:lnTo>
                    <a:pt x="2869564" y="1457340"/>
                  </a:lnTo>
                  <a:lnTo>
                    <a:pt x="2869672" y="1452744"/>
                  </a:lnTo>
                  <a:lnTo>
                    <a:pt x="2866198" y="1449276"/>
                  </a:lnTo>
                  <a:close/>
                </a:path>
                <a:path w="4944109" h="1752600">
                  <a:moveTo>
                    <a:pt x="2846897" y="1447042"/>
                  </a:moveTo>
                  <a:lnTo>
                    <a:pt x="2846136" y="1448567"/>
                  </a:lnTo>
                  <a:lnTo>
                    <a:pt x="2846136" y="1453135"/>
                  </a:lnTo>
                  <a:lnTo>
                    <a:pt x="2852650" y="1456386"/>
                  </a:lnTo>
                  <a:lnTo>
                    <a:pt x="2846897" y="1447042"/>
                  </a:lnTo>
                  <a:close/>
                </a:path>
                <a:path w="4944109" h="1752600">
                  <a:moveTo>
                    <a:pt x="2854821" y="1431152"/>
                  </a:moveTo>
                  <a:lnTo>
                    <a:pt x="2846897" y="1447042"/>
                  </a:lnTo>
                  <a:lnTo>
                    <a:pt x="2852650" y="1456386"/>
                  </a:lnTo>
                  <a:lnTo>
                    <a:pt x="2869166" y="1456386"/>
                  </a:lnTo>
                  <a:lnTo>
                    <a:pt x="2866198" y="1449276"/>
                  </a:lnTo>
                  <a:lnTo>
                    <a:pt x="2869672" y="1449276"/>
                  </a:lnTo>
                  <a:lnTo>
                    <a:pt x="2869672" y="1441385"/>
                  </a:lnTo>
                  <a:lnTo>
                    <a:pt x="2867154" y="1437309"/>
                  </a:lnTo>
                  <a:lnTo>
                    <a:pt x="2854821" y="1431152"/>
                  </a:lnTo>
                  <a:close/>
                </a:path>
                <a:path w="4944109" h="1752600">
                  <a:moveTo>
                    <a:pt x="2846136" y="1448567"/>
                  </a:moveTo>
                  <a:lnTo>
                    <a:pt x="2844312" y="1452224"/>
                  </a:lnTo>
                  <a:lnTo>
                    <a:pt x="2846136" y="1453135"/>
                  </a:lnTo>
                  <a:lnTo>
                    <a:pt x="2846136" y="1448567"/>
                  </a:lnTo>
                  <a:close/>
                </a:path>
                <a:path w="4944109" h="1752600">
                  <a:moveTo>
                    <a:pt x="2869672" y="1449276"/>
                  </a:moveTo>
                  <a:lnTo>
                    <a:pt x="2866198" y="1449276"/>
                  </a:lnTo>
                  <a:lnTo>
                    <a:pt x="2869672" y="1452744"/>
                  </a:lnTo>
                  <a:lnTo>
                    <a:pt x="2869672" y="1449276"/>
                  </a:lnTo>
                  <a:close/>
                </a:path>
                <a:path w="4944109" h="1752600">
                  <a:moveTo>
                    <a:pt x="2846136" y="1445807"/>
                  </a:moveTo>
                  <a:lnTo>
                    <a:pt x="2846136" y="1448567"/>
                  </a:lnTo>
                  <a:lnTo>
                    <a:pt x="2846897" y="1447042"/>
                  </a:lnTo>
                  <a:lnTo>
                    <a:pt x="2846136" y="1445807"/>
                  </a:lnTo>
                  <a:close/>
                </a:path>
                <a:path w="4944109" h="1752600">
                  <a:moveTo>
                    <a:pt x="2905020" y="1491817"/>
                  </a:moveTo>
                  <a:lnTo>
                    <a:pt x="2916224" y="1514399"/>
                  </a:lnTo>
                  <a:lnTo>
                    <a:pt x="2927340" y="1521770"/>
                  </a:lnTo>
                  <a:lnTo>
                    <a:pt x="2940455" y="1502259"/>
                  </a:lnTo>
                  <a:lnTo>
                    <a:pt x="2935113" y="1498704"/>
                  </a:lnTo>
                  <a:lnTo>
                    <a:pt x="2928643" y="1498704"/>
                  </a:lnTo>
                  <a:lnTo>
                    <a:pt x="2927304" y="1495495"/>
                  </a:lnTo>
                  <a:lnTo>
                    <a:pt x="2927196" y="1495235"/>
                  </a:lnTo>
                  <a:lnTo>
                    <a:pt x="2908494" y="1495235"/>
                  </a:lnTo>
                  <a:lnTo>
                    <a:pt x="2905020" y="1491817"/>
                  </a:lnTo>
                  <a:close/>
                </a:path>
                <a:path w="4944109" h="1752600">
                  <a:moveTo>
                    <a:pt x="2925169" y="1490379"/>
                  </a:moveTo>
                  <a:lnTo>
                    <a:pt x="2928643" y="1498704"/>
                  </a:lnTo>
                  <a:lnTo>
                    <a:pt x="2928643" y="1493847"/>
                  </a:lnTo>
                  <a:lnTo>
                    <a:pt x="2925169" y="1490379"/>
                  </a:lnTo>
                  <a:close/>
                </a:path>
                <a:path w="4944109" h="1752600">
                  <a:moveTo>
                    <a:pt x="2928643" y="1493847"/>
                  </a:moveTo>
                  <a:lnTo>
                    <a:pt x="2928643" y="1498704"/>
                  </a:lnTo>
                  <a:lnTo>
                    <a:pt x="2935113" y="1498704"/>
                  </a:lnTo>
                  <a:lnTo>
                    <a:pt x="2931466" y="1496275"/>
                  </a:lnTo>
                  <a:lnTo>
                    <a:pt x="2931075" y="1496275"/>
                  </a:lnTo>
                  <a:lnTo>
                    <a:pt x="2929251" y="1494801"/>
                  </a:lnTo>
                  <a:lnTo>
                    <a:pt x="2929598" y="1494801"/>
                  </a:lnTo>
                  <a:lnTo>
                    <a:pt x="2928643" y="1493847"/>
                  </a:lnTo>
                  <a:close/>
                </a:path>
                <a:path w="4944109" h="1752600">
                  <a:moveTo>
                    <a:pt x="2929902" y="1495235"/>
                  </a:moveTo>
                  <a:lnTo>
                    <a:pt x="2930109" y="1495495"/>
                  </a:lnTo>
                  <a:lnTo>
                    <a:pt x="2931075" y="1496275"/>
                  </a:lnTo>
                  <a:lnTo>
                    <a:pt x="2930293" y="1495495"/>
                  </a:lnTo>
                  <a:lnTo>
                    <a:pt x="2929902" y="1495235"/>
                  </a:lnTo>
                  <a:close/>
                </a:path>
                <a:path w="4944109" h="1752600">
                  <a:moveTo>
                    <a:pt x="2930293" y="1495495"/>
                  </a:moveTo>
                  <a:lnTo>
                    <a:pt x="2931075" y="1496275"/>
                  </a:lnTo>
                  <a:lnTo>
                    <a:pt x="2931466" y="1496275"/>
                  </a:lnTo>
                  <a:lnTo>
                    <a:pt x="2930293" y="1495495"/>
                  </a:lnTo>
                  <a:close/>
                </a:path>
                <a:path w="4944109" h="1752600">
                  <a:moveTo>
                    <a:pt x="2929598" y="1494801"/>
                  </a:moveTo>
                  <a:lnTo>
                    <a:pt x="2929251" y="1494801"/>
                  </a:lnTo>
                  <a:lnTo>
                    <a:pt x="2930293" y="1495495"/>
                  </a:lnTo>
                  <a:lnTo>
                    <a:pt x="2929598" y="1494801"/>
                  </a:lnTo>
                  <a:close/>
                </a:path>
                <a:path w="4944109" h="1752600">
                  <a:moveTo>
                    <a:pt x="2905020" y="1486997"/>
                  </a:moveTo>
                  <a:lnTo>
                    <a:pt x="2905020" y="1491817"/>
                  </a:lnTo>
                  <a:lnTo>
                    <a:pt x="2908494" y="1495235"/>
                  </a:lnTo>
                  <a:lnTo>
                    <a:pt x="2905020" y="1486997"/>
                  </a:lnTo>
                  <a:close/>
                </a:path>
                <a:path w="4944109" h="1752600">
                  <a:moveTo>
                    <a:pt x="2928643" y="1486997"/>
                  </a:moveTo>
                  <a:lnTo>
                    <a:pt x="2905020" y="1486997"/>
                  </a:lnTo>
                  <a:lnTo>
                    <a:pt x="2908494" y="1495235"/>
                  </a:lnTo>
                  <a:lnTo>
                    <a:pt x="2927196" y="1495235"/>
                  </a:lnTo>
                  <a:lnTo>
                    <a:pt x="2925169" y="1490379"/>
                  </a:lnTo>
                  <a:lnTo>
                    <a:pt x="2928643" y="1490379"/>
                  </a:lnTo>
                  <a:lnTo>
                    <a:pt x="2928643" y="1486997"/>
                  </a:lnTo>
                  <a:close/>
                </a:path>
                <a:path w="4944109" h="1752600">
                  <a:moveTo>
                    <a:pt x="2928643" y="1490379"/>
                  </a:moveTo>
                  <a:lnTo>
                    <a:pt x="2925169" y="1490379"/>
                  </a:lnTo>
                  <a:lnTo>
                    <a:pt x="2928643" y="1493847"/>
                  </a:lnTo>
                  <a:lnTo>
                    <a:pt x="2928643" y="1490379"/>
                  </a:lnTo>
                  <a:close/>
                </a:path>
                <a:path w="4944109" h="1752600">
                  <a:moveTo>
                    <a:pt x="2915529" y="1469047"/>
                  </a:moveTo>
                  <a:lnTo>
                    <a:pt x="2898854" y="1485696"/>
                  </a:lnTo>
                  <a:lnTo>
                    <a:pt x="2902588" y="1489425"/>
                  </a:lnTo>
                  <a:lnTo>
                    <a:pt x="2905020" y="1491817"/>
                  </a:lnTo>
                  <a:lnTo>
                    <a:pt x="2905020" y="1486997"/>
                  </a:lnTo>
                  <a:lnTo>
                    <a:pt x="2928643" y="1486997"/>
                  </a:lnTo>
                  <a:lnTo>
                    <a:pt x="2928643" y="1483875"/>
                  </a:lnTo>
                  <a:lnTo>
                    <a:pt x="2927340" y="1480840"/>
                  </a:lnTo>
                  <a:lnTo>
                    <a:pt x="2915529" y="1469047"/>
                  </a:lnTo>
                  <a:close/>
                </a:path>
                <a:path w="4944109" h="1752600">
                  <a:moveTo>
                    <a:pt x="2981621" y="1568204"/>
                  </a:moveTo>
                  <a:lnTo>
                    <a:pt x="2981621" y="1572334"/>
                  </a:lnTo>
                  <a:lnTo>
                    <a:pt x="2982924" y="1575317"/>
                  </a:lnTo>
                  <a:lnTo>
                    <a:pt x="2987353" y="1579791"/>
                  </a:lnTo>
                  <a:lnTo>
                    <a:pt x="2995525" y="1571657"/>
                  </a:lnTo>
                  <a:lnTo>
                    <a:pt x="2985095" y="1571657"/>
                  </a:lnTo>
                  <a:lnTo>
                    <a:pt x="2981621" y="1568204"/>
                  </a:lnTo>
                  <a:close/>
                </a:path>
                <a:path w="4944109" h="1752600">
                  <a:moveTo>
                    <a:pt x="2981621" y="1567676"/>
                  </a:moveTo>
                  <a:lnTo>
                    <a:pt x="2981621" y="1568204"/>
                  </a:lnTo>
                  <a:lnTo>
                    <a:pt x="2985095" y="1571657"/>
                  </a:lnTo>
                  <a:lnTo>
                    <a:pt x="2983652" y="1568204"/>
                  </a:lnTo>
                  <a:lnTo>
                    <a:pt x="2983559" y="1567981"/>
                  </a:lnTo>
                  <a:lnTo>
                    <a:pt x="2982229" y="1567981"/>
                  </a:lnTo>
                  <a:lnTo>
                    <a:pt x="2981621" y="1567676"/>
                  </a:lnTo>
                  <a:close/>
                </a:path>
                <a:path w="4944109" h="1752600">
                  <a:moveTo>
                    <a:pt x="3002783" y="1563341"/>
                  </a:moveTo>
                  <a:lnTo>
                    <a:pt x="2981621" y="1563341"/>
                  </a:lnTo>
                  <a:lnTo>
                    <a:pt x="2985095" y="1571657"/>
                  </a:lnTo>
                  <a:lnTo>
                    <a:pt x="2995525" y="1571657"/>
                  </a:lnTo>
                  <a:lnTo>
                    <a:pt x="3003106" y="1564112"/>
                  </a:lnTo>
                  <a:lnTo>
                    <a:pt x="3002783" y="1563341"/>
                  </a:lnTo>
                  <a:close/>
                </a:path>
                <a:path w="4944109" h="1752600">
                  <a:moveTo>
                    <a:pt x="3005244" y="1560965"/>
                  </a:moveTo>
                  <a:lnTo>
                    <a:pt x="3001813" y="1560965"/>
                  </a:lnTo>
                  <a:lnTo>
                    <a:pt x="3004028" y="1563194"/>
                  </a:lnTo>
                  <a:lnTo>
                    <a:pt x="3003106" y="1564112"/>
                  </a:lnTo>
                  <a:lnTo>
                    <a:pt x="3005244" y="1569221"/>
                  </a:lnTo>
                  <a:lnTo>
                    <a:pt x="3005244" y="1560965"/>
                  </a:lnTo>
                  <a:close/>
                </a:path>
                <a:path w="4944109" h="1752600">
                  <a:moveTo>
                    <a:pt x="2980549" y="1567138"/>
                  </a:moveTo>
                  <a:lnTo>
                    <a:pt x="2981621" y="1568204"/>
                  </a:lnTo>
                  <a:lnTo>
                    <a:pt x="2981621" y="1567676"/>
                  </a:lnTo>
                  <a:lnTo>
                    <a:pt x="2980549" y="1567138"/>
                  </a:lnTo>
                  <a:close/>
                </a:path>
                <a:path w="4944109" h="1752600">
                  <a:moveTo>
                    <a:pt x="2981621" y="1567542"/>
                  </a:moveTo>
                  <a:lnTo>
                    <a:pt x="2981621" y="1567676"/>
                  </a:lnTo>
                  <a:lnTo>
                    <a:pt x="2982229" y="1567981"/>
                  </a:lnTo>
                  <a:lnTo>
                    <a:pt x="2981621" y="1567542"/>
                  </a:lnTo>
                  <a:close/>
                </a:path>
                <a:path w="4944109" h="1752600">
                  <a:moveTo>
                    <a:pt x="2981621" y="1563341"/>
                  </a:moveTo>
                  <a:lnTo>
                    <a:pt x="2981621" y="1567542"/>
                  </a:lnTo>
                  <a:lnTo>
                    <a:pt x="2982229" y="1567981"/>
                  </a:lnTo>
                  <a:lnTo>
                    <a:pt x="2983559" y="1567981"/>
                  </a:lnTo>
                  <a:lnTo>
                    <a:pt x="2981621" y="1563341"/>
                  </a:lnTo>
                  <a:close/>
                </a:path>
                <a:path w="4944109" h="1752600">
                  <a:moveTo>
                    <a:pt x="2979189" y="1565787"/>
                  </a:moveTo>
                  <a:lnTo>
                    <a:pt x="2980549" y="1567138"/>
                  </a:lnTo>
                  <a:lnTo>
                    <a:pt x="2981621" y="1567676"/>
                  </a:lnTo>
                  <a:lnTo>
                    <a:pt x="2981621" y="1567542"/>
                  </a:lnTo>
                  <a:lnTo>
                    <a:pt x="2979189" y="1565787"/>
                  </a:lnTo>
                  <a:close/>
                </a:path>
                <a:path w="4944109" h="1752600">
                  <a:moveTo>
                    <a:pt x="2981621" y="1565787"/>
                  </a:moveTo>
                  <a:lnTo>
                    <a:pt x="2979189" y="1565787"/>
                  </a:lnTo>
                  <a:lnTo>
                    <a:pt x="2981621" y="1567542"/>
                  </a:lnTo>
                  <a:lnTo>
                    <a:pt x="2981621" y="1565787"/>
                  </a:lnTo>
                  <a:close/>
                </a:path>
                <a:path w="4944109" h="1752600">
                  <a:moveTo>
                    <a:pt x="2980851" y="1536511"/>
                  </a:moveTo>
                  <a:lnTo>
                    <a:pt x="2958085" y="1536511"/>
                  </a:lnTo>
                  <a:lnTo>
                    <a:pt x="2958085" y="1541714"/>
                  </a:lnTo>
                  <a:lnTo>
                    <a:pt x="2958519" y="1543449"/>
                  </a:lnTo>
                  <a:lnTo>
                    <a:pt x="2959301" y="1545096"/>
                  </a:lnTo>
                  <a:lnTo>
                    <a:pt x="2966336" y="1559127"/>
                  </a:lnTo>
                  <a:lnTo>
                    <a:pt x="2968159" y="1560965"/>
                  </a:lnTo>
                  <a:lnTo>
                    <a:pt x="2970504" y="1562101"/>
                  </a:lnTo>
                  <a:lnTo>
                    <a:pt x="2980549" y="1567138"/>
                  </a:lnTo>
                  <a:lnTo>
                    <a:pt x="2979189" y="1565787"/>
                  </a:lnTo>
                  <a:lnTo>
                    <a:pt x="2981621" y="1565787"/>
                  </a:lnTo>
                  <a:lnTo>
                    <a:pt x="2981621" y="1563341"/>
                  </a:lnTo>
                  <a:lnTo>
                    <a:pt x="3002783" y="1563341"/>
                  </a:lnTo>
                  <a:lnTo>
                    <a:pt x="3001788" y="1560965"/>
                  </a:lnTo>
                  <a:lnTo>
                    <a:pt x="3005244" y="1560965"/>
                  </a:lnTo>
                  <a:lnTo>
                    <a:pt x="3005244" y="1560219"/>
                  </a:lnTo>
                  <a:lnTo>
                    <a:pt x="3003941" y="1557228"/>
                  </a:lnTo>
                  <a:lnTo>
                    <a:pt x="3001770" y="1555025"/>
                  </a:lnTo>
                  <a:lnTo>
                    <a:pt x="2995864" y="1549155"/>
                  </a:lnTo>
                  <a:lnTo>
                    <a:pt x="2994996" y="1548270"/>
                  </a:lnTo>
                  <a:lnTo>
                    <a:pt x="2993954" y="1547524"/>
                  </a:lnTo>
                  <a:lnTo>
                    <a:pt x="2992825" y="1547004"/>
                  </a:lnTo>
                  <a:lnTo>
                    <a:pt x="2991435" y="1546310"/>
                  </a:lnTo>
                  <a:lnTo>
                    <a:pt x="2986311" y="1546310"/>
                  </a:lnTo>
                  <a:lnTo>
                    <a:pt x="2981013" y="1541107"/>
                  </a:lnTo>
                  <a:lnTo>
                    <a:pt x="2983686" y="1541107"/>
                  </a:lnTo>
                  <a:lnTo>
                    <a:pt x="2983030" y="1539807"/>
                  </a:lnTo>
                  <a:lnTo>
                    <a:pt x="2981621" y="1539807"/>
                  </a:lnTo>
                  <a:lnTo>
                    <a:pt x="2980968" y="1537014"/>
                  </a:lnTo>
                  <a:lnTo>
                    <a:pt x="2980851" y="1536511"/>
                  </a:lnTo>
                  <a:close/>
                </a:path>
                <a:path w="4944109" h="1752600">
                  <a:moveTo>
                    <a:pt x="3001813" y="1560965"/>
                  </a:moveTo>
                  <a:lnTo>
                    <a:pt x="3003106" y="1564112"/>
                  </a:lnTo>
                  <a:lnTo>
                    <a:pt x="3004028" y="1563194"/>
                  </a:lnTo>
                  <a:lnTo>
                    <a:pt x="3001813" y="1560965"/>
                  </a:lnTo>
                  <a:close/>
                </a:path>
                <a:path w="4944109" h="1752600">
                  <a:moveTo>
                    <a:pt x="2981013" y="1541107"/>
                  </a:moveTo>
                  <a:lnTo>
                    <a:pt x="2986311" y="1546310"/>
                  </a:lnTo>
                  <a:lnTo>
                    <a:pt x="2984586" y="1542891"/>
                  </a:lnTo>
                  <a:lnTo>
                    <a:pt x="2981013" y="1541107"/>
                  </a:lnTo>
                  <a:close/>
                </a:path>
                <a:path w="4944109" h="1752600">
                  <a:moveTo>
                    <a:pt x="2984586" y="1542891"/>
                  </a:moveTo>
                  <a:lnTo>
                    <a:pt x="2986311" y="1546310"/>
                  </a:lnTo>
                  <a:lnTo>
                    <a:pt x="2991435" y="1546310"/>
                  </a:lnTo>
                  <a:lnTo>
                    <a:pt x="2984586" y="1542891"/>
                  </a:lnTo>
                  <a:close/>
                </a:path>
                <a:path w="4944109" h="1752600">
                  <a:moveTo>
                    <a:pt x="2983686" y="1541107"/>
                  </a:moveTo>
                  <a:lnTo>
                    <a:pt x="2981013" y="1541107"/>
                  </a:lnTo>
                  <a:lnTo>
                    <a:pt x="2984586" y="1542891"/>
                  </a:lnTo>
                  <a:lnTo>
                    <a:pt x="2983686" y="1541107"/>
                  </a:lnTo>
                  <a:close/>
                </a:path>
                <a:path w="4944109" h="1752600">
                  <a:moveTo>
                    <a:pt x="2980405" y="1534604"/>
                  </a:moveTo>
                  <a:lnTo>
                    <a:pt x="2981621" y="1539807"/>
                  </a:lnTo>
                  <a:lnTo>
                    <a:pt x="2981621" y="1537014"/>
                  </a:lnTo>
                  <a:lnTo>
                    <a:pt x="2980405" y="1534604"/>
                  </a:lnTo>
                  <a:close/>
                </a:path>
                <a:path w="4944109" h="1752600">
                  <a:moveTo>
                    <a:pt x="2981621" y="1537014"/>
                  </a:moveTo>
                  <a:lnTo>
                    <a:pt x="2981621" y="1539807"/>
                  </a:lnTo>
                  <a:lnTo>
                    <a:pt x="2983030" y="1539807"/>
                  </a:lnTo>
                  <a:lnTo>
                    <a:pt x="2981621" y="1537014"/>
                  </a:lnTo>
                  <a:close/>
                </a:path>
                <a:path w="4944109" h="1752600">
                  <a:moveTo>
                    <a:pt x="2981621" y="1536511"/>
                  </a:moveTo>
                  <a:lnTo>
                    <a:pt x="2981368" y="1536511"/>
                  </a:lnTo>
                  <a:lnTo>
                    <a:pt x="2981621" y="1537014"/>
                  </a:lnTo>
                  <a:lnTo>
                    <a:pt x="2981621" y="1536511"/>
                  </a:lnTo>
                  <a:close/>
                </a:path>
                <a:path w="4944109" h="1752600">
                  <a:moveTo>
                    <a:pt x="3046497" y="1616181"/>
                  </a:moveTo>
                  <a:lnTo>
                    <a:pt x="3038160" y="1624536"/>
                  </a:lnTo>
                  <a:lnTo>
                    <a:pt x="3044066" y="1630407"/>
                  </a:lnTo>
                  <a:lnTo>
                    <a:pt x="3049885" y="1636278"/>
                  </a:lnTo>
                  <a:lnTo>
                    <a:pt x="3052403" y="1638732"/>
                  </a:lnTo>
                  <a:lnTo>
                    <a:pt x="3063136" y="1627970"/>
                  </a:lnTo>
                  <a:lnTo>
                    <a:pt x="3046497" y="1627970"/>
                  </a:lnTo>
                  <a:lnTo>
                    <a:pt x="3046497" y="1616181"/>
                  </a:lnTo>
                  <a:close/>
                </a:path>
                <a:path w="4944109" h="1752600">
                  <a:moveTo>
                    <a:pt x="3031473" y="1596441"/>
                  </a:moveTo>
                  <a:lnTo>
                    <a:pt x="3014797" y="1613064"/>
                  </a:lnTo>
                  <a:lnTo>
                    <a:pt x="3020443" y="1618657"/>
                  </a:lnTo>
                  <a:lnTo>
                    <a:pt x="3021311" y="1619550"/>
                  </a:lnTo>
                  <a:lnTo>
                    <a:pt x="3022353" y="1620287"/>
                  </a:lnTo>
                  <a:lnTo>
                    <a:pt x="3036944" y="1627545"/>
                  </a:lnTo>
                  <a:lnTo>
                    <a:pt x="3038768" y="1627970"/>
                  </a:lnTo>
                  <a:lnTo>
                    <a:pt x="3041614" y="1627970"/>
                  </a:lnTo>
                  <a:lnTo>
                    <a:pt x="3038160" y="1624536"/>
                  </a:lnTo>
                  <a:lnTo>
                    <a:pt x="3046497" y="1616181"/>
                  </a:lnTo>
                  <a:lnTo>
                    <a:pt x="3046497" y="1605719"/>
                  </a:lnTo>
                  <a:lnTo>
                    <a:pt x="3045803" y="1605719"/>
                  </a:lnTo>
                  <a:lnTo>
                    <a:pt x="3040592" y="1604479"/>
                  </a:lnTo>
                  <a:lnTo>
                    <a:pt x="3043330" y="1604479"/>
                  </a:lnTo>
                  <a:lnTo>
                    <a:pt x="3038453" y="1602034"/>
                  </a:lnTo>
                  <a:lnTo>
                    <a:pt x="3037118" y="1602034"/>
                  </a:lnTo>
                  <a:lnTo>
                    <a:pt x="3034078" y="1599840"/>
                  </a:lnTo>
                  <a:lnTo>
                    <a:pt x="3034903" y="1599840"/>
                  </a:lnTo>
                  <a:lnTo>
                    <a:pt x="3031473" y="1596441"/>
                  </a:lnTo>
                  <a:close/>
                </a:path>
                <a:path w="4944109" h="1752600">
                  <a:moveTo>
                    <a:pt x="3054748" y="1607913"/>
                  </a:moveTo>
                  <a:lnTo>
                    <a:pt x="3046497" y="1616181"/>
                  </a:lnTo>
                  <a:lnTo>
                    <a:pt x="3046497" y="1627970"/>
                  </a:lnTo>
                  <a:lnTo>
                    <a:pt x="3063136" y="1627970"/>
                  </a:lnTo>
                  <a:lnTo>
                    <a:pt x="3068991" y="1622100"/>
                  </a:lnTo>
                  <a:lnTo>
                    <a:pt x="3054748" y="1607913"/>
                  </a:lnTo>
                  <a:close/>
                </a:path>
                <a:path w="4944109" h="1752600">
                  <a:moveTo>
                    <a:pt x="3043330" y="1604479"/>
                  </a:moveTo>
                  <a:lnTo>
                    <a:pt x="3040592" y="1604479"/>
                  </a:lnTo>
                  <a:lnTo>
                    <a:pt x="3045803" y="1605719"/>
                  </a:lnTo>
                  <a:lnTo>
                    <a:pt x="3043330" y="1604479"/>
                  </a:lnTo>
                  <a:close/>
                </a:path>
                <a:path w="4944109" h="1752600">
                  <a:moveTo>
                    <a:pt x="3046497" y="1604479"/>
                  </a:moveTo>
                  <a:lnTo>
                    <a:pt x="3043330" y="1604479"/>
                  </a:lnTo>
                  <a:lnTo>
                    <a:pt x="3045803" y="1605719"/>
                  </a:lnTo>
                  <a:lnTo>
                    <a:pt x="3046497" y="1605719"/>
                  </a:lnTo>
                  <a:lnTo>
                    <a:pt x="3046497" y="1604479"/>
                  </a:lnTo>
                  <a:close/>
                </a:path>
                <a:path w="4944109" h="1752600">
                  <a:moveTo>
                    <a:pt x="3034078" y="1599840"/>
                  </a:moveTo>
                  <a:lnTo>
                    <a:pt x="3037118" y="1602034"/>
                  </a:lnTo>
                  <a:lnTo>
                    <a:pt x="3035749" y="1600678"/>
                  </a:lnTo>
                  <a:lnTo>
                    <a:pt x="3034078" y="1599840"/>
                  </a:lnTo>
                  <a:close/>
                </a:path>
                <a:path w="4944109" h="1752600">
                  <a:moveTo>
                    <a:pt x="3035749" y="1600678"/>
                  </a:moveTo>
                  <a:lnTo>
                    <a:pt x="3037118" y="1602034"/>
                  </a:lnTo>
                  <a:lnTo>
                    <a:pt x="3038453" y="1602034"/>
                  </a:lnTo>
                  <a:lnTo>
                    <a:pt x="3035749" y="1600678"/>
                  </a:lnTo>
                  <a:close/>
                </a:path>
                <a:path w="4944109" h="1752600">
                  <a:moveTo>
                    <a:pt x="3034903" y="1599840"/>
                  </a:moveTo>
                  <a:lnTo>
                    <a:pt x="3034078" y="1599840"/>
                  </a:lnTo>
                  <a:lnTo>
                    <a:pt x="3035749" y="1600678"/>
                  </a:lnTo>
                  <a:lnTo>
                    <a:pt x="3034903" y="1599840"/>
                  </a:lnTo>
                  <a:close/>
                </a:path>
                <a:path w="4944109" h="1752600">
                  <a:moveTo>
                    <a:pt x="3105381" y="1657350"/>
                  </a:moveTo>
                  <a:lnTo>
                    <a:pt x="3100083" y="1667859"/>
                  </a:lnTo>
                  <a:lnTo>
                    <a:pt x="3116411" y="1675985"/>
                  </a:lnTo>
                  <a:lnTo>
                    <a:pt x="3121883" y="1675100"/>
                  </a:lnTo>
                  <a:lnTo>
                    <a:pt x="3125530" y="1671536"/>
                  </a:lnTo>
                  <a:lnTo>
                    <a:pt x="3127982" y="1669099"/>
                  </a:lnTo>
                  <a:lnTo>
                    <a:pt x="3105381" y="1669099"/>
                  </a:lnTo>
                  <a:lnTo>
                    <a:pt x="3105381" y="1657350"/>
                  </a:lnTo>
                  <a:close/>
                </a:path>
                <a:path w="4944109" h="1752600">
                  <a:moveTo>
                    <a:pt x="3099476" y="1645600"/>
                  </a:moveTo>
                  <a:lnTo>
                    <a:pt x="3094265" y="1645600"/>
                  </a:lnTo>
                  <a:lnTo>
                    <a:pt x="3094265" y="1669099"/>
                  </a:lnTo>
                  <a:lnTo>
                    <a:pt x="3099476" y="1669099"/>
                  </a:lnTo>
                  <a:lnTo>
                    <a:pt x="3099476" y="1645600"/>
                  </a:lnTo>
                  <a:close/>
                </a:path>
                <a:path w="4944109" h="1752600">
                  <a:moveTo>
                    <a:pt x="3105381" y="1645600"/>
                  </a:moveTo>
                  <a:lnTo>
                    <a:pt x="3099476" y="1645600"/>
                  </a:lnTo>
                  <a:lnTo>
                    <a:pt x="3099476" y="1669099"/>
                  </a:lnTo>
                  <a:lnTo>
                    <a:pt x="3102575" y="1669099"/>
                  </a:lnTo>
                  <a:lnTo>
                    <a:pt x="3100083" y="1667859"/>
                  </a:lnTo>
                  <a:lnTo>
                    <a:pt x="3105381" y="1657350"/>
                  </a:lnTo>
                  <a:lnTo>
                    <a:pt x="3105381" y="1645600"/>
                  </a:lnTo>
                  <a:close/>
                </a:path>
                <a:path w="4944109" h="1752600">
                  <a:moveTo>
                    <a:pt x="3110679" y="1646840"/>
                  </a:moveTo>
                  <a:lnTo>
                    <a:pt x="3105381" y="1657350"/>
                  </a:lnTo>
                  <a:lnTo>
                    <a:pt x="3105381" y="1669099"/>
                  </a:lnTo>
                  <a:lnTo>
                    <a:pt x="3123099" y="1669099"/>
                  </a:lnTo>
                  <a:lnTo>
                    <a:pt x="3128917" y="1666703"/>
                  </a:lnTo>
                  <a:lnTo>
                    <a:pt x="3128917" y="1654904"/>
                  </a:lnTo>
                  <a:lnTo>
                    <a:pt x="3108855" y="1654904"/>
                  </a:lnTo>
                  <a:lnTo>
                    <a:pt x="3114801" y="1648934"/>
                  </a:lnTo>
                  <a:lnTo>
                    <a:pt x="3113086" y="1648045"/>
                  </a:lnTo>
                  <a:lnTo>
                    <a:pt x="3110679" y="1646840"/>
                  </a:lnTo>
                  <a:close/>
                </a:path>
                <a:path w="4944109" h="1752600">
                  <a:moveTo>
                    <a:pt x="3128917" y="1666703"/>
                  </a:moveTo>
                  <a:lnTo>
                    <a:pt x="3123099" y="1669099"/>
                  </a:lnTo>
                  <a:lnTo>
                    <a:pt x="3127982" y="1669099"/>
                  </a:lnTo>
                  <a:lnTo>
                    <a:pt x="3128917" y="1668169"/>
                  </a:lnTo>
                  <a:lnTo>
                    <a:pt x="3128917" y="1666703"/>
                  </a:lnTo>
                  <a:close/>
                </a:path>
                <a:path w="4944109" h="1752600">
                  <a:moveTo>
                    <a:pt x="3128917" y="1668169"/>
                  </a:moveTo>
                  <a:lnTo>
                    <a:pt x="3127982" y="1669099"/>
                  </a:lnTo>
                  <a:lnTo>
                    <a:pt x="3128917" y="1669099"/>
                  </a:lnTo>
                  <a:lnTo>
                    <a:pt x="3128917" y="1668169"/>
                  </a:lnTo>
                  <a:close/>
                </a:path>
                <a:path w="4944109" h="1752600">
                  <a:moveTo>
                    <a:pt x="3133743" y="1665666"/>
                  </a:moveTo>
                  <a:lnTo>
                    <a:pt x="3131436" y="1665666"/>
                  </a:lnTo>
                  <a:lnTo>
                    <a:pt x="3128917" y="1668169"/>
                  </a:lnTo>
                  <a:lnTo>
                    <a:pt x="3128917" y="1669099"/>
                  </a:lnTo>
                  <a:lnTo>
                    <a:pt x="3132114" y="1669099"/>
                  </a:lnTo>
                  <a:lnTo>
                    <a:pt x="3129612" y="1667859"/>
                  </a:lnTo>
                  <a:lnTo>
                    <a:pt x="3132647" y="1667859"/>
                  </a:lnTo>
                  <a:lnTo>
                    <a:pt x="3133743" y="1665666"/>
                  </a:lnTo>
                  <a:close/>
                </a:path>
                <a:path w="4944109" h="1752600">
                  <a:moveTo>
                    <a:pt x="3129612" y="1667859"/>
                  </a:moveTo>
                  <a:lnTo>
                    <a:pt x="3132114" y="1669099"/>
                  </a:lnTo>
                  <a:lnTo>
                    <a:pt x="3132324" y="1668505"/>
                  </a:lnTo>
                  <a:lnTo>
                    <a:pt x="3129612" y="1667859"/>
                  </a:lnTo>
                  <a:close/>
                </a:path>
                <a:path w="4944109" h="1752600">
                  <a:moveTo>
                    <a:pt x="3132324" y="1668505"/>
                  </a:moveTo>
                  <a:lnTo>
                    <a:pt x="3132027" y="1669099"/>
                  </a:lnTo>
                  <a:lnTo>
                    <a:pt x="3134823" y="1669099"/>
                  </a:lnTo>
                  <a:lnTo>
                    <a:pt x="3132324" y="1668505"/>
                  </a:lnTo>
                  <a:close/>
                </a:path>
                <a:path w="4944109" h="1752600">
                  <a:moveTo>
                    <a:pt x="3132647" y="1667859"/>
                  </a:moveTo>
                  <a:lnTo>
                    <a:pt x="3129612" y="1667859"/>
                  </a:lnTo>
                  <a:lnTo>
                    <a:pt x="3132324" y="1668505"/>
                  </a:lnTo>
                  <a:lnTo>
                    <a:pt x="3132647" y="1667859"/>
                  </a:lnTo>
                  <a:close/>
                </a:path>
                <a:path w="4944109" h="1752600">
                  <a:moveTo>
                    <a:pt x="3131436" y="1665666"/>
                  </a:moveTo>
                  <a:lnTo>
                    <a:pt x="3128917" y="1666703"/>
                  </a:lnTo>
                  <a:lnTo>
                    <a:pt x="3128917" y="1668169"/>
                  </a:lnTo>
                  <a:lnTo>
                    <a:pt x="3131436" y="1665666"/>
                  </a:lnTo>
                  <a:close/>
                </a:path>
                <a:path w="4944109" h="1752600">
                  <a:moveTo>
                    <a:pt x="3136647" y="1645600"/>
                  </a:moveTo>
                  <a:lnTo>
                    <a:pt x="3128917" y="1645600"/>
                  </a:lnTo>
                  <a:lnTo>
                    <a:pt x="3128917" y="1666703"/>
                  </a:lnTo>
                  <a:lnTo>
                    <a:pt x="3131436" y="1665666"/>
                  </a:lnTo>
                  <a:lnTo>
                    <a:pt x="3133743" y="1665666"/>
                  </a:lnTo>
                  <a:lnTo>
                    <a:pt x="3142553" y="1648045"/>
                  </a:lnTo>
                  <a:lnTo>
                    <a:pt x="3138471" y="1646024"/>
                  </a:lnTo>
                  <a:lnTo>
                    <a:pt x="3136647" y="1645600"/>
                  </a:lnTo>
                  <a:close/>
                </a:path>
                <a:path w="4944109" h="1752600">
                  <a:moveTo>
                    <a:pt x="3114861" y="1648934"/>
                  </a:moveTo>
                  <a:lnTo>
                    <a:pt x="3111040" y="1652710"/>
                  </a:lnTo>
                  <a:lnTo>
                    <a:pt x="3108855" y="1654904"/>
                  </a:lnTo>
                  <a:lnTo>
                    <a:pt x="3122404" y="1652710"/>
                  </a:lnTo>
                  <a:lnTo>
                    <a:pt x="3114861" y="1648934"/>
                  </a:lnTo>
                  <a:close/>
                </a:path>
                <a:path w="4944109" h="1752600">
                  <a:moveTo>
                    <a:pt x="3128917" y="1645600"/>
                  </a:moveTo>
                  <a:lnTo>
                    <a:pt x="3119972" y="1645600"/>
                  </a:lnTo>
                  <a:lnTo>
                    <a:pt x="3116923" y="1646840"/>
                  </a:lnTo>
                  <a:lnTo>
                    <a:pt x="3115702" y="1648045"/>
                  </a:lnTo>
                  <a:lnTo>
                    <a:pt x="3114861" y="1648934"/>
                  </a:lnTo>
                  <a:lnTo>
                    <a:pt x="3122404" y="1652710"/>
                  </a:lnTo>
                  <a:lnTo>
                    <a:pt x="3108855" y="1654904"/>
                  </a:lnTo>
                  <a:lnTo>
                    <a:pt x="3128917" y="1654904"/>
                  </a:lnTo>
                  <a:lnTo>
                    <a:pt x="3128917" y="1645600"/>
                  </a:lnTo>
                  <a:close/>
                </a:path>
                <a:path w="4944109" h="1752600">
                  <a:moveTo>
                    <a:pt x="3186061" y="1673163"/>
                  </a:moveTo>
                  <a:lnTo>
                    <a:pt x="3182590" y="1673721"/>
                  </a:lnTo>
                  <a:lnTo>
                    <a:pt x="3198918" y="1681873"/>
                  </a:lnTo>
                  <a:lnTo>
                    <a:pt x="3204389" y="1680980"/>
                  </a:lnTo>
                  <a:lnTo>
                    <a:pt x="3208037" y="1677407"/>
                  </a:lnTo>
                  <a:lnTo>
                    <a:pt x="3190320" y="1677407"/>
                  </a:lnTo>
                  <a:lnTo>
                    <a:pt x="3186061" y="1673163"/>
                  </a:lnTo>
                  <a:close/>
                </a:path>
                <a:path w="4944109" h="1752600">
                  <a:moveTo>
                    <a:pt x="3196226" y="1671528"/>
                  </a:moveTo>
                  <a:lnTo>
                    <a:pt x="3186061" y="1673163"/>
                  </a:lnTo>
                  <a:lnTo>
                    <a:pt x="3190320" y="1677407"/>
                  </a:lnTo>
                  <a:lnTo>
                    <a:pt x="3196226" y="1671528"/>
                  </a:lnTo>
                  <a:close/>
                </a:path>
                <a:path w="4944109" h="1752600">
                  <a:moveTo>
                    <a:pt x="3213856" y="1671528"/>
                  </a:moveTo>
                  <a:lnTo>
                    <a:pt x="3196226" y="1671528"/>
                  </a:lnTo>
                  <a:lnTo>
                    <a:pt x="3190320" y="1677407"/>
                  </a:lnTo>
                  <a:lnTo>
                    <a:pt x="3208037" y="1677407"/>
                  </a:lnTo>
                  <a:lnTo>
                    <a:pt x="3213856" y="1671528"/>
                  </a:lnTo>
                  <a:close/>
                </a:path>
                <a:path w="4944109" h="1752600">
                  <a:moveTo>
                    <a:pt x="3194784" y="1657350"/>
                  </a:moveTo>
                  <a:lnTo>
                    <a:pt x="3181895" y="1657350"/>
                  </a:lnTo>
                  <a:lnTo>
                    <a:pt x="3181982" y="1669099"/>
                  </a:lnTo>
                  <a:lnTo>
                    <a:pt x="3186061" y="1673163"/>
                  </a:lnTo>
                  <a:lnTo>
                    <a:pt x="3196226" y="1671528"/>
                  </a:lnTo>
                  <a:lnTo>
                    <a:pt x="3213856" y="1671528"/>
                  </a:lnTo>
                  <a:lnTo>
                    <a:pt x="3203257" y="1660792"/>
                  </a:lnTo>
                  <a:lnTo>
                    <a:pt x="3191362" y="1660792"/>
                  </a:lnTo>
                  <a:lnTo>
                    <a:pt x="3194784" y="1657350"/>
                  </a:lnTo>
                  <a:close/>
                </a:path>
                <a:path w="4944109" h="1752600">
                  <a:moveTo>
                    <a:pt x="3211424" y="1657350"/>
                  </a:moveTo>
                  <a:lnTo>
                    <a:pt x="3211459" y="1669099"/>
                  </a:lnTo>
                  <a:lnTo>
                    <a:pt x="3213856" y="1671528"/>
                  </a:lnTo>
                  <a:lnTo>
                    <a:pt x="3219762" y="1665657"/>
                  </a:lnTo>
                  <a:lnTo>
                    <a:pt x="3211424" y="1657350"/>
                  </a:lnTo>
                  <a:close/>
                </a:path>
                <a:path w="4944109" h="1752600">
                  <a:moveTo>
                    <a:pt x="3188583" y="1650447"/>
                  </a:moveTo>
                  <a:lnTo>
                    <a:pt x="3183111" y="1651331"/>
                  </a:lnTo>
                  <a:lnTo>
                    <a:pt x="3179551" y="1654913"/>
                  </a:lnTo>
                  <a:lnTo>
                    <a:pt x="3173645" y="1660792"/>
                  </a:lnTo>
                  <a:lnTo>
                    <a:pt x="3181982" y="1669099"/>
                  </a:lnTo>
                  <a:lnTo>
                    <a:pt x="3181895" y="1657350"/>
                  </a:lnTo>
                  <a:lnTo>
                    <a:pt x="3194784" y="1657350"/>
                  </a:lnTo>
                  <a:lnTo>
                    <a:pt x="3197206" y="1654913"/>
                  </a:lnTo>
                  <a:lnTo>
                    <a:pt x="3196956" y="1654601"/>
                  </a:lnTo>
                  <a:lnTo>
                    <a:pt x="3188583" y="1650447"/>
                  </a:lnTo>
                  <a:close/>
                </a:path>
                <a:path w="4944109" h="1752600">
                  <a:moveTo>
                    <a:pt x="3208979" y="1654913"/>
                  </a:moveTo>
                  <a:lnTo>
                    <a:pt x="3197578" y="1654913"/>
                  </a:lnTo>
                  <a:lnTo>
                    <a:pt x="3204911" y="1658590"/>
                  </a:lnTo>
                  <a:lnTo>
                    <a:pt x="3201612" y="1659126"/>
                  </a:lnTo>
                  <a:lnTo>
                    <a:pt x="3211459" y="1669099"/>
                  </a:lnTo>
                  <a:lnTo>
                    <a:pt x="3211424" y="1657350"/>
                  </a:lnTo>
                  <a:lnTo>
                    <a:pt x="3208979" y="1654913"/>
                  </a:lnTo>
                  <a:close/>
                </a:path>
                <a:path w="4944109" h="1752600">
                  <a:moveTo>
                    <a:pt x="3220370" y="1645600"/>
                  </a:moveTo>
                  <a:lnTo>
                    <a:pt x="3211424" y="1645600"/>
                  </a:lnTo>
                  <a:lnTo>
                    <a:pt x="3211424" y="1657350"/>
                  </a:lnTo>
                  <a:lnTo>
                    <a:pt x="3219762" y="1665657"/>
                  </a:lnTo>
                  <a:lnTo>
                    <a:pt x="3216299" y="1669099"/>
                  </a:lnTo>
                  <a:lnTo>
                    <a:pt x="3220370" y="1669099"/>
                  </a:lnTo>
                  <a:lnTo>
                    <a:pt x="3220370" y="1645600"/>
                  </a:lnTo>
                  <a:close/>
                </a:path>
                <a:path w="4944109" h="1752600">
                  <a:moveTo>
                    <a:pt x="3197277" y="1654913"/>
                  </a:moveTo>
                  <a:lnTo>
                    <a:pt x="3194784" y="1657350"/>
                  </a:lnTo>
                  <a:lnTo>
                    <a:pt x="3191362" y="1660792"/>
                  </a:lnTo>
                  <a:lnTo>
                    <a:pt x="3201612" y="1659126"/>
                  </a:lnTo>
                  <a:lnTo>
                    <a:pt x="3201083" y="1658590"/>
                  </a:lnTo>
                  <a:lnTo>
                    <a:pt x="3197277" y="1654913"/>
                  </a:lnTo>
                  <a:close/>
                </a:path>
                <a:path w="4944109" h="1752600">
                  <a:moveTo>
                    <a:pt x="3201612" y="1659126"/>
                  </a:moveTo>
                  <a:lnTo>
                    <a:pt x="3191362" y="1660792"/>
                  </a:lnTo>
                  <a:lnTo>
                    <a:pt x="3203257" y="1660792"/>
                  </a:lnTo>
                  <a:lnTo>
                    <a:pt x="3201612" y="1659126"/>
                  </a:lnTo>
                  <a:close/>
                </a:path>
                <a:path w="4944109" h="1752600">
                  <a:moveTo>
                    <a:pt x="3197578" y="1654913"/>
                  </a:moveTo>
                  <a:lnTo>
                    <a:pt x="3199859" y="1657350"/>
                  </a:lnTo>
                  <a:lnTo>
                    <a:pt x="3201061" y="1658590"/>
                  </a:lnTo>
                  <a:lnTo>
                    <a:pt x="3201612" y="1659126"/>
                  </a:lnTo>
                  <a:lnTo>
                    <a:pt x="3204911" y="1658590"/>
                  </a:lnTo>
                  <a:lnTo>
                    <a:pt x="3197578" y="1654913"/>
                  </a:lnTo>
                  <a:close/>
                </a:path>
                <a:path w="4944109" h="1752600">
                  <a:moveTo>
                    <a:pt x="3196956" y="1654601"/>
                  </a:moveTo>
                  <a:lnTo>
                    <a:pt x="3199785" y="1657350"/>
                  </a:lnTo>
                  <a:lnTo>
                    <a:pt x="3197453" y="1654913"/>
                  </a:lnTo>
                  <a:lnTo>
                    <a:pt x="3196956" y="1654601"/>
                  </a:lnTo>
                  <a:close/>
                </a:path>
                <a:path w="4944109" h="1752600">
                  <a:moveTo>
                    <a:pt x="3203087" y="1649042"/>
                  </a:moveTo>
                  <a:lnTo>
                    <a:pt x="3197268" y="1654913"/>
                  </a:lnTo>
                  <a:lnTo>
                    <a:pt x="3208979" y="1654913"/>
                  </a:lnTo>
                  <a:lnTo>
                    <a:pt x="3203087" y="1649042"/>
                  </a:lnTo>
                  <a:close/>
                </a:path>
                <a:path w="4944109" h="1752600">
                  <a:moveTo>
                    <a:pt x="3252678" y="1608444"/>
                  </a:moveTo>
                  <a:lnTo>
                    <a:pt x="3247380" y="1624259"/>
                  </a:lnTo>
                  <a:lnTo>
                    <a:pt x="3247032" y="1625456"/>
                  </a:lnTo>
                  <a:lnTo>
                    <a:pt x="3246772" y="1626713"/>
                  </a:lnTo>
                  <a:lnTo>
                    <a:pt x="3246772" y="1636850"/>
                  </a:lnTo>
                  <a:lnTo>
                    <a:pt x="3270395" y="1636850"/>
                  </a:lnTo>
                  <a:lnTo>
                    <a:pt x="3270395" y="1631690"/>
                  </a:lnTo>
                  <a:lnTo>
                    <a:pt x="3269787" y="1631690"/>
                  </a:lnTo>
                  <a:lnTo>
                    <a:pt x="3270395" y="1627970"/>
                  </a:lnTo>
                  <a:lnTo>
                    <a:pt x="3271033" y="1627970"/>
                  </a:lnTo>
                  <a:lnTo>
                    <a:pt x="3275693" y="1614061"/>
                  </a:lnTo>
                  <a:lnTo>
                    <a:pt x="3276040" y="1612864"/>
                  </a:lnTo>
                  <a:lnTo>
                    <a:pt x="3276301" y="1611607"/>
                  </a:lnTo>
                  <a:lnTo>
                    <a:pt x="3276301" y="1610350"/>
                  </a:lnTo>
                  <a:lnTo>
                    <a:pt x="3252678" y="1610350"/>
                  </a:lnTo>
                  <a:lnTo>
                    <a:pt x="3252678" y="1608444"/>
                  </a:lnTo>
                  <a:close/>
                </a:path>
                <a:path w="4944109" h="1752600">
                  <a:moveTo>
                    <a:pt x="3270395" y="1627970"/>
                  </a:moveTo>
                  <a:lnTo>
                    <a:pt x="3269787" y="1631690"/>
                  </a:lnTo>
                  <a:lnTo>
                    <a:pt x="3270395" y="1629876"/>
                  </a:lnTo>
                  <a:lnTo>
                    <a:pt x="3270395" y="1627970"/>
                  </a:lnTo>
                  <a:close/>
                </a:path>
                <a:path w="4944109" h="1752600">
                  <a:moveTo>
                    <a:pt x="3270395" y="1629876"/>
                  </a:moveTo>
                  <a:lnTo>
                    <a:pt x="3269787" y="1631690"/>
                  </a:lnTo>
                  <a:lnTo>
                    <a:pt x="3270395" y="1631690"/>
                  </a:lnTo>
                  <a:lnTo>
                    <a:pt x="3270395" y="1629876"/>
                  </a:lnTo>
                  <a:close/>
                </a:path>
                <a:path w="4944109" h="1752600">
                  <a:moveTo>
                    <a:pt x="3271033" y="1627970"/>
                  </a:moveTo>
                  <a:lnTo>
                    <a:pt x="3270395" y="1627970"/>
                  </a:lnTo>
                  <a:lnTo>
                    <a:pt x="3270395" y="1629876"/>
                  </a:lnTo>
                  <a:lnTo>
                    <a:pt x="3271033" y="1627970"/>
                  </a:lnTo>
                  <a:close/>
                </a:path>
                <a:path w="4944109" h="1752600">
                  <a:moveTo>
                    <a:pt x="3253286" y="1606630"/>
                  </a:moveTo>
                  <a:lnTo>
                    <a:pt x="3252678" y="1608444"/>
                  </a:lnTo>
                  <a:lnTo>
                    <a:pt x="3252678" y="1610350"/>
                  </a:lnTo>
                  <a:lnTo>
                    <a:pt x="3253286" y="1606630"/>
                  </a:lnTo>
                  <a:close/>
                </a:path>
                <a:path w="4944109" h="1752600">
                  <a:moveTo>
                    <a:pt x="3276301" y="1606630"/>
                  </a:moveTo>
                  <a:lnTo>
                    <a:pt x="3253286" y="1606630"/>
                  </a:lnTo>
                  <a:lnTo>
                    <a:pt x="3252678" y="1610350"/>
                  </a:lnTo>
                  <a:lnTo>
                    <a:pt x="3276301" y="1610350"/>
                  </a:lnTo>
                  <a:lnTo>
                    <a:pt x="3276301" y="1606630"/>
                  </a:lnTo>
                  <a:close/>
                </a:path>
                <a:path w="4944109" h="1752600">
                  <a:moveTo>
                    <a:pt x="3257541" y="1583052"/>
                  </a:moveTo>
                  <a:lnTo>
                    <a:pt x="3256152" y="1584413"/>
                  </a:lnTo>
                  <a:lnTo>
                    <a:pt x="3253980" y="1586616"/>
                  </a:lnTo>
                  <a:lnTo>
                    <a:pt x="3252678" y="1589599"/>
                  </a:lnTo>
                  <a:lnTo>
                    <a:pt x="3252678" y="1608444"/>
                  </a:lnTo>
                  <a:lnTo>
                    <a:pt x="3253286" y="1606630"/>
                  </a:lnTo>
                  <a:lnTo>
                    <a:pt x="3276301" y="1606630"/>
                  </a:lnTo>
                  <a:lnTo>
                    <a:pt x="3276301" y="1601028"/>
                  </a:lnTo>
                  <a:lnTo>
                    <a:pt x="3272827" y="1601028"/>
                  </a:lnTo>
                  <a:lnTo>
                    <a:pt x="3273637" y="1599089"/>
                  </a:lnTo>
                  <a:lnTo>
                    <a:pt x="3257541" y="1583052"/>
                  </a:lnTo>
                  <a:close/>
                </a:path>
                <a:path w="4944109" h="1752600">
                  <a:moveTo>
                    <a:pt x="3273637" y="1599089"/>
                  </a:moveTo>
                  <a:lnTo>
                    <a:pt x="3272827" y="1601028"/>
                  </a:lnTo>
                  <a:lnTo>
                    <a:pt x="3274216" y="1599666"/>
                  </a:lnTo>
                  <a:lnTo>
                    <a:pt x="3273637" y="1599089"/>
                  </a:lnTo>
                  <a:close/>
                </a:path>
                <a:path w="4944109" h="1752600">
                  <a:moveTo>
                    <a:pt x="3276301" y="1592720"/>
                  </a:moveTo>
                  <a:lnTo>
                    <a:pt x="3273637" y="1599089"/>
                  </a:lnTo>
                  <a:lnTo>
                    <a:pt x="3274216" y="1599666"/>
                  </a:lnTo>
                  <a:lnTo>
                    <a:pt x="3272827" y="1601028"/>
                  </a:lnTo>
                  <a:lnTo>
                    <a:pt x="3276301" y="1601028"/>
                  </a:lnTo>
                  <a:lnTo>
                    <a:pt x="3276301" y="1592720"/>
                  </a:lnTo>
                  <a:close/>
                </a:path>
                <a:path w="4944109" h="1752600">
                  <a:moveTo>
                    <a:pt x="3300857" y="1529119"/>
                  </a:moveTo>
                  <a:lnTo>
                    <a:pt x="3279861" y="1543189"/>
                  </a:lnTo>
                  <a:lnTo>
                    <a:pt x="3296536" y="1559795"/>
                  </a:lnTo>
                  <a:lnTo>
                    <a:pt x="3300084" y="1556231"/>
                  </a:lnTo>
                  <a:lnTo>
                    <a:pt x="3299229" y="1556231"/>
                  </a:lnTo>
                  <a:lnTo>
                    <a:pt x="3302268" y="1554037"/>
                  </a:lnTo>
                  <a:lnTo>
                    <a:pt x="3303636" y="1554037"/>
                  </a:lnTo>
                  <a:lnTo>
                    <a:pt x="3308532" y="1551600"/>
                  </a:lnTo>
                  <a:lnTo>
                    <a:pt x="3305742" y="1551600"/>
                  </a:lnTo>
                  <a:lnTo>
                    <a:pt x="3311040" y="1550351"/>
                  </a:lnTo>
                  <a:lnTo>
                    <a:pt x="3319392" y="1550351"/>
                  </a:lnTo>
                  <a:lnTo>
                    <a:pt x="3323373" y="1546310"/>
                  </a:lnTo>
                  <a:lnTo>
                    <a:pt x="3323373" y="1539807"/>
                  </a:lnTo>
                  <a:lnTo>
                    <a:pt x="3299837" y="1539807"/>
                  </a:lnTo>
                  <a:lnTo>
                    <a:pt x="3299837" y="1532176"/>
                  </a:lnTo>
                  <a:lnTo>
                    <a:pt x="3300271" y="1530355"/>
                  </a:lnTo>
                  <a:lnTo>
                    <a:pt x="3300765" y="1529314"/>
                  </a:lnTo>
                  <a:lnTo>
                    <a:pt x="3300857" y="1529119"/>
                  </a:lnTo>
                  <a:close/>
                </a:path>
                <a:path w="4944109" h="1752600">
                  <a:moveTo>
                    <a:pt x="3302268" y="1554037"/>
                  </a:moveTo>
                  <a:lnTo>
                    <a:pt x="3299229" y="1556231"/>
                  </a:lnTo>
                  <a:lnTo>
                    <a:pt x="3300925" y="1555386"/>
                  </a:lnTo>
                  <a:lnTo>
                    <a:pt x="3302268" y="1554037"/>
                  </a:lnTo>
                  <a:close/>
                </a:path>
                <a:path w="4944109" h="1752600">
                  <a:moveTo>
                    <a:pt x="3300925" y="1555386"/>
                  </a:moveTo>
                  <a:lnTo>
                    <a:pt x="3299229" y="1556231"/>
                  </a:lnTo>
                  <a:lnTo>
                    <a:pt x="3300084" y="1556231"/>
                  </a:lnTo>
                  <a:lnTo>
                    <a:pt x="3300925" y="1555386"/>
                  </a:lnTo>
                  <a:close/>
                </a:path>
                <a:path w="4944109" h="1752600">
                  <a:moveTo>
                    <a:pt x="3303636" y="1554037"/>
                  </a:moveTo>
                  <a:lnTo>
                    <a:pt x="3302268" y="1554037"/>
                  </a:lnTo>
                  <a:lnTo>
                    <a:pt x="3300925" y="1555386"/>
                  </a:lnTo>
                  <a:lnTo>
                    <a:pt x="3303636" y="1554037"/>
                  </a:lnTo>
                  <a:close/>
                </a:path>
                <a:path w="4944109" h="1752600">
                  <a:moveTo>
                    <a:pt x="3311040" y="1550351"/>
                  </a:moveTo>
                  <a:lnTo>
                    <a:pt x="3305742" y="1551600"/>
                  </a:lnTo>
                  <a:lnTo>
                    <a:pt x="3308532" y="1551600"/>
                  </a:lnTo>
                  <a:lnTo>
                    <a:pt x="3311040" y="1550351"/>
                  </a:lnTo>
                  <a:close/>
                </a:path>
                <a:path w="4944109" h="1752600">
                  <a:moveTo>
                    <a:pt x="3319392" y="1550351"/>
                  </a:moveTo>
                  <a:lnTo>
                    <a:pt x="3311040" y="1550351"/>
                  </a:lnTo>
                  <a:lnTo>
                    <a:pt x="3308532" y="1551600"/>
                  </a:lnTo>
                  <a:lnTo>
                    <a:pt x="3318162" y="1551600"/>
                  </a:lnTo>
                  <a:lnTo>
                    <a:pt x="3319392" y="1550351"/>
                  </a:lnTo>
                  <a:close/>
                </a:path>
                <a:path w="4944109" h="1752600">
                  <a:moveTo>
                    <a:pt x="3311648" y="1528100"/>
                  </a:moveTo>
                  <a:lnTo>
                    <a:pt x="3299837" y="1532176"/>
                  </a:lnTo>
                  <a:lnTo>
                    <a:pt x="3299837" y="1539807"/>
                  </a:lnTo>
                  <a:lnTo>
                    <a:pt x="3311648" y="1528100"/>
                  </a:lnTo>
                  <a:close/>
                </a:path>
                <a:path w="4944109" h="1752600">
                  <a:moveTo>
                    <a:pt x="3327756" y="1528100"/>
                  </a:moveTo>
                  <a:lnTo>
                    <a:pt x="3311648" y="1528100"/>
                  </a:lnTo>
                  <a:lnTo>
                    <a:pt x="3299837" y="1539807"/>
                  </a:lnTo>
                  <a:lnTo>
                    <a:pt x="3323373" y="1539807"/>
                  </a:lnTo>
                  <a:lnTo>
                    <a:pt x="3323373" y="1539200"/>
                  </a:lnTo>
                  <a:lnTo>
                    <a:pt x="3322157" y="1539200"/>
                  </a:lnTo>
                  <a:lnTo>
                    <a:pt x="3323373" y="1533997"/>
                  </a:lnTo>
                  <a:lnTo>
                    <a:pt x="3324782" y="1533997"/>
                  </a:lnTo>
                  <a:lnTo>
                    <a:pt x="3327756" y="1528100"/>
                  </a:lnTo>
                  <a:close/>
                </a:path>
                <a:path w="4944109" h="1752600">
                  <a:moveTo>
                    <a:pt x="3323373" y="1533997"/>
                  </a:moveTo>
                  <a:lnTo>
                    <a:pt x="3322157" y="1539200"/>
                  </a:lnTo>
                  <a:lnTo>
                    <a:pt x="3323373" y="1536789"/>
                  </a:lnTo>
                  <a:lnTo>
                    <a:pt x="3323373" y="1533997"/>
                  </a:lnTo>
                  <a:close/>
                </a:path>
                <a:path w="4944109" h="1752600">
                  <a:moveTo>
                    <a:pt x="3323373" y="1536789"/>
                  </a:moveTo>
                  <a:lnTo>
                    <a:pt x="3322157" y="1539200"/>
                  </a:lnTo>
                  <a:lnTo>
                    <a:pt x="3323373" y="1539200"/>
                  </a:lnTo>
                  <a:lnTo>
                    <a:pt x="3323373" y="1536789"/>
                  </a:lnTo>
                  <a:close/>
                </a:path>
                <a:path w="4944109" h="1752600">
                  <a:moveTo>
                    <a:pt x="3324782" y="1533997"/>
                  </a:moveTo>
                  <a:lnTo>
                    <a:pt x="3323373" y="1533997"/>
                  </a:lnTo>
                  <a:lnTo>
                    <a:pt x="3323373" y="1536789"/>
                  </a:lnTo>
                  <a:lnTo>
                    <a:pt x="3324782" y="1533997"/>
                  </a:lnTo>
                  <a:close/>
                </a:path>
                <a:path w="4944109" h="1752600">
                  <a:moveTo>
                    <a:pt x="3306958" y="1517001"/>
                  </a:moveTo>
                  <a:lnTo>
                    <a:pt x="3300857" y="1529119"/>
                  </a:lnTo>
                  <a:lnTo>
                    <a:pt x="3302095" y="1528534"/>
                  </a:lnTo>
                  <a:lnTo>
                    <a:pt x="3303919" y="1528100"/>
                  </a:lnTo>
                  <a:lnTo>
                    <a:pt x="3327756" y="1528100"/>
                  </a:lnTo>
                  <a:lnTo>
                    <a:pt x="3328844" y="1525845"/>
                  </a:lnTo>
                  <a:lnTo>
                    <a:pt x="3329279" y="1524024"/>
                  </a:lnTo>
                  <a:lnTo>
                    <a:pt x="3329279" y="1522203"/>
                  </a:lnTo>
                  <a:lnTo>
                    <a:pt x="3305742" y="1522203"/>
                  </a:lnTo>
                  <a:lnTo>
                    <a:pt x="3305742" y="1521423"/>
                  </a:lnTo>
                  <a:lnTo>
                    <a:pt x="3305925" y="1521423"/>
                  </a:lnTo>
                  <a:lnTo>
                    <a:pt x="3306958" y="1517001"/>
                  </a:lnTo>
                  <a:close/>
                </a:path>
                <a:path w="4944109" h="1752600">
                  <a:moveTo>
                    <a:pt x="3305925" y="1521423"/>
                  </a:moveTo>
                  <a:lnTo>
                    <a:pt x="3305742" y="1521423"/>
                  </a:lnTo>
                  <a:lnTo>
                    <a:pt x="3305742" y="1522203"/>
                  </a:lnTo>
                  <a:lnTo>
                    <a:pt x="3305925" y="1521423"/>
                  </a:lnTo>
                  <a:close/>
                </a:path>
                <a:path w="4944109" h="1752600">
                  <a:moveTo>
                    <a:pt x="3329279" y="1521423"/>
                  </a:moveTo>
                  <a:lnTo>
                    <a:pt x="3305925" y="1521423"/>
                  </a:lnTo>
                  <a:lnTo>
                    <a:pt x="3305742" y="1522203"/>
                  </a:lnTo>
                  <a:lnTo>
                    <a:pt x="3329279" y="1522203"/>
                  </a:lnTo>
                  <a:lnTo>
                    <a:pt x="3329279" y="1521423"/>
                  </a:lnTo>
                  <a:close/>
                </a:path>
                <a:path w="4944109" h="1752600">
                  <a:moveTo>
                    <a:pt x="3352424" y="1482589"/>
                  </a:moveTo>
                  <a:lnTo>
                    <a:pt x="3345693" y="1484829"/>
                  </a:lnTo>
                  <a:lnTo>
                    <a:pt x="3353162" y="1507115"/>
                  </a:lnTo>
                  <a:lnTo>
                    <a:pt x="3362542" y="1503993"/>
                  </a:lnTo>
                  <a:lnTo>
                    <a:pt x="3379072" y="1484569"/>
                  </a:lnTo>
                  <a:lnTo>
                    <a:pt x="3350470" y="1484569"/>
                  </a:lnTo>
                  <a:lnTo>
                    <a:pt x="3352424" y="1482589"/>
                  </a:lnTo>
                  <a:close/>
                </a:path>
                <a:path w="4944109" h="1752600">
                  <a:moveTo>
                    <a:pt x="3355073" y="1481707"/>
                  </a:moveTo>
                  <a:lnTo>
                    <a:pt x="3352424" y="1482589"/>
                  </a:lnTo>
                  <a:lnTo>
                    <a:pt x="3350470" y="1484569"/>
                  </a:lnTo>
                  <a:lnTo>
                    <a:pt x="3355073" y="1481707"/>
                  </a:lnTo>
                  <a:close/>
                </a:path>
                <a:path w="4944109" h="1752600">
                  <a:moveTo>
                    <a:pt x="3381951" y="1478672"/>
                  </a:moveTo>
                  <a:lnTo>
                    <a:pt x="3356289" y="1478672"/>
                  </a:lnTo>
                  <a:lnTo>
                    <a:pt x="3354117" y="1481707"/>
                  </a:lnTo>
                  <a:lnTo>
                    <a:pt x="3355073" y="1481707"/>
                  </a:lnTo>
                  <a:lnTo>
                    <a:pt x="3350470" y="1484569"/>
                  </a:lnTo>
                  <a:lnTo>
                    <a:pt x="3379072" y="1484569"/>
                  </a:lnTo>
                  <a:lnTo>
                    <a:pt x="3381128" y="1480493"/>
                  </a:lnTo>
                  <a:lnTo>
                    <a:pt x="3381909" y="1478846"/>
                  </a:lnTo>
                  <a:lnTo>
                    <a:pt x="3381951" y="1478672"/>
                  </a:lnTo>
                  <a:close/>
                </a:path>
                <a:path w="4944109" h="1752600">
                  <a:moveTo>
                    <a:pt x="3354979" y="1479999"/>
                  </a:moveTo>
                  <a:lnTo>
                    <a:pt x="3352424" y="1482589"/>
                  </a:lnTo>
                  <a:lnTo>
                    <a:pt x="3355073" y="1481707"/>
                  </a:lnTo>
                  <a:lnTo>
                    <a:pt x="3354117" y="1481707"/>
                  </a:lnTo>
                  <a:lnTo>
                    <a:pt x="3354979" y="1479999"/>
                  </a:lnTo>
                  <a:close/>
                </a:path>
                <a:path w="4944109" h="1752600">
                  <a:moveTo>
                    <a:pt x="3356165" y="1478846"/>
                  </a:moveTo>
                  <a:lnTo>
                    <a:pt x="3354979" y="1479999"/>
                  </a:lnTo>
                  <a:lnTo>
                    <a:pt x="3354117" y="1481707"/>
                  </a:lnTo>
                  <a:lnTo>
                    <a:pt x="3356165" y="1478846"/>
                  </a:lnTo>
                  <a:close/>
                </a:path>
                <a:path w="4944109" h="1752600">
                  <a:moveTo>
                    <a:pt x="3358807" y="1472411"/>
                  </a:moveTo>
                  <a:lnTo>
                    <a:pt x="3354979" y="1479999"/>
                  </a:lnTo>
                  <a:lnTo>
                    <a:pt x="3356289" y="1478672"/>
                  </a:lnTo>
                  <a:lnTo>
                    <a:pt x="3381951" y="1478672"/>
                  </a:lnTo>
                  <a:lnTo>
                    <a:pt x="3382199" y="1477632"/>
                  </a:lnTo>
                  <a:lnTo>
                    <a:pt x="3378869" y="1477632"/>
                  </a:lnTo>
                  <a:lnTo>
                    <a:pt x="3379883" y="1475204"/>
                  </a:lnTo>
                  <a:lnTo>
                    <a:pt x="3358807" y="1475204"/>
                  </a:lnTo>
                  <a:lnTo>
                    <a:pt x="3358807" y="1472411"/>
                  </a:lnTo>
                  <a:close/>
                </a:path>
                <a:path w="4944109" h="1752600">
                  <a:moveTo>
                    <a:pt x="3382343" y="1469307"/>
                  </a:moveTo>
                  <a:lnTo>
                    <a:pt x="3378869" y="1477632"/>
                  </a:lnTo>
                  <a:lnTo>
                    <a:pt x="3382343" y="1474206"/>
                  </a:lnTo>
                  <a:lnTo>
                    <a:pt x="3382343" y="1469307"/>
                  </a:lnTo>
                  <a:close/>
                </a:path>
                <a:path w="4944109" h="1752600">
                  <a:moveTo>
                    <a:pt x="3382343" y="1474206"/>
                  </a:moveTo>
                  <a:lnTo>
                    <a:pt x="3378869" y="1477632"/>
                  </a:lnTo>
                  <a:lnTo>
                    <a:pt x="3382199" y="1477632"/>
                  </a:lnTo>
                  <a:lnTo>
                    <a:pt x="3382343" y="1477025"/>
                  </a:lnTo>
                  <a:lnTo>
                    <a:pt x="3382343" y="1474206"/>
                  </a:lnTo>
                  <a:close/>
                </a:path>
                <a:path w="4944109" h="1752600">
                  <a:moveTo>
                    <a:pt x="3360023" y="1470001"/>
                  </a:moveTo>
                  <a:lnTo>
                    <a:pt x="3358807" y="1472411"/>
                  </a:lnTo>
                  <a:lnTo>
                    <a:pt x="3358807" y="1475204"/>
                  </a:lnTo>
                  <a:lnTo>
                    <a:pt x="3360023" y="1470001"/>
                  </a:lnTo>
                  <a:close/>
                </a:path>
                <a:path w="4944109" h="1752600">
                  <a:moveTo>
                    <a:pt x="3382054" y="1470001"/>
                  </a:moveTo>
                  <a:lnTo>
                    <a:pt x="3360023" y="1470001"/>
                  </a:lnTo>
                  <a:lnTo>
                    <a:pt x="3358807" y="1475204"/>
                  </a:lnTo>
                  <a:lnTo>
                    <a:pt x="3379883" y="1475204"/>
                  </a:lnTo>
                  <a:lnTo>
                    <a:pt x="3382054" y="1470001"/>
                  </a:lnTo>
                  <a:close/>
                </a:path>
                <a:path w="4944109" h="1752600">
                  <a:moveTo>
                    <a:pt x="3384515" y="1469307"/>
                  </a:moveTo>
                  <a:lnTo>
                    <a:pt x="3382343" y="1469307"/>
                  </a:lnTo>
                  <a:lnTo>
                    <a:pt x="3382343" y="1474206"/>
                  </a:lnTo>
                  <a:lnTo>
                    <a:pt x="3385904" y="1470694"/>
                  </a:lnTo>
                  <a:lnTo>
                    <a:pt x="3384515" y="1469307"/>
                  </a:lnTo>
                  <a:close/>
                </a:path>
                <a:path w="4944109" h="1752600">
                  <a:moveTo>
                    <a:pt x="3369229" y="1454045"/>
                  </a:moveTo>
                  <a:lnTo>
                    <a:pt x="3360023" y="1463237"/>
                  </a:lnTo>
                  <a:lnTo>
                    <a:pt x="3358807" y="1466272"/>
                  </a:lnTo>
                  <a:lnTo>
                    <a:pt x="3358807" y="1472411"/>
                  </a:lnTo>
                  <a:lnTo>
                    <a:pt x="3360023" y="1470001"/>
                  </a:lnTo>
                  <a:lnTo>
                    <a:pt x="3382054" y="1470001"/>
                  </a:lnTo>
                  <a:lnTo>
                    <a:pt x="3382343" y="1469307"/>
                  </a:lnTo>
                  <a:lnTo>
                    <a:pt x="3384515" y="1469307"/>
                  </a:lnTo>
                  <a:lnTo>
                    <a:pt x="3369229" y="1454045"/>
                  </a:lnTo>
                  <a:close/>
                </a:path>
                <a:path w="4944109" h="1752600">
                  <a:moveTo>
                    <a:pt x="3392852" y="1371405"/>
                  </a:moveTo>
                  <a:lnTo>
                    <a:pt x="3382951" y="1400975"/>
                  </a:lnTo>
                  <a:lnTo>
                    <a:pt x="3382517" y="1402189"/>
                  </a:lnTo>
                  <a:lnTo>
                    <a:pt x="3382343" y="1403490"/>
                  </a:lnTo>
                  <a:lnTo>
                    <a:pt x="3382343" y="1420486"/>
                  </a:lnTo>
                  <a:lnTo>
                    <a:pt x="3405880" y="1420486"/>
                  </a:lnTo>
                  <a:lnTo>
                    <a:pt x="3405880" y="1408433"/>
                  </a:lnTo>
                  <a:lnTo>
                    <a:pt x="3405272" y="1408433"/>
                  </a:lnTo>
                  <a:lnTo>
                    <a:pt x="3405880" y="1404704"/>
                  </a:lnTo>
                  <a:lnTo>
                    <a:pt x="3406520" y="1404704"/>
                  </a:lnTo>
                  <a:lnTo>
                    <a:pt x="3415172" y="1378863"/>
                  </a:lnTo>
                  <a:lnTo>
                    <a:pt x="3392852" y="1371405"/>
                  </a:lnTo>
                  <a:close/>
                </a:path>
                <a:path w="4944109" h="1752600">
                  <a:moveTo>
                    <a:pt x="3405880" y="1404704"/>
                  </a:moveTo>
                  <a:lnTo>
                    <a:pt x="3405272" y="1408433"/>
                  </a:lnTo>
                  <a:lnTo>
                    <a:pt x="3405880" y="1406617"/>
                  </a:lnTo>
                  <a:lnTo>
                    <a:pt x="3405880" y="1404704"/>
                  </a:lnTo>
                  <a:close/>
                </a:path>
                <a:path w="4944109" h="1752600">
                  <a:moveTo>
                    <a:pt x="3405880" y="1406617"/>
                  </a:moveTo>
                  <a:lnTo>
                    <a:pt x="3405272" y="1408433"/>
                  </a:lnTo>
                  <a:lnTo>
                    <a:pt x="3405880" y="1408433"/>
                  </a:lnTo>
                  <a:lnTo>
                    <a:pt x="3405880" y="1406617"/>
                  </a:lnTo>
                  <a:close/>
                </a:path>
                <a:path w="4944109" h="1752600">
                  <a:moveTo>
                    <a:pt x="3406520" y="1404704"/>
                  </a:moveTo>
                  <a:lnTo>
                    <a:pt x="3405880" y="1404704"/>
                  </a:lnTo>
                  <a:lnTo>
                    <a:pt x="3405880" y="1406617"/>
                  </a:lnTo>
                  <a:lnTo>
                    <a:pt x="3406520" y="1404704"/>
                  </a:lnTo>
                  <a:close/>
                </a:path>
                <a:path w="4944109" h="1752600">
                  <a:moveTo>
                    <a:pt x="3411785" y="1340101"/>
                  </a:moveTo>
                  <a:lnTo>
                    <a:pt x="3411785" y="1360306"/>
                  </a:lnTo>
                  <a:lnTo>
                    <a:pt x="3412654" y="1362734"/>
                  </a:lnTo>
                  <a:lnTo>
                    <a:pt x="3414130" y="1364815"/>
                  </a:lnTo>
                  <a:lnTo>
                    <a:pt x="3431240" y="1387448"/>
                  </a:lnTo>
                  <a:lnTo>
                    <a:pt x="3450086" y="1373313"/>
                  </a:lnTo>
                  <a:lnTo>
                    <a:pt x="3438286" y="1357704"/>
                  </a:lnTo>
                  <a:lnTo>
                    <a:pt x="3435408" y="1357704"/>
                  </a:lnTo>
                  <a:lnTo>
                    <a:pt x="3433367" y="1351807"/>
                  </a:lnTo>
                  <a:lnTo>
                    <a:pt x="3422555" y="1351807"/>
                  </a:lnTo>
                  <a:lnTo>
                    <a:pt x="3422555" y="1350775"/>
                  </a:lnTo>
                  <a:lnTo>
                    <a:pt x="3411785" y="1340101"/>
                  </a:lnTo>
                  <a:close/>
                </a:path>
                <a:path w="4944109" h="1752600">
                  <a:moveTo>
                    <a:pt x="3433048" y="1350775"/>
                  </a:moveTo>
                  <a:lnTo>
                    <a:pt x="3433367" y="1351807"/>
                  </a:lnTo>
                  <a:lnTo>
                    <a:pt x="3435408" y="1357704"/>
                  </a:lnTo>
                  <a:lnTo>
                    <a:pt x="3435408" y="1353897"/>
                  </a:lnTo>
                  <a:lnTo>
                    <a:pt x="3433048" y="1350775"/>
                  </a:lnTo>
                  <a:close/>
                </a:path>
                <a:path w="4944109" h="1752600">
                  <a:moveTo>
                    <a:pt x="3435408" y="1353897"/>
                  </a:moveTo>
                  <a:lnTo>
                    <a:pt x="3435408" y="1357704"/>
                  </a:lnTo>
                  <a:lnTo>
                    <a:pt x="3438286" y="1357704"/>
                  </a:lnTo>
                  <a:lnTo>
                    <a:pt x="3435408" y="1353897"/>
                  </a:lnTo>
                  <a:close/>
                </a:path>
                <a:path w="4944109" h="1752600">
                  <a:moveTo>
                    <a:pt x="3435408" y="1350775"/>
                  </a:moveTo>
                  <a:lnTo>
                    <a:pt x="3433048" y="1350775"/>
                  </a:lnTo>
                  <a:lnTo>
                    <a:pt x="3435408" y="1353897"/>
                  </a:lnTo>
                  <a:lnTo>
                    <a:pt x="3435408" y="1350775"/>
                  </a:lnTo>
                  <a:close/>
                </a:path>
                <a:path w="4944109" h="1752600">
                  <a:moveTo>
                    <a:pt x="3422555" y="1350775"/>
                  </a:moveTo>
                  <a:lnTo>
                    <a:pt x="3422555" y="1351807"/>
                  </a:lnTo>
                  <a:lnTo>
                    <a:pt x="3423597" y="1351807"/>
                  </a:lnTo>
                  <a:lnTo>
                    <a:pt x="3422555" y="1350775"/>
                  </a:lnTo>
                  <a:close/>
                </a:path>
                <a:path w="4944109" h="1752600">
                  <a:moveTo>
                    <a:pt x="3430111" y="1328308"/>
                  </a:moveTo>
                  <a:lnTo>
                    <a:pt x="3422555" y="1328308"/>
                  </a:lnTo>
                  <a:lnTo>
                    <a:pt x="3422555" y="1350775"/>
                  </a:lnTo>
                  <a:lnTo>
                    <a:pt x="3423597" y="1351807"/>
                  </a:lnTo>
                  <a:lnTo>
                    <a:pt x="3433367" y="1351807"/>
                  </a:lnTo>
                  <a:lnTo>
                    <a:pt x="3433009" y="1350775"/>
                  </a:lnTo>
                  <a:lnTo>
                    <a:pt x="3435408" y="1350775"/>
                  </a:lnTo>
                  <a:lnTo>
                    <a:pt x="3435408" y="1333597"/>
                  </a:lnTo>
                  <a:lnTo>
                    <a:pt x="3430111" y="1328308"/>
                  </a:lnTo>
                  <a:close/>
                </a:path>
                <a:path w="4944109" h="1752600">
                  <a:moveTo>
                    <a:pt x="3458764" y="1426643"/>
                  </a:moveTo>
                  <a:lnTo>
                    <a:pt x="3435408" y="1426643"/>
                  </a:lnTo>
                  <a:lnTo>
                    <a:pt x="3435495" y="1429765"/>
                  </a:lnTo>
                  <a:lnTo>
                    <a:pt x="3435582" y="1430545"/>
                  </a:lnTo>
                  <a:lnTo>
                    <a:pt x="3441488" y="1459942"/>
                  </a:lnTo>
                  <a:lnTo>
                    <a:pt x="3441661" y="1460896"/>
                  </a:lnTo>
                  <a:lnTo>
                    <a:pt x="3442009" y="1461936"/>
                  </a:lnTo>
                  <a:lnTo>
                    <a:pt x="3442530" y="1462890"/>
                  </a:lnTo>
                  <a:lnTo>
                    <a:pt x="3449391" y="1476678"/>
                  </a:lnTo>
                  <a:lnTo>
                    <a:pt x="3470495" y="1466185"/>
                  </a:lnTo>
                  <a:lnTo>
                    <a:pt x="3465024" y="1455259"/>
                  </a:lnTo>
                  <a:lnTo>
                    <a:pt x="3464590" y="1455259"/>
                  </a:lnTo>
                  <a:lnTo>
                    <a:pt x="3463548" y="1452311"/>
                  </a:lnTo>
                  <a:lnTo>
                    <a:pt x="3463996" y="1452311"/>
                  </a:lnTo>
                  <a:lnTo>
                    <a:pt x="3459138" y="1428204"/>
                  </a:lnTo>
                  <a:lnTo>
                    <a:pt x="3458944" y="1428204"/>
                  </a:lnTo>
                  <a:lnTo>
                    <a:pt x="3458944" y="1427242"/>
                  </a:lnTo>
                  <a:lnTo>
                    <a:pt x="3458764" y="1426643"/>
                  </a:lnTo>
                  <a:close/>
                </a:path>
                <a:path w="4944109" h="1752600">
                  <a:moveTo>
                    <a:pt x="3463548" y="1452311"/>
                  </a:moveTo>
                  <a:lnTo>
                    <a:pt x="3464590" y="1455259"/>
                  </a:lnTo>
                  <a:lnTo>
                    <a:pt x="3464297" y="1453808"/>
                  </a:lnTo>
                  <a:lnTo>
                    <a:pt x="3463548" y="1452311"/>
                  </a:lnTo>
                  <a:close/>
                </a:path>
                <a:path w="4944109" h="1752600">
                  <a:moveTo>
                    <a:pt x="3464297" y="1453808"/>
                  </a:moveTo>
                  <a:lnTo>
                    <a:pt x="3464590" y="1455259"/>
                  </a:lnTo>
                  <a:lnTo>
                    <a:pt x="3465024" y="1455259"/>
                  </a:lnTo>
                  <a:lnTo>
                    <a:pt x="3464297" y="1453808"/>
                  </a:lnTo>
                  <a:close/>
                </a:path>
                <a:path w="4944109" h="1752600">
                  <a:moveTo>
                    <a:pt x="3463996" y="1452311"/>
                  </a:moveTo>
                  <a:lnTo>
                    <a:pt x="3463548" y="1452311"/>
                  </a:lnTo>
                  <a:lnTo>
                    <a:pt x="3464297" y="1453808"/>
                  </a:lnTo>
                  <a:lnTo>
                    <a:pt x="3463996" y="1452311"/>
                  </a:lnTo>
                  <a:close/>
                </a:path>
                <a:path w="4944109" h="1752600">
                  <a:moveTo>
                    <a:pt x="3458944" y="1427242"/>
                  </a:moveTo>
                  <a:lnTo>
                    <a:pt x="3458944" y="1428204"/>
                  </a:lnTo>
                  <a:lnTo>
                    <a:pt x="3459138" y="1428204"/>
                  </a:lnTo>
                  <a:lnTo>
                    <a:pt x="3458944" y="1427242"/>
                  </a:lnTo>
                  <a:close/>
                </a:path>
                <a:path w="4944109" h="1752600">
                  <a:moveTo>
                    <a:pt x="3458684" y="1425949"/>
                  </a:moveTo>
                  <a:lnTo>
                    <a:pt x="3458764" y="1426643"/>
                  </a:lnTo>
                  <a:lnTo>
                    <a:pt x="3458833" y="1427242"/>
                  </a:lnTo>
                  <a:lnTo>
                    <a:pt x="3458944" y="1426643"/>
                  </a:lnTo>
                  <a:lnTo>
                    <a:pt x="3458684" y="1425949"/>
                  </a:lnTo>
                  <a:close/>
                </a:path>
                <a:path w="4944109" h="1752600">
                  <a:moveTo>
                    <a:pt x="3500198" y="1530528"/>
                  </a:moveTo>
                  <a:lnTo>
                    <a:pt x="3480049" y="1530528"/>
                  </a:lnTo>
                  <a:lnTo>
                    <a:pt x="3493684" y="1532696"/>
                  </a:lnTo>
                  <a:lnTo>
                    <a:pt x="3486041" y="1536512"/>
                  </a:lnTo>
                  <a:lnTo>
                    <a:pt x="3490558" y="1541021"/>
                  </a:lnTo>
                  <a:lnTo>
                    <a:pt x="3498027" y="1541021"/>
                  </a:lnTo>
                  <a:lnTo>
                    <a:pt x="3505061" y="1533997"/>
                  </a:lnTo>
                  <a:lnTo>
                    <a:pt x="3500198" y="1533997"/>
                  </a:lnTo>
                  <a:lnTo>
                    <a:pt x="3500198" y="1530528"/>
                  </a:lnTo>
                  <a:close/>
                </a:path>
                <a:path w="4944109" h="1752600">
                  <a:moveTo>
                    <a:pt x="3464850" y="1524134"/>
                  </a:moveTo>
                  <a:lnTo>
                    <a:pt x="3464850" y="1532176"/>
                  </a:lnTo>
                  <a:lnTo>
                    <a:pt x="3466935" y="1535991"/>
                  </a:lnTo>
                  <a:lnTo>
                    <a:pt x="3470409" y="1538072"/>
                  </a:lnTo>
                  <a:lnTo>
                    <a:pt x="3473883" y="1540240"/>
                  </a:lnTo>
                  <a:lnTo>
                    <a:pt x="3478225" y="1540414"/>
                  </a:lnTo>
                  <a:lnTo>
                    <a:pt x="3486041" y="1536512"/>
                  </a:lnTo>
                  <a:lnTo>
                    <a:pt x="3480049" y="1530528"/>
                  </a:lnTo>
                  <a:lnTo>
                    <a:pt x="3500198" y="1530528"/>
                  </a:lnTo>
                  <a:lnTo>
                    <a:pt x="3500198" y="1528100"/>
                  </a:lnTo>
                  <a:lnTo>
                    <a:pt x="3488386" y="1528100"/>
                  </a:lnTo>
                  <a:lnTo>
                    <a:pt x="3484869" y="1525932"/>
                  </a:lnTo>
                  <a:lnTo>
                    <a:pt x="3465458" y="1525932"/>
                  </a:lnTo>
                  <a:lnTo>
                    <a:pt x="3464850" y="1524134"/>
                  </a:lnTo>
                  <a:close/>
                </a:path>
                <a:path w="4944109" h="1752600">
                  <a:moveTo>
                    <a:pt x="3480049" y="1530528"/>
                  </a:moveTo>
                  <a:lnTo>
                    <a:pt x="3486041" y="1536512"/>
                  </a:lnTo>
                  <a:lnTo>
                    <a:pt x="3493684" y="1532696"/>
                  </a:lnTo>
                  <a:lnTo>
                    <a:pt x="3480049" y="1530528"/>
                  </a:lnTo>
                  <a:close/>
                </a:path>
                <a:path w="4944109" h="1752600">
                  <a:moveTo>
                    <a:pt x="3500198" y="1522203"/>
                  </a:moveTo>
                  <a:lnTo>
                    <a:pt x="3500198" y="1533997"/>
                  </a:lnTo>
                  <a:lnTo>
                    <a:pt x="3504280" y="1533997"/>
                  </a:lnTo>
                  <a:lnTo>
                    <a:pt x="3504280" y="1526279"/>
                  </a:lnTo>
                  <a:lnTo>
                    <a:pt x="3500198" y="1522203"/>
                  </a:lnTo>
                  <a:close/>
                </a:path>
                <a:path w="4944109" h="1752600">
                  <a:moveTo>
                    <a:pt x="3504280" y="1526279"/>
                  </a:moveTo>
                  <a:lnTo>
                    <a:pt x="3504280" y="1533997"/>
                  </a:lnTo>
                  <a:lnTo>
                    <a:pt x="3505061" y="1533997"/>
                  </a:lnTo>
                  <a:lnTo>
                    <a:pt x="3508535" y="1530528"/>
                  </a:lnTo>
                  <a:lnTo>
                    <a:pt x="3504280" y="1526279"/>
                  </a:lnTo>
                  <a:close/>
                </a:path>
                <a:path w="4944109" h="1752600">
                  <a:moveTo>
                    <a:pt x="3485520" y="1511537"/>
                  </a:moveTo>
                  <a:lnTo>
                    <a:pt x="3479528" y="1513532"/>
                  </a:lnTo>
                  <a:lnTo>
                    <a:pt x="3471364" y="1517608"/>
                  </a:lnTo>
                  <a:lnTo>
                    <a:pt x="3488386" y="1528100"/>
                  </a:lnTo>
                  <a:lnTo>
                    <a:pt x="3488386" y="1520989"/>
                  </a:lnTo>
                  <a:lnTo>
                    <a:pt x="3488224" y="1519775"/>
                  </a:lnTo>
                  <a:lnTo>
                    <a:pt x="3485955" y="1519775"/>
                  </a:lnTo>
                  <a:lnTo>
                    <a:pt x="3487651" y="1518082"/>
                  </a:lnTo>
                  <a:lnTo>
                    <a:pt x="3485520" y="1511537"/>
                  </a:lnTo>
                  <a:close/>
                </a:path>
                <a:path w="4944109" h="1752600">
                  <a:moveTo>
                    <a:pt x="3491860" y="1513879"/>
                  </a:moveTo>
                  <a:lnTo>
                    <a:pt x="3487651" y="1518082"/>
                  </a:lnTo>
                  <a:lnTo>
                    <a:pt x="3488224" y="1519775"/>
                  </a:lnTo>
                  <a:lnTo>
                    <a:pt x="3488386" y="1520989"/>
                  </a:lnTo>
                  <a:lnTo>
                    <a:pt x="3488386" y="1528100"/>
                  </a:lnTo>
                  <a:lnTo>
                    <a:pt x="3500198" y="1528100"/>
                  </a:lnTo>
                  <a:lnTo>
                    <a:pt x="3500198" y="1522203"/>
                  </a:lnTo>
                  <a:lnTo>
                    <a:pt x="3491860" y="1513879"/>
                  </a:lnTo>
                  <a:close/>
                </a:path>
                <a:path w="4944109" h="1752600">
                  <a:moveTo>
                    <a:pt x="3500198" y="1517347"/>
                  </a:moveTo>
                  <a:lnTo>
                    <a:pt x="3500198" y="1522203"/>
                  </a:lnTo>
                  <a:lnTo>
                    <a:pt x="3504280" y="1526279"/>
                  </a:lnTo>
                  <a:lnTo>
                    <a:pt x="3504280" y="1519775"/>
                  </a:lnTo>
                  <a:lnTo>
                    <a:pt x="3502630" y="1519775"/>
                  </a:lnTo>
                  <a:lnTo>
                    <a:pt x="3500198" y="1517347"/>
                  </a:lnTo>
                  <a:close/>
                </a:path>
                <a:path w="4944109" h="1752600">
                  <a:moveTo>
                    <a:pt x="3464850" y="1522203"/>
                  </a:moveTo>
                  <a:lnTo>
                    <a:pt x="3464850" y="1524134"/>
                  </a:lnTo>
                  <a:lnTo>
                    <a:pt x="3465458" y="1525932"/>
                  </a:lnTo>
                  <a:lnTo>
                    <a:pt x="3464850" y="1522203"/>
                  </a:lnTo>
                  <a:close/>
                </a:path>
                <a:path w="4944109" h="1752600">
                  <a:moveTo>
                    <a:pt x="3478820" y="1522203"/>
                  </a:moveTo>
                  <a:lnTo>
                    <a:pt x="3464850" y="1522203"/>
                  </a:lnTo>
                  <a:lnTo>
                    <a:pt x="3465458" y="1525932"/>
                  </a:lnTo>
                  <a:lnTo>
                    <a:pt x="3484869" y="1525932"/>
                  </a:lnTo>
                  <a:lnTo>
                    <a:pt x="3478820" y="1522203"/>
                  </a:lnTo>
                  <a:close/>
                </a:path>
                <a:path w="4944109" h="1752600">
                  <a:moveTo>
                    <a:pt x="3479528" y="1513532"/>
                  </a:moveTo>
                  <a:lnTo>
                    <a:pt x="3463113" y="1518995"/>
                  </a:lnTo>
                  <a:lnTo>
                    <a:pt x="3464850" y="1524134"/>
                  </a:lnTo>
                  <a:lnTo>
                    <a:pt x="3464850" y="1522203"/>
                  </a:lnTo>
                  <a:lnTo>
                    <a:pt x="3478820" y="1522203"/>
                  </a:lnTo>
                  <a:lnTo>
                    <a:pt x="3471364" y="1517608"/>
                  </a:lnTo>
                  <a:lnTo>
                    <a:pt x="3479528" y="1513532"/>
                  </a:lnTo>
                  <a:close/>
                </a:path>
                <a:path w="4944109" h="1752600">
                  <a:moveTo>
                    <a:pt x="3487651" y="1518082"/>
                  </a:moveTo>
                  <a:lnTo>
                    <a:pt x="3485955" y="1519775"/>
                  </a:lnTo>
                  <a:lnTo>
                    <a:pt x="3488244" y="1519775"/>
                  </a:lnTo>
                  <a:lnTo>
                    <a:pt x="3487651" y="1518082"/>
                  </a:lnTo>
                  <a:close/>
                </a:path>
                <a:path w="4944109" h="1752600">
                  <a:moveTo>
                    <a:pt x="3496724" y="1513879"/>
                  </a:moveTo>
                  <a:lnTo>
                    <a:pt x="3491860" y="1513879"/>
                  </a:lnTo>
                  <a:lnTo>
                    <a:pt x="3497766" y="1519775"/>
                  </a:lnTo>
                  <a:lnTo>
                    <a:pt x="3500198" y="1519775"/>
                  </a:lnTo>
                  <a:lnTo>
                    <a:pt x="3500198" y="1517347"/>
                  </a:lnTo>
                  <a:lnTo>
                    <a:pt x="3496724" y="1513879"/>
                  </a:lnTo>
                  <a:close/>
                </a:path>
                <a:path w="4944109" h="1752600">
                  <a:moveTo>
                    <a:pt x="3504280" y="1510497"/>
                  </a:moveTo>
                  <a:lnTo>
                    <a:pt x="3500198" y="1510497"/>
                  </a:lnTo>
                  <a:lnTo>
                    <a:pt x="3500198" y="1517347"/>
                  </a:lnTo>
                  <a:lnTo>
                    <a:pt x="3502630" y="1519775"/>
                  </a:lnTo>
                  <a:lnTo>
                    <a:pt x="3504280" y="1519775"/>
                  </a:lnTo>
                  <a:lnTo>
                    <a:pt x="3504280" y="1510497"/>
                  </a:lnTo>
                  <a:close/>
                </a:path>
                <a:path w="4944109" h="1752600">
                  <a:moveTo>
                    <a:pt x="3494379" y="1511537"/>
                  </a:moveTo>
                  <a:lnTo>
                    <a:pt x="3485520" y="1511537"/>
                  </a:lnTo>
                  <a:lnTo>
                    <a:pt x="3487651" y="1518082"/>
                  </a:lnTo>
                  <a:lnTo>
                    <a:pt x="3491860" y="1513879"/>
                  </a:lnTo>
                  <a:lnTo>
                    <a:pt x="3496724" y="1513879"/>
                  </a:lnTo>
                  <a:lnTo>
                    <a:pt x="3494379" y="1511537"/>
                  </a:lnTo>
                  <a:close/>
                </a:path>
                <a:path w="4944109" h="1752600">
                  <a:moveTo>
                    <a:pt x="3487692" y="1509456"/>
                  </a:moveTo>
                  <a:lnTo>
                    <a:pt x="3479528" y="1513532"/>
                  </a:lnTo>
                  <a:lnTo>
                    <a:pt x="3485520" y="1511537"/>
                  </a:lnTo>
                  <a:lnTo>
                    <a:pt x="3494379" y="1511537"/>
                  </a:lnTo>
                  <a:lnTo>
                    <a:pt x="3493163" y="1510323"/>
                  </a:lnTo>
                  <a:lnTo>
                    <a:pt x="3487692" y="1509456"/>
                  </a:lnTo>
                  <a:close/>
                </a:path>
                <a:path w="4944109" h="1752600">
                  <a:moveTo>
                    <a:pt x="3531802" y="1558589"/>
                  </a:moveTo>
                  <a:lnTo>
                    <a:pt x="3536761" y="1568596"/>
                  </a:lnTo>
                  <a:lnTo>
                    <a:pt x="3537369" y="1569724"/>
                  </a:lnTo>
                  <a:lnTo>
                    <a:pt x="3538064" y="1570755"/>
                  </a:lnTo>
                  <a:lnTo>
                    <a:pt x="3539020" y="1571640"/>
                  </a:lnTo>
                  <a:lnTo>
                    <a:pt x="3544925" y="1577519"/>
                  </a:lnTo>
                  <a:lnTo>
                    <a:pt x="3548226" y="1580884"/>
                  </a:lnTo>
                  <a:lnTo>
                    <a:pt x="3553350" y="1581898"/>
                  </a:lnTo>
                  <a:lnTo>
                    <a:pt x="3557692" y="1580077"/>
                  </a:lnTo>
                  <a:lnTo>
                    <a:pt x="3562121" y="1578265"/>
                  </a:lnTo>
                  <a:lnTo>
                    <a:pt x="3564241" y="1575091"/>
                  </a:lnTo>
                  <a:lnTo>
                    <a:pt x="3553263" y="1575091"/>
                  </a:lnTo>
                  <a:lnTo>
                    <a:pt x="3557429" y="1570916"/>
                  </a:lnTo>
                  <a:lnTo>
                    <a:pt x="3558283" y="1569221"/>
                  </a:lnTo>
                  <a:lnTo>
                    <a:pt x="3541451" y="1569221"/>
                  </a:lnTo>
                  <a:lnTo>
                    <a:pt x="3541451" y="1559899"/>
                  </a:lnTo>
                  <a:lnTo>
                    <a:pt x="3533114" y="1559899"/>
                  </a:lnTo>
                  <a:lnTo>
                    <a:pt x="3531802" y="1558589"/>
                  </a:lnTo>
                  <a:close/>
                </a:path>
                <a:path w="4944109" h="1752600">
                  <a:moveTo>
                    <a:pt x="3554287" y="1574065"/>
                  </a:moveTo>
                  <a:lnTo>
                    <a:pt x="3553263" y="1575091"/>
                  </a:lnTo>
                  <a:lnTo>
                    <a:pt x="3559082" y="1575091"/>
                  </a:lnTo>
                  <a:lnTo>
                    <a:pt x="3557442" y="1574701"/>
                  </a:lnTo>
                  <a:lnTo>
                    <a:pt x="3555521" y="1574701"/>
                  </a:lnTo>
                  <a:lnTo>
                    <a:pt x="3554287" y="1574065"/>
                  </a:lnTo>
                  <a:close/>
                </a:path>
                <a:path w="4944109" h="1752600">
                  <a:moveTo>
                    <a:pt x="3564987" y="1563341"/>
                  </a:moveTo>
                  <a:lnTo>
                    <a:pt x="3557429" y="1570916"/>
                  </a:lnTo>
                  <a:lnTo>
                    <a:pt x="3555841" y="1574065"/>
                  </a:lnTo>
                  <a:lnTo>
                    <a:pt x="3555727" y="1574293"/>
                  </a:lnTo>
                  <a:lnTo>
                    <a:pt x="3559082" y="1575091"/>
                  </a:lnTo>
                  <a:lnTo>
                    <a:pt x="3564241" y="1575091"/>
                  </a:lnTo>
                  <a:lnTo>
                    <a:pt x="3564926" y="1574065"/>
                  </a:lnTo>
                  <a:lnTo>
                    <a:pt x="3564987" y="1563341"/>
                  </a:lnTo>
                  <a:close/>
                </a:path>
                <a:path w="4944109" h="1752600">
                  <a:moveTo>
                    <a:pt x="3557429" y="1570916"/>
                  </a:moveTo>
                  <a:lnTo>
                    <a:pt x="3554287" y="1574065"/>
                  </a:lnTo>
                  <a:lnTo>
                    <a:pt x="3555521" y="1574701"/>
                  </a:lnTo>
                  <a:lnTo>
                    <a:pt x="3555727" y="1574293"/>
                  </a:lnTo>
                  <a:lnTo>
                    <a:pt x="3554771" y="1574065"/>
                  </a:lnTo>
                  <a:lnTo>
                    <a:pt x="3555841" y="1574065"/>
                  </a:lnTo>
                  <a:lnTo>
                    <a:pt x="3557429" y="1570916"/>
                  </a:lnTo>
                  <a:close/>
                </a:path>
                <a:path w="4944109" h="1752600">
                  <a:moveTo>
                    <a:pt x="3555727" y="1574293"/>
                  </a:moveTo>
                  <a:lnTo>
                    <a:pt x="3555521" y="1574701"/>
                  </a:lnTo>
                  <a:lnTo>
                    <a:pt x="3557442" y="1574701"/>
                  </a:lnTo>
                  <a:lnTo>
                    <a:pt x="3555727" y="1574293"/>
                  </a:lnTo>
                  <a:close/>
                </a:path>
                <a:path w="4944109" h="1752600">
                  <a:moveTo>
                    <a:pt x="3555841" y="1574065"/>
                  </a:moveTo>
                  <a:lnTo>
                    <a:pt x="3554771" y="1574065"/>
                  </a:lnTo>
                  <a:lnTo>
                    <a:pt x="3555727" y="1574293"/>
                  </a:lnTo>
                  <a:lnTo>
                    <a:pt x="3555841" y="1574065"/>
                  </a:lnTo>
                  <a:close/>
                </a:path>
                <a:path w="4944109" h="1752600">
                  <a:moveTo>
                    <a:pt x="3541364" y="1534864"/>
                  </a:moveTo>
                  <a:lnTo>
                    <a:pt x="3524585" y="1551591"/>
                  </a:lnTo>
                  <a:lnTo>
                    <a:pt x="3546749" y="1551591"/>
                  </a:lnTo>
                  <a:lnTo>
                    <a:pt x="3541451" y="1556855"/>
                  </a:lnTo>
                  <a:lnTo>
                    <a:pt x="3541451" y="1569221"/>
                  </a:lnTo>
                  <a:lnTo>
                    <a:pt x="3561600" y="1560922"/>
                  </a:lnTo>
                  <a:lnTo>
                    <a:pt x="3558752" y="1558086"/>
                  </a:lnTo>
                  <a:lnTo>
                    <a:pt x="3557866" y="1558086"/>
                  </a:lnTo>
                  <a:lnTo>
                    <a:pt x="3555695" y="1555043"/>
                  </a:lnTo>
                  <a:lnTo>
                    <a:pt x="3556339" y="1555043"/>
                  </a:lnTo>
                  <a:lnTo>
                    <a:pt x="3551960" y="1546310"/>
                  </a:lnTo>
                  <a:lnTo>
                    <a:pt x="3551439" y="1545183"/>
                  </a:lnTo>
                  <a:lnTo>
                    <a:pt x="3550657" y="1544142"/>
                  </a:lnTo>
                  <a:lnTo>
                    <a:pt x="3541364" y="1534864"/>
                  </a:lnTo>
                  <a:close/>
                </a:path>
                <a:path w="4944109" h="1752600">
                  <a:moveTo>
                    <a:pt x="3560992" y="1551591"/>
                  </a:moveTo>
                  <a:lnTo>
                    <a:pt x="3554609" y="1551591"/>
                  </a:lnTo>
                  <a:lnTo>
                    <a:pt x="3556982" y="1556325"/>
                  </a:lnTo>
                  <a:lnTo>
                    <a:pt x="3561600" y="1560922"/>
                  </a:lnTo>
                  <a:lnTo>
                    <a:pt x="3541451" y="1569221"/>
                  </a:lnTo>
                  <a:lnTo>
                    <a:pt x="3558283" y="1569221"/>
                  </a:lnTo>
                  <a:lnTo>
                    <a:pt x="3566116" y="1553681"/>
                  </a:lnTo>
                  <a:lnTo>
                    <a:pt x="3562729" y="1552016"/>
                  </a:lnTo>
                  <a:lnTo>
                    <a:pt x="3560992" y="1551591"/>
                  </a:lnTo>
                  <a:close/>
                </a:path>
                <a:path w="4944109" h="1752600">
                  <a:moveTo>
                    <a:pt x="3530943" y="1556855"/>
                  </a:moveTo>
                  <a:lnTo>
                    <a:pt x="3531802" y="1558589"/>
                  </a:lnTo>
                  <a:lnTo>
                    <a:pt x="3533114" y="1559899"/>
                  </a:lnTo>
                  <a:lnTo>
                    <a:pt x="3530943" y="1556855"/>
                  </a:lnTo>
                  <a:close/>
                </a:path>
                <a:path w="4944109" h="1752600">
                  <a:moveTo>
                    <a:pt x="3541451" y="1556855"/>
                  </a:moveTo>
                  <a:lnTo>
                    <a:pt x="3530943" y="1556855"/>
                  </a:lnTo>
                  <a:lnTo>
                    <a:pt x="3533114" y="1559899"/>
                  </a:lnTo>
                  <a:lnTo>
                    <a:pt x="3541451" y="1559899"/>
                  </a:lnTo>
                  <a:lnTo>
                    <a:pt x="3541451" y="1556855"/>
                  </a:lnTo>
                  <a:close/>
                </a:path>
                <a:path w="4944109" h="1752600">
                  <a:moveTo>
                    <a:pt x="3546749" y="1551591"/>
                  </a:moveTo>
                  <a:lnTo>
                    <a:pt x="3524794" y="1551591"/>
                  </a:lnTo>
                  <a:lnTo>
                    <a:pt x="3531802" y="1558589"/>
                  </a:lnTo>
                  <a:lnTo>
                    <a:pt x="3530943" y="1556855"/>
                  </a:lnTo>
                  <a:lnTo>
                    <a:pt x="3541451" y="1556855"/>
                  </a:lnTo>
                  <a:lnTo>
                    <a:pt x="3546749" y="1551591"/>
                  </a:lnTo>
                  <a:close/>
                </a:path>
                <a:path w="4944109" h="1752600">
                  <a:moveTo>
                    <a:pt x="3555695" y="1555043"/>
                  </a:moveTo>
                  <a:lnTo>
                    <a:pt x="3557866" y="1558086"/>
                  </a:lnTo>
                  <a:lnTo>
                    <a:pt x="3556982" y="1556325"/>
                  </a:lnTo>
                  <a:lnTo>
                    <a:pt x="3555695" y="1555043"/>
                  </a:lnTo>
                  <a:close/>
                </a:path>
                <a:path w="4944109" h="1752600">
                  <a:moveTo>
                    <a:pt x="3556982" y="1556325"/>
                  </a:moveTo>
                  <a:lnTo>
                    <a:pt x="3557866" y="1558086"/>
                  </a:lnTo>
                  <a:lnTo>
                    <a:pt x="3558752" y="1558086"/>
                  </a:lnTo>
                  <a:lnTo>
                    <a:pt x="3556982" y="1556325"/>
                  </a:lnTo>
                  <a:close/>
                </a:path>
                <a:path w="4944109" h="1752600">
                  <a:moveTo>
                    <a:pt x="3556339" y="1555043"/>
                  </a:moveTo>
                  <a:lnTo>
                    <a:pt x="3555695" y="1555043"/>
                  </a:lnTo>
                  <a:lnTo>
                    <a:pt x="3556982" y="1556325"/>
                  </a:lnTo>
                  <a:lnTo>
                    <a:pt x="3556339" y="1555043"/>
                  </a:lnTo>
                  <a:close/>
                </a:path>
                <a:path w="4944109" h="1752600">
                  <a:moveTo>
                    <a:pt x="3594429" y="1586850"/>
                  </a:moveTo>
                  <a:lnTo>
                    <a:pt x="3585223" y="1586850"/>
                  </a:lnTo>
                  <a:lnTo>
                    <a:pt x="3585223" y="1610350"/>
                  </a:lnTo>
                  <a:lnTo>
                    <a:pt x="3612755" y="1610350"/>
                  </a:lnTo>
                  <a:lnTo>
                    <a:pt x="3615563" y="1607559"/>
                  </a:lnTo>
                  <a:lnTo>
                    <a:pt x="3609385" y="1604484"/>
                  </a:lnTo>
                  <a:lnTo>
                    <a:pt x="3606227" y="1604484"/>
                  </a:lnTo>
                  <a:lnTo>
                    <a:pt x="3612051" y="1598690"/>
                  </a:lnTo>
                  <a:lnTo>
                    <a:pt x="3594429" y="1598690"/>
                  </a:lnTo>
                  <a:lnTo>
                    <a:pt x="3594429" y="1586850"/>
                  </a:lnTo>
                  <a:close/>
                </a:path>
                <a:path w="4944109" h="1752600">
                  <a:moveTo>
                    <a:pt x="3615910" y="1607215"/>
                  </a:moveTo>
                  <a:lnTo>
                    <a:pt x="3615563" y="1607559"/>
                  </a:lnTo>
                  <a:lnTo>
                    <a:pt x="3618660" y="1609101"/>
                  </a:lnTo>
                  <a:lnTo>
                    <a:pt x="3619341" y="1607740"/>
                  </a:lnTo>
                  <a:lnTo>
                    <a:pt x="3616402" y="1607740"/>
                  </a:lnTo>
                  <a:lnTo>
                    <a:pt x="3615910" y="1607215"/>
                  </a:lnTo>
                  <a:close/>
                </a:path>
                <a:path w="4944109" h="1752600">
                  <a:moveTo>
                    <a:pt x="3623867" y="1598690"/>
                  </a:moveTo>
                  <a:lnTo>
                    <a:pt x="3618052" y="1604484"/>
                  </a:lnTo>
                  <a:lnTo>
                    <a:pt x="3618052" y="1605086"/>
                  </a:lnTo>
                  <a:lnTo>
                    <a:pt x="3615910" y="1607215"/>
                  </a:lnTo>
                  <a:lnTo>
                    <a:pt x="3616402" y="1607740"/>
                  </a:lnTo>
                  <a:lnTo>
                    <a:pt x="3622264" y="1601896"/>
                  </a:lnTo>
                  <a:lnTo>
                    <a:pt x="3623867" y="1598690"/>
                  </a:lnTo>
                  <a:close/>
                </a:path>
                <a:path w="4944109" h="1752600">
                  <a:moveTo>
                    <a:pt x="3622264" y="1601896"/>
                  </a:moveTo>
                  <a:lnTo>
                    <a:pt x="3616402" y="1607740"/>
                  </a:lnTo>
                  <a:lnTo>
                    <a:pt x="3619341" y="1607740"/>
                  </a:lnTo>
                  <a:lnTo>
                    <a:pt x="3622264" y="1601896"/>
                  </a:lnTo>
                  <a:close/>
                </a:path>
                <a:path w="4944109" h="1752600">
                  <a:moveTo>
                    <a:pt x="3618052" y="1592720"/>
                  </a:moveTo>
                  <a:lnTo>
                    <a:pt x="3607280" y="1603436"/>
                  </a:lnTo>
                  <a:lnTo>
                    <a:pt x="3615563" y="1607559"/>
                  </a:lnTo>
                  <a:lnTo>
                    <a:pt x="3615910" y="1607215"/>
                  </a:lnTo>
                  <a:lnTo>
                    <a:pt x="3615621" y="1606907"/>
                  </a:lnTo>
                  <a:lnTo>
                    <a:pt x="3618052" y="1604484"/>
                  </a:lnTo>
                  <a:lnTo>
                    <a:pt x="3612205" y="1604484"/>
                  </a:lnTo>
                  <a:lnTo>
                    <a:pt x="3607760" y="1603436"/>
                  </a:lnTo>
                  <a:lnTo>
                    <a:pt x="3618052" y="1603436"/>
                  </a:lnTo>
                  <a:lnTo>
                    <a:pt x="3618052" y="1592720"/>
                  </a:lnTo>
                  <a:close/>
                </a:path>
                <a:path w="4944109" h="1752600">
                  <a:moveTo>
                    <a:pt x="3618052" y="1604484"/>
                  </a:moveTo>
                  <a:lnTo>
                    <a:pt x="3615621" y="1606907"/>
                  </a:lnTo>
                  <a:lnTo>
                    <a:pt x="3615910" y="1607215"/>
                  </a:lnTo>
                  <a:lnTo>
                    <a:pt x="3618052" y="1605086"/>
                  </a:lnTo>
                  <a:lnTo>
                    <a:pt x="3618052" y="1604484"/>
                  </a:lnTo>
                  <a:close/>
                </a:path>
                <a:path w="4944109" h="1752600">
                  <a:moveTo>
                    <a:pt x="3607280" y="1603436"/>
                  </a:moveTo>
                  <a:lnTo>
                    <a:pt x="3606227" y="1604484"/>
                  </a:lnTo>
                  <a:lnTo>
                    <a:pt x="3609385" y="1604484"/>
                  </a:lnTo>
                  <a:lnTo>
                    <a:pt x="3607280" y="1603436"/>
                  </a:lnTo>
                  <a:close/>
                </a:path>
                <a:path w="4944109" h="1752600">
                  <a:moveTo>
                    <a:pt x="3618052" y="1603436"/>
                  </a:moveTo>
                  <a:lnTo>
                    <a:pt x="3607760" y="1603436"/>
                  </a:lnTo>
                  <a:lnTo>
                    <a:pt x="3612205" y="1604484"/>
                  </a:lnTo>
                  <a:lnTo>
                    <a:pt x="3618052" y="1604484"/>
                  </a:lnTo>
                  <a:lnTo>
                    <a:pt x="3618052" y="1603436"/>
                  </a:lnTo>
                  <a:close/>
                </a:path>
                <a:path w="4944109" h="1752600">
                  <a:moveTo>
                    <a:pt x="3626853" y="1592720"/>
                  </a:moveTo>
                  <a:lnTo>
                    <a:pt x="3618052" y="1592720"/>
                  </a:lnTo>
                  <a:lnTo>
                    <a:pt x="3618052" y="1604484"/>
                  </a:lnTo>
                  <a:lnTo>
                    <a:pt x="3623867" y="1598690"/>
                  </a:lnTo>
                  <a:lnTo>
                    <a:pt x="3626853" y="1592720"/>
                  </a:lnTo>
                  <a:close/>
                </a:path>
                <a:path w="4944109" h="1752600">
                  <a:moveTo>
                    <a:pt x="3632296" y="1590292"/>
                  </a:moveTo>
                  <a:lnTo>
                    <a:pt x="3623867" y="1598690"/>
                  </a:lnTo>
                  <a:lnTo>
                    <a:pt x="3622264" y="1601896"/>
                  </a:lnTo>
                  <a:lnTo>
                    <a:pt x="3633077" y="1591116"/>
                  </a:lnTo>
                  <a:lnTo>
                    <a:pt x="3632296" y="1590292"/>
                  </a:lnTo>
                  <a:close/>
                </a:path>
                <a:path w="4944109" h="1752600">
                  <a:moveTo>
                    <a:pt x="3613970" y="1580971"/>
                  </a:moveTo>
                  <a:lnTo>
                    <a:pt x="3599727" y="1580971"/>
                  </a:lnTo>
                  <a:lnTo>
                    <a:pt x="3594429" y="1586226"/>
                  </a:lnTo>
                  <a:lnTo>
                    <a:pt x="3594429" y="1598690"/>
                  </a:lnTo>
                  <a:lnTo>
                    <a:pt x="3600339" y="1592720"/>
                  </a:lnTo>
                  <a:lnTo>
                    <a:pt x="3606241" y="1586850"/>
                  </a:lnTo>
                  <a:lnTo>
                    <a:pt x="3626692" y="1586850"/>
                  </a:lnTo>
                  <a:lnTo>
                    <a:pt x="3615794" y="1581395"/>
                  </a:lnTo>
                  <a:lnTo>
                    <a:pt x="3613970" y="1580971"/>
                  </a:lnTo>
                  <a:close/>
                </a:path>
                <a:path w="4944109" h="1752600">
                  <a:moveTo>
                    <a:pt x="3626692" y="1586850"/>
                  </a:moveTo>
                  <a:lnTo>
                    <a:pt x="3606241" y="1586850"/>
                  </a:lnTo>
                  <a:lnTo>
                    <a:pt x="3594338" y="1598690"/>
                  </a:lnTo>
                  <a:lnTo>
                    <a:pt x="3612051" y="1598690"/>
                  </a:lnTo>
                  <a:lnTo>
                    <a:pt x="3618052" y="1592720"/>
                  </a:lnTo>
                  <a:lnTo>
                    <a:pt x="3626853" y="1592720"/>
                  </a:lnTo>
                  <a:lnTo>
                    <a:pt x="3629169" y="1588090"/>
                  </a:lnTo>
                  <a:lnTo>
                    <a:pt x="3626692" y="1586850"/>
                  </a:lnTo>
                  <a:close/>
                </a:path>
                <a:path w="4944109" h="1752600">
                  <a:moveTo>
                    <a:pt x="3695705" y="1635918"/>
                  </a:moveTo>
                  <a:lnTo>
                    <a:pt x="3697085" y="1637292"/>
                  </a:lnTo>
                  <a:lnTo>
                    <a:pt x="3688748" y="1645600"/>
                  </a:lnTo>
                  <a:lnTo>
                    <a:pt x="3683450" y="1656110"/>
                  </a:lnTo>
                  <a:lnTo>
                    <a:pt x="3688227" y="1658451"/>
                  </a:lnTo>
                  <a:lnTo>
                    <a:pt x="3698735" y="1637431"/>
                  </a:lnTo>
                  <a:lnTo>
                    <a:pt x="3695705" y="1635918"/>
                  </a:lnTo>
                  <a:close/>
                </a:path>
                <a:path w="4944109" h="1752600">
                  <a:moveTo>
                    <a:pt x="3674504" y="1648028"/>
                  </a:moveTo>
                  <a:lnTo>
                    <a:pt x="3680410" y="1653907"/>
                  </a:lnTo>
                  <a:lnTo>
                    <a:pt x="3682852" y="1651474"/>
                  </a:lnTo>
                  <a:lnTo>
                    <a:pt x="3674504" y="1648028"/>
                  </a:lnTo>
                  <a:close/>
                </a:path>
                <a:path w="4944109" h="1752600">
                  <a:moveTo>
                    <a:pt x="3665211" y="1641112"/>
                  </a:moveTo>
                  <a:lnTo>
                    <a:pt x="3665211" y="1646207"/>
                  </a:lnTo>
                  <a:lnTo>
                    <a:pt x="3670426" y="1651474"/>
                  </a:lnTo>
                  <a:lnTo>
                    <a:pt x="3677966" y="1651474"/>
                  </a:lnTo>
                  <a:lnTo>
                    <a:pt x="3674504" y="1648028"/>
                  </a:lnTo>
                  <a:lnTo>
                    <a:pt x="3686311" y="1648028"/>
                  </a:lnTo>
                  <a:lnTo>
                    <a:pt x="3688748" y="1645600"/>
                  </a:lnTo>
                  <a:lnTo>
                    <a:pt x="3689377" y="1644351"/>
                  </a:lnTo>
                  <a:lnTo>
                    <a:pt x="3671725" y="1644351"/>
                  </a:lnTo>
                  <a:lnTo>
                    <a:pt x="3665211" y="1641112"/>
                  </a:lnTo>
                  <a:close/>
                </a:path>
                <a:path w="4944109" h="1752600">
                  <a:moveTo>
                    <a:pt x="3686311" y="1648028"/>
                  </a:moveTo>
                  <a:lnTo>
                    <a:pt x="3674504" y="1648028"/>
                  </a:lnTo>
                  <a:lnTo>
                    <a:pt x="3682852" y="1651474"/>
                  </a:lnTo>
                  <a:lnTo>
                    <a:pt x="3686311" y="1648028"/>
                  </a:lnTo>
                  <a:close/>
                </a:path>
                <a:path w="4944109" h="1752600">
                  <a:moveTo>
                    <a:pt x="3694045" y="1635090"/>
                  </a:moveTo>
                  <a:lnTo>
                    <a:pt x="3688748" y="1645600"/>
                  </a:lnTo>
                  <a:lnTo>
                    <a:pt x="3697085" y="1637292"/>
                  </a:lnTo>
                  <a:lnTo>
                    <a:pt x="3695705" y="1635918"/>
                  </a:lnTo>
                  <a:lnTo>
                    <a:pt x="3694045" y="1635090"/>
                  </a:lnTo>
                  <a:close/>
                </a:path>
                <a:path w="4944109" h="1752600">
                  <a:moveTo>
                    <a:pt x="3665211" y="1633841"/>
                  </a:moveTo>
                  <a:lnTo>
                    <a:pt x="3665211" y="1641112"/>
                  </a:lnTo>
                  <a:lnTo>
                    <a:pt x="3671725" y="1644351"/>
                  </a:lnTo>
                  <a:lnTo>
                    <a:pt x="3665211" y="1633841"/>
                  </a:lnTo>
                  <a:close/>
                </a:path>
                <a:path w="4944109" h="1752600">
                  <a:moveTo>
                    <a:pt x="3682838" y="1633841"/>
                  </a:moveTo>
                  <a:lnTo>
                    <a:pt x="3665211" y="1633841"/>
                  </a:lnTo>
                  <a:lnTo>
                    <a:pt x="3671725" y="1644351"/>
                  </a:lnTo>
                  <a:lnTo>
                    <a:pt x="3689377" y="1644351"/>
                  </a:lnTo>
                  <a:lnTo>
                    <a:pt x="3691711" y="1639720"/>
                  </a:lnTo>
                  <a:lnTo>
                    <a:pt x="3688748" y="1639720"/>
                  </a:lnTo>
                  <a:lnTo>
                    <a:pt x="3682838" y="1633841"/>
                  </a:lnTo>
                  <a:close/>
                </a:path>
                <a:path w="4944109" h="1752600">
                  <a:moveTo>
                    <a:pt x="3667643" y="1613792"/>
                  </a:moveTo>
                  <a:lnTo>
                    <a:pt x="3650977" y="1630407"/>
                  </a:lnTo>
                  <a:lnTo>
                    <a:pt x="3657912" y="1637292"/>
                  </a:lnTo>
                  <a:lnTo>
                    <a:pt x="3658785" y="1637917"/>
                  </a:lnTo>
                  <a:lnTo>
                    <a:pt x="3665211" y="1641112"/>
                  </a:lnTo>
                  <a:lnTo>
                    <a:pt x="3665211" y="1633841"/>
                  </a:lnTo>
                  <a:lnTo>
                    <a:pt x="3682838" y="1633841"/>
                  </a:lnTo>
                  <a:lnTo>
                    <a:pt x="3676936" y="1627970"/>
                  </a:lnTo>
                  <a:lnTo>
                    <a:pt x="3687869" y="1627970"/>
                  </a:lnTo>
                  <a:lnTo>
                    <a:pt x="3686229" y="1625317"/>
                  </a:lnTo>
                  <a:lnTo>
                    <a:pt x="3674871" y="1619672"/>
                  </a:lnTo>
                  <a:lnTo>
                    <a:pt x="3673549" y="1619672"/>
                  </a:lnTo>
                  <a:lnTo>
                    <a:pt x="3670422" y="1617460"/>
                  </a:lnTo>
                  <a:lnTo>
                    <a:pt x="3671328" y="1617460"/>
                  </a:lnTo>
                  <a:lnTo>
                    <a:pt x="3667643" y="1613792"/>
                  </a:lnTo>
                  <a:close/>
                </a:path>
                <a:path w="4944109" h="1752600">
                  <a:moveTo>
                    <a:pt x="3685968" y="1627970"/>
                  </a:moveTo>
                  <a:lnTo>
                    <a:pt x="3676936" y="1627970"/>
                  </a:lnTo>
                  <a:lnTo>
                    <a:pt x="3688748" y="1639720"/>
                  </a:lnTo>
                  <a:lnTo>
                    <a:pt x="3688635" y="1629210"/>
                  </a:lnTo>
                  <a:lnTo>
                    <a:pt x="3688509" y="1629007"/>
                  </a:lnTo>
                  <a:lnTo>
                    <a:pt x="3685968" y="1627970"/>
                  </a:lnTo>
                  <a:close/>
                </a:path>
                <a:path w="4944109" h="1752600">
                  <a:moveTo>
                    <a:pt x="3688509" y="1629007"/>
                  </a:moveTo>
                  <a:lnTo>
                    <a:pt x="3688635" y="1629210"/>
                  </a:lnTo>
                  <a:lnTo>
                    <a:pt x="3688748" y="1639720"/>
                  </a:lnTo>
                  <a:lnTo>
                    <a:pt x="3691711" y="1639720"/>
                  </a:lnTo>
                  <a:lnTo>
                    <a:pt x="3694045" y="1635090"/>
                  </a:lnTo>
                  <a:lnTo>
                    <a:pt x="3694873" y="1635090"/>
                  </a:lnTo>
                  <a:lnTo>
                    <a:pt x="3691179" y="1631413"/>
                  </a:lnTo>
                  <a:lnTo>
                    <a:pt x="3689008" y="1629210"/>
                  </a:lnTo>
                  <a:lnTo>
                    <a:pt x="3688509" y="1629007"/>
                  </a:lnTo>
                  <a:close/>
                </a:path>
                <a:path w="4944109" h="1752600">
                  <a:moveTo>
                    <a:pt x="3694873" y="1635090"/>
                  </a:moveTo>
                  <a:lnTo>
                    <a:pt x="3694045" y="1635090"/>
                  </a:lnTo>
                  <a:lnTo>
                    <a:pt x="3695705" y="1635918"/>
                  </a:lnTo>
                  <a:lnTo>
                    <a:pt x="3694873" y="1635090"/>
                  </a:lnTo>
                  <a:close/>
                </a:path>
                <a:path w="4944109" h="1752600">
                  <a:moveTo>
                    <a:pt x="3667470" y="1613602"/>
                  </a:moveTo>
                  <a:lnTo>
                    <a:pt x="3650795" y="1630234"/>
                  </a:lnTo>
                  <a:lnTo>
                    <a:pt x="3650968" y="1630407"/>
                  </a:lnTo>
                  <a:lnTo>
                    <a:pt x="3667626" y="1613792"/>
                  </a:lnTo>
                  <a:lnTo>
                    <a:pt x="3667470" y="1613602"/>
                  </a:lnTo>
                  <a:close/>
                </a:path>
                <a:path w="4944109" h="1752600">
                  <a:moveTo>
                    <a:pt x="3687869" y="1627970"/>
                  </a:moveTo>
                  <a:lnTo>
                    <a:pt x="3685968" y="1627970"/>
                  </a:lnTo>
                  <a:lnTo>
                    <a:pt x="3688509" y="1629007"/>
                  </a:lnTo>
                  <a:lnTo>
                    <a:pt x="3687869" y="1627970"/>
                  </a:lnTo>
                  <a:close/>
                </a:path>
                <a:path w="4944109" h="1752600">
                  <a:moveTo>
                    <a:pt x="3670422" y="1617460"/>
                  </a:moveTo>
                  <a:lnTo>
                    <a:pt x="3673549" y="1619672"/>
                  </a:lnTo>
                  <a:lnTo>
                    <a:pt x="3672231" y="1618359"/>
                  </a:lnTo>
                  <a:lnTo>
                    <a:pt x="3670422" y="1617460"/>
                  </a:lnTo>
                  <a:close/>
                </a:path>
                <a:path w="4944109" h="1752600">
                  <a:moveTo>
                    <a:pt x="3672231" y="1618359"/>
                  </a:moveTo>
                  <a:lnTo>
                    <a:pt x="3673549" y="1619672"/>
                  </a:lnTo>
                  <a:lnTo>
                    <a:pt x="3674871" y="1619672"/>
                  </a:lnTo>
                  <a:lnTo>
                    <a:pt x="3672231" y="1618359"/>
                  </a:lnTo>
                  <a:close/>
                </a:path>
                <a:path w="4944109" h="1752600">
                  <a:moveTo>
                    <a:pt x="3671328" y="1617460"/>
                  </a:moveTo>
                  <a:lnTo>
                    <a:pt x="3670422" y="1617460"/>
                  </a:lnTo>
                  <a:lnTo>
                    <a:pt x="3672231" y="1618359"/>
                  </a:lnTo>
                  <a:lnTo>
                    <a:pt x="3671328" y="1617460"/>
                  </a:lnTo>
                  <a:close/>
                </a:path>
                <a:path w="4944109" h="1752600">
                  <a:moveTo>
                    <a:pt x="3741813" y="1644559"/>
                  </a:moveTo>
                  <a:lnTo>
                    <a:pt x="3738833" y="1647522"/>
                  </a:lnTo>
                  <a:lnTo>
                    <a:pt x="3745200" y="1653907"/>
                  </a:lnTo>
                  <a:lnTo>
                    <a:pt x="3755014" y="1663645"/>
                  </a:lnTo>
                  <a:lnTo>
                    <a:pt x="3771689" y="1647039"/>
                  </a:lnTo>
                  <a:lnTo>
                    <a:pt x="3770231" y="1645591"/>
                  </a:lnTo>
                  <a:lnTo>
                    <a:pt x="3741813" y="1645591"/>
                  </a:lnTo>
                  <a:lnTo>
                    <a:pt x="3741813" y="1644559"/>
                  </a:lnTo>
                  <a:close/>
                </a:path>
                <a:path w="4944109" h="1752600">
                  <a:moveTo>
                    <a:pt x="3735959" y="1637310"/>
                  </a:moveTo>
                  <a:lnTo>
                    <a:pt x="3718190" y="1637310"/>
                  </a:lnTo>
                  <a:lnTo>
                    <a:pt x="3718247" y="1644559"/>
                  </a:lnTo>
                  <a:lnTo>
                    <a:pt x="3721056" y="1648765"/>
                  </a:lnTo>
                  <a:lnTo>
                    <a:pt x="3729914" y="1652398"/>
                  </a:lnTo>
                  <a:lnTo>
                    <a:pt x="3734951" y="1651384"/>
                  </a:lnTo>
                  <a:lnTo>
                    <a:pt x="3738833" y="1647522"/>
                  </a:lnTo>
                  <a:lnTo>
                    <a:pt x="3736908" y="1645591"/>
                  </a:lnTo>
                  <a:lnTo>
                    <a:pt x="3735907" y="1645591"/>
                  </a:lnTo>
                  <a:lnTo>
                    <a:pt x="3736615" y="1645298"/>
                  </a:lnTo>
                  <a:lnTo>
                    <a:pt x="3733475" y="1642148"/>
                  </a:lnTo>
                  <a:lnTo>
                    <a:pt x="3737638" y="1638001"/>
                  </a:lnTo>
                  <a:lnTo>
                    <a:pt x="3735959" y="1637310"/>
                  </a:lnTo>
                  <a:close/>
                </a:path>
                <a:path w="4944109" h="1752600">
                  <a:moveTo>
                    <a:pt x="3741813" y="1643146"/>
                  </a:moveTo>
                  <a:lnTo>
                    <a:pt x="3736615" y="1645298"/>
                  </a:lnTo>
                  <a:lnTo>
                    <a:pt x="3738833" y="1647522"/>
                  </a:lnTo>
                  <a:lnTo>
                    <a:pt x="3741813" y="1644559"/>
                  </a:lnTo>
                  <a:lnTo>
                    <a:pt x="3741813" y="1643146"/>
                  </a:lnTo>
                  <a:close/>
                </a:path>
                <a:path w="4944109" h="1752600">
                  <a:moveTo>
                    <a:pt x="3736615" y="1645298"/>
                  </a:moveTo>
                  <a:lnTo>
                    <a:pt x="3735907" y="1645591"/>
                  </a:lnTo>
                  <a:lnTo>
                    <a:pt x="3736908" y="1645591"/>
                  </a:lnTo>
                  <a:lnTo>
                    <a:pt x="3736615" y="1645298"/>
                  </a:lnTo>
                  <a:close/>
                </a:path>
                <a:path w="4944109" h="1752600">
                  <a:moveTo>
                    <a:pt x="3766764" y="1642148"/>
                  </a:moveTo>
                  <a:lnTo>
                    <a:pt x="3744236" y="1642148"/>
                  </a:lnTo>
                  <a:lnTo>
                    <a:pt x="3741813" y="1644559"/>
                  </a:lnTo>
                  <a:lnTo>
                    <a:pt x="3741813" y="1645591"/>
                  </a:lnTo>
                  <a:lnTo>
                    <a:pt x="3770231" y="1645591"/>
                  </a:lnTo>
                  <a:lnTo>
                    <a:pt x="3766764" y="1642148"/>
                  </a:lnTo>
                  <a:close/>
                </a:path>
                <a:path w="4944109" h="1752600">
                  <a:moveTo>
                    <a:pt x="3737638" y="1638001"/>
                  </a:moveTo>
                  <a:lnTo>
                    <a:pt x="3733475" y="1642148"/>
                  </a:lnTo>
                  <a:lnTo>
                    <a:pt x="3736615" y="1645298"/>
                  </a:lnTo>
                  <a:lnTo>
                    <a:pt x="3741813" y="1643146"/>
                  </a:lnTo>
                  <a:lnTo>
                    <a:pt x="3741813" y="1639720"/>
                  </a:lnTo>
                  <a:lnTo>
                    <a:pt x="3737638" y="1638001"/>
                  </a:lnTo>
                  <a:close/>
                </a:path>
                <a:path w="4944109" h="1752600">
                  <a:moveTo>
                    <a:pt x="3744236" y="1642148"/>
                  </a:moveTo>
                  <a:lnTo>
                    <a:pt x="3741813" y="1643146"/>
                  </a:lnTo>
                  <a:lnTo>
                    <a:pt x="3741813" y="1644559"/>
                  </a:lnTo>
                  <a:lnTo>
                    <a:pt x="3744236" y="1642148"/>
                  </a:lnTo>
                  <a:close/>
                </a:path>
                <a:path w="4944109" h="1752600">
                  <a:moveTo>
                    <a:pt x="3750159" y="1625542"/>
                  </a:moveTo>
                  <a:lnTo>
                    <a:pt x="3741813" y="1633841"/>
                  </a:lnTo>
                  <a:lnTo>
                    <a:pt x="3741813" y="1643146"/>
                  </a:lnTo>
                  <a:lnTo>
                    <a:pt x="3744223" y="1642148"/>
                  </a:lnTo>
                  <a:lnTo>
                    <a:pt x="3766764" y="1642148"/>
                  </a:lnTo>
                  <a:lnTo>
                    <a:pt x="3750159" y="1625542"/>
                  </a:lnTo>
                  <a:close/>
                </a:path>
                <a:path w="4944109" h="1752600">
                  <a:moveTo>
                    <a:pt x="3741813" y="1633841"/>
                  </a:moveTo>
                  <a:lnTo>
                    <a:pt x="3737638" y="1638001"/>
                  </a:lnTo>
                  <a:lnTo>
                    <a:pt x="3741813" y="1639720"/>
                  </a:lnTo>
                  <a:lnTo>
                    <a:pt x="3741813" y="1633841"/>
                  </a:lnTo>
                  <a:close/>
                </a:path>
                <a:path w="4944109" h="1752600">
                  <a:moveTo>
                    <a:pt x="3741813" y="1622091"/>
                  </a:moveTo>
                  <a:lnTo>
                    <a:pt x="3732780" y="1622091"/>
                  </a:lnTo>
                  <a:lnTo>
                    <a:pt x="3729740" y="1623331"/>
                  </a:lnTo>
                  <a:lnTo>
                    <a:pt x="3727569" y="1625542"/>
                  </a:lnTo>
                  <a:lnTo>
                    <a:pt x="3721664" y="1631422"/>
                  </a:lnTo>
                  <a:lnTo>
                    <a:pt x="3737638" y="1638001"/>
                  </a:lnTo>
                  <a:lnTo>
                    <a:pt x="3741813" y="1633841"/>
                  </a:lnTo>
                  <a:lnTo>
                    <a:pt x="3741813" y="1622091"/>
                  </a:lnTo>
                  <a:close/>
                </a:path>
                <a:path w="4944109" h="1752600">
                  <a:moveTo>
                    <a:pt x="3824319" y="1663229"/>
                  </a:moveTo>
                  <a:lnTo>
                    <a:pt x="3810076" y="1677407"/>
                  </a:lnTo>
                  <a:lnTo>
                    <a:pt x="3815982" y="1683286"/>
                  </a:lnTo>
                  <a:lnTo>
                    <a:pt x="3818153" y="1685489"/>
                  </a:lnTo>
                  <a:lnTo>
                    <a:pt x="3821193" y="1686729"/>
                  </a:lnTo>
                  <a:lnTo>
                    <a:pt x="3834220" y="1686729"/>
                  </a:lnTo>
                  <a:lnTo>
                    <a:pt x="3834220" y="1666671"/>
                  </a:lnTo>
                  <a:lnTo>
                    <a:pt x="3832657" y="1666671"/>
                  </a:lnTo>
                  <a:lnTo>
                    <a:pt x="3824319" y="1663229"/>
                  </a:lnTo>
                  <a:close/>
                </a:path>
                <a:path w="4944109" h="1752600">
                  <a:moveTo>
                    <a:pt x="3804170" y="1671519"/>
                  </a:moveTo>
                  <a:lnTo>
                    <a:pt x="3810085" y="1677407"/>
                  </a:lnTo>
                  <a:lnTo>
                    <a:pt x="3812512" y="1674972"/>
                  </a:lnTo>
                  <a:lnTo>
                    <a:pt x="3804170" y="1671519"/>
                  </a:lnTo>
                  <a:close/>
                </a:path>
                <a:path w="4944109" h="1752600">
                  <a:moveTo>
                    <a:pt x="3794791" y="1651470"/>
                  </a:moveTo>
                  <a:lnTo>
                    <a:pt x="3792011" y="1651470"/>
                  </a:lnTo>
                  <a:lnTo>
                    <a:pt x="3792011" y="1674972"/>
                  </a:lnTo>
                  <a:lnTo>
                    <a:pt x="3794791" y="1674972"/>
                  </a:lnTo>
                  <a:lnTo>
                    <a:pt x="3794791" y="1651470"/>
                  </a:lnTo>
                  <a:close/>
                </a:path>
                <a:path w="4944109" h="1752600">
                  <a:moveTo>
                    <a:pt x="3815634" y="1651470"/>
                  </a:moveTo>
                  <a:lnTo>
                    <a:pt x="3794791" y="1651470"/>
                  </a:lnTo>
                  <a:lnTo>
                    <a:pt x="3794791" y="1674972"/>
                  </a:lnTo>
                  <a:lnTo>
                    <a:pt x="3807639" y="1674972"/>
                  </a:lnTo>
                  <a:lnTo>
                    <a:pt x="3804170" y="1671519"/>
                  </a:lnTo>
                  <a:lnTo>
                    <a:pt x="3815980" y="1671519"/>
                  </a:lnTo>
                  <a:lnTo>
                    <a:pt x="3826751" y="1660792"/>
                  </a:lnTo>
                  <a:lnTo>
                    <a:pt x="3820845" y="1654913"/>
                  </a:lnTo>
                  <a:lnTo>
                    <a:pt x="3818587" y="1652710"/>
                  </a:lnTo>
                  <a:lnTo>
                    <a:pt x="3815634" y="1651470"/>
                  </a:lnTo>
                  <a:close/>
                </a:path>
                <a:path w="4944109" h="1752600">
                  <a:moveTo>
                    <a:pt x="3815980" y="1671519"/>
                  </a:moveTo>
                  <a:lnTo>
                    <a:pt x="3804170" y="1671519"/>
                  </a:lnTo>
                  <a:lnTo>
                    <a:pt x="3812512" y="1674972"/>
                  </a:lnTo>
                  <a:lnTo>
                    <a:pt x="3815980" y="1671519"/>
                  </a:lnTo>
                  <a:close/>
                </a:path>
                <a:path w="4944109" h="1752600">
                  <a:moveTo>
                    <a:pt x="3826751" y="1660792"/>
                  </a:moveTo>
                  <a:lnTo>
                    <a:pt x="3824319" y="1663229"/>
                  </a:lnTo>
                  <a:lnTo>
                    <a:pt x="3832657" y="1666671"/>
                  </a:lnTo>
                  <a:lnTo>
                    <a:pt x="3826751" y="1660792"/>
                  </a:lnTo>
                  <a:close/>
                </a:path>
                <a:path w="4944109" h="1752600">
                  <a:moveTo>
                    <a:pt x="3834220" y="1663229"/>
                  </a:moveTo>
                  <a:lnTo>
                    <a:pt x="3829199" y="1663229"/>
                  </a:lnTo>
                  <a:lnTo>
                    <a:pt x="3832657" y="1666671"/>
                  </a:lnTo>
                  <a:lnTo>
                    <a:pt x="3834220" y="1666671"/>
                  </a:lnTo>
                  <a:lnTo>
                    <a:pt x="3834220" y="1663229"/>
                  </a:lnTo>
                  <a:close/>
                </a:path>
                <a:path w="4944109" h="1752600">
                  <a:moveTo>
                    <a:pt x="3877297" y="1704341"/>
                  </a:moveTo>
                  <a:lnTo>
                    <a:pt x="3877297" y="1714972"/>
                  </a:lnTo>
                  <a:lnTo>
                    <a:pt x="3880163" y="1719256"/>
                  </a:lnTo>
                  <a:lnTo>
                    <a:pt x="3889022" y="1722898"/>
                  </a:lnTo>
                  <a:lnTo>
                    <a:pt x="3894059" y="1721892"/>
                  </a:lnTo>
                  <a:lnTo>
                    <a:pt x="3899046" y="1716932"/>
                  </a:lnTo>
                  <a:lnTo>
                    <a:pt x="3890933" y="1716932"/>
                  </a:lnTo>
                  <a:lnTo>
                    <a:pt x="3890097" y="1716091"/>
                  </a:lnTo>
                  <a:lnTo>
                    <a:pt x="3889109" y="1716091"/>
                  </a:lnTo>
                  <a:lnTo>
                    <a:pt x="3877297" y="1704341"/>
                  </a:lnTo>
                  <a:close/>
                </a:path>
                <a:path w="4944109" h="1752600">
                  <a:moveTo>
                    <a:pt x="3895223" y="1712657"/>
                  </a:moveTo>
                  <a:lnTo>
                    <a:pt x="3886686" y="1712657"/>
                  </a:lnTo>
                  <a:lnTo>
                    <a:pt x="3890933" y="1716932"/>
                  </a:lnTo>
                  <a:lnTo>
                    <a:pt x="3895223" y="1712657"/>
                  </a:lnTo>
                  <a:close/>
                </a:path>
                <a:path w="4944109" h="1752600">
                  <a:moveTo>
                    <a:pt x="3903343" y="1712657"/>
                  </a:moveTo>
                  <a:lnTo>
                    <a:pt x="3895223" y="1712657"/>
                  </a:lnTo>
                  <a:lnTo>
                    <a:pt x="3890933" y="1716932"/>
                  </a:lnTo>
                  <a:lnTo>
                    <a:pt x="3899046" y="1716932"/>
                  </a:lnTo>
                  <a:lnTo>
                    <a:pt x="3903343" y="1712657"/>
                  </a:lnTo>
                  <a:close/>
                </a:path>
                <a:path w="4944109" h="1752600">
                  <a:moveTo>
                    <a:pt x="3871445" y="1692613"/>
                  </a:moveTo>
                  <a:lnTo>
                    <a:pt x="3866143" y="1697854"/>
                  </a:lnTo>
                  <a:lnTo>
                    <a:pt x="3857235" y="1706786"/>
                  </a:lnTo>
                  <a:lnTo>
                    <a:pt x="3863141" y="1712657"/>
                  </a:lnTo>
                  <a:lnTo>
                    <a:pt x="3865423" y="1714972"/>
                  </a:lnTo>
                  <a:lnTo>
                    <a:pt x="3865583" y="1714972"/>
                  </a:lnTo>
                  <a:lnTo>
                    <a:pt x="3868265" y="1716091"/>
                  </a:lnTo>
                  <a:lnTo>
                    <a:pt x="3878046" y="1716091"/>
                  </a:lnTo>
                  <a:lnTo>
                    <a:pt x="3877297" y="1714972"/>
                  </a:lnTo>
                  <a:lnTo>
                    <a:pt x="3877297" y="1704341"/>
                  </a:lnTo>
                  <a:lnTo>
                    <a:pt x="3886660" y="1704341"/>
                  </a:lnTo>
                  <a:lnTo>
                    <a:pt x="3880771" y="1701913"/>
                  </a:lnTo>
                  <a:lnTo>
                    <a:pt x="3886674" y="1696033"/>
                  </a:lnTo>
                  <a:lnTo>
                    <a:pt x="3879750" y="1696033"/>
                  </a:lnTo>
                  <a:lnTo>
                    <a:pt x="3871445" y="1692613"/>
                  </a:lnTo>
                  <a:close/>
                </a:path>
                <a:path w="4944109" h="1752600">
                  <a:moveTo>
                    <a:pt x="3886660" y="1704341"/>
                  </a:moveTo>
                  <a:lnTo>
                    <a:pt x="3877297" y="1704341"/>
                  </a:lnTo>
                  <a:lnTo>
                    <a:pt x="3889109" y="1716091"/>
                  </a:lnTo>
                  <a:lnTo>
                    <a:pt x="3890097" y="1716091"/>
                  </a:lnTo>
                  <a:lnTo>
                    <a:pt x="3886686" y="1712657"/>
                  </a:lnTo>
                  <a:lnTo>
                    <a:pt x="3895223" y="1712657"/>
                  </a:lnTo>
                  <a:lnTo>
                    <a:pt x="3898621" y="1709272"/>
                  </a:lnTo>
                  <a:lnTo>
                    <a:pt x="3886660" y="1704341"/>
                  </a:lnTo>
                  <a:close/>
                </a:path>
                <a:path w="4944109" h="1752600">
                  <a:moveTo>
                    <a:pt x="3900920" y="1706980"/>
                  </a:moveTo>
                  <a:lnTo>
                    <a:pt x="3898621" y="1709272"/>
                  </a:lnTo>
                  <a:lnTo>
                    <a:pt x="3900920" y="1710220"/>
                  </a:lnTo>
                  <a:lnTo>
                    <a:pt x="3900920" y="1706980"/>
                  </a:lnTo>
                  <a:close/>
                </a:path>
                <a:path w="4944109" h="1752600">
                  <a:moveTo>
                    <a:pt x="3898749" y="1691446"/>
                  </a:moveTo>
                  <a:lnTo>
                    <a:pt x="3891280" y="1691446"/>
                  </a:lnTo>
                  <a:lnTo>
                    <a:pt x="3880771" y="1701913"/>
                  </a:lnTo>
                  <a:lnTo>
                    <a:pt x="3898621" y="1709272"/>
                  </a:lnTo>
                  <a:lnTo>
                    <a:pt x="3900920" y="1706980"/>
                  </a:lnTo>
                  <a:lnTo>
                    <a:pt x="3900920" y="1697854"/>
                  </a:lnTo>
                  <a:lnTo>
                    <a:pt x="3895645" y="1692613"/>
                  </a:lnTo>
                  <a:lnTo>
                    <a:pt x="3899920" y="1692613"/>
                  </a:lnTo>
                  <a:lnTo>
                    <a:pt x="3898749" y="1691446"/>
                  </a:lnTo>
                  <a:close/>
                </a:path>
                <a:path w="4944109" h="1752600">
                  <a:moveTo>
                    <a:pt x="3899920" y="1692613"/>
                  </a:moveTo>
                  <a:lnTo>
                    <a:pt x="3895645" y="1692613"/>
                  </a:lnTo>
                  <a:lnTo>
                    <a:pt x="3900920" y="1697854"/>
                  </a:lnTo>
                  <a:lnTo>
                    <a:pt x="3900920" y="1706980"/>
                  </a:lnTo>
                  <a:lnTo>
                    <a:pt x="3907608" y="1700317"/>
                  </a:lnTo>
                  <a:lnTo>
                    <a:pt x="3903352" y="1696033"/>
                  </a:lnTo>
                  <a:lnTo>
                    <a:pt x="3899920" y="1692613"/>
                  </a:lnTo>
                  <a:close/>
                </a:path>
                <a:path w="4944109" h="1752600">
                  <a:moveTo>
                    <a:pt x="3873302" y="1689590"/>
                  </a:moveTo>
                  <a:lnTo>
                    <a:pt x="3856627" y="1706188"/>
                  </a:lnTo>
                  <a:lnTo>
                    <a:pt x="3857164" y="1706786"/>
                  </a:lnTo>
                  <a:lnTo>
                    <a:pt x="3857735" y="1706188"/>
                  </a:lnTo>
                  <a:lnTo>
                    <a:pt x="3866151" y="1697854"/>
                  </a:lnTo>
                  <a:lnTo>
                    <a:pt x="3873806" y="1690171"/>
                  </a:lnTo>
                  <a:lnTo>
                    <a:pt x="3873302" y="1689590"/>
                  </a:lnTo>
                  <a:close/>
                </a:path>
                <a:path w="4944109" h="1752600">
                  <a:moveTo>
                    <a:pt x="3873841" y="1690171"/>
                  </a:moveTo>
                  <a:lnTo>
                    <a:pt x="3872623" y="1691446"/>
                  </a:lnTo>
                  <a:lnTo>
                    <a:pt x="3871445" y="1692613"/>
                  </a:lnTo>
                  <a:lnTo>
                    <a:pt x="3879750" y="1696033"/>
                  </a:lnTo>
                  <a:lnTo>
                    <a:pt x="3873841" y="1690171"/>
                  </a:lnTo>
                  <a:close/>
                </a:path>
                <a:path w="4944109" h="1752600">
                  <a:moveTo>
                    <a:pt x="3890109" y="1692613"/>
                  </a:moveTo>
                  <a:lnTo>
                    <a:pt x="3876297" y="1692613"/>
                  </a:lnTo>
                  <a:lnTo>
                    <a:pt x="3879738" y="1696033"/>
                  </a:lnTo>
                  <a:lnTo>
                    <a:pt x="3886674" y="1696033"/>
                  </a:lnTo>
                  <a:lnTo>
                    <a:pt x="3890109" y="1692613"/>
                  </a:lnTo>
                  <a:close/>
                </a:path>
                <a:path w="4944109" h="1752600">
                  <a:moveTo>
                    <a:pt x="3959926" y="1716221"/>
                  </a:moveTo>
                  <a:lnTo>
                    <a:pt x="3959804" y="1728456"/>
                  </a:lnTo>
                  <a:lnTo>
                    <a:pt x="3965102" y="1733720"/>
                  </a:lnTo>
                  <a:lnTo>
                    <a:pt x="3977521" y="1733720"/>
                  </a:lnTo>
                  <a:lnTo>
                    <a:pt x="3975379" y="1732835"/>
                  </a:lnTo>
                  <a:lnTo>
                    <a:pt x="3971703" y="1732835"/>
                  </a:lnTo>
                  <a:lnTo>
                    <a:pt x="3969184" y="1730277"/>
                  </a:lnTo>
                  <a:lnTo>
                    <a:pt x="3974270" y="1730277"/>
                  </a:lnTo>
                  <a:lnTo>
                    <a:pt x="3976707" y="1727849"/>
                  </a:lnTo>
                  <a:lnTo>
                    <a:pt x="3971616" y="1727849"/>
                  </a:lnTo>
                  <a:lnTo>
                    <a:pt x="3959926" y="1716221"/>
                  </a:lnTo>
                  <a:close/>
                </a:path>
                <a:path w="4944109" h="1752600">
                  <a:moveTo>
                    <a:pt x="3969184" y="1730277"/>
                  </a:moveTo>
                  <a:lnTo>
                    <a:pt x="3971703" y="1732835"/>
                  </a:lnTo>
                  <a:lnTo>
                    <a:pt x="3972780" y="1731762"/>
                  </a:lnTo>
                  <a:lnTo>
                    <a:pt x="3969184" y="1730277"/>
                  </a:lnTo>
                  <a:close/>
                </a:path>
                <a:path w="4944109" h="1752600">
                  <a:moveTo>
                    <a:pt x="3972780" y="1731762"/>
                  </a:moveTo>
                  <a:lnTo>
                    <a:pt x="3971703" y="1732835"/>
                  </a:lnTo>
                  <a:lnTo>
                    <a:pt x="3975379" y="1732835"/>
                  </a:lnTo>
                  <a:lnTo>
                    <a:pt x="3972780" y="1731762"/>
                  </a:lnTo>
                  <a:close/>
                </a:path>
                <a:path w="4944109" h="1752600">
                  <a:moveTo>
                    <a:pt x="3974270" y="1730277"/>
                  </a:moveTo>
                  <a:lnTo>
                    <a:pt x="3969184" y="1730277"/>
                  </a:lnTo>
                  <a:lnTo>
                    <a:pt x="3972780" y="1731762"/>
                  </a:lnTo>
                  <a:lnTo>
                    <a:pt x="3974270" y="1730277"/>
                  </a:lnTo>
                  <a:close/>
                </a:path>
                <a:path w="4944109" h="1752600">
                  <a:moveTo>
                    <a:pt x="3953898" y="1704349"/>
                  </a:moveTo>
                  <a:lnTo>
                    <a:pt x="3939829" y="1704349"/>
                  </a:lnTo>
                  <a:lnTo>
                    <a:pt x="3939829" y="1727849"/>
                  </a:lnTo>
                  <a:lnTo>
                    <a:pt x="3953898" y="1727849"/>
                  </a:lnTo>
                  <a:lnTo>
                    <a:pt x="3953898" y="1704349"/>
                  </a:lnTo>
                  <a:close/>
                </a:path>
                <a:path w="4944109" h="1752600">
                  <a:moveTo>
                    <a:pt x="3978129" y="1704349"/>
                  </a:moveTo>
                  <a:lnTo>
                    <a:pt x="3953898" y="1704349"/>
                  </a:lnTo>
                  <a:lnTo>
                    <a:pt x="3953898" y="1727849"/>
                  </a:lnTo>
                  <a:lnTo>
                    <a:pt x="3959804" y="1727849"/>
                  </a:lnTo>
                  <a:lnTo>
                    <a:pt x="3959804" y="1716221"/>
                  </a:lnTo>
                  <a:lnTo>
                    <a:pt x="3977648" y="1716221"/>
                  </a:lnTo>
                  <a:lnTo>
                    <a:pt x="3971616" y="1710220"/>
                  </a:lnTo>
                  <a:lnTo>
                    <a:pt x="3983427" y="1710220"/>
                  </a:lnTo>
                  <a:lnTo>
                    <a:pt x="3983427" y="1709613"/>
                  </a:lnTo>
                  <a:lnTo>
                    <a:pt x="3978129" y="1704349"/>
                  </a:lnTo>
                  <a:close/>
                </a:path>
                <a:path w="4944109" h="1752600">
                  <a:moveTo>
                    <a:pt x="3977648" y="1716221"/>
                  </a:moveTo>
                  <a:lnTo>
                    <a:pt x="3959926" y="1716221"/>
                  </a:lnTo>
                  <a:lnTo>
                    <a:pt x="3971616" y="1727849"/>
                  </a:lnTo>
                  <a:lnTo>
                    <a:pt x="3976707" y="1727849"/>
                  </a:lnTo>
                  <a:lnTo>
                    <a:pt x="3983017" y="1721562"/>
                  </a:lnTo>
                  <a:lnTo>
                    <a:pt x="3977648" y="1716221"/>
                  </a:lnTo>
                  <a:close/>
                </a:path>
                <a:path w="4944109" h="1752600">
                  <a:moveTo>
                    <a:pt x="3983427" y="1721153"/>
                  </a:moveTo>
                  <a:lnTo>
                    <a:pt x="3983017" y="1721562"/>
                  </a:lnTo>
                  <a:lnTo>
                    <a:pt x="3983427" y="1721970"/>
                  </a:lnTo>
                  <a:lnTo>
                    <a:pt x="3983427" y="1721153"/>
                  </a:lnTo>
                  <a:close/>
                </a:path>
                <a:path w="4944109" h="1752600">
                  <a:moveTo>
                    <a:pt x="3980648" y="1710220"/>
                  </a:moveTo>
                  <a:lnTo>
                    <a:pt x="3971616" y="1710220"/>
                  </a:lnTo>
                  <a:lnTo>
                    <a:pt x="3983017" y="1721562"/>
                  </a:lnTo>
                  <a:lnTo>
                    <a:pt x="3983427" y="1721153"/>
                  </a:lnTo>
                  <a:lnTo>
                    <a:pt x="3983427" y="1711460"/>
                  </a:lnTo>
                  <a:lnTo>
                    <a:pt x="3983601" y="1711460"/>
                  </a:lnTo>
                  <a:lnTo>
                    <a:pt x="3980648" y="1710220"/>
                  </a:lnTo>
                  <a:close/>
                </a:path>
                <a:path w="4944109" h="1752600">
                  <a:moveTo>
                    <a:pt x="3983601" y="1711460"/>
                  </a:moveTo>
                  <a:lnTo>
                    <a:pt x="3983427" y="1711460"/>
                  </a:lnTo>
                  <a:lnTo>
                    <a:pt x="3983427" y="1721153"/>
                  </a:lnTo>
                  <a:lnTo>
                    <a:pt x="3988378" y="1716221"/>
                  </a:lnTo>
                  <a:lnTo>
                    <a:pt x="3985859" y="1713663"/>
                  </a:lnTo>
                  <a:lnTo>
                    <a:pt x="3983601" y="1711460"/>
                  </a:lnTo>
                  <a:close/>
                </a:path>
                <a:path w="4944109" h="1752600">
                  <a:moveTo>
                    <a:pt x="3983427" y="1710220"/>
                  </a:moveTo>
                  <a:lnTo>
                    <a:pt x="3980648" y="1710220"/>
                  </a:lnTo>
                  <a:lnTo>
                    <a:pt x="3983601" y="1711460"/>
                  </a:lnTo>
                  <a:lnTo>
                    <a:pt x="3983427" y="1711460"/>
                  </a:lnTo>
                  <a:lnTo>
                    <a:pt x="3983427" y="1710220"/>
                  </a:lnTo>
                  <a:close/>
                </a:path>
                <a:path w="4944109" h="1752600">
                  <a:moveTo>
                    <a:pt x="4024594" y="1733011"/>
                  </a:moveTo>
                  <a:lnTo>
                    <a:pt x="4024594" y="1739599"/>
                  </a:lnTo>
                  <a:lnTo>
                    <a:pt x="4048217" y="1739599"/>
                  </a:lnTo>
                  <a:lnTo>
                    <a:pt x="4048217" y="1738758"/>
                  </a:lnTo>
                  <a:lnTo>
                    <a:pt x="4030326" y="1738758"/>
                  </a:lnTo>
                  <a:lnTo>
                    <a:pt x="4024594" y="1733011"/>
                  </a:lnTo>
                  <a:close/>
                </a:path>
                <a:path w="4944109" h="1752600">
                  <a:moveTo>
                    <a:pt x="4059941" y="1716099"/>
                  </a:moveTo>
                  <a:lnTo>
                    <a:pt x="4048217" y="1716099"/>
                  </a:lnTo>
                  <a:lnTo>
                    <a:pt x="4048217" y="1739599"/>
                  </a:lnTo>
                  <a:lnTo>
                    <a:pt x="4059941" y="1739599"/>
                  </a:lnTo>
                  <a:lnTo>
                    <a:pt x="4059941" y="1716099"/>
                  </a:lnTo>
                  <a:close/>
                </a:path>
                <a:path w="4944109" h="1752600">
                  <a:moveTo>
                    <a:pt x="4068105" y="1716099"/>
                  </a:moveTo>
                  <a:lnTo>
                    <a:pt x="4059941" y="1716099"/>
                  </a:lnTo>
                  <a:lnTo>
                    <a:pt x="4059941" y="1739599"/>
                  </a:lnTo>
                  <a:lnTo>
                    <a:pt x="4068105" y="1739599"/>
                  </a:lnTo>
                  <a:lnTo>
                    <a:pt x="4068105" y="1716099"/>
                  </a:lnTo>
                  <a:close/>
                </a:path>
                <a:path w="4944109" h="1752600">
                  <a:moveTo>
                    <a:pt x="4024594" y="1727806"/>
                  </a:moveTo>
                  <a:lnTo>
                    <a:pt x="4024594" y="1733011"/>
                  </a:lnTo>
                  <a:lnTo>
                    <a:pt x="4030326" y="1738758"/>
                  </a:lnTo>
                  <a:lnTo>
                    <a:pt x="4032931" y="1736165"/>
                  </a:lnTo>
                  <a:lnTo>
                    <a:pt x="4024594" y="1727806"/>
                  </a:lnTo>
                  <a:close/>
                </a:path>
                <a:path w="4944109" h="1752600">
                  <a:moveTo>
                    <a:pt x="4048217" y="1716099"/>
                  </a:moveTo>
                  <a:lnTo>
                    <a:pt x="4024594" y="1716099"/>
                  </a:lnTo>
                  <a:lnTo>
                    <a:pt x="4024594" y="1727806"/>
                  </a:lnTo>
                  <a:lnTo>
                    <a:pt x="4032931" y="1736165"/>
                  </a:lnTo>
                  <a:lnTo>
                    <a:pt x="4030326" y="1738758"/>
                  </a:lnTo>
                  <a:lnTo>
                    <a:pt x="4048217" y="1738758"/>
                  </a:lnTo>
                  <a:lnTo>
                    <a:pt x="4048217" y="1716099"/>
                  </a:lnTo>
                  <a:close/>
                </a:path>
                <a:path w="4944109" h="1752600">
                  <a:moveTo>
                    <a:pt x="4016343" y="1719533"/>
                  </a:moveTo>
                  <a:lnTo>
                    <a:pt x="4013738" y="1722126"/>
                  </a:lnTo>
                  <a:lnTo>
                    <a:pt x="4024594" y="1733011"/>
                  </a:lnTo>
                  <a:lnTo>
                    <a:pt x="4024594" y="1727806"/>
                  </a:lnTo>
                  <a:lnTo>
                    <a:pt x="4016343" y="1719533"/>
                  </a:lnTo>
                  <a:close/>
                </a:path>
                <a:path w="4944109" h="1752600">
                  <a:moveTo>
                    <a:pt x="4130723" y="1743031"/>
                  </a:moveTo>
                  <a:lnTo>
                    <a:pt x="4130723" y="1744484"/>
                  </a:lnTo>
                  <a:lnTo>
                    <a:pt x="4134111" y="1747907"/>
                  </a:lnTo>
                  <a:lnTo>
                    <a:pt x="4137758" y="1751479"/>
                  </a:lnTo>
                  <a:lnTo>
                    <a:pt x="4143230" y="1752372"/>
                  </a:lnTo>
                  <a:lnTo>
                    <a:pt x="4151220" y="1748358"/>
                  </a:lnTo>
                  <a:lnTo>
                    <a:pt x="4149776" y="1745470"/>
                  </a:lnTo>
                  <a:lnTo>
                    <a:pt x="4136629" y="1745470"/>
                  </a:lnTo>
                  <a:lnTo>
                    <a:pt x="4130723" y="1743031"/>
                  </a:lnTo>
                  <a:close/>
                </a:path>
                <a:path w="4944109" h="1752600">
                  <a:moveTo>
                    <a:pt x="4111862" y="1726708"/>
                  </a:moveTo>
                  <a:lnTo>
                    <a:pt x="4097634" y="1740900"/>
                  </a:lnTo>
                  <a:lnTo>
                    <a:pt x="4103366" y="1746615"/>
                  </a:lnTo>
                  <a:lnTo>
                    <a:pt x="4110835" y="1746615"/>
                  </a:lnTo>
                  <a:lnTo>
                    <a:pt x="4115343" y="1742132"/>
                  </a:lnTo>
                  <a:lnTo>
                    <a:pt x="4107795" y="1738359"/>
                  </a:lnTo>
                  <a:lnTo>
                    <a:pt x="4113035" y="1727878"/>
                  </a:lnTo>
                  <a:lnTo>
                    <a:pt x="4111862" y="1726708"/>
                  </a:lnTo>
                  <a:close/>
                </a:path>
                <a:path w="4944109" h="1752600">
                  <a:moveTo>
                    <a:pt x="4114662" y="1724624"/>
                  </a:moveTo>
                  <a:lnTo>
                    <a:pt x="4113035" y="1727878"/>
                  </a:lnTo>
                  <a:lnTo>
                    <a:pt x="4121344" y="1736165"/>
                  </a:lnTo>
                  <a:lnTo>
                    <a:pt x="4115343" y="1742132"/>
                  </a:lnTo>
                  <a:lnTo>
                    <a:pt x="4121170" y="1745045"/>
                  </a:lnTo>
                  <a:lnTo>
                    <a:pt x="4122994" y="1745470"/>
                  </a:lnTo>
                  <a:lnTo>
                    <a:pt x="4130723" y="1745470"/>
                  </a:lnTo>
                  <a:lnTo>
                    <a:pt x="4130723" y="1744484"/>
                  </a:lnTo>
                  <a:lnTo>
                    <a:pt x="4128395" y="1742132"/>
                  </a:lnTo>
                  <a:lnTo>
                    <a:pt x="4130723" y="1742132"/>
                  </a:lnTo>
                  <a:lnTo>
                    <a:pt x="4130723" y="1725413"/>
                  </a:lnTo>
                  <a:lnTo>
                    <a:pt x="4115447" y="1725413"/>
                  </a:lnTo>
                  <a:lnTo>
                    <a:pt x="4114662" y="1724624"/>
                  </a:lnTo>
                  <a:close/>
                </a:path>
                <a:path w="4944109" h="1752600">
                  <a:moveTo>
                    <a:pt x="4130723" y="1744484"/>
                  </a:moveTo>
                  <a:lnTo>
                    <a:pt x="4130723" y="1745470"/>
                  </a:lnTo>
                  <a:lnTo>
                    <a:pt x="4131699" y="1745470"/>
                  </a:lnTo>
                  <a:lnTo>
                    <a:pt x="4130723" y="1744484"/>
                  </a:lnTo>
                  <a:close/>
                </a:path>
                <a:path w="4944109" h="1752600">
                  <a:moveTo>
                    <a:pt x="4139756" y="1721970"/>
                  </a:moveTo>
                  <a:lnTo>
                    <a:pt x="4130723" y="1721970"/>
                  </a:lnTo>
                  <a:lnTo>
                    <a:pt x="4130723" y="1743031"/>
                  </a:lnTo>
                  <a:lnTo>
                    <a:pt x="4136629" y="1745470"/>
                  </a:lnTo>
                  <a:lnTo>
                    <a:pt x="4149776" y="1745470"/>
                  </a:lnTo>
                  <a:lnTo>
                    <a:pt x="4141968" y="1729858"/>
                  </a:lnTo>
                  <a:lnTo>
                    <a:pt x="4137237" y="1729089"/>
                  </a:lnTo>
                  <a:lnTo>
                    <a:pt x="4140711" y="1727346"/>
                  </a:lnTo>
                  <a:lnTo>
                    <a:pt x="4146881" y="1727346"/>
                  </a:lnTo>
                  <a:lnTo>
                    <a:pt x="4144967" y="1725413"/>
                  </a:lnTo>
                  <a:lnTo>
                    <a:pt x="4142709" y="1723210"/>
                  </a:lnTo>
                  <a:lnTo>
                    <a:pt x="4139756" y="1721970"/>
                  </a:lnTo>
                  <a:close/>
                </a:path>
                <a:path w="4944109" h="1752600">
                  <a:moveTo>
                    <a:pt x="4128546" y="1742132"/>
                  </a:moveTo>
                  <a:lnTo>
                    <a:pt x="4128395" y="1742132"/>
                  </a:lnTo>
                  <a:lnTo>
                    <a:pt x="4130723" y="1744484"/>
                  </a:lnTo>
                  <a:lnTo>
                    <a:pt x="4130723" y="1743031"/>
                  </a:lnTo>
                  <a:lnTo>
                    <a:pt x="4128546" y="1742132"/>
                  </a:lnTo>
                  <a:close/>
                </a:path>
                <a:path w="4944109" h="1752600">
                  <a:moveTo>
                    <a:pt x="4130723" y="1742132"/>
                  </a:moveTo>
                  <a:lnTo>
                    <a:pt x="4128546" y="1742132"/>
                  </a:lnTo>
                  <a:lnTo>
                    <a:pt x="4130723" y="1743031"/>
                  </a:lnTo>
                  <a:lnTo>
                    <a:pt x="4130723" y="1742132"/>
                  </a:lnTo>
                  <a:close/>
                </a:path>
                <a:path w="4944109" h="1752600">
                  <a:moveTo>
                    <a:pt x="4113035" y="1727878"/>
                  </a:moveTo>
                  <a:lnTo>
                    <a:pt x="4107795" y="1738359"/>
                  </a:lnTo>
                  <a:lnTo>
                    <a:pt x="4115343" y="1742132"/>
                  </a:lnTo>
                  <a:lnTo>
                    <a:pt x="4121344" y="1736165"/>
                  </a:lnTo>
                  <a:lnTo>
                    <a:pt x="4113035" y="1727878"/>
                  </a:lnTo>
                  <a:close/>
                </a:path>
                <a:path w="4944109" h="1752600">
                  <a:moveTo>
                    <a:pt x="4146881" y="1727346"/>
                  </a:moveTo>
                  <a:lnTo>
                    <a:pt x="4140711" y="1727346"/>
                  </a:lnTo>
                  <a:lnTo>
                    <a:pt x="4141968" y="1729858"/>
                  </a:lnTo>
                  <a:lnTo>
                    <a:pt x="4150786" y="1731292"/>
                  </a:lnTo>
                  <a:lnTo>
                    <a:pt x="4146881" y="1727346"/>
                  </a:lnTo>
                  <a:close/>
                </a:path>
                <a:path w="4944109" h="1752600">
                  <a:moveTo>
                    <a:pt x="4140711" y="1727346"/>
                  </a:moveTo>
                  <a:lnTo>
                    <a:pt x="4137237" y="1729089"/>
                  </a:lnTo>
                  <a:lnTo>
                    <a:pt x="4141968" y="1729858"/>
                  </a:lnTo>
                  <a:lnTo>
                    <a:pt x="4140711" y="1727346"/>
                  </a:lnTo>
                  <a:close/>
                </a:path>
                <a:path w="4944109" h="1752600">
                  <a:moveTo>
                    <a:pt x="4113161" y="1725413"/>
                  </a:moveTo>
                  <a:lnTo>
                    <a:pt x="4110563" y="1725413"/>
                  </a:lnTo>
                  <a:lnTo>
                    <a:pt x="4111862" y="1726708"/>
                  </a:lnTo>
                  <a:lnTo>
                    <a:pt x="4113161" y="1725413"/>
                  </a:lnTo>
                  <a:close/>
                </a:path>
                <a:path w="4944109" h="1752600">
                  <a:moveTo>
                    <a:pt x="4104669" y="1719533"/>
                  </a:moveTo>
                  <a:lnTo>
                    <a:pt x="4098754" y="1725413"/>
                  </a:lnTo>
                  <a:lnTo>
                    <a:pt x="4110563" y="1725413"/>
                  </a:lnTo>
                  <a:lnTo>
                    <a:pt x="4104669" y="1719533"/>
                  </a:lnTo>
                  <a:close/>
                </a:path>
                <a:path w="4944109" h="1752600">
                  <a:moveTo>
                    <a:pt x="4114309" y="1724268"/>
                  </a:moveTo>
                  <a:lnTo>
                    <a:pt x="4113161" y="1725413"/>
                  </a:lnTo>
                  <a:lnTo>
                    <a:pt x="4114268" y="1725413"/>
                  </a:lnTo>
                  <a:lnTo>
                    <a:pt x="4114662" y="1724624"/>
                  </a:lnTo>
                  <a:lnTo>
                    <a:pt x="4114309" y="1724268"/>
                  </a:lnTo>
                  <a:close/>
                </a:path>
                <a:path w="4944109" h="1752600">
                  <a:moveTo>
                    <a:pt x="4118304" y="1717339"/>
                  </a:moveTo>
                  <a:lnTo>
                    <a:pt x="4114662" y="1724624"/>
                  </a:lnTo>
                  <a:lnTo>
                    <a:pt x="4115447" y="1725413"/>
                  </a:lnTo>
                  <a:lnTo>
                    <a:pt x="4130723" y="1725413"/>
                  </a:lnTo>
                  <a:lnTo>
                    <a:pt x="4130723" y="1723210"/>
                  </a:lnTo>
                  <a:lnTo>
                    <a:pt x="4130029" y="1723210"/>
                  </a:lnTo>
                  <a:lnTo>
                    <a:pt x="4124818" y="1721970"/>
                  </a:lnTo>
                  <a:lnTo>
                    <a:pt x="4127552" y="1721970"/>
                  </a:lnTo>
                  <a:lnTo>
                    <a:pt x="4118304" y="1717339"/>
                  </a:lnTo>
                  <a:close/>
                </a:path>
                <a:path w="4944109" h="1752600">
                  <a:moveTo>
                    <a:pt x="4127552" y="1721970"/>
                  </a:moveTo>
                  <a:lnTo>
                    <a:pt x="4124818" y="1721970"/>
                  </a:lnTo>
                  <a:lnTo>
                    <a:pt x="4130029" y="1723210"/>
                  </a:lnTo>
                  <a:lnTo>
                    <a:pt x="4127552" y="1721970"/>
                  </a:lnTo>
                  <a:close/>
                </a:path>
                <a:path w="4944109" h="1752600">
                  <a:moveTo>
                    <a:pt x="4130723" y="1721970"/>
                  </a:moveTo>
                  <a:lnTo>
                    <a:pt x="4127552" y="1721970"/>
                  </a:lnTo>
                  <a:lnTo>
                    <a:pt x="4130029" y="1723210"/>
                  </a:lnTo>
                  <a:lnTo>
                    <a:pt x="4130723" y="1723210"/>
                  </a:lnTo>
                  <a:lnTo>
                    <a:pt x="4130723" y="1721970"/>
                  </a:lnTo>
                  <a:close/>
                </a:path>
                <a:path w="4944109" h="1752600">
                  <a:moveTo>
                    <a:pt x="4207324" y="1710220"/>
                  </a:moveTo>
                  <a:lnTo>
                    <a:pt x="4189607" y="1710220"/>
                  </a:lnTo>
                  <a:lnTo>
                    <a:pt x="4188305" y="1710757"/>
                  </a:lnTo>
                  <a:lnTo>
                    <a:pt x="4188305" y="1733720"/>
                  </a:lnTo>
                  <a:lnTo>
                    <a:pt x="4192734" y="1733720"/>
                  </a:lnTo>
                  <a:lnTo>
                    <a:pt x="4195774" y="1732480"/>
                  </a:lnTo>
                  <a:lnTo>
                    <a:pt x="4197945" y="1730286"/>
                  </a:lnTo>
                  <a:lnTo>
                    <a:pt x="4200396" y="1727849"/>
                  </a:lnTo>
                  <a:lnTo>
                    <a:pt x="4195513" y="1727849"/>
                  </a:lnTo>
                  <a:lnTo>
                    <a:pt x="4203851" y="1724415"/>
                  </a:lnTo>
                  <a:lnTo>
                    <a:pt x="4207324" y="1724415"/>
                  </a:lnTo>
                  <a:lnTo>
                    <a:pt x="4207324" y="1710220"/>
                  </a:lnTo>
                  <a:close/>
                </a:path>
                <a:path w="4944109" h="1752600">
                  <a:moveTo>
                    <a:pt x="4203851" y="1724415"/>
                  </a:moveTo>
                  <a:lnTo>
                    <a:pt x="4195513" y="1727849"/>
                  </a:lnTo>
                  <a:lnTo>
                    <a:pt x="4200396" y="1727849"/>
                  </a:lnTo>
                  <a:lnTo>
                    <a:pt x="4203851" y="1724415"/>
                  </a:lnTo>
                  <a:close/>
                </a:path>
                <a:path w="4944109" h="1752600">
                  <a:moveTo>
                    <a:pt x="4207324" y="1724415"/>
                  </a:moveTo>
                  <a:lnTo>
                    <a:pt x="4203851" y="1724415"/>
                  </a:lnTo>
                  <a:lnTo>
                    <a:pt x="4200396" y="1727849"/>
                  </a:lnTo>
                  <a:lnTo>
                    <a:pt x="4207325" y="1727849"/>
                  </a:lnTo>
                  <a:lnTo>
                    <a:pt x="4207324" y="1724415"/>
                  </a:lnTo>
                  <a:close/>
                </a:path>
                <a:path w="4944109" h="1752600">
                  <a:moveTo>
                    <a:pt x="4216311" y="1704349"/>
                  </a:moveTo>
                  <a:lnTo>
                    <a:pt x="4207324" y="1704349"/>
                  </a:lnTo>
                  <a:lnTo>
                    <a:pt x="4207325" y="1727849"/>
                  </a:lnTo>
                  <a:lnTo>
                    <a:pt x="4219049" y="1727849"/>
                  </a:lnTo>
                  <a:lnTo>
                    <a:pt x="4219049" y="1716012"/>
                  </a:lnTo>
                  <a:lnTo>
                    <a:pt x="4213838" y="1705589"/>
                  </a:lnTo>
                  <a:lnTo>
                    <a:pt x="4216311" y="1704349"/>
                  </a:lnTo>
                  <a:close/>
                </a:path>
                <a:path w="4944109" h="1752600">
                  <a:moveTo>
                    <a:pt x="4226022" y="1704349"/>
                  </a:moveTo>
                  <a:lnTo>
                    <a:pt x="4219049" y="1704349"/>
                  </a:lnTo>
                  <a:lnTo>
                    <a:pt x="4219049" y="1716012"/>
                  </a:lnTo>
                  <a:lnTo>
                    <a:pt x="4224347" y="1726609"/>
                  </a:lnTo>
                  <a:lnTo>
                    <a:pt x="4237287" y="1720166"/>
                  </a:lnTo>
                  <a:lnTo>
                    <a:pt x="4238330" y="1719421"/>
                  </a:lnTo>
                  <a:lnTo>
                    <a:pt x="4239719" y="1717990"/>
                  </a:lnTo>
                  <a:lnTo>
                    <a:pt x="4226022" y="1704349"/>
                  </a:lnTo>
                  <a:close/>
                </a:path>
                <a:path w="4944109" h="1752600">
                  <a:moveTo>
                    <a:pt x="4225563" y="1699710"/>
                  </a:moveTo>
                  <a:lnTo>
                    <a:pt x="4213838" y="1705589"/>
                  </a:lnTo>
                  <a:lnTo>
                    <a:pt x="4219049" y="1716012"/>
                  </a:lnTo>
                  <a:lnTo>
                    <a:pt x="4219049" y="1704349"/>
                  </a:lnTo>
                  <a:lnTo>
                    <a:pt x="4226022" y="1704349"/>
                  </a:lnTo>
                  <a:lnTo>
                    <a:pt x="4223584" y="1701921"/>
                  </a:lnTo>
                  <a:lnTo>
                    <a:pt x="4222523" y="1701921"/>
                  </a:lnTo>
                  <a:lnTo>
                    <a:pt x="4222955" y="1701475"/>
                  </a:lnTo>
                  <a:lnTo>
                    <a:pt x="4223136" y="1701475"/>
                  </a:lnTo>
                  <a:lnTo>
                    <a:pt x="4225563" y="1699710"/>
                  </a:lnTo>
                  <a:close/>
                </a:path>
                <a:path w="4944109" h="1752600">
                  <a:moveTo>
                    <a:pt x="4207324" y="1704349"/>
                  </a:moveTo>
                  <a:lnTo>
                    <a:pt x="4192386" y="1704349"/>
                  </a:lnTo>
                  <a:lnTo>
                    <a:pt x="4189425" y="1705589"/>
                  </a:lnTo>
                  <a:lnTo>
                    <a:pt x="4187175" y="1707783"/>
                  </a:lnTo>
                  <a:lnTo>
                    <a:pt x="4181270" y="1713654"/>
                  </a:lnTo>
                  <a:lnTo>
                    <a:pt x="4188305" y="1710757"/>
                  </a:lnTo>
                  <a:lnTo>
                    <a:pt x="4188305" y="1710220"/>
                  </a:lnTo>
                  <a:lnTo>
                    <a:pt x="4207324" y="1710220"/>
                  </a:lnTo>
                  <a:lnTo>
                    <a:pt x="4207324" y="1704349"/>
                  </a:lnTo>
                  <a:close/>
                </a:path>
                <a:path w="4944109" h="1752600">
                  <a:moveTo>
                    <a:pt x="4189607" y="1710220"/>
                  </a:moveTo>
                  <a:lnTo>
                    <a:pt x="4188305" y="1710220"/>
                  </a:lnTo>
                  <a:lnTo>
                    <a:pt x="4188305" y="1710757"/>
                  </a:lnTo>
                  <a:lnTo>
                    <a:pt x="4189607" y="1710220"/>
                  </a:lnTo>
                  <a:close/>
                </a:path>
                <a:path w="4944109" h="1752600">
                  <a:moveTo>
                    <a:pt x="4223136" y="1701475"/>
                  </a:moveTo>
                  <a:lnTo>
                    <a:pt x="4222955" y="1701475"/>
                  </a:lnTo>
                  <a:lnTo>
                    <a:pt x="4222523" y="1701921"/>
                  </a:lnTo>
                  <a:lnTo>
                    <a:pt x="4223136" y="1701475"/>
                  </a:lnTo>
                  <a:close/>
                </a:path>
                <a:path w="4944109" h="1752600">
                  <a:moveTo>
                    <a:pt x="4223136" y="1701475"/>
                  </a:moveTo>
                  <a:lnTo>
                    <a:pt x="4222523" y="1701921"/>
                  </a:lnTo>
                  <a:lnTo>
                    <a:pt x="4223584" y="1701921"/>
                  </a:lnTo>
                  <a:lnTo>
                    <a:pt x="4223136" y="1701475"/>
                  </a:lnTo>
                  <a:close/>
                </a:path>
                <a:path w="4944109" h="1752600">
                  <a:moveTo>
                    <a:pt x="4260303" y="1672275"/>
                  </a:moveTo>
                  <a:lnTo>
                    <a:pt x="4257350" y="1678057"/>
                  </a:lnTo>
                  <a:lnTo>
                    <a:pt x="4278454" y="1688567"/>
                  </a:lnTo>
                  <a:lnTo>
                    <a:pt x="4282623" y="1680225"/>
                  </a:lnTo>
                  <a:lnTo>
                    <a:pt x="4282951" y="1679609"/>
                  </a:lnTo>
                  <a:lnTo>
                    <a:pt x="4277412" y="1679609"/>
                  </a:lnTo>
                  <a:lnTo>
                    <a:pt x="4280282" y="1674979"/>
                  </a:lnTo>
                  <a:lnTo>
                    <a:pt x="4260303" y="1674979"/>
                  </a:lnTo>
                  <a:lnTo>
                    <a:pt x="4260303" y="1672275"/>
                  </a:lnTo>
                  <a:close/>
                </a:path>
                <a:path w="4944109" h="1752600">
                  <a:moveTo>
                    <a:pt x="4283926" y="1669100"/>
                  </a:moveTo>
                  <a:lnTo>
                    <a:pt x="4277412" y="1679609"/>
                  </a:lnTo>
                  <a:lnTo>
                    <a:pt x="4283926" y="1676343"/>
                  </a:lnTo>
                  <a:lnTo>
                    <a:pt x="4283926" y="1669100"/>
                  </a:lnTo>
                  <a:close/>
                </a:path>
                <a:path w="4944109" h="1752600">
                  <a:moveTo>
                    <a:pt x="4283926" y="1676343"/>
                  </a:moveTo>
                  <a:lnTo>
                    <a:pt x="4277412" y="1679609"/>
                  </a:lnTo>
                  <a:lnTo>
                    <a:pt x="4282951" y="1679609"/>
                  </a:lnTo>
                  <a:lnTo>
                    <a:pt x="4283491" y="1678595"/>
                  </a:lnTo>
                  <a:lnTo>
                    <a:pt x="4283926" y="1676800"/>
                  </a:lnTo>
                  <a:lnTo>
                    <a:pt x="4283926" y="1676343"/>
                  </a:lnTo>
                  <a:close/>
                </a:path>
                <a:path w="4944109" h="1752600">
                  <a:moveTo>
                    <a:pt x="4294121" y="1669100"/>
                  </a:moveTo>
                  <a:lnTo>
                    <a:pt x="4283926" y="1669100"/>
                  </a:lnTo>
                  <a:lnTo>
                    <a:pt x="4283926" y="1676343"/>
                  </a:lnTo>
                  <a:lnTo>
                    <a:pt x="4289136" y="1673730"/>
                  </a:lnTo>
                  <a:lnTo>
                    <a:pt x="4291481" y="1672586"/>
                  </a:lnTo>
                  <a:lnTo>
                    <a:pt x="4293305" y="1670747"/>
                  </a:lnTo>
                  <a:lnTo>
                    <a:pt x="4294121" y="1669100"/>
                  </a:lnTo>
                  <a:close/>
                </a:path>
                <a:path w="4944109" h="1752600">
                  <a:moveTo>
                    <a:pt x="4261605" y="1669724"/>
                  </a:moveTo>
                  <a:lnTo>
                    <a:pt x="4260303" y="1672275"/>
                  </a:lnTo>
                  <a:lnTo>
                    <a:pt x="4260303" y="1674979"/>
                  </a:lnTo>
                  <a:lnTo>
                    <a:pt x="4261605" y="1669724"/>
                  </a:lnTo>
                  <a:close/>
                </a:path>
                <a:path w="4944109" h="1752600">
                  <a:moveTo>
                    <a:pt x="4283539" y="1669724"/>
                  </a:moveTo>
                  <a:lnTo>
                    <a:pt x="4261605" y="1669724"/>
                  </a:lnTo>
                  <a:lnTo>
                    <a:pt x="4260303" y="1674979"/>
                  </a:lnTo>
                  <a:lnTo>
                    <a:pt x="4280282" y="1674979"/>
                  </a:lnTo>
                  <a:lnTo>
                    <a:pt x="4283539" y="1669724"/>
                  </a:lnTo>
                  <a:close/>
                </a:path>
                <a:path w="4944109" h="1752600">
                  <a:moveTo>
                    <a:pt x="4275085" y="1654473"/>
                  </a:moveTo>
                  <a:lnTo>
                    <a:pt x="4262821" y="1660575"/>
                  </a:lnTo>
                  <a:lnTo>
                    <a:pt x="4260303" y="1664642"/>
                  </a:lnTo>
                  <a:lnTo>
                    <a:pt x="4260303" y="1672275"/>
                  </a:lnTo>
                  <a:lnTo>
                    <a:pt x="4261605" y="1669724"/>
                  </a:lnTo>
                  <a:lnTo>
                    <a:pt x="4283539" y="1669724"/>
                  </a:lnTo>
                  <a:lnTo>
                    <a:pt x="4283926" y="1669100"/>
                  </a:lnTo>
                  <a:lnTo>
                    <a:pt x="4294121" y="1669100"/>
                  </a:lnTo>
                  <a:lnTo>
                    <a:pt x="4299712" y="1657965"/>
                  </a:lnTo>
                  <a:lnTo>
                    <a:pt x="4273330" y="1657965"/>
                  </a:lnTo>
                  <a:lnTo>
                    <a:pt x="4275085" y="1654473"/>
                  </a:lnTo>
                  <a:close/>
                </a:path>
                <a:path w="4944109" h="1752600">
                  <a:moveTo>
                    <a:pt x="4278628" y="1652710"/>
                  </a:moveTo>
                  <a:lnTo>
                    <a:pt x="4275085" y="1654473"/>
                  </a:lnTo>
                  <a:lnTo>
                    <a:pt x="4273330" y="1657965"/>
                  </a:lnTo>
                  <a:lnTo>
                    <a:pt x="4278628" y="1652710"/>
                  </a:lnTo>
                  <a:close/>
                </a:path>
                <a:path w="4944109" h="1752600">
                  <a:moveTo>
                    <a:pt x="4301556" y="1652710"/>
                  </a:moveTo>
                  <a:lnTo>
                    <a:pt x="4278628" y="1652710"/>
                  </a:lnTo>
                  <a:lnTo>
                    <a:pt x="4273330" y="1657965"/>
                  </a:lnTo>
                  <a:lnTo>
                    <a:pt x="4299712" y="1657965"/>
                  </a:lnTo>
                  <a:lnTo>
                    <a:pt x="4300340" y="1656717"/>
                  </a:lnTo>
                  <a:lnTo>
                    <a:pt x="4301122" y="1655086"/>
                  </a:lnTo>
                  <a:lnTo>
                    <a:pt x="4301556" y="1653291"/>
                  </a:lnTo>
                  <a:lnTo>
                    <a:pt x="4301556" y="1652710"/>
                  </a:lnTo>
                  <a:close/>
                </a:path>
                <a:path w="4944109" h="1752600">
                  <a:moveTo>
                    <a:pt x="4278020" y="1648634"/>
                  </a:moveTo>
                  <a:lnTo>
                    <a:pt x="4275085" y="1654473"/>
                  </a:lnTo>
                  <a:lnTo>
                    <a:pt x="4278628" y="1652710"/>
                  </a:lnTo>
                  <a:lnTo>
                    <a:pt x="4301556" y="1652710"/>
                  </a:lnTo>
                  <a:lnTo>
                    <a:pt x="4301556" y="1651470"/>
                  </a:lnTo>
                  <a:lnTo>
                    <a:pt x="4278020" y="1651470"/>
                  </a:lnTo>
                  <a:lnTo>
                    <a:pt x="4278020" y="1648634"/>
                  </a:lnTo>
                  <a:close/>
                </a:path>
                <a:path w="4944109" h="1752600">
                  <a:moveTo>
                    <a:pt x="4279236" y="1646215"/>
                  </a:moveTo>
                  <a:lnTo>
                    <a:pt x="4278020" y="1648634"/>
                  </a:lnTo>
                  <a:lnTo>
                    <a:pt x="4278020" y="1651470"/>
                  </a:lnTo>
                  <a:lnTo>
                    <a:pt x="4279236" y="1646215"/>
                  </a:lnTo>
                  <a:close/>
                </a:path>
                <a:path w="4944109" h="1752600">
                  <a:moveTo>
                    <a:pt x="4301556" y="1646215"/>
                  </a:moveTo>
                  <a:lnTo>
                    <a:pt x="4279236" y="1646215"/>
                  </a:lnTo>
                  <a:lnTo>
                    <a:pt x="4278020" y="1651470"/>
                  </a:lnTo>
                  <a:lnTo>
                    <a:pt x="4301556" y="1651470"/>
                  </a:lnTo>
                  <a:lnTo>
                    <a:pt x="4301556" y="1646215"/>
                  </a:lnTo>
                  <a:close/>
                </a:path>
                <a:path w="4944109" h="1752600">
                  <a:moveTo>
                    <a:pt x="4301556" y="1645947"/>
                  </a:moveTo>
                  <a:lnTo>
                    <a:pt x="4278020" y="1645947"/>
                  </a:lnTo>
                  <a:lnTo>
                    <a:pt x="4278020" y="1648634"/>
                  </a:lnTo>
                  <a:lnTo>
                    <a:pt x="4279236" y="1646215"/>
                  </a:lnTo>
                  <a:lnTo>
                    <a:pt x="4301556" y="1646215"/>
                  </a:lnTo>
                  <a:lnTo>
                    <a:pt x="4301556" y="1645947"/>
                  </a:lnTo>
                  <a:close/>
                </a:path>
                <a:path w="4944109" h="1752600">
                  <a:moveTo>
                    <a:pt x="4313367" y="1599624"/>
                  </a:moveTo>
                  <a:lnTo>
                    <a:pt x="4312731" y="1600230"/>
                  </a:lnTo>
                  <a:lnTo>
                    <a:pt x="4310919" y="1602023"/>
                  </a:lnTo>
                  <a:lnTo>
                    <a:pt x="4311298" y="1602023"/>
                  </a:lnTo>
                  <a:lnTo>
                    <a:pt x="4327784" y="1618466"/>
                  </a:lnTo>
                  <a:lnTo>
                    <a:pt x="4333993" y="1612310"/>
                  </a:lnTo>
                  <a:lnTo>
                    <a:pt x="4332301" y="1610593"/>
                  </a:lnTo>
                  <a:lnTo>
                    <a:pt x="4331651" y="1609101"/>
                  </a:lnTo>
                  <a:lnTo>
                    <a:pt x="4330390" y="1609101"/>
                  </a:lnTo>
                  <a:lnTo>
                    <a:pt x="4331131" y="1607906"/>
                  </a:lnTo>
                  <a:lnTo>
                    <a:pt x="4330998" y="1607601"/>
                  </a:lnTo>
                  <a:lnTo>
                    <a:pt x="4330998" y="1604284"/>
                  </a:lnTo>
                  <a:lnTo>
                    <a:pt x="4313367" y="1604284"/>
                  </a:lnTo>
                  <a:lnTo>
                    <a:pt x="4313367" y="1599624"/>
                  </a:lnTo>
                  <a:close/>
                </a:path>
                <a:path w="4944109" h="1752600">
                  <a:moveTo>
                    <a:pt x="4352165" y="1598600"/>
                  </a:moveTo>
                  <a:lnTo>
                    <a:pt x="4336904" y="1598600"/>
                  </a:lnTo>
                  <a:lnTo>
                    <a:pt x="4336904" y="1602366"/>
                  </a:lnTo>
                  <a:lnTo>
                    <a:pt x="4342201" y="1603222"/>
                  </a:lnTo>
                  <a:lnTo>
                    <a:pt x="4336904" y="1605859"/>
                  </a:lnTo>
                  <a:lnTo>
                    <a:pt x="4336900" y="1607601"/>
                  </a:lnTo>
                  <a:lnTo>
                    <a:pt x="4335679" y="1610593"/>
                  </a:lnTo>
                  <a:lnTo>
                    <a:pt x="4333993" y="1612310"/>
                  </a:lnTo>
                  <a:lnTo>
                    <a:pt x="4338554" y="1616871"/>
                  </a:lnTo>
                  <a:lnTo>
                    <a:pt x="4353432" y="1602023"/>
                  </a:lnTo>
                  <a:lnTo>
                    <a:pt x="4353595" y="1602023"/>
                  </a:lnTo>
                  <a:lnTo>
                    <a:pt x="4352165" y="1598600"/>
                  </a:lnTo>
                  <a:close/>
                </a:path>
                <a:path w="4944109" h="1752600">
                  <a:moveTo>
                    <a:pt x="4336904" y="1605859"/>
                  </a:moveTo>
                  <a:lnTo>
                    <a:pt x="4331426" y="1608585"/>
                  </a:lnTo>
                  <a:lnTo>
                    <a:pt x="4332301" y="1610593"/>
                  </a:lnTo>
                  <a:lnTo>
                    <a:pt x="4333993" y="1612310"/>
                  </a:lnTo>
                  <a:lnTo>
                    <a:pt x="4335679" y="1610593"/>
                  </a:lnTo>
                  <a:lnTo>
                    <a:pt x="4336776" y="1607906"/>
                  </a:lnTo>
                  <a:lnTo>
                    <a:pt x="4336900" y="1607601"/>
                  </a:lnTo>
                  <a:lnTo>
                    <a:pt x="4336904" y="1605859"/>
                  </a:lnTo>
                  <a:close/>
                </a:path>
                <a:path w="4944109" h="1752600">
                  <a:moveTo>
                    <a:pt x="4331131" y="1607906"/>
                  </a:moveTo>
                  <a:lnTo>
                    <a:pt x="4330390" y="1609101"/>
                  </a:lnTo>
                  <a:lnTo>
                    <a:pt x="4331426" y="1608585"/>
                  </a:lnTo>
                  <a:lnTo>
                    <a:pt x="4331131" y="1607906"/>
                  </a:lnTo>
                  <a:close/>
                </a:path>
                <a:path w="4944109" h="1752600">
                  <a:moveTo>
                    <a:pt x="4331426" y="1608585"/>
                  </a:moveTo>
                  <a:lnTo>
                    <a:pt x="4330390" y="1609101"/>
                  </a:lnTo>
                  <a:lnTo>
                    <a:pt x="4331651" y="1609101"/>
                  </a:lnTo>
                  <a:lnTo>
                    <a:pt x="4331426" y="1608585"/>
                  </a:lnTo>
                  <a:close/>
                </a:path>
                <a:path w="4944109" h="1752600">
                  <a:moveTo>
                    <a:pt x="4332793" y="1605227"/>
                  </a:moveTo>
                  <a:lnTo>
                    <a:pt x="4331131" y="1607906"/>
                  </a:lnTo>
                  <a:lnTo>
                    <a:pt x="4331426" y="1608585"/>
                  </a:lnTo>
                  <a:lnTo>
                    <a:pt x="4334815" y="1606899"/>
                  </a:lnTo>
                  <a:lnTo>
                    <a:pt x="4334472" y="1606899"/>
                  </a:lnTo>
                  <a:lnTo>
                    <a:pt x="4332793" y="1605227"/>
                  </a:lnTo>
                  <a:close/>
                </a:path>
                <a:path w="4944109" h="1752600">
                  <a:moveTo>
                    <a:pt x="4330998" y="1603440"/>
                  </a:moveTo>
                  <a:lnTo>
                    <a:pt x="4330998" y="1607601"/>
                  </a:lnTo>
                  <a:lnTo>
                    <a:pt x="4331131" y="1607906"/>
                  </a:lnTo>
                  <a:lnTo>
                    <a:pt x="4332793" y="1605227"/>
                  </a:lnTo>
                  <a:lnTo>
                    <a:pt x="4330998" y="1603440"/>
                  </a:lnTo>
                  <a:close/>
                </a:path>
                <a:path w="4944109" h="1752600">
                  <a:moveTo>
                    <a:pt x="4333377" y="1604284"/>
                  </a:moveTo>
                  <a:lnTo>
                    <a:pt x="4332793" y="1605227"/>
                  </a:lnTo>
                  <a:lnTo>
                    <a:pt x="4334472" y="1606899"/>
                  </a:lnTo>
                  <a:lnTo>
                    <a:pt x="4333459" y="1604479"/>
                  </a:lnTo>
                  <a:lnTo>
                    <a:pt x="4333377" y="1604284"/>
                  </a:lnTo>
                  <a:close/>
                </a:path>
                <a:path w="4944109" h="1752600">
                  <a:moveTo>
                    <a:pt x="4334780" y="1602023"/>
                  </a:moveTo>
                  <a:lnTo>
                    <a:pt x="4333377" y="1604284"/>
                  </a:lnTo>
                  <a:lnTo>
                    <a:pt x="4334472" y="1606899"/>
                  </a:lnTo>
                  <a:lnTo>
                    <a:pt x="4334815" y="1606899"/>
                  </a:lnTo>
                  <a:lnTo>
                    <a:pt x="4336904" y="1605859"/>
                  </a:lnTo>
                  <a:lnTo>
                    <a:pt x="4336904" y="1602366"/>
                  </a:lnTo>
                  <a:lnTo>
                    <a:pt x="4334780" y="1602023"/>
                  </a:lnTo>
                  <a:close/>
                </a:path>
                <a:path w="4944109" h="1752600">
                  <a:moveTo>
                    <a:pt x="4336904" y="1602366"/>
                  </a:moveTo>
                  <a:lnTo>
                    <a:pt x="4336904" y="1605859"/>
                  </a:lnTo>
                  <a:lnTo>
                    <a:pt x="4342201" y="1603222"/>
                  </a:lnTo>
                  <a:lnTo>
                    <a:pt x="4336904" y="1602366"/>
                  </a:lnTo>
                  <a:close/>
                </a:path>
                <a:path w="4944109" h="1752600">
                  <a:moveTo>
                    <a:pt x="4330998" y="1601412"/>
                  </a:moveTo>
                  <a:lnTo>
                    <a:pt x="4330998" y="1603440"/>
                  </a:lnTo>
                  <a:lnTo>
                    <a:pt x="4332793" y="1605227"/>
                  </a:lnTo>
                  <a:lnTo>
                    <a:pt x="4333257" y="1604479"/>
                  </a:lnTo>
                  <a:lnTo>
                    <a:pt x="4333377" y="1604284"/>
                  </a:lnTo>
                  <a:lnTo>
                    <a:pt x="4332260" y="1601616"/>
                  </a:lnTo>
                  <a:lnTo>
                    <a:pt x="4330998" y="1601412"/>
                  </a:lnTo>
                  <a:close/>
                </a:path>
                <a:path w="4944109" h="1752600">
                  <a:moveTo>
                    <a:pt x="4316841" y="1596163"/>
                  </a:moveTo>
                  <a:lnTo>
                    <a:pt x="4313367" y="1599624"/>
                  </a:lnTo>
                  <a:lnTo>
                    <a:pt x="4313367" y="1604284"/>
                  </a:lnTo>
                  <a:lnTo>
                    <a:pt x="4313801" y="1603440"/>
                  </a:lnTo>
                  <a:lnTo>
                    <a:pt x="4316841" y="1596163"/>
                  </a:lnTo>
                  <a:close/>
                </a:path>
                <a:path w="4944109" h="1752600">
                  <a:moveTo>
                    <a:pt x="4351147" y="1596163"/>
                  </a:moveTo>
                  <a:lnTo>
                    <a:pt x="4316841" y="1596163"/>
                  </a:lnTo>
                  <a:lnTo>
                    <a:pt x="4313449" y="1604284"/>
                  </a:lnTo>
                  <a:lnTo>
                    <a:pt x="4330998" y="1604284"/>
                  </a:lnTo>
                  <a:lnTo>
                    <a:pt x="4330998" y="1603440"/>
                  </a:lnTo>
                  <a:lnTo>
                    <a:pt x="4328566" y="1601019"/>
                  </a:lnTo>
                  <a:lnTo>
                    <a:pt x="4330998" y="1601019"/>
                  </a:lnTo>
                  <a:lnTo>
                    <a:pt x="4330998" y="1598600"/>
                  </a:lnTo>
                  <a:lnTo>
                    <a:pt x="4352165" y="1598600"/>
                  </a:lnTo>
                  <a:lnTo>
                    <a:pt x="4351147" y="1596163"/>
                  </a:lnTo>
                  <a:close/>
                </a:path>
                <a:path w="4944109" h="1752600">
                  <a:moveTo>
                    <a:pt x="4332260" y="1601616"/>
                  </a:moveTo>
                  <a:lnTo>
                    <a:pt x="4333377" y="1604284"/>
                  </a:lnTo>
                  <a:lnTo>
                    <a:pt x="4334780" y="1602023"/>
                  </a:lnTo>
                  <a:lnTo>
                    <a:pt x="4332260" y="1601616"/>
                  </a:lnTo>
                  <a:close/>
                </a:path>
                <a:path w="4944109" h="1752600">
                  <a:moveTo>
                    <a:pt x="4354621" y="1600837"/>
                  </a:moveTo>
                  <a:lnTo>
                    <a:pt x="4353432" y="1602023"/>
                  </a:lnTo>
                  <a:lnTo>
                    <a:pt x="4353595" y="1602023"/>
                  </a:lnTo>
                  <a:lnTo>
                    <a:pt x="4354539" y="1604284"/>
                  </a:lnTo>
                  <a:lnTo>
                    <a:pt x="4354621" y="1600837"/>
                  </a:lnTo>
                  <a:close/>
                </a:path>
                <a:path w="4944109" h="1752600">
                  <a:moveTo>
                    <a:pt x="4328566" y="1601019"/>
                  </a:moveTo>
                  <a:lnTo>
                    <a:pt x="4330998" y="1603440"/>
                  </a:lnTo>
                  <a:lnTo>
                    <a:pt x="4330998" y="1601412"/>
                  </a:lnTo>
                  <a:lnTo>
                    <a:pt x="4328566" y="1601019"/>
                  </a:lnTo>
                  <a:close/>
                </a:path>
                <a:path w="4944109" h="1752600">
                  <a:moveTo>
                    <a:pt x="4336904" y="1598600"/>
                  </a:moveTo>
                  <a:lnTo>
                    <a:pt x="4334780" y="1602023"/>
                  </a:lnTo>
                  <a:lnTo>
                    <a:pt x="4336904" y="1602366"/>
                  </a:lnTo>
                  <a:lnTo>
                    <a:pt x="4336904" y="1598600"/>
                  </a:lnTo>
                  <a:close/>
                </a:path>
                <a:path w="4944109" h="1752600">
                  <a:moveTo>
                    <a:pt x="4336904" y="1598600"/>
                  </a:moveTo>
                  <a:lnTo>
                    <a:pt x="4330998" y="1598600"/>
                  </a:lnTo>
                  <a:lnTo>
                    <a:pt x="4332175" y="1601412"/>
                  </a:lnTo>
                  <a:lnTo>
                    <a:pt x="4332260" y="1601616"/>
                  </a:lnTo>
                  <a:lnTo>
                    <a:pt x="4334780" y="1602023"/>
                  </a:lnTo>
                  <a:lnTo>
                    <a:pt x="4336904" y="1598600"/>
                  </a:lnTo>
                  <a:close/>
                </a:path>
                <a:path w="4944109" h="1752600">
                  <a:moveTo>
                    <a:pt x="4351147" y="1596163"/>
                  </a:moveTo>
                  <a:lnTo>
                    <a:pt x="4353595" y="1602023"/>
                  </a:lnTo>
                  <a:lnTo>
                    <a:pt x="4353432" y="1602023"/>
                  </a:lnTo>
                  <a:lnTo>
                    <a:pt x="4354621" y="1600837"/>
                  </a:lnTo>
                  <a:lnTo>
                    <a:pt x="4354621" y="1599624"/>
                  </a:lnTo>
                  <a:lnTo>
                    <a:pt x="4351147" y="1596163"/>
                  </a:lnTo>
                  <a:close/>
                </a:path>
                <a:path w="4944109" h="1752600">
                  <a:moveTo>
                    <a:pt x="4330998" y="1598600"/>
                  </a:moveTo>
                  <a:lnTo>
                    <a:pt x="4330998" y="1601412"/>
                  </a:lnTo>
                  <a:lnTo>
                    <a:pt x="4332260" y="1601616"/>
                  </a:lnTo>
                  <a:lnTo>
                    <a:pt x="4330998" y="1598600"/>
                  </a:lnTo>
                  <a:close/>
                </a:path>
                <a:path w="4944109" h="1752600">
                  <a:moveTo>
                    <a:pt x="4330998" y="1601019"/>
                  </a:moveTo>
                  <a:lnTo>
                    <a:pt x="4328566" y="1601019"/>
                  </a:lnTo>
                  <a:lnTo>
                    <a:pt x="4330998" y="1601412"/>
                  </a:lnTo>
                  <a:lnTo>
                    <a:pt x="4330998" y="1601019"/>
                  </a:lnTo>
                  <a:close/>
                </a:path>
                <a:path w="4944109" h="1752600">
                  <a:moveTo>
                    <a:pt x="4354621" y="1599624"/>
                  </a:moveTo>
                  <a:lnTo>
                    <a:pt x="4354621" y="1600837"/>
                  </a:lnTo>
                  <a:lnTo>
                    <a:pt x="4355229" y="1600230"/>
                  </a:lnTo>
                  <a:lnTo>
                    <a:pt x="4354621" y="1599624"/>
                  </a:lnTo>
                  <a:close/>
                </a:path>
                <a:path w="4944109" h="1752600">
                  <a:moveTo>
                    <a:pt x="4336209" y="1579947"/>
                  </a:moveTo>
                  <a:lnTo>
                    <a:pt x="4315886" y="1590084"/>
                  </a:lnTo>
                  <a:lnTo>
                    <a:pt x="4313367" y="1594151"/>
                  </a:lnTo>
                  <a:lnTo>
                    <a:pt x="4313367" y="1599624"/>
                  </a:lnTo>
                  <a:lnTo>
                    <a:pt x="4316841" y="1596163"/>
                  </a:lnTo>
                  <a:lnTo>
                    <a:pt x="4354621" y="1596163"/>
                  </a:lnTo>
                  <a:lnTo>
                    <a:pt x="4354621" y="1595487"/>
                  </a:lnTo>
                  <a:lnTo>
                    <a:pt x="4353405" y="1592504"/>
                  </a:lnTo>
                  <a:lnTo>
                    <a:pt x="4351147" y="1590301"/>
                  </a:lnTo>
                  <a:lnTo>
                    <a:pt x="4345241" y="1584422"/>
                  </a:lnTo>
                  <a:lnTo>
                    <a:pt x="4341680" y="1580832"/>
                  </a:lnTo>
                  <a:lnTo>
                    <a:pt x="4336209" y="1579947"/>
                  </a:lnTo>
                  <a:close/>
                </a:path>
                <a:path w="4944109" h="1752600">
                  <a:moveTo>
                    <a:pt x="4354621" y="1596163"/>
                  </a:moveTo>
                  <a:lnTo>
                    <a:pt x="4351147" y="1596163"/>
                  </a:lnTo>
                  <a:lnTo>
                    <a:pt x="4354621" y="1599624"/>
                  </a:lnTo>
                  <a:lnTo>
                    <a:pt x="4354621" y="1596163"/>
                  </a:lnTo>
                  <a:close/>
                </a:path>
                <a:path w="4944109" h="1752600">
                  <a:moveTo>
                    <a:pt x="4401776" y="1651470"/>
                  </a:moveTo>
                  <a:lnTo>
                    <a:pt x="4384063" y="1651470"/>
                  </a:lnTo>
                  <a:lnTo>
                    <a:pt x="4385248" y="1654307"/>
                  </a:lnTo>
                  <a:lnTo>
                    <a:pt x="4385333" y="1654511"/>
                  </a:lnTo>
                  <a:lnTo>
                    <a:pt x="4395266" y="1656110"/>
                  </a:lnTo>
                  <a:lnTo>
                    <a:pt x="4384063" y="1661685"/>
                  </a:lnTo>
                  <a:lnTo>
                    <a:pt x="4384063" y="1663836"/>
                  </a:lnTo>
                  <a:lnTo>
                    <a:pt x="4389361" y="1669100"/>
                  </a:lnTo>
                  <a:lnTo>
                    <a:pt x="4406730" y="1669100"/>
                  </a:lnTo>
                  <a:lnTo>
                    <a:pt x="4406730" y="1656399"/>
                  </a:lnTo>
                  <a:lnTo>
                    <a:pt x="4401776" y="1651470"/>
                  </a:lnTo>
                  <a:close/>
                </a:path>
                <a:path w="4944109" h="1752600">
                  <a:moveTo>
                    <a:pt x="4383845" y="1645079"/>
                  </a:moveTo>
                  <a:lnTo>
                    <a:pt x="4360527" y="1645079"/>
                  </a:lnTo>
                  <a:lnTo>
                    <a:pt x="4360527" y="1648721"/>
                  </a:lnTo>
                  <a:lnTo>
                    <a:pt x="4361644" y="1651470"/>
                  </a:lnTo>
                  <a:lnTo>
                    <a:pt x="4361742" y="1651713"/>
                  </a:lnTo>
                  <a:lnTo>
                    <a:pt x="4364001" y="1653916"/>
                  </a:lnTo>
                  <a:lnTo>
                    <a:pt x="4369819" y="1659786"/>
                  </a:lnTo>
                  <a:lnTo>
                    <a:pt x="4373467" y="1663359"/>
                  </a:lnTo>
                  <a:lnTo>
                    <a:pt x="4378939" y="1664235"/>
                  </a:lnTo>
                  <a:lnTo>
                    <a:pt x="4384063" y="1661685"/>
                  </a:lnTo>
                  <a:lnTo>
                    <a:pt x="4384063" y="1656399"/>
                  </a:lnTo>
                  <a:lnTo>
                    <a:pt x="4383838" y="1656110"/>
                  </a:lnTo>
                  <a:lnTo>
                    <a:pt x="4381631" y="1653916"/>
                  </a:lnTo>
                  <a:lnTo>
                    <a:pt x="4384063" y="1653916"/>
                  </a:lnTo>
                  <a:lnTo>
                    <a:pt x="4384063" y="1651470"/>
                  </a:lnTo>
                  <a:lnTo>
                    <a:pt x="4401776" y="1651470"/>
                  </a:lnTo>
                  <a:lnTo>
                    <a:pt x="4395874" y="1645600"/>
                  </a:lnTo>
                  <a:lnTo>
                    <a:pt x="4384063" y="1645600"/>
                  </a:lnTo>
                  <a:lnTo>
                    <a:pt x="4384063" y="1645357"/>
                  </a:lnTo>
                  <a:lnTo>
                    <a:pt x="4383845" y="1645079"/>
                  </a:lnTo>
                  <a:close/>
                </a:path>
                <a:path w="4944109" h="1752600">
                  <a:moveTo>
                    <a:pt x="4384129" y="1656399"/>
                  </a:moveTo>
                  <a:lnTo>
                    <a:pt x="4384063" y="1661685"/>
                  </a:lnTo>
                  <a:lnTo>
                    <a:pt x="4387878" y="1659786"/>
                  </a:lnTo>
                  <a:lnTo>
                    <a:pt x="4387537" y="1659786"/>
                  </a:lnTo>
                  <a:lnTo>
                    <a:pt x="4384129" y="1656399"/>
                  </a:lnTo>
                  <a:close/>
                </a:path>
                <a:path w="4944109" h="1752600">
                  <a:moveTo>
                    <a:pt x="4384063" y="1654307"/>
                  </a:moveTo>
                  <a:lnTo>
                    <a:pt x="4384129" y="1656399"/>
                  </a:lnTo>
                  <a:lnTo>
                    <a:pt x="4387537" y="1659786"/>
                  </a:lnTo>
                  <a:lnTo>
                    <a:pt x="4385333" y="1654511"/>
                  </a:lnTo>
                  <a:lnTo>
                    <a:pt x="4384063" y="1654307"/>
                  </a:lnTo>
                  <a:close/>
                </a:path>
                <a:path w="4944109" h="1752600">
                  <a:moveTo>
                    <a:pt x="4385333" y="1654511"/>
                  </a:moveTo>
                  <a:lnTo>
                    <a:pt x="4387537" y="1659786"/>
                  </a:lnTo>
                  <a:lnTo>
                    <a:pt x="4387878" y="1659786"/>
                  </a:lnTo>
                  <a:lnTo>
                    <a:pt x="4395266" y="1656110"/>
                  </a:lnTo>
                  <a:lnTo>
                    <a:pt x="4385333" y="1654511"/>
                  </a:lnTo>
                  <a:close/>
                </a:path>
                <a:path w="4944109" h="1752600">
                  <a:moveTo>
                    <a:pt x="4406730" y="1646155"/>
                  </a:moveTo>
                  <a:lnTo>
                    <a:pt x="4406730" y="1656399"/>
                  </a:lnTo>
                  <a:lnTo>
                    <a:pt x="4407686" y="1657350"/>
                  </a:lnTo>
                  <a:lnTo>
                    <a:pt x="4407686" y="1648349"/>
                  </a:lnTo>
                  <a:lnTo>
                    <a:pt x="4406730" y="1646155"/>
                  </a:lnTo>
                  <a:close/>
                </a:path>
                <a:path w="4944109" h="1752600">
                  <a:moveTo>
                    <a:pt x="4381631" y="1653916"/>
                  </a:moveTo>
                  <a:lnTo>
                    <a:pt x="4384129" y="1656399"/>
                  </a:lnTo>
                  <a:lnTo>
                    <a:pt x="4384063" y="1654307"/>
                  </a:lnTo>
                  <a:lnTo>
                    <a:pt x="4381631" y="1653916"/>
                  </a:lnTo>
                  <a:close/>
                </a:path>
                <a:path w="4944109" h="1752600">
                  <a:moveTo>
                    <a:pt x="4406109" y="1645079"/>
                  </a:moveTo>
                  <a:lnTo>
                    <a:pt x="4384063" y="1645079"/>
                  </a:lnTo>
                  <a:lnTo>
                    <a:pt x="4384063" y="1645600"/>
                  </a:lnTo>
                  <a:lnTo>
                    <a:pt x="4395874" y="1645600"/>
                  </a:lnTo>
                  <a:lnTo>
                    <a:pt x="4406730" y="1656399"/>
                  </a:lnTo>
                  <a:lnTo>
                    <a:pt x="4406730" y="1646155"/>
                  </a:lnTo>
                  <a:lnTo>
                    <a:pt x="4406489" y="1645600"/>
                  </a:lnTo>
                  <a:lnTo>
                    <a:pt x="4406383" y="1645357"/>
                  </a:lnTo>
                  <a:lnTo>
                    <a:pt x="4406109" y="1645079"/>
                  </a:lnTo>
                  <a:close/>
                </a:path>
                <a:path w="4944109" h="1752600">
                  <a:moveTo>
                    <a:pt x="4384164" y="1651713"/>
                  </a:moveTo>
                  <a:lnTo>
                    <a:pt x="4384063" y="1654307"/>
                  </a:lnTo>
                  <a:lnTo>
                    <a:pt x="4385333" y="1654511"/>
                  </a:lnTo>
                  <a:lnTo>
                    <a:pt x="4384164" y="1651713"/>
                  </a:lnTo>
                  <a:close/>
                </a:path>
                <a:path w="4944109" h="1752600">
                  <a:moveTo>
                    <a:pt x="4384063" y="1653916"/>
                  </a:moveTo>
                  <a:lnTo>
                    <a:pt x="4381631" y="1653916"/>
                  </a:lnTo>
                  <a:lnTo>
                    <a:pt x="4384063" y="1654307"/>
                  </a:lnTo>
                  <a:lnTo>
                    <a:pt x="4384063" y="1653916"/>
                  </a:lnTo>
                  <a:close/>
                </a:path>
                <a:path w="4944109" h="1752600">
                  <a:moveTo>
                    <a:pt x="4406730" y="1645600"/>
                  </a:moveTo>
                  <a:lnTo>
                    <a:pt x="4406489" y="1645600"/>
                  </a:lnTo>
                  <a:lnTo>
                    <a:pt x="4406730" y="1646155"/>
                  </a:lnTo>
                  <a:lnTo>
                    <a:pt x="4406730" y="1645600"/>
                  </a:lnTo>
                  <a:close/>
                </a:path>
                <a:path w="4944109" h="1752600">
                  <a:moveTo>
                    <a:pt x="4382791" y="1642555"/>
                  </a:moveTo>
                  <a:lnTo>
                    <a:pt x="4383845" y="1645079"/>
                  </a:lnTo>
                  <a:lnTo>
                    <a:pt x="4383961" y="1645357"/>
                  </a:lnTo>
                  <a:lnTo>
                    <a:pt x="4384063" y="1645079"/>
                  </a:lnTo>
                  <a:lnTo>
                    <a:pt x="4406109" y="1645079"/>
                  </a:lnTo>
                  <a:lnTo>
                    <a:pt x="4404212" y="1643154"/>
                  </a:lnTo>
                  <a:lnTo>
                    <a:pt x="4386494" y="1643154"/>
                  </a:lnTo>
                  <a:lnTo>
                    <a:pt x="4382791" y="1642555"/>
                  </a:lnTo>
                  <a:close/>
                </a:path>
                <a:path w="4944109" h="1752600">
                  <a:moveTo>
                    <a:pt x="4380648" y="1637284"/>
                  </a:moveTo>
                  <a:lnTo>
                    <a:pt x="4382122" y="1640960"/>
                  </a:lnTo>
                  <a:lnTo>
                    <a:pt x="4382791" y="1642555"/>
                  </a:lnTo>
                  <a:lnTo>
                    <a:pt x="4386494" y="1643154"/>
                  </a:lnTo>
                  <a:lnTo>
                    <a:pt x="4380648" y="1637284"/>
                  </a:lnTo>
                  <a:close/>
                </a:path>
                <a:path w="4944109" h="1752600">
                  <a:moveTo>
                    <a:pt x="4398306" y="1637284"/>
                  </a:moveTo>
                  <a:lnTo>
                    <a:pt x="4380648" y="1637284"/>
                  </a:lnTo>
                  <a:lnTo>
                    <a:pt x="4386494" y="1643154"/>
                  </a:lnTo>
                  <a:lnTo>
                    <a:pt x="4404212" y="1643154"/>
                  </a:lnTo>
                  <a:lnTo>
                    <a:pt x="4398306" y="1637284"/>
                  </a:lnTo>
                  <a:close/>
                </a:path>
                <a:path w="4944109" h="1752600">
                  <a:moveTo>
                    <a:pt x="4389274" y="1632835"/>
                  </a:moveTo>
                  <a:lnTo>
                    <a:pt x="4384671" y="1635090"/>
                  </a:lnTo>
                  <a:lnTo>
                    <a:pt x="4372946" y="1640960"/>
                  </a:lnTo>
                  <a:lnTo>
                    <a:pt x="4382791" y="1642555"/>
                  </a:lnTo>
                  <a:lnTo>
                    <a:pt x="4380579" y="1637284"/>
                  </a:lnTo>
                  <a:lnTo>
                    <a:pt x="4398306" y="1637284"/>
                  </a:lnTo>
                  <a:lnTo>
                    <a:pt x="4394745" y="1633711"/>
                  </a:lnTo>
                  <a:lnTo>
                    <a:pt x="4389274" y="1632835"/>
                  </a:lnTo>
                  <a:close/>
                </a:path>
                <a:path w="4944109" h="1752600">
                  <a:moveTo>
                    <a:pt x="4469492" y="1680841"/>
                  </a:moveTo>
                  <a:lnTo>
                    <a:pt x="4460664" y="1680841"/>
                  </a:lnTo>
                  <a:lnTo>
                    <a:pt x="4456667" y="1681792"/>
                  </a:lnTo>
                  <a:lnTo>
                    <a:pt x="4459448" y="1687336"/>
                  </a:lnTo>
                  <a:lnTo>
                    <a:pt x="4448812" y="1692637"/>
                  </a:lnTo>
                  <a:lnTo>
                    <a:pt x="4448939" y="1692637"/>
                  </a:lnTo>
                  <a:lnTo>
                    <a:pt x="4448939" y="1704341"/>
                  </a:lnTo>
                  <a:lnTo>
                    <a:pt x="4462488" y="1704341"/>
                  </a:lnTo>
                  <a:lnTo>
                    <a:pt x="4464311" y="1703916"/>
                  </a:lnTo>
                  <a:lnTo>
                    <a:pt x="4469748" y="1701202"/>
                  </a:lnTo>
                  <a:lnTo>
                    <a:pt x="4469925" y="1701025"/>
                  </a:lnTo>
                  <a:lnTo>
                    <a:pt x="4470102" y="1701025"/>
                  </a:lnTo>
                  <a:lnTo>
                    <a:pt x="4464138" y="1695045"/>
                  </a:lnTo>
                  <a:lnTo>
                    <a:pt x="4472446" y="1686753"/>
                  </a:lnTo>
                  <a:lnTo>
                    <a:pt x="4472284" y="1686429"/>
                  </a:lnTo>
                  <a:lnTo>
                    <a:pt x="4471863" y="1686104"/>
                  </a:lnTo>
                  <a:lnTo>
                    <a:pt x="4470043" y="1684292"/>
                  </a:lnTo>
                  <a:lnTo>
                    <a:pt x="4470304" y="1683971"/>
                  </a:lnTo>
                  <a:lnTo>
                    <a:pt x="4471056" y="1683971"/>
                  </a:lnTo>
                  <a:lnTo>
                    <a:pt x="4469492" y="1680841"/>
                  </a:lnTo>
                  <a:close/>
                </a:path>
                <a:path w="4944109" h="1752600">
                  <a:moveTo>
                    <a:pt x="4472446" y="1686753"/>
                  </a:moveTo>
                  <a:lnTo>
                    <a:pt x="4464138" y="1695045"/>
                  </a:lnTo>
                  <a:lnTo>
                    <a:pt x="4470102" y="1701025"/>
                  </a:lnTo>
                  <a:lnTo>
                    <a:pt x="4469925" y="1701025"/>
                  </a:lnTo>
                  <a:lnTo>
                    <a:pt x="4476367" y="1694599"/>
                  </a:lnTo>
                  <a:lnTo>
                    <a:pt x="4472446" y="1686753"/>
                  </a:lnTo>
                  <a:close/>
                </a:path>
                <a:path w="4944109" h="1752600">
                  <a:moveTo>
                    <a:pt x="4476367" y="1694599"/>
                  </a:moveTo>
                  <a:lnTo>
                    <a:pt x="4469925" y="1701025"/>
                  </a:lnTo>
                  <a:lnTo>
                    <a:pt x="4470102" y="1701025"/>
                  </a:lnTo>
                  <a:lnTo>
                    <a:pt x="4477686" y="1697239"/>
                  </a:lnTo>
                  <a:lnTo>
                    <a:pt x="4476367" y="1694599"/>
                  </a:lnTo>
                  <a:close/>
                </a:path>
                <a:path w="4944109" h="1752600">
                  <a:moveTo>
                    <a:pt x="4478710" y="1692347"/>
                  </a:moveTo>
                  <a:lnTo>
                    <a:pt x="4478423" y="1692637"/>
                  </a:lnTo>
                  <a:lnTo>
                    <a:pt x="4486846" y="1701025"/>
                  </a:lnTo>
                  <a:lnTo>
                    <a:pt x="4486613" y="1701025"/>
                  </a:lnTo>
                  <a:lnTo>
                    <a:pt x="4486979" y="1700586"/>
                  </a:lnTo>
                  <a:lnTo>
                    <a:pt x="4478710" y="1692347"/>
                  </a:lnTo>
                  <a:close/>
                </a:path>
                <a:path w="4944109" h="1752600">
                  <a:moveTo>
                    <a:pt x="4432438" y="1686104"/>
                  </a:moveTo>
                  <a:lnTo>
                    <a:pt x="4438343" y="1697854"/>
                  </a:lnTo>
                  <a:lnTo>
                    <a:pt x="4448812" y="1692637"/>
                  </a:lnTo>
                  <a:lnTo>
                    <a:pt x="4448939" y="1692637"/>
                  </a:lnTo>
                  <a:lnTo>
                    <a:pt x="4448939" y="1691351"/>
                  </a:lnTo>
                  <a:lnTo>
                    <a:pt x="4437736" y="1691351"/>
                  </a:lnTo>
                  <a:lnTo>
                    <a:pt x="4432438" y="1686104"/>
                  </a:lnTo>
                  <a:close/>
                </a:path>
                <a:path w="4944109" h="1752600">
                  <a:moveTo>
                    <a:pt x="4472515" y="1686753"/>
                  </a:moveTo>
                  <a:lnTo>
                    <a:pt x="4472737" y="1687336"/>
                  </a:lnTo>
                  <a:lnTo>
                    <a:pt x="4476367" y="1694599"/>
                  </a:lnTo>
                  <a:lnTo>
                    <a:pt x="4478423" y="1692637"/>
                  </a:lnTo>
                  <a:lnTo>
                    <a:pt x="4472515" y="1686753"/>
                  </a:lnTo>
                  <a:close/>
                </a:path>
                <a:path w="4944109" h="1752600">
                  <a:moveTo>
                    <a:pt x="4456189" y="1680841"/>
                  </a:moveTo>
                  <a:lnTo>
                    <a:pt x="4448939" y="1680841"/>
                  </a:lnTo>
                  <a:lnTo>
                    <a:pt x="4448939" y="1692637"/>
                  </a:lnTo>
                  <a:lnTo>
                    <a:pt x="4448812" y="1692637"/>
                  </a:lnTo>
                  <a:lnTo>
                    <a:pt x="4459448" y="1687336"/>
                  </a:lnTo>
                  <a:lnTo>
                    <a:pt x="4456811" y="1682081"/>
                  </a:lnTo>
                  <a:lnTo>
                    <a:pt x="4455453" y="1682081"/>
                  </a:lnTo>
                  <a:lnTo>
                    <a:pt x="4456539" y="1681537"/>
                  </a:lnTo>
                  <a:lnTo>
                    <a:pt x="4456189" y="1680841"/>
                  </a:lnTo>
                  <a:close/>
                </a:path>
                <a:path w="4944109" h="1752600">
                  <a:moveTo>
                    <a:pt x="4472771" y="1686429"/>
                  </a:moveTo>
                  <a:lnTo>
                    <a:pt x="4472515" y="1686753"/>
                  </a:lnTo>
                  <a:lnTo>
                    <a:pt x="4478423" y="1692637"/>
                  </a:lnTo>
                  <a:lnTo>
                    <a:pt x="4478710" y="1692347"/>
                  </a:lnTo>
                  <a:lnTo>
                    <a:pt x="4472771" y="1686429"/>
                  </a:lnTo>
                  <a:close/>
                </a:path>
                <a:path w="4944109" h="1752600">
                  <a:moveTo>
                    <a:pt x="4480813" y="1678404"/>
                  </a:moveTo>
                  <a:lnTo>
                    <a:pt x="4472771" y="1686429"/>
                  </a:lnTo>
                  <a:lnTo>
                    <a:pt x="4478710" y="1692347"/>
                  </a:lnTo>
                  <a:lnTo>
                    <a:pt x="4486701" y="1684292"/>
                  </a:lnTo>
                  <a:lnTo>
                    <a:pt x="4486413" y="1683971"/>
                  </a:lnTo>
                  <a:lnTo>
                    <a:pt x="4480813" y="1678404"/>
                  </a:lnTo>
                  <a:close/>
                </a:path>
                <a:path w="4944109" h="1752600">
                  <a:moveTo>
                    <a:pt x="4448244" y="1670340"/>
                  </a:moveTo>
                  <a:lnTo>
                    <a:pt x="4448019" y="1670340"/>
                  </a:lnTo>
                  <a:lnTo>
                    <a:pt x="4437514" y="1691351"/>
                  </a:lnTo>
                  <a:lnTo>
                    <a:pt x="4448939" y="1691351"/>
                  </a:lnTo>
                  <a:lnTo>
                    <a:pt x="4448939" y="1680841"/>
                  </a:lnTo>
                  <a:lnTo>
                    <a:pt x="4456189" y="1680841"/>
                  </a:lnTo>
                  <a:lnTo>
                    <a:pt x="4452413" y="1673314"/>
                  </a:lnTo>
                  <a:lnTo>
                    <a:pt x="4450589" y="1671476"/>
                  </a:lnTo>
                  <a:lnTo>
                    <a:pt x="4448244" y="1670340"/>
                  </a:lnTo>
                  <a:close/>
                </a:path>
                <a:path w="4944109" h="1752600">
                  <a:moveTo>
                    <a:pt x="4471802" y="1685463"/>
                  </a:moveTo>
                  <a:lnTo>
                    <a:pt x="4472122" y="1686104"/>
                  </a:lnTo>
                  <a:lnTo>
                    <a:pt x="4472190" y="1686429"/>
                  </a:lnTo>
                  <a:lnTo>
                    <a:pt x="4472515" y="1686753"/>
                  </a:lnTo>
                  <a:lnTo>
                    <a:pt x="4472771" y="1686429"/>
                  </a:lnTo>
                  <a:lnTo>
                    <a:pt x="4471802" y="1685463"/>
                  </a:lnTo>
                  <a:close/>
                </a:path>
                <a:path w="4944109" h="1752600">
                  <a:moveTo>
                    <a:pt x="4470304" y="1683971"/>
                  </a:moveTo>
                  <a:lnTo>
                    <a:pt x="4470043" y="1684292"/>
                  </a:lnTo>
                  <a:lnTo>
                    <a:pt x="4472190" y="1686429"/>
                  </a:lnTo>
                  <a:lnTo>
                    <a:pt x="4472122" y="1686104"/>
                  </a:lnTo>
                  <a:lnTo>
                    <a:pt x="4471802" y="1685463"/>
                  </a:lnTo>
                  <a:lnTo>
                    <a:pt x="4470304" y="1683971"/>
                  </a:lnTo>
                  <a:close/>
                </a:path>
                <a:path w="4944109" h="1752600">
                  <a:moveTo>
                    <a:pt x="4471056" y="1683971"/>
                  </a:moveTo>
                  <a:lnTo>
                    <a:pt x="4470304" y="1683971"/>
                  </a:lnTo>
                  <a:lnTo>
                    <a:pt x="4471802" y="1685463"/>
                  </a:lnTo>
                  <a:lnTo>
                    <a:pt x="4471056" y="1683971"/>
                  </a:lnTo>
                  <a:close/>
                </a:path>
                <a:path w="4944109" h="1752600">
                  <a:moveTo>
                    <a:pt x="4456539" y="1681537"/>
                  </a:moveTo>
                  <a:lnTo>
                    <a:pt x="4455453" y="1682081"/>
                  </a:lnTo>
                  <a:lnTo>
                    <a:pt x="4456667" y="1681792"/>
                  </a:lnTo>
                  <a:lnTo>
                    <a:pt x="4456539" y="1681537"/>
                  </a:lnTo>
                  <a:close/>
                </a:path>
                <a:path w="4944109" h="1752600">
                  <a:moveTo>
                    <a:pt x="4456667" y="1681792"/>
                  </a:moveTo>
                  <a:lnTo>
                    <a:pt x="4455453" y="1682081"/>
                  </a:lnTo>
                  <a:lnTo>
                    <a:pt x="4456811" y="1682081"/>
                  </a:lnTo>
                  <a:lnTo>
                    <a:pt x="4456667" y="1681792"/>
                  </a:lnTo>
                  <a:close/>
                </a:path>
                <a:path w="4944109" h="1752600">
                  <a:moveTo>
                    <a:pt x="4467177" y="1676210"/>
                  </a:moveTo>
                  <a:lnTo>
                    <a:pt x="4456539" y="1681537"/>
                  </a:lnTo>
                  <a:lnTo>
                    <a:pt x="4456667" y="1681792"/>
                  </a:lnTo>
                  <a:lnTo>
                    <a:pt x="4460664" y="1680841"/>
                  </a:lnTo>
                  <a:lnTo>
                    <a:pt x="4469492" y="1680841"/>
                  </a:lnTo>
                  <a:lnTo>
                    <a:pt x="4467177" y="1676210"/>
                  </a:lnTo>
                  <a:close/>
                </a:path>
                <a:path w="4944109" h="1752600">
                  <a:moveTo>
                    <a:pt x="4457929" y="1680841"/>
                  </a:moveTo>
                  <a:lnTo>
                    <a:pt x="4456189" y="1680841"/>
                  </a:lnTo>
                  <a:lnTo>
                    <a:pt x="4456539" y="1681537"/>
                  </a:lnTo>
                  <a:lnTo>
                    <a:pt x="4457929" y="1680841"/>
                  </a:lnTo>
                  <a:close/>
                </a:path>
                <a:path w="4944109" h="1752600">
                  <a:moveTo>
                    <a:pt x="4531359" y="1657436"/>
                  </a:moveTo>
                  <a:lnTo>
                    <a:pt x="4529551" y="1659153"/>
                  </a:lnTo>
                  <a:lnTo>
                    <a:pt x="4528803" y="1659899"/>
                  </a:lnTo>
                  <a:lnTo>
                    <a:pt x="4527482" y="1661321"/>
                  </a:lnTo>
                  <a:lnTo>
                    <a:pt x="4530751" y="1667860"/>
                  </a:lnTo>
                  <a:lnTo>
                    <a:pt x="4527069" y="1669689"/>
                  </a:lnTo>
                  <a:lnTo>
                    <a:pt x="4528927" y="1671536"/>
                  </a:lnTo>
                  <a:lnTo>
                    <a:pt x="4529883" y="1672421"/>
                  </a:lnTo>
                  <a:lnTo>
                    <a:pt x="4530925" y="1673158"/>
                  </a:lnTo>
                  <a:lnTo>
                    <a:pt x="4543778" y="1679601"/>
                  </a:lnTo>
                  <a:lnTo>
                    <a:pt x="4541457" y="1677919"/>
                  </a:lnTo>
                  <a:lnTo>
                    <a:pt x="4541260" y="1677919"/>
                  </a:lnTo>
                  <a:lnTo>
                    <a:pt x="4540739" y="1677398"/>
                  </a:lnTo>
                  <a:lnTo>
                    <a:pt x="4541783" y="1677398"/>
                  </a:lnTo>
                  <a:lnTo>
                    <a:pt x="4550120" y="1669100"/>
                  </a:lnTo>
                  <a:lnTo>
                    <a:pt x="4531359" y="1669100"/>
                  </a:lnTo>
                  <a:lnTo>
                    <a:pt x="4531359" y="1657436"/>
                  </a:lnTo>
                  <a:close/>
                </a:path>
                <a:path w="4944109" h="1752600">
                  <a:moveTo>
                    <a:pt x="4540739" y="1677398"/>
                  </a:moveTo>
                  <a:lnTo>
                    <a:pt x="4541260" y="1677919"/>
                  </a:lnTo>
                  <a:lnTo>
                    <a:pt x="4541457" y="1677919"/>
                  </a:lnTo>
                  <a:lnTo>
                    <a:pt x="4540739" y="1677398"/>
                  </a:lnTo>
                  <a:close/>
                </a:path>
                <a:path w="4944109" h="1752600">
                  <a:moveTo>
                    <a:pt x="4541783" y="1677398"/>
                  </a:moveTo>
                  <a:lnTo>
                    <a:pt x="4540739" y="1677398"/>
                  </a:lnTo>
                  <a:lnTo>
                    <a:pt x="4541457" y="1677919"/>
                  </a:lnTo>
                  <a:lnTo>
                    <a:pt x="4541260" y="1677919"/>
                  </a:lnTo>
                  <a:lnTo>
                    <a:pt x="4541783" y="1677398"/>
                  </a:lnTo>
                  <a:close/>
                </a:path>
                <a:path w="4944109" h="1752600">
                  <a:moveTo>
                    <a:pt x="4510912" y="1651470"/>
                  </a:moveTo>
                  <a:lnTo>
                    <a:pt x="4507910" y="1651470"/>
                  </a:lnTo>
                  <a:lnTo>
                    <a:pt x="4507910" y="1674970"/>
                  </a:lnTo>
                  <a:lnTo>
                    <a:pt x="4515552" y="1674970"/>
                  </a:lnTo>
                  <a:lnTo>
                    <a:pt x="4517376" y="1674545"/>
                  </a:lnTo>
                  <a:lnTo>
                    <a:pt x="4518940" y="1673730"/>
                  </a:lnTo>
                  <a:lnTo>
                    <a:pt x="4527069" y="1669689"/>
                  </a:lnTo>
                  <a:lnTo>
                    <a:pt x="4526476" y="1669100"/>
                  </a:lnTo>
                  <a:lnTo>
                    <a:pt x="4525540" y="1669100"/>
                  </a:lnTo>
                  <a:lnTo>
                    <a:pt x="4525540" y="1668169"/>
                  </a:lnTo>
                  <a:lnTo>
                    <a:pt x="4523021" y="1665666"/>
                  </a:lnTo>
                  <a:lnTo>
                    <a:pt x="4525540" y="1663154"/>
                  </a:lnTo>
                  <a:lnTo>
                    <a:pt x="4525540" y="1657436"/>
                  </a:lnTo>
                  <a:lnTo>
                    <a:pt x="4523177" y="1652710"/>
                  </a:lnTo>
                  <a:lnTo>
                    <a:pt x="4508413" y="1652710"/>
                  </a:lnTo>
                  <a:lnTo>
                    <a:pt x="4510912" y="1651470"/>
                  </a:lnTo>
                  <a:close/>
                </a:path>
                <a:path w="4944109" h="1752600">
                  <a:moveTo>
                    <a:pt x="4527482" y="1661321"/>
                  </a:moveTo>
                  <a:lnTo>
                    <a:pt x="4525540" y="1663154"/>
                  </a:lnTo>
                  <a:lnTo>
                    <a:pt x="4525540" y="1668169"/>
                  </a:lnTo>
                  <a:lnTo>
                    <a:pt x="4527069" y="1669689"/>
                  </a:lnTo>
                  <a:lnTo>
                    <a:pt x="4530751" y="1667860"/>
                  </a:lnTo>
                  <a:lnTo>
                    <a:pt x="4527482" y="1661321"/>
                  </a:lnTo>
                  <a:close/>
                </a:path>
                <a:path w="4944109" h="1752600">
                  <a:moveTo>
                    <a:pt x="4525540" y="1668169"/>
                  </a:moveTo>
                  <a:lnTo>
                    <a:pt x="4525540" y="1669100"/>
                  </a:lnTo>
                  <a:lnTo>
                    <a:pt x="4526476" y="1669100"/>
                  </a:lnTo>
                  <a:lnTo>
                    <a:pt x="4525540" y="1668169"/>
                  </a:lnTo>
                  <a:close/>
                </a:path>
                <a:path w="4944109" h="1752600">
                  <a:moveTo>
                    <a:pt x="4539697" y="1649034"/>
                  </a:moveTo>
                  <a:lnTo>
                    <a:pt x="4533811" y="1654904"/>
                  </a:lnTo>
                  <a:lnTo>
                    <a:pt x="4531359" y="1657436"/>
                  </a:lnTo>
                  <a:lnTo>
                    <a:pt x="4531359" y="1669100"/>
                  </a:lnTo>
                  <a:lnTo>
                    <a:pt x="4550120" y="1669100"/>
                  </a:lnTo>
                  <a:lnTo>
                    <a:pt x="4557935" y="1661321"/>
                  </a:lnTo>
                  <a:lnTo>
                    <a:pt x="4556545" y="1659899"/>
                  </a:lnTo>
                  <a:lnTo>
                    <a:pt x="4555503" y="1659153"/>
                  </a:lnTo>
                  <a:lnTo>
                    <a:pt x="4546969" y="1654904"/>
                  </a:lnTo>
                  <a:lnTo>
                    <a:pt x="4545602" y="1654904"/>
                  </a:lnTo>
                  <a:lnTo>
                    <a:pt x="4542563" y="1652710"/>
                  </a:lnTo>
                  <a:lnTo>
                    <a:pt x="4543395" y="1652710"/>
                  </a:lnTo>
                  <a:lnTo>
                    <a:pt x="4539697" y="1649034"/>
                  </a:lnTo>
                  <a:close/>
                </a:path>
                <a:path w="4944109" h="1752600">
                  <a:moveTo>
                    <a:pt x="4525540" y="1663154"/>
                  </a:moveTo>
                  <a:lnTo>
                    <a:pt x="4523021" y="1665666"/>
                  </a:lnTo>
                  <a:lnTo>
                    <a:pt x="4525540" y="1668169"/>
                  </a:lnTo>
                  <a:lnTo>
                    <a:pt x="4525540" y="1663154"/>
                  </a:lnTo>
                  <a:close/>
                </a:path>
                <a:path w="4944109" h="1752600">
                  <a:moveTo>
                    <a:pt x="4525540" y="1657436"/>
                  </a:moveTo>
                  <a:lnTo>
                    <a:pt x="4525540" y="1663154"/>
                  </a:lnTo>
                  <a:lnTo>
                    <a:pt x="4527377" y="1661321"/>
                  </a:lnTo>
                  <a:lnTo>
                    <a:pt x="4526771" y="1659899"/>
                  </a:lnTo>
                  <a:lnTo>
                    <a:pt x="4525540" y="1657436"/>
                  </a:lnTo>
                  <a:close/>
                </a:path>
                <a:path w="4944109" h="1752600">
                  <a:moveTo>
                    <a:pt x="4531359" y="1645600"/>
                  </a:moveTo>
                  <a:lnTo>
                    <a:pt x="4525540" y="1645600"/>
                  </a:lnTo>
                  <a:lnTo>
                    <a:pt x="4525540" y="1657436"/>
                  </a:lnTo>
                  <a:lnTo>
                    <a:pt x="4527482" y="1661321"/>
                  </a:lnTo>
                  <a:lnTo>
                    <a:pt x="4528803" y="1659899"/>
                  </a:lnTo>
                  <a:lnTo>
                    <a:pt x="4531272" y="1657436"/>
                  </a:lnTo>
                  <a:lnTo>
                    <a:pt x="4531359" y="1645600"/>
                  </a:lnTo>
                  <a:close/>
                </a:path>
                <a:path w="4944109" h="1752600">
                  <a:moveTo>
                    <a:pt x="4542563" y="1652710"/>
                  </a:moveTo>
                  <a:lnTo>
                    <a:pt x="4545602" y="1654904"/>
                  </a:lnTo>
                  <a:lnTo>
                    <a:pt x="4544231" y="1653541"/>
                  </a:lnTo>
                  <a:lnTo>
                    <a:pt x="4542563" y="1652710"/>
                  </a:lnTo>
                  <a:close/>
                </a:path>
                <a:path w="4944109" h="1752600">
                  <a:moveTo>
                    <a:pt x="4544231" y="1653541"/>
                  </a:moveTo>
                  <a:lnTo>
                    <a:pt x="4545602" y="1654904"/>
                  </a:lnTo>
                  <a:lnTo>
                    <a:pt x="4546969" y="1654904"/>
                  </a:lnTo>
                  <a:lnTo>
                    <a:pt x="4544231" y="1653541"/>
                  </a:lnTo>
                  <a:close/>
                </a:path>
                <a:path w="4944109" h="1752600">
                  <a:moveTo>
                    <a:pt x="4543395" y="1652710"/>
                  </a:moveTo>
                  <a:lnTo>
                    <a:pt x="4542563" y="1652710"/>
                  </a:lnTo>
                  <a:lnTo>
                    <a:pt x="4544231" y="1653541"/>
                  </a:lnTo>
                  <a:lnTo>
                    <a:pt x="4543395" y="1652710"/>
                  </a:lnTo>
                  <a:close/>
                </a:path>
                <a:path w="4944109" h="1752600">
                  <a:moveTo>
                    <a:pt x="4520242" y="1646840"/>
                  </a:moveTo>
                  <a:lnTo>
                    <a:pt x="4508413" y="1652710"/>
                  </a:lnTo>
                  <a:lnTo>
                    <a:pt x="4513729" y="1651470"/>
                  </a:lnTo>
                  <a:lnTo>
                    <a:pt x="4522557" y="1651470"/>
                  </a:lnTo>
                  <a:lnTo>
                    <a:pt x="4520242" y="1646840"/>
                  </a:lnTo>
                  <a:close/>
                </a:path>
                <a:path w="4944109" h="1752600">
                  <a:moveTo>
                    <a:pt x="4522557" y="1651470"/>
                  </a:moveTo>
                  <a:lnTo>
                    <a:pt x="4513729" y="1651470"/>
                  </a:lnTo>
                  <a:lnTo>
                    <a:pt x="4508394" y="1652710"/>
                  </a:lnTo>
                  <a:lnTo>
                    <a:pt x="4523177" y="1652710"/>
                  </a:lnTo>
                  <a:lnTo>
                    <a:pt x="4522557" y="1651470"/>
                  </a:lnTo>
                  <a:close/>
                </a:path>
                <a:path w="4944109" h="1752600">
                  <a:moveTo>
                    <a:pt x="4596235" y="1669100"/>
                  </a:moveTo>
                  <a:lnTo>
                    <a:pt x="4592761" y="1677407"/>
                  </a:lnTo>
                  <a:lnTo>
                    <a:pt x="4596455" y="1673730"/>
                  </a:lnTo>
                  <a:lnTo>
                    <a:pt x="4595541" y="1673730"/>
                  </a:lnTo>
                  <a:lnTo>
                    <a:pt x="4596031" y="1673385"/>
                  </a:lnTo>
                  <a:lnTo>
                    <a:pt x="4596299" y="1673385"/>
                  </a:lnTo>
                  <a:lnTo>
                    <a:pt x="4596235" y="1669100"/>
                  </a:lnTo>
                  <a:close/>
                </a:path>
                <a:path w="4944109" h="1752600">
                  <a:moveTo>
                    <a:pt x="4598667" y="1671528"/>
                  </a:moveTo>
                  <a:lnTo>
                    <a:pt x="4595541" y="1673730"/>
                  </a:lnTo>
                  <a:lnTo>
                    <a:pt x="4597367" y="1672822"/>
                  </a:lnTo>
                  <a:lnTo>
                    <a:pt x="4598667" y="1671528"/>
                  </a:lnTo>
                  <a:close/>
                </a:path>
                <a:path w="4944109" h="1752600">
                  <a:moveTo>
                    <a:pt x="4597367" y="1672822"/>
                  </a:moveTo>
                  <a:lnTo>
                    <a:pt x="4595541" y="1673730"/>
                  </a:lnTo>
                  <a:lnTo>
                    <a:pt x="4596455" y="1673730"/>
                  </a:lnTo>
                  <a:lnTo>
                    <a:pt x="4597367" y="1672822"/>
                  </a:lnTo>
                  <a:close/>
                </a:path>
                <a:path w="4944109" h="1752600">
                  <a:moveTo>
                    <a:pt x="4595150" y="1647681"/>
                  </a:moveTo>
                  <a:lnTo>
                    <a:pt x="4583903" y="1653274"/>
                  </a:lnTo>
                  <a:lnTo>
                    <a:pt x="4582861" y="1654020"/>
                  </a:lnTo>
                  <a:lnTo>
                    <a:pt x="4581992" y="1654913"/>
                  </a:lnTo>
                  <a:lnTo>
                    <a:pt x="4576086" y="1660792"/>
                  </a:lnTo>
                  <a:lnTo>
                    <a:pt x="4573915" y="1662995"/>
                  </a:lnTo>
                  <a:lnTo>
                    <a:pt x="4572612" y="1665978"/>
                  </a:lnTo>
                  <a:lnTo>
                    <a:pt x="4572612" y="1673385"/>
                  </a:lnTo>
                  <a:lnTo>
                    <a:pt x="4594443" y="1673385"/>
                  </a:lnTo>
                  <a:lnTo>
                    <a:pt x="4596235" y="1669100"/>
                  </a:lnTo>
                  <a:lnTo>
                    <a:pt x="4604854" y="1669100"/>
                  </a:lnTo>
                  <a:lnTo>
                    <a:pt x="4608481" y="1667296"/>
                  </a:lnTo>
                  <a:lnTo>
                    <a:pt x="4609523" y="1666550"/>
                  </a:lnTo>
                  <a:lnTo>
                    <a:pt x="4610392" y="1665657"/>
                  </a:lnTo>
                  <a:lnTo>
                    <a:pt x="4613449" y="1662613"/>
                  </a:lnTo>
                  <a:lnTo>
                    <a:pt x="4611695" y="1662613"/>
                  </a:lnTo>
                  <a:lnTo>
                    <a:pt x="4608027" y="1651537"/>
                  </a:lnTo>
                  <a:lnTo>
                    <a:pt x="4605523" y="1649042"/>
                  </a:lnTo>
                  <a:lnTo>
                    <a:pt x="4593804" y="1649042"/>
                  </a:lnTo>
                  <a:lnTo>
                    <a:pt x="4595150" y="1647681"/>
                  </a:lnTo>
                  <a:close/>
                </a:path>
                <a:path w="4944109" h="1752600">
                  <a:moveTo>
                    <a:pt x="4604854" y="1669100"/>
                  </a:moveTo>
                  <a:lnTo>
                    <a:pt x="4596235" y="1669100"/>
                  </a:lnTo>
                  <a:lnTo>
                    <a:pt x="4596299" y="1673385"/>
                  </a:lnTo>
                  <a:lnTo>
                    <a:pt x="4596031" y="1673385"/>
                  </a:lnTo>
                  <a:lnTo>
                    <a:pt x="4598667" y="1671528"/>
                  </a:lnTo>
                  <a:lnTo>
                    <a:pt x="4599970" y="1671528"/>
                  </a:lnTo>
                  <a:lnTo>
                    <a:pt x="4604854" y="1669100"/>
                  </a:lnTo>
                  <a:close/>
                </a:path>
                <a:path w="4944109" h="1752600">
                  <a:moveTo>
                    <a:pt x="4599970" y="1671528"/>
                  </a:moveTo>
                  <a:lnTo>
                    <a:pt x="4598667" y="1671528"/>
                  </a:lnTo>
                  <a:lnTo>
                    <a:pt x="4597367" y="1672822"/>
                  </a:lnTo>
                  <a:lnTo>
                    <a:pt x="4599970" y="1671528"/>
                  </a:lnTo>
                  <a:close/>
                </a:path>
                <a:path w="4944109" h="1752600">
                  <a:moveTo>
                    <a:pt x="4608027" y="1651537"/>
                  </a:moveTo>
                  <a:lnTo>
                    <a:pt x="4611695" y="1662613"/>
                  </a:lnTo>
                  <a:lnTo>
                    <a:pt x="4614322" y="1661744"/>
                  </a:lnTo>
                  <a:lnTo>
                    <a:pt x="4616298" y="1659778"/>
                  </a:lnTo>
                  <a:lnTo>
                    <a:pt x="4608027" y="1651537"/>
                  </a:lnTo>
                  <a:close/>
                </a:path>
                <a:path w="4944109" h="1752600">
                  <a:moveTo>
                    <a:pt x="4614322" y="1661744"/>
                  </a:moveTo>
                  <a:lnTo>
                    <a:pt x="4611695" y="1662613"/>
                  </a:lnTo>
                  <a:lnTo>
                    <a:pt x="4613449" y="1662613"/>
                  </a:lnTo>
                  <a:lnTo>
                    <a:pt x="4614322" y="1661744"/>
                  </a:lnTo>
                  <a:close/>
                </a:path>
                <a:path w="4944109" h="1752600">
                  <a:moveTo>
                    <a:pt x="4616732" y="1636182"/>
                  </a:moveTo>
                  <a:lnTo>
                    <a:pt x="4604312" y="1640319"/>
                  </a:lnTo>
                  <a:lnTo>
                    <a:pt x="4608027" y="1651537"/>
                  </a:lnTo>
                  <a:lnTo>
                    <a:pt x="4616298" y="1659778"/>
                  </a:lnTo>
                  <a:lnTo>
                    <a:pt x="4614322" y="1661744"/>
                  </a:lnTo>
                  <a:lnTo>
                    <a:pt x="4624201" y="1658477"/>
                  </a:lnTo>
                  <a:lnTo>
                    <a:pt x="4616732" y="1636182"/>
                  </a:lnTo>
                  <a:close/>
                </a:path>
                <a:path w="4944109" h="1752600">
                  <a:moveTo>
                    <a:pt x="4596843" y="1646840"/>
                  </a:moveTo>
                  <a:lnTo>
                    <a:pt x="4595150" y="1647681"/>
                  </a:lnTo>
                  <a:lnTo>
                    <a:pt x="4593804" y="1649042"/>
                  </a:lnTo>
                  <a:lnTo>
                    <a:pt x="4596843" y="1646840"/>
                  </a:lnTo>
                  <a:close/>
                </a:path>
                <a:path w="4944109" h="1752600">
                  <a:moveTo>
                    <a:pt x="4603313" y="1646840"/>
                  </a:moveTo>
                  <a:lnTo>
                    <a:pt x="4596843" y="1646840"/>
                  </a:lnTo>
                  <a:lnTo>
                    <a:pt x="4593804" y="1649042"/>
                  </a:lnTo>
                  <a:lnTo>
                    <a:pt x="4605523" y="1649042"/>
                  </a:lnTo>
                  <a:lnTo>
                    <a:pt x="4603313" y="1646840"/>
                  </a:lnTo>
                  <a:close/>
                </a:path>
                <a:path w="4944109" h="1752600">
                  <a:moveTo>
                    <a:pt x="4599623" y="1643163"/>
                  </a:moveTo>
                  <a:lnTo>
                    <a:pt x="4595150" y="1647681"/>
                  </a:lnTo>
                  <a:lnTo>
                    <a:pt x="4596843" y="1646840"/>
                  </a:lnTo>
                  <a:lnTo>
                    <a:pt x="4603313" y="1646840"/>
                  </a:lnTo>
                  <a:lnTo>
                    <a:pt x="4599623" y="1643163"/>
                  </a:lnTo>
                  <a:close/>
                </a:path>
                <a:path w="4944109" h="1752600">
                  <a:moveTo>
                    <a:pt x="4662550" y="1616220"/>
                  </a:moveTo>
                  <a:lnTo>
                    <a:pt x="4661025" y="1616220"/>
                  </a:lnTo>
                  <a:lnTo>
                    <a:pt x="4657638" y="1617619"/>
                  </a:lnTo>
                  <a:lnTo>
                    <a:pt x="4657638" y="1639720"/>
                  </a:lnTo>
                  <a:lnTo>
                    <a:pt x="4664152" y="1639720"/>
                  </a:lnTo>
                  <a:lnTo>
                    <a:pt x="4667191" y="1638489"/>
                  </a:lnTo>
                  <a:lnTo>
                    <a:pt x="4669362" y="1636286"/>
                  </a:lnTo>
                  <a:lnTo>
                    <a:pt x="4671819" y="1633841"/>
                  </a:lnTo>
                  <a:lnTo>
                    <a:pt x="4666931" y="1633841"/>
                  </a:lnTo>
                  <a:lnTo>
                    <a:pt x="4675268" y="1630407"/>
                  </a:lnTo>
                  <a:lnTo>
                    <a:pt x="4681814" y="1630407"/>
                  </a:lnTo>
                  <a:lnTo>
                    <a:pt x="4687722" y="1618649"/>
                  </a:lnTo>
                  <a:lnTo>
                    <a:pt x="4687080" y="1618649"/>
                  </a:lnTo>
                  <a:lnTo>
                    <a:pt x="4688373" y="1616836"/>
                  </a:lnTo>
                  <a:lnTo>
                    <a:pt x="4662241" y="1616836"/>
                  </a:lnTo>
                  <a:lnTo>
                    <a:pt x="4662550" y="1616220"/>
                  </a:lnTo>
                  <a:close/>
                </a:path>
                <a:path w="4944109" h="1752600">
                  <a:moveTo>
                    <a:pt x="4675268" y="1630407"/>
                  </a:moveTo>
                  <a:lnTo>
                    <a:pt x="4666931" y="1633841"/>
                  </a:lnTo>
                  <a:lnTo>
                    <a:pt x="4671819" y="1633841"/>
                  </a:lnTo>
                  <a:lnTo>
                    <a:pt x="4675268" y="1630407"/>
                  </a:lnTo>
                  <a:close/>
                </a:path>
                <a:path w="4944109" h="1752600">
                  <a:moveTo>
                    <a:pt x="4681814" y="1630407"/>
                  </a:moveTo>
                  <a:lnTo>
                    <a:pt x="4675268" y="1630407"/>
                  </a:lnTo>
                  <a:lnTo>
                    <a:pt x="4671819" y="1633841"/>
                  </a:lnTo>
                  <a:lnTo>
                    <a:pt x="4677266" y="1633841"/>
                  </a:lnTo>
                  <a:lnTo>
                    <a:pt x="4681348" y="1631335"/>
                  </a:lnTo>
                  <a:lnTo>
                    <a:pt x="4681814" y="1630407"/>
                  </a:lnTo>
                  <a:close/>
                </a:path>
                <a:path w="4944109" h="1752600">
                  <a:moveTo>
                    <a:pt x="4665505" y="1610341"/>
                  </a:moveTo>
                  <a:lnTo>
                    <a:pt x="4663804" y="1610341"/>
                  </a:lnTo>
                  <a:lnTo>
                    <a:pt x="4660764" y="1611581"/>
                  </a:lnTo>
                  <a:lnTo>
                    <a:pt x="4658593" y="1613784"/>
                  </a:lnTo>
                  <a:lnTo>
                    <a:pt x="4652687" y="1619663"/>
                  </a:lnTo>
                  <a:lnTo>
                    <a:pt x="4657638" y="1617619"/>
                  </a:lnTo>
                  <a:lnTo>
                    <a:pt x="4657638" y="1616220"/>
                  </a:lnTo>
                  <a:lnTo>
                    <a:pt x="4662550" y="1616220"/>
                  </a:lnTo>
                  <a:lnTo>
                    <a:pt x="4665505" y="1610341"/>
                  </a:lnTo>
                  <a:close/>
                </a:path>
                <a:path w="4944109" h="1752600">
                  <a:moveTo>
                    <a:pt x="4689251" y="1615605"/>
                  </a:moveTo>
                  <a:lnTo>
                    <a:pt x="4687080" y="1618649"/>
                  </a:lnTo>
                  <a:lnTo>
                    <a:pt x="4688380" y="1617339"/>
                  </a:lnTo>
                  <a:lnTo>
                    <a:pt x="4689251" y="1615605"/>
                  </a:lnTo>
                  <a:close/>
                </a:path>
                <a:path w="4944109" h="1752600">
                  <a:moveTo>
                    <a:pt x="4688380" y="1617339"/>
                  </a:moveTo>
                  <a:lnTo>
                    <a:pt x="4687080" y="1618649"/>
                  </a:lnTo>
                  <a:lnTo>
                    <a:pt x="4687722" y="1618649"/>
                  </a:lnTo>
                  <a:lnTo>
                    <a:pt x="4688380" y="1617339"/>
                  </a:lnTo>
                  <a:close/>
                </a:path>
                <a:path w="4944109" h="1752600">
                  <a:moveTo>
                    <a:pt x="4661025" y="1616220"/>
                  </a:moveTo>
                  <a:lnTo>
                    <a:pt x="4657638" y="1616220"/>
                  </a:lnTo>
                  <a:lnTo>
                    <a:pt x="4657638" y="1617619"/>
                  </a:lnTo>
                  <a:lnTo>
                    <a:pt x="4661025" y="1616220"/>
                  </a:lnTo>
                  <a:close/>
                </a:path>
                <a:path w="4944109" h="1752600">
                  <a:moveTo>
                    <a:pt x="4690101" y="1615605"/>
                  </a:moveTo>
                  <a:lnTo>
                    <a:pt x="4689251" y="1615605"/>
                  </a:lnTo>
                  <a:lnTo>
                    <a:pt x="4688380" y="1617339"/>
                  </a:lnTo>
                  <a:lnTo>
                    <a:pt x="4690101" y="1615605"/>
                  </a:lnTo>
                  <a:close/>
                </a:path>
                <a:path w="4944109" h="1752600">
                  <a:moveTo>
                    <a:pt x="4674920" y="1597487"/>
                  </a:moveTo>
                  <a:lnTo>
                    <a:pt x="4670405" y="1602042"/>
                  </a:lnTo>
                  <a:lnTo>
                    <a:pt x="4669449" y="1602927"/>
                  </a:lnTo>
                  <a:lnTo>
                    <a:pt x="4668755" y="1603959"/>
                  </a:lnTo>
                  <a:lnTo>
                    <a:pt x="4668147" y="1605086"/>
                  </a:lnTo>
                  <a:lnTo>
                    <a:pt x="4662241" y="1616836"/>
                  </a:lnTo>
                  <a:lnTo>
                    <a:pt x="4672836" y="1610341"/>
                  </a:lnTo>
                  <a:lnTo>
                    <a:pt x="4694829" y="1610341"/>
                  </a:lnTo>
                  <a:lnTo>
                    <a:pt x="4695157" y="1609734"/>
                  </a:lnTo>
                  <a:lnTo>
                    <a:pt x="4698717" y="1602606"/>
                  </a:lnTo>
                  <a:lnTo>
                    <a:pt x="4691926" y="1599224"/>
                  </a:lnTo>
                  <a:lnTo>
                    <a:pt x="4674052" y="1599224"/>
                  </a:lnTo>
                  <a:lnTo>
                    <a:pt x="4674920" y="1597487"/>
                  </a:lnTo>
                  <a:close/>
                </a:path>
                <a:path w="4944109" h="1752600">
                  <a:moveTo>
                    <a:pt x="4694829" y="1610341"/>
                  </a:moveTo>
                  <a:lnTo>
                    <a:pt x="4672836" y="1610341"/>
                  </a:lnTo>
                  <a:lnTo>
                    <a:pt x="4662241" y="1616836"/>
                  </a:lnTo>
                  <a:lnTo>
                    <a:pt x="4688373" y="1616836"/>
                  </a:lnTo>
                  <a:lnTo>
                    <a:pt x="4689251" y="1615605"/>
                  </a:lnTo>
                  <a:lnTo>
                    <a:pt x="4690101" y="1615605"/>
                  </a:lnTo>
                  <a:lnTo>
                    <a:pt x="4692899" y="1612787"/>
                  </a:lnTo>
                  <a:lnTo>
                    <a:pt x="4693854" y="1611893"/>
                  </a:lnTo>
                  <a:lnTo>
                    <a:pt x="4694549" y="1610861"/>
                  </a:lnTo>
                  <a:lnTo>
                    <a:pt x="4694829" y="1610341"/>
                  </a:lnTo>
                  <a:close/>
                </a:path>
                <a:path w="4944109" h="1752600">
                  <a:moveTo>
                    <a:pt x="4676224" y="1596172"/>
                  </a:moveTo>
                  <a:lnTo>
                    <a:pt x="4674920" y="1597487"/>
                  </a:lnTo>
                  <a:lnTo>
                    <a:pt x="4674052" y="1599224"/>
                  </a:lnTo>
                  <a:lnTo>
                    <a:pt x="4676224" y="1596172"/>
                  </a:lnTo>
                  <a:close/>
                </a:path>
                <a:path w="4944109" h="1752600">
                  <a:moveTo>
                    <a:pt x="4685797" y="1596172"/>
                  </a:moveTo>
                  <a:lnTo>
                    <a:pt x="4676224" y="1596172"/>
                  </a:lnTo>
                  <a:lnTo>
                    <a:pt x="4674052" y="1599224"/>
                  </a:lnTo>
                  <a:lnTo>
                    <a:pt x="4691926" y="1599224"/>
                  </a:lnTo>
                  <a:lnTo>
                    <a:pt x="4685797" y="1596172"/>
                  </a:lnTo>
                  <a:close/>
                </a:path>
                <a:path w="4944109" h="1752600">
                  <a:moveTo>
                    <a:pt x="4677613" y="1592096"/>
                  </a:moveTo>
                  <a:lnTo>
                    <a:pt x="4674920" y="1597487"/>
                  </a:lnTo>
                  <a:lnTo>
                    <a:pt x="4676224" y="1596172"/>
                  </a:lnTo>
                  <a:lnTo>
                    <a:pt x="4685797" y="1596172"/>
                  </a:lnTo>
                  <a:lnTo>
                    <a:pt x="4677613" y="1592096"/>
                  </a:lnTo>
                  <a:close/>
                </a:path>
                <a:path w="4944109" h="1752600">
                  <a:moveTo>
                    <a:pt x="4731720" y="1583839"/>
                  </a:moveTo>
                  <a:lnTo>
                    <a:pt x="4731565" y="1584019"/>
                  </a:lnTo>
                  <a:lnTo>
                    <a:pt x="4716000" y="1599528"/>
                  </a:lnTo>
                  <a:lnTo>
                    <a:pt x="4717477" y="1601028"/>
                  </a:lnTo>
                  <a:lnTo>
                    <a:pt x="4720690" y="1604176"/>
                  </a:lnTo>
                  <a:lnTo>
                    <a:pt x="4725293" y="1605268"/>
                  </a:lnTo>
                  <a:lnTo>
                    <a:pt x="4752043" y="1596397"/>
                  </a:lnTo>
                  <a:lnTo>
                    <a:pt x="4755343" y="1591905"/>
                  </a:lnTo>
                  <a:lnTo>
                    <a:pt x="4755343" y="1586850"/>
                  </a:lnTo>
                  <a:lnTo>
                    <a:pt x="4731720" y="1586850"/>
                  </a:lnTo>
                  <a:lnTo>
                    <a:pt x="4731720" y="1583839"/>
                  </a:lnTo>
                  <a:close/>
                </a:path>
                <a:path w="4944109" h="1752600">
                  <a:moveTo>
                    <a:pt x="4731746" y="1583839"/>
                  </a:moveTo>
                  <a:lnTo>
                    <a:pt x="4731720" y="1586850"/>
                  </a:lnTo>
                  <a:lnTo>
                    <a:pt x="4733491" y="1584405"/>
                  </a:lnTo>
                  <a:lnTo>
                    <a:pt x="4733587" y="1584272"/>
                  </a:lnTo>
                  <a:lnTo>
                    <a:pt x="4731746" y="1583839"/>
                  </a:lnTo>
                  <a:close/>
                </a:path>
                <a:path w="4944109" h="1752600">
                  <a:moveTo>
                    <a:pt x="4755093" y="1575698"/>
                  </a:moveTo>
                  <a:lnTo>
                    <a:pt x="4739797" y="1575698"/>
                  </a:lnTo>
                  <a:lnTo>
                    <a:pt x="4733770" y="1584019"/>
                  </a:lnTo>
                  <a:lnTo>
                    <a:pt x="4734152" y="1584405"/>
                  </a:lnTo>
                  <a:lnTo>
                    <a:pt x="4733491" y="1584405"/>
                  </a:lnTo>
                  <a:lnTo>
                    <a:pt x="4731720" y="1586850"/>
                  </a:lnTo>
                  <a:lnTo>
                    <a:pt x="4755343" y="1586850"/>
                  </a:lnTo>
                  <a:lnTo>
                    <a:pt x="4755343" y="1584405"/>
                  </a:lnTo>
                  <a:lnTo>
                    <a:pt x="4734152" y="1584405"/>
                  </a:lnTo>
                  <a:lnTo>
                    <a:pt x="4733587" y="1584272"/>
                  </a:lnTo>
                  <a:lnTo>
                    <a:pt x="4755343" y="1584272"/>
                  </a:lnTo>
                  <a:lnTo>
                    <a:pt x="4755343" y="1583407"/>
                  </a:lnTo>
                  <a:lnTo>
                    <a:pt x="4751869" y="1583407"/>
                  </a:lnTo>
                  <a:lnTo>
                    <a:pt x="4755093" y="1575698"/>
                  </a:lnTo>
                  <a:close/>
                </a:path>
                <a:path w="4944109" h="1752600">
                  <a:moveTo>
                    <a:pt x="4733770" y="1584019"/>
                  </a:moveTo>
                  <a:lnTo>
                    <a:pt x="4733587" y="1584272"/>
                  </a:lnTo>
                  <a:lnTo>
                    <a:pt x="4734152" y="1584405"/>
                  </a:lnTo>
                  <a:lnTo>
                    <a:pt x="4733770" y="1584019"/>
                  </a:lnTo>
                  <a:close/>
                </a:path>
                <a:path w="4944109" h="1752600">
                  <a:moveTo>
                    <a:pt x="4732676" y="1582913"/>
                  </a:moveTo>
                  <a:lnTo>
                    <a:pt x="4731746" y="1583839"/>
                  </a:lnTo>
                  <a:lnTo>
                    <a:pt x="4733587" y="1584272"/>
                  </a:lnTo>
                  <a:lnTo>
                    <a:pt x="4733770" y="1584019"/>
                  </a:lnTo>
                  <a:lnTo>
                    <a:pt x="4732676" y="1582913"/>
                  </a:lnTo>
                  <a:close/>
                </a:path>
                <a:path w="4944109" h="1752600">
                  <a:moveTo>
                    <a:pt x="4734572" y="1582913"/>
                  </a:moveTo>
                  <a:lnTo>
                    <a:pt x="4732676" y="1582913"/>
                  </a:lnTo>
                  <a:lnTo>
                    <a:pt x="4733770" y="1584019"/>
                  </a:lnTo>
                  <a:lnTo>
                    <a:pt x="4734572" y="1582913"/>
                  </a:lnTo>
                  <a:close/>
                </a:path>
                <a:path w="4944109" h="1752600">
                  <a:moveTo>
                    <a:pt x="4731720" y="1578386"/>
                  </a:moveTo>
                  <a:lnTo>
                    <a:pt x="4722080" y="1581569"/>
                  </a:lnTo>
                  <a:lnTo>
                    <a:pt x="4731746" y="1583839"/>
                  </a:lnTo>
                  <a:lnTo>
                    <a:pt x="4731720" y="1578386"/>
                  </a:lnTo>
                  <a:close/>
                </a:path>
                <a:path w="4944109" h="1752600">
                  <a:moveTo>
                    <a:pt x="4739797" y="1575698"/>
                  </a:moveTo>
                  <a:lnTo>
                    <a:pt x="4731720" y="1578386"/>
                  </a:lnTo>
                  <a:lnTo>
                    <a:pt x="4731720" y="1583839"/>
                  </a:lnTo>
                  <a:lnTo>
                    <a:pt x="4732676" y="1582913"/>
                  </a:lnTo>
                  <a:lnTo>
                    <a:pt x="4734572" y="1582913"/>
                  </a:lnTo>
                  <a:lnTo>
                    <a:pt x="4739797" y="1575698"/>
                  </a:lnTo>
                  <a:close/>
                </a:path>
                <a:path w="4944109" h="1752600">
                  <a:moveTo>
                    <a:pt x="4755343" y="1579637"/>
                  </a:moveTo>
                  <a:lnTo>
                    <a:pt x="4753137" y="1580375"/>
                  </a:lnTo>
                  <a:lnTo>
                    <a:pt x="4751869" y="1583407"/>
                  </a:lnTo>
                  <a:lnTo>
                    <a:pt x="4755343" y="1579949"/>
                  </a:lnTo>
                  <a:lnTo>
                    <a:pt x="4755343" y="1579637"/>
                  </a:lnTo>
                  <a:close/>
                </a:path>
                <a:path w="4944109" h="1752600">
                  <a:moveTo>
                    <a:pt x="4755343" y="1579949"/>
                  </a:moveTo>
                  <a:lnTo>
                    <a:pt x="4751869" y="1583407"/>
                  </a:lnTo>
                  <a:lnTo>
                    <a:pt x="4755343" y="1583407"/>
                  </a:lnTo>
                  <a:lnTo>
                    <a:pt x="4755343" y="1579949"/>
                  </a:lnTo>
                  <a:close/>
                </a:path>
                <a:path w="4944109" h="1752600">
                  <a:moveTo>
                    <a:pt x="4755343" y="1575100"/>
                  </a:moveTo>
                  <a:lnTo>
                    <a:pt x="4753137" y="1580375"/>
                  </a:lnTo>
                  <a:lnTo>
                    <a:pt x="4755343" y="1579026"/>
                  </a:lnTo>
                  <a:lnTo>
                    <a:pt x="4755343" y="1575100"/>
                  </a:lnTo>
                  <a:close/>
                </a:path>
                <a:path w="4944109" h="1752600">
                  <a:moveTo>
                    <a:pt x="4755343" y="1579026"/>
                  </a:moveTo>
                  <a:lnTo>
                    <a:pt x="4753153" y="1580375"/>
                  </a:lnTo>
                  <a:lnTo>
                    <a:pt x="4755343" y="1579637"/>
                  </a:lnTo>
                  <a:lnTo>
                    <a:pt x="4755343" y="1579026"/>
                  </a:lnTo>
                  <a:close/>
                </a:path>
                <a:path w="4944109" h="1752600">
                  <a:moveTo>
                    <a:pt x="4755816" y="1579479"/>
                  </a:moveTo>
                  <a:lnTo>
                    <a:pt x="4755343" y="1579637"/>
                  </a:lnTo>
                  <a:lnTo>
                    <a:pt x="4755343" y="1579949"/>
                  </a:lnTo>
                  <a:lnTo>
                    <a:pt x="4755816" y="1579479"/>
                  </a:lnTo>
                  <a:close/>
                </a:path>
                <a:path w="4944109" h="1752600">
                  <a:moveTo>
                    <a:pt x="4757775" y="1577528"/>
                  </a:moveTo>
                  <a:lnTo>
                    <a:pt x="4755343" y="1579026"/>
                  </a:lnTo>
                  <a:lnTo>
                    <a:pt x="4755343" y="1579637"/>
                  </a:lnTo>
                  <a:lnTo>
                    <a:pt x="4755816" y="1579479"/>
                  </a:lnTo>
                  <a:lnTo>
                    <a:pt x="4757775" y="1577528"/>
                  </a:lnTo>
                  <a:close/>
                </a:path>
                <a:path w="4944109" h="1752600">
                  <a:moveTo>
                    <a:pt x="4758790" y="1577528"/>
                  </a:moveTo>
                  <a:lnTo>
                    <a:pt x="4757775" y="1577528"/>
                  </a:lnTo>
                  <a:lnTo>
                    <a:pt x="4755816" y="1579479"/>
                  </a:lnTo>
                  <a:lnTo>
                    <a:pt x="4759078" y="1578386"/>
                  </a:lnTo>
                  <a:lnTo>
                    <a:pt x="4758790" y="1577528"/>
                  </a:lnTo>
                  <a:close/>
                </a:path>
                <a:path w="4944109" h="1752600">
                  <a:moveTo>
                    <a:pt x="4757976" y="1575100"/>
                  </a:moveTo>
                  <a:lnTo>
                    <a:pt x="4755343" y="1575100"/>
                  </a:lnTo>
                  <a:lnTo>
                    <a:pt x="4755343" y="1579026"/>
                  </a:lnTo>
                  <a:lnTo>
                    <a:pt x="4757775" y="1577528"/>
                  </a:lnTo>
                  <a:lnTo>
                    <a:pt x="4758790" y="1577528"/>
                  </a:lnTo>
                  <a:lnTo>
                    <a:pt x="4757976" y="1575100"/>
                  </a:lnTo>
                  <a:close/>
                </a:path>
                <a:path w="4944109" h="1752600">
                  <a:moveTo>
                    <a:pt x="4751609" y="1556101"/>
                  </a:moveTo>
                  <a:lnTo>
                    <a:pt x="4743966" y="1558650"/>
                  </a:lnTo>
                  <a:lnTo>
                    <a:pt x="4742403" y="1559621"/>
                  </a:lnTo>
                  <a:lnTo>
                    <a:pt x="4735194" y="1566793"/>
                  </a:lnTo>
                  <a:lnTo>
                    <a:pt x="4732936" y="1568995"/>
                  </a:lnTo>
                  <a:lnTo>
                    <a:pt x="4731720" y="1571987"/>
                  </a:lnTo>
                  <a:lnTo>
                    <a:pt x="4731720" y="1578386"/>
                  </a:lnTo>
                  <a:lnTo>
                    <a:pt x="4739797" y="1575698"/>
                  </a:lnTo>
                  <a:lnTo>
                    <a:pt x="4755093" y="1575698"/>
                  </a:lnTo>
                  <a:lnTo>
                    <a:pt x="4755343" y="1575100"/>
                  </a:lnTo>
                  <a:lnTo>
                    <a:pt x="4757976" y="1575100"/>
                  </a:lnTo>
                  <a:lnTo>
                    <a:pt x="4751609" y="1556101"/>
                  </a:lnTo>
                  <a:close/>
                </a:path>
                <a:path w="4944109" h="1752600">
                  <a:moveTo>
                    <a:pt x="4796597" y="1510497"/>
                  </a:moveTo>
                  <a:lnTo>
                    <a:pt x="4787564" y="1510497"/>
                  </a:lnTo>
                  <a:lnTo>
                    <a:pt x="4784525" y="1511711"/>
                  </a:lnTo>
                  <a:lnTo>
                    <a:pt x="4771584" y="1524632"/>
                  </a:lnTo>
                  <a:lnTo>
                    <a:pt x="4788259" y="1541194"/>
                  </a:lnTo>
                  <a:lnTo>
                    <a:pt x="4793604" y="1535944"/>
                  </a:lnTo>
                  <a:lnTo>
                    <a:pt x="4791682" y="1533997"/>
                  </a:lnTo>
                  <a:lnTo>
                    <a:pt x="4790691" y="1533997"/>
                  </a:lnTo>
                  <a:lnTo>
                    <a:pt x="4791393" y="1533705"/>
                  </a:lnTo>
                  <a:lnTo>
                    <a:pt x="4788259" y="1530528"/>
                  </a:lnTo>
                  <a:lnTo>
                    <a:pt x="4796597" y="1522160"/>
                  </a:lnTo>
                  <a:lnTo>
                    <a:pt x="4796597" y="1510497"/>
                  </a:lnTo>
                  <a:close/>
                </a:path>
                <a:path w="4944109" h="1752600">
                  <a:moveTo>
                    <a:pt x="4796597" y="1532956"/>
                  </a:moveTo>
                  <a:lnTo>
                    <a:pt x="4793604" y="1535944"/>
                  </a:lnTo>
                  <a:lnTo>
                    <a:pt x="4794078" y="1536425"/>
                  </a:lnTo>
                  <a:lnTo>
                    <a:pt x="4796336" y="1538593"/>
                  </a:lnTo>
                  <a:lnTo>
                    <a:pt x="4799289" y="1539807"/>
                  </a:lnTo>
                  <a:lnTo>
                    <a:pt x="4820133" y="1539807"/>
                  </a:lnTo>
                  <a:lnTo>
                    <a:pt x="4820133" y="1536425"/>
                  </a:lnTo>
                  <a:lnTo>
                    <a:pt x="4811795" y="1536425"/>
                  </a:lnTo>
                  <a:lnTo>
                    <a:pt x="4814240" y="1533997"/>
                  </a:lnTo>
                  <a:lnTo>
                    <a:pt x="4796597" y="1533997"/>
                  </a:lnTo>
                  <a:lnTo>
                    <a:pt x="4796597" y="1532956"/>
                  </a:lnTo>
                  <a:close/>
                </a:path>
                <a:path w="4944109" h="1752600">
                  <a:moveTo>
                    <a:pt x="4820133" y="1528144"/>
                  </a:moveTo>
                  <a:lnTo>
                    <a:pt x="4811795" y="1536425"/>
                  </a:lnTo>
                  <a:lnTo>
                    <a:pt x="4820133" y="1536425"/>
                  </a:lnTo>
                  <a:lnTo>
                    <a:pt x="4820133" y="1528144"/>
                  </a:lnTo>
                  <a:close/>
                </a:path>
                <a:path w="4944109" h="1752600">
                  <a:moveTo>
                    <a:pt x="4796597" y="1531540"/>
                  </a:moveTo>
                  <a:lnTo>
                    <a:pt x="4791393" y="1533705"/>
                  </a:lnTo>
                  <a:lnTo>
                    <a:pt x="4793604" y="1535944"/>
                  </a:lnTo>
                  <a:lnTo>
                    <a:pt x="4796597" y="1532956"/>
                  </a:lnTo>
                  <a:lnTo>
                    <a:pt x="4796597" y="1531540"/>
                  </a:lnTo>
                  <a:close/>
                </a:path>
                <a:path w="4944109" h="1752600">
                  <a:moveTo>
                    <a:pt x="4791393" y="1533705"/>
                  </a:moveTo>
                  <a:lnTo>
                    <a:pt x="4790691" y="1533997"/>
                  </a:lnTo>
                  <a:lnTo>
                    <a:pt x="4791682" y="1533997"/>
                  </a:lnTo>
                  <a:lnTo>
                    <a:pt x="4791393" y="1533705"/>
                  </a:lnTo>
                  <a:close/>
                </a:path>
                <a:path w="4944109" h="1752600">
                  <a:moveTo>
                    <a:pt x="4817732" y="1530528"/>
                  </a:moveTo>
                  <a:lnTo>
                    <a:pt x="4799028" y="1530528"/>
                  </a:lnTo>
                  <a:lnTo>
                    <a:pt x="4796597" y="1532956"/>
                  </a:lnTo>
                  <a:lnTo>
                    <a:pt x="4796597" y="1533997"/>
                  </a:lnTo>
                  <a:lnTo>
                    <a:pt x="4814240" y="1533997"/>
                  </a:lnTo>
                  <a:lnTo>
                    <a:pt x="4817732" y="1530528"/>
                  </a:lnTo>
                  <a:close/>
                </a:path>
                <a:path w="4944109" h="1752600">
                  <a:moveTo>
                    <a:pt x="4796597" y="1522160"/>
                  </a:moveTo>
                  <a:lnTo>
                    <a:pt x="4788259" y="1530528"/>
                  </a:lnTo>
                  <a:lnTo>
                    <a:pt x="4791393" y="1533705"/>
                  </a:lnTo>
                  <a:lnTo>
                    <a:pt x="4796597" y="1531540"/>
                  </a:lnTo>
                  <a:lnTo>
                    <a:pt x="4796597" y="1522160"/>
                  </a:lnTo>
                  <a:close/>
                </a:path>
                <a:path w="4944109" h="1752600">
                  <a:moveTo>
                    <a:pt x="4799028" y="1530528"/>
                  </a:moveTo>
                  <a:lnTo>
                    <a:pt x="4796597" y="1531540"/>
                  </a:lnTo>
                  <a:lnTo>
                    <a:pt x="4796597" y="1532956"/>
                  </a:lnTo>
                  <a:lnTo>
                    <a:pt x="4799028" y="1530528"/>
                  </a:lnTo>
                  <a:close/>
                </a:path>
                <a:path w="4944109" h="1752600">
                  <a:moveTo>
                    <a:pt x="4802415" y="1516307"/>
                  </a:moveTo>
                  <a:lnTo>
                    <a:pt x="4796597" y="1522160"/>
                  </a:lnTo>
                  <a:lnTo>
                    <a:pt x="4796597" y="1531540"/>
                  </a:lnTo>
                  <a:lnTo>
                    <a:pt x="4799028" y="1530528"/>
                  </a:lnTo>
                  <a:lnTo>
                    <a:pt x="4817732" y="1530528"/>
                  </a:lnTo>
                  <a:lnTo>
                    <a:pt x="4820133" y="1528144"/>
                  </a:lnTo>
                  <a:lnTo>
                    <a:pt x="4820133" y="1519862"/>
                  </a:lnTo>
                  <a:lnTo>
                    <a:pt x="4810961" y="1519862"/>
                  </a:lnTo>
                  <a:lnTo>
                    <a:pt x="4802415" y="1516307"/>
                  </a:lnTo>
                  <a:close/>
                </a:path>
                <a:path w="4944109" h="1752600">
                  <a:moveTo>
                    <a:pt x="4804847" y="1513879"/>
                  </a:moveTo>
                  <a:lnTo>
                    <a:pt x="4802415" y="1516307"/>
                  </a:lnTo>
                  <a:lnTo>
                    <a:pt x="4810961" y="1519862"/>
                  </a:lnTo>
                  <a:lnTo>
                    <a:pt x="4807279" y="1516307"/>
                  </a:lnTo>
                  <a:lnTo>
                    <a:pt x="4804847" y="1513879"/>
                  </a:lnTo>
                  <a:close/>
                </a:path>
                <a:path w="4944109" h="1752600">
                  <a:moveTo>
                    <a:pt x="4820133" y="1516307"/>
                  </a:moveTo>
                  <a:lnTo>
                    <a:pt x="4807279" y="1516307"/>
                  </a:lnTo>
                  <a:lnTo>
                    <a:pt x="4810840" y="1519862"/>
                  </a:lnTo>
                  <a:lnTo>
                    <a:pt x="4820133" y="1519862"/>
                  </a:lnTo>
                  <a:lnTo>
                    <a:pt x="4820133" y="1516307"/>
                  </a:lnTo>
                  <a:close/>
                </a:path>
                <a:path w="4944109" h="1752600">
                  <a:moveTo>
                    <a:pt x="4861486" y="1536987"/>
                  </a:moveTo>
                  <a:lnTo>
                    <a:pt x="4861386" y="1541715"/>
                  </a:lnTo>
                  <a:lnTo>
                    <a:pt x="4861820" y="1543449"/>
                  </a:lnTo>
                  <a:lnTo>
                    <a:pt x="4862602" y="1545096"/>
                  </a:lnTo>
                  <a:lnTo>
                    <a:pt x="4864947" y="1549727"/>
                  </a:lnTo>
                  <a:lnTo>
                    <a:pt x="4884834" y="1539807"/>
                  </a:lnTo>
                  <a:lnTo>
                    <a:pt x="4884780" y="1539200"/>
                  </a:lnTo>
                  <a:lnTo>
                    <a:pt x="4862602" y="1539200"/>
                  </a:lnTo>
                  <a:lnTo>
                    <a:pt x="4861486" y="1536987"/>
                  </a:lnTo>
                  <a:close/>
                </a:path>
                <a:path w="4944109" h="1752600">
                  <a:moveTo>
                    <a:pt x="4883706" y="1534604"/>
                  </a:moveTo>
                  <a:lnTo>
                    <a:pt x="4884922" y="1539807"/>
                  </a:lnTo>
                  <a:lnTo>
                    <a:pt x="4884922" y="1536790"/>
                  </a:lnTo>
                  <a:lnTo>
                    <a:pt x="4883706" y="1534604"/>
                  </a:lnTo>
                  <a:close/>
                </a:path>
                <a:path w="4944109" h="1752600">
                  <a:moveTo>
                    <a:pt x="4884922" y="1536987"/>
                  </a:moveTo>
                  <a:lnTo>
                    <a:pt x="4884922" y="1539807"/>
                  </a:lnTo>
                  <a:lnTo>
                    <a:pt x="4886051" y="1539200"/>
                  </a:lnTo>
                  <a:lnTo>
                    <a:pt x="4884922" y="1536987"/>
                  </a:lnTo>
                  <a:close/>
                </a:path>
                <a:path w="4944109" h="1752600">
                  <a:moveTo>
                    <a:pt x="4861386" y="1533997"/>
                  </a:moveTo>
                  <a:lnTo>
                    <a:pt x="4861486" y="1536987"/>
                  </a:lnTo>
                  <a:lnTo>
                    <a:pt x="4862602" y="1539200"/>
                  </a:lnTo>
                  <a:lnTo>
                    <a:pt x="4861386" y="1533997"/>
                  </a:lnTo>
                  <a:close/>
                </a:path>
                <a:path w="4944109" h="1752600">
                  <a:moveTo>
                    <a:pt x="4884922" y="1533997"/>
                  </a:moveTo>
                  <a:lnTo>
                    <a:pt x="4861386" y="1533997"/>
                  </a:lnTo>
                  <a:lnTo>
                    <a:pt x="4862602" y="1539200"/>
                  </a:lnTo>
                  <a:lnTo>
                    <a:pt x="4884780" y="1539200"/>
                  </a:lnTo>
                  <a:lnTo>
                    <a:pt x="4883706" y="1534604"/>
                  </a:lnTo>
                  <a:lnTo>
                    <a:pt x="4884922" y="1534604"/>
                  </a:lnTo>
                  <a:lnTo>
                    <a:pt x="4884922" y="1533997"/>
                  </a:lnTo>
                  <a:close/>
                </a:path>
                <a:path w="4944109" h="1752600">
                  <a:moveTo>
                    <a:pt x="4858439" y="1530947"/>
                  </a:moveTo>
                  <a:lnTo>
                    <a:pt x="4861386" y="1536790"/>
                  </a:lnTo>
                  <a:lnTo>
                    <a:pt x="4861386" y="1533997"/>
                  </a:lnTo>
                  <a:lnTo>
                    <a:pt x="4884922" y="1533997"/>
                  </a:lnTo>
                  <a:lnTo>
                    <a:pt x="4884922" y="1532696"/>
                  </a:lnTo>
                  <a:lnTo>
                    <a:pt x="4861994" y="1532696"/>
                  </a:lnTo>
                  <a:lnTo>
                    <a:pt x="4858439" y="1530947"/>
                  </a:lnTo>
                  <a:close/>
                </a:path>
                <a:path w="4944109" h="1752600">
                  <a:moveTo>
                    <a:pt x="4884922" y="1534604"/>
                  </a:moveTo>
                  <a:lnTo>
                    <a:pt x="4883706" y="1534604"/>
                  </a:lnTo>
                  <a:lnTo>
                    <a:pt x="4884822" y="1536790"/>
                  </a:lnTo>
                  <a:lnTo>
                    <a:pt x="4884922" y="1534604"/>
                  </a:lnTo>
                  <a:close/>
                </a:path>
                <a:path w="4944109" h="1752600">
                  <a:moveTo>
                    <a:pt x="4858842" y="1529600"/>
                  </a:moveTo>
                  <a:lnTo>
                    <a:pt x="4858255" y="1530186"/>
                  </a:lnTo>
                  <a:lnTo>
                    <a:pt x="4858227" y="1530528"/>
                  </a:lnTo>
                  <a:lnTo>
                    <a:pt x="4858439" y="1530947"/>
                  </a:lnTo>
                  <a:lnTo>
                    <a:pt x="4861994" y="1532696"/>
                  </a:lnTo>
                  <a:lnTo>
                    <a:pt x="4858842" y="1529600"/>
                  </a:lnTo>
                  <a:close/>
                </a:path>
                <a:path w="4944109" h="1752600">
                  <a:moveTo>
                    <a:pt x="4881650" y="1524632"/>
                  </a:moveTo>
                  <a:lnTo>
                    <a:pt x="4863818" y="1524632"/>
                  </a:lnTo>
                  <a:lnTo>
                    <a:pt x="4858842" y="1529600"/>
                  </a:lnTo>
                  <a:lnTo>
                    <a:pt x="4861994" y="1532696"/>
                  </a:lnTo>
                  <a:lnTo>
                    <a:pt x="4884922" y="1532696"/>
                  </a:lnTo>
                  <a:lnTo>
                    <a:pt x="4884922" y="1532176"/>
                  </a:lnTo>
                  <a:lnTo>
                    <a:pt x="4881650" y="1524632"/>
                  </a:lnTo>
                  <a:close/>
                </a:path>
                <a:path w="4944109" h="1752600">
                  <a:moveTo>
                    <a:pt x="4860118" y="1525243"/>
                  </a:moveTo>
                  <a:lnTo>
                    <a:pt x="4850183" y="1526886"/>
                  </a:lnTo>
                  <a:lnTo>
                    <a:pt x="4858439" y="1530947"/>
                  </a:lnTo>
                  <a:lnTo>
                    <a:pt x="4858227" y="1530528"/>
                  </a:lnTo>
                  <a:lnTo>
                    <a:pt x="4857912" y="1530528"/>
                  </a:lnTo>
                  <a:lnTo>
                    <a:pt x="4858086" y="1530355"/>
                  </a:lnTo>
                  <a:lnTo>
                    <a:pt x="4858055" y="1530186"/>
                  </a:lnTo>
                  <a:lnTo>
                    <a:pt x="4856696" y="1527493"/>
                  </a:lnTo>
                  <a:lnTo>
                    <a:pt x="4859179" y="1527493"/>
                  </a:lnTo>
                  <a:lnTo>
                    <a:pt x="4860118" y="1525243"/>
                  </a:lnTo>
                  <a:close/>
                </a:path>
                <a:path w="4944109" h="1752600">
                  <a:moveTo>
                    <a:pt x="4858055" y="1530186"/>
                  </a:moveTo>
                  <a:lnTo>
                    <a:pt x="4857985" y="1530355"/>
                  </a:lnTo>
                  <a:lnTo>
                    <a:pt x="4857912" y="1530528"/>
                  </a:lnTo>
                  <a:lnTo>
                    <a:pt x="4858227" y="1530528"/>
                  </a:lnTo>
                  <a:lnTo>
                    <a:pt x="4858140" y="1530355"/>
                  </a:lnTo>
                  <a:lnTo>
                    <a:pt x="4858055" y="1530186"/>
                  </a:lnTo>
                  <a:close/>
                </a:path>
                <a:path w="4944109" h="1752600">
                  <a:moveTo>
                    <a:pt x="4858457" y="1529222"/>
                  </a:moveTo>
                  <a:lnTo>
                    <a:pt x="4858055" y="1530186"/>
                  </a:lnTo>
                  <a:lnTo>
                    <a:pt x="4858140" y="1530355"/>
                  </a:lnTo>
                  <a:lnTo>
                    <a:pt x="4858255" y="1530186"/>
                  </a:lnTo>
                  <a:lnTo>
                    <a:pt x="4858842" y="1529600"/>
                  </a:lnTo>
                  <a:lnTo>
                    <a:pt x="4858457" y="1529222"/>
                  </a:lnTo>
                  <a:close/>
                </a:path>
                <a:path w="4944109" h="1752600">
                  <a:moveTo>
                    <a:pt x="4856696" y="1527493"/>
                  </a:moveTo>
                  <a:lnTo>
                    <a:pt x="4858055" y="1530186"/>
                  </a:lnTo>
                  <a:lnTo>
                    <a:pt x="4858457" y="1529222"/>
                  </a:lnTo>
                  <a:lnTo>
                    <a:pt x="4856696" y="1527493"/>
                  </a:lnTo>
                  <a:close/>
                </a:path>
                <a:path w="4944109" h="1752600">
                  <a:moveTo>
                    <a:pt x="4863818" y="1524632"/>
                  </a:moveTo>
                  <a:lnTo>
                    <a:pt x="4860118" y="1525243"/>
                  </a:lnTo>
                  <a:lnTo>
                    <a:pt x="4858457" y="1529222"/>
                  </a:lnTo>
                  <a:lnTo>
                    <a:pt x="4858842" y="1529600"/>
                  </a:lnTo>
                  <a:lnTo>
                    <a:pt x="4863818" y="1524632"/>
                  </a:lnTo>
                  <a:close/>
                </a:path>
                <a:path w="4944109" h="1752600">
                  <a:moveTo>
                    <a:pt x="4859179" y="1527493"/>
                  </a:moveTo>
                  <a:lnTo>
                    <a:pt x="4856696" y="1527493"/>
                  </a:lnTo>
                  <a:lnTo>
                    <a:pt x="4858457" y="1529222"/>
                  </a:lnTo>
                  <a:lnTo>
                    <a:pt x="4859179" y="1527493"/>
                  </a:lnTo>
                  <a:close/>
                </a:path>
                <a:path w="4944109" h="1752600">
                  <a:moveTo>
                    <a:pt x="4861386" y="1522204"/>
                  </a:moveTo>
                  <a:lnTo>
                    <a:pt x="4860118" y="1525243"/>
                  </a:lnTo>
                  <a:lnTo>
                    <a:pt x="4863818" y="1524632"/>
                  </a:lnTo>
                  <a:lnTo>
                    <a:pt x="4881650" y="1524632"/>
                  </a:lnTo>
                  <a:lnTo>
                    <a:pt x="4881125" y="1523591"/>
                  </a:lnTo>
                  <a:lnTo>
                    <a:pt x="4861386" y="1523591"/>
                  </a:lnTo>
                  <a:lnTo>
                    <a:pt x="4861386" y="1522204"/>
                  </a:lnTo>
                  <a:close/>
                </a:path>
                <a:path w="4944109" h="1752600">
                  <a:moveTo>
                    <a:pt x="4856175" y="1503560"/>
                  </a:moveTo>
                  <a:lnTo>
                    <a:pt x="4850704" y="1504427"/>
                  </a:lnTo>
                  <a:lnTo>
                    <a:pt x="4847143" y="1508069"/>
                  </a:lnTo>
                  <a:lnTo>
                    <a:pt x="4841237" y="1513879"/>
                  </a:lnTo>
                  <a:lnTo>
                    <a:pt x="4839066" y="1516133"/>
                  </a:lnTo>
                  <a:lnTo>
                    <a:pt x="4837850" y="1519082"/>
                  </a:lnTo>
                  <a:lnTo>
                    <a:pt x="4837850" y="1523591"/>
                  </a:lnTo>
                  <a:lnTo>
                    <a:pt x="4860807" y="1523591"/>
                  </a:lnTo>
                  <a:lnTo>
                    <a:pt x="4861386" y="1522204"/>
                  </a:lnTo>
                  <a:lnTo>
                    <a:pt x="4880425" y="1522204"/>
                  </a:lnTo>
                  <a:lnTo>
                    <a:pt x="4877801" y="1517001"/>
                  </a:lnTo>
                  <a:lnTo>
                    <a:pt x="4876672" y="1514659"/>
                  </a:lnTo>
                  <a:lnTo>
                    <a:pt x="4874848" y="1512838"/>
                  </a:lnTo>
                  <a:lnTo>
                    <a:pt x="4872503" y="1511711"/>
                  </a:lnTo>
                  <a:lnTo>
                    <a:pt x="4860778" y="1505814"/>
                  </a:lnTo>
                  <a:lnTo>
                    <a:pt x="4856175" y="1503560"/>
                  </a:lnTo>
                  <a:close/>
                </a:path>
                <a:path w="4944109" h="1752600">
                  <a:moveTo>
                    <a:pt x="4880425" y="1522204"/>
                  </a:moveTo>
                  <a:lnTo>
                    <a:pt x="4861386" y="1522204"/>
                  </a:lnTo>
                  <a:lnTo>
                    <a:pt x="4861386" y="1523591"/>
                  </a:lnTo>
                  <a:lnTo>
                    <a:pt x="4881125" y="1523591"/>
                  </a:lnTo>
                  <a:lnTo>
                    <a:pt x="4880425" y="1522204"/>
                  </a:lnTo>
                  <a:close/>
                </a:path>
                <a:path w="4944109" h="1752600">
                  <a:moveTo>
                    <a:pt x="4914364" y="1568195"/>
                  </a:moveTo>
                  <a:lnTo>
                    <a:pt x="4914364" y="1575707"/>
                  </a:lnTo>
                  <a:lnTo>
                    <a:pt x="4919662" y="1580971"/>
                  </a:lnTo>
                  <a:lnTo>
                    <a:pt x="4938595" y="1580971"/>
                  </a:lnTo>
                  <a:lnTo>
                    <a:pt x="4943893" y="1575707"/>
                  </a:lnTo>
                  <a:lnTo>
                    <a:pt x="4943893" y="1571649"/>
                  </a:lnTo>
                  <a:lnTo>
                    <a:pt x="4917838" y="1571649"/>
                  </a:lnTo>
                  <a:lnTo>
                    <a:pt x="4914364" y="1568195"/>
                  </a:lnTo>
                  <a:close/>
                </a:path>
                <a:path w="4944109" h="1752600">
                  <a:moveTo>
                    <a:pt x="4914364" y="1567635"/>
                  </a:moveTo>
                  <a:lnTo>
                    <a:pt x="4914364" y="1568195"/>
                  </a:lnTo>
                  <a:lnTo>
                    <a:pt x="4917838" y="1571649"/>
                  </a:lnTo>
                  <a:lnTo>
                    <a:pt x="4916394" y="1568195"/>
                  </a:lnTo>
                  <a:lnTo>
                    <a:pt x="4916304" y="1567981"/>
                  </a:lnTo>
                  <a:lnTo>
                    <a:pt x="4915059" y="1567981"/>
                  </a:lnTo>
                  <a:lnTo>
                    <a:pt x="4914364" y="1567635"/>
                  </a:lnTo>
                  <a:close/>
                </a:path>
                <a:path w="4944109" h="1752600">
                  <a:moveTo>
                    <a:pt x="4931043" y="1562313"/>
                  </a:moveTo>
                  <a:lnTo>
                    <a:pt x="4904153" y="1562313"/>
                  </a:lnTo>
                  <a:lnTo>
                    <a:pt x="4908545" y="1563341"/>
                  </a:lnTo>
                  <a:lnTo>
                    <a:pt x="4914364" y="1563341"/>
                  </a:lnTo>
                  <a:lnTo>
                    <a:pt x="4917838" y="1571649"/>
                  </a:lnTo>
                  <a:lnTo>
                    <a:pt x="4943893" y="1571649"/>
                  </a:lnTo>
                  <a:lnTo>
                    <a:pt x="4943893" y="1569221"/>
                  </a:lnTo>
                  <a:lnTo>
                    <a:pt x="4937987" y="1569221"/>
                  </a:lnTo>
                  <a:lnTo>
                    <a:pt x="4931043" y="1562313"/>
                  </a:lnTo>
                  <a:close/>
                </a:path>
                <a:path w="4944109" h="1752600">
                  <a:moveTo>
                    <a:pt x="4936866" y="1557471"/>
                  </a:moveTo>
                  <a:lnTo>
                    <a:pt x="4926176" y="1557471"/>
                  </a:lnTo>
                  <a:lnTo>
                    <a:pt x="4937987" y="1569221"/>
                  </a:lnTo>
                  <a:lnTo>
                    <a:pt x="4937987" y="1560228"/>
                  </a:lnTo>
                  <a:lnTo>
                    <a:pt x="4936866" y="1557471"/>
                  </a:lnTo>
                  <a:close/>
                </a:path>
                <a:path w="4944109" h="1752600">
                  <a:moveTo>
                    <a:pt x="4938595" y="1557471"/>
                  </a:moveTo>
                  <a:lnTo>
                    <a:pt x="4936866" y="1557471"/>
                  </a:lnTo>
                  <a:lnTo>
                    <a:pt x="4937987" y="1560228"/>
                  </a:lnTo>
                  <a:lnTo>
                    <a:pt x="4937987" y="1569221"/>
                  </a:lnTo>
                  <a:lnTo>
                    <a:pt x="4943893" y="1569221"/>
                  </a:lnTo>
                  <a:lnTo>
                    <a:pt x="4943893" y="1562734"/>
                  </a:lnTo>
                  <a:lnTo>
                    <a:pt x="4938595" y="1557471"/>
                  </a:lnTo>
                  <a:close/>
                </a:path>
                <a:path w="4944109" h="1752600">
                  <a:moveTo>
                    <a:pt x="4913235" y="1567073"/>
                  </a:moveTo>
                  <a:lnTo>
                    <a:pt x="4914364" y="1568195"/>
                  </a:lnTo>
                  <a:lnTo>
                    <a:pt x="4914364" y="1567635"/>
                  </a:lnTo>
                  <a:lnTo>
                    <a:pt x="4913235" y="1567073"/>
                  </a:lnTo>
                  <a:close/>
                </a:path>
                <a:path w="4944109" h="1752600">
                  <a:moveTo>
                    <a:pt x="4914364" y="1567491"/>
                  </a:moveTo>
                  <a:lnTo>
                    <a:pt x="4914364" y="1567635"/>
                  </a:lnTo>
                  <a:lnTo>
                    <a:pt x="4915059" y="1567981"/>
                  </a:lnTo>
                  <a:lnTo>
                    <a:pt x="4914364" y="1567491"/>
                  </a:lnTo>
                  <a:close/>
                </a:path>
                <a:path w="4944109" h="1752600">
                  <a:moveTo>
                    <a:pt x="4914364" y="1563341"/>
                  </a:moveTo>
                  <a:lnTo>
                    <a:pt x="4914364" y="1567491"/>
                  </a:lnTo>
                  <a:lnTo>
                    <a:pt x="4915059" y="1567981"/>
                  </a:lnTo>
                  <a:lnTo>
                    <a:pt x="4916304" y="1567981"/>
                  </a:lnTo>
                  <a:lnTo>
                    <a:pt x="4914364" y="1563341"/>
                  </a:lnTo>
                  <a:close/>
                </a:path>
                <a:path w="4944109" h="1752600">
                  <a:moveTo>
                    <a:pt x="4911932" y="1565778"/>
                  </a:moveTo>
                  <a:lnTo>
                    <a:pt x="4913235" y="1567073"/>
                  </a:lnTo>
                  <a:lnTo>
                    <a:pt x="4914364" y="1567635"/>
                  </a:lnTo>
                  <a:lnTo>
                    <a:pt x="4914364" y="1567491"/>
                  </a:lnTo>
                  <a:lnTo>
                    <a:pt x="4911932" y="1565778"/>
                  </a:lnTo>
                  <a:close/>
                </a:path>
                <a:path w="4944109" h="1752600">
                  <a:moveTo>
                    <a:pt x="4914364" y="1565778"/>
                  </a:moveTo>
                  <a:lnTo>
                    <a:pt x="4911932" y="1565778"/>
                  </a:lnTo>
                  <a:lnTo>
                    <a:pt x="4914364" y="1567491"/>
                  </a:lnTo>
                  <a:lnTo>
                    <a:pt x="4914364" y="1565778"/>
                  </a:lnTo>
                  <a:close/>
                </a:path>
                <a:path w="4944109" h="1752600">
                  <a:moveTo>
                    <a:pt x="4914451" y="1551591"/>
                  </a:moveTo>
                  <a:lnTo>
                    <a:pt x="4903673" y="1562313"/>
                  </a:lnTo>
                  <a:lnTo>
                    <a:pt x="4913235" y="1567073"/>
                  </a:lnTo>
                  <a:lnTo>
                    <a:pt x="4911932" y="1565778"/>
                  </a:lnTo>
                  <a:lnTo>
                    <a:pt x="4914364" y="1565778"/>
                  </a:lnTo>
                  <a:lnTo>
                    <a:pt x="4914364" y="1563341"/>
                  </a:lnTo>
                  <a:lnTo>
                    <a:pt x="4908545" y="1563341"/>
                  </a:lnTo>
                  <a:lnTo>
                    <a:pt x="4904153" y="1562313"/>
                  </a:lnTo>
                  <a:lnTo>
                    <a:pt x="4931043" y="1562313"/>
                  </a:lnTo>
                  <a:lnTo>
                    <a:pt x="4926176" y="1557471"/>
                  </a:lnTo>
                  <a:lnTo>
                    <a:pt x="4936866" y="1557471"/>
                  </a:lnTo>
                  <a:lnTo>
                    <a:pt x="4936771" y="1557237"/>
                  </a:lnTo>
                  <a:lnTo>
                    <a:pt x="4935624" y="1556118"/>
                  </a:lnTo>
                  <a:lnTo>
                    <a:pt x="4914451" y="1556118"/>
                  </a:lnTo>
                  <a:lnTo>
                    <a:pt x="4914451" y="1551591"/>
                  </a:lnTo>
                  <a:close/>
                </a:path>
                <a:path w="4944109" h="1752600">
                  <a:moveTo>
                    <a:pt x="4903673" y="1562313"/>
                  </a:moveTo>
                  <a:lnTo>
                    <a:pt x="4902640" y="1563341"/>
                  </a:lnTo>
                  <a:lnTo>
                    <a:pt x="4905739" y="1563341"/>
                  </a:lnTo>
                  <a:lnTo>
                    <a:pt x="4903673" y="1562313"/>
                  </a:lnTo>
                  <a:close/>
                </a:path>
                <a:path w="4944109" h="1752600">
                  <a:moveTo>
                    <a:pt x="4910369" y="1539807"/>
                  </a:moveTo>
                  <a:lnTo>
                    <a:pt x="4896126" y="1539807"/>
                  </a:lnTo>
                  <a:lnTo>
                    <a:pt x="4890828" y="1545096"/>
                  </a:lnTo>
                  <a:lnTo>
                    <a:pt x="4890828" y="1556118"/>
                  </a:lnTo>
                  <a:lnTo>
                    <a:pt x="4909901" y="1556118"/>
                  </a:lnTo>
                  <a:lnTo>
                    <a:pt x="4914451" y="1551591"/>
                  </a:lnTo>
                  <a:lnTo>
                    <a:pt x="4931050" y="1551591"/>
                  </a:lnTo>
                  <a:lnTo>
                    <a:pt x="4928607" y="1549163"/>
                  </a:lnTo>
                  <a:lnTo>
                    <a:pt x="4927739" y="1548270"/>
                  </a:lnTo>
                  <a:lnTo>
                    <a:pt x="4926697" y="1547524"/>
                  </a:lnTo>
                  <a:lnTo>
                    <a:pt x="4925568" y="1547004"/>
                  </a:lnTo>
                  <a:lnTo>
                    <a:pt x="4913756" y="1541108"/>
                  </a:lnTo>
                  <a:lnTo>
                    <a:pt x="4912193" y="1540240"/>
                  </a:lnTo>
                  <a:lnTo>
                    <a:pt x="4910369" y="1539807"/>
                  </a:lnTo>
                  <a:close/>
                </a:path>
                <a:path w="4944109" h="1752600">
                  <a:moveTo>
                    <a:pt x="4931050" y="1551591"/>
                  </a:moveTo>
                  <a:lnTo>
                    <a:pt x="4914451" y="1551591"/>
                  </a:lnTo>
                  <a:lnTo>
                    <a:pt x="4914451" y="1556118"/>
                  </a:lnTo>
                  <a:lnTo>
                    <a:pt x="4935624" y="1556118"/>
                  </a:lnTo>
                  <a:lnTo>
                    <a:pt x="4931050" y="15515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437557" y="610569"/>
            <a:ext cx="157480" cy="2197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5"/>
              </a:spcBef>
            </a:pPr>
            <a:r>
              <a:rPr dirty="0" sz="5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145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55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55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7465" marR="5080">
              <a:lnSpc>
                <a:spcPts val="2130"/>
              </a:lnSpc>
              <a:spcBef>
                <a:spcPts val="17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50" spc="10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605156" y="2785732"/>
            <a:ext cx="4942840" cy="2603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64135">
              <a:lnSpc>
                <a:spcPts val="630"/>
              </a:lnSpc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59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2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2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2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50" spc="-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54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24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4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4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259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54"/>
              </a:spcBef>
            </a:pPr>
            <a:r>
              <a:rPr dirty="0" sz="550" spc="2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50" spc="-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244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54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29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259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4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dirty="0" sz="550" spc="2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50" spc="-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22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4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260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2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275"/>
              </a:spcBef>
            </a:pP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311779" y="1553603"/>
            <a:ext cx="115570" cy="323215"/>
          </a:xfrm>
          <a:prstGeom prst="rect">
            <a:avLst/>
          </a:prstGeom>
        </p:spPr>
        <p:txBody>
          <a:bodyPr wrap="square" lIns="0" tIns="800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877344" y="3292630"/>
            <a:ext cx="200660" cy="41275"/>
          </a:xfrm>
          <a:custGeom>
            <a:avLst/>
            <a:gdLst/>
            <a:ahLst/>
            <a:cxnLst/>
            <a:rect l="l" t="t" r="r" b="b"/>
            <a:pathLst>
              <a:path w="200659" h="41275">
                <a:moveTo>
                  <a:pt x="200352" y="0"/>
                </a:moveTo>
                <a:lnTo>
                  <a:pt x="0" y="0"/>
                </a:lnTo>
                <a:lnTo>
                  <a:pt x="0" y="41123"/>
                </a:lnTo>
                <a:lnTo>
                  <a:pt x="200352" y="41123"/>
                </a:lnTo>
                <a:lnTo>
                  <a:pt x="20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098810" y="3037181"/>
            <a:ext cx="1046480" cy="3251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6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550" spc="430">
                <a:solidFill>
                  <a:srgbClr val="FFFFFF"/>
                </a:solidFill>
                <a:latin typeface="Calibri"/>
                <a:cs typeface="Calibri"/>
              </a:rPr>
              <a:t>        </a:t>
            </a:r>
            <a:r>
              <a:rPr dirty="0" sz="550" spc="11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550" spc="409">
                <a:solidFill>
                  <a:srgbClr val="FFFFFF"/>
                </a:solidFill>
                <a:latin typeface="Calibri"/>
                <a:cs typeface="Calibri"/>
              </a:rPr>
              <a:t>    </a:t>
            </a:r>
            <a:r>
              <a:rPr dirty="0" sz="550" spc="-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9156026" y="3298502"/>
            <a:ext cx="218440" cy="24130"/>
          </a:xfrm>
          <a:custGeom>
            <a:avLst/>
            <a:gdLst/>
            <a:ahLst/>
            <a:cxnLst/>
            <a:rect l="l" t="t" r="r" b="b"/>
            <a:pathLst>
              <a:path w="218440" h="24129">
                <a:moveTo>
                  <a:pt x="58970" y="0"/>
                </a:moveTo>
                <a:lnTo>
                  <a:pt x="5297" y="0"/>
                </a:lnTo>
                <a:lnTo>
                  <a:pt x="0" y="5263"/>
                </a:lnTo>
                <a:lnTo>
                  <a:pt x="0" y="18244"/>
                </a:lnTo>
                <a:lnTo>
                  <a:pt x="5297" y="23503"/>
                </a:lnTo>
                <a:lnTo>
                  <a:pt x="58970" y="23503"/>
                </a:lnTo>
                <a:lnTo>
                  <a:pt x="58970" y="0"/>
                </a:lnTo>
                <a:close/>
              </a:path>
              <a:path w="218440" h="24129">
                <a:moveTo>
                  <a:pt x="153202" y="0"/>
                </a:moveTo>
                <a:lnTo>
                  <a:pt x="106129" y="0"/>
                </a:lnTo>
                <a:lnTo>
                  <a:pt x="106129" y="23503"/>
                </a:lnTo>
                <a:lnTo>
                  <a:pt x="153202" y="23503"/>
                </a:lnTo>
                <a:lnTo>
                  <a:pt x="153202" y="0"/>
                </a:lnTo>
                <a:close/>
              </a:path>
              <a:path w="218440" h="24129">
                <a:moveTo>
                  <a:pt x="212780" y="0"/>
                </a:moveTo>
                <a:lnTo>
                  <a:pt x="200361" y="0"/>
                </a:lnTo>
                <a:lnTo>
                  <a:pt x="200361" y="23503"/>
                </a:lnTo>
                <a:lnTo>
                  <a:pt x="212780" y="23503"/>
                </a:lnTo>
                <a:lnTo>
                  <a:pt x="218078" y="18244"/>
                </a:lnTo>
                <a:lnTo>
                  <a:pt x="218078" y="5263"/>
                </a:lnTo>
                <a:lnTo>
                  <a:pt x="2127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389042" y="3251537"/>
            <a:ext cx="662305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50" spc="35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55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204373" y="434116"/>
            <a:ext cx="5473700" cy="2967990"/>
            <a:chOff x="6204373" y="434116"/>
            <a:chExt cx="5473700" cy="2967990"/>
          </a:xfrm>
        </p:grpSpPr>
        <p:sp>
          <p:nvSpPr>
            <p:cNvPr id="33" name="object 33" descr=""/>
            <p:cNvSpPr/>
            <p:nvPr/>
          </p:nvSpPr>
          <p:spPr>
            <a:xfrm>
              <a:off x="6218597" y="434984"/>
              <a:ext cx="5445125" cy="2955290"/>
            </a:xfrm>
            <a:custGeom>
              <a:avLst/>
              <a:gdLst/>
              <a:ahLst/>
              <a:cxnLst/>
              <a:rect l="l" t="t" r="r" b="b"/>
              <a:pathLst>
                <a:path w="5445125" h="2955290">
                  <a:moveTo>
                    <a:pt x="5444753" y="2955264"/>
                  </a:moveTo>
                  <a:lnTo>
                    <a:pt x="5444752" y="0"/>
                  </a:lnTo>
                </a:path>
                <a:path w="5445125" h="2955290">
                  <a:moveTo>
                    <a:pt x="0" y="0"/>
                  </a:moveTo>
                  <a:lnTo>
                    <a:pt x="0" y="2955264"/>
                  </a:lnTo>
                </a:path>
              </a:pathLst>
            </a:custGeom>
            <a:ln w="121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210445" y="440188"/>
              <a:ext cx="5461635" cy="2955290"/>
            </a:xfrm>
            <a:custGeom>
              <a:avLst/>
              <a:gdLst/>
              <a:ahLst/>
              <a:cxnLst/>
              <a:rect l="l" t="t" r="r" b="b"/>
              <a:pathLst>
                <a:path w="5461634" h="2955290">
                  <a:moveTo>
                    <a:pt x="0" y="2955264"/>
                  </a:moveTo>
                  <a:lnTo>
                    <a:pt x="5461080" y="2955264"/>
                  </a:lnTo>
                  <a:lnTo>
                    <a:pt x="5461080" y="0"/>
                  </a:lnTo>
                  <a:lnTo>
                    <a:pt x="0" y="0"/>
                  </a:lnTo>
                  <a:lnTo>
                    <a:pt x="0" y="2955264"/>
                  </a:lnTo>
                  <a:close/>
                </a:path>
              </a:pathLst>
            </a:custGeom>
            <a:ln w="12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7433891" y="191261"/>
            <a:ext cx="3075940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Occupancy: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Confirmed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COVID-19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Inpatients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dirty="0" sz="850" spc="495">
                <a:solidFill>
                  <a:srgbClr val="FFFFFF"/>
                </a:solidFill>
                <a:latin typeface="Calibri"/>
                <a:cs typeface="Calibri"/>
              </a:rPr>
              <a:t>          </a:t>
            </a:r>
            <a:r>
              <a:rPr dirty="0" sz="85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850" spc="385">
                <a:solidFill>
                  <a:srgbClr val="FFFFFF"/>
                </a:solidFill>
                <a:latin typeface="Calibri"/>
                <a:cs typeface="Calibri"/>
              </a:rPr>
              <a:t>      </a:t>
            </a:r>
            <a:r>
              <a:rPr dirty="0" sz="85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50" spc="495">
                <a:solidFill>
                  <a:srgbClr val="FFFFFF"/>
                </a:solidFill>
                <a:latin typeface="Calibri"/>
                <a:cs typeface="Calibri"/>
              </a:rPr>
              <a:t>    </a:t>
            </a:r>
            <a:r>
              <a:rPr dirty="0" sz="850" spc="1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850" spc="415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dirty="0" sz="8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850" spc="475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dirty="0" sz="850" spc="15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85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362570" y="3529076"/>
            <a:ext cx="31534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Dallas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County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Mpox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Cases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Specimen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Collection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 h="0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380614"/>
            <a:ext cx="4492244" cy="2362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9388" y="829183"/>
            <a:ext cx="47205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Recent</a:t>
            </a:r>
            <a:r>
              <a:rPr dirty="0" spc="-225"/>
              <a:t> </a:t>
            </a:r>
            <a:r>
              <a:rPr dirty="0" spc="-40"/>
              <a:t>Recognition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9716" y="1980450"/>
            <a:ext cx="3414267" cy="31986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34315"/>
            <a:ext cx="12192000" cy="523875"/>
            <a:chOff x="0" y="6334315"/>
            <a:chExt cx="12192000" cy="523875"/>
          </a:xfrm>
        </p:grpSpPr>
        <p:sp>
          <p:nvSpPr>
            <p:cNvPr id="3" name="object 3" descr="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334315"/>
              <a:ext cx="12192000" cy="66675"/>
            </a:xfrm>
            <a:custGeom>
              <a:avLst/>
              <a:gdLst/>
              <a:ahLst/>
              <a:cxnLst/>
              <a:rect l="l" t="t" r="r" b="b"/>
              <a:pathLst>
                <a:path w="12192000" h="66675">
                  <a:moveTo>
                    <a:pt x="12192000" y="0"/>
                  </a:moveTo>
                  <a:lnTo>
                    <a:pt x="0" y="0"/>
                  </a:lnTo>
                  <a:lnTo>
                    <a:pt x="0" y="66484"/>
                  </a:lnTo>
                  <a:lnTo>
                    <a:pt x="12192000" y="664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207655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0">
                <a:moveTo>
                  <a:pt x="0" y="0"/>
                </a:moveTo>
                <a:lnTo>
                  <a:pt x="987550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6105" y="2982849"/>
            <a:ext cx="4468495" cy="12452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b="0">
                <a:solidFill>
                  <a:srgbClr val="252525"/>
                </a:solidFill>
                <a:latin typeface="Calibri Light"/>
                <a:cs typeface="Calibri Light"/>
              </a:rPr>
              <a:t>Thank</a:t>
            </a:r>
            <a:r>
              <a:rPr dirty="0" sz="8000" spc="-40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8000" spc="-580" b="0">
                <a:solidFill>
                  <a:srgbClr val="252525"/>
                </a:solidFill>
                <a:latin typeface="Calibri Light"/>
                <a:cs typeface="Calibri Light"/>
              </a:rPr>
              <a:t>Y</a:t>
            </a:r>
            <a:r>
              <a:rPr dirty="0" sz="8000" spc="-15" b="0">
                <a:solidFill>
                  <a:srgbClr val="252525"/>
                </a:solidFill>
                <a:latin typeface="Calibri Light"/>
                <a:cs typeface="Calibri Light"/>
              </a:rPr>
              <a:t>ou</a:t>
            </a:r>
            <a:r>
              <a:rPr dirty="0" sz="8000" spc="35" b="0">
                <a:solidFill>
                  <a:srgbClr val="252525"/>
                </a:solidFill>
                <a:latin typeface="Calibri Light"/>
                <a:cs typeface="Calibri Light"/>
              </a:rPr>
              <a:t>!</a:t>
            </a:r>
            <a:endParaRPr sz="8000">
              <a:latin typeface="Calibri Light"/>
              <a:cs typeface="Calibri Ligh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7736" y="5337047"/>
            <a:ext cx="3048000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" y="0"/>
            <a:ext cx="4051300" cy="6858000"/>
          </a:xfrm>
          <a:custGeom>
            <a:avLst/>
            <a:gdLst/>
            <a:ahLst/>
            <a:cxnLst/>
            <a:rect l="l" t="t" r="r" b="b"/>
            <a:pathLst>
              <a:path w="4051300" h="6858000">
                <a:moveTo>
                  <a:pt x="4050791" y="0"/>
                </a:moveTo>
                <a:lnTo>
                  <a:pt x="0" y="0"/>
                </a:lnTo>
                <a:lnTo>
                  <a:pt x="0" y="6858000"/>
                </a:lnTo>
                <a:lnTo>
                  <a:pt x="4050791" y="6858000"/>
                </a:lnTo>
                <a:lnTo>
                  <a:pt x="4050791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1296" y="2375408"/>
            <a:ext cx="2755900" cy="19735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745"/>
              </a:spcBef>
            </a:pPr>
            <a:r>
              <a:rPr dirty="0" sz="3600" spc="-2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3600" spc="-1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FFFFFF"/>
                </a:solidFill>
                <a:latin typeface="Calibri Light"/>
                <a:cs typeface="Calibri Light"/>
              </a:rPr>
              <a:t>Public Health </a:t>
            </a:r>
            <a:r>
              <a:rPr dirty="0" sz="3600" spc="-70" b="0">
                <a:solidFill>
                  <a:srgbClr val="FFFFFF"/>
                </a:solidFill>
                <a:latin typeface="Calibri Light"/>
                <a:cs typeface="Calibri Light"/>
              </a:rPr>
              <a:t>Interoperability </a:t>
            </a:r>
            <a:r>
              <a:rPr dirty="0" sz="3600" spc="-10" b="0">
                <a:solidFill>
                  <a:srgbClr val="FFFFFF"/>
                </a:solidFill>
                <a:latin typeface="Calibri Light"/>
                <a:cs typeface="Calibri Light"/>
              </a:rPr>
              <a:t>Problem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040123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5" h="6858000">
                <a:moveTo>
                  <a:pt x="64008" y="0"/>
                </a:moveTo>
                <a:lnTo>
                  <a:pt x="0" y="0"/>
                </a:lnTo>
                <a:lnTo>
                  <a:pt x="0" y="6858000"/>
                </a:lnTo>
                <a:lnTo>
                  <a:pt x="64008" y="6858000"/>
                </a:lnTo>
                <a:lnTo>
                  <a:pt x="64008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9988" y="619709"/>
            <a:ext cx="6391910" cy="880744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340"/>
              </a:spcBef>
            </a:pPr>
            <a:r>
              <a:rPr dirty="0" sz="2000" spc="-10"/>
              <a:t>COVID-</a:t>
            </a:r>
            <a:r>
              <a:rPr dirty="0" sz="2000"/>
              <a:t>19</a:t>
            </a:r>
            <a:r>
              <a:rPr dirty="0" sz="2000" spc="-85"/>
              <a:t> </a:t>
            </a:r>
            <a:r>
              <a:rPr dirty="0" sz="2000"/>
              <a:t>identified</a:t>
            </a:r>
            <a:r>
              <a:rPr dirty="0" sz="2000" spc="-35"/>
              <a:t> </a:t>
            </a:r>
            <a:r>
              <a:rPr dirty="0" sz="2000"/>
              <a:t>and</a:t>
            </a:r>
            <a:r>
              <a:rPr dirty="0" sz="2000" spc="-45"/>
              <a:t> </a:t>
            </a:r>
            <a:r>
              <a:rPr dirty="0" sz="2000"/>
              <a:t>emphasized</a:t>
            </a:r>
            <a:r>
              <a:rPr dirty="0" sz="2000" spc="-45"/>
              <a:t> </a:t>
            </a:r>
            <a:r>
              <a:rPr dirty="0" sz="2000"/>
              <a:t>areas</a:t>
            </a:r>
            <a:r>
              <a:rPr dirty="0" sz="2000" spc="-40"/>
              <a:t> </a:t>
            </a:r>
            <a:r>
              <a:rPr dirty="0" sz="2000"/>
              <a:t>of</a:t>
            </a:r>
            <a:r>
              <a:rPr dirty="0" sz="2000" spc="-55"/>
              <a:t> </a:t>
            </a:r>
            <a:r>
              <a:rPr dirty="0" sz="2000" spc="-10"/>
              <a:t>improvement</a:t>
            </a:r>
            <a:r>
              <a:rPr dirty="0" sz="2000" spc="-20"/>
              <a:t> </a:t>
            </a:r>
            <a:r>
              <a:rPr dirty="0" sz="2000" spc="-25"/>
              <a:t>in </a:t>
            </a:r>
            <a:r>
              <a:rPr dirty="0" sz="2000"/>
              <a:t>our</a:t>
            </a:r>
            <a:r>
              <a:rPr dirty="0" sz="2000" spc="-50"/>
              <a:t> </a:t>
            </a:r>
            <a:r>
              <a:rPr dirty="0" sz="2000"/>
              <a:t>existing</a:t>
            </a:r>
            <a:r>
              <a:rPr dirty="0" sz="2000" spc="-25"/>
              <a:t> </a:t>
            </a:r>
            <a:r>
              <a:rPr dirty="0" sz="2000" spc="-10"/>
              <a:t>systems</a:t>
            </a:r>
            <a:r>
              <a:rPr dirty="0" sz="2000" spc="-15"/>
              <a:t> </a:t>
            </a:r>
            <a:r>
              <a:rPr dirty="0" sz="2000"/>
              <a:t>due</a:t>
            </a:r>
            <a:r>
              <a:rPr dirty="0" sz="2000" spc="-50"/>
              <a:t> </a:t>
            </a:r>
            <a:r>
              <a:rPr dirty="0" sz="2000"/>
              <a:t>to</a:t>
            </a:r>
            <a:r>
              <a:rPr dirty="0" sz="2000" spc="-45"/>
              <a:t> </a:t>
            </a:r>
            <a:r>
              <a:rPr dirty="0" sz="2000"/>
              <a:t>the</a:t>
            </a:r>
            <a:r>
              <a:rPr dirty="0" sz="2000" spc="-35"/>
              <a:t> </a:t>
            </a:r>
            <a:r>
              <a:rPr dirty="0" sz="2000" spc="-10"/>
              <a:t>strains</a:t>
            </a:r>
            <a:r>
              <a:rPr dirty="0" sz="2000" spc="-35"/>
              <a:t> </a:t>
            </a:r>
            <a:r>
              <a:rPr dirty="0" sz="2000"/>
              <a:t>it</a:t>
            </a:r>
            <a:r>
              <a:rPr dirty="0" sz="2000" spc="-35"/>
              <a:t> </a:t>
            </a:r>
            <a:r>
              <a:rPr dirty="0" sz="2000"/>
              <a:t>had</a:t>
            </a:r>
            <a:r>
              <a:rPr dirty="0" sz="2000" spc="-45"/>
              <a:t> </a:t>
            </a:r>
            <a:r>
              <a:rPr dirty="0" sz="2000"/>
              <a:t>on</a:t>
            </a:r>
            <a:r>
              <a:rPr dirty="0" sz="2000" spc="-35"/>
              <a:t> </a:t>
            </a:r>
            <a:r>
              <a:rPr dirty="0" sz="2000"/>
              <a:t>public</a:t>
            </a:r>
            <a:r>
              <a:rPr dirty="0" sz="2000" spc="-40"/>
              <a:t> </a:t>
            </a:r>
            <a:r>
              <a:rPr dirty="0" sz="2000" spc="-10"/>
              <a:t>health </a:t>
            </a:r>
            <a:r>
              <a:rPr dirty="0" sz="2000"/>
              <a:t>through</a:t>
            </a:r>
            <a:r>
              <a:rPr dirty="0" sz="2000" spc="-75"/>
              <a:t> </a:t>
            </a:r>
            <a:r>
              <a:rPr dirty="0" sz="2000" spc="-20"/>
              <a:t>the:</a:t>
            </a:r>
            <a:endParaRPr sz="200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94310" marR="854710" indent="-181610">
              <a:lnSpc>
                <a:spcPts val="2050"/>
              </a:lnSpc>
              <a:spcBef>
                <a:spcPts val="355"/>
              </a:spcBef>
              <a:buClr>
                <a:srgbClr val="1CACE3"/>
              </a:buClr>
              <a:buChar char="-"/>
              <a:tabLst>
                <a:tab pos="195580" algn="l"/>
              </a:tabLst>
            </a:pPr>
            <a:r>
              <a:rPr dirty="0"/>
              <a:t>Increased</a:t>
            </a:r>
            <a:r>
              <a:rPr dirty="0" spc="-80"/>
              <a:t> </a:t>
            </a:r>
            <a:r>
              <a:rPr dirty="0"/>
              <a:t>volume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variety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data</a:t>
            </a:r>
            <a:r>
              <a:rPr dirty="0" spc="-65"/>
              <a:t> </a:t>
            </a:r>
            <a:r>
              <a:rPr dirty="0" spc="-10"/>
              <a:t>generated</a:t>
            </a:r>
            <a:r>
              <a:rPr dirty="0" spc="-55"/>
              <a:t> </a:t>
            </a:r>
            <a:r>
              <a:rPr dirty="0" spc="-25"/>
              <a:t>and </a:t>
            </a:r>
            <a:r>
              <a:rPr dirty="0" spc="-25"/>
              <a:t>	</a:t>
            </a:r>
            <a:r>
              <a:rPr dirty="0" spc="-10"/>
              <a:t>processed</a:t>
            </a:r>
          </a:p>
          <a:p>
            <a:pPr marL="194310" indent="-181610">
              <a:lnSpc>
                <a:spcPct val="100000"/>
              </a:lnSpc>
              <a:spcBef>
                <a:spcPts val="345"/>
              </a:spcBef>
              <a:buClr>
                <a:srgbClr val="1CACE3"/>
              </a:buClr>
              <a:buChar char="-"/>
              <a:tabLst>
                <a:tab pos="194310" algn="l"/>
              </a:tabLst>
            </a:pPr>
            <a:r>
              <a:rPr dirty="0"/>
              <a:t>Limited</a:t>
            </a:r>
            <a:r>
              <a:rPr dirty="0" spc="-40"/>
              <a:t> </a:t>
            </a:r>
            <a:r>
              <a:rPr dirty="0"/>
              <a:t>access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 spc="-10"/>
              <a:t>datasets</a:t>
            </a:r>
            <a:r>
              <a:rPr dirty="0" spc="-60"/>
              <a:t> </a:t>
            </a:r>
            <a:r>
              <a:rPr dirty="0"/>
              <a:t>living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various</a:t>
            </a:r>
            <a:r>
              <a:rPr dirty="0" spc="-50"/>
              <a:t> </a:t>
            </a:r>
            <a:r>
              <a:rPr dirty="0" spc="-10"/>
              <a:t>systems</a:t>
            </a:r>
          </a:p>
          <a:p>
            <a:pPr marL="194310" indent="-18161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Char char="-"/>
              <a:tabLst>
                <a:tab pos="194310" algn="l"/>
              </a:tabLst>
            </a:pPr>
            <a:r>
              <a:rPr dirty="0" spc="-10"/>
              <a:t>Management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diseases</a:t>
            </a:r>
            <a:r>
              <a:rPr dirty="0" spc="-65"/>
              <a:t> </a:t>
            </a:r>
            <a:r>
              <a:rPr dirty="0"/>
              <a:t>across</a:t>
            </a:r>
            <a:r>
              <a:rPr dirty="0" spc="-60"/>
              <a:t> </a:t>
            </a:r>
            <a:r>
              <a:rPr dirty="0" spc="-10"/>
              <a:t>systems</a:t>
            </a:r>
          </a:p>
          <a:p>
            <a:pPr marL="194310" indent="-181610">
              <a:lnSpc>
                <a:spcPct val="100000"/>
              </a:lnSpc>
              <a:spcBef>
                <a:spcPts val="375"/>
              </a:spcBef>
              <a:buClr>
                <a:srgbClr val="1CACE3"/>
              </a:buClr>
              <a:buChar char="-"/>
              <a:tabLst>
                <a:tab pos="194310" algn="l"/>
              </a:tabLst>
            </a:pPr>
            <a:r>
              <a:rPr dirty="0"/>
              <a:t>Reporting</a:t>
            </a:r>
            <a:r>
              <a:rPr dirty="0" spc="-90"/>
              <a:t> </a:t>
            </a:r>
            <a:r>
              <a:rPr dirty="0" spc="-10"/>
              <a:t>demands</a:t>
            </a:r>
          </a:p>
          <a:p>
            <a:pPr marL="194310" marR="384810" indent="-181610">
              <a:lnSpc>
                <a:spcPts val="2050"/>
              </a:lnSpc>
              <a:spcBef>
                <a:spcPts val="630"/>
              </a:spcBef>
              <a:buClr>
                <a:srgbClr val="1CACE3"/>
              </a:buClr>
              <a:buChar char="-"/>
              <a:tabLst>
                <a:tab pos="195580" algn="l"/>
              </a:tabLst>
            </a:pPr>
            <a:r>
              <a:rPr dirty="0" spc="-10"/>
              <a:t>Limitations </a:t>
            </a:r>
            <a:r>
              <a:rPr dirty="0"/>
              <a:t>on</a:t>
            </a:r>
            <a:r>
              <a:rPr dirty="0" spc="-40"/>
              <a:t> </a:t>
            </a:r>
            <a:r>
              <a:rPr dirty="0"/>
              <a:t>seeing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 spc="-20"/>
              <a:t>360-</a:t>
            </a:r>
            <a:r>
              <a:rPr dirty="0"/>
              <a:t>degree</a:t>
            </a:r>
            <a:r>
              <a:rPr dirty="0" spc="5"/>
              <a:t> </a:t>
            </a:r>
            <a:r>
              <a:rPr dirty="0"/>
              <a:t>view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patient(s) 	circumstances</a:t>
            </a:r>
          </a:p>
          <a:p>
            <a:pPr marL="194310" indent="-181610">
              <a:lnSpc>
                <a:spcPct val="100000"/>
              </a:lnSpc>
              <a:spcBef>
                <a:spcPts val="350"/>
              </a:spcBef>
              <a:buClr>
                <a:srgbClr val="1CACE3"/>
              </a:buClr>
              <a:buChar char="-"/>
              <a:tabLst>
                <a:tab pos="194310" algn="l"/>
              </a:tabLst>
            </a:pPr>
            <a:r>
              <a:rPr dirty="0"/>
              <a:t>Increased</a:t>
            </a:r>
            <a:r>
              <a:rPr dirty="0" spc="-75"/>
              <a:t> </a:t>
            </a:r>
            <a:r>
              <a:rPr dirty="0"/>
              <a:t>manual</a:t>
            </a:r>
            <a:r>
              <a:rPr dirty="0" spc="-60"/>
              <a:t> </a:t>
            </a:r>
            <a:r>
              <a:rPr dirty="0"/>
              <a:t>burden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70"/>
              <a:t> </a:t>
            </a:r>
            <a:r>
              <a:rPr dirty="0"/>
              <a:t>disease</a:t>
            </a:r>
            <a:r>
              <a:rPr dirty="0" spc="-65"/>
              <a:t> </a:t>
            </a:r>
            <a:r>
              <a:rPr dirty="0" spc="-10"/>
              <a:t>investigators</a:t>
            </a:r>
          </a:p>
          <a:p>
            <a:pPr marL="194310" marR="5080" indent="-181610">
              <a:lnSpc>
                <a:spcPts val="2050"/>
              </a:lnSpc>
              <a:spcBef>
                <a:spcPts val="630"/>
              </a:spcBef>
              <a:buClr>
                <a:srgbClr val="1CACE3"/>
              </a:buClr>
              <a:buChar char="-"/>
              <a:tabLst>
                <a:tab pos="195580" algn="l"/>
              </a:tabLst>
            </a:pPr>
            <a:r>
              <a:rPr dirty="0"/>
              <a:t>Inability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get</a:t>
            </a:r>
            <a:r>
              <a:rPr dirty="0" spc="-50"/>
              <a:t> </a:t>
            </a:r>
            <a:r>
              <a:rPr dirty="0"/>
              <a:t>timely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accurate</a:t>
            </a:r>
            <a:r>
              <a:rPr dirty="0" spc="-60"/>
              <a:t> </a:t>
            </a:r>
            <a:r>
              <a:rPr dirty="0"/>
              <a:t>data</a:t>
            </a:r>
            <a:r>
              <a:rPr dirty="0" spc="-65"/>
              <a:t> </a:t>
            </a:r>
            <a:r>
              <a:rPr dirty="0"/>
              <a:t>at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/>
              <a:t>granular</a:t>
            </a:r>
            <a:r>
              <a:rPr dirty="0" spc="-35"/>
              <a:t> </a:t>
            </a:r>
            <a:r>
              <a:rPr dirty="0"/>
              <a:t>level</a:t>
            </a:r>
            <a:r>
              <a:rPr dirty="0" spc="-40"/>
              <a:t> </a:t>
            </a:r>
            <a:r>
              <a:rPr dirty="0" spc="-25"/>
              <a:t>to </a:t>
            </a:r>
            <a:r>
              <a:rPr dirty="0" spc="-25"/>
              <a:t>	</a:t>
            </a:r>
            <a:r>
              <a:rPr dirty="0"/>
              <a:t>assess</a:t>
            </a:r>
            <a:r>
              <a:rPr dirty="0" spc="-90"/>
              <a:t> </a:t>
            </a:r>
            <a:r>
              <a:rPr dirty="0"/>
              <a:t>disparities,</a:t>
            </a:r>
            <a:r>
              <a:rPr dirty="0" spc="-40"/>
              <a:t> </a:t>
            </a:r>
            <a:r>
              <a:rPr dirty="0" spc="-10"/>
              <a:t>target</a:t>
            </a:r>
            <a:r>
              <a:rPr dirty="0" spc="-50"/>
              <a:t> </a:t>
            </a:r>
            <a:r>
              <a:rPr dirty="0" spc="-10"/>
              <a:t>interventions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priority 	communities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assess</a:t>
            </a:r>
            <a:r>
              <a:rPr dirty="0" spc="-60"/>
              <a:t> </a:t>
            </a:r>
            <a:r>
              <a:rPr dirty="0"/>
              <a:t>impact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local</a:t>
            </a:r>
            <a:r>
              <a:rPr dirty="0" spc="-35"/>
              <a:t> </a:t>
            </a:r>
            <a:r>
              <a:rPr dirty="0" spc="-10"/>
              <a:t>interventions.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729988" y="5296357"/>
            <a:ext cx="6312535" cy="8801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5"/>
              </a:spcBef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response,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DCHHS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worked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modernize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systems,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processes,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workflows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handle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ever-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changing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public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dirty="0" sz="20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space.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" y="6334315"/>
            <a:ext cx="12192000" cy="523875"/>
            <a:chOff x="14" y="6334315"/>
            <a:chExt cx="12192000" cy="523875"/>
          </a:xfrm>
        </p:grpSpPr>
        <p:sp>
          <p:nvSpPr>
            <p:cNvPr id="3" name="object 3" descr="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825" y="457199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" y="6334315"/>
              <a:ext cx="12188825" cy="64135"/>
            </a:xfrm>
            <a:custGeom>
              <a:avLst/>
              <a:gdLst/>
              <a:ahLst/>
              <a:cxnLst/>
              <a:rect l="l" t="t" r="r" b="b"/>
              <a:pathLst>
                <a:path w="12188825" h="64135">
                  <a:moveTo>
                    <a:pt x="12188825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825" y="64008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332359"/>
            <a:ext cx="44589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Solution</a:t>
            </a:r>
            <a:r>
              <a:rPr dirty="0" spc="-215"/>
              <a:t> </a:t>
            </a:r>
            <a:r>
              <a:rPr dirty="0" spc="-30"/>
              <a:t>Overview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680335" y="1283208"/>
            <a:ext cx="2025650" cy="485775"/>
          </a:xfrm>
          <a:prstGeom prst="rect">
            <a:avLst/>
          </a:prstGeom>
          <a:solidFill>
            <a:srgbClr val="28C4CC"/>
          </a:solidFill>
        </p:spPr>
        <p:txBody>
          <a:bodyPr wrap="square" lIns="0" tIns="126364" rIns="0" bIns="0" rtlCol="0" vert="horz">
            <a:spAutoFit/>
          </a:bodyPr>
          <a:lstStyle/>
          <a:p>
            <a:pPr marL="373380">
              <a:lnSpc>
                <a:spcPct val="100000"/>
              </a:lnSpc>
              <a:spcBef>
                <a:spcPts val="994"/>
              </a:spcBef>
            </a:pP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dirty="0" sz="16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Processing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62605" y="1862621"/>
            <a:ext cx="2061845" cy="152019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40"/>
              </a:spcBef>
              <a:buChar char="•"/>
              <a:tabLst>
                <a:tab pos="187960" algn="l"/>
              </a:tabLst>
            </a:pPr>
            <a:r>
              <a:rPr dirty="0" sz="1400">
                <a:latin typeface="Calibri"/>
                <a:cs typeface="Calibri"/>
              </a:rPr>
              <a:t>Informatica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MDM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SaaS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Matching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Merging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Address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Doctor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PCCI</a:t>
            </a:r>
            <a:endParaRPr sz="1400">
              <a:latin typeface="Calibri"/>
              <a:cs typeface="Calibri"/>
            </a:endParaRPr>
          </a:p>
          <a:p>
            <a:pPr marL="186690" marR="508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transformations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Deduplication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records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912867" y="1283208"/>
            <a:ext cx="0" cy="4537075"/>
          </a:xfrm>
          <a:custGeom>
            <a:avLst/>
            <a:gdLst/>
            <a:ahLst/>
            <a:cxnLst/>
            <a:rect l="l" t="t" r="r" b="b"/>
            <a:pathLst>
              <a:path w="0" h="4537075">
                <a:moveTo>
                  <a:pt x="0" y="0"/>
                </a:moveTo>
                <a:lnTo>
                  <a:pt x="0" y="4536567"/>
                </a:lnTo>
              </a:path>
            </a:pathLst>
          </a:custGeom>
          <a:ln w="19050">
            <a:solidFill>
              <a:srgbClr val="D4D4D1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117465" y="1283208"/>
            <a:ext cx="2025650" cy="485775"/>
          </a:xfrm>
          <a:prstGeom prst="rect">
            <a:avLst/>
          </a:prstGeom>
          <a:solidFill>
            <a:srgbClr val="2583C5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994"/>
              </a:spcBef>
            </a:pP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Disease</a:t>
            </a:r>
            <a:r>
              <a:rPr dirty="0" sz="16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Surveillance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05527" y="1919706"/>
            <a:ext cx="1983105" cy="194627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434"/>
              </a:spcBef>
              <a:buChar char="•"/>
              <a:tabLst>
                <a:tab pos="187325" algn="l"/>
              </a:tabLst>
            </a:pPr>
            <a:r>
              <a:rPr dirty="0" sz="1400" spc="-10">
                <a:latin typeface="Calibri"/>
                <a:cs typeface="Calibri"/>
              </a:rPr>
              <a:t>Salesforce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Disease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Monitoring</a:t>
            </a:r>
            <a:endParaRPr sz="1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335"/>
              </a:spcBef>
              <a:buChar char="•"/>
              <a:tabLst>
                <a:tab pos="187960" algn="l"/>
              </a:tabLst>
            </a:pPr>
            <a:r>
              <a:rPr dirty="0" sz="1400">
                <a:latin typeface="Calibri"/>
                <a:cs typeface="Calibri"/>
              </a:rPr>
              <a:t>Disease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Investigation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Contact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Tracing</a:t>
            </a:r>
            <a:endParaRPr sz="1400">
              <a:latin typeface="Calibri"/>
              <a:cs typeface="Calibri"/>
            </a:endParaRPr>
          </a:p>
          <a:p>
            <a:pPr marL="186690" marR="508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Outbound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integration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NEDSS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other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state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federal 	systems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63484" y="1283208"/>
            <a:ext cx="2025650" cy="485775"/>
          </a:xfrm>
          <a:prstGeom prst="rect">
            <a:avLst/>
          </a:prstGeom>
          <a:solidFill>
            <a:srgbClr val="1CACE3"/>
          </a:solidFill>
        </p:spPr>
        <p:txBody>
          <a:bodyPr wrap="square" lIns="0" tIns="126364" rIns="0" bIns="0" rtlCol="0" vert="horz">
            <a:spAutoFit/>
          </a:bodyPr>
          <a:lstStyle/>
          <a:p>
            <a:pPr marL="481330">
              <a:lnSpc>
                <a:spcPct val="100000"/>
              </a:lnSpc>
              <a:spcBef>
                <a:spcPts val="994"/>
              </a:spcBef>
            </a:pP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dirty="0" sz="16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Analysis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43038" y="1862621"/>
            <a:ext cx="1964055" cy="17335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40"/>
              </a:spcBef>
              <a:buChar char="•"/>
              <a:tabLst>
                <a:tab pos="187960" algn="l"/>
              </a:tabLst>
            </a:pPr>
            <a:r>
              <a:rPr dirty="0" sz="1400" spc="-10">
                <a:latin typeface="Calibri"/>
                <a:cs typeface="Calibri"/>
              </a:rPr>
              <a:t>Salesforce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Standard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Reports</a:t>
            </a:r>
            <a:endParaRPr sz="1400">
              <a:latin typeface="Calibri"/>
              <a:cs typeface="Calibri"/>
            </a:endParaRPr>
          </a:p>
          <a:p>
            <a:pPr marL="186690" marR="508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Customized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Queries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Reports</a:t>
            </a:r>
            <a:endParaRPr sz="1400">
              <a:latin typeface="Calibri"/>
              <a:cs typeface="Calibri"/>
            </a:endParaRPr>
          </a:p>
          <a:p>
            <a:pPr marL="186690" marR="74231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Power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Data </a:t>
            </a:r>
            <a:r>
              <a:rPr dirty="0" sz="1400" spc="-2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Visualizations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Raw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10">
                <a:latin typeface="Calibri"/>
                <a:cs typeface="Calibri"/>
              </a:rPr>
              <a:t> access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3154" y="1283208"/>
            <a:ext cx="2025650" cy="485775"/>
          </a:xfrm>
          <a:prstGeom prst="rect">
            <a:avLst/>
          </a:prstGeom>
          <a:solidFill>
            <a:srgbClr val="42B996"/>
          </a:solidFill>
        </p:spPr>
        <p:txBody>
          <a:bodyPr wrap="square" lIns="0" tIns="126364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994"/>
              </a:spcBef>
            </a:pP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dirty="0" sz="16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Ingestion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3415" y="1862621"/>
            <a:ext cx="2186940" cy="38252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40"/>
              </a:spcBef>
              <a:buChar char="•"/>
              <a:tabLst>
                <a:tab pos="187960" algn="l"/>
              </a:tabLst>
            </a:pPr>
            <a:r>
              <a:rPr dirty="0" sz="1400">
                <a:latin typeface="Calibri"/>
                <a:cs typeface="Calibri"/>
              </a:rPr>
              <a:t>MuleSoft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Rhapsody</a:t>
            </a:r>
            <a:endParaRPr sz="14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Sources: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4525" algn="l"/>
              </a:tabLst>
            </a:pPr>
            <a:r>
              <a:rPr dirty="0" sz="1400">
                <a:latin typeface="Calibri"/>
                <a:cs typeface="Calibri"/>
              </a:rPr>
              <a:t>Lab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(ELR)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4525" algn="l"/>
              </a:tabLst>
            </a:pPr>
            <a:r>
              <a:rPr dirty="0" sz="1400">
                <a:latin typeface="Calibri"/>
                <a:cs typeface="Calibri"/>
              </a:rPr>
              <a:t>Hospital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(eICR)</a:t>
            </a:r>
            <a:endParaRPr sz="1400">
              <a:latin typeface="Calibri"/>
              <a:cs typeface="Calibri"/>
            </a:endParaRPr>
          </a:p>
          <a:p>
            <a:pPr lvl="1" marL="643890" marR="53340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6430" algn="l"/>
              </a:tabLst>
            </a:pPr>
            <a:r>
              <a:rPr dirty="0" sz="1400" spc="-10">
                <a:latin typeface="Calibri"/>
                <a:cs typeface="Calibri"/>
              </a:rPr>
              <a:t>Immunization 	(ImmTrac)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4525" algn="l"/>
              </a:tabLst>
            </a:pPr>
            <a:r>
              <a:rPr dirty="0" sz="1400" spc="-10">
                <a:latin typeface="Calibri"/>
                <a:cs typeface="Calibri"/>
              </a:rPr>
              <a:t>Mortality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644525" algn="l"/>
              </a:tabLst>
            </a:pPr>
            <a:r>
              <a:rPr dirty="0" sz="1400">
                <a:latin typeface="Calibri"/>
                <a:cs typeface="Calibri"/>
              </a:rPr>
              <a:t>Post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NEDSS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Labs</a:t>
            </a:r>
            <a:endParaRPr sz="1400">
              <a:latin typeface="Calibri"/>
              <a:cs typeface="Calibri"/>
            </a:endParaRPr>
          </a:p>
          <a:p>
            <a:pPr lvl="1" marL="643890" marR="52832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6430" algn="l"/>
              </a:tabLst>
            </a:pPr>
            <a:r>
              <a:rPr dirty="0" sz="1400">
                <a:latin typeface="Calibri"/>
                <a:cs typeface="Calibri"/>
              </a:rPr>
              <a:t>Post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NEDSS 	Investigations</a:t>
            </a:r>
            <a:endParaRPr sz="1400">
              <a:latin typeface="Calibri"/>
              <a:cs typeface="Calibri"/>
            </a:endParaRPr>
          </a:p>
          <a:p>
            <a:pPr lvl="1" marL="643890" marR="5080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6430" algn="l"/>
              </a:tabLst>
            </a:pPr>
            <a:r>
              <a:rPr dirty="0" sz="1400">
                <a:latin typeface="Calibri"/>
                <a:cs typeface="Calibri"/>
              </a:rPr>
              <a:t>Future: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Social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Services,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Homeless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Data,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Response, 	TB/STI/HIV,</a:t>
            </a:r>
            <a:endParaRPr sz="1400">
              <a:latin typeface="Calibri"/>
              <a:cs typeface="Calibri"/>
            </a:endParaRPr>
          </a:p>
          <a:p>
            <a:pPr marL="646430" marR="31559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Calibri"/>
                <a:cs typeface="Calibri"/>
              </a:rPr>
              <a:t>Environmental </a:t>
            </a:r>
            <a:r>
              <a:rPr dirty="0" sz="1400">
                <a:latin typeface="Calibri"/>
                <a:cs typeface="Calibri"/>
              </a:rPr>
              <a:t>Health,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000615" y="1297686"/>
            <a:ext cx="2025650" cy="485775"/>
          </a:xfrm>
          <a:prstGeom prst="rect">
            <a:avLst/>
          </a:prstGeom>
          <a:solidFill>
            <a:srgbClr val="272F4E"/>
          </a:solidFill>
        </p:spPr>
        <p:txBody>
          <a:bodyPr wrap="square" lIns="0" tIns="127000" rIns="0" bIns="0" rtlCol="0" vert="horz">
            <a:spAutoFit/>
          </a:bodyPr>
          <a:lstStyle/>
          <a:p>
            <a:pPr marL="374650">
              <a:lnSpc>
                <a:spcPct val="100000"/>
              </a:lnSpc>
              <a:spcBef>
                <a:spcPts val="1000"/>
              </a:spcBef>
            </a:pP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Communication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980421" y="1976374"/>
            <a:ext cx="185547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690" marR="5080" indent="-174625">
              <a:lnSpc>
                <a:spcPct val="100000"/>
              </a:lnSpc>
              <a:spcBef>
                <a:spcPts val="10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Salesforce,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Twillio,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Cisco</a:t>
            </a:r>
            <a:endParaRPr sz="1400">
              <a:latin typeface="Calibri"/>
              <a:cs typeface="Calibri"/>
            </a:endParaRPr>
          </a:p>
          <a:p>
            <a:pPr marL="186690" marR="107950" indent="-174625">
              <a:lnSpc>
                <a:spcPct val="100000"/>
              </a:lnSpc>
              <a:spcBef>
                <a:spcPts val="334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Patient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Outreach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Monitoring</a:t>
            </a:r>
            <a:endParaRPr sz="1400">
              <a:latin typeface="Calibri"/>
              <a:cs typeface="Calibri"/>
            </a:endParaRPr>
          </a:p>
          <a:p>
            <a:pPr lvl="1" marL="645160" indent="-175260">
              <a:lnSpc>
                <a:spcPct val="100000"/>
              </a:lnSpc>
              <a:spcBef>
                <a:spcPts val="335"/>
              </a:spcBef>
              <a:buChar char="•"/>
              <a:tabLst>
                <a:tab pos="645160" algn="l"/>
              </a:tabLst>
            </a:pPr>
            <a:r>
              <a:rPr dirty="0" sz="1400">
                <a:latin typeface="Calibri"/>
                <a:cs typeface="Calibri"/>
              </a:rPr>
              <a:t>Text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Messaging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40"/>
              </a:spcBef>
              <a:buChar char="•"/>
              <a:tabLst>
                <a:tab pos="644525" algn="l"/>
              </a:tabLst>
            </a:pPr>
            <a:r>
              <a:rPr dirty="0" sz="1400" spc="-10"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lvl="1" marL="64452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644525" algn="l"/>
              </a:tabLst>
            </a:pPr>
            <a:r>
              <a:rPr dirty="0" sz="1400" spc="-10">
                <a:latin typeface="Calibri"/>
                <a:cs typeface="Calibri"/>
              </a:rPr>
              <a:t>Phone</a:t>
            </a:r>
            <a:endParaRPr sz="1400">
              <a:latin typeface="Calibri"/>
              <a:cs typeface="Calibri"/>
            </a:endParaRPr>
          </a:p>
          <a:p>
            <a:pPr marL="186690" marR="132715" indent="-174625">
              <a:lnSpc>
                <a:spcPct val="100000"/>
              </a:lnSpc>
              <a:spcBef>
                <a:spcPts val="335"/>
              </a:spcBef>
              <a:buChar char="•"/>
              <a:tabLst>
                <a:tab pos="189230" algn="l"/>
              </a:tabLst>
            </a:pPr>
            <a:r>
              <a:rPr dirty="0" sz="1400">
                <a:latin typeface="Calibri"/>
                <a:cs typeface="Calibri"/>
              </a:rPr>
              <a:t>Salesforce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Marketing 	Cloud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475738" y="1297686"/>
            <a:ext cx="0" cy="4537075"/>
          </a:xfrm>
          <a:custGeom>
            <a:avLst/>
            <a:gdLst/>
            <a:ahLst/>
            <a:cxnLst/>
            <a:rect l="l" t="t" r="r" b="b"/>
            <a:pathLst>
              <a:path w="0" h="4537075">
                <a:moveTo>
                  <a:pt x="0" y="0"/>
                </a:moveTo>
                <a:lnTo>
                  <a:pt x="0" y="4536655"/>
                </a:lnTo>
              </a:path>
            </a:pathLst>
          </a:custGeom>
          <a:ln w="19050">
            <a:solidFill>
              <a:srgbClr val="D4D4D1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358888" y="1283208"/>
            <a:ext cx="0" cy="4537075"/>
          </a:xfrm>
          <a:custGeom>
            <a:avLst/>
            <a:gdLst/>
            <a:ahLst/>
            <a:cxnLst/>
            <a:rect l="l" t="t" r="r" b="b"/>
            <a:pathLst>
              <a:path w="0" h="4537075">
                <a:moveTo>
                  <a:pt x="0" y="0"/>
                </a:moveTo>
                <a:lnTo>
                  <a:pt x="0" y="4536567"/>
                </a:lnTo>
              </a:path>
            </a:pathLst>
          </a:custGeom>
          <a:ln w="19050">
            <a:solidFill>
              <a:srgbClr val="D4D4D1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796018" y="1312291"/>
            <a:ext cx="0" cy="4537075"/>
          </a:xfrm>
          <a:custGeom>
            <a:avLst/>
            <a:gdLst/>
            <a:ahLst/>
            <a:cxnLst/>
            <a:rect l="l" t="t" r="r" b="b"/>
            <a:pathLst>
              <a:path w="0" h="4537075">
                <a:moveTo>
                  <a:pt x="0" y="0"/>
                </a:moveTo>
                <a:lnTo>
                  <a:pt x="0" y="4536617"/>
                </a:lnTo>
              </a:path>
            </a:pathLst>
          </a:custGeom>
          <a:ln w="19050">
            <a:solidFill>
              <a:srgbClr val="D4D4D1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" y="6334315"/>
            <a:ext cx="12192000" cy="523875"/>
            <a:chOff x="14" y="6334315"/>
            <a:chExt cx="12192000" cy="523875"/>
          </a:xfrm>
        </p:grpSpPr>
        <p:sp>
          <p:nvSpPr>
            <p:cNvPr id="3" name="object 3" descr="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825" y="457199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" y="6334315"/>
              <a:ext cx="12188825" cy="64135"/>
            </a:xfrm>
            <a:custGeom>
              <a:avLst/>
              <a:gdLst/>
              <a:ahLst/>
              <a:cxnLst/>
              <a:rect l="l" t="t" r="r" b="b"/>
              <a:pathLst>
                <a:path w="12188825" h="64135">
                  <a:moveTo>
                    <a:pt x="12188825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825" y="64008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135689" y="1054417"/>
            <a:ext cx="4652645" cy="5222240"/>
            <a:chOff x="5135689" y="1054417"/>
            <a:chExt cx="4652645" cy="5222240"/>
          </a:xfrm>
        </p:grpSpPr>
        <p:sp>
          <p:nvSpPr>
            <p:cNvPr id="6" name="object 6" descr=""/>
            <p:cNvSpPr/>
            <p:nvPr/>
          </p:nvSpPr>
          <p:spPr>
            <a:xfrm>
              <a:off x="5143627" y="1062355"/>
              <a:ext cx="4636770" cy="5206365"/>
            </a:xfrm>
            <a:custGeom>
              <a:avLst/>
              <a:gdLst/>
              <a:ahLst/>
              <a:cxnLst/>
              <a:rect l="l" t="t" r="r" b="b"/>
              <a:pathLst>
                <a:path w="4636770" h="5206365">
                  <a:moveTo>
                    <a:pt x="0" y="5205984"/>
                  </a:moveTo>
                  <a:lnTo>
                    <a:pt x="4636388" y="5205984"/>
                  </a:lnTo>
                  <a:lnTo>
                    <a:pt x="4636388" y="0"/>
                  </a:lnTo>
                  <a:lnTo>
                    <a:pt x="0" y="0"/>
                  </a:lnTo>
                  <a:lnTo>
                    <a:pt x="0" y="5205984"/>
                  </a:lnTo>
                  <a:close/>
                </a:path>
              </a:pathLst>
            </a:custGeom>
            <a:ln w="158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4203" y="3979139"/>
              <a:ext cx="3339104" cy="22890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2340" y="5757671"/>
              <a:ext cx="1498092" cy="45111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83020" y="4182872"/>
              <a:ext cx="3260725" cy="2026920"/>
            </a:xfrm>
            <a:custGeom>
              <a:avLst/>
              <a:gdLst/>
              <a:ahLst/>
              <a:cxnLst/>
              <a:rect l="l" t="t" r="r" b="b"/>
              <a:pathLst>
                <a:path w="3260725" h="2026920">
                  <a:moveTo>
                    <a:pt x="3260471" y="0"/>
                  </a:moveTo>
                  <a:lnTo>
                    <a:pt x="3231075" y="35133"/>
                  </a:lnTo>
                  <a:lnTo>
                    <a:pt x="3195356" y="51904"/>
                  </a:lnTo>
                  <a:lnTo>
                    <a:pt x="3146534" y="68042"/>
                  </a:lnTo>
                  <a:lnTo>
                    <a:pt x="3085292" y="83469"/>
                  </a:lnTo>
                  <a:lnTo>
                    <a:pt x="3012312" y="98108"/>
                  </a:lnTo>
                  <a:lnTo>
                    <a:pt x="2971635" y="105108"/>
                  </a:lnTo>
                  <a:lnTo>
                    <a:pt x="2928279" y="111881"/>
                  </a:lnTo>
                  <a:lnTo>
                    <a:pt x="2882331" y="118418"/>
                  </a:lnTo>
                  <a:lnTo>
                    <a:pt x="2833875" y="124710"/>
                  </a:lnTo>
                  <a:lnTo>
                    <a:pt x="2782998" y="130746"/>
                  </a:lnTo>
                  <a:lnTo>
                    <a:pt x="2729784" y="136517"/>
                  </a:lnTo>
                  <a:lnTo>
                    <a:pt x="2674320" y="142014"/>
                  </a:lnTo>
                  <a:lnTo>
                    <a:pt x="2616689" y="147226"/>
                  </a:lnTo>
                  <a:lnTo>
                    <a:pt x="2556979" y="152145"/>
                  </a:lnTo>
                  <a:lnTo>
                    <a:pt x="2495273" y="156759"/>
                  </a:lnTo>
                  <a:lnTo>
                    <a:pt x="2431659" y="161060"/>
                  </a:lnTo>
                  <a:lnTo>
                    <a:pt x="2366220" y="165038"/>
                  </a:lnTo>
                  <a:lnTo>
                    <a:pt x="2299042" y="168683"/>
                  </a:lnTo>
                  <a:lnTo>
                    <a:pt x="2230212" y="171986"/>
                  </a:lnTo>
                  <a:lnTo>
                    <a:pt x="2159813" y="174936"/>
                  </a:lnTo>
                  <a:lnTo>
                    <a:pt x="2087932" y="177524"/>
                  </a:lnTo>
                  <a:lnTo>
                    <a:pt x="2014654" y="179741"/>
                  </a:lnTo>
                  <a:lnTo>
                    <a:pt x="1940065" y="181577"/>
                  </a:lnTo>
                  <a:lnTo>
                    <a:pt x="1864249" y="183021"/>
                  </a:lnTo>
                  <a:lnTo>
                    <a:pt x="1787292" y="184065"/>
                  </a:lnTo>
                  <a:lnTo>
                    <a:pt x="1709280" y="184698"/>
                  </a:lnTo>
                  <a:lnTo>
                    <a:pt x="1630299" y="184911"/>
                  </a:lnTo>
                  <a:lnTo>
                    <a:pt x="1551306" y="184698"/>
                  </a:lnTo>
                  <a:lnTo>
                    <a:pt x="1473283" y="184065"/>
                  </a:lnTo>
                  <a:lnTo>
                    <a:pt x="1396317" y="183021"/>
                  </a:lnTo>
                  <a:lnTo>
                    <a:pt x="1320493" y="181577"/>
                  </a:lnTo>
                  <a:lnTo>
                    <a:pt x="1245895" y="179741"/>
                  </a:lnTo>
                  <a:lnTo>
                    <a:pt x="1172609" y="177524"/>
                  </a:lnTo>
                  <a:lnTo>
                    <a:pt x="1100721" y="174936"/>
                  </a:lnTo>
                  <a:lnTo>
                    <a:pt x="1030315" y="171986"/>
                  </a:lnTo>
                  <a:lnTo>
                    <a:pt x="961478" y="168683"/>
                  </a:lnTo>
                  <a:lnTo>
                    <a:pt x="894295" y="165038"/>
                  </a:lnTo>
                  <a:lnTo>
                    <a:pt x="828851" y="161060"/>
                  </a:lnTo>
                  <a:lnTo>
                    <a:pt x="765231" y="156759"/>
                  </a:lnTo>
                  <a:lnTo>
                    <a:pt x="703521" y="152145"/>
                  </a:lnTo>
                  <a:lnTo>
                    <a:pt x="643807" y="147226"/>
                  </a:lnTo>
                  <a:lnTo>
                    <a:pt x="586172" y="142014"/>
                  </a:lnTo>
                  <a:lnTo>
                    <a:pt x="530704" y="136517"/>
                  </a:lnTo>
                  <a:lnTo>
                    <a:pt x="477488" y="130746"/>
                  </a:lnTo>
                  <a:lnTo>
                    <a:pt x="426608" y="124710"/>
                  </a:lnTo>
                  <a:lnTo>
                    <a:pt x="378150" y="118418"/>
                  </a:lnTo>
                  <a:lnTo>
                    <a:pt x="332200" y="111881"/>
                  </a:lnTo>
                  <a:lnTo>
                    <a:pt x="288842" y="105108"/>
                  </a:lnTo>
                  <a:lnTo>
                    <a:pt x="248163" y="98108"/>
                  </a:lnTo>
                  <a:lnTo>
                    <a:pt x="210248" y="90892"/>
                  </a:lnTo>
                  <a:lnTo>
                    <a:pt x="143050" y="75850"/>
                  </a:lnTo>
                  <a:lnTo>
                    <a:pt x="87931" y="60057"/>
                  </a:lnTo>
                  <a:lnTo>
                    <a:pt x="45574" y="43593"/>
                  </a:lnTo>
                  <a:lnTo>
                    <a:pt x="7462" y="17805"/>
                  </a:lnTo>
                  <a:lnTo>
                    <a:pt x="0" y="0"/>
                  </a:lnTo>
                  <a:lnTo>
                    <a:pt x="0" y="1841512"/>
                  </a:lnTo>
                  <a:lnTo>
                    <a:pt x="29395" y="1876670"/>
                  </a:lnTo>
                  <a:lnTo>
                    <a:pt x="65114" y="1893453"/>
                  </a:lnTo>
                  <a:lnTo>
                    <a:pt x="113937" y="1909601"/>
                  </a:lnTo>
                  <a:lnTo>
                    <a:pt x="175182" y="1925037"/>
                  </a:lnTo>
                  <a:lnTo>
                    <a:pt x="248163" y="1939684"/>
                  </a:lnTo>
                  <a:lnTo>
                    <a:pt x="288842" y="1946687"/>
                  </a:lnTo>
                  <a:lnTo>
                    <a:pt x="332200" y="1953463"/>
                  </a:lnTo>
                  <a:lnTo>
                    <a:pt x="378150" y="1960004"/>
                  </a:lnTo>
                  <a:lnTo>
                    <a:pt x="426608" y="1966299"/>
                  </a:lnTo>
                  <a:lnTo>
                    <a:pt x="477488" y="1972338"/>
                  </a:lnTo>
                  <a:lnTo>
                    <a:pt x="530704" y="1978112"/>
                  </a:lnTo>
                  <a:lnTo>
                    <a:pt x="586172" y="1983611"/>
                  </a:lnTo>
                  <a:lnTo>
                    <a:pt x="643807" y="1988826"/>
                  </a:lnTo>
                  <a:lnTo>
                    <a:pt x="703521" y="1993746"/>
                  </a:lnTo>
                  <a:lnTo>
                    <a:pt x="765231" y="1998363"/>
                  </a:lnTo>
                  <a:lnTo>
                    <a:pt x="828851" y="2002666"/>
                  </a:lnTo>
                  <a:lnTo>
                    <a:pt x="894295" y="2006645"/>
                  </a:lnTo>
                  <a:lnTo>
                    <a:pt x="961478" y="2010292"/>
                  </a:lnTo>
                  <a:lnTo>
                    <a:pt x="1030315" y="2013596"/>
                  </a:lnTo>
                  <a:lnTo>
                    <a:pt x="1100721" y="2016547"/>
                  </a:lnTo>
                  <a:lnTo>
                    <a:pt x="1172609" y="2019136"/>
                  </a:lnTo>
                  <a:lnTo>
                    <a:pt x="1245895" y="2021354"/>
                  </a:lnTo>
                  <a:lnTo>
                    <a:pt x="1320493" y="2023190"/>
                  </a:lnTo>
                  <a:lnTo>
                    <a:pt x="1396317" y="2024635"/>
                  </a:lnTo>
                  <a:lnTo>
                    <a:pt x="1473283" y="2025679"/>
                  </a:lnTo>
                  <a:lnTo>
                    <a:pt x="1551306" y="2026312"/>
                  </a:lnTo>
                  <a:lnTo>
                    <a:pt x="1630299" y="2026526"/>
                  </a:lnTo>
                  <a:lnTo>
                    <a:pt x="1709280" y="2026312"/>
                  </a:lnTo>
                  <a:lnTo>
                    <a:pt x="1787292" y="2025679"/>
                  </a:lnTo>
                  <a:lnTo>
                    <a:pt x="1864249" y="2024635"/>
                  </a:lnTo>
                  <a:lnTo>
                    <a:pt x="1940065" y="2023190"/>
                  </a:lnTo>
                  <a:lnTo>
                    <a:pt x="2014654" y="2021354"/>
                  </a:lnTo>
                  <a:lnTo>
                    <a:pt x="2087932" y="2019136"/>
                  </a:lnTo>
                  <a:lnTo>
                    <a:pt x="2159813" y="2016547"/>
                  </a:lnTo>
                  <a:lnTo>
                    <a:pt x="2230212" y="2013596"/>
                  </a:lnTo>
                  <a:lnTo>
                    <a:pt x="2299042" y="2010292"/>
                  </a:lnTo>
                  <a:lnTo>
                    <a:pt x="2366220" y="2006645"/>
                  </a:lnTo>
                  <a:lnTo>
                    <a:pt x="2431659" y="2002666"/>
                  </a:lnTo>
                  <a:lnTo>
                    <a:pt x="2495273" y="1998363"/>
                  </a:lnTo>
                  <a:lnTo>
                    <a:pt x="2556979" y="1993746"/>
                  </a:lnTo>
                  <a:lnTo>
                    <a:pt x="2616689" y="1988826"/>
                  </a:lnTo>
                  <a:lnTo>
                    <a:pt x="2674320" y="1983611"/>
                  </a:lnTo>
                  <a:lnTo>
                    <a:pt x="2729784" y="1978112"/>
                  </a:lnTo>
                  <a:lnTo>
                    <a:pt x="2782998" y="1972338"/>
                  </a:lnTo>
                  <a:lnTo>
                    <a:pt x="2833875" y="1966299"/>
                  </a:lnTo>
                  <a:lnTo>
                    <a:pt x="2882331" y="1960004"/>
                  </a:lnTo>
                  <a:lnTo>
                    <a:pt x="2928279" y="1953463"/>
                  </a:lnTo>
                  <a:lnTo>
                    <a:pt x="2971635" y="1946687"/>
                  </a:lnTo>
                  <a:lnTo>
                    <a:pt x="3012312" y="1939684"/>
                  </a:lnTo>
                  <a:lnTo>
                    <a:pt x="3050226" y="1932464"/>
                  </a:lnTo>
                  <a:lnTo>
                    <a:pt x="3117423" y="1917413"/>
                  </a:lnTo>
                  <a:lnTo>
                    <a:pt x="3172541" y="1901611"/>
                  </a:lnTo>
                  <a:lnTo>
                    <a:pt x="3214897" y="1885136"/>
                  </a:lnTo>
                  <a:lnTo>
                    <a:pt x="3253008" y="1859331"/>
                  </a:lnTo>
                  <a:lnTo>
                    <a:pt x="3260471" y="1841512"/>
                  </a:lnTo>
                  <a:lnTo>
                    <a:pt x="3260471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383020" y="3997833"/>
              <a:ext cx="3260725" cy="370205"/>
            </a:xfrm>
            <a:custGeom>
              <a:avLst/>
              <a:gdLst/>
              <a:ahLst/>
              <a:cxnLst/>
              <a:rect l="l" t="t" r="r" b="b"/>
              <a:pathLst>
                <a:path w="3260725" h="370204">
                  <a:moveTo>
                    <a:pt x="1630299" y="0"/>
                  </a:moveTo>
                  <a:lnTo>
                    <a:pt x="1551306" y="213"/>
                  </a:lnTo>
                  <a:lnTo>
                    <a:pt x="1473283" y="846"/>
                  </a:lnTo>
                  <a:lnTo>
                    <a:pt x="1396317" y="1890"/>
                  </a:lnTo>
                  <a:lnTo>
                    <a:pt x="1320493" y="3335"/>
                  </a:lnTo>
                  <a:lnTo>
                    <a:pt x="1245895" y="5170"/>
                  </a:lnTo>
                  <a:lnTo>
                    <a:pt x="1172609" y="7387"/>
                  </a:lnTo>
                  <a:lnTo>
                    <a:pt x="1100721" y="9976"/>
                  </a:lnTo>
                  <a:lnTo>
                    <a:pt x="1030315" y="12927"/>
                  </a:lnTo>
                  <a:lnTo>
                    <a:pt x="961478" y="16230"/>
                  </a:lnTo>
                  <a:lnTo>
                    <a:pt x="894295" y="19876"/>
                  </a:lnTo>
                  <a:lnTo>
                    <a:pt x="828851" y="23855"/>
                  </a:lnTo>
                  <a:lnTo>
                    <a:pt x="765231" y="28157"/>
                  </a:lnTo>
                  <a:lnTo>
                    <a:pt x="703521" y="32773"/>
                  </a:lnTo>
                  <a:lnTo>
                    <a:pt x="643807" y="37693"/>
                  </a:lnTo>
                  <a:lnTo>
                    <a:pt x="586172" y="42908"/>
                  </a:lnTo>
                  <a:lnTo>
                    <a:pt x="530704" y="48407"/>
                  </a:lnTo>
                  <a:lnTo>
                    <a:pt x="477488" y="54181"/>
                  </a:lnTo>
                  <a:lnTo>
                    <a:pt x="426608" y="60220"/>
                  </a:lnTo>
                  <a:lnTo>
                    <a:pt x="378150" y="66515"/>
                  </a:lnTo>
                  <a:lnTo>
                    <a:pt x="332200" y="73056"/>
                  </a:lnTo>
                  <a:lnTo>
                    <a:pt x="288842" y="79833"/>
                  </a:lnTo>
                  <a:lnTo>
                    <a:pt x="248163" y="86837"/>
                  </a:lnTo>
                  <a:lnTo>
                    <a:pt x="210248" y="94058"/>
                  </a:lnTo>
                  <a:lnTo>
                    <a:pt x="143050" y="109112"/>
                  </a:lnTo>
                  <a:lnTo>
                    <a:pt x="87931" y="124917"/>
                  </a:lnTo>
                  <a:lnTo>
                    <a:pt x="45574" y="141397"/>
                  </a:lnTo>
                  <a:lnTo>
                    <a:pt x="7462" y="167212"/>
                  </a:lnTo>
                  <a:lnTo>
                    <a:pt x="0" y="185039"/>
                  </a:lnTo>
                  <a:lnTo>
                    <a:pt x="1879" y="193996"/>
                  </a:lnTo>
                  <a:lnTo>
                    <a:pt x="45574" y="228632"/>
                  </a:lnTo>
                  <a:lnTo>
                    <a:pt x="87931" y="245096"/>
                  </a:lnTo>
                  <a:lnTo>
                    <a:pt x="143050" y="260889"/>
                  </a:lnTo>
                  <a:lnTo>
                    <a:pt x="210248" y="275931"/>
                  </a:lnTo>
                  <a:lnTo>
                    <a:pt x="248163" y="283147"/>
                  </a:lnTo>
                  <a:lnTo>
                    <a:pt x="288842" y="290147"/>
                  </a:lnTo>
                  <a:lnTo>
                    <a:pt x="332200" y="296920"/>
                  </a:lnTo>
                  <a:lnTo>
                    <a:pt x="378150" y="303457"/>
                  </a:lnTo>
                  <a:lnTo>
                    <a:pt x="426608" y="309749"/>
                  </a:lnTo>
                  <a:lnTo>
                    <a:pt x="477488" y="315785"/>
                  </a:lnTo>
                  <a:lnTo>
                    <a:pt x="530704" y="321556"/>
                  </a:lnTo>
                  <a:lnTo>
                    <a:pt x="586172" y="327053"/>
                  </a:lnTo>
                  <a:lnTo>
                    <a:pt x="643807" y="332265"/>
                  </a:lnTo>
                  <a:lnTo>
                    <a:pt x="703521" y="337184"/>
                  </a:lnTo>
                  <a:lnTo>
                    <a:pt x="765231" y="341798"/>
                  </a:lnTo>
                  <a:lnTo>
                    <a:pt x="828851" y="346099"/>
                  </a:lnTo>
                  <a:lnTo>
                    <a:pt x="894295" y="350077"/>
                  </a:lnTo>
                  <a:lnTo>
                    <a:pt x="961478" y="353722"/>
                  </a:lnTo>
                  <a:lnTo>
                    <a:pt x="1030315" y="357025"/>
                  </a:lnTo>
                  <a:lnTo>
                    <a:pt x="1100721" y="359975"/>
                  </a:lnTo>
                  <a:lnTo>
                    <a:pt x="1172609" y="362563"/>
                  </a:lnTo>
                  <a:lnTo>
                    <a:pt x="1245895" y="364780"/>
                  </a:lnTo>
                  <a:lnTo>
                    <a:pt x="1320493" y="366616"/>
                  </a:lnTo>
                  <a:lnTo>
                    <a:pt x="1396317" y="368060"/>
                  </a:lnTo>
                  <a:lnTo>
                    <a:pt x="1473283" y="369104"/>
                  </a:lnTo>
                  <a:lnTo>
                    <a:pt x="1551306" y="369737"/>
                  </a:lnTo>
                  <a:lnTo>
                    <a:pt x="1630299" y="369951"/>
                  </a:lnTo>
                  <a:lnTo>
                    <a:pt x="1709280" y="369737"/>
                  </a:lnTo>
                  <a:lnTo>
                    <a:pt x="1787292" y="369104"/>
                  </a:lnTo>
                  <a:lnTo>
                    <a:pt x="1864249" y="368060"/>
                  </a:lnTo>
                  <a:lnTo>
                    <a:pt x="1940065" y="366616"/>
                  </a:lnTo>
                  <a:lnTo>
                    <a:pt x="2014654" y="364780"/>
                  </a:lnTo>
                  <a:lnTo>
                    <a:pt x="2087932" y="362563"/>
                  </a:lnTo>
                  <a:lnTo>
                    <a:pt x="2159813" y="359975"/>
                  </a:lnTo>
                  <a:lnTo>
                    <a:pt x="2230212" y="357025"/>
                  </a:lnTo>
                  <a:lnTo>
                    <a:pt x="2299042" y="353722"/>
                  </a:lnTo>
                  <a:lnTo>
                    <a:pt x="2366220" y="350077"/>
                  </a:lnTo>
                  <a:lnTo>
                    <a:pt x="2431659" y="346099"/>
                  </a:lnTo>
                  <a:lnTo>
                    <a:pt x="2495273" y="341798"/>
                  </a:lnTo>
                  <a:lnTo>
                    <a:pt x="2556979" y="337184"/>
                  </a:lnTo>
                  <a:lnTo>
                    <a:pt x="2616689" y="332265"/>
                  </a:lnTo>
                  <a:lnTo>
                    <a:pt x="2674320" y="327053"/>
                  </a:lnTo>
                  <a:lnTo>
                    <a:pt x="2729784" y="321556"/>
                  </a:lnTo>
                  <a:lnTo>
                    <a:pt x="2782998" y="315785"/>
                  </a:lnTo>
                  <a:lnTo>
                    <a:pt x="2833875" y="309749"/>
                  </a:lnTo>
                  <a:lnTo>
                    <a:pt x="2882331" y="303457"/>
                  </a:lnTo>
                  <a:lnTo>
                    <a:pt x="2928279" y="296920"/>
                  </a:lnTo>
                  <a:lnTo>
                    <a:pt x="2971635" y="290147"/>
                  </a:lnTo>
                  <a:lnTo>
                    <a:pt x="3012312" y="283147"/>
                  </a:lnTo>
                  <a:lnTo>
                    <a:pt x="3050226" y="275931"/>
                  </a:lnTo>
                  <a:lnTo>
                    <a:pt x="3117423" y="260889"/>
                  </a:lnTo>
                  <a:lnTo>
                    <a:pt x="3172541" y="245096"/>
                  </a:lnTo>
                  <a:lnTo>
                    <a:pt x="3214897" y="228632"/>
                  </a:lnTo>
                  <a:lnTo>
                    <a:pt x="3253008" y="202844"/>
                  </a:lnTo>
                  <a:lnTo>
                    <a:pt x="3260471" y="185039"/>
                  </a:lnTo>
                  <a:lnTo>
                    <a:pt x="3258591" y="176070"/>
                  </a:lnTo>
                  <a:lnTo>
                    <a:pt x="3214897" y="141397"/>
                  </a:lnTo>
                  <a:lnTo>
                    <a:pt x="3172541" y="124917"/>
                  </a:lnTo>
                  <a:lnTo>
                    <a:pt x="3117423" y="109112"/>
                  </a:lnTo>
                  <a:lnTo>
                    <a:pt x="3050226" y="94058"/>
                  </a:lnTo>
                  <a:lnTo>
                    <a:pt x="3012312" y="86837"/>
                  </a:lnTo>
                  <a:lnTo>
                    <a:pt x="2971635" y="79833"/>
                  </a:lnTo>
                  <a:lnTo>
                    <a:pt x="2928279" y="73056"/>
                  </a:lnTo>
                  <a:lnTo>
                    <a:pt x="2882331" y="66515"/>
                  </a:lnTo>
                  <a:lnTo>
                    <a:pt x="2833875" y="60220"/>
                  </a:lnTo>
                  <a:lnTo>
                    <a:pt x="2782998" y="54181"/>
                  </a:lnTo>
                  <a:lnTo>
                    <a:pt x="2729784" y="48407"/>
                  </a:lnTo>
                  <a:lnTo>
                    <a:pt x="2674320" y="42908"/>
                  </a:lnTo>
                  <a:lnTo>
                    <a:pt x="2616689" y="37693"/>
                  </a:lnTo>
                  <a:lnTo>
                    <a:pt x="2556979" y="32773"/>
                  </a:lnTo>
                  <a:lnTo>
                    <a:pt x="2495273" y="28157"/>
                  </a:lnTo>
                  <a:lnTo>
                    <a:pt x="2431659" y="23855"/>
                  </a:lnTo>
                  <a:lnTo>
                    <a:pt x="2366220" y="19876"/>
                  </a:lnTo>
                  <a:lnTo>
                    <a:pt x="2299042" y="16230"/>
                  </a:lnTo>
                  <a:lnTo>
                    <a:pt x="2230212" y="12927"/>
                  </a:lnTo>
                  <a:lnTo>
                    <a:pt x="2159813" y="9976"/>
                  </a:lnTo>
                  <a:lnTo>
                    <a:pt x="2087932" y="7387"/>
                  </a:lnTo>
                  <a:lnTo>
                    <a:pt x="2014654" y="5170"/>
                  </a:lnTo>
                  <a:lnTo>
                    <a:pt x="1940065" y="3335"/>
                  </a:lnTo>
                  <a:lnTo>
                    <a:pt x="1864249" y="1890"/>
                  </a:lnTo>
                  <a:lnTo>
                    <a:pt x="1787292" y="846"/>
                  </a:lnTo>
                  <a:lnTo>
                    <a:pt x="1709280" y="213"/>
                  </a:lnTo>
                  <a:lnTo>
                    <a:pt x="1630299" y="0"/>
                  </a:lnTo>
                  <a:close/>
                </a:path>
              </a:pathLst>
            </a:custGeom>
            <a:solidFill>
              <a:srgbClr val="7C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83020" y="3997833"/>
              <a:ext cx="3260725" cy="2211705"/>
            </a:xfrm>
            <a:custGeom>
              <a:avLst/>
              <a:gdLst/>
              <a:ahLst/>
              <a:cxnLst/>
              <a:rect l="l" t="t" r="r" b="b"/>
              <a:pathLst>
                <a:path w="3260725" h="2211704">
                  <a:moveTo>
                    <a:pt x="3260471" y="185039"/>
                  </a:moveTo>
                  <a:lnTo>
                    <a:pt x="3231075" y="220172"/>
                  </a:lnTo>
                  <a:lnTo>
                    <a:pt x="3195356" y="236943"/>
                  </a:lnTo>
                  <a:lnTo>
                    <a:pt x="3146534" y="253081"/>
                  </a:lnTo>
                  <a:lnTo>
                    <a:pt x="3085292" y="268508"/>
                  </a:lnTo>
                  <a:lnTo>
                    <a:pt x="3012312" y="283147"/>
                  </a:lnTo>
                  <a:lnTo>
                    <a:pt x="2971635" y="290147"/>
                  </a:lnTo>
                  <a:lnTo>
                    <a:pt x="2928279" y="296920"/>
                  </a:lnTo>
                  <a:lnTo>
                    <a:pt x="2882331" y="303457"/>
                  </a:lnTo>
                  <a:lnTo>
                    <a:pt x="2833875" y="309749"/>
                  </a:lnTo>
                  <a:lnTo>
                    <a:pt x="2782998" y="315785"/>
                  </a:lnTo>
                  <a:lnTo>
                    <a:pt x="2729784" y="321556"/>
                  </a:lnTo>
                  <a:lnTo>
                    <a:pt x="2674320" y="327053"/>
                  </a:lnTo>
                  <a:lnTo>
                    <a:pt x="2616689" y="332265"/>
                  </a:lnTo>
                  <a:lnTo>
                    <a:pt x="2556979" y="337184"/>
                  </a:lnTo>
                  <a:lnTo>
                    <a:pt x="2495273" y="341798"/>
                  </a:lnTo>
                  <a:lnTo>
                    <a:pt x="2431659" y="346099"/>
                  </a:lnTo>
                  <a:lnTo>
                    <a:pt x="2366220" y="350077"/>
                  </a:lnTo>
                  <a:lnTo>
                    <a:pt x="2299042" y="353722"/>
                  </a:lnTo>
                  <a:lnTo>
                    <a:pt x="2230212" y="357025"/>
                  </a:lnTo>
                  <a:lnTo>
                    <a:pt x="2159813" y="359975"/>
                  </a:lnTo>
                  <a:lnTo>
                    <a:pt x="2087932" y="362563"/>
                  </a:lnTo>
                  <a:lnTo>
                    <a:pt x="2014654" y="364780"/>
                  </a:lnTo>
                  <a:lnTo>
                    <a:pt x="1940065" y="366616"/>
                  </a:lnTo>
                  <a:lnTo>
                    <a:pt x="1864249" y="368060"/>
                  </a:lnTo>
                  <a:lnTo>
                    <a:pt x="1787292" y="369104"/>
                  </a:lnTo>
                  <a:lnTo>
                    <a:pt x="1709280" y="369737"/>
                  </a:lnTo>
                  <a:lnTo>
                    <a:pt x="1630299" y="369951"/>
                  </a:lnTo>
                  <a:lnTo>
                    <a:pt x="1551306" y="369737"/>
                  </a:lnTo>
                  <a:lnTo>
                    <a:pt x="1473283" y="369104"/>
                  </a:lnTo>
                  <a:lnTo>
                    <a:pt x="1396317" y="368060"/>
                  </a:lnTo>
                  <a:lnTo>
                    <a:pt x="1320493" y="366616"/>
                  </a:lnTo>
                  <a:lnTo>
                    <a:pt x="1245895" y="364780"/>
                  </a:lnTo>
                  <a:lnTo>
                    <a:pt x="1172609" y="362563"/>
                  </a:lnTo>
                  <a:lnTo>
                    <a:pt x="1100721" y="359975"/>
                  </a:lnTo>
                  <a:lnTo>
                    <a:pt x="1030315" y="357025"/>
                  </a:lnTo>
                  <a:lnTo>
                    <a:pt x="961478" y="353722"/>
                  </a:lnTo>
                  <a:lnTo>
                    <a:pt x="894295" y="350077"/>
                  </a:lnTo>
                  <a:lnTo>
                    <a:pt x="828851" y="346099"/>
                  </a:lnTo>
                  <a:lnTo>
                    <a:pt x="765231" y="341798"/>
                  </a:lnTo>
                  <a:lnTo>
                    <a:pt x="703521" y="337184"/>
                  </a:lnTo>
                  <a:lnTo>
                    <a:pt x="643807" y="332265"/>
                  </a:lnTo>
                  <a:lnTo>
                    <a:pt x="586172" y="327053"/>
                  </a:lnTo>
                  <a:lnTo>
                    <a:pt x="530704" y="321556"/>
                  </a:lnTo>
                  <a:lnTo>
                    <a:pt x="477488" y="315785"/>
                  </a:lnTo>
                  <a:lnTo>
                    <a:pt x="426608" y="309749"/>
                  </a:lnTo>
                  <a:lnTo>
                    <a:pt x="378150" y="303457"/>
                  </a:lnTo>
                  <a:lnTo>
                    <a:pt x="332200" y="296920"/>
                  </a:lnTo>
                  <a:lnTo>
                    <a:pt x="288842" y="290147"/>
                  </a:lnTo>
                  <a:lnTo>
                    <a:pt x="248163" y="283147"/>
                  </a:lnTo>
                  <a:lnTo>
                    <a:pt x="210248" y="275931"/>
                  </a:lnTo>
                  <a:lnTo>
                    <a:pt x="143050" y="260889"/>
                  </a:lnTo>
                  <a:lnTo>
                    <a:pt x="87931" y="245096"/>
                  </a:lnTo>
                  <a:lnTo>
                    <a:pt x="45574" y="228632"/>
                  </a:lnTo>
                  <a:lnTo>
                    <a:pt x="7462" y="202844"/>
                  </a:lnTo>
                  <a:lnTo>
                    <a:pt x="0" y="185039"/>
                  </a:lnTo>
                  <a:lnTo>
                    <a:pt x="1879" y="176070"/>
                  </a:lnTo>
                  <a:lnTo>
                    <a:pt x="45574" y="141397"/>
                  </a:lnTo>
                  <a:lnTo>
                    <a:pt x="87931" y="124917"/>
                  </a:lnTo>
                  <a:lnTo>
                    <a:pt x="143050" y="109112"/>
                  </a:lnTo>
                  <a:lnTo>
                    <a:pt x="210248" y="94058"/>
                  </a:lnTo>
                  <a:lnTo>
                    <a:pt x="248163" y="86837"/>
                  </a:lnTo>
                  <a:lnTo>
                    <a:pt x="288842" y="79833"/>
                  </a:lnTo>
                  <a:lnTo>
                    <a:pt x="332200" y="73056"/>
                  </a:lnTo>
                  <a:lnTo>
                    <a:pt x="378150" y="66515"/>
                  </a:lnTo>
                  <a:lnTo>
                    <a:pt x="426608" y="60220"/>
                  </a:lnTo>
                  <a:lnTo>
                    <a:pt x="477488" y="54181"/>
                  </a:lnTo>
                  <a:lnTo>
                    <a:pt x="530704" y="48407"/>
                  </a:lnTo>
                  <a:lnTo>
                    <a:pt x="586172" y="42908"/>
                  </a:lnTo>
                  <a:lnTo>
                    <a:pt x="643807" y="37693"/>
                  </a:lnTo>
                  <a:lnTo>
                    <a:pt x="703521" y="32773"/>
                  </a:lnTo>
                  <a:lnTo>
                    <a:pt x="765231" y="28157"/>
                  </a:lnTo>
                  <a:lnTo>
                    <a:pt x="828851" y="23855"/>
                  </a:lnTo>
                  <a:lnTo>
                    <a:pt x="894295" y="19876"/>
                  </a:lnTo>
                  <a:lnTo>
                    <a:pt x="961478" y="16230"/>
                  </a:lnTo>
                  <a:lnTo>
                    <a:pt x="1030315" y="12927"/>
                  </a:lnTo>
                  <a:lnTo>
                    <a:pt x="1100721" y="9976"/>
                  </a:lnTo>
                  <a:lnTo>
                    <a:pt x="1172609" y="7387"/>
                  </a:lnTo>
                  <a:lnTo>
                    <a:pt x="1245895" y="5170"/>
                  </a:lnTo>
                  <a:lnTo>
                    <a:pt x="1320493" y="3335"/>
                  </a:lnTo>
                  <a:lnTo>
                    <a:pt x="1396317" y="1890"/>
                  </a:lnTo>
                  <a:lnTo>
                    <a:pt x="1473283" y="846"/>
                  </a:lnTo>
                  <a:lnTo>
                    <a:pt x="1551306" y="213"/>
                  </a:lnTo>
                  <a:lnTo>
                    <a:pt x="1630299" y="0"/>
                  </a:lnTo>
                  <a:lnTo>
                    <a:pt x="1709280" y="213"/>
                  </a:lnTo>
                  <a:lnTo>
                    <a:pt x="1787292" y="846"/>
                  </a:lnTo>
                  <a:lnTo>
                    <a:pt x="1864249" y="1890"/>
                  </a:lnTo>
                  <a:lnTo>
                    <a:pt x="1940065" y="3335"/>
                  </a:lnTo>
                  <a:lnTo>
                    <a:pt x="2014654" y="5170"/>
                  </a:lnTo>
                  <a:lnTo>
                    <a:pt x="2087932" y="7387"/>
                  </a:lnTo>
                  <a:lnTo>
                    <a:pt x="2159813" y="9976"/>
                  </a:lnTo>
                  <a:lnTo>
                    <a:pt x="2230212" y="12927"/>
                  </a:lnTo>
                  <a:lnTo>
                    <a:pt x="2299042" y="16230"/>
                  </a:lnTo>
                  <a:lnTo>
                    <a:pt x="2366220" y="19876"/>
                  </a:lnTo>
                  <a:lnTo>
                    <a:pt x="2431659" y="23855"/>
                  </a:lnTo>
                  <a:lnTo>
                    <a:pt x="2495273" y="28157"/>
                  </a:lnTo>
                  <a:lnTo>
                    <a:pt x="2556979" y="32773"/>
                  </a:lnTo>
                  <a:lnTo>
                    <a:pt x="2616689" y="37693"/>
                  </a:lnTo>
                  <a:lnTo>
                    <a:pt x="2674320" y="42908"/>
                  </a:lnTo>
                  <a:lnTo>
                    <a:pt x="2729784" y="48407"/>
                  </a:lnTo>
                  <a:lnTo>
                    <a:pt x="2782998" y="54181"/>
                  </a:lnTo>
                  <a:lnTo>
                    <a:pt x="2833875" y="60220"/>
                  </a:lnTo>
                  <a:lnTo>
                    <a:pt x="2882331" y="66515"/>
                  </a:lnTo>
                  <a:lnTo>
                    <a:pt x="2928279" y="73056"/>
                  </a:lnTo>
                  <a:lnTo>
                    <a:pt x="2971635" y="79833"/>
                  </a:lnTo>
                  <a:lnTo>
                    <a:pt x="3012312" y="86837"/>
                  </a:lnTo>
                  <a:lnTo>
                    <a:pt x="3050226" y="94058"/>
                  </a:lnTo>
                  <a:lnTo>
                    <a:pt x="3117423" y="109112"/>
                  </a:lnTo>
                  <a:lnTo>
                    <a:pt x="3172541" y="124917"/>
                  </a:lnTo>
                  <a:lnTo>
                    <a:pt x="3214897" y="141397"/>
                  </a:lnTo>
                  <a:lnTo>
                    <a:pt x="3253008" y="167212"/>
                  </a:lnTo>
                  <a:lnTo>
                    <a:pt x="3260471" y="185039"/>
                  </a:lnTo>
                  <a:lnTo>
                    <a:pt x="3260471" y="2026551"/>
                  </a:lnTo>
                  <a:lnTo>
                    <a:pt x="3231075" y="2061709"/>
                  </a:lnTo>
                  <a:lnTo>
                    <a:pt x="3195356" y="2078492"/>
                  </a:lnTo>
                  <a:lnTo>
                    <a:pt x="3146534" y="2094640"/>
                  </a:lnTo>
                  <a:lnTo>
                    <a:pt x="3085292" y="2110076"/>
                  </a:lnTo>
                  <a:lnTo>
                    <a:pt x="3012312" y="2124723"/>
                  </a:lnTo>
                  <a:lnTo>
                    <a:pt x="2971635" y="2131726"/>
                  </a:lnTo>
                  <a:lnTo>
                    <a:pt x="2928279" y="2138502"/>
                  </a:lnTo>
                  <a:lnTo>
                    <a:pt x="2882331" y="2145043"/>
                  </a:lnTo>
                  <a:lnTo>
                    <a:pt x="2833875" y="2151338"/>
                  </a:lnTo>
                  <a:lnTo>
                    <a:pt x="2782998" y="2157377"/>
                  </a:lnTo>
                  <a:lnTo>
                    <a:pt x="2729784" y="2163151"/>
                  </a:lnTo>
                  <a:lnTo>
                    <a:pt x="2674320" y="2168650"/>
                  </a:lnTo>
                  <a:lnTo>
                    <a:pt x="2616689" y="2173865"/>
                  </a:lnTo>
                  <a:lnTo>
                    <a:pt x="2556979" y="2178785"/>
                  </a:lnTo>
                  <a:lnTo>
                    <a:pt x="2495273" y="2183402"/>
                  </a:lnTo>
                  <a:lnTo>
                    <a:pt x="2431659" y="2187705"/>
                  </a:lnTo>
                  <a:lnTo>
                    <a:pt x="2366220" y="2191684"/>
                  </a:lnTo>
                  <a:lnTo>
                    <a:pt x="2299042" y="2195331"/>
                  </a:lnTo>
                  <a:lnTo>
                    <a:pt x="2230212" y="2198635"/>
                  </a:lnTo>
                  <a:lnTo>
                    <a:pt x="2159813" y="2201586"/>
                  </a:lnTo>
                  <a:lnTo>
                    <a:pt x="2087932" y="2204175"/>
                  </a:lnTo>
                  <a:lnTo>
                    <a:pt x="2014654" y="2206393"/>
                  </a:lnTo>
                  <a:lnTo>
                    <a:pt x="1940065" y="2208229"/>
                  </a:lnTo>
                  <a:lnTo>
                    <a:pt x="1864249" y="2209674"/>
                  </a:lnTo>
                  <a:lnTo>
                    <a:pt x="1787292" y="2210718"/>
                  </a:lnTo>
                  <a:lnTo>
                    <a:pt x="1709280" y="2211351"/>
                  </a:lnTo>
                  <a:lnTo>
                    <a:pt x="1630299" y="2211565"/>
                  </a:lnTo>
                  <a:lnTo>
                    <a:pt x="1551306" y="2211351"/>
                  </a:lnTo>
                  <a:lnTo>
                    <a:pt x="1473283" y="2210718"/>
                  </a:lnTo>
                  <a:lnTo>
                    <a:pt x="1396317" y="2209674"/>
                  </a:lnTo>
                  <a:lnTo>
                    <a:pt x="1320493" y="2208229"/>
                  </a:lnTo>
                  <a:lnTo>
                    <a:pt x="1245895" y="2206393"/>
                  </a:lnTo>
                  <a:lnTo>
                    <a:pt x="1172609" y="2204175"/>
                  </a:lnTo>
                  <a:lnTo>
                    <a:pt x="1100721" y="2201586"/>
                  </a:lnTo>
                  <a:lnTo>
                    <a:pt x="1030315" y="2198635"/>
                  </a:lnTo>
                  <a:lnTo>
                    <a:pt x="961478" y="2195331"/>
                  </a:lnTo>
                  <a:lnTo>
                    <a:pt x="894295" y="2191684"/>
                  </a:lnTo>
                  <a:lnTo>
                    <a:pt x="828851" y="2187705"/>
                  </a:lnTo>
                  <a:lnTo>
                    <a:pt x="765231" y="2183402"/>
                  </a:lnTo>
                  <a:lnTo>
                    <a:pt x="703521" y="2178785"/>
                  </a:lnTo>
                  <a:lnTo>
                    <a:pt x="643807" y="2173865"/>
                  </a:lnTo>
                  <a:lnTo>
                    <a:pt x="586172" y="2168650"/>
                  </a:lnTo>
                  <a:lnTo>
                    <a:pt x="530704" y="2163151"/>
                  </a:lnTo>
                  <a:lnTo>
                    <a:pt x="477488" y="2157377"/>
                  </a:lnTo>
                  <a:lnTo>
                    <a:pt x="426608" y="2151338"/>
                  </a:lnTo>
                  <a:lnTo>
                    <a:pt x="378150" y="2145043"/>
                  </a:lnTo>
                  <a:lnTo>
                    <a:pt x="332200" y="2138502"/>
                  </a:lnTo>
                  <a:lnTo>
                    <a:pt x="288842" y="2131726"/>
                  </a:lnTo>
                  <a:lnTo>
                    <a:pt x="248163" y="2124723"/>
                  </a:lnTo>
                  <a:lnTo>
                    <a:pt x="210248" y="2117503"/>
                  </a:lnTo>
                  <a:lnTo>
                    <a:pt x="143050" y="2102452"/>
                  </a:lnTo>
                  <a:lnTo>
                    <a:pt x="87931" y="2086650"/>
                  </a:lnTo>
                  <a:lnTo>
                    <a:pt x="45574" y="2070175"/>
                  </a:lnTo>
                  <a:lnTo>
                    <a:pt x="7462" y="2044370"/>
                  </a:lnTo>
                  <a:lnTo>
                    <a:pt x="0" y="2026551"/>
                  </a:lnTo>
                  <a:lnTo>
                    <a:pt x="0" y="185039"/>
                  </a:lnTo>
                </a:path>
              </a:pathLst>
            </a:custGeom>
            <a:ln w="12700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371715" y="5793740"/>
            <a:ext cx="12865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Staging/On</a:t>
            </a:r>
            <a:r>
              <a:rPr dirty="0" sz="9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Prem-Database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(Microsoft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 SQL</a:t>
            </a:r>
            <a:r>
              <a:rPr dirty="0" sz="9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Server)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7654" y="1054417"/>
            <a:ext cx="11907520" cy="5222240"/>
            <a:chOff x="107654" y="1054417"/>
            <a:chExt cx="11907520" cy="5222240"/>
          </a:xfrm>
        </p:grpSpPr>
        <p:sp>
          <p:nvSpPr>
            <p:cNvPr id="14" name="object 14" descr=""/>
            <p:cNvSpPr/>
            <p:nvPr/>
          </p:nvSpPr>
          <p:spPr>
            <a:xfrm>
              <a:off x="115591" y="1062355"/>
              <a:ext cx="11891645" cy="5206365"/>
            </a:xfrm>
            <a:custGeom>
              <a:avLst/>
              <a:gdLst/>
              <a:ahLst/>
              <a:cxnLst/>
              <a:rect l="l" t="t" r="r" b="b"/>
              <a:pathLst>
                <a:path w="11891645" h="5206365">
                  <a:moveTo>
                    <a:pt x="9664551" y="5205984"/>
                  </a:moveTo>
                  <a:lnTo>
                    <a:pt x="11891369" y="5205984"/>
                  </a:lnTo>
                  <a:lnTo>
                    <a:pt x="11891369" y="0"/>
                  </a:lnTo>
                  <a:lnTo>
                    <a:pt x="9664551" y="0"/>
                  </a:lnTo>
                  <a:lnTo>
                    <a:pt x="9664551" y="5205984"/>
                  </a:lnTo>
                  <a:close/>
                </a:path>
                <a:path w="11891645" h="5206365">
                  <a:moveTo>
                    <a:pt x="2709142" y="5205984"/>
                  </a:moveTo>
                  <a:lnTo>
                    <a:pt x="5020288" y="5205984"/>
                  </a:lnTo>
                  <a:lnTo>
                    <a:pt x="5020288" y="0"/>
                  </a:lnTo>
                  <a:lnTo>
                    <a:pt x="2709142" y="0"/>
                  </a:lnTo>
                  <a:lnTo>
                    <a:pt x="2709142" y="5205984"/>
                  </a:lnTo>
                  <a:close/>
                </a:path>
                <a:path w="11891645" h="5206365">
                  <a:moveTo>
                    <a:pt x="0" y="5205984"/>
                  </a:moveTo>
                  <a:lnTo>
                    <a:pt x="2708783" y="5205984"/>
                  </a:lnTo>
                  <a:lnTo>
                    <a:pt x="2708783" y="5080"/>
                  </a:lnTo>
                  <a:lnTo>
                    <a:pt x="0" y="5080"/>
                  </a:lnTo>
                  <a:lnTo>
                    <a:pt x="0" y="5205984"/>
                  </a:lnTo>
                  <a:close/>
                </a:path>
              </a:pathLst>
            </a:custGeom>
            <a:ln w="158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074" y="1082675"/>
              <a:ext cx="1812925" cy="4434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8234" y="2018266"/>
              <a:ext cx="623573" cy="39840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311275" y="2023338"/>
              <a:ext cx="279400" cy="223520"/>
            </a:xfrm>
            <a:custGeom>
              <a:avLst/>
              <a:gdLst/>
              <a:ahLst/>
              <a:cxnLst/>
              <a:rect l="l" t="t" r="r" b="b"/>
              <a:pathLst>
                <a:path w="279400" h="223519">
                  <a:moveTo>
                    <a:pt x="279209" y="0"/>
                  </a:moveTo>
                  <a:lnTo>
                    <a:pt x="0" y="0"/>
                  </a:lnTo>
                  <a:lnTo>
                    <a:pt x="0" y="223164"/>
                  </a:lnTo>
                  <a:lnTo>
                    <a:pt x="279209" y="223164"/>
                  </a:lnTo>
                  <a:lnTo>
                    <a:pt x="279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815" y="2858625"/>
              <a:ext cx="623573" cy="39840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387855" y="2863697"/>
              <a:ext cx="279400" cy="223520"/>
            </a:xfrm>
            <a:custGeom>
              <a:avLst/>
              <a:gdLst/>
              <a:ahLst/>
              <a:cxnLst/>
              <a:rect l="l" t="t" r="r" b="b"/>
              <a:pathLst>
                <a:path w="279400" h="223519">
                  <a:moveTo>
                    <a:pt x="279209" y="0"/>
                  </a:moveTo>
                  <a:lnTo>
                    <a:pt x="0" y="0"/>
                  </a:lnTo>
                  <a:lnTo>
                    <a:pt x="0" y="223164"/>
                  </a:lnTo>
                  <a:lnTo>
                    <a:pt x="279209" y="223164"/>
                  </a:lnTo>
                  <a:lnTo>
                    <a:pt x="279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17488" y="1265428"/>
              <a:ext cx="3420110" cy="2588260"/>
            </a:xfrm>
            <a:custGeom>
              <a:avLst/>
              <a:gdLst/>
              <a:ahLst/>
              <a:cxnLst/>
              <a:rect l="l" t="t" r="r" b="b"/>
              <a:pathLst>
                <a:path w="3420109" h="2588260">
                  <a:moveTo>
                    <a:pt x="0" y="431419"/>
                  </a:moveTo>
                  <a:lnTo>
                    <a:pt x="2531" y="384413"/>
                  </a:lnTo>
                  <a:lnTo>
                    <a:pt x="9951" y="338873"/>
                  </a:lnTo>
                  <a:lnTo>
                    <a:pt x="21995" y="295062"/>
                  </a:lnTo>
                  <a:lnTo>
                    <a:pt x="38400" y="253243"/>
                  </a:lnTo>
                  <a:lnTo>
                    <a:pt x="58904" y="213679"/>
                  </a:lnTo>
                  <a:lnTo>
                    <a:pt x="83242" y="176634"/>
                  </a:lnTo>
                  <a:lnTo>
                    <a:pt x="111152" y="142371"/>
                  </a:lnTo>
                  <a:lnTo>
                    <a:pt x="142371" y="111152"/>
                  </a:lnTo>
                  <a:lnTo>
                    <a:pt x="176634" y="83242"/>
                  </a:lnTo>
                  <a:lnTo>
                    <a:pt x="213679" y="58904"/>
                  </a:lnTo>
                  <a:lnTo>
                    <a:pt x="253243" y="38400"/>
                  </a:lnTo>
                  <a:lnTo>
                    <a:pt x="295062" y="21995"/>
                  </a:lnTo>
                  <a:lnTo>
                    <a:pt x="338873" y="9951"/>
                  </a:lnTo>
                  <a:lnTo>
                    <a:pt x="384413" y="2531"/>
                  </a:lnTo>
                  <a:lnTo>
                    <a:pt x="431419" y="0"/>
                  </a:lnTo>
                  <a:lnTo>
                    <a:pt x="2988564" y="0"/>
                  </a:lnTo>
                  <a:lnTo>
                    <a:pt x="3035569" y="2531"/>
                  </a:lnTo>
                  <a:lnTo>
                    <a:pt x="3081109" y="9951"/>
                  </a:lnTo>
                  <a:lnTo>
                    <a:pt x="3124920" y="21995"/>
                  </a:lnTo>
                  <a:lnTo>
                    <a:pt x="3166739" y="38400"/>
                  </a:lnTo>
                  <a:lnTo>
                    <a:pt x="3206303" y="58904"/>
                  </a:lnTo>
                  <a:lnTo>
                    <a:pt x="3243348" y="83242"/>
                  </a:lnTo>
                  <a:lnTo>
                    <a:pt x="3277611" y="111152"/>
                  </a:lnTo>
                  <a:lnTo>
                    <a:pt x="3308830" y="142371"/>
                  </a:lnTo>
                  <a:lnTo>
                    <a:pt x="3336740" y="176634"/>
                  </a:lnTo>
                  <a:lnTo>
                    <a:pt x="3361078" y="213679"/>
                  </a:lnTo>
                  <a:lnTo>
                    <a:pt x="3381582" y="253243"/>
                  </a:lnTo>
                  <a:lnTo>
                    <a:pt x="3397987" y="295062"/>
                  </a:lnTo>
                  <a:lnTo>
                    <a:pt x="3410031" y="338873"/>
                  </a:lnTo>
                  <a:lnTo>
                    <a:pt x="3417451" y="384413"/>
                  </a:lnTo>
                  <a:lnTo>
                    <a:pt x="3419983" y="431419"/>
                  </a:lnTo>
                  <a:lnTo>
                    <a:pt x="3419983" y="2156968"/>
                  </a:lnTo>
                  <a:lnTo>
                    <a:pt x="3417451" y="2203971"/>
                  </a:lnTo>
                  <a:lnTo>
                    <a:pt x="3410031" y="2249507"/>
                  </a:lnTo>
                  <a:lnTo>
                    <a:pt x="3397987" y="2293311"/>
                  </a:lnTo>
                  <a:lnTo>
                    <a:pt x="3381582" y="2335121"/>
                  </a:lnTo>
                  <a:lnTo>
                    <a:pt x="3361078" y="2374674"/>
                  </a:lnTo>
                  <a:lnTo>
                    <a:pt x="3336740" y="2411707"/>
                  </a:lnTo>
                  <a:lnTo>
                    <a:pt x="3308830" y="2445958"/>
                  </a:lnTo>
                  <a:lnTo>
                    <a:pt x="3277611" y="2477164"/>
                  </a:lnTo>
                  <a:lnTo>
                    <a:pt x="3243348" y="2505061"/>
                  </a:lnTo>
                  <a:lnTo>
                    <a:pt x="3206303" y="2529388"/>
                  </a:lnTo>
                  <a:lnTo>
                    <a:pt x="3166739" y="2549881"/>
                  </a:lnTo>
                  <a:lnTo>
                    <a:pt x="3124920" y="2566277"/>
                  </a:lnTo>
                  <a:lnTo>
                    <a:pt x="3081109" y="2578314"/>
                  </a:lnTo>
                  <a:lnTo>
                    <a:pt x="3035569" y="2585729"/>
                  </a:lnTo>
                  <a:lnTo>
                    <a:pt x="2988564" y="2588260"/>
                  </a:lnTo>
                  <a:lnTo>
                    <a:pt x="431419" y="2588260"/>
                  </a:lnTo>
                  <a:lnTo>
                    <a:pt x="384413" y="2585729"/>
                  </a:lnTo>
                  <a:lnTo>
                    <a:pt x="338873" y="2578314"/>
                  </a:lnTo>
                  <a:lnTo>
                    <a:pt x="295062" y="2566277"/>
                  </a:lnTo>
                  <a:lnTo>
                    <a:pt x="253243" y="2549881"/>
                  </a:lnTo>
                  <a:lnTo>
                    <a:pt x="213679" y="2529388"/>
                  </a:lnTo>
                  <a:lnTo>
                    <a:pt x="176634" y="2505061"/>
                  </a:lnTo>
                  <a:lnTo>
                    <a:pt x="142371" y="2477164"/>
                  </a:lnTo>
                  <a:lnTo>
                    <a:pt x="111152" y="2445958"/>
                  </a:lnTo>
                  <a:lnTo>
                    <a:pt x="83242" y="2411707"/>
                  </a:lnTo>
                  <a:lnTo>
                    <a:pt x="58904" y="2374674"/>
                  </a:lnTo>
                  <a:lnTo>
                    <a:pt x="38400" y="2335121"/>
                  </a:lnTo>
                  <a:lnTo>
                    <a:pt x="21995" y="2293311"/>
                  </a:lnTo>
                  <a:lnTo>
                    <a:pt x="9951" y="2249507"/>
                  </a:lnTo>
                  <a:lnTo>
                    <a:pt x="2531" y="2203971"/>
                  </a:lnTo>
                  <a:lnTo>
                    <a:pt x="0" y="2156968"/>
                  </a:lnTo>
                  <a:lnTo>
                    <a:pt x="0" y="431419"/>
                  </a:lnTo>
                  <a:close/>
                </a:path>
              </a:pathLst>
            </a:custGeom>
            <a:ln w="15875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0039" y="2781182"/>
              <a:ext cx="2378993" cy="88708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658610" y="2900680"/>
              <a:ext cx="2301875" cy="708025"/>
            </a:xfrm>
            <a:custGeom>
              <a:avLst/>
              <a:gdLst/>
              <a:ahLst/>
              <a:cxnLst/>
              <a:rect l="l" t="t" r="r" b="b"/>
              <a:pathLst>
                <a:path w="2301875" h="708025">
                  <a:moveTo>
                    <a:pt x="2301748" y="0"/>
                  </a:moveTo>
                  <a:lnTo>
                    <a:pt x="2260639" y="26900"/>
                  </a:lnTo>
                  <a:lnTo>
                    <a:pt x="2211310" y="39389"/>
                  </a:lnTo>
                  <a:lnTo>
                    <a:pt x="2144625" y="51077"/>
                  </a:lnTo>
                  <a:lnTo>
                    <a:pt x="2105203" y="56582"/>
                  </a:lnTo>
                  <a:lnTo>
                    <a:pt x="2061956" y="61842"/>
                  </a:lnTo>
                  <a:lnTo>
                    <a:pt x="2015056" y="66841"/>
                  </a:lnTo>
                  <a:lnTo>
                    <a:pt x="1964674" y="71564"/>
                  </a:lnTo>
                  <a:lnTo>
                    <a:pt x="1910981" y="75996"/>
                  </a:lnTo>
                  <a:lnTo>
                    <a:pt x="1854149" y="80122"/>
                  </a:lnTo>
                  <a:lnTo>
                    <a:pt x="1794349" y="83926"/>
                  </a:lnTo>
                  <a:lnTo>
                    <a:pt x="1731753" y="87394"/>
                  </a:lnTo>
                  <a:lnTo>
                    <a:pt x="1666531" y="90511"/>
                  </a:lnTo>
                  <a:lnTo>
                    <a:pt x="1598856" y="93261"/>
                  </a:lnTo>
                  <a:lnTo>
                    <a:pt x="1528899" y="95630"/>
                  </a:lnTo>
                  <a:lnTo>
                    <a:pt x="1456830" y="97601"/>
                  </a:lnTo>
                  <a:lnTo>
                    <a:pt x="1382822" y="99161"/>
                  </a:lnTo>
                  <a:lnTo>
                    <a:pt x="1307046" y="100294"/>
                  </a:lnTo>
                  <a:lnTo>
                    <a:pt x="1229672" y="100985"/>
                  </a:lnTo>
                  <a:lnTo>
                    <a:pt x="1150874" y="101219"/>
                  </a:lnTo>
                  <a:lnTo>
                    <a:pt x="1072075" y="100985"/>
                  </a:lnTo>
                  <a:lnTo>
                    <a:pt x="994701" y="100294"/>
                  </a:lnTo>
                  <a:lnTo>
                    <a:pt x="918925" y="99161"/>
                  </a:lnTo>
                  <a:lnTo>
                    <a:pt x="844917" y="97601"/>
                  </a:lnTo>
                  <a:lnTo>
                    <a:pt x="772848" y="95630"/>
                  </a:lnTo>
                  <a:lnTo>
                    <a:pt x="702891" y="93261"/>
                  </a:lnTo>
                  <a:lnTo>
                    <a:pt x="635216" y="90511"/>
                  </a:lnTo>
                  <a:lnTo>
                    <a:pt x="569994" y="87394"/>
                  </a:lnTo>
                  <a:lnTo>
                    <a:pt x="507398" y="83926"/>
                  </a:lnTo>
                  <a:lnTo>
                    <a:pt x="447598" y="80122"/>
                  </a:lnTo>
                  <a:lnTo>
                    <a:pt x="390766" y="75996"/>
                  </a:lnTo>
                  <a:lnTo>
                    <a:pt x="337073" y="71564"/>
                  </a:lnTo>
                  <a:lnTo>
                    <a:pt x="286691" y="66841"/>
                  </a:lnTo>
                  <a:lnTo>
                    <a:pt x="239791" y="61842"/>
                  </a:lnTo>
                  <a:lnTo>
                    <a:pt x="196544" y="56582"/>
                  </a:lnTo>
                  <a:lnTo>
                    <a:pt x="157122" y="51077"/>
                  </a:lnTo>
                  <a:lnTo>
                    <a:pt x="90437" y="39389"/>
                  </a:lnTo>
                  <a:lnTo>
                    <a:pt x="41108" y="26900"/>
                  </a:lnTo>
                  <a:lnTo>
                    <a:pt x="2654" y="6927"/>
                  </a:lnTo>
                  <a:lnTo>
                    <a:pt x="0" y="0"/>
                  </a:lnTo>
                  <a:lnTo>
                    <a:pt x="0" y="606933"/>
                  </a:lnTo>
                  <a:lnTo>
                    <a:pt x="41108" y="633824"/>
                  </a:lnTo>
                  <a:lnTo>
                    <a:pt x="90437" y="646302"/>
                  </a:lnTo>
                  <a:lnTo>
                    <a:pt x="157122" y="657977"/>
                  </a:lnTo>
                  <a:lnTo>
                    <a:pt x="196544" y="663475"/>
                  </a:lnTo>
                  <a:lnTo>
                    <a:pt x="239791" y="668727"/>
                  </a:lnTo>
                  <a:lnTo>
                    <a:pt x="286691" y="673718"/>
                  </a:lnTo>
                  <a:lnTo>
                    <a:pt x="337073" y="678434"/>
                  </a:lnTo>
                  <a:lnTo>
                    <a:pt x="390766" y="682857"/>
                  </a:lnTo>
                  <a:lnTo>
                    <a:pt x="447598" y="686975"/>
                  </a:lnTo>
                  <a:lnTo>
                    <a:pt x="507398" y="690772"/>
                  </a:lnTo>
                  <a:lnTo>
                    <a:pt x="569994" y="694233"/>
                  </a:lnTo>
                  <a:lnTo>
                    <a:pt x="635216" y="697343"/>
                  </a:lnTo>
                  <a:lnTo>
                    <a:pt x="702891" y="700087"/>
                  </a:lnTo>
                  <a:lnTo>
                    <a:pt x="772848" y="702450"/>
                  </a:lnTo>
                  <a:lnTo>
                    <a:pt x="844917" y="704417"/>
                  </a:lnTo>
                  <a:lnTo>
                    <a:pt x="918925" y="705973"/>
                  </a:lnTo>
                  <a:lnTo>
                    <a:pt x="994701" y="707103"/>
                  </a:lnTo>
                  <a:lnTo>
                    <a:pt x="1072075" y="707792"/>
                  </a:lnTo>
                  <a:lnTo>
                    <a:pt x="1150874" y="708025"/>
                  </a:lnTo>
                  <a:lnTo>
                    <a:pt x="1229672" y="707792"/>
                  </a:lnTo>
                  <a:lnTo>
                    <a:pt x="1307046" y="707103"/>
                  </a:lnTo>
                  <a:lnTo>
                    <a:pt x="1382822" y="705973"/>
                  </a:lnTo>
                  <a:lnTo>
                    <a:pt x="1456830" y="704417"/>
                  </a:lnTo>
                  <a:lnTo>
                    <a:pt x="1528899" y="702450"/>
                  </a:lnTo>
                  <a:lnTo>
                    <a:pt x="1598856" y="700087"/>
                  </a:lnTo>
                  <a:lnTo>
                    <a:pt x="1666531" y="697343"/>
                  </a:lnTo>
                  <a:lnTo>
                    <a:pt x="1731753" y="694233"/>
                  </a:lnTo>
                  <a:lnTo>
                    <a:pt x="1794349" y="690772"/>
                  </a:lnTo>
                  <a:lnTo>
                    <a:pt x="1854149" y="686975"/>
                  </a:lnTo>
                  <a:lnTo>
                    <a:pt x="1910981" y="682857"/>
                  </a:lnTo>
                  <a:lnTo>
                    <a:pt x="1964674" y="678434"/>
                  </a:lnTo>
                  <a:lnTo>
                    <a:pt x="2015056" y="673718"/>
                  </a:lnTo>
                  <a:lnTo>
                    <a:pt x="2061956" y="668727"/>
                  </a:lnTo>
                  <a:lnTo>
                    <a:pt x="2105203" y="663475"/>
                  </a:lnTo>
                  <a:lnTo>
                    <a:pt x="2144625" y="657977"/>
                  </a:lnTo>
                  <a:lnTo>
                    <a:pt x="2211310" y="646303"/>
                  </a:lnTo>
                  <a:lnTo>
                    <a:pt x="2260639" y="633824"/>
                  </a:lnTo>
                  <a:lnTo>
                    <a:pt x="2299093" y="613859"/>
                  </a:lnTo>
                  <a:lnTo>
                    <a:pt x="2301748" y="606933"/>
                  </a:lnTo>
                  <a:lnTo>
                    <a:pt x="230174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58610" y="2799587"/>
              <a:ext cx="2301875" cy="202565"/>
            </a:xfrm>
            <a:custGeom>
              <a:avLst/>
              <a:gdLst/>
              <a:ahLst/>
              <a:cxnLst/>
              <a:rect l="l" t="t" r="r" b="b"/>
              <a:pathLst>
                <a:path w="2301875" h="202564">
                  <a:moveTo>
                    <a:pt x="1150874" y="0"/>
                  </a:moveTo>
                  <a:lnTo>
                    <a:pt x="1072075" y="232"/>
                  </a:lnTo>
                  <a:lnTo>
                    <a:pt x="994701" y="921"/>
                  </a:lnTo>
                  <a:lnTo>
                    <a:pt x="918925" y="2051"/>
                  </a:lnTo>
                  <a:lnTo>
                    <a:pt x="844917" y="3607"/>
                  </a:lnTo>
                  <a:lnTo>
                    <a:pt x="772848" y="5574"/>
                  </a:lnTo>
                  <a:lnTo>
                    <a:pt x="702891" y="7937"/>
                  </a:lnTo>
                  <a:lnTo>
                    <a:pt x="635216" y="10681"/>
                  </a:lnTo>
                  <a:lnTo>
                    <a:pt x="569994" y="13791"/>
                  </a:lnTo>
                  <a:lnTo>
                    <a:pt x="507398" y="17252"/>
                  </a:lnTo>
                  <a:lnTo>
                    <a:pt x="447598" y="21049"/>
                  </a:lnTo>
                  <a:lnTo>
                    <a:pt x="390766" y="25167"/>
                  </a:lnTo>
                  <a:lnTo>
                    <a:pt x="337073" y="29590"/>
                  </a:lnTo>
                  <a:lnTo>
                    <a:pt x="286691" y="34306"/>
                  </a:lnTo>
                  <a:lnTo>
                    <a:pt x="239791" y="39297"/>
                  </a:lnTo>
                  <a:lnTo>
                    <a:pt x="196544" y="44549"/>
                  </a:lnTo>
                  <a:lnTo>
                    <a:pt x="157122" y="50047"/>
                  </a:lnTo>
                  <a:lnTo>
                    <a:pt x="90437" y="61721"/>
                  </a:lnTo>
                  <a:lnTo>
                    <a:pt x="41108" y="74200"/>
                  </a:lnTo>
                  <a:lnTo>
                    <a:pt x="2654" y="94165"/>
                  </a:lnTo>
                  <a:lnTo>
                    <a:pt x="0" y="101091"/>
                  </a:lnTo>
                  <a:lnTo>
                    <a:pt x="2654" y="108019"/>
                  </a:lnTo>
                  <a:lnTo>
                    <a:pt x="41108" y="127992"/>
                  </a:lnTo>
                  <a:lnTo>
                    <a:pt x="90437" y="140481"/>
                  </a:lnTo>
                  <a:lnTo>
                    <a:pt x="157122" y="152169"/>
                  </a:lnTo>
                  <a:lnTo>
                    <a:pt x="196544" y="157674"/>
                  </a:lnTo>
                  <a:lnTo>
                    <a:pt x="239791" y="162934"/>
                  </a:lnTo>
                  <a:lnTo>
                    <a:pt x="286691" y="167933"/>
                  </a:lnTo>
                  <a:lnTo>
                    <a:pt x="337073" y="172656"/>
                  </a:lnTo>
                  <a:lnTo>
                    <a:pt x="390766" y="177088"/>
                  </a:lnTo>
                  <a:lnTo>
                    <a:pt x="447598" y="181214"/>
                  </a:lnTo>
                  <a:lnTo>
                    <a:pt x="507398" y="185018"/>
                  </a:lnTo>
                  <a:lnTo>
                    <a:pt x="569994" y="188486"/>
                  </a:lnTo>
                  <a:lnTo>
                    <a:pt x="635216" y="191603"/>
                  </a:lnTo>
                  <a:lnTo>
                    <a:pt x="702891" y="194353"/>
                  </a:lnTo>
                  <a:lnTo>
                    <a:pt x="772848" y="196722"/>
                  </a:lnTo>
                  <a:lnTo>
                    <a:pt x="844917" y="198693"/>
                  </a:lnTo>
                  <a:lnTo>
                    <a:pt x="918925" y="200253"/>
                  </a:lnTo>
                  <a:lnTo>
                    <a:pt x="994701" y="201386"/>
                  </a:lnTo>
                  <a:lnTo>
                    <a:pt x="1072075" y="202077"/>
                  </a:lnTo>
                  <a:lnTo>
                    <a:pt x="1150874" y="202311"/>
                  </a:lnTo>
                  <a:lnTo>
                    <a:pt x="1229672" y="202077"/>
                  </a:lnTo>
                  <a:lnTo>
                    <a:pt x="1307046" y="201386"/>
                  </a:lnTo>
                  <a:lnTo>
                    <a:pt x="1382822" y="200253"/>
                  </a:lnTo>
                  <a:lnTo>
                    <a:pt x="1456830" y="198693"/>
                  </a:lnTo>
                  <a:lnTo>
                    <a:pt x="1528899" y="196722"/>
                  </a:lnTo>
                  <a:lnTo>
                    <a:pt x="1598856" y="194353"/>
                  </a:lnTo>
                  <a:lnTo>
                    <a:pt x="1666531" y="191603"/>
                  </a:lnTo>
                  <a:lnTo>
                    <a:pt x="1731753" y="188486"/>
                  </a:lnTo>
                  <a:lnTo>
                    <a:pt x="1794349" y="185018"/>
                  </a:lnTo>
                  <a:lnTo>
                    <a:pt x="1854149" y="181214"/>
                  </a:lnTo>
                  <a:lnTo>
                    <a:pt x="1910981" y="177088"/>
                  </a:lnTo>
                  <a:lnTo>
                    <a:pt x="1964674" y="172656"/>
                  </a:lnTo>
                  <a:lnTo>
                    <a:pt x="2015056" y="167933"/>
                  </a:lnTo>
                  <a:lnTo>
                    <a:pt x="2061956" y="162934"/>
                  </a:lnTo>
                  <a:lnTo>
                    <a:pt x="2105203" y="157674"/>
                  </a:lnTo>
                  <a:lnTo>
                    <a:pt x="2144625" y="152169"/>
                  </a:lnTo>
                  <a:lnTo>
                    <a:pt x="2211310" y="140481"/>
                  </a:lnTo>
                  <a:lnTo>
                    <a:pt x="2260639" y="127992"/>
                  </a:lnTo>
                  <a:lnTo>
                    <a:pt x="2299093" y="108019"/>
                  </a:lnTo>
                  <a:lnTo>
                    <a:pt x="2301748" y="101091"/>
                  </a:lnTo>
                  <a:lnTo>
                    <a:pt x="2299093" y="94165"/>
                  </a:lnTo>
                  <a:lnTo>
                    <a:pt x="2260639" y="74200"/>
                  </a:lnTo>
                  <a:lnTo>
                    <a:pt x="2211310" y="61722"/>
                  </a:lnTo>
                  <a:lnTo>
                    <a:pt x="2144625" y="50047"/>
                  </a:lnTo>
                  <a:lnTo>
                    <a:pt x="2105203" y="44549"/>
                  </a:lnTo>
                  <a:lnTo>
                    <a:pt x="2061956" y="39297"/>
                  </a:lnTo>
                  <a:lnTo>
                    <a:pt x="2015056" y="34306"/>
                  </a:lnTo>
                  <a:lnTo>
                    <a:pt x="1964674" y="29591"/>
                  </a:lnTo>
                  <a:lnTo>
                    <a:pt x="1910981" y="25167"/>
                  </a:lnTo>
                  <a:lnTo>
                    <a:pt x="1854149" y="21049"/>
                  </a:lnTo>
                  <a:lnTo>
                    <a:pt x="1794349" y="17252"/>
                  </a:lnTo>
                  <a:lnTo>
                    <a:pt x="1731753" y="13791"/>
                  </a:lnTo>
                  <a:lnTo>
                    <a:pt x="1666531" y="10681"/>
                  </a:lnTo>
                  <a:lnTo>
                    <a:pt x="1598856" y="7937"/>
                  </a:lnTo>
                  <a:lnTo>
                    <a:pt x="1528899" y="5574"/>
                  </a:lnTo>
                  <a:lnTo>
                    <a:pt x="1456830" y="3607"/>
                  </a:lnTo>
                  <a:lnTo>
                    <a:pt x="1382822" y="2051"/>
                  </a:lnTo>
                  <a:lnTo>
                    <a:pt x="1307046" y="921"/>
                  </a:lnTo>
                  <a:lnTo>
                    <a:pt x="1229672" y="232"/>
                  </a:lnTo>
                  <a:lnTo>
                    <a:pt x="1150874" y="0"/>
                  </a:lnTo>
                  <a:close/>
                </a:path>
              </a:pathLst>
            </a:custGeom>
            <a:solidFill>
              <a:srgbClr val="77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58610" y="2799587"/>
              <a:ext cx="2301875" cy="809625"/>
            </a:xfrm>
            <a:custGeom>
              <a:avLst/>
              <a:gdLst/>
              <a:ahLst/>
              <a:cxnLst/>
              <a:rect l="l" t="t" r="r" b="b"/>
              <a:pathLst>
                <a:path w="2301875" h="809625">
                  <a:moveTo>
                    <a:pt x="2301748" y="101091"/>
                  </a:moveTo>
                  <a:lnTo>
                    <a:pt x="2260639" y="127992"/>
                  </a:lnTo>
                  <a:lnTo>
                    <a:pt x="2211310" y="140481"/>
                  </a:lnTo>
                  <a:lnTo>
                    <a:pt x="2144625" y="152169"/>
                  </a:lnTo>
                  <a:lnTo>
                    <a:pt x="2105203" y="157674"/>
                  </a:lnTo>
                  <a:lnTo>
                    <a:pt x="2061956" y="162934"/>
                  </a:lnTo>
                  <a:lnTo>
                    <a:pt x="2015056" y="167933"/>
                  </a:lnTo>
                  <a:lnTo>
                    <a:pt x="1964674" y="172656"/>
                  </a:lnTo>
                  <a:lnTo>
                    <a:pt x="1910981" y="177088"/>
                  </a:lnTo>
                  <a:lnTo>
                    <a:pt x="1854149" y="181214"/>
                  </a:lnTo>
                  <a:lnTo>
                    <a:pt x="1794349" y="185018"/>
                  </a:lnTo>
                  <a:lnTo>
                    <a:pt x="1731753" y="188486"/>
                  </a:lnTo>
                  <a:lnTo>
                    <a:pt x="1666531" y="191603"/>
                  </a:lnTo>
                  <a:lnTo>
                    <a:pt x="1598856" y="194353"/>
                  </a:lnTo>
                  <a:lnTo>
                    <a:pt x="1528899" y="196722"/>
                  </a:lnTo>
                  <a:lnTo>
                    <a:pt x="1456830" y="198693"/>
                  </a:lnTo>
                  <a:lnTo>
                    <a:pt x="1382822" y="200253"/>
                  </a:lnTo>
                  <a:lnTo>
                    <a:pt x="1307046" y="201386"/>
                  </a:lnTo>
                  <a:lnTo>
                    <a:pt x="1229672" y="202077"/>
                  </a:lnTo>
                  <a:lnTo>
                    <a:pt x="1150874" y="202311"/>
                  </a:lnTo>
                  <a:lnTo>
                    <a:pt x="1072075" y="202077"/>
                  </a:lnTo>
                  <a:lnTo>
                    <a:pt x="994701" y="201386"/>
                  </a:lnTo>
                  <a:lnTo>
                    <a:pt x="918925" y="200253"/>
                  </a:lnTo>
                  <a:lnTo>
                    <a:pt x="844917" y="198693"/>
                  </a:lnTo>
                  <a:lnTo>
                    <a:pt x="772848" y="196722"/>
                  </a:lnTo>
                  <a:lnTo>
                    <a:pt x="702891" y="194353"/>
                  </a:lnTo>
                  <a:lnTo>
                    <a:pt x="635216" y="191603"/>
                  </a:lnTo>
                  <a:lnTo>
                    <a:pt x="569994" y="188486"/>
                  </a:lnTo>
                  <a:lnTo>
                    <a:pt x="507398" y="185018"/>
                  </a:lnTo>
                  <a:lnTo>
                    <a:pt x="447598" y="181214"/>
                  </a:lnTo>
                  <a:lnTo>
                    <a:pt x="390766" y="177088"/>
                  </a:lnTo>
                  <a:lnTo>
                    <a:pt x="337073" y="172656"/>
                  </a:lnTo>
                  <a:lnTo>
                    <a:pt x="286691" y="167933"/>
                  </a:lnTo>
                  <a:lnTo>
                    <a:pt x="239791" y="162934"/>
                  </a:lnTo>
                  <a:lnTo>
                    <a:pt x="196544" y="157674"/>
                  </a:lnTo>
                  <a:lnTo>
                    <a:pt x="157122" y="152169"/>
                  </a:lnTo>
                  <a:lnTo>
                    <a:pt x="90437" y="140481"/>
                  </a:lnTo>
                  <a:lnTo>
                    <a:pt x="41108" y="127992"/>
                  </a:lnTo>
                  <a:lnTo>
                    <a:pt x="2654" y="108019"/>
                  </a:lnTo>
                  <a:lnTo>
                    <a:pt x="0" y="101091"/>
                  </a:lnTo>
                  <a:lnTo>
                    <a:pt x="2654" y="94165"/>
                  </a:lnTo>
                  <a:lnTo>
                    <a:pt x="41108" y="74200"/>
                  </a:lnTo>
                  <a:lnTo>
                    <a:pt x="90437" y="61721"/>
                  </a:lnTo>
                  <a:lnTo>
                    <a:pt x="157122" y="50047"/>
                  </a:lnTo>
                  <a:lnTo>
                    <a:pt x="196544" y="44549"/>
                  </a:lnTo>
                  <a:lnTo>
                    <a:pt x="239791" y="39297"/>
                  </a:lnTo>
                  <a:lnTo>
                    <a:pt x="286691" y="34306"/>
                  </a:lnTo>
                  <a:lnTo>
                    <a:pt x="337073" y="29590"/>
                  </a:lnTo>
                  <a:lnTo>
                    <a:pt x="390766" y="25167"/>
                  </a:lnTo>
                  <a:lnTo>
                    <a:pt x="447598" y="21049"/>
                  </a:lnTo>
                  <a:lnTo>
                    <a:pt x="507398" y="17252"/>
                  </a:lnTo>
                  <a:lnTo>
                    <a:pt x="569994" y="13791"/>
                  </a:lnTo>
                  <a:lnTo>
                    <a:pt x="635216" y="10681"/>
                  </a:lnTo>
                  <a:lnTo>
                    <a:pt x="702891" y="7937"/>
                  </a:lnTo>
                  <a:lnTo>
                    <a:pt x="772848" y="5574"/>
                  </a:lnTo>
                  <a:lnTo>
                    <a:pt x="844917" y="3607"/>
                  </a:lnTo>
                  <a:lnTo>
                    <a:pt x="918925" y="2051"/>
                  </a:lnTo>
                  <a:lnTo>
                    <a:pt x="994701" y="921"/>
                  </a:lnTo>
                  <a:lnTo>
                    <a:pt x="1072075" y="232"/>
                  </a:lnTo>
                  <a:lnTo>
                    <a:pt x="1150874" y="0"/>
                  </a:lnTo>
                  <a:lnTo>
                    <a:pt x="1229672" y="232"/>
                  </a:lnTo>
                  <a:lnTo>
                    <a:pt x="1307046" y="921"/>
                  </a:lnTo>
                  <a:lnTo>
                    <a:pt x="1382822" y="2051"/>
                  </a:lnTo>
                  <a:lnTo>
                    <a:pt x="1456830" y="3607"/>
                  </a:lnTo>
                  <a:lnTo>
                    <a:pt x="1528899" y="5574"/>
                  </a:lnTo>
                  <a:lnTo>
                    <a:pt x="1598856" y="7937"/>
                  </a:lnTo>
                  <a:lnTo>
                    <a:pt x="1666531" y="10681"/>
                  </a:lnTo>
                  <a:lnTo>
                    <a:pt x="1731753" y="13791"/>
                  </a:lnTo>
                  <a:lnTo>
                    <a:pt x="1794349" y="17252"/>
                  </a:lnTo>
                  <a:lnTo>
                    <a:pt x="1854149" y="21049"/>
                  </a:lnTo>
                  <a:lnTo>
                    <a:pt x="1910981" y="25167"/>
                  </a:lnTo>
                  <a:lnTo>
                    <a:pt x="1964674" y="29591"/>
                  </a:lnTo>
                  <a:lnTo>
                    <a:pt x="2015056" y="34306"/>
                  </a:lnTo>
                  <a:lnTo>
                    <a:pt x="2061956" y="39297"/>
                  </a:lnTo>
                  <a:lnTo>
                    <a:pt x="2105203" y="44549"/>
                  </a:lnTo>
                  <a:lnTo>
                    <a:pt x="2144625" y="50047"/>
                  </a:lnTo>
                  <a:lnTo>
                    <a:pt x="2211310" y="61722"/>
                  </a:lnTo>
                  <a:lnTo>
                    <a:pt x="2260639" y="74200"/>
                  </a:lnTo>
                  <a:lnTo>
                    <a:pt x="2299093" y="94165"/>
                  </a:lnTo>
                  <a:lnTo>
                    <a:pt x="2301748" y="101091"/>
                  </a:lnTo>
                  <a:lnTo>
                    <a:pt x="2301748" y="708025"/>
                  </a:lnTo>
                  <a:lnTo>
                    <a:pt x="2260639" y="734916"/>
                  </a:lnTo>
                  <a:lnTo>
                    <a:pt x="2211310" y="747395"/>
                  </a:lnTo>
                  <a:lnTo>
                    <a:pt x="2144625" y="759069"/>
                  </a:lnTo>
                  <a:lnTo>
                    <a:pt x="2105203" y="764567"/>
                  </a:lnTo>
                  <a:lnTo>
                    <a:pt x="2061956" y="769819"/>
                  </a:lnTo>
                  <a:lnTo>
                    <a:pt x="2015056" y="774810"/>
                  </a:lnTo>
                  <a:lnTo>
                    <a:pt x="1964674" y="779526"/>
                  </a:lnTo>
                  <a:lnTo>
                    <a:pt x="1910981" y="783949"/>
                  </a:lnTo>
                  <a:lnTo>
                    <a:pt x="1854149" y="788067"/>
                  </a:lnTo>
                  <a:lnTo>
                    <a:pt x="1794349" y="791864"/>
                  </a:lnTo>
                  <a:lnTo>
                    <a:pt x="1731753" y="795325"/>
                  </a:lnTo>
                  <a:lnTo>
                    <a:pt x="1666531" y="798435"/>
                  </a:lnTo>
                  <a:lnTo>
                    <a:pt x="1598856" y="801179"/>
                  </a:lnTo>
                  <a:lnTo>
                    <a:pt x="1528899" y="803542"/>
                  </a:lnTo>
                  <a:lnTo>
                    <a:pt x="1456830" y="805509"/>
                  </a:lnTo>
                  <a:lnTo>
                    <a:pt x="1382822" y="807065"/>
                  </a:lnTo>
                  <a:lnTo>
                    <a:pt x="1307046" y="808195"/>
                  </a:lnTo>
                  <a:lnTo>
                    <a:pt x="1229672" y="808884"/>
                  </a:lnTo>
                  <a:lnTo>
                    <a:pt x="1150874" y="809117"/>
                  </a:lnTo>
                  <a:lnTo>
                    <a:pt x="1072075" y="808884"/>
                  </a:lnTo>
                  <a:lnTo>
                    <a:pt x="994701" y="808195"/>
                  </a:lnTo>
                  <a:lnTo>
                    <a:pt x="918925" y="807065"/>
                  </a:lnTo>
                  <a:lnTo>
                    <a:pt x="844917" y="805509"/>
                  </a:lnTo>
                  <a:lnTo>
                    <a:pt x="772848" y="803542"/>
                  </a:lnTo>
                  <a:lnTo>
                    <a:pt x="702891" y="801179"/>
                  </a:lnTo>
                  <a:lnTo>
                    <a:pt x="635216" y="798435"/>
                  </a:lnTo>
                  <a:lnTo>
                    <a:pt x="569994" y="795325"/>
                  </a:lnTo>
                  <a:lnTo>
                    <a:pt x="507398" y="791864"/>
                  </a:lnTo>
                  <a:lnTo>
                    <a:pt x="447598" y="788067"/>
                  </a:lnTo>
                  <a:lnTo>
                    <a:pt x="390766" y="783949"/>
                  </a:lnTo>
                  <a:lnTo>
                    <a:pt x="337073" y="779526"/>
                  </a:lnTo>
                  <a:lnTo>
                    <a:pt x="286691" y="774810"/>
                  </a:lnTo>
                  <a:lnTo>
                    <a:pt x="239791" y="769819"/>
                  </a:lnTo>
                  <a:lnTo>
                    <a:pt x="196544" y="764567"/>
                  </a:lnTo>
                  <a:lnTo>
                    <a:pt x="157122" y="759069"/>
                  </a:lnTo>
                  <a:lnTo>
                    <a:pt x="90437" y="747394"/>
                  </a:lnTo>
                  <a:lnTo>
                    <a:pt x="41108" y="734916"/>
                  </a:lnTo>
                  <a:lnTo>
                    <a:pt x="2654" y="714951"/>
                  </a:lnTo>
                  <a:lnTo>
                    <a:pt x="0" y="708025"/>
                  </a:lnTo>
                  <a:lnTo>
                    <a:pt x="0" y="101091"/>
                  </a:lnTo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542021" y="3166364"/>
            <a:ext cx="537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dirty="0" sz="9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8071104" y="3711447"/>
            <a:ext cx="1297305" cy="1365250"/>
            <a:chOff x="8071104" y="3711447"/>
            <a:chExt cx="1297305" cy="1365250"/>
          </a:xfrm>
        </p:grpSpPr>
        <p:sp>
          <p:nvSpPr>
            <p:cNvPr id="27" name="object 27" descr=""/>
            <p:cNvSpPr/>
            <p:nvPr/>
          </p:nvSpPr>
          <p:spPr>
            <a:xfrm>
              <a:off x="8663559" y="3711447"/>
              <a:ext cx="76200" cy="788670"/>
            </a:xfrm>
            <a:custGeom>
              <a:avLst/>
              <a:gdLst/>
              <a:ahLst/>
              <a:cxnLst/>
              <a:rect l="l" t="t" r="r" b="b"/>
              <a:pathLst>
                <a:path w="76200" h="788670">
                  <a:moveTo>
                    <a:pt x="28541" y="712660"/>
                  </a:moveTo>
                  <a:lnTo>
                    <a:pt x="0" y="713613"/>
                  </a:lnTo>
                  <a:lnTo>
                    <a:pt x="40513" y="788543"/>
                  </a:lnTo>
                  <a:lnTo>
                    <a:pt x="69543" y="725296"/>
                  </a:lnTo>
                  <a:lnTo>
                    <a:pt x="28956" y="725296"/>
                  </a:lnTo>
                  <a:lnTo>
                    <a:pt x="28573" y="713613"/>
                  </a:lnTo>
                  <a:lnTo>
                    <a:pt x="28541" y="712660"/>
                  </a:lnTo>
                  <a:close/>
                </a:path>
                <a:path w="76200" h="788670">
                  <a:moveTo>
                    <a:pt x="47591" y="712023"/>
                  </a:moveTo>
                  <a:lnTo>
                    <a:pt x="28541" y="712660"/>
                  </a:lnTo>
                  <a:lnTo>
                    <a:pt x="28935" y="724662"/>
                  </a:lnTo>
                  <a:lnTo>
                    <a:pt x="28956" y="725296"/>
                  </a:lnTo>
                  <a:lnTo>
                    <a:pt x="48006" y="724662"/>
                  </a:lnTo>
                  <a:lnTo>
                    <a:pt x="47643" y="713613"/>
                  </a:lnTo>
                  <a:lnTo>
                    <a:pt x="47591" y="712023"/>
                  </a:lnTo>
                  <a:close/>
                </a:path>
                <a:path w="76200" h="788670">
                  <a:moveTo>
                    <a:pt x="76073" y="711072"/>
                  </a:moveTo>
                  <a:lnTo>
                    <a:pt x="47591" y="712023"/>
                  </a:lnTo>
                  <a:lnTo>
                    <a:pt x="48006" y="724662"/>
                  </a:lnTo>
                  <a:lnTo>
                    <a:pt x="28956" y="725296"/>
                  </a:lnTo>
                  <a:lnTo>
                    <a:pt x="69543" y="725296"/>
                  </a:lnTo>
                  <a:lnTo>
                    <a:pt x="76073" y="711072"/>
                  </a:lnTo>
                  <a:close/>
                </a:path>
                <a:path w="76200" h="788670">
                  <a:moveTo>
                    <a:pt x="24257" y="0"/>
                  </a:moveTo>
                  <a:lnTo>
                    <a:pt x="5207" y="634"/>
                  </a:lnTo>
                  <a:lnTo>
                    <a:pt x="28489" y="711072"/>
                  </a:lnTo>
                  <a:lnTo>
                    <a:pt x="28541" y="712660"/>
                  </a:lnTo>
                  <a:lnTo>
                    <a:pt x="47591" y="712023"/>
                  </a:lnTo>
                  <a:lnTo>
                    <a:pt x="24277" y="634"/>
                  </a:lnTo>
                  <a:lnTo>
                    <a:pt x="2425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1104" y="4471390"/>
              <a:ext cx="1296924" cy="60505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099552" y="4564506"/>
              <a:ext cx="1209040" cy="452755"/>
            </a:xfrm>
            <a:custGeom>
              <a:avLst/>
              <a:gdLst/>
              <a:ahLst/>
              <a:cxnLst/>
              <a:rect l="l" t="t" r="r" b="b"/>
              <a:pathLst>
                <a:path w="1209040" h="452754">
                  <a:moveTo>
                    <a:pt x="1209040" y="0"/>
                  </a:moveTo>
                  <a:lnTo>
                    <a:pt x="1168350" y="23357"/>
                  </a:lnTo>
                  <a:lnTo>
                    <a:pt x="1100734" y="36925"/>
                  </a:lnTo>
                  <a:lnTo>
                    <a:pt x="1056478" y="42926"/>
                  </a:lnTo>
                  <a:lnTo>
                    <a:pt x="1006012" y="48323"/>
                  </a:lnTo>
                  <a:lnTo>
                    <a:pt x="949902" y="53057"/>
                  </a:lnTo>
                  <a:lnTo>
                    <a:pt x="888714" y="57066"/>
                  </a:lnTo>
                  <a:lnTo>
                    <a:pt x="823016" y="60290"/>
                  </a:lnTo>
                  <a:lnTo>
                    <a:pt x="753373" y="62667"/>
                  </a:lnTo>
                  <a:lnTo>
                    <a:pt x="680352" y="64139"/>
                  </a:lnTo>
                  <a:lnTo>
                    <a:pt x="604520" y="64643"/>
                  </a:lnTo>
                  <a:lnTo>
                    <a:pt x="528687" y="64139"/>
                  </a:lnTo>
                  <a:lnTo>
                    <a:pt x="455666" y="62667"/>
                  </a:lnTo>
                  <a:lnTo>
                    <a:pt x="386023" y="60290"/>
                  </a:lnTo>
                  <a:lnTo>
                    <a:pt x="320325" y="57066"/>
                  </a:lnTo>
                  <a:lnTo>
                    <a:pt x="259137" y="53057"/>
                  </a:lnTo>
                  <a:lnTo>
                    <a:pt x="203027" y="48323"/>
                  </a:lnTo>
                  <a:lnTo>
                    <a:pt x="152561" y="42926"/>
                  </a:lnTo>
                  <a:lnTo>
                    <a:pt x="108305" y="36925"/>
                  </a:lnTo>
                  <a:lnTo>
                    <a:pt x="40689" y="23357"/>
                  </a:lnTo>
                  <a:lnTo>
                    <a:pt x="4709" y="8105"/>
                  </a:lnTo>
                  <a:lnTo>
                    <a:pt x="0" y="0"/>
                  </a:lnTo>
                  <a:lnTo>
                    <a:pt x="0" y="387731"/>
                  </a:lnTo>
                  <a:lnTo>
                    <a:pt x="40689" y="411088"/>
                  </a:lnTo>
                  <a:lnTo>
                    <a:pt x="108305" y="424656"/>
                  </a:lnTo>
                  <a:lnTo>
                    <a:pt x="152561" y="430657"/>
                  </a:lnTo>
                  <a:lnTo>
                    <a:pt x="203027" y="436054"/>
                  </a:lnTo>
                  <a:lnTo>
                    <a:pt x="259137" y="440788"/>
                  </a:lnTo>
                  <a:lnTo>
                    <a:pt x="320325" y="444797"/>
                  </a:lnTo>
                  <a:lnTo>
                    <a:pt x="386023" y="448021"/>
                  </a:lnTo>
                  <a:lnTo>
                    <a:pt x="455666" y="450398"/>
                  </a:lnTo>
                  <a:lnTo>
                    <a:pt x="528687" y="451870"/>
                  </a:lnTo>
                  <a:lnTo>
                    <a:pt x="604520" y="452374"/>
                  </a:lnTo>
                  <a:lnTo>
                    <a:pt x="680352" y="451870"/>
                  </a:lnTo>
                  <a:lnTo>
                    <a:pt x="753373" y="450398"/>
                  </a:lnTo>
                  <a:lnTo>
                    <a:pt x="823016" y="448021"/>
                  </a:lnTo>
                  <a:lnTo>
                    <a:pt x="888714" y="444797"/>
                  </a:lnTo>
                  <a:lnTo>
                    <a:pt x="949902" y="440788"/>
                  </a:lnTo>
                  <a:lnTo>
                    <a:pt x="1006012" y="436054"/>
                  </a:lnTo>
                  <a:lnTo>
                    <a:pt x="1056478" y="430657"/>
                  </a:lnTo>
                  <a:lnTo>
                    <a:pt x="1100734" y="424656"/>
                  </a:lnTo>
                  <a:lnTo>
                    <a:pt x="1168350" y="411088"/>
                  </a:lnTo>
                  <a:lnTo>
                    <a:pt x="1204330" y="395836"/>
                  </a:lnTo>
                  <a:lnTo>
                    <a:pt x="1209040" y="387731"/>
                  </a:lnTo>
                  <a:lnTo>
                    <a:pt x="120904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99552" y="4499990"/>
              <a:ext cx="1209040" cy="129539"/>
            </a:xfrm>
            <a:custGeom>
              <a:avLst/>
              <a:gdLst/>
              <a:ahLst/>
              <a:cxnLst/>
              <a:rect l="l" t="t" r="r" b="b"/>
              <a:pathLst>
                <a:path w="1209040" h="129539">
                  <a:moveTo>
                    <a:pt x="604520" y="0"/>
                  </a:moveTo>
                  <a:lnTo>
                    <a:pt x="528687" y="501"/>
                  </a:lnTo>
                  <a:lnTo>
                    <a:pt x="455666" y="1967"/>
                  </a:lnTo>
                  <a:lnTo>
                    <a:pt x="386023" y="4335"/>
                  </a:lnTo>
                  <a:lnTo>
                    <a:pt x="320325" y="7548"/>
                  </a:lnTo>
                  <a:lnTo>
                    <a:pt x="259137" y="11543"/>
                  </a:lnTo>
                  <a:lnTo>
                    <a:pt x="203027" y="16263"/>
                  </a:lnTo>
                  <a:lnTo>
                    <a:pt x="152561" y="21645"/>
                  </a:lnTo>
                  <a:lnTo>
                    <a:pt x="108305" y="27632"/>
                  </a:lnTo>
                  <a:lnTo>
                    <a:pt x="40689" y="41175"/>
                  </a:lnTo>
                  <a:lnTo>
                    <a:pt x="4709" y="56412"/>
                  </a:lnTo>
                  <a:lnTo>
                    <a:pt x="0" y="64515"/>
                  </a:lnTo>
                  <a:lnTo>
                    <a:pt x="4709" y="72621"/>
                  </a:lnTo>
                  <a:lnTo>
                    <a:pt x="40689" y="87873"/>
                  </a:lnTo>
                  <a:lnTo>
                    <a:pt x="108305" y="101441"/>
                  </a:lnTo>
                  <a:lnTo>
                    <a:pt x="152561" y="107442"/>
                  </a:lnTo>
                  <a:lnTo>
                    <a:pt x="203027" y="112839"/>
                  </a:lnTo>
                  <a:lnTo>
                    <a:pt x="259137" y="117573"/>
                  </a:lnTo>
                  <a:lnTo>
                    <a:pt x="320325" y="121582"/>
                  </a:lnTo>
                  <a:lnTo>
                    <a:pt x="386023" y="124806"/>
                  </a:lnTo>
                  <a:lnTo>
                    <a:pt x="455666" y="127183"/>
                  </a:lnTo>
                  <a:lnTo>
                    <a:pt x="528687" y="128655"/>
                  </a:lnTo>
                  <a:lnTo>
                    <a:pt x="604520" y="129158"/>
                  </a:lnTo>
                  <a:lnTo>
                    <a:pt x="680352" y="128655"/>
                  </a:lnTo>
                  <a:lnTo>
                    <a:pt x="753373" y="127183"/>
                  </a:lnTo>
                  <a:lnTo>
                    <a:pt x="823016" y="124806"/>
                  </a:lnTo>
                  <a:lnTo>
                    <a:pt x="888714" y="121582"/>
                  </a:lnTo>
                  <a:lnTo>
                    <a:pt x="949902" y="117573"/>
                  </a:lnTo>
                  <a:lnTo>
                    <a:pt x="1006012" y="112839"/>
                  </a:lnTo>
                  <a:lnTo>
                    <a:pt x="1056478" y="107442"/>
                  </a:lnTo>
                  <a:lnTo>
                    <a:pt x="1100734" y="101441"/>
                  </a:lnTo>
                  <a:lnTo>
                    <a:pt x="1168350" y="87873"/>
                  </a:lnTo>
                  <a:lnTo>
                    <a:pt x="1204330" y="72621"/>
                  </a:lnTo>
                  <a:lnTo>
                    <a:pt x="1209040" y="64515"/>
                  </a:lnTo>
                  <a:lnTo>
                    <a:pt x="1204330" y="56412"/>
                  </a:lnTo>
                  <a:lnTo>
                    <a:pt x="1168350" y="41175"/>
                  </a:lnTo>
                  <a:lnTo>
                    <a:pt x="1100734" y="27632"/>
                  </a:lnTo>
                  <a:lnTo>
                    <a:pt x="1056478" y="21645"/>
                  </a:lnTo>
                  <a:lnTo>
                    <a:pt x="1006012" y="16263"/>
                  </a:lnTo>
                  <a:lnTo>
                    <a:pt x="949902" y="11543"/>
                  </a:lnTo>
                  <a:lnTo>
                    <a:pt x="888714" y="7548"/>
                  </a:lnTo>
                  <a:lnTo>
                    <a:pt x="823016" y="4335"/>
                  </a:lnTo>
                  <a:lnTo>
                    <a:pt x="753373" y="1967"/>
                  </a:lnTo>
                  <a:lnTo>
                    <a:pt x="680352" y="501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77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99552" y="4499990"/>
              <a:ext cx="1209040" cy="516890"/>
            </a:xfrm>
            <a:custGeom>
              <a:avLst/>
              <a:gdLst/>
              <a:ahLst/>
              <a:cxnLst/>
              <a:rect l="l" t="t" r="r" b="b"/>
              <a:pathLst>
                <a:path w="1209040" h="516889">
                  <a:moveTo>
                    <a:pt x="1209040" y="64515"/>
                  </a:moveTo>
                  <a:lnTo>
                    <a:pt x="1168350" y="87873"/>
                  </a:lnTo>
                  <a:lnTo>
                    <a:pt x="1100734" y="101441"/>
                  </a:lnTo>
                  <a:lnTo>
                    <a:pt x="1056478" y="107442"/>
                  </a:lnTo>
                  <a:lnTo>
                    <a:pt x="1006012" y="112839"/>
                  </a:lnTo>
                  <a:lnTo>
                    <a:pt x="949902" y="117573"/>
                  </a:lnTo>
                  <a:lnTo>
                    <a:pt x="888714" y="121582"/>
                  </a:lnTo>
                  <a:lnTo>
                    <a:pt x="823016" y="124806"/>
                  </a:lnTo>
                  <a:lnTo>
                    <a:pt x="753373" y="127183"/>
                  </a:lnTo>
                  <a:lnTo>
                    <a:pt x="680352" y="128655"/>
                  </a:lnTo>
                  <a:lnTo>
                    <a:pt x="604520" y="129158"/>
                  </a:lnTo>
                  <a:lnTo>
                    <a:pt x="528687" y="128655"/>
                  </a:lnTo>
                  <a:lnTo>
                    <a:pt x="455666" y="127183"/>
                  </a:lnTo>
                  <a:lnTo>
                    <a:pt x="386023" y="124806"/>
                  </a:lnTo>
                  <a:lnTo>
                    <a:pt x="320325" y="121582"/>
                  </a:lnTo>
                  <a:lnTo>
                    <a:pt x="259137" y="117573"/>
                  </a:lnTo>
                  <a:lnTo>
                    <a:pt x="203027" y="112839"/>
                  </a:lnTo>
                  <a:lnTo>
                    <a:pt x="152561" y="107442"/>
                  </a:lnTo>
                  <a:lnTo>
                    <a:pt x="108305" y="101441"/>
                  </a:lnTo>
                  <a:lnTo>
                    <a:pt x="40689" y="87873"/>
                  </a:lnTo>
                  <a:lnTo>
                    <a:pt x="4709" y="72621"/>
                  </a:lnTo>
                  <a:lnTo>
                    <a:pt x="0" y="64515"/>
                  </a:lnTo>
                  <a:lnTo>
                    <a:pt x="4709" y="56412"/>
                  </a:lnTo>
                  <a:lnTo>
                    <a:pt x="40689" y="41175"/>
                  </a:lnTo>
                  <a:lnTo>
                    <a:pt x="108305" y="27632"/>
                  </a:lnTo>
                  <a:lnTo>
                    <a:pt x="152561" y="21645"/>
                  </a:lnTo>
                  <a:lnTo>
                    <a:pt x="203027" y="16263"/>
                  </a:lnTo>
                  <a:lnTo>
                    <a:pt x="259137" y="11543"/>
                  </a:lnTo>
                  <a:lnTo>
                    <a:pt x="320325" y="7548"/>
                  </a:lnTo>
                  <a:lnTo>
                    <a:pt x="386023" y="4335"/>
                  </a:lnTo>
                  <a:lnTo>
                    <a:pt x="455666" y="1967"/>
                  </a:lnTo>
                  <a:lnTo>
                    <a:pt x="528687" y="501"/>
                  </a:lnTo>
                  <a:lnTo>
                    <a:pt x="604520" y="0"/>
                  </a:lnTo>
                  <a:lnTo>
                    <a:pt x="680352" y="501"/>
                  </a:lnTo>
                  <a:lnTo>
                    <a:pt x="753373" y="1967"/>
                  </a:lnTo>
                  <a:lnTo>
                    <a:pt x="823016" y="4335"/>
                  </a:lnTo>
                  <a:lnTo>
                    <a:pt x="888714" y="7548"/>
                  </a:lnTo>
                  <a:lnTo>
                    <a:pt x="949902" y="11543"/>
                  </a:lnTo>
                  <a:lnTo>
                    <a:pt x="1006012" y="16263"/>
                  </a:lnTo>
                  <a:lnTo>
                    <a:pt x="1056478" y="21645"/>
                  </a:lnTo>
                  <a:lnTo>
                    <a:pt x="1100734" y="27632"/>
                  </a:lnTo>
                  <a:lnTo>
                    <a:pt x="1168350" y="41175"/>
                  </a:lnTo>
                  <a:lnTo>
                    <a:pt x="1204330" y="56412"/>
                  </a:lnTo>
                  <a:lnTo>
                    <a:pt x="1209040" y="64515"/>
                  </a:lnTo>
                  <a:lnTo>
                    <a:pt x="1209040" y="452246"/>
                  </a:lnTo>
                  <a:lnTo>
                    <a:pt x="1168350" y="475604"/>
                  </a:lnTo>
                  <a:lnTo>
                    <a:pt x="1100734" y="489172"/>
                  </a:lnTo>
                  <a:lnTo>
                    <a:pt x="1056478" y="495173"/>
                  </a:lnTo>
                  <a:lnTo>
                    <a:pt x="1006012" y="500570"/>
                  </a:lnTo>
                  <a:lnTo>
                    <a:pt x="949902" y="505304"/>
                  </a:lnTo>
                  <a:lnTo>
                    <a:pt x="888714" y="509313"/>
                  </a:lnTo>
                  <a:lnTo>
                    <a:pt x="823016" y="512537"/>
                  </a:lnTo>
                  <a:lnTo>
                    <a:pt x="753373" y="514914"/>
                  </a:lnTo>
                  <a:lnTo>
                    <a:pt x="680352" y="516386"/>
                  </a:lnTo>
                  <a:lnTo>
                    <a:pt x="604520" y="516889"/>
                  </a:lnTo>
                  <a:lnTo>
                    <a:pt x="528687" y="516386"/>
                  </a:lnTo>
                  <a:lnTo>
                    <a:pt x="455666" y="514914"/>
                  </a:lnTo>
                  <a:lnTo>
                    <a:pt x="386023" y="512537"/>
                  </a:lnTo>
                  <a:lnTo>
                    <a:pt x="320325" y="509313"/>
                  </a:lnTo>
                  <a:lnTo>
                    <a:pt x="259137" y="505304"/>
                  </a:lnTo>
                  <a:lnTo>
                    <a:pt x="203027" y="500570"/>
                  </a:lnTo>
                  <a:lnTo>
                    <a:pt x="152561" y="495173"/>
                  </a:lnTo>
                  <a:lnTo>
                    <a:pt x="108305" y="489172"/>
                  </a:lnTo>
                  <a:lnTo>
                    <a:pt x="40689" y="475604"/>
                  </a:lnTo>
                  <a:lnTo>
                    <a:pt x="4709" y="460352"/>
                  </a:lnTo>
                  <a:lnTo>
                    <a:pt x="0" y="452246"/>
                  </a:lnTo>
                  <a:lnTo>
                    <a:pt x="0" y="64515"/>
                  </a:lnTo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8272653" y="4702809"/>
            <a:ext cx="864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Outbound</a:t>
            </a:r>
            <a:r>
              <a:rPr dirty="0" sz="9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Staging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653783" y="3711828"/>
            <a:ext cx="1295400" cy="1354455"/>
            <a:chOff x="6653783" y="3711828"/>
            <a:chExt cx="1295400" cy="1354455"/>
          </a:xfrm>
        </p:grpSpPr>
        <p:sp>
          <p:nvSpPr>
            <p:cNvPr id="34" name="object 34" descr=""/>
            <p:cNvSpPr/>
            <p:nvPr/>
          </p:nvSpPr>
          <p:spPr>
            <a:xfrm>
              <a:off x="7236078" y="3711828"/>
              <a:ext cx="76200" cy="777875"/>
            </a:xfrm>
            <a:custGeom>
              <a:avLst/>
              <a:gdLst/>
              <a:ahLst/>
              <a:cxnLst/>
              <a:rect l="l" t="t" r="r" b="b"/>
              <a:pathLst>
                <a:path w="76200" h="777875">
                  <a:moveTo>
                    <a:pt x="47580" y="76041"/>
                  </a:moveTo>
                  <a:lnTo>
                    <a:pt x="28529" y="76359"/>
                  </a:lnTo>
                  <a:lnTo>
                    <a:pt x="39998" y="776986"/>
                  </a:lnTo>
                  <a:lnTo>
                    <a:pt x="40004" y="777367"/>
                  </a:lnTo>
                  <a:lnTo>
                    <a:pt x="59054" y="776986"/>
                  </a:lnTo>
                  <a:lnTo>
                    <a:pt x="47593" y="76835"/>
                  </a:lnTo>
                  <a:lnTo>
                    <a:pt x="47580" y="76041"/>
                  </a:lnTo>
                  <a:close/>
                </a:path>
                <a:path w="76200" h="777875">
                  <a:moveTo>
                    <a:pt x="36829" y="0"/>
                  </a:moveTo>
                  <a:lnTo>
                    <a:pt x="0" y="76835"/>
                  </a:lnTo>
                  <a:lnTo>
                    <a:pt x="28529" y="76359"/>
                  </a:lnTo>
                  <a:lnTo>
                    <a:pt x="28321" y="63627"/>
                  </a:lnTo>
                  <a:lnTo>
                    <a:pt x="47371" y="63246"/>
                  </a:lnTo>
                  <a:lnTo>
                    <a:pt x="69781" y="63246"/>
                  </a:lnTo>
                  <a:lnTo>
                    <a:pt x="36829" y="0"/>
                  </a:lnTo>
                  <a:close/>
                </a:path>
                <a:path w="76200" h="777875">
                  <a:moveTo>
                    <a:pt x="47371" y="63246"/>
                  </a:moveTo>
                  <a:lnTo>
                    <a:pt x="28321" y="63627"/>
                  </a:lnTo>
                  <a:lnTo>
                    <a:pt x="28516" y="75565"/>
                  </a:lnTo>
                  <a:lnTo>
                    <a:pt x="28529" y="76359"/>
                  </a:lnTo>
                  <a:lnTo>
                    <a:pt x="47580" y="76041"/>
                  </a:lnTo>
                  <a:lnTo>
                    <a:pt x="47377" y="63627"/>
                  </a:lnTo>
                  <a:lnTo>
                    <a:pt x="47371" y="63246"/>
                  </a:lnTo>
                  <a:close/>
                </a:path>
                <a:path w="76200" h="777875">
                  <a:moveTo>
                    <a:pt x="69781" y="63246"/>
                  </a:moveTo>
                  <a:lnTo>
                    <a:pt x="47371" y="63246"/>
                  </a:lnTo>
                  <a:lnTo>
                    <a:pt x="47572" y="75565"/>
                  </a:lnTo>
                  <a:lnTo>
                    <a:pt x="47580" y="76041"/>
                  </a:lnTo>
                  <a:lnTo>
                    <a:pt x="76200" y="75565"/>
                  </a:lnTo>
                  <a:lnTo>
                    <a:pt x="69781" y="6324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3783" y="4460722"/>
              <a:ext cx="1295400" cy="60505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681088" y="4553584"/>
              <a:ext cx="1209040" cy="452755"/>
            </a:xfrm>
            <a:custGeom>
              <a:avLst/>
              <a:gdLst/>
              <a:ahLst/>
              <a:cxnLst/>
              <a:rect l="l" t="t" r="r" b="b"/>
              <a:pathLst>
                <a:path w="1209040" h="452754">
                  <a:moveTo>
                    <a:pt x="1209039" y="0"/>
                  </a:moveTo>
                  <a:lnTo>
                    <a:pt x="1168350" y="23357"/>
                  </a:lnTo>
                  <a:lnTo>
                    <a:pt x="1100734" y="36925"/>
                  </a:lnTo>
                  <a:lnTo>
                    <a:pt x="1056478" y="42926"/>
                  </a:lnTo>
                  <a:lnTo>
                    <a:pt x="1006012" y="48323"/>
                  </a:lnTo>
                  <a:lnTo>
                    <a:pt x="949902" y="53057"/>
                  </a:lnTo>
                  <a:lnTo>
                    <a:pt x="888714" y="57066"/>
                  </a:lnTo>
                  <a:lnTo>
                    <a:pt x="823016" y="60290"/>
                  </a:lnTo>
                  <a:lnTo>
                    <a:pt x="753373" y="62667"/>
                  </a:lnTo>
                  <a:lnTo>
                    <a:pt x="680352" y="64139"/>
                  </a:lnTo>
                  <a:lnTo>
                    <a:pt x="604519" y="64642"/>
                  </a:lnTo>
                  <a:lnTo>
                    <a:pt x="528712" y="64139"/>
                  </a:lnTo>
                  <a:lnTo>
                    <a:pt x="455708" y="62667"/>
                  </a:lnTo>
                  <a:lnTo>
                    <a:pt x="386075" y="60290"/>
                  </a:lnTo>
                  <a:lnTo>
                    <a:pt x="320381" y="57066"/>
                  </a:lnTo>
                  <a:lnTo>
                    <a:pt x="259193" y="53057"/>
                  </a:lnTo>
                  <a:lnTo>
                    <a:pt x="203078" y="48323"/>
                  </a:lnTo>
                  <a:lnTo>
                    <a:pt x="152605" y="42926"/>
                  </a:lnTo>
                  <a:lnTo>
                    <a:pt x="108340" y="36925"/>
                  </a:lnTo>
                  <a:lnTo>
                    <a:pt x="40704" y="23357"/>
                  </a:lnTo>
                  <a:lnTo>
                    <a:pt x="4711" y="8105"/>
                  </a:lnTo>
                  <a:lnTo>
                    <a:pt x="0" y="0"/>
                  </a:lnTo>
                  <a:lnTo>
                    <a:pt x="0" y="387731"/>
                  </a:lnTo>
                  <a:lnTo>
                    <a:pt x="40704" y="411088"/>
                  </a:lnTo>
                  <a:lnTo>
                    <a:pt x="108340" y="424656"/>
                  </a:lnTo>
                  <a:lnTo>
                    <a:pt x="152605" y="430657"/>
                  </a:lnTo>
                  <a:lnTo>
                    <a:pt x="203078" y="436054"/>
                  </a:lnTo>
                  <a:lnTo>
                    <a:pt x="259193" y="440788"/>
                  </a:lnTo>
                  <a:lnTo>
                    <a:pt x="320381" y="444797"/>
                  </a:lnTo>
                  <a:lnTo>
                    <a:pt x="386075" y="448021"/>
                  </a:lnTo>
                  <a:lnTo>
                    <a:pt x="455708" y="450398"/>
                  </a:lnTo>
                  <a:lnTo>
                    <a:pt x="528712" y="451870"/>
                  </a:lnTo>
                  <a:lnTo>
                    <a:pt x="604519" y="452373"/>
                  </a:lnTo>
                  <a:lnTo>
                    <a:pt x="680352" y="451870"/>
                  </a:lnTo>
                  <a:lnTo>
                    <a:pt x="753373" y="450398"/>
                  </a:lnTo>
                  <a:lnTo>
                    <a:pt x="823016" y="448021"/>
                  </a:lnTo>
                  <a:lnTo>
                    <a:pt x="888714" y="444797"/>
                  </a:lnTo>
                  <a:lnTo>
                    <a:pt x="949902" y="440788"/>
                  </a:lnTo>
                  <a:lnTo>
                    <a:pt x="1006012" y="436054"/>
                  </a:lnTo>
                  <a:lnTo>
                    <a:pt x="1056478" y="430657"/>
                  </a:lnTo>
                  <a:lnTo>
                    <a:pt x="1100734" y="424656"/>
                  </a:lnTo>
                  <a:lnTo>
                    <a:pt x="1168350" y="411088"/>
                  </a:lnTo>
                  <a:lnTo>
                    <a:pt x="1204330" y="395836"/>
                  </a:lnTo>
                  <a:lnTo>
                    <a:pt x="1209039" y="387731"/>
                  </a:lnTo>
                  <a:lnTo>
                    <a:pt x="120903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681088" y="4489068"/>
              <a:ext cx="1209040" cy="129539"/>
            </a:xfrm>
            <a:custGeom>
              <a:avLst/>
              <a:gdLst/>
              <a:ahLst/>
              <a:cxnLst/>
              <a:rect l="l" t="t" r="r" b="b"/>
              <a:pathLst>
                <a:path w="1209040" h="129539">
                  <a:moveTo>
                    <a:pt x="604519" y="0"/>
                  </a:moveTo>
                  <a:lnTo>
                    <a:pt x="528712" y="501"/>
                  </a:lnTo>
                  <a:lnTo>
                    <a:pt x="455708" y="1967"/>
                  </a:lnTo>
                  <a:lnTo>
                    <a:pt x="386075" y="4335"/>
                  </a:lnTo>
                  <a:lnTo>
                    <a:pt x="320381" y="7548"/>
                  </a:lnTo>
                  <a:lnTo>
                    <a:pt x="259193" y="11543"/>
                  </a:lnTo>
                  <a:lnTo>
                    <a:pt x="203078" y="16263"/>
                  </a:lnTo>
                  <a:lnTo>
                    <a:pt x="152605" y="21645"/>
                  </a:lnTo>
                  <a:lnTo>
                    <a:pt x="108340" y="27632"/>
                  </a:lnTo>
                  <a:lnTo>
                    <a:pt x="40704" y="41175"/>
                  </a:lnTo>
                  <a:lnTo>
                    <a:pt x="4711" y="56412"/>
                  </a:lnTo>
                  <a:lnTo>
                    <a:pt x="0" y="64515"/>
                  </a:lnTo>
                  <a:lnTo>
                    <a:pt x="4711" y="72621"/>
                  </a:lnTo>
                  <a:lnTo>
                    <a:pt x="40704" y="87873"/>
                  </a:lnTo>
                  <a:lnTo>
                    <a:pt x="108340" y="101441"/>
                  </a:lnTo>
                  <a:lnTo>
                    <a:pt x="152605" y="107442"/>
                  </a:lnTo>
                  <a:lnTo>
                    <a:pt x="203078" y="112839"/>
                  </a:lnTo>
                  <a:lnTo>
                    <a:pt x="259193" y="117573"/>
                  </a:lnTo>
                  <a:lnTo>
                    <a:pt x="320381" y="121582"/>
                  </a:lnTo>
                  <a:lnTo>
                    <a:pt x="386075" y="124806"/>
                  </a:lnTo>
                  <a:lnTo>
                    <a:pt x="455708" y="127183"/>
                  </a:lnTo>
                  <a:lnTo>
                    <a:pt x="528712" y="128655"/>
                  </a:lnTo>
                  <a:lnTo>
                    <a:pt x="604519" y="129158"/>
                  </a:lnTo>
                  <a:lnTo>
                    <a:pt x="680352" y="128655"/>
                  </a:lnTo>
                  <a:lnTo>
                    <a:pt x="753373" y="127183"/>
                  </a:lnTo>
                  <a:lnTo>
                    <a:pt x="823016" y="124806"/>
                  </a:lnTo>
                  <a:lnTo>
                    <a:pt x="888714" y="121582"/>
                  </a:lnTo>
                  <a:lnTo>
                    <a:pt x="949902" y="117573"/>
                  </a:lnTo>
                  <a:lnTo>
                    <a:pt x="1006012" y="112839"/>
                  </a:lnTo>
                  <a:lnTo>
                    <a:pt x="1056478" y="107442"/>
                  </a:lnTo>
                  <a:lnTo>
                    <a:pt x="1100734" y="101441"/>
                  </a:lnTo>
                  <a:lnTo>
                    <a:pt x="1168350" y="87873"/>
                  </a:lnTo>
                  <a:lnTo>
                    <a:pt x="1204330" y="72621"/>
                  </a:lnTo>
                  <a:lnTo>
                    <a:pt x="1209039" y="64515"/>
                  </a:lnTo>
                  <a:lnTo>
                    <a:pt x="1204330" y="56412"/>
                  </a:lnTo>
                  <a:lnTo>
                    <a:pt x="1168350" y="41175"/>
                  </a:lnTo>
                  <a:lnTo>
                    <a:pt x="1100734" y="27632"/>
                  </a:lnTo>
                  <a:lnTo>
                    <a:pt x="1056478" y="21645"/>
                  </a:lnTo>
                  <a:lnTo>
                    <a:pt x="1006012" y="16263"/>
                  </a:lnTo>
                  <a:lnTo>
                    <a:pt x="949902" y="11543"/>
                  </a:lnTo>
                  <a:lnTo>
                    <a:pt x="888714" y="7548"/>
                  </a:lnTo>
                  <a:lnTo>
                    <a:pt x="823016" y="4335"/>
                  </a:lnTo>
                  <a:lnTo>
                    <a:pt x="753373" y="1967"/>
                  </a:lnTo>
                  <a:lnTo>
                    <a:pt x="680352" y="501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77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681088" y="4489068"/>
              <a:ext cx="1209040" cy="516890"/>
            </a:xfrm>
            <a:custGeom>
              <a:avLst/>
              <a:gdLst/>
              <a:ahLst/>
              <a:cxnLst/>
              <a:rect l="l" t="t" r="r" b="b"/>
              <a:pathLst>
                <a:path w="1209040" h="516889">
                  <a:moveTo>
                    <a:pt x="1209039" y="64515"/>
                  </a:moveTo>
                  <a:lnTo>
                    <a:pt x="1168350" y="87873"/>
                  </a:lnTo>
                  <a:lnTo>
                    <a:pt x="1100734" y="101441"/>
                  </a:lnTo>
                  <a:lnTo>
                    <a:pt x="1056478" y="107442"/>
                  </a:lnTo>
                  <a:lnTo>
                    <a:pt x="1006012" y="112839"/>
                  </a:lnTo>
                  <a:lnTo>
                    <a:pt x="949902" y="117573"/>
                  </a:lnTo>
                  <a:lnTo>
                    <a:pt x="888714" y="121582"/>
                  </a:lnTo>
                  <a:lnTo>
                    <a:pt x="823016" y="124806"/>
                  </a:lnTo>
                  <a:lnTo>
                    <a:pt x="753373" y="127183"/>
                  </a:lnTo>
                  <a:lnTo>
                    <a:pt x="680352" y="128655"/>
                  </a:lnTo>
                  <a:lnTo>
                    <a:pt x="604519" y="129158"/>
                  </a:lnTo>
                  <a:lnTo>
                    <a:pt x="528712" y="128655"/>
                  </a:lnTo>
                  <a:lnTo>
                    <a:pt x="455708" y="127183"/>
                  </a:lnTo>
                  <a:lnTo>
                    <a:pt x="386075" y="124806"/>
                  </a:lnTo>
                  <a:lnTo>
                    <a:pt x="320381" y="121582"/>
                  </a:lnTo>
                  <a:lnTo>
                    <a:pt x="259193" y="117573"/>
                  </a:lnTo>
                  <a:lnTo>
                    <a:pt x="203078" y="112839"/>
                  </a:lnTo>
                  <a:lnTo>
                    <a:pt x="152605" y="107442"/>
                  </a:lnTo>
                  <a:lnTo>
                    <a:pt x="108340" y="101441"/>
                  </a:lnTo>
                  <a:lnTo>
                    <a:pt x="40704" y="87873"/>
                  </a:lnTo>
                  <a:lnTo>
                    <a:pt x="4711" y="72621"/>
                  </a:lnTo>
                  <a:lnTo>
                    <a:pt x="0" y="64515"/>
                  </a:lnTo>
                  <a:lnTo>
                    <a:pt x="4711" y="56412"/>
                  </a:lnTo>
                  <a:lnTo>
                    <a:pt x="40704" y="41175"/>
                  </a:lnTo>
                  <a:lnTo>
                    <a:pt x="108340" y="27632"/>
                  </a:lnTo>
                  <a:lnTo>
                    <a:pt x="152605" y="21645"/>
                  </a:lnTo>
                  <a:lnTo>
                    <a:pt x="203078" y="16263"/>
                  </a:lnTo>
                  <a:lnTo>
                    <a:pt x="259193" y="11543"/>
                  </a:lnTo>
                  <a:lnTo>
                    <a:pt x="320381" y="7548"/>
                  </a:lnTo>
                  <a:lnTo>
                    <a:pt x="386075" y="4335"/>
                  </a:lnTo>
                  <a:lnTo>
                    <a:pt x="455708" y="1967"/>
                  </a:lnTo>
                  <a:lnTo>
                    <a:pt x="528712" y="501"/>
                  </a:lnTo>
                  <a:lnTo>
                    <a:pt x="604519" y="0"/>
                  </a:lnTo>
                  <a:lnTo>
                    <a:pt x="680352" y="501"/>
                  </a:lnTo>
                  <a:lnTo>
                    <a:pt x="753373" y="1967"/>
                  </a:lnTo>
                  <a:lnTo>
                    <a:pt x="823016" y="4335"/>
                  </a:lnTo>
                  <a:lnTo>
                    <a:pt x="888714" y="7548"/>
                  </a:lnTo>
                  <a:lnTo>
                    <a:pt x="949902" y="11543"/>
                  </a:lnTo>
                  <a:lnTo>
                    <a:pt x="1006012" y="16263"/>
                  </a:lnTo>
                  <a:lnTo>
                    <a:pt x="1056478" y="21645"/>
                  </a:lnTo>
                  <a:lnTo>
                    <a:pt x="1100734" y="27632"/>
                  </a:lnTo>
                  <a:lnTo>
                    <a:pt x="1168350" y="41175"/>
                  </a:lnTo>
                  <a:lnTo>
                    <a:pt x="1204330" y="56412"/>
                  </a:lnTo>
                  <a:lnTo>
                    <a:pt x="1209039" y="64515"/>
                  </a:lnTo>
                  <a:lnTo>
                    <a:pt x="1209039" y="452246"/>
                  </a:lnTo>
                  <a:lnTo>
                    <a:pt x="1168350" y="475604"/>
                  </a:lnTo>
                  <a:lnTo>
                    <a:pt x="1100734" y="489172"/>
                  </a:lnTo>
                  <a:lnTo>
                    <a:pt x="1056478" y="495173"/>
                  </a:lnTo>
                  <a:lnTo>
                    <a:pt x="1006012" y="500570"/>
                  </a:lnTo>
                  <a:lnTo>
                    <a:pt x="949902" y="505304"/>
                  </a:lnTo>
                  <a:lnTo>
                    <a:pt x="888714" y="509313"/>
                  </a:lnTo>
                  <a:lnTo>
                    <a:pt x="823016" y="512537"/>
                  </a:lnTo>
                  <a:lnTo>
                    <a:pt x="753373" y="514914"/>
                  </a:lnTo>
                  <a:lnTo>
                    <a:pt x="680352" y="516386"/>
                  </a:lnTo>
                  <a:lnTo>
                    <a:pt x="604519" y="516889"/>
                  </a:lnTo>
                  <a:lnTo>
                    <a:pt x="528712" y="516386"/>
                  </a:lnTo>
                  <a:lnTo>
                    <a:pt x="455708" y="514914"/>
                  </a:lnTo>
                  <a:lnTo>
                    <a:pt x="386075" y="512537"/>
                  </a:lnTo>
                  <a:lnTo>
                    <a:pt x="320381" y="509313"/>
                  </a:lnTo>
                  <a:lnTo>
                    <a:pt x="259193" y="505304"/>
                  </a:lnTo>
                  <a:lnTo>
                    <a:pt x="203078" y="500570"/>
                  </a:lnTo>
                  <a:lnTo>
                    <a:pt x="152605" y="495173"/>
                  </a:lnTo>
                  <a:lnTo>
                    <a:pt x="108340" y="489172"/>
                  </a:lnTo>
                  <a:lnTo>
                    <a:pt x="40704" y="475604"/>
                  </a:lnTo>
                  <a:lnTo>
                    <a:pt x="4711" y="460352"/>
                  </a:lnTo>
                  <a:lnTo>
                    <a:pt x="0" y="452246"/>
                  </a:lnTo>
                  <a:lnTo>
                    <a:pt x="0" y="64515"/>
                  </a:lnTo>
                </a:path>
              </a:pathLst>
            </a:custGeom>
            <a:ln w="12699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896861" y="4691888"/>
            <a:ext cx="778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Inbound</a:t>
            </a:r>
            <a:r>
              <a:rPr dirty="0" sz="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Staging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919215" y="2319489"/>
            <a:ext cx="734695" cy="603885"/>
            <a:chOff x="5919215" y="2319489"/>
            <a:chExt cx="734695" cy="603885"/>
          </a:xfrm>
        </p:grpSpPr>
        <p:pic>
          <p:nvPicPr>
            <p:cNvPr id="41" name="object 4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9215" y="2319489"/>
              <a:ext cx="734580" cy="60354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5415" y="2444483"/>
              <a:ext cx="609587" cy="45111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946647" y="2411348"/>
              <a:ext cx="648970" cy="452755"/>
            </a:xfrm>
            <a:custGeom>
              <a:avLst/>
              <a:gdLst/>
              <a:ahLst/>
              <a:cxnLst/>
              <a:rect l="l" t="t" r="r" b="b"/>
              <a:pathLst>
                <a:path w="648970" h="452755">
                  <a:moveTo>
                    <a:pt x="648588" y="0"/>
                  </a:moveTo>
                  <a:lnTo>
                    <a:pt x="615608" y="28422"/>
                  </a:lnTo>
                  <a:lnTo>
                    <a:pt x="577309" y="40424"/>
                  </a:lnTo>
                  <a:lnTo>
                    <a:pt x="527071" y="50437"/>
                  </a:lnTo>
                  <a:lnTo>
                    <a:pt x="466845" y="58070"/>
                  </a:lnTo>
                  <a:lnTo>
                    <a:pt x="398581" y="62934"/>
                  </a:lnTo>
                  <a:lnTo>
                    <a:pt x="324230" y="64642"/>
                  </a:lnTo>
                  <a:lnTo>
                    <a:pt x="249887" y="62934"/>
                  </a:lnTo>
                  <a:lnTo>
                    <a:pt x="181641" y="58070"/>
                  </a:lnTo>
                  <a:lnTo>
                    <a:pt x="121440" y="50437"/>
                  </a:lnTo>
                  <a:lnTo>
                    <a:pt x="71229" y="40424"/>
                  </a:lnTo>
                  <a:lnTo>
                    <a:pt x="32954" y="28422"/>
                  </a:lnTo>
                  <a:lnTo>
                    <a:pt x="0" y="0"/>
                  </a:lnTo>
                  <a:lnTo>
                    <a:pt x="0" y="387730"/>
                  </a:lnTo>
                  <a:lnTo>
                    <a:pt x="32954" y="416153"/>
                  </a:lnTo>
                  <a:lnTo>
                    <a:pt x="71229" y="428155"/>
                  </a:lnTo>
                  <a:lnTo>
                    <a:pt x="121440" y="438168"/>
                  </a:lnTo>
                  <a:lnTo>
                    <a:pt x="181641" y="445801"/>
                  </a:lnTo>
                  <a:lnTo>
                    <a:pt x="249887" y="450665"/>
                  </a:lnTo>
                  <a:lnTo>
                    <a:pt x="324230" y="452374"/>
                  </a:lnTo>
                  <a:lnTo>
                    <a:pt x="398581" y="450665"/>
                  </a:lnTo>
                  <a:lnTo>
                    <a:pt x="466845" y="445801"/>
                  </a:lnTo>
                  <a:lnTo>
                    <a:pt x="527071" y="438168"/>
                  </a:lnTo>
                  <a:lnTo>
                    <a:pt x="577309" y="428155"/>
                  </a:lnTo>
                  <a:lnTo>
                    <a:pt x="615608" y="416153"/>
                  </a:lnTo>
                  <a:lnTo>
                    <a:pt x="648588" y="387730"/>
                  </a:lnTo>
                  <a:lnTo>
                    <a:pt x="64858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946647" y="2346832"/>
              <a:ext cx="648970" cy="129539"/>
            </a:xfrm>
            <a:custGeom>
              <a:avLst/>
              <a:gdLst/>
              <a:ahLst/>
              <a:cxnLst/>
              <a:rect l="l" t="t" r="r" b="b"/>
              <a:pathLst>
                <a:path w="648970" h="129539">
                  <a:moveTo>
                    <a:pt x="324230" y="0"/>
                  </a:moveTo>
                  <a:lnTo>
                    <a:pt x="249887" y="1707"/>
                  </a:lnTo>
                  <a:lnTo>
                    <a:pt x="181641" y="6569"/>
                  </a:lnTo>
                  <a:lnTo>
                    <a:pt x="121440" y="14195"/>
                  </a:lnTo>
                  <a:lnTo>
                    <a:pt x="71229" y="24194"/>
                  </a:lnTo>
                  <a:lnTo>
                    <a:pt x="32954" y="36174"/>
                  </a:lnTo>
                  <a:lnTo>
                    <a:pt x="0" y="64515"/>
                  </a:lnTo>
                  <a:lnTo>
                    <a:pt x="8563" y="79333"/>
                  </a:lnTo>
                  <a:lnTo>
                    <a:pt x="71229" y="104940"/>
                  </a:lnTo>
                  <a:lnTo>
                    <a:pt x="121440" y="114953"/>
                  </a:lnTo>
                  <a:lnTo>
                    <a:pt x="181641" y="122586"/>
                  </a:lnTo>
                  <a:lnTo>
                    <a:pt x="249887" y="127450"/>
                  </a:lnTo>
                  <a:lnTo>
                    <a:pt x="324230" y="129158"/>
                  </a:lnTo>
                  <a:lnTo>
                    <a:pt x="398581" y="127450"/>
                  </a:lnTo>
                  <a:lnTo>
                    <a:pt x="466845" y="122586"/>
                  </a:lnTo>
                  <a:lnTo>
                    <a:pt x="527071" y="114953"/>
                  </a:lnTo>
                  <a:lnTo>
                    <a:pt x="577309" y="104940"/>
                  </a:lnTo>
                  <a:lnTo>
                    <a:pt x="615608" y="92938"/>
                  </a:lnTo>
                  <a:lnTo>
                    <a:pt x="648588" y="64515"/>
                  </a:lnTo>
                  <a:lnTo>
                    <a:pt x="640018" y="49745"/>
                  </a:lnTo>
                  <a:lnTo>
                    <a:pt x="577309" y="24194"/>
                  </a:lnTo>
                  <a:lnTo>
                    <a:pt x="527071" y="14195"/>
                  </a:lnTo>
                  <a:lnTo>
                    <a:pt x="466845" y="6569"/>
                  </a:lnTo>
                  <a:lnTo>
                    <a:pt x="398581" y="1707"/>
                  </a:lnTo>
                  <a:lnTo>
                    <a:pt x="324230" y="0"/>
                  </a:lnTo>
                  <a:close/>
                </a:path>
              </a:pathLst>
            </a:custGeom>
            <a:solidFill>
              <a:srgbClr val="77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946647" y="2346832"/>
              <a:ext cx="648970" cy="516890"/>
            </a:xfrm>
            <a:custGeom>
              <a:avLst/>
              <a:gdLst/>
              <a:ahLst/>
              <a:cxnLst/>
              <a:rect l="l" t="t" r="r" b="b"/>
              <a:pathLst>
                <a:path w="648970" h="516889">
                  <a:moveTo>
                    <a:pt x="648588" y="64515"/>
                  </a:moveTo>
                  <a:lnTo>
                    <a:pt x="615608" y="92938"/>
                  </a:lnTo>
                  <a:lnTo>
                    <a:pt x="577309" y="104940"/>
                  </a:lnTo>
                  <a:lnTo>
                    <a:pt x="527071" y="114953"/>
                  </a:lnTo>
                  <a:lnTo>
                    <a:pt x="466845" y="122586"/>
                  </a:lnTo>
                  <a:lnTo>
                    <a:pt x="398581" y="127450"/>
                  </a:lnTo>
                  <a:lnTo>
                    <a:pt x="324230" y="129158"/>
                  </a:lnTo>
                  <a:lnTo>
                    <a:pt x="249887" y="127450"/>
                  </a:lnTo>
                  <a:lnTo>
                    <a:pt x="181641" y="122586"/>
                  </a:lnTo>
                  <a:lnTo>
                    <a:pt x="121440" y="114953"/>
                  </a:lnTo>
                  <a:lnTo>
                    <a:pt x="71229" y="104940"/>
                  </a:lnTo>
                  <a:lnTo>
                    <a:pt x="32954" y="92938"/>
                  </a:lnTo>
                  <a:lnTo>
                    <a:pt x="0" y="64515"/>
                  </a:lnTo>
                  <a:lnTo>
                    <a:pt x="8563" y="49745"/>
                  </a:lnTo>
                  <a:lnTo>
                    <a:pt x="71229" y="24194"/>
                  </a:lnTo>
                  <a:lnTo>
                    <a:pt x="121440" y="14195"/>
                  </a:lnTo>
                  <a:lnTo>
                    <a:pt x="181641" y="6569"/>
                  </a:lnTo>
                  <a:lnTo>
                    <a:pt x="249887" y="1707"/>
                  </a:lnTo>
                  <a:lnTo>
                    <a:pt x="324230" y="0"/>
                  </a:lnTo>
                  <a:lnTo>
                    <a:pt x="398581" y="1707"/>
                  </a:lnTo>
                  <a:lnTo>
                    <a:pt x="466845" y="6569"/>
                  </a:lnTo>
                  <a:lnTo>
                    <a:pt x="527071" y="14195"/>
                  </a:lnTo>
                  <a:lnTo>
                    <a:pt x="577309" y="24194"/>
                  </a:lnTo>
                  <a:lnTo>
                    <a:pt x="615608" y="36174"/>
                  </a:lnTo>
                  <a:lnTo>
                    <a:pt x="648588" y="64515"/>
                  </a:lnTo>
                  <a:lnTo>
                    <a:pt x="648588" y="452246"/>
                  </a:lnTo>
                  <a:lnTo>
                    <a:pt x="615608" y="480669"/>
                  </a:lnTo>
                  <a:lnTo>
                    <a:pt x="577309" y="492671"/>
                  </a:lnTo>
                  <a:lnTo>
                    <a:pt x="527071" y="502684"/>
                  </a:lnTo>
                  <a:lnTo>
                    <a:pt x="466845" y="510317"/>
                  </a:lnTo>
                  <a:lnTo>
                    <a:pt x="398581" y="515181"/>
                  </a:lnTo>
                  <a:lnTo>
                    <a:pt x="324230" y="516889"/>
                  </a:lnTo>
                  <a:lnTo>
                    <a:pt x="249887" y="515181"/>
                  </a:lnTo>
                  <a:lnTo>
                    <a:pt x="181641" y="510317"/>
                  </a:lnTo>
                  <a:lnTo>
                    <a:pt x="121440" y="502684"/>
                  </a:lnTo>
                  <a:lnTo>
                    <a:pt x="71229" y="492671"/>
                  </a:lnTo>
                  <a:lnTo>
                    <a:pt x="32954" y="480669"/>
                  </a:lnTo>
                  <a:lnTo>
                    <a:pt x="0" y="452246"/>
                  </a:lnTo>
                  <a:lnTo>
                    <a:pt x="0" y="64515"/>
                  </a:lnTo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6073521" y="2480564"/>
            <a:ext cx="394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9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Doctor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7108317" y="1486623"/>
            <a:ext cx="2301240" cy="4359910"/>
            <a:chOff x="7108317" y="1486623"/>
            <a:chExt cx="2301240" cy="4359910"/>
          </a:xfrm>
        </p:grpSpPr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8317" y="1486623"/>
              <a:ext cx="1286627" cy="114035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0624" y="5247131"/>
              <a:ext cx="1368552" cy="598932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8069326" y="5339715"/>
              <a:ext cx="1280160" cy="447675"/>
            </a:xfrm>
            <a:custGeom>
              <a:avLst/>
              <a:gdLst/>
              <a:ahLst/>
              <a:cxnLst/>
              <a:rect l="l" t="t" r="r" b="b"/>
              <a:pathLst>
                <a:path w="1280159" h="447675">
                  <a:moveTo>
                    <a:pt x="1280159" y="0"/>
                  </a:moveTo>
                  <a:lnTo>
                    <a:pt x="1237067" y="23098"/>
                  </a:lnTo>
                  <a:lnTo>
                    <a:pt x="1165461" y="36507"/>
                  </a:lnTo>
                  <a:lnTo>
                    <a:pt x="1118595" y="42436"/>
                  </a:lnTo>
                  <a:lnTo>
                    <a:pt x="1065156" y="47767"/>
                  </a:lnTo>
                  <a:lnTo>
                    <a:pt x="1005742" y="52442"/>
                  </a:lnTo>
                  <a:lnTo>
                    <a:pt x="940955" y="56401"/>
                  </a:lnTo>
                  <a:lnTo>
                    <a:pt x="871395" y="59584"/>
                  </a:lnTo>
                  <a:lnTo>
                    <a:pt x="797662" y="61931"/>
                  </a:lnTo>
                  <a:lnTo>
                    <a:pt x="720357" y="63383"/>
                  </a:lnTo>
                  <a:lnTo>
                    <a:pt x="640079" y="63881"/>
                  </a:lnTo>
                  <a:lnTo>
                    <a:pt x="559777" y="63383"/>
                  </a:lnTo>
                  <a:lnTo>
                    <a:pt x="482455" y="61931"/>
                  </a:lnTo>
                  <a:lnTo>
                    <a:pt x="408712" y="59584"/>
                  </a:lnTo>
                  <a:lnTo>
                    <a:pt x="339147" y="56401"/>
                  </a:lnTo>
                  <a:lnTo>
                    <a:pt x="274361" y="52442"/>
                  </a:lnTo>
                  <a:lnTo>
                    <a:pt x="214952" y="47767"/>
                  </a:lnTo>
                  <a:lnTo>
                    <a:pt x="161520" y="42436"/>
                  </a:lnTo>
                  <a:lnTo>
                    <a:pt x="114664" y="36507"/>
                  </a:lnTo>
                  <a:lnTo>
                    <a:pt x="74983" y="30042"/>
                  </a:lnTo>
                  <a:lnTo>
                    <a:pt x="19544" y="15737"/>
                  </a:lnTo>
                  <a:lnTo>
                    <a:pt x="0" y="0"/>
                  </a:lnTo>
                  <a:lnTo>
                    <a:pt x="0" y="383641"/>
                  </a:lnTo>
                  <a:lnTo>
                    <a:pt x="43077" y="406755"/>
                  </a:lnTo>
                  <a:lnTo>
                    <a:pt x="114664" y="420180"/>
                  </a:lnTo>
                  <a:lnTo>
                    <a:pt x="161520" y="426116"/>
                  </a:lnTo>
                  <a:lnTo>
                    <a:pt x="214952" y="431456"/>
                  </a:lnTo>
                  <a:lnTo>
                    <a:pt x="274361" y="436138"/>
                  </a:lnTo>
                  <a:lnTo>
                    <a:pt x="339147" y="440104"/>
                  </a:lnTo>
                  <a:lnTo>
                    <a:pt x="408712" y="443293"/>
                  </a:lnTo>
                  <a:lnTo>
                    <a:pt x="482455" y="445645"/>
                  </a:lnTo>
                  <a:lnTo>
                    <a:pt x="559777" y="447100"/>
                  </a:lnTo>
                  <a:lnTo>
                    <a:pt x="640079" y="447598"/>
                  </a:lnTo>
                  <a:lnTo>
                    <a:pt x="720357" y="447100"/>
                  </a:lnTo>
                  <a:lnTo>
                    <a:pt x="797662" y="445645"/>
                  </a:lnTo>
                  <a:lnTo>
                    <a:pt x="871395" y="443293"/>
                  </a:lnTo>
                  <a:lnTo>
                    <a:pt x="940955" y="440104"/>
                  </a:lnTo>
                  <a:lnTo>
                    <a:pt x="1005742" y="436138"/>
                  </a:lnTo>
                  <a:lnTo>
                    <a:pt x="1065156" y="431456"/>
                  </a:lnTo>
                  <a:lnTo>
                    <a:pt x="1118595" y="426116"/>
                  </a:lnTo>
                  <a:lnTo>
                    <a:pt x="1165461" y="420180"/>
                  </a:lnTo>
                  <a:lnTo>
                    <a:pt x="1205151" y="413706"/>
                  </a:lnTo>
                  <a:lnTo>
                    <a:pt x="1260607" y="399388"/>
                  </a:lnTo>
                  <a:lnTo>
                    <a:pt x="1280159" y="383641"/>
                  </a:lnTo>
                  <a:lnTo>
                    <a:pt x="128015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069326" y="5275706"/>
              <a:ext cx="1280160" cy="128270"/>
            </a:xfrm>
            <a:custGeom>
              <a:avLst/>
              <a:gdLst/>
              <a:ahLst/>
              <a:cxnLst/>
              <a:rect l="l" t="t" r="r" b="b"/>
              <a:pathLst>
                <a:path w="1280159" h="128270">
                  <a:moveTo>
                    <a:pt x="640079" y="0"/>
                  </a:moveTo>
                  <a:lnTo>
                    <a:pt x="559777" y="499"/>
                  </a:lnTo>
                  <a:lnTo>
                    <a:pt x="482455" y="1957"/>
                  </a:lnTo>
                  <a:lnTo>
                    <a:pt x="408712" y="4313"/>
                  </a:lnTo>
                  <a:lnTo>
                    <a:pt x="339147" y="7508"/>
                  </a:lnTo>
                  <a:lnTo>
                    <a:pt x="274361" y="11480"/>
                  </a:lnTo>
                  <a:lnTo>
                    <a:pt x="214952" y="16169"/>
                  </a:lnTo>
                  <a:lnTo>
                    <a:pt x="161520" y="21515"/>
                  </a:lnTo>
                  <a:lnTo>
                    <a:pt x="114664" y="27458"/>
                  </a:lnTo>
                  <a:lnTo>
                    <a:pt x="74983" y="33937"/>
                  </a:lnTo>
                  <a:lnTo>
                    <a:pt x="19544" y="48262"/>
                  </a:lnTo>
                  <a:lnTo>
                    <a:pt x="0" y="64008"/>
                  </a:lnTo>
                  <a:lnTo>
                    <a:pt x="4986" y="72026"/>
                  </a:lnTo>
                  <a:lnTo>
                    <a:pt x="43077" y="87106"/>
                  </a:lnTo>
                  <a:lnTo>
                    <a:pt x="114664" y="100515"/>
                  </a:lnTo>
                  <a:lnTo>
                    <a:pt x="161520" y="106444"/>
                  </a:lnTo>
                  <a:lnTo>
                    <a:pt x="214952" y="111775"/>
                  </a:lnTo>
                  <a:lnTo>
                    <a:pt x="274361" y="116450"/>
                  </a:lnTo>
                  <a:lnTo>
                    <a:pt x="339147" y="120409"/>
                  </a:lnTo>
                  <a:lnTo>
                    <a:pt x="408712" y="123592"/>
                  </a:lnTo>
                  <a:lnTo>
                    <a:pt x="482455" y="125939"/>
                  </a:lnTo>
                  <a:lnTo>
                    <a:pt x="559777" y="127391"/>
                  </a:lnTo>
                  <a:lnTo>
                    <a:pt x="640079" y="127889"/>
                  </a:lnTo>
                  <a:lnTo>
                    <a:pt x="720357" y="127391"/>
                  </a:lnTo>
                  <a:lnTo>
                    <a:pt x="797662" y="125939"/>
                  </a:lnTo>
                  <a:lnTo>
                    <a:pt x="871395" y="123592"/>
                  </a:lnTo>
                  <a:lnTo>
                    <a:pt x="940955" y="120409"/>
                  </a:lnTo>
                  <a:lnTo>
                    <a:pt x="1005742" y="116450"/>
                  </a:lnTo>
                  <a:lnTo>
                    <a:pt x="1065156" y="111775"/>
                  </a:lnTo>
                  <a:lnTo>
                    <a:pt x="1118595" y="106444"/>
                  </a:lnTo>
                  <a:lnTo>
                    <a:pt x="1165461" y="100515"/>
                  </a:lnTo>
                  <a:lnTo>
                    <a:pt x="1205151" y="94050"/>
                  </a:lnTo>
                  <a:lnTo>
                    <a:pt x="1260607" y="79745"/>
                  </a:lnTo>
                  <a:lnTo>
                    <a:pt x="1280159" y="64008"/>
                  </a:lnTo>
                  <a:lnTo>
                    <a:pt x="1275171" y="55987"/>
                  </a:lnTo>
                  <a:lnTo>
                    <a:pt x="1237067" y="40892"/>
                  </a:lnTo>
                  <a:lnTo>
                    <a:pt x="1165461" y="27458"/>
                  </a:lnTo>
                  <a:lnTo>
                    <a:pt x="1118595" y="21515"/>
                  </a:lnTo>
                  <a:lnTo>
                    <a:pt x="1065156" y="16169"/>
                  </a:lnTo>
                  <a:lnTo>
                    <a:pt x="1005742" y="11480"/>
                  </a:lnTo>
                  <a:lnTo>
                    <a:pt x="940955" y="7508"/>
                  </a:lnTo>
                  <a:lnTo>
                    <a:pt x="871395" y="4313"/>
                  </a:lnTo>
                  <a:lnTo>
                    <a:pt x="797662" y="1957"/>
                  </a:lnTo>
                  <a:lnTo>
                    <a:pt x="720357" y="499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77C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069326" y="5275706"/>
              <a:ext cx="1280160" cy="511809"/>
            </a:xfrm>
            <a:custGeom>
              <a:avLst/>
              <a:gdLst/>
              <a:ahLst/>
              <a:cxnLst/>
              <a:rect l="l" t="t" r="r" b="b"/>
              <a:pathLst>
                <a:path w="1280159" h="511810">
                  <a:moveTo>
                    <a:pt x="1280159" y="64008"/>
                  </a:moveTo>
                  <a:lnTo>
                    <a:pt x="1237067" y="87106"/>
                  </a:lnTo>
                  <a:lnTo>
                    <a:pt x="1165461" y="100515"/>
                  </a:lnTo>
                  <a:lnTo>
                    <a:pt x="1118595" y="106444"/>
                  </a:lnTo>
                  <a:lnTo>
                    <a:pt x="1065156" y="111775"/>
                  </a:lnTo>
                  <a:lnTo>
                    <a:pt x="1005742" y="116450"/>
                  </a:lnTo>
                  <a:lnTo>
                    <a:pt x="940955" y="120409"/>
                  </a:lnTo>
                  <a:lnTo>
                    <a:pt x="871395" y="123592"/>
                  </a:lnTo>
                  <a:lnTo>
                    <a:pt x="797662" y="125939"/>
                  </a:lnTo>
                  <a:lnTo>
                    <a:pt x="720357" y="127391"/>
                  </a:lnTo>
                  <a:lnTo>
                    <a:pt x="640079" y="127889"/>
                  </a:lnTo>
                  <a:lnTo>
                    <a:pt x="559777" y="127391"/>
                  </a:lnTo>
                  <a:lnTo>
                    <a:pt x="482455" y="125939"/>
                  </a:lnTo>
                  <a:lnTo>
                    <a:pt x="408712" y="123592"/>
                  </a:lnTo>
                  <a:lnTo>
                    <a:pt x="339147" y="120409"/>
                  </a:lnTo>
                  <a:lnTo>
                    <a:pt x="274361" y="116450"/>
                  </a:lnTo>
                  <a:lnTo>
                    <a:pt x="214952" y="111775"/>
                  </a:lnTo>
                  <a:lnTo>
                    <a:pt x="161520" y="106444"/>
                  </a:lnTo>
                  <a:lnTo>
                    <a:pt x="114664" y="100515"/>
                  </a:lnTo>
                  <a:lnTo>
                    <a:pt x="74983" y="94050"/>
                  </a:lnTo>
                  <a:lnTo>
                    <a:pt x="19544" y="79745"/>
                  </a:lnTo>
                  <a:lnTo>
                    <a:pt x="0" y="64008"/>
                  </a:lnTo>
                  <a:lnTo>
                    <a:pt x="4986" y="55987"/>
                  </a:lnTo>
                  <a:lnTo>
                    <a:pt x="43077" y="40892"/>
                  </a:lnTo>
                  <a:lnTo>
                    <a:pt x="114664" y="27458"/>
                  </a:lnTo>
                  <a:lnTo>
                    <a:pt x="161520" y="21515"/>
                  </a:lnTo>
                  <a:lnTo>
                    <a:pt x="214952" y="16169"/>
                  </a:lnTo>
                  <a:lnTo>
                    <a:pt x="274361" y="11480"/>
                  </a:lnTo>
                  <a:lnTo>
                    <a:pt x="339147" y="7508"/>
                  </a:lnTo>
                  <a:lnTo>
                    <a:pt x="408712" y="4313"/>
                  </a:lnTo>
                  <a:lnTo>
                    <a:pt x="482455" y="1957"/>
                  </a:lnTo>
                  <a:lnTo>
                    <a:pt x="559777" y="499"/>
                  </a:lnTo>
                  <a:lnTo>
                    <a:pt x="640079" y="0"/>
                  </a:lnTo>
                  <a:lnTo>
                    <a:pt x="720357" y="499"/>
                  </a:lnTo>
                  <a:lnTo>
                    <a:pt x="797662" y="1957"/>
                  </a:lnTo>
                  <a:lnTo>
                    <a:pt x="871395" y="4313"/>
                  </a:lnTo>
                  <a:lnTo>
                    <a:pt x="940955" y="7508"/>
                  </a:lnTo>
                  <a:lnTo>
                    <a:pt x="1005742" y="11480"/>
                  </a:lnTo>
                  <a:lnTo>
                    <a:pt x="1065156" y="16169"/>
                  </a:lnTo>
                  <a:lnTo>
                    <a:pt x="1118595" y="21515"/>
                  </a:lnTo>
                  <a:lnTo>
                    <a:pt x="1165461" y="27458"/>
                  </a:lnTo>
                  <a:lnTo>
                    <a:pt x="1205151" y="33937"/>
                  </a:lnTo>
                  <a:lnTo>
                    <a:pt x="1260607" y="48262"/>
                  </a:lnTo>
                  <a:lnTo>
                    <a:pt x="1280159" y="64008"/>
                  </a:lnTo>
                  <a:lnTo>
                    <a:pt x="1280159" y="447649"/>
                  </a:lnTo>
                  <a:lnTo>
                    <a:pt x="1237067" y="470763"/>
                  </a:lnTo>
                  <a:lnTo>
                    <a:pt x="1165461" y="484188"/>
                  </a:lnTo>
                  <a:lnTo>
                    <a:pt x="1118595" y="490124"/>
                  </a:lnTo>
                  <a:lnTo>
                    <a:pt x="1065156" y="495464"/>
                  </a:lnTo>
                  <a:lnTo>
                    <a:pt x="1005742" y="500146"/>
                  </a:lnTo>
                  <a:lnTo>
                    <a:pt x="940955" y="504112"/>
                  </a:lnTo>
                  <a:lnTo>
                    <a:pt x="871395" y="507301"/>
                  </a:lnTo>
                  <a:lnTo>
                    <a:pt x="797662" y="509653"/>
                  </a:lnTo>
                  <a:lnTo>
                    <a:pt x="720357" y="511108"/>
                  </a:lnTo>
                  <a:lnTo>
                    <a:pt x="640079" y="511606"/>
                  </a:lnTo>
                  <a:lnTo>
                    <a:pt x="559777" y="511108"/>
                  </a:lnTo>
                  <a:lnTo>
                    <a:pt x="482455" y="509653"/>
                  </a:lnTo>
                  <a:lnTo>
                    <a:pt x="408712" y="507301"/>
                  </a:lnTo>
                  <a:lnTo>
                    <a:pt x="339147" y="504112"/>
                  </a:lnTo>
                  <a:lnTo>
                    <a:pt x="274361" y="500146"/>
                  </a:lnTo>
                  <a:lnTo>
                    <a:pt x="214952" y="495464"/>
                  </a:lnTo>
                  <a:lnTo>
                    <a:pt x="161520" y="490124"/>
                  </a:lnTo>
                  <a:lnTo>
                    <a:pt x="114664" y="484188"/>
                  </a:lnTo>
                  <a:lnTo>
                    <a:pt x="74983" y="477714"/>
                  </a:lnTo>
                  <a:lnTo>
                    <a:pt x="19544" y="463396"/>
                  </a:lnTo>
                  <a:lnTo>
                    <a:pt x="0" y="447649"/>
                  </a:lnTo>
                  <a:lnTo>
                    <a:pt x="0" y="64008"/>
                  </a:lnTo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8310753" y="5475833"/>
            <a:ext cx="800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 Warehouse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264143" y="2312936"/>
            <a:ext cx="11003280" cy="2962910"/>
            <a:chOff x="264143" y="2312936"/>
            <a:chExt cx="11003280" cy="2962910"/>
          </a:xfrm>
        </p:grpSpPr>
        <p:sp>
          <p:nvSpPr>
            <p:cNvPr id="55" name="object 55" descr=""/>
            <p:cNvSpPr/>
            <p:nvPr/>
          </p:nvSpPr>
          <p:spPr>
            <a:xfrm>
              <a:off x="8669782" y="2562605"/>
              <a:ext cx="1885950" cy="2713355"/>
            </a:xfrm>
            <a:custGeom>
              <a:avLst/>
              <a:gdLst/>
              <a:ahLst/>
              <a:cxnLst/>
              <a:rect l="l" t="t" r="r" b="b"/>
              <a:pathLst>
                <a:path w="1885950" h="2713354">
                  <a:moveTo>
                    <a:pt x="76073" y="2636139"/>
                  </a:moveTo>
                  <a:lnTo>
                    <a:pt x="47612" y="2636710"/>
                  </a:lnTo>
                  <a:lnTo>
                    <a:pt x="43815" y="2454402"/>
                  </a:lnTo>
                  <a:lnTo>
                    <a:pt x="43815" y="2454021"/>
                  </a:lnTo>
                  <a:lnTo>
                    <a:pt x="24765" y="2454402"/>
                  </a:lnTo>
                  <a:lnTo>
                    <a:pt x="28536" y="2636139"/>
                  </a:lnTo>
                  <a:lnTo>
                    <a:pt x="28562" y="2637091"/>
                  </a:lnTo>
                  <a:lnTo>
                    <a:pt x="0" y="2637663"/>
                  </a:lnTo>
                  <a:lnTo>
                    <a:pt x="39624" y="2713101"/>
                  </a:lnTo>
                  <a:lnTo>
                    <a:pt x="69570" y="2649855"/>
                  </a:lnTo>
                  <a:lnTo>
                    <a:pt x="76073" y="2636139"/>
                  </a:lnTo>
                  <a:close/>
                </a:path>
                <a:path w="1885950" h="2713354">
                  <a:moveTo>
                    <a:pt x="1885569" y="38100"/>
                  </a:moveTo>
                  <a:lnTo>
                    <a:pt x="1866519" y="28575"/>
                  </a:lnTo>
                  <a:lnTo>
                    <a:pt x="1809369" y="0"/>
                  </a:lnTo>
                  <a:lnTo>
                    <a:pt x="1809369" y="28575"/>
                  </a:lnTo>
                  <a:lnTo>
                    <a:pt x="512572" y="28575"/>
                  </a:lnTo>
                  <a:lnTo>
                    <a:pt x="512572" y="47625"/>
                  </a:lnTo>
                  <a:lnTo>
                    <a:pt x="1809369" y="47625"/>
                  </a:lnTo>
                  <a:lnTo>
                    <a:pt x="1809369" y="76200"/>
                  </a:lnTo>
                  <a:lnTo>
                    <a:pt x="1866519" y="47625"/>
                  </a:lnTo>
                  <a:lnTo>
                    <a:pt x="1885569" y="381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59212" y="3947452"/>
              <a:ext cx="1307973" cy="65731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143" y="4447572"/>
              <a:ext cx="939508" cy="14594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7146" y="2312936"/>
              <a:ext cx="822959" cy="26871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52354" y="4445398"/>
              <a:ext cx="914514" cy="56094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56075" y="4506455"/>
              <a:ext cx="720826" cy="36882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3571748" y="4464430"/>
              <a:ext cx="835660" cy="483234"/>
            </a:xfrm>
            <a:custGeom>
              <a:avLst/>
              <a:gdLst/>
              <a:ahLst/>
              <a:cxnLst/>
              <a:rect l="l" t="t" r="r" b="b"/>
              <a:pathLst>
                <a:path w="835660" h="483235">
                  <a:moveTo>
                    <a:pt x="835660" y="0"/>
                  </a:moveTo>
                  <a:lnTo>
                    <a:pt x="0" y="0"/>
                  </a:lnTo>
                  <a:lnTo>
                    <a:pt x="0" y="457073"/>
                  </a:lnTo>
                  <a:lnTo>
                    <a:pt x="59645" y="468124"/>
                  </a:lnTo>
                  <a:lnTo>
                    <a:pt x="113649" y="475943"/>
                  </a:lnTo>
                  <a:lnTo>
                    <a:pt x="162640" y="480818"/>
                  </a:lnTo>
                  <a:lnTo>
                    <a:pt x="207243" y="483037"/>
                  </a:lnTo>
                  <a:lnTo>
                    <a:pt x="248086" y="482889"/>
                  </a:lnTo>
                  <a:lnTo>
                    <a:pt x="320997" y="476643"/>
                  </a:lnTo>
                  <a:lnTo>
                    <a:pt x="386388" y="464386"/>
                  </a:lnTo>
                  <a:lnTo>
                    <a:pt x="481340" y="439772"/>
                  </a:lnTo>
                  <a:lnTo>
                    <a:pt x="514662" y="431060"/>
                  </a:lnTo>
                  <a:lnTo>
                    <a:pt x="587573" y="414603"/>
                  </a:lnTo>
                  <a:lnTo>
                    <a:pt x="628416" y="407435"/>
                  </a:lnTo>
                  <a:lnTo>
                    <a:pt x="673019" y="401358"/>
                  </a:lnTo>
                  <a:lnTo>
                    <a:pt x="722010" y="396660"/>
                  </a:lnTo>
                  <a:lnTo>
                    <a:pt x="776014" y="393631"/>
                  </a:lnTo>
                  <a:lnTo>
                    <a:pt x="835660" y="392557"/>
                  </a:lnTo>
                  <a:lnTo>
                    <a:pt x="8356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571748" y="4464430"/>
              <a:ext cx="835660" cy="483234"/>
            </a:xfrm>
            <a:custGeom>
              <a:avLst/>
              <a:gdLst/>
              <a:ahLst/>
              <a:cxnLst/>
              <a:rect l="l" t="t" r="r" b="b"/>
              <a:pathLst>
                <a:path w="835660" h="483235">
                  <a:moveTo>
                    <a:pt x="0" y="0"/>
                  </a:moveTo>
                  <a:lnTo>
                    <a:pt x="835660" y="0"/>
                  </a:lnTo>
                  <a:lnTo>
                    <a:pt x="835660" y="392557"/>
                  </a:lnTo>
                  <a:lnTo>
                    <a:pt x="776014" y="393631"/>
                  </a:lnTo>
                  <a:lnTo>
                    <a:pt x="722010" y="396660"/>
                  </a:lnTo>
                  <a:lnTo>
                    <a:pt x="673019" y="401358"/>
                  </a:lnTo>
                  <a:lnTo>
                    <a:pt x="628416" y="407435"/>
                  </a:lnTo>
                  <a:lnTo>
                    <a:pt x="587573" y="414603"/>
                  </a:lnTo>
                  <a:lnTo>
                    <a:pt x="549864" y="422574"/>
                  </a:lnTo>
                  <a:lnTo>
                    <a:pt x="481340" y="439772"/>
                  </a:lnTo>
                  <a:lnTo>
                    <a:pt x="449271" y="448423"/>
                  </a:lnTo>
                  <a:lnTo>
                    <a:pt x="417829" y="456723"/>
                  </a:lnTo>
                  <a:lnTo>
                    <a:pt x="354319" y="471122"/>
                  </a:lnTo>
                  <a:lnTo>
                    <a:pt x="285795" y="480662"/>
                  </a:lnTo>
                  <a:lnTo>
                    <a:pt x="207243" y="483037"/>
                  </a:lnTo>
                  <a:lnTo>
                    <a:pt x="162640" y="480818"/>
                  </a:lnTo>
                  <a:lnTo>
                    <a:pt x="113649" y="475943"/>
                  </a:lnTo>
                  <a:lnTo>
                    <a:pt x="59645" y="468124"/>
                  </a:lnTo>
                  <a:lnTo>
                    <a:pt x="0" y="45707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279603" y="5083302"/>
            <a:ext cx="758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AIMS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(</a:t>
            </a:r>
            <a:r>
              <a:rPr dirty="0" sz="1200" spc="-10">
                <a:latin typeface="Calibri"/>
                <a:cs typeface="Calibri"/>
              </a:rPr>
              <a:t>eICR</a:t>
            </a:r>
            <a:r>
              <a:rPr dirty="0" sz="1200" spc="-10" b="1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940104" y="824941"/>
            <a:ext cx="12338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Data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Source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Systems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718305" y="4537709"/>
            <a:ext cx="5441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ImmTrac</a:t>
            </a:r>
            <a:r>
              <a:rPr dirty="0" sz="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dirty="0"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1294891" y="4497323"/>
            <a:ext cx="3170555" cy="1156970"/>
            <a:chOff x="1294891" y="4497323"/>
            <a:chExt cx="3170555" cy="1156970"/>
          </a:xfrm>
        </p:grpSpPr>
        <p:sp>
          <p:nvSpPr>
            <p:cNvPr id="67" name="object 67" descr=""/>
            <p:cNvSpPr/>
            <p:nvPr/>
          </p:nvSpPr>
          <p:spPr>
            <a:xfrm>
              <a:off x="1294891" y="4497323"/>
              <a:ext cx="2277110" cy="250190"/>
            </a:xfrm>
            <a:custGeom>
              <a:avLst/>
              <a:gdLst/>
              <a:ahLst/>
              <a:cxnLst/>
              <a:rect l="l" t="t" r="r" b="b"/>
              <a:pathLst>
                <a:path w="2277110" h="250189">
                  <a:moveTo>
                    <a:pt x="2200656" y="173736"/>
                  </a:moveTo>
                  <a:lnTo>
                    <a:pt x="2200656" y="249936"/>
                  </a:lnTo>
                  <a:lnTo>
                    <a:pt x="2257806" y="221361"/>
                  </a:lnTo>
                  <a:lnTo>
                    <a:pt x="2213356" y="221361"/>
                  </a:lnTo>
                  <a:lnTo>
                    <a:pt x="2213356" y="202311"/>
                  </a:lnTo>
                  <a:lnTo>
                    <a:pt x="2257806" y="202311"/>
                  </a:lnTo>
                  <a:lnTo>
                    <a:pt x="2200656" y="173736"/>
                  </a:lnTo>
                  <a:close/>
                </a:path>
                <a:path w="2277110" h="250189">
                  <a:moveTo>
                    <a:pt x="1128903" y="9525"/>
                  </a:moveTo>
                  <a:lnTo>
                    <a:pt x="1128903" y="217043"/>
                  </a:lnTo>
                  <a:lnTo>
                    <a:pt x="1133221" y="221361"/>
                  </a:lnTo>
                  <a:lnTo>
                    <a:pt x="2200656" y="221361"/>
                  </a:lnTo>
                  <a:lnTo>
                    <a:pt x="2200656" y="211836"/>
                  </a:lnTo>
                  <a:lnTo>
                    <a:pt x="1147953" y="211836"/>
                  </a:lnTo>
                  <a:lnTo>
                    <a:pt x="1138428" y="202311"/>
                  </a:lnTo>
                  <a:lnTo>
                    <a:pt x="1147953" y="202311"/>
                  </a:lnTo>
                  <a:lnTo>
                    <a:pt x="1147953" y="19050"/>
                  </a:lnTo>
                  <a:lnTo>
                    <a:pt x="1138428" y="19050"/>
                  </a:lnTo>
                  <a:lnTo>
                    <a:pt x="1128903" y="9525"/>
                  </a:lnTo>
                  <a:close/>
                </a:path>
                <a:path w="2277110" h="250189">
                  <a:moveTo>
                    <a:pt x="2257806" y="202311"/>
                  </a:moveTo>
                  <a:lnTo>
                    <a:pt x="2213356" y="202311"/>
                  </a:lnTo>
                  <a:lnTo>
                    <a:pt x="2213356" y="221361"/>
                  </a:lnTo>
                  <a:lnTo>
                    <a:pt x="2257806" y="221361"/>
                  </a:lnTo>
                  <a:lnTo>
                    <a:pt x="2276856" y="211836"/>
                  </a:lnTo>
                  <a:lnTo>
                    <a:pt x="2257806" y="202311"/>
                  </a:lnTo>
                  <a:close/>
                </a:path>
                <a:path w="2277110" h="250189">
                  <a:moveTo>
                    <a:pt x="1147953" y="202311"/>
                  </a:moveTo>
                  <a:lnTo>
                    <a:pt x="1138428" y="202311"/>
                  </a:lnTo>
                  <a:lnTo>
                    <a:pt x="1147953" y="211836"/>
                  </a:lnTo>
                  <a:lnTo>
                    <a:pt x="1147953" y="202311"/>
                  </a:lnTo>
                  <a:close/>
                </a:path>
                <a:path w="2277110" h="250189">
                  <a:moveTo>
                    <a:pt x="2200656" y="202311"/>
                  </a:moveTo>
                  <a:lnTo>
                    <a:pt x="1147953" y="202311"/>
                  </a:lnTo>
                  <a:lnTo>
                    <a:pt x="1147953" y="211836"/>
                  </a:lnTo>
                  <a:lnTo>
                    <a:pt x="2200656" y="211836"/>
                  </a:lnTo>
                  <a:lnTo>
                    <a:pt x="2200656" y="202311"/>
                  </a:lnTo>
                  <a:close/>
                </a:path>
                <a:path w="2277110" h="250189">
                  <a:moveTo>
                    <a:pt x="114363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28903" y="19050"/>
                  </a:lnTo>
                  <a:lnTo>
                    <a:pt x="1128903" y="9525"/>
                  </a:lnTo>
                  <a:lnTo>
                    <a:pt x="1147953" y="9525"/>
                  </a:lnTo>
                  <a:lnTo>
                    <a:pt x="1147953" y="4318"/>
                  </a:lnTo>
                  <a:lnTo>
                    <a:pt x="1143635" y="0"/>
                  </a:lnTo>
                  <a:close/>
                </a:path>
                <a:path w="2277110" h="250189">
                  <a:moveTo>
                    <a:pt x="1147953" y="9525"/>
                  </a:moveTo>
                  <a:lnTo>
                    <a:pt x="1128903" y="9525"/>
                  </a:lnTo>
                  <a:lnTo>
                    <a:pt x="1138428" y="19050"/>
                  </a:lnTo>
                  <a:lnTo>
                    <a:pt x="1147953" y="19050"/>
                  </a:lnTo>
                  <a:lnTo>
                    <a:pt x="1147953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3299" y="5081015"/>
              <a:ext cx="922007" cy="57301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27119" y="5152605"/>
              <a:ext cx="775703" cy="36732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3570605" y="5108828"/>
              <a:ext cx="835660" cy="485775"/>
            </a:xfrm>
            <a:custGeom>
              <a:avLst/>
              <a:gdLst/>
              <a:ahLst/>
              <a:cxnLst/>
              <a:rect l="l" t="t" r="r" b="b"/>
              <a:pathLst>
                <a:path w="835660" h="485775">
                  <a:moveTo>
                    <a:pt x="835660" y="0"/>
                  </a:moveTo>
                  <a:lnTo>
                    <a:pt x="0" y="0"/>
                  </a:lnTo>
                  <a:lnTo>
                    <a:pt x="0" y="459359"/>
                  </a:lnTo>
                  <a:lnTo>
                    <a:pt x="59645" y="470445"/>
                  </a:lnTo>
                  <a:lnTo>
                    <a:pt x="113649" y="478286"/>
                  </a:lnTo>
                  <a:lnTo>
                    <a:pt x="162640" y="483172"/>
                  </a:lnTo>
                  <a:lnTo>
                    <a:pt x="207243" y="485391"/>
                  </a:lnTo>
                  <a:lnTo>
                    <a:pt x="248086" y="485234"/>
                  </a:lnTo>
                  <a:lnTo>
                    <a:pt x="320997" y="478946"/>
                  </a:lnTo>
                  <a:lnTo>
                    <a:pt x="386388" y="466624"/>
                  </a:lnTo>
                  <a:lnTo>
                    <a:pt x="481340" y="441892"/>
                  </a:lnTo>
                  <a:lnTo>
                    <a:pt x="514662" y="433139"/>
                  </a:lnTo>
                  <a:lnTo>
                    <a:pt x="587573" y="416607"/>
                  </a:lnTo>
                  <a:lnTo>
                    <a:pt x="628416" y="409406"/>
                  </a:lnTo>
                  <a:lnTo>
                    <a:pt x="673019" y="403302"/>
                  </a:lnTo>
                  <a:lnTo>
                    <a:pt x="722010" y="398584"/>
                  </a:lnTo>
                  <a:lnTo>
                    <a:pt x="776014" y="395540"/>
                  </a:lnTo>
                  <a:lnTo>
                    <a:pt x="835660" y="394462"/>
                  </a:lnTo>
                  <a:lnTo>
                    <a:pt x="8356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570605" y="5108828"/>
              <a:ext cx="835660" cy="485775"/>
            </a:xfrm>
            <a:custGeom>
              <a:avLst/>
              <a:gdLst/>
              <a:ahLst/>
              <a:cxnLst/>
              <a:rect l="l" t="t" r="r" b="b"/>
              <a:pathLst>
                <a:path w="835660" h="485775">
                  <a:moveTo>
                    <a:pt x="0" y="0"/>
                  </a:moveTo>
                  <a:lnTo>
                    <a:pt x="835660" y="0"/>
                  </a:lnTo>
                  <a:lnTo>
                    <a:pt x="835660" y="394462"/>
                  </a:lnTo>
                  <a:lnTo>
                    <a:pt x="776014" y="395540"/>
                  </a:lnTo>
                  <a:lnTo>
                    <a:pt x="722010" y="398584"/>
                  </a:lnTo>
                  <a:lnTo>
                    <a:pt x="673019" y="403302"/>
                  </a:lnTo>
                  <a:lnTo>
                    <a:pt x="628416" y="409406"/>
                  </a:lnTo>
                  <a:lnTo>
                    <a:pt x="587573" y="416607"/>
                  </a:lnTo>
                  <a:lnTo>
                    <a:pt x="549864" y="424614"/>
                  </a:lnTo>
                  <a:lnTo>
                    <a:pt x="481340" y="441892"/>
                  </a:lnTo>
                  <a:lnTo>
                    <a:pt x="449271" y="450583"/>
                  </a:lnTo>
                  <a:lnTo>
                    <a:pt x="417829" y="458924"/>
                  </a:lnTo>
                  <a:lnTo>
                    <a:pt x="354319" y="473394"/>
                  </a:lnTo>
                  <a:lnTo>
                    <a:pt x="285795" y="482989"/>
                  </a:lnTo>
                  <a:lnTo>
                    <a:pt x="207243" y="485391"/>
                  </a:lnTo>
                  <a:lnTo>
                    <a:pt x="162640" y="483172"/>
                  </a:lnTo>
                  <a:lnTo>
                    <a:pt x="113649" y="478286"/>
                  </a:lnTo>
                  <a:lnTo>
                    <a:pt x="59645" y="470445"/>
                  </a:lnTo>
                  <a:lnTo>
                    <a:pt x="0" y="45935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3689730" y="5183251"/>
            <a:ext cx="5962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eICR</a:t>
            </a:r>
            <a:r>
              <a:rPr dirty="0"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 Delta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(xml)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1136916" y="2246274"/>
            <a:ext cx="10775950" cy="3147060"/>
            <a:chOff x="1136916" y="2246274"/>
            <a:chExt cx="10775950" cy="3147060"/>
          </a:xfrm>
        </p:grpSpPr>
        <p:sp>
          <p:nvSpPr>
            <p:cNvPr id="74" name="object 74" descr=""/>
            <p:cNvSpPr/>
            <p:nvPr/>
          </p:nvSpPr>
          <p:spPr>
            <a:xfrm>
              <a:off x="1136916" y="5187187"/>
              <a:ext cx="2433955" cy="205740"/>
            </a:xfrm>
            <a:custGeom>
              <a:avLst/>
              <a:gdLst/>
              <a:ahLst/>
              <a:cxnLst/>
              <a:rect l="l" t="t" r="r" b="b"/>
              <a:pathLst>
                <a:path w="2433954" h="205739">
                  <a:moveTo>
                    <a:pt x="2357488" y="129412"/>
                  </a:moveTo>
                  <a:lnTo>
                    <a:pt x="2357488" y="205612"/>
                  </a:lnTo>
                  <a:lnTo>
                    <a:pt x="2414638" y="177037"/>
                  </a:lnTo>
                  <a:lnTo>
                    <a:pt x="2370188" y="177037"/>
                  </a:lnTo>
                  <a:lnTo>
                    <a:pt x="2370188" y="157987"/>
                  </a:lnTo>
                  <a:lnTo>
                    <a:pt x="2414638" y="157987"/>
                  </a:lnTo>
                  <a:lnTo>
                    <a:pt x="2357488" y="129412"/>
                  </a:lnTo>
                  <a:close/>
                </a:path>
                <a:path w="2433954" h="205739">
                  <a:moveTo>
                    <a:pt x="1207376" y="9525"/>
                  </a:moveTo>
                  <a:lnTo>
                    <a:pt x="1207376" y="172847"/>
                  </a:lnTo>
                  <a:lnTo>
                    <a:pt x="1211567" y="177037"/>
                  </a:lnTo>
                  <a:lnTo>
                    <a:pt x="2357488" y="177037"/>
                  </a:lnTo>
                  <a:lnTo>
                    <a:pt x="2357488" y="167512"/>
                  </a:lnTo>
                  <a:lnTo>
                    <a:pt x="1226426" y="167512"/>
                  </a:lnTo>
                  <a:lnTo>
                    <a:pt x="1216901" y="157987"/>
                  </a:lnTo>
                  <a:lnTo>
                    <a:pt x="1226426" y="157987"/>
                  </a:lnTo>
                  <a:lnTo>
                    <a:pt x="1226426" y="19050"/>
                  </a:lnTo>
                  <a:lnTo>
                    <a:pt x="1216901" y="19050"/>
                  </a:lnTo>
                  <a:lnTo>
                    <a:pt x="1207376" y="9525"/>
                  </a:lnTo>
                  <a:close/>
                </a:path>
                <a:path w="2433954" h="205739">
                  <a:moveTo>
                    <a:pt x="2414638" y="157987"/>
                  </a:moveTo>
                  <a:lnTo>
                    <a:pt x="2370188" y="157987"/>
                  </a:lnTo>
                  <a:lnTo>
                    <a:pt x="2370188" y="177037"/>
                  </a:lnTo>
                  <a:lnTo>
                    <a:pt x="2414638" y="177037"/>
                  </a:lnTo>
                  <a:lnTo>
                    <a:pt x="2433688" y="167512"/>
                  </a:lnTo>
                  <a:lnTo>
                    <a:pt x="2414638" y="157987"/>
                  </a:lnTo>
                  <a:close/>
                </a:path>
                <a:path w="2433954" h="205739">
                  <a:moveTo>
                    <a:pt x="1226426" y="157987"/>
                  </a:moveTo>
                  <a:lnTo>
                    <a:pt x="1216901" y="157987"/>
                  </a:lnTo>
                  <a:lnTo>
                    <a:pt x="1226426" y="167512"/>
                  </a:lnTo>
                  <a:lnTo>
                    <a:pt x="1226426" y="157987"/>
                  </a:lnTo>
                  <a:close/>
                </a:path>
                <a:path w="2433954" h="205739">
                  <a:moveTo>
                    <a:pt x="2357488" y="157987"/>
                  </a:moveTo>
                  <a:lnTo>
                    <a:pt x="1226426" y="157987"/>
                  </a:lnTo>
                  <a:lnTo>
                    <a:pt x="1226426" y="167512"/>
                  </a:lnTo>
                  <a:lnTo>
                    <a:pt x="2357488" y="167512"/>
                  </a:lnTo>
                  <a:lnTo>
                    <a:pt x="2357488" y="157987"/>
                  </a:lnTo>
                  <a:close/>
                </a:path>
                <a:path w="2433954" h="205739">
                  <a:moveTo>
                    <a:pt x="1222108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207376" y="19050"/>
                  </a:lnTo>
                  <a:lnTo>
                    <a:pt x="1207376" y="9525"/>
                  </a:lnTo>
                  <a:lnTo>
                    <a:pt x="1226426" y="9525"/>
                  </a:lnTo>
                  <a:lnTo>
                    <a:pt x="1226426" y="4191"/>
                  </a:lnTo>
                  <a:lnTo>
                    <a:pt x="1222108" y="0"/>
                  </a:lnTo>
                  <a:close/>
                </a:path>
                <a:path w="2433954" h="205739">
                  <a:moveTo>
                    <a:pt x="1226426" y="9525"/>
                  </a:moveTo>
                  <a:lnTo>
                    <a:pt x="1207376" y="9525"/>
                  </a:lnTo>
                  <a:lnTo>
                    <a:pt x="1216901" y="19050"/>
                  </a:lnTo>
                  <a:lnTo>
                    <a:pt x="1226426" y="19050"/>
                  </a:lnTo>
                  <a:lnTo>
                    <a:pt x="1226426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3741" y="4540008"/>
              <a:ext cx="838111" cy="27367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12302" y="2246274"/>
              <a:ext cx="1300401" cy="708761"/>
            </a:xfrm>
            <a:prstGeom prst="rect">
              <a:avLst/>
            </a:prstGeom>
          </p:spPr>
        </p:pic>
      </p:grpSp>
      <p:sp>
        <p:nvSpPr>
          <p:cNvPr id="77" name="object 77" descr=""/>
          <p:cNvSpPr txBox="1"/>
          <p:nvPr/>
        </p:nvSpPr>
        <p:spPr>
          <a:xfrm>
            <a:off x="3462654" y="818301"/>
            <a:ext cx="4693285" cy="4108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375"/>
              </a:spcBef>
              <a:tabLst>
                <a:tab pos="3320415" algn="l"/>
              </a:tabLst>
            </a:pPr>
            <a:r>
              <a:rPr dirty="0" sz="1100" b="1">
                <a:latin typeface="Calibri"/>
                <a:cs typeface="Calibri"/>
              </a:rPr>
              <a:t>Dallas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County</a:t>
            </a:r>
            <a:r>
              <a:rPr dirty="0" sz="1100" b="1">
                <a:latin typeface="Calibri"/>
                <a:cs typeface="Calibri"/>
              </a:rPr>
              <a:t>	MDM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SaaS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Data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Engine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00">
                <a:latin typeface="Calibri"/>
                <a:cs typeface="Calibri"/>
              </a:rPr>
              <a:t>Daily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(Delta)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Load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4866132" y="1034796"/>
            <a:ext cx="5093335" cy="5293360"/>
            <a:chOff x="4866132" y="1034796"/>
            <a:chExt cx="5093335" cy="5293360"/>
          </a:xfrm>
        </p:grpSpPr>
        <p:sp>
          <p:nvSpPr>
            <p:cNvPr id="79" name="object 79" descr=""/>
            <p:cNvSpPr/>
            <p:nvPr/>
          </p:nvSpPr>
          <p:spPr>
            <a:xfrm>
              <a:off x="5243830" y="4148200"/>
              <a:ext cx="4715510" cy="1393190"/>
            </a:xfrm>
            <a:custGeom>
              <a:avLst/>
              <a:gdLst/>
              <a:ahLst/>
              <a:cxnLst/>
              <a:rect l="l" t="t" r="r" b="b"/>
              <a:pathLst>
                <a:path w="4715509" h="1393189">
                  <a:moveTo>
                    <a:pt x="1437259" y="599313"/>
                  </a:moveTo>
                  <a:lnTo>
                    <a:pt x="1418209" y="589788"/>
                  </a:lnTo>
                  <a:lnTo>
                    <a:pt x="1361059" y="561213"/>
                  </a:lnTo>
                  <a:lnTo>
                    <a:pt x="1361059" y="589788"/>
                  </a:lnTo>
                  <a:lnTo>
                    <a:pt x="298450" y="589788"/>
                  </a:lnTo>
                  <a:lnTo>
                    <a:pt x="298450" y="19050"/>
                  </a:lnTo>
                  <a:lnTo>
                    <a:pt x="298450" y="9525"/>
                  </a:lnTo>
                  <a:lnTo>
                    <a:pt x="298450" y="4318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79400" y="19050"/>
                  </a:lnTo>
                  <a:lnTo>
                    <a:pt x="279400" y="604520"/>
                  </a:lnTo>
                  <a:lnTo>
                    <a:pt x="283591" y="608838"/>
                  </a:lnTo>
                  <a:lnTo>
                    <a:pt x="1361059" y="608838"/>
                  </a:lnTo>
                  <a:lnTo>
                    <a:pt x="1361059" y="637413"/>
                  </a:lnTo>
                  <a:lnTo>
                    <a:pt x="1418209" y="608838"/>
                  </a:lnTo>
                  <a:lnTo>
                    <a:pt x="1437259" y="599313"/>
                  </a:lnTo>
                  <a:close/>
                </a:path>
                <a:path w="4715509" h="1393189">
                  <a:moveTo>
                    <a:pt x="4715383" y="128016"/>
                  </a:moveTo>
                  <a:lnTo>
                    <a:pt x="4696333" y="118491"/>
                  </a:lnTo>
                  <a:lnTo>
                    <a:pt x="4639183" y="89916"/>
                  </a:lnTo>
                  <a:lnTo>
                    <a:pt x="4639183" y="118491"/>
                  </a:lnTo>
                  <a:lnTo>
                    <a:pt x="4304665" y="118491"/>
                  </a:lnTo>
                  <a:lnTo>
                    <a:pt x="4300347" y="122682"/>
                  </a:lnTo>
                  <a:lnTo>
                    <a:pt x="4300347" y="1373759"/>
                  </a:lnTo>
                  <a:lnTo>
                    <a:pt x="4105656" y="1373759"/>
                  </a:lnTo>
                  <a:lnTo>
                    <a:pt x="4105656" y="1392809"/>
                  </a:lnTo>
                  <a:lnTo>
                    <a:pt x="4315206" y="1392809"/>
                  </a:lnTo>
                  <a:lnTo>
                    <a:pt x="4319397" y="1388618"/>
                  </a:lnTo>
                  <a:lnTo>
                    <a:pt x="4319397" y="1383284"/>
                  </a:lnTo>
                  <a:lnTo>
                    <a:pt x="4319397" y="1373759"/>
                  </a:lnTo>
                  <a:lnTo>
                    <a:pt x="4319397" y="137541"/>
                  </a:lnTo>
                  <a:lnTo>
                    <a:pt x="4639183" y="137541"/>
                  </a:lnTo>
                  <a:lnTo>
                    <a:pt x="4639183" y="166116"/>
                  </a:lnTo>
                  <a:lnTo>
                    <a:pt x="4696333" y="137541"/>
                  </a:lnTo>
                  <a:lnTo>
                    <a:pt x="4715383" y="12801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57572" y="1034796"/>
              <a:ext cx="304825" cy="529285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66132" y="2971800"/>
              <a:ext cx="554723" cy="1418844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4986147" y="1062482"/>
              <a:ext cx="217170" cy="5206365"/>
            </a:xfrm>
            <a:custGeom>
              <a:avLst/>
              <a:gdLst/>
              <a:ahLst/>
              <a:cxnLst/>
              <a:rect l="l" t="t" r="r" b="b"/>
              <a:pathLst>
                <a:path w="217170" h="5206365">
                  <a:moveTo>
                    <a:pt x="216954" y="0"/>
                  </a:moveTo>
                  <a:lnTo>
                    <a:pt x="0" y="0"/>
                  </a:lnTo>
                  <a:lnTo>
                    <a:pt x="0" y="5205857"/>
                  </a:lnTo>
                  <a:lnTo>
                    <a:pt x="216954" y="5205857"/>
                  </a:lnTo>
                  <a:lnTo>
                    <a:pt x="21695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986147" y="1062482"/>
              <a:ext cx="217170" cy="5206365"/>
            </a:xfrm>
            <a:custGeom>
              <a:avLst/>
              <a:gdLst/>
              <a:ahLst/>
              <a:cxnLst/>
              <a:rect l="l" t="t" r="r" b="b"/>
              <a:pathLst>
                <a:path w="217170" h="5206365">
                  <a:moveTo>
                    <a:pt x="0" y="5205857"/>
                  </a:moveTo>
                  <a:lnTo>
                    <a:pt x="216954" y="5205857"/>
                  </a:lnTo>
                  <a:lnTo>
                    <a:pt x="216954" y="0"/>
                  </a:lnTo>
                  <a:lnTo>
                    <a:pt x="0" y="0"/>
                  </a:lnTo>
                  <a:lnTo>
                    <a:pt x="0" y="5205857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10129519" y="850519"/>
            <a:ext cx="15875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Target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System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Reporting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025135" y="3088063"/>
            <a:ext cx="203835" cy="1156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5946775" y="1885060"/>
            <a:ext cx="5947410" cy="4288790"/>
            <a:chOff x="5946775" y="1885060"/>
            <a:chExt cx="5947410" cy="4288790"/>
          </a:xfrm>
        </p:grpSpPr>
        <p:pic>
          <p:nvPicPr>
            <p:cNvPr id="87" name="object 8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6775" y="1885060"/>
              <a:ext cx="648512" cy="40946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30129" y="5699226"/>
              <a:ext cx="1963626" cy="474471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0575163" y="2987547"/>
              <a:ext cx="1165225" cy="2753995"/>
            </a:xfrm>
            <a:custGeom>
              <a:avLst/>
              <a:gdLst/>
              <a:ahLst/>
              <a:cxnLst/>
              <a:rect l="l" t="t" r="r" b="b"/>
              <a:pathLst>
                <a:path w="1165225" h="2753995">
                  <a:moveTo>
                    <a:pt x="590804" y="122428"/>
                  </a:moveTo>
                  <a:lnTo>
                    <a:pt x="571754" y="122428"/>
                  </a:lnTo>
                  <a:lnTo>
                    <a:pt x="571754" y="531622"/>
                  </a:lnTo>
                  <a:lnTo>
                    <a:pt x="32766" y="531622"/>
                  </a:lnTo>
                  <a:lnTo>
                    <a:pt x="28575" y="535940"/>
                  </a:lnTo>
                  <a:lnTo>
                    <a:pt x="28575" y="883793"/>
                  </a:lnTo>
                  <a:lnTo>
                    <a:pt x="0" y="883793"/>
                  </a:lnTo>
                  <a:lnTo>
                    <a:pt x="38100" y="959993"/>
                  </a:lnTo>
                  <a:lnTo>
                    <a:pt x="69850" y="896493"/>
                  </a:lnTo>
                  <a:lnTo>
                    <a:pt x="76200" y="883793"/>
                  </a:lnTo>
                  <a:lnTo>
                    <a:pt x="47625" y="883793"/>
                  </a:lnTo>
                  <a:lnTo>
                    <a:pt x="47625" y="550684"/>
                  </a:lnTo>
                  <a:lnTo>
                    <a:pt x="586486" y="550684"/>
                  </a:lnTo>
                  <a:lnTo>
                    <a:pt x="590804" y="546481"/>
                  </a:lnTo>
                  <a:lnTo>
                    <a:pt x="590804" y="531622"/>
                  </a:lnTo>
                  <a:lnTo>
                    <a:pt x="590804" y="122428"/>
                  </a:lnTo>
                  <a:close/>
                </a:path>
                <a:path w="1165225" h="2753995">
                  <a:moveTo>
                    <a:pt x="1165098" y="0"/>
                  </a:moveTo>
                  <a:lnTo>
                    <a:pt x="1146048" y="0"/>
                  </a:lnTo>
                  <a:lnTo>
                    <a:pt x="1146048" y="2483866"/>
                  </a:lnTo>
                  <a:lnTo>
                    <a:pt x="628777" y="2483866"/>
                  </a:lnTo>
                  <a:lnTo>
                    <a:pt x="624459" y="2488184"/>
                  </a:lnTo>
                  <a:lnTo>
                    <a:pt x="624459" y="2677477"/>
                  </a:lnTo>
                  <a:lnTo>
                    <a:pt x="595884" y="2677477"/>
                  </a:lnTo>
                  <a:lnTo>
                    <a:pt x="633984" y="2753677"/>
                  </a:lnTo>
                  <a:lnTo>
                    <a:pt x="665734" y="2690177"/>
                  </a:lnTo>
                  <a:lnTo>
                    <a:pt x="672084" y="2677477"/>
                  </a:lnTo>
                  <a:lnTo>
                    <a:pt x="643509" y="2677477"/>
                  </a:lnTo>
                  <a:lnTo>
                    <a:pt x="643509" y="2502916"/>
                  </a:lnTo>
                  <a:lnTo>
                    <a:pt x="1160907" y="2502916"/>
                  </a:lnTo>
                  <a:lnTo>
                    <a:pt x="1165098" y="2498725"/>
                  </a:lnTo>
                  <a:lnTo>
                    <a:pt x="1165098" y="2483866"/>
                  </a:lnTo>
                  <a:lnTo>
                    <a:pt x="116509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11561444" y="4557934"/>
            <a:ext cx="127635" cy="8966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Disease</a:t>
            </a:r>
            <a:r>
              <a:rPr dirty="0" sz="800" spc="-3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Investigation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390664" y="1758810"/>
            <a:ext cx="612140" cy="448945"/>
          </a:xfrm>
          <a:custGeom>
            <a:avLst/>
            <a:gdLst/>
            <a:ahLst/>
            <a:cxnLst/>
            <a:rect l="l" t="t" r="r" b="b"/>
            <a:pathLst>
              <a:path w="612140" h="448944">
                <a:moveTo>
                  <a:pt x="611784" y="0"/>
                </a:moveTo>
                <a:lnTo>
                  <a:pt x="0" y="0"/>
                </a:lnTo>
                <a:lnTo>
                  <a:pt x="0" y="448576"/>
                </a:lnTo>
                <a:lnTo>
                  <a:pt x="611784" y="448576"/>
                </a:lnTo>
                <a:lnTo>
                  <a:pt x="611784" y="0"/>
                </a:lnTo>
                <a:close/>
              </a:path>
            </a:pathLst>
          </a:custGeom>
          <a:solidFill>
            <a:srgbClr val="21B8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476402" y="1924176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433298" y="1828406"/>
            <a:ext cx="637540" cy="474345"/>
            <a:chOff x="433298" y="1828406"/>
            <a:chExt cx="637540" cy="474345"/>
          </a:xfrm>
        </p:grpSpPr>
        <p:sp>
          <p:nvSpPr>
            <p:cNvPr id="94" name="object 94" descr=""/>
            <p:cNvSpPr/>
            <p:nvPr/>
          </p:nvSpPr>
          <p:spPr>
            <a:xfrm>
              <a:off x="445998" y="1841106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45998" y="1841106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531876" y="2006473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497700" y="1917306"/>
            <a:ext cx="637540" cy="474345"/>
            <a:chOff x="497700" y="1917306"/>
            <a:chExt cx="637540" cy="474345"/>
          </a:xfrm>
        </p:grpSpPr>
        <p:sp>
          <p:nvSpPr>
            <p:cNvPr id="98" name="object 98" descr=""/>
            <p:cNvSpPr/>
            <p:nvPr/>
          </p:nvSpPr>
          <p:spPr>
            <a:xfrm>
              <a:off x="510400" y="1930006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10400" y="1930006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 txBox="1"/>
          <p:nvPr/>
        </p:nvSpPr>
        <p:spPr>
          <a:xfrm>
            <a:off x="572820" y="2012442"/>
            <a:ext cx="48831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PRE-NEDSS</a:t>
            </a:r>
            <a:r>
              <a:rPr dirty="0" sz="8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ELR</a:t>
            </a:r>
            <a:r>
              <a:rPr dirty="0" sz="800" spc="-25">
                <a:solidFill>
                  <a:srgbClr val="626366"/>
                </a:solidFill>
                <a:latin typeface="Calibri"/>
                <a:cs typeface="Calibri"/>
              </a:rPr>
              <a:t> HL7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3511251" y="1255763"/>
            <a:ext cx="928369" cy="570230"/>
            <a:chOff x="3511251" y="1255763"/>
            <a:chExt cx="928369" cy="570230"/>
          </a:xfrm>
        </p:grpSpPr>
        <p:pic>
          <p:nvPicPr>
            <p:cNvPr id="102" name="object 10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1251" y="1255763"/>
              <a:ext cx="928160" cy="569988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05783" y="1325867"/>
              <a:ext cx="751344" cy="368820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3530472" y="1283080"/>
              <a:ext cx="849630" cy="483234"/>
            </a:xfrm>
            <a:custGeom>
              <a:avLst/>
              <a:gdLst/>
              <a:ahLst/>
              <a:cxnLst/>
              <a:rect l="l" t="t" r="r" b="b"/>
              <a:pathLst>
                <a:path w="849629" h="483235">
                  <a:moveTo>
                    <a:pt x="84912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0606" y="468233"/>
                  </a:lnTo>
                  <a:lnTo>
                    <a:pt x="115480" y="476036"/>
                  </a:lnTo>
                  <a:lnTo>
                    <a:pt x="165260" y="480896"/>
                  </a:lnTo>
                  <a:lnTo>
                    <a:pt x="210582" y="483102"/>
                  </a:lnTo>
                  <a:lnTo>
                    <a:pt x="252083" y="482943"/>
                  </a:lnTo>
                  <a:lnTo>
                    <a:pt x="290399" y="480705"/>
                  </a:lnTo>
                  <a:lnTo>
                    <a:pt x="360027" y="471149"/>
                  </a:lnTo>
                  <a:lnTo>
                    <a:pt x="424561" y="456739"/>
                  </a:lnTo>
                  <a:lnTo>
                    <a:pt x="489094" y="439780"/>
                  </a:lnTo>
                  <a:lnTo>
                    <a:pt x="522953" y="431065"/>
                  </a:lnTo>
                  <a:lnTo>
                    <a:pt x="597038" y="414605"/>
                  </a:lnTo>
                  <a:lnTo>
                    <a:pt x="638539" y="407436"/>
                  </a:lnTo>
                  <a:lnTo>
                    <a:pt x="683861" y="401358"/>
                  </a:lnTo>
                  <a:lnTo>
                    <a:pt x="733641" y="396661"/>
                  </a:lnTo>
                  <a:lnTo>
                    <a:pt x="788515" y="393631"/>
                  </a:lnTo>
                  <a:lnTo>
                    <a:pt x="849122" y="392557"/>
                  </a:lnTo>
                  <a:lnTo>
                    <a:pt x="84912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530472" y="1283080"/>
              <a:ext cx="849630" cy="483234"/>
            </a:xfrm>
            <a:custGeom>
              <a:avLst/>
              <a:gdLst/>
              <a:ahLst/>
              <a:cxnLst/>
              <a:rect l="l" t="t" r="r" b="b"/>
              <a:pathLst>
                <a:path w="849629" h="483235">
                  <a:moveTo>
                    <a:pt x="0" y="0"/>
                  </a:moveTo>
                  <a:lnTo>
                    <a:pt x="849122" y="0"/>
                  </a:lnTo>
                  <a:lnTo>
                    <a:pt x="849122" y="392557"/>
                  </a:lnTo>
                  <a:lnTo>
                    <a:pt x="788515" y="393631"/>
                  </a:lnTo>
                  <a:lnTo>
                    <a:pt x="733641" y="396661"/>
                  </a:lnTo>
                  <a:lnTo>
                    <a:pt x="683861" y="401358"/>
                  </a:lnTo>
                  <a:lnTo>
                    <a:pt x="638539" y="407436"/>
                  </a:lnTo>
                  <a:lnTo>
                    <a:pt x="597038" y="414605"/>
                  </a:lnTo>
                  <a:lnTo>
                    <a:pt x="558722" y="422577"/>
                  </a:lnTo>
                  <a:lnTo>
                    <a:pt x="489094" y="439780"/>
                  </a:lnTo>
                  <a:lnTo>
                    <a:pt x="456509" y="448434"/>
                  </a:lnTo>
                  <a:lnTo>
                    <a:pt x="424561" y="456739"/>
                  </a:lnTo>
                  <a:lnTo>
                    <a:pt x="360027" y="471149"/>
                  </a:lnTo>
                  <a:lnTo>
                    <a:pt x="290399" y="480705"/>
                  </a:lnTo>
                  <a:lnTo>
                    <a:pt x="252083" y="482943"/>
                  </a:lnTo>
                  <a:lnTo>
                    <a:pt x="210582" y="483102"/>
                  </a:lnTo>
                  <a:lnTo>
                    <a:pt x="165260" y="480896"/>
                  </a:lnTo>
                  <a:lnTo>
                    <a:pt x="115480" y="476036"/>
                  </a:lnTo>
                  <a:lnTo>
                    <a:pt x="60606" y="468233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3668014" y="1355852"/>
            <a:ext cx="5740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r>
              <a:rPr dirty="0" sz="7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FFFFFF"/>
                </a:solidFill>
                <a:latin typeface="Calibri"/>
                <a:cs typeface="Calibri"/>
              </a:rPr>
              <a:t>ELR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234848" y="1296924"/>
            <a:ext cx="4224655" cy="1102360"/>
            <a:chOff x="234848" y="1296924"/>
            <a:chExt cx="4224655" cy="1102360"/>
          </a:xfrm>
        </p:grpSpPr>
        <p:sp>
          <p:nvSpPr>
            <p:cNvPr id="108" name="object 108" descr=""/>
            <p:cNvSpPr/>
            <p:nvPr/>
          </p:nvSpPr>
          <p:spPr>
            <a:xfrm>
              <a:off x="234848" y="1296923"/>
              <a:ext cx="3295650" cy="867410"/>
            </a:xfrm>
            <a:custGeom>
              <a:avLst/>
              <a:gdLst/>
              <a:ahLst/>
              <a:cxnLst/>
              <a:rect l="l" t="t" r="r" b="b"/>
              <a:pathLst>
                <a:path w="3295650" h="867410">
                  <a:moveTo>
                    <a:pt x="384225" y="0"/>
                  </a:moveTo>
                  <a:lnTo>
                    <a:pt x="0" y="0"/>
                  </a:lnTo>
                  <a:lnTo>
                    <a:pt x="0" y="695706"/>
                  </a:lnTo>
                  <a:lnTo>
                    <a:pt x="79616" y="695706"/>
                  </a:lnTo>
                  <a:lnTo>
                    <a:pt x="79616" y="724281"/>
                  </a:lnTo>
                  <a:lnTo>
                    <a:pt x="136766" y="695706"/>
                  </a:lnTo>
                  <a:lnTo>
                    <a:pt x="155816" y="686181"/>
                  </a:lnTo>
                  <a:lnTo>
                    <a:pt x="136766" y="676656"/>
                  </a:lnTo>
                  <a:lnTo>
                    <a:pt x="79616" y="648081"/>
                  </a:lnTo>
                  <a:lnTo>
                    <a:pt x="79616" y="676656"/>
                  </a:lnTo>
                  <a:lnTo>
                    <a:pt x="19050" y="676656"/>
                  </a:lnTo>
                  <a:lnTo>
                    <a:pt x="19050" y="19050"/>
                  </a:lnTo>
                  <a:lnTo>
                    <a:pt x="384225" y="19050"/>
                  </a:lnTo>
                  <a:lnTo>
                    <a:pt x="384225" y="9525"/>
                  </a:lnTo>
                  <a:lnTo>
                    <a:pt x="384225" y="0"/>
                  </a:lnTo>
                  <a:close/>
                </a:path>
                <a:path w="3295650" h="867410">
                  <a:moveTo>
                    <a:pt x="3295624" y="230886"/>
                  </a:moveTo>
                  <a:lnTo>
                    <a:pt x="3276574" y="221361"/>
                  </a:lnTo>
                  <a:lnTo>
                    <a:pt x="3219424" y="192786"/>
                  </a:lnTo>
                  <a:lnTo>
                    <a:pt x="3219424" y="221361"/>
                  </a:lnTo>
                  <a:lnTo>
                    <a:pt x="2082012" y="221361"/>
                  </a:lnTo>
                  <a:lnTo>
                    <a:pt x="2082012" y="847852"/>
                  </a:lnTo>
                  <a:lnTo>
                    <a:pt x="887336" y="847852"/>
                  </a:lnTo>
                  <a:lnTo>
                    <a:pt x="887336" y="866902"/>
                  </a:lnTo>
                  <a:lnTo>
                    <a:pt x="2101062" y="866902"/>
                  </a:lnTo>
                  <a:lnTo>
                    <a:pt x="2101062" y="857377"/>
                  </a:lnTo>
                  <a:lnTo>
                    <a:pt x="2101062" y="847852"/>
                  </a:lnTo>
                  <a:lnTo>
                    <a:pt x="2101062" y="240411"/>
                  </a:lnTo>
                  <a:lnTo>
                    <a:pt x="3219424" y="240411"/>
                  </a:lnTo>
                  <a:lnTo>
                    <a:pt x="3219424" y="268986"/>
                  </a:lnTo>
                  <a:lnTo>
                    <a:pt x="3276574" y="240411"/>
                  </a:lnTo>
                  <a:lnTo>
                    <a:pt x="3295624" y="23088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3299" y="1836347"/>
              <a:ext cx="915936" cy="562428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62172" y="1845589"/>
              <a:ext cx="704113" cy="473938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3570604" y="1855470"/>
              <a:ext cx="829310" cy="483870"/>
            </a:xfrm>
            <a:custGeom>
              <a:avLst/>
              <a:gdLst/>
              <a:ahLst/>
              <a:cxnLst/>
              <a:rect l="l" t="t" r="r" b="b"/>
              <a:pathLst>
                <a:path w="829310" h="483869">
                  <a:moveTo>
                    <a:pt x="82931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2146" y="468721"/>
                  </a:lnTo>
                  <a:lnTo>
                    <a:pt x="118127" y="476681"/>
                  </a:lnTo>
                  <a:lnTo>
                    <a:pt x="168667" y="481413"/>
                  </a:lnTo>
                  <a:lnTo>
                    <a:pt x="214491" y="483256"/>
                  </a:lnTo>
                  <a:lnTo>
                    <a:pt x="256325" y="482544"/>
                  </a:lnTo>
                  <a:lnTo>
                    <a:pt x="294895" y="479613"/>
                  </a:lnTo>
                  <a:lnTo>
                    <a:pt x="365143" y="468442"/>
                  </a:lnTo>
                  <a:lnTo>
                    <a:pt x="431038" y="452429"/>
                  </a:lnTo>
                  <a:lnTo>
                    <a:pt x="498383" y="434265"/>
                  </a:lnTo>
                  <a:lnTo>
                    <a:pt x="534414" y="425216"/>
                  </a:lnTo>
                  <a:lnTo>
                    <a:pt x="572984" y="416637"/>
                  </a:lnTo>
                  <a:lnTo>
                    <a:pt x="614818" y="408864"/>
                  </a:lnTo>
                  <a:lnTo>
                    <a:pt x="660642" y="402234"/>
                  </a:lnTo>
                  <a:lnTo>
                    <a:pt x="711182" y="397081"/>
                  </a:lnTo>
                  <a:lnTo>
                    <a:pt x="767163" y="393744"/>
                  </a:lnTo>
                  <a:lnTo>
                    <a:pt x="829310" y="392556"/>
                  </a:lnTo>
                  <a:lnTo>
                    <a:pt x="82931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570604" y="1855470"/>
              <a:ext cx="829310" cy="483870"/>
            </a:xfrm>
            <a:custGeom>
              <a:avLst/>
              <a:gdLst/>
              <a:ahLst/>
              <a:cxnLst/>
              <a:rect l="l" t="t" r="r" b="b"/>
              <a:pathLst>
                <a:path w="829310" h="483869">
                  <a:moveTo>
                    <a:pt x="0" y="0"/>
                  </a:moveTo>
                  <a:lnTo>
                    <a:pt x="829310" y="0"/>
                  </a:lnTo>
                  <a:lnTo>
                    <a:pt x="829310" y="392556"/>
                  </a:lnTo>
                  <a:lnTo>
                    <a:pt x="767163" y="393744"/>
                  </a:lnTo>
                  <a:lnTo>
                    <a:pt x="711182" y="397081"/>
                  </a:lnTo>
                  <a:lnTo>
                    <a:pt x="660642" y="402234"/>
                  </a:lnTo>
                  <a:lnTo>
                    <a:pt x="614818" y="408864"/>
                  </a:lnTo>
                  <a:lnTo>
                    <a:pt x="572984" y="416637"/>
                  </a:lnTo>
                  <a:lnTo>
                    <a:pt x="534414" y="425216"/>
                  </a:lnTo>
                  <a:lnTo>
                    <a:pt x="464166" y="443448"/>
                  </a:lnTo>
                  <a:lnTo>
                    <a:pt x="431038" y="452429"/>
                  </a:lnTo>
                  <a:lnTo>
                    <a:pt x="398271" y="460872"/>
                  </a:lnTo>
                  <a:lnTo>
                    <a:pt x="330926" y="474801"/>
                  </a:lnTo>
                  <a:lnTo>
                    <a:pt x="256325" y="482544"/>
                  </a:lnTo>
                  <a:lnTo>
                    <a:pt x="214491" y="483256"/>
                  </a:lnTo>
                  <a:lnTo>
                    <a:pt x="168667" y="481413"/>
                  </a:lnTo>
                  <a:lnTo>
                    <a:pt x="118127" y="476681"/>
                  </a:lnTo>
                  <a:lnTo>
                    <a:pt x="62146" y="468721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 descr=""/>
          <p:cNvSpPr txBox="1"/>
          <p:nvPr/>
        </p:nvSpPr>
        <p:spPr>
          <a:xfrm>
            <a:off x="3724783" y="1874900"/>
            <a:ext cx="521970" cy="345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Post-NEDSS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Investigations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14" name="object 114" descr=""/>
          <p:cNvGrpSpPr/>
          <p:nvPr/>
        </p:nvGrpSpPr>
        <p:grpSpPr>
          <a:xfrm>
            <a:off x="3531047" y="2470391"/>
            <a:ext cx="908685" cy="570230"/>
            <a:chOff x="3531047" y="2470391"/>
            <a:chExt cx="908685" cy="570230"/>
          </a:xfrm>
        </p:grpSpPr>
        <p:pic>
          <p:nvPicPr>
            <p:cNvPr id="115" name="object 11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31047" y="2470391"/>
              <a:ext cx="908376" cy="56998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7495" y="2540495"/>
              <a:ext cx="806208" cy="368820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3550284" y="2497962"/>
              <a:ext cx="829310" cy="483870"/>
            </a:xfrm>
            <a:custGeom>
              <a:avLst/>
              <a:gdLst/>
              <a:ahLst/>
              <a:cxnLst/>
              <a:rect l="l" t="t" r="r" b="b"/>
              <a:pathLst>
                <a:path w="829310" h="483869">
                  <a:moveTo>
                    <a:pt x="82931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2146" y="468721"/>
                  </a:lnTo>
                  <a:lnTo>
                    <a:pt x="118127" y="476681"/>
                  </a:lnTo>
                  <a:lnTo>
                    <a:pt x="168667" y="481413"/>
                  </a:lnTo>
                  <a:lnTo>
                    <a:pt x="214491" y="483256"/>
                  </a:lnTo>
                  <a:lnTo>
                    <a:pt x="256325" y="482544"/>
                  </a:lnTo>
                  <a:lnTo>
                    <a:pt x="294895" y="479613"/>
                  </a:lnTo>
                  <a:lnTo>
                    <a:pt x="365143" y="468442"/>
                  </a:lnTo>
                  <a:lnTo>
                    <a:pt x="431038" y="452429"/>
                  </a:lnTo>
                  <a:lnTo>
                    <a:pt x="498383" y="434265"/>
                  </a:lnTo>
                  <a:lnTo>
                    <a:pt x="534414" y="425216"/>
                  </a:lnTo>
                  <a:lnTo>
                    <a:pt x="572984" y="416637"/>
                  </a:lnTo>
                  <a:lnTo>
                    <a:pt x="614818" y="408864"/>
                  </a:lnTo>
                  <a:lnTo>
                    <a:pt x="660642" y="402234"/>
                  </a:lnTo>
                  <a:lnTo>
                    <a:pt x="711182" y="397081"/>
                  </a:lnTo>
                  <a:lnTo>
                    <a:pt x="767163" y="393744"/>
                  </a:lnTo>
                  <a:lnTo>
                    <a:pt x="829310" y="392557"/>
                  </a:lnTo>
                  <a:lnTo>
                    <a:pt x="82931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550284" y="2497962"/>
              <a:ext cx="829310" cy="483870"/>
            </a:xfrm>
            <a:custGeom>
              <a:avLst/>
              <a:gdLst/>
              <a:ahLst/>
              <a:cxnLst/>
              <a:rect l="l" t="t" r="r" b="b"/>
              <a:pathLst>
                <a:path w="829310" h="483869">
                  <a:moveTo>
                    <a:pt x="0" y="0"/>
                  </a:moveTo>
                  <a:lnTo>
                    <a:pt x="829310" y="0"/>
                  </a:lnTo>
                  <a:lnTo>
                    <a:pt x="829310" y="392557"/>
                  </a:lnTo>
                  <a:lnTo>
                    <a:pt x="767163" y="393744"/>
                  </a:lnTo>
                  <a:lnTo>
                    <a:pt x="711182" y="397081"/>
                  </a:lnTo>
                  <a:lnTo>
                    <a:pt x="660642" y="402234"/>
                  </a:lnTo>
                  <a:lnTo>
                    <a:pt x="614818" y="408864"/>
                  </a:lnTo>
                  <a:lnTo>
                    <a:pt x="572984" y="416637"/>
                  </a:lnTo>
                  <a:lnTo>
                    <a:pt x="534414" y="425216"/>
                  </a:lnTo>
                  <a:lnTo>
                    <a:pt x="464166" y="443448"/>
                  </a:lnTo>
                  <a:lnTo>
                    <a:pt x="431038" y="452429"/>
                  </a:lnTo>
                  <a:lnTo>
                    <a:pt x="398271" y="460872"/>
                  </a:lnTo>
                  <a:lnTo>
                    <a:pt x="330926" y="474801"/>
                  </a:lnTo>
                  <a:lnTo>
                    <a:pt x="256325" y="482544"/>
                  </a:lnTo>
                  <a:lnTo>
                    <a:pt x="214491" y="483256"/>
                  </a:lnTo>
                  <a:lnTo>
                    <a:pt x="168667" y="481413"/>
                  </a:lnTo>
                  <a:lnTo>
                    <a:pt x="118127" y="476681"/>
                  </a:lnTo>
                  <a:lnTo>
                    <a:pt x="62146" y="468721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3650996" y="2570733"/>
            <a:ext cx="6286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r>
              <a:rPr dirty="0" sz="7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FFFFFF"/>
                </a:solidFill>
                <a:latin typeface="Calibri"/>
                <a:cs typeface="Calibri"/>
              </a:rPr>
              <a:t>Labs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438391" y="2600693"/>
            <a:ext cx="612140" cy="448945"/>
          </a:xfrm>
          <a:custGeom>
            <a:avLst/>
            <a:gdLst/>
            <a:ahLst/>
            <a:cxnLst/>
            <a:rect l="l" t="t" r="r" b="b"/>
            <a:pathLst>
              <a:path w="612140" h="448944">
                <a:moveTo>
                  <a:pt x="611784" y="0"/>
                </a:moveTo>
                <a:lnTo>
                  <a:pt x="0" y="0"/>
                </a:lnTo>
                <a:lnTo>
                  <a:pt x="0" y="448576"/>
                </a:lnTo>
                <a:lnTo>
                  <a:pt x="611784" y="448576"/>
                </a:lnTo>
                <a:lnTo>
                  <a:pt x="611784" y="0"/>
                </a:lnTo>
                <a:close/>
              </a:path>
            </a:pathLst>
          </a:custGeom>
          <a:solidFill>
            <a:srgbClr val="21B8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524255" y="2766060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2" name="object 122" descr=""/>
          <p:cNvGrpSpPr/>
          <p:nvPr/>
        </p:nvGrpSpPr>
        <p:grpSpPr>
          <a:xfrm>
            <a:off x="481025" y="2670289"/>
            <a:ext cx="637540" cy="474345"/>
            <a:chOff x="481025" y="2670289"/>
            <a:chExt cx="637540" cy="474345"/>
          </a:xfrm>
        </p:grpSpPr>
        <p:sp>
          <p:nvSpPr>
            <p:cNvPr id="123" name="object 123" descr=""/>
            <p:cNvSpPr/>
            <p:nvPr/>
          </p:nvSpPr>
          <p:spPr>
            <a:xfrm>
              <a:off x="493725" y="2682989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93725" y="2682989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 descr=""/>
          <p:cNvSpPr txBox="1"/>
          <p:nvPr/>
        </p:nvSpPr>
        <p:spPr>
          <a:xfrm>
            <a:off x="579424" y="2848355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545426" y="2759062"/>
            <a:ext cx="637540" cy="474345"/>
            <a:chOff x="545426" y="2759062"/>
            <a:chExt cx="637540" cy="474345"/>
          </a:xfrm>
        </p:grpSpPr>
        <p:sp>
          <p:nvSpPr>
            <p:cNvPr id="127" name="object 127" descr=""/>
            <p:cNvSpPr/>
            <p:nvPr/>
          </p:nvSpPr>
          <p:spPr>
            <a:xfrm>
              <a:off x="558126" y="2771762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58126" y="2771762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4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 descr=""/>
          <p:cNvSpPr txBox="1"/>
          <p:nvPr/>
        </p:nvSpPr>
        <p:spPr>
          <a:xfrm>
            <a:off x="608482" y="2915538"/>
            <a:ext cx="5099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Post-NEDSS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237007" y="1296924"/>
            <a:ext cx="3333750" cy="2569845"/>
            <a:chOff x="237007" y="1296924"/>
            <a:chExt cx="3333750" cy="2569845"/>
          </a:xfrm>
        </p:grpSpPr>
        <p:sp>
          <p:nvSpPr>
            <p:cNvPr id="131" name="object 131" descr=""/>
            <p:cNvSpPr/>
            <p:nvPr/>
          </p:nvSpPr>
          <p:spPr>
            <a:xfrm>
              <a:off x="237007" y="1296923"/>
              <a:ext cx="3333750" cy="2371090"/>
            </a:xfrm>
            <a:custGeom>
              <a:avLst/>
              <a:gdLst/>
              <a:ahLst/>
              <a:cxnLst/>
              <a:rect l="l" t="t" r="r" b="b"/>
              <a:pathLst>
                <a:path w="3333750" h="2371090">
                  <a:moveTo>
                    <a:pt x="382066" y="0"/>
                  </a:moveTo>
                  <a:lnTo>
                    <a:pt x="0" y="0"/>
                  </a:lnTo>
                  <a:lnTo>
                    <a:pt x="0" y="2342007"/>
                  </a:lnTo>
                  <a:lnTo>
                    <a:pt x="171056" y="2342007"/>
                  </a:lnTo>
                  <a:lnTo>
                    <a:pt x="171056" y="2370582"/>
                  </a:lnTo>
                  <a:lnTo>
                    <a:pt x="228219" y="2342007"/>
                  </a:lnTo>
                  <a:lnTo>
                    <a:pt x="247269" y="2332482"/>
                  </a:lnTo>
                  <a:lnTo>
                    <a:pt x="228219" y="2322957"/>
                  </a:lnTo>
                  <a:lnTo>
                    <a:pt x="171056" y="2294382"/>
                  </a:lnTo>
                  <a:lnTo>
                    <a:pt x="171056" y="2322957"/>
                  </a:lnTo>
                  <a:lnTo>
                    <a:pt x="19050" y="2322957"/>
                  </a:lnTo>
                  <a:lnTo>
                    <a:pt x="19050" y="19050"/>
                  </a:lnTo>
                  <a:lnTo>
                    <a:pt x="382066" y="19050"/>
                  </a:lnTo>
                  <a:lnTo>
                    <a:pt x="382066" y="9525"/>
                  </a:lnTo>
                  <a:lnTo>
                    <a:pt x="382066" y="0"/>
                  </a:lnTo>
                  <a:close/>
                </a:path>
                <a:path w="3333750" h="2371090">
                  <a:moveTo>
                    <a:pt x="3333597" y="803275"/>
                  </a:moveTo>
                  <a:lnTo>
                    <a:pt x="3314547" y="793750"/>
                  </a:lnTo>
                  <a:lnTo>
                    <a:pt x="3257397" y="765175"/>
                  </a:lnTo>
                  <a:lnTo>
                    <a:pt x="3257397" y="793750"/>
                  </a:lnTo>
                  <a:lnTo>
                    <a:pt x="2123795" y="793750"/>
                  </a:lnTo>
                  <a:lnTo>
                    <a:pt x="2123795" y="1436243"/>
                  </a:lnTo>
                  <a:lnTo>
                    <a:pt x="2113635" y="1436243"/>
                  </a:lnTo>
                  <a:lnTo>
                    <a:pt x="2113635" y="1689608"/>
                  </a:lnTo>
                  <a:lnTo>
                    <a:pt x="932903" y="1689608"/>
                  </a:lnTo>
                  <a:lnTo>
                    <a:pt x="932903" y="1708658"/>
                  </a:lnTo>
                  <a:lnTo>
                    <a:pt x="2132685" y="1708658"/>
                  </a:lnTo>
                  <a:lnTo>
                    <a:pt x="2142845" y="1708658"/>
                  </a:lnTo>
                  <a:lnTo>
                    <a:pt x="2142845" y="1699133"/>
                  </a:lnTo>
                  <a:lnTo>
                    <a:pt x="2142845" y="1689608"/>
                  </a:lnTo>
                  <a:lnTo>
                    <a:pt x="2142845" y="1455293"/>
                  </a:lnTo>
                  <a:lnTo>
                    <a:pt x="3237077" y="1455293"/>
                  </a:lnTo>
                  <a:lnTo>
                    <a:pt x="3237077" y="1483868"/>
                  </a:lnTo>
                  <a:lnTo>
                    <a:pt x="3294227" y="1455293"/>
                  </a:lnTo>
                  <a:lnTo>
                    <a:pt x="3313277" y="1445768"/>
                  </a:lnTo>
                  <a:lnTo>
                    <a:pt x="3294227" y="1436243"/>
                  </a:lnTo>
                  <a:lnTo>
                    <a:pt x="3237077" y="1407668"/>
                  </a:lnTo>
                  <a:lnTo>
                    <a:pt x="3237077" y="1436243"/>
                  </a:lnTo>
                  <a:lnTo>
                    <a:pt x="2142845" y="1436243"/>
                  </a:lnTo>
                  <a:lnTo>
                    <a:pt x="2142845" y="812800"/>
                  </a:lnTo>
                  <a:lnTo>
                    <a:pt x="3257397" y="812800"/>
                  </a:lnTo>
                  <a:lnTo>
                    <a:pt x="3257397" y="841375"/>
                  </a:lnTo>
                  <a:lnTo>
                    <a:pt x="3314547" y="812800"/>
                  </a:lnTo>
                  <a:lnTo>
                    <a:pt x="3333597" y="80327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84276" y="3405111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84276" y="3405111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 descr=""/>
          <p:cNvSpPr txBox="1"/>
          <p:nvPr/>
        </p:nvSpPr>
        <p:spPr>
          <a:xfrm>
            <a:off x="569976" y="3570732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5" name="object 135" descr=""/>
          <p:cNvGrpSpPr/>
          <p:nvPr/>
        </p:nvGrpSpPr>
        <p:grpSpPr>
          <a:xfrm>
            <a:off x="526910" y="3474834"/>
            <a:ext cx="637540" cy="474345"/>
            <a:chOff x="526910" y="3474834"/>
            <a:chExt cx="637540" cy="474345"/>
          </a:xfrm>
        </p:grpSpPr>
        <p:sp>
          <p:nvSpPr>
            <p:cNvPr id="136" name="object 136" descr=""/>
            <p:cNvSpPr/>
            <p:nvPr/>
          </p:nvSpPr>
          <p:spPr>
            <a:xfrm>
              <a:off x="539610" y="3487534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39610" y="3487534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 descr=""/>
          <p:cNvSpPr txBox="1"/>
          <p:nvPr/>
        </p:nvSpPr>
        <p:spPr>
          <a:xfrm>
            <a:off x="625449" y="3653028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591312" y="3563607"/>
            <a:ext cx="637540" cy="474345"/>
            <a:chOff x="591312" y="3563607"/>
            <a:chExt cx="637540" cy="474345"/>
          </a:xfrm>
        </p:grpSpPr>
        <p:sp>
          <p:nvSpPr>
            <p:cNvPr id="140" name="object 140" descr=""/>
            <p:cNvSpPr/>
            <p:nvPr/>
          </p:nvSpPr>
          <p:spPr>
            <a:xfrm>
              <a:off x="604012" y="3576307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611784" y="0"/>
                  </a:moveTo>
                  <a:lnTo>
                    <a:pt x="0" y="0"/>
                  </a:lnTo>
                  <a:lnTo>
                    <a:pt x="0" y="448576"/>
                  </a:lnTo>
                  <a:lnTo>
                    <a:pt x="611784" y="448576"/>
                  </a:lnTo>
                  <a:lnTo>
                    <a:pt x="611784" y="0"/>
                  </a:lnTo>
                  <a:close/>
                </a:path>
              </a:pathLst>
            </a:custGeom>
            <a:solidFill>
              <a:srgbClr val="21B8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04012" y="3576307"/>
              <a:ext cx="612140" cy="448945"/>
            </a:xfrm>
            <a:custGeom>
              <a:avLst/>
              <a:gdLst/>
              <a:ahLst/>
              <a:cxnLst/>
              <a:rect l="l" t="t" r="r" b="b"/>
              <a:pathLst>
                <a:path w="612140" h="448945">
                  <a:moveTo>
                    <a:pt x="0" y="448576"/>
                  </a:moveTo>
                  <a:lnTo>
                    <a:pt x="611784" y="448576"/>
                  </a:lnTo>
                  <a:lnTo>
                    <a:pt x="611784" y="0"/>
                  </a:lnTo>
                  <a:lnTo>
                    <a:pt x="0" y="0"/>
                  </a:lnTo>
                  <a:lnTo>
                    <a:pt x="0" y="448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 descr=""/>
          <p:cNvSpPr txBox="1"/>
          <p:nvPr/>
        </p:nvSpPr>
        <p:spPr>
          <a:xfrm>
            <a:off x="484276" y="3405111"/>
            <a:ext cx="73152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8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Mortality</a:t>
            </a:r>
            <a:r>
              <a:rPr dirty="0" sz="800" spc="-4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solidFill>
                  <a:srgbClr val="626366"/>
                </a:solidFill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3" name="object 143" descr=""/>
          <p:cNvGrpSpPr/>
          <p:nvPr/>
        </p:nvGrpSpPr>
        <p:grpSpPr>
          <a:xfrm>
            <a:off x="3543224" y="3148476"/>
            <a:ext cx="907415" cy="570230"/>
            <a:chOff x="3543224" y="3148476"/>
            <a:chExt cx="907415" cy="570230"/>
          </a:xfrm>
        </p:grpSpPr>
        <p:pic>
          <p:nvPicPr>
            <p:cNvPr id="144" name="object 1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43224" y="3148476"/>
              <a:ext cx="906868" cy="570083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95116" y="3214077"/>
              <a:ext cx="819899" cy="367322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3562096" y="3167760"/>
              <a:ext cx="829310" cy="492125"/>
            </a:xfrm>
            <a:custGeom>
              <a:avLst/>
              <a:gdLst/>
              <a:ahLst/>
              <a:cxnLst/>
              <a:rect l="l" t="t" r="r" b="b"/>
              <a:pathLst>
                <a:path w="829310" h="492125">
                  <a:moveTo>
                    <a:pt x="829309" y="0"/>
                  </a:moveTo>
                  <a:lnTo>
                    <a:pt x="0" y="0"/>
                  </a:lnTo>
                  <a:lnTo>
                    <a:pt x="0" y="465327"/>
                  </a:lnTo>
                  <a:lnTo>
                    <a:pt x="62146" y="477056"/>
                  </a:lnTo>
                  <a:lnTo>
                    <a:pt x="118127" y="485159"/>
                  </a:lnTo>
                  <a:lnTo>
                    <a:pt x="168667" y="489977"/>
                  </a:lnTo>
                  <a:lnTo>
                    <a:pt x="214491" y="491853"/>
                  </a:lnTo>
                  <a:lnTo>
                    <a:pt x="256325" y="491129"/>
                  </a:lnTo>
                  <a:lnTo>
                    <a:pt x="294895" y="488147"/>
                  </a:lnTo>
                  <a:lnTo>
                    <a:pt x="365143" y="476778"/>
                  </a:lnTo>
                  <a:lnTo>
                    <a:pt x="431038" y="460481"/>
                  </a:lnTo>
                  <a:lnTo>
                    <a:pt x="498383" y="441993"/>
                  </a:lnTo>
                  <a:lnTo>
                    <a:pt x="534414" y="432783"/>
                  </a:lnTo>
                  <a:lnTo>
                    <a:pt x="572984" y="424051"/>
                  </a:lnTo>
                  <a:lnTo>
                    <a:pt x="614818" y="416140"/>
                  </a:lnTo>
                  <a:lnTo>
                    <a:pt x="660642" y="409391"/>
                  </a:lnTo>
                  <a:lnTo>
                    <a:pt x="711182" y="404147"/>
                  </a:lnTo>
                  <a:lnTo>
                    <a:pt x="767163" y="400750"/>
                  </a:lnTo>
                  <a:lnTo>
                    <a:pt x="829309" y="399541"/>
                  </a:lnTo>
                  <a:lnTo>
                    <a:pt x="82930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562096" y="3167760"/>
              <a:ext cx="829310" cy="492125"/>
            </a:xfrm>
            <a:custGeom>
              <a:avLst/>
              <a:gdLst/>
              <a:ahLst/>
              <a:cxnLst/>
              <a:rect l="l" t="t" r="r" b="b"/>
              <a:pathLst>
                <a:path w="829310" h="492125">
                  <a:moveTo>
                    <a:pt x="0" y="0"/>
                  </a:moveTo>
                  <a:lnTo>
                    <a:pt x="829309" y="0"/>
                  </a:lnTo>
                  <a:lnTo>
                    <a:pt x="829309" y="399541"/>
                  </a:lnTo>
                  <a:lnTo>
                    <a:pt x="767163" y="400750"/>
                  </a:lnTo>
                  <a:lnTo>
                    <a:pt x="711182" y="404147"/>
                  </a:lnTo>
                  <a:lnTo>
                    <a:pt x="660642" y="409391"/>
                  </a:lnTo>
                  <a:lnTo>
                    <a:pt x="614818" y="416140"/>
                  </a:lnTo>
                  <a:lnTo>
                    <a:pt x="572984" y="424051"/>
                  </a:lnTo>
                  <a:lnTo>
                    <a:pt x="534414" y="432783"/>
                  </a:lnTo>
                  <a:lnTo>
                    <a:pt x="464166" y="451340"/>
                  </a:lnTo>
                  <a:lnTo>
                    <a:pt x="431038" y="460481"/>
                  </a:lnTo>
                  <a:lnTo>
                    <a:pt x="398271" y="469074"/>
                  </a:lnTo>
                  <a:lnTo>
                    <a:pt x="330926" y="483249"/>
                  </a:lnTo>
                  <a:lnTo>
                    <a:pt x="256325" y="491129"/>
                  </a:lnTo>
                  <a:lnTo>
                    <a:pt x="214491" y="491853"/>
                  </a:lnTo>
                  <a:lnTo>
                    <a:pt x="168667" y="489977"/>
                  </a:lnTo>
                  <a:lnTo>
                    <a:pt x="118127" y="485159"/>
                  </a:lnTo>
                  <a:lnTo>
                    <a:pt x="62146" y="477056"/>
                  </a:lnTo>
                  <a:lnTo>
                    <a:pt x="0" y="4653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 descr=""/>
          <p:cNvSpPr txBox="1"/>
          <p:nvPr/>
        </p:nvSpPr>
        <p:spPr>
          <a:xfrm>
            <a:off x="3658361" y="3244342"/>
            <a:ext cx="6369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dirty="0" sz="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3537114" y="3811379"/>
            <a:ext cx="915035" cy="568960"/>
            <a:chOff x="3537114" y="3811379"/>
            <a:chExt cx="915035" cy="568960"/>
          </a:xfrm>
        </p:grpSpPr>
        <p:pic>
          <p:nvPicPr>
            <p:cNvPr id="150" name="object 1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37114" y="3811379"/>
              <a:ext cx="914514" cy="568596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28644" y="3875519"/>
              <a:ext cx="751344" cy="368820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3556127" y="3830827"/>
              <a:ext cx="836930" cy="489584"/>
            </a:xfrm>
            <a:custGeom>
              <a:avLst/>
              <a:gdLst/>
              <a:ahLst/>
              <a:cxnLst/>
              <a:rect l="l" t="t" r="r" b="b"/>
              <a:pathLst>
                <a:path w="836929" h="489585">
                  <a:moveTo>
                    <a:pt x="836802" y="0"/>
                  </a:moveTo>
                  <a:lnTo>
                    <a:pt x="0" y="0"/>
                  </a:lnTo>
                  <a:lnTo>
                    <a:pt x="0" y="463042"/>
                  </a:lnTo>
                  <a:lnTo>
                    <a:pt x="59735" y="474207"/>
                  </a:lnTo>
                  <a:lnTo>
                    <a:pt x="113822" y="482103"/>
                  </a:lnTo>
                  <a:lnTo>
                    <a:pt x="162887" y="487022"/>
                  </a:lnTo>
                  <a:lnTo>
                    <a:pt x="207557" y="489255"/>
                  </a:lnTo>
                  <a:lnTo>
                    <a:pt x="248461" y="489094"/>
                  </a:lnTo>
                  <a:lnTo>
                    <a:pt x="321480" y="482756"/>
                  </a:lnTo>
                  <a:lnTo>
                    <a:pt x="386963" y="470340"/>
                  </a:lnTo>
                  <a:lnTo>
                    <a:pt x="482044" y="445421"/>
                  </a:lnTo>
                  <a:lnTo>
                    <a:pt x="515409" y="436603"/>
                  </a:lnTo>
                  <a:lnTo>
                    <a:pt x="588412" y="419947"/>
                  </a:lnTo>
                  <a:lnTo>
                    <a:pt x="629306" y="412693"/>
                  </a:lnTo>
                  <a:lnTo>
                    <a:pt x="673964" y="406543"/>
                  </a:lnTo>
                  <a:lnTo>
                    <a:pt x="723014" y="401789"/>
                  </a:lnTo>
                  <a:lnTo>
                    <a:pt x="777085" y="398723"/>
                  </a:lnTo>
                  <a:lnTo>
                    <a:pt x="836802" y="397637"/>
                  </a:lnTo>
                  <a:lnTo>
                    <a:pt x="83680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556127" y="3830827"/>
              <a:ext cx="836930" cy="489584"/>
            </a:xfrm>
            <a:custGeom>
              <a:avLst/>
              <a:gdLst/>
              <a:ahLst/>
              <a:cxnLst/>
              <a:rect l="l" t="t" r="r" b="b"/>
              <a:pathLst>
                <a:path w="836929" h="489585">
                  <a:moveTo>
                    <a:pt x="0" y="0"/>
                  </a:moveTo>
                  <a:lnTo>
                    <a:pt x="836802" y="0"/>
                  </a:lnTo>
                  <a:lnTo>
                    <a:pt x="836802" y="397637"/>
                  </a:lnTo>
                  <a:lnTo>
                    <a:pt x="777085" y="398723"/>
                  </a:lnTo>
                  <a:lnTo>
                    <a:pt x="723014" y="401789"/>
                  </a:lnTo>
                  <a:lnTo>
                    <a:pt x="673964" y="406543"/>
                  </a:lnTo>
                  <a:lnTo>
                    <a:pt x="629306" y="412693"/>
                  </a:lnTo>
                  <a:lnTo>
                    <a:pt x="588412" y="419947"/>
                  </a:lnTo>
                  <a:lnTo>
                    <a:pt x="550656" y="428014"/>
                  </a:lnTo>
                  <a:lnTo>
                    <a:pt x="482044" y="445421"/>
                  </a:lnTo>
                  <a:lnTo>
                    <a:pt x="449933" y="454178"/>
                  </a:lnTo>
                  <a:lnTo>
                    <a:pt x="418449" y="462581"/>
                  </a:lnTo>
                  <a:lnTo>
                    <a:pt x="354850" y="477162"/>
                  </a:lnTo>
                  <a:lnTo>
                    <a:pt x="286226" y="486831"/>
                  </a:lnTo>
                  <a:lnTo>
                    <a:pt x="207557" y="489255"/>
                  </a:lnTo>
                  <a:lnTo>
                    <a:pt x="162887" y="487022"/>
                  </a:lnTo>
                  <a:lnTo>
                    <a:pt x="113822" y="482103"/>
                  </a:lnTo>
                  <a:lnTo>
                    <a:pt x="59735" y="474207"/>
                  </a:lnTo>
                  <a:lnTo>
                    <a:pt x="0" y="46304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 descr=""/>
          <p:cNvSpPr txBox="1"/>
          <p:nvPr/>
        </p:nvSpPr>
        <p:spPr>
          <a:xfrm>
            <a:off x="3690873" y="3906392"/>
            <a:ext cx="5683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55" name="object 155" descr=""/>
          <p:cNvGrpSpPr/>
          <p:nvPr/>
        </p:nvGrpSpPr>
        <p:grpSpPr>
          <a:xfrm>
            <a:off x="1215796" y="3378834"/>
            <a:ext cx="3222625" cy="2883535"/>
            <a:chOff x="1215796" y="3378834"/>
            <a:chExt cx="3222625" cy="2883535"/>
          </a:xfrm>
        </p:grpSpPr>
        <p:sp>
          <p:nvSpPr>
            <p:cNvPr id="156" name="object 156" descr=""/>
            <p:cNvSpPr/>
            <p:nvPr/>
          </p:nvSpPr>
          <p:spPr>
            <a:xfrm>
              <a:off x="1215796" y="3378834"/>
              <a:ext cx="2346325" cy="738505"/>
            </a:xfrm>
            <a:custGeom>
              <a:avLst/>
              <a:gdLst/>
              <a:ahLst/>
              <a:cxnLst/>
              <a:rect l="l" t="t" r="r" b="b"/>
              <a:pathLst>
                <a:path w="2346325" h="738504">
                  <a:moveTo>
                    <a:pt x="2346299" y="38100"/>
                  </a:moveTo>
                  <a:lnTo>
                    <a:pt x="2327249" y="28575"/>
                  </a:lnTo>
                  <a:lnTo>
                    <a:pt x="2270099" y="0"/>
                  </a:lnTo>
                  <a:lnTo>
                    <a:pt x="2270099" y="28575"/>
                  </a:lnTo>
                  <a:lnTo>
                    <a:pt x="1163548" y="28575"/>
                  </a:lnTo>
                  <a:lnTo>
                    <a:pt x="1163548" y="412242"/>
                  </a:lnTo>
                  <a:lnTo>
                    <a:pt x="0" y="412242"/>
                  </a:lnTo>
                  <a:lnTo>
                    <a:pt x="0" y="431292"/>
                  </a:lnTo>
                  <a:lnTo>
                    <a:pt x="1160627" y="431292"/>
                  </a:lnTo>
                  <a:lnTo>
                    <a:pt x="1160627" y="709422"/>
                  </a:lnTo>
                  <a:lnTo>
                    <a:pt x="2264130" y="709422"/>
                  </a:lnTo>
                  <a:lnTo>
                    <a:pt x="2264130" y="737997"/>
                  </a:lnTo>
                  <a:lnTo>
                    <a:pt x="2321280" y="709422"/>
                  </a:lnTo>
                  <a:lnTo>
                    <a:pt x="2340330" y="699897"/>
                  </a:lnTo>
                  <a:lnTo>
                    <a:pt x="2321280" y="690372"/>
                  </a:lnTo>
                  <a:lnTo>
                    <a:pt x="2264130" y="661797"/>
                  </a:lnTo>
                  <a:lnTo>
                    <a:pt x="2264130" y="690372"/>
                  </a:lnTo>
                  <a:lnTo>
                    <a:pt x="1179677" y="690372"/>
                  </a:lnTo>
                  <a:lnTo>
                    <a:pt x="1179677" y="431292"/>
                  </a:lnTo>
                  <a:lnTo>
                    <a:pt x="1182598" y="431292"/>
                  </a:lnTo>
                  <a:lnTo>
                    <a:pt x="1182598" y="421767"/>
                  </a:lnTo>
                  <a:lnTo>
                    <a:pt x="1182598" y="412242"/>
                  </a:lnTo>
                  <a:lnTo>
                    <a:pt x="1182598" y="47625"/>
                  </a:lnTo>
                  <a:lnTo>
                    <a:pt x="2270099" y="47625"/>
                  </a:lnTo>
                  <a:lnTo>
                    <a:pt x="2270099" y="76200"/>
                  </a:lnTo>
                  <a:lnTo>
                    <a:pt x="2327249" y="47625"/>
                  </a:lnTo>
                  <a:lnTo>
                    <a:pt x="2346299" y="381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9733" y="3831983"/>
              <a:ext cx="822960" cy="268719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43300" y="5698187"/>
              <a:ext cx="894575" cy="563915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13403" y="5760719"/>
              <a:ext cx="774179" cy="368820"/>
            </a:xfrm>
            <a:prstGeom prst="rect">
              <a:avLst/>
            </a:prstGeom>
          </p:spPr>
        </p:pic>
        <p:sp>
          <p:nvSpPr>
            <p:cNvPr id="160" name="object 160" descr=""/>
            <p:cNvSpPr/>
            <p:nvPr/>
          </p:nvSpPr>
          <p:spPr>
            <a:xfrm>
              <a:off x="3570605" y="5717527"/>
              <a:ext cx="808355" cy="485775"/>
            </a:xfrm>
            <a:custGeom>
              <a:avLst/>
              <a:gdLst/>
              <a:ahLst/>
              <a:cxnLst/>
              <a:rect l="l" t="t" r="r" b="b"/>
              <a:pathLst>
                <a:path w="808354" h="485775">
                  <a:moveTo>
                    <a:pt x="808355" y="0"/>
                  </a:moveTo>
                  <a:lnTo>
                    <a:pt x="0" y="0"/>
                  </a:lnTo>
                  <a:lnTo>
                    <a:pt x="0" y="459358"/>
                  </a:lnTo>
                  <a:lnTo>
                    <a:pt x="60586" y="470940"/>
                  </a:lnTo>
                  <a:lnTo>
                    <a:pt x="115160" y="478941"/>
                  </a:lnTo>
                  <a:lnTo>
                    <a:pt x="164430" y="483701"/>
                  </a:lnTo>
                  <a:lnTo>
                    <a:pt x="209103" y="485556"/>
                  </a:lnTo>
                  <a:lnTo>
                    <a:pt x="249885" y="484844"/>
                  </a:lnTo>
                  <a:lnTo>
                    <a:pt x="322608" y="477072"/>
                  </a:lnTo>
                  <a:lnTo>
                    <a:pt x="388255" y="463084"/>
                  </a:lnTo>
                  <a:lnTo>
                    <a:pt x="485835" y="436359"/>
                  </a:lnTo>
                  <a:lnTo>
                    <a:pt x="520952" y="427269"/>
                  </a:lnTo>
                  <a:lnTo>
                    <a:pt x="558543" y="418651"/>
                  </a:lnTo>
                  <a:lnTo>
                    <a:pt x="599315" y="410843"/>
                  </a:lnTo>
                  <a:lnTo>
                    <a:pt x="643975" y="404183"/>
                  </a:lnTo>
                  <a:lnTo>
                    <a:pt x="693230" y="399007"/>
                  </a:lnTo>
                  <a:lnTo>
                    <a:pt x="747787" y="395654"/>
                  </a:lnTo>
                  <a:lnTo>
                    <a:pt x="808355" y="394461"/>
                  </a:lnTo>
                  <a:lnTo>
                    <a:pt x="80835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570605" y="5717527"/>
              <a:ext cx="808355" cy="485775"/>
            </a:xfrm>
            <a:custGeom>
              <a:avLst/>
              <a:gdLst/>
              <a:ahLst/>
              <a:cxnLst/>
              <a:rect l="l" t="t" r="r" b="b"/>
              <a:pathLst>
                <a:path w="808354" h="485775">
                  <a:moveTo>
                    <a:pt x="0" y="0"/>
                  </a:moveTo>
                  <a:lnTo>
                    <a:pt x="808355" y="0"/>
                  </a:lnTo>
                  <a:lnTo>
                    <a:pt x="808355" y="394461"/>
                  </a:lnTo>
                  <a:lnTo>
                    <a:pt x="747787" y="395654"/>
                  </a:lnTo>
                  <a:lnTo>
                    <a:pt x="693230" y="399007"/>
                  </a:lnTo>
                  <a:lnTo>
                    <a:pt x="643975" y="404183"/>
                  </a:lnTo>
                  <a:lnTo>
                    <a:pt x="599315" y="410843"/>
                  </a:lnTo>
                  <a:lnTo>
                    <a:pt x="558543" y="418651"/>
                  </a:lnTo>
                  <a:lnTo>
                    <a:pt x="520952" y="427269"/>
                  </a:lnTo>
                  <a:lnTo>
                    <a:pt x="452484" y="445583"/>
                  </a:lnTo>
                  <a:lnTo>
                    <a:pt x="420194" y="454604"/>
                  </a:lnTo>
                  <a:lnTo>
                    <a:pt x="388255" y="463084"/>
                  </a:lnTo>
                  <a:lnTo>
                    <a:pt x="322608" y="477072"/>
                  </a:lnTo>
                  <a:lnTo>
                    <a:pt x="249885" y="484844"/>
                  </a:lnTo>
                  <a:lnTo>
                    <a:pt x="209103" y="485556"/>
                  </a:lnTo>
                  <a:lnTo>
                    <a:pt x="164430" y="483701"/>
                  </a:lnTo>
                  <a:lnTo>
                    <a:pt x="115160" y="478941"/>
                  </a:lnTo>
                  <a:lnTo>
                    <a:pt x="60586" y="470940"/>
                  </a:lnTo>
                  <a:lnTo>
                    <a:pt x="0" y="4593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" name="object 162" descr=""/>
          <p:cNvSpPr txBox="1"/>
          <p:nvPr/>
        </p:nvSpPr>
        <p:spPr>
          <a:xfrm>
            <a:off x="3676650" y="5791911"/>
            <a:ext cx="5956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Salesforce</a:t>
            </a:r>
            <a:r>
              <a:rPr dirty="0" sz="7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r>
              <a:rPr dirty="0"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 Integration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63" name="object 163" descr=""/>
          <p:cNvGrpSpPr/>
          <p:nvPr/>
        </p:nvGrpSpPr>
        <p:grpSpPr>
          <a:xfrm>
            <a:off x="236842" y="1296924"/>
            <a:ext cx="7087234" cy="4837430"/>
            <a:chOff x="236842" y="1296924"/>
            <a:chExt cx="7087234" cy="4837430"/>
          </a:xfrm>
        </p:grpSpPr>
        <p:sp>
          <p:nvSpPr>
            <p:cNvPr id="164" name="object 164" descr=""/>
            <p:cNvSpPr/>
            <p:nvPr/>
          </p:nvSpPr>
          <p:spPr>
            <a:xfrm>
              <a:off x="1255433" y="5815876"/>
              <a:ext cx="2315210" cy="186055"/>
            </a:xfrm>
            <a:custGeom>
              <a:avLst/>
              <a:gdLst/>
              <a:ahLst/>
              <a:cxnLst/>
              <a:rect l="l" t="t" r="r" b="b"/>
              <a:pathLst>
                <a:path w="2315210" h="186054">
                  <a:moveTo>
                    <a:pt x="2238971" y="109486"/>
                  </a:moveTo>
                  <a:lnTo>
                    <a:pt x="2238971" y="185686"/>
                  </a:lnTo>
                  <a:lnTo>
                    <a:pt x="2296121" y="157111"/>
                  </a:lnTo>
                  <a:lnTo>
                    <a:pt x="2251671" y="157111"/>
                  </a:lnTo>
                  <a:lnTo>
                    <a:pt x="2251671" y="138061"/>
                  </a:lnTo>
                  <a:lnTo>
                    <a:pt x="2296121" y="138061"/>
                  </a:lnTo>
                  <a:lnTo>
                    <a:pt x="2238971" y="109486"/>
                  </a:lnTo>
                  <a:close/>
                </a:path>
                <a:path w="2315210" h="186054">
                  <a:moveTo>
                    <a:pt x="1148041" y="9525"/>
                  </a:moveTo>
                  <a:lnTo>
                    <a:pt x="1148041" y="152844"/>
                  </a:lnTo>
                  <a:lnTo>
                    <a:pt x="1152359" y="157111"/>
                  </a:lnTo>
                  <a:lnTo>
                    <a:pt x="2238971" y="157111"/>
                  </a:lnTo>
                  <a:lnTo>
                    <a:pt x="2238971" y="147586"/>
                  </a:lnTo>
                  <a:lnTo>
                    <a:pt x="1167091" y="147586"/>
                  </a:lnTo>
                  <a:lnTo>
                    <a:pt x="1157566" y="138061"/>
                  </a:lnTo>
                  <a:lnTo>
                    <a:pt x="1167091" y="138061"/>
                  </a:lnTo>
                  <a:lnTo>
                    <a:pt x="1167091" y="19050"/>
                  </a:lnTo>
                  <a:lnTo>
                    <a:pt x="1157566" y="19050"/>
                  </a:lnTo>
                  <a:lnTo>
                    <a:pt x="1148041" y="9525"/>
                  </a:lnTo>
                  <a:close/>
                </a:path>
                <a:path w="2315210" h="186054">
                  <a:moveTo>
                    <a:pt x="2296121" y="138061"/>
                  </a:moveTo>
                  <a:lnTo>
                    <a:pt x="2251671" y="138061"/>
                  </a:lnTo>
                  <a:lnTo>
                    <a:pt x="2251671" y="157111"/>
                  </a:lnTo>
                  <a:lnTo>
                    <a:pt x="2296121" y="157111"/>
                  </a:lnTo>
                  <a:lnTo>
                    <a:pt x="2315171" y="147586"/>
                  </a:lnTo>
                  <a:lnTo>
                    <a:pt x="2296121" y="138061"/>
                  </a:lnTo>
                  <a:close/>
                </a:path>
                <a:path w="2315210" h="186054">
                  <a:moveTo>
                    <a:pt x="1167091" y="138061"/>
                  </a:moveTo>
                  <a:lnTo>
                    <a:pt x="1157566" y="138061"/>
                  </a:lnTo>
                  <a:lnTo>
                    <a:pt x="1167091" y="147586"/>
                  </a:lnTo>
                  <a:lnTo>
                    <a:pt x="1167091" y="138061"/>
                  </a:lnTo>
                  <a:close/>
                </a:path>
                <a:path w="2315210" h="186054">
                  <a:moveTo>
                    <a:pt x="2238971" y="138061"/>
                  </a:moveTo>
                  <a:lnTo>
                    <a:pt x="1167091" y="138061"/>
                  </a:lnTo>
                  <a:lnTo>
                    <a:pt x="1167091" y="147586"/>
                  </a:lnTo>
                  <a:lnTo>
                    <a:pt x="2238971" y="147586"/>
                  </a:lnTo>
                  <a:lnTo>
                    <a:pt x="2238971" y="138061"/>
                  </a:lnTo>
                  <a:close/>
                </a:path>
                <a:path w="2315210" h="186054">
                  <a:moveTo>
                    <a:pt x="11629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48041" y="19050"/>
                  </a:lnTo>
                  <a:lnTo>
                    <a:pt x="1148041" y="9525"/>
                  </a:lnTo>
                  <a:lnTo>
                    <a:pt x="1167091" y="9525"/>
                  </a:lnTo>
                  <a:lnTo>
                    <a:pt x="1167091" y="4267"/>
                  </a:lnTo>
                  <a:lnTo>
                    <a:pt x="1162900" y="0"/>
                  </a:lnTo>
                  <a:close/>
                </a:path>
                <a:path w="2315210" h="186054">
                  <a:moveTo>
                    <a:pt x="1167091" y="9525"/>
                  </a:moveTo>
                  <a:lnTo>
                    <a:pt x="1148041" y="9525"/>
                  </a:lnTo>
                  <a:lnTo>
                    <a:pt x="1157566" y="19050"/>
                  </a:lnTo>
                  <a:lnTo>
                    <a:pt x="1167091" y="19050"/>
                  </a:lnTo>
                  <a:lnTo>
                    <a:pt x="1167091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8971" y="5865469"/>
              <a:ext cx="822960" cy="268719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236842" y="1296924"/>
              <a:ext cx="382270" cy="1566545"/>
            </a:xfrm>
            <a:custGeom>
              <a:avLst/>
              <a:gdLst/>
              <a:ahLst/>
              <a:cxnLst/>
              <a:rect l="l" t="t" r="r" b="b"/>
              <a:pathLst>
                <a:path w="382270" h="1566545">
                  <a:moveTo>
                    <a:pt x="125348" y="1489964"/>
                  </a:moveTo>
                  <a:lnTo>
                    <a:pt x="125348" y="1566164"/>
                  </a:lnTo>
                  <a:lnTo>
                    <a:pt x="182498" y="1537589"/>
                  </a:lnTo>
                  <a:lnTo>
                    <a:pt x="138048" y="1537589"/>
                  </a:lnTo>
                  <a:lnTo>
                    <a:pt x="138048" y="1518539"/>
                  </a:lnTo>
                  <a:lnTo>
                    <a:pt x="182498" y="1518539"/>
                  </a:lnTo>
                  <a:lnTo>
                    <a:pt x="125348" y="1489964"/>
                  </a:lnTo>
                  <a:close/>
                </a:path>
                <a:path w="382270" h="1566545">
                  <a:moveTo>
                    <a:pt x="382231" y="0"/>
                  </a:moveTo>
                  <a:lnTo>
                    <a:pt x="0" y="0"/>
                  </a:lnTo>
                  <a:lnTo>
                    <a:pt x="0" y="1537589"/>
                  </a:lnTo>
                  <a:lnTo>
                    <a:pt x="125348" y="1537589"/>
                  </a:lnTo>
                  <a:lnTo>
                    <a:pt x="125348" y="1528064"/>
                  </a:lnTo>
                  <a:lnTo>
                    <a:pt x="19050" y="1528064"/>
                  </a:lnTo>
                  <a:lnTo>
                    <a:pt x="9525" y="1518539"/>
                  </a:lnTo>
                  <a:lnTo>
                    <a:pt x="19050" y="1518539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382231" y="9525"/>
                  </a:lnTo>
                  <a:lnTo>
                    <a:pt x="382231" y="0"/>
                  </a:lnTo>
                  <a:close/>
                </a:path>
                <a:path w="382270" h="1566545">
                  <a:moveTo>
                    <a:pt x="182498" y="1518539"/>
                  </a:moveTo>
                  <a:lnTo>
                    <a:pt x="138048" y="1518539"/>
                  </a:lnTo>
                  <a:lnTo>
                    <a:pt x="138048" y="1537589"/>
                  </a:lnTo>
                  <a:lnTo>
                    <a:pt x="182498" y="1537589"/>
                  </a:lnTo>
                  <a:lnTo>
                    <a:pt x="201548" y="1528064"/>
                  </a:lnTo>
                  <a:lnTo>
                    <a:pt x="182498" y="1518539"/>
                  </a:lnTo>
                  <a:close/>
                </a:path>
                <a:path w="382270" h="1566545">
                  <a:moveTo>
                    <a:pt x="19050" y="1518539"/>
                  </a:moveTo>
                  <a:lnTo>
                    <a:pt x="9525" y="1518539"/>
                  </a:lnTo>
                  <a:lnTo>
                    <a:pt x="19050" y="1528064"/>
                  </a:lnTo>
                  <a:lnTo>
                    <a:pt x="19050" y="1518539"/>
                  </a:lnTo>
                  <a:close/>
                </a:path>
                <a:path w="382270" h="1566545">
                  <a:moveTo>
                    <a:pt x="125348" y="1518539"/>
                  </a:moveTo>
                  <a:lnTo>
                    <a:pt x="19050" y="1518539"/>
                  </a:lnTo>
                  <a:lnTo>
                    <a:pt x="19050" y="1528064"/>
                  </a:lnTo>
                  <a:lnTo>
                    <a:pt x="125348" y="1528064"/>
                  </a:lnTo>
                  <a:lnTo>
                    <a:pt x="125348" y="1518539"/>
                  </a:lnTo>
                  <a:close/>
                </a:path>
                <a:path w="382270" h="1566545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382270" h="1566545">
                  <a:moveTo>
                    <a:pt x="382231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382231" y="19050"/>
                  </a:lnTo>
                  <a:lnTo>
                    <a:pt x="382231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9793" y="5241073"/>
              <a:ext cx="749871" cy="18830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143" y="5694324"/>
              <a:ext cx="807035" cy="43986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4250" y="4440440"/>
              <a:ext cx="822960" cy="268719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6232779" y="2863723"/>
              <a:ext cx="1026160" cy="1200150"/>
            </a:xfrm>
            <a:custGeom>
              <a:avLst/>
              <a:gdLst/>
              <a:ahLst/>
              <a:cxnLst/>
              <a:rect l="l" t="t" r="r" b="b"/>
              <a:pathLst>
                <a:path w="1026159" h="1200150">
                  <a:moveTo>
                    <a:pt x="47625" y="63500"/>
                  </a:moveTo>
                  <a:lnTo>
                    <a:pt x="28575" y="63500"/>
                  </a:lnTo>
                  <a:lnTo>
                    <a:pt x="28575" y="1195832"/>
                  </a:lnTo>
                  <a:lnTo>
                    <a:pt x="32893" y="1200022"/>
                  </a:lnTo>
                  <a:lnTo>
                    <a:pt x="1016380" y="1200022"/>
                  </a:lnTo>
                  <a:lnTo>
                    <a:pt x="1008633" y="1192276"/>
                  </a:lnTo>
                  <a:lnTo>
                    <a:pt x="1006855" y="1192276"/>
                  </a:lnTo>
                  <a:lnTo>
                    <a:pt x="1006855" y="1190497"/>
                  </a:lnTo>
                  <a:lnTo>
                    <a:pt x="47625" y="1190497"/>
                  </a:lnTo>
                  <a:lnTo>
                    <a:pt x="38100" y="1180972"/>
                  </a:lnTo>
                  <a:lnTo>
                    <a:pt x="47625" y="1180972"/>
                  </a:lnTo>
                  <a:lnTo>
                    <a:pt x="47625" y="63500"/>
                  </a:lnTo>
                  <a:close/>
                </a:path>
                <a:path w="1026159" h="1200150">
                  <a:moveTo>
                    <a:pt x="1006855" y="1190497"/>
                  </a:moveTo>
                  <a:lnTo>
                    <a:pt x="1006855" y="1192276"/>
                  </a:lnTo>
                  <a:lnTo>
                    <a:pt x="1008633" y="1192276"/>
                  </a:lnTo>
                  <a:lnTo>
                    <a:pt x="1006855" y="1190497"/>
                  </a:lnTo>
                  <a:close/>
                </a:path>
                <a:path w="1026159" h="1200150">
                  <a:moveTo>
                    <a:pt x="1021715" y="1180972"/>
                  </a:moveTo>
                  <a:lnTo>
                    <a:pt x="47625" y="1180972"/>
                  </a:lnTo>
                  <a:lnTo>
                    <a:pt x="47625" y="1190497"/>
                  </a:lnTo>
                  <a:lnTo>
                    <a:pt x="1006855" y="1190497"/>
                  </a:lnTo>
                  <a:lnTo>
                    <a:pt x="1008633" y="1192276"/>
                  </a:lnTo>
                  <a:lnTo>
                    <a:pt x="1025905" y="1192276"/>
                  </a:lnTo>
                  <a:lnTo>
                    <a:pt x="1025905" y="1185290"/>
                  </a:lnTo>
                  <a:lnTo>
                    <a:pt x="1021715" y="1180972"/>
                  </a:lnTo>
                  <a:close/>
                </a:path>
                <a:path w="1026159" h="1200150">
                  <a:moveTo>
                    <a:pt x="47625" y="1180972"/>
                  </a:moveTo>
                  <a:lnTo>
                    <a:pt x="38100" y="1180972"/>
                  </a:lnTo>
                  <a:lnTo>
                    <a:pt x="47625" y="1190497"/>
                  </a:lnTo>
                  <a:lnTo>
                    <a:pt x="47625" y="1180972"/>
                  </a:lnTo>
                  <a:close/>
                </a:path>
                <a:path w="1026159" h="1200150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1026159" h="1200150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82036" y="5318070"/>
              <a:ext cx="634037" cy="134502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5272405" y="4870195"/>
              <a:ext cx="2051685" cy="374015"/>
            </a:xfrm>
            <a:custGeom>
              <a:avLst/>
              <a:gdLst/>
              <a:ahLst/>
              <a:cxnLst/>
              <a:rect l="l" t="t" r="r" b="b"/>
              <a:pathLst>
                <a:path w="2051684" h="374014">
                  <a:moveTo>
                    <a:pt x="466217" y="9524"/>
                  </a:moveTo>
                  <a:lnTo>
                    <a:pt x="466217" y="369569"/>
                  </a:lnTo>
                  <a:lnTo>
                    <a:pt x="470535" y="373887"/>
                  </a:lnTo>
                  <a:lnTo>
                    <a:pt x="2018538" y="373887"/>
                  </a:lnTo>
                  <a:lnTo>
                    <a:pt x="2022728" y="369569"/>
                  </a:lnTo>
                  <a:lnTo>
                    <a:pt x="2022728" y="364362"/>
                  </a:lnTo>
                  <a:lnTo>
                    <a:pt x="485267" y="364362"/>
                  </a:lnTo>
                  <a:lnTo>
                    <a:pt x="475742" y="354837"/>
                  </a:lnTo>
                  <a:lnTo>
                    <a:pt x="485267" y="354837"/>
                  </a:lnTo>
                  <a:lnTo>
                    <a:pt x="485267" y="19049"/>
                  </a:lnTo>
                  <a:lnTo>
                    <a:pt x="475742" y="19049"/>
                  </a:lnTo>
                  <a:lnTo>
                    <a:pt x="466217" y="9524"/>
                  </a:lnTo>
                  <a:close/>
                </a:path>
                <a:path w="2051684" h="374014">
                  <a:moveTo>
                    <a:pt x="485267" y="354837"/>
                  </a:moveTo>
                  <a:lnTo>
                    <a:pt x="475742" y="354837"/>
                  </a:lnTo>
                  <a:lnTo>
                    <a:pt x="485267" y="364362"/>
                  </a:lnTo>
                  <a:lnTo>
                    <a:pt x="485267" y="354837"/>
                  </a:lnTo>
                  <a:close/>
                </a:path>
                <a:path w="2051684" h="374014">
                  <a:moveTo>
                    <a:pt x="2003678" y="354837"/>
                  </a:moveTo>
                  <a:lnTo>
                    <a:pt x="485267" y="354837"/>
                  </a:lnTo>
                  <a:lnTo>
                    <a:pt x="485267" y="364362"/>
                  </a:lnTo>
                  <a:lnTo>
                    <a:pt x="2003678" y="364362"/>
                  </a:lnTo>
                  <a:lnTo>
                    <a:pt x="2003678" y="354837"/>
                  </a:lnTo>
                  <a:close/>
                </a:path>
                <a:path w="2051684" h="374014">
                  <a:moveTo>
                    <a:pt x="2022728" y="199262"/>
                  </a:moveTo>
                  <a:lnTo>
                    <a:pt x="2003678" y="199262"/>
                  </a:lnTo>
                  <a:lnTo>
                    <a:pt x="2003678" y="364362"/>
                  </a:lnTo>
                  <a:lnTo>
                    <a:pt x="2013203" y="354837"/>
                  </a:lnTo>
                  <a:lnTo>
                    <a:pt x="2022728" y="354837"/>
                  </a:lnTo>
                  <a:lnTo>
                    <a:pt x="2022728" y="199262"/>
                  </a:lnTo>
                  <a:close/>
                </a:path>
                <a:path w="2051684" h="374014">
                  <a:moveTo>
                    <a:pt x="2022728" y="354837"/>
                  </a:moveTo>
                  <a:lnTo>
                    <a:pt x="2013203" y="354837"/>
                  </a:lnTo>
                  <a:lnTo>
                    <a:pt x="2003678" y="364362"/>
                  </a:lnTo>
                  <a:lnTo>
                    <a:pt x="2022728" y="364362"/>
                  </a:lnTo>
                  <a:lnTo>
                    <a:pt x="2022728" y="354837"/>
                  </a:lnTo>
                  <a:close/>
                </a:path>
                <a:path w="2051684" h="374014">
                  <a:moveTo>
                    <a:pt x="2013203" y="135762"/>
                  </a:moveTo>
                  <a:lnTo>
                    <a:pt x="1975103" y="211962"/>
                  </a:lnTo>
                  <a:lnTo>
                    <a:pt x="2003678" y="211962"/>
                  </a:lnTo>
                  <a:lnTo>
                    <a:pt x="2003678" y="199262"/>
                  </a:lnTo>
                  <a:lnTo>
                    <a:pt x="2044953" y="199262"/>
                  </a:lnTo>
                  <a:lnTo>
                    <a:pt x="2013203" y="135762"/>
                  </a:lnTo>
                  <a:close/>
                </a:path>
                <a:path w="2051684" h="374014">
                  <a:moveTo>
                    <a:pt x="2044953" y="199262"/>
                  </a:moveTo>
                  <a:lnTo>
                    <a:pt x="2022728" y="199262"/>
                  </a:lnTo>
                  <a:lnTo>
                    <a:pt x="2022728" y="211962"/>
                  </a:lnTo>
                  <a:lnTo>
                    <a:pt x="2051303" y="211962"/>
                  </a:lnTo>
                  <a:lnTo>
                    <a:pt x="2044953" y="199262"/>
                  </a:lnTo>
                  <a:close/>
                </a:path>
                <a:path w="2051684" h="374014">
                  <a:moveTo>
                    <a:pt x="481075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466217" y="19049"/>
                  </a:lnTo>
                  <a:lnTo>
                    <a:pt x="466217" y="9524"/>
                  </a:lnTo>
                  <a:lnTo>
                    <a:pt x="485267" y="9524"/>
                  </a:lnTo>
                  <a:lnTo>
                    <a:pt x="485267" y="4190"/>
                  </a:lnTo>
                  <a:lnTo>
                    <a:pt x="481075" y="0"/>
                  </a:lnTo>
                  <a:close/>
                </a:path>
                <a:path w="2051684" h="374014">
                  <a:moveTo>
                    <a:pt x="485267" y="9524"/>
                  </a:moveTo>
                  <a:lnTo>
                    <a:pt x="466217" y="9524"/>
                  </a:lnTo>
                  <a:lnTo>
                    <a:pt x="475742" y="19049"/>
                  </a:lnTo>
                  <a:lnTo>
                    <a:pt x="485267" y="19049"/>
                  </a:lnTo>
                  <a:lnTo>
                    <a:pt x="485267" y="95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3" name="object 173" descr=""/>
          <p:cNvSpPr txBox="1"/>
          <p:nvPr/>
        </p:nvSpPr>
        <p:spPr>
          <a:xfrm>
            <a:off x="6302121" y="3654044"/>
            <a:ext cx="95504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Integration </a:t>
            </a:r>
            <a:r>
              <a:rPr dirty="0" sz="1100">
                <a:latin typeface="Calibri"/>
                <a:cs typeface="Calibri"/>
              </a:rPr>
              <a:t>Ingress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Job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4" name="object 174" descr=""/>
          <p:cNvSpPr txBox="1"/>
          <p:nvPr/>
        </p:nvSpPr>
        <p:spPr>
          <a:xfrm>
            <a:off x="8732011" y="3625722"/>
            <a:ext cx="9556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-10">
                <a:latin typeface="Calibri"/>
                <a:cs typeface="Calibri"/>
              </a:rPr>
              <a:t> Integration </a:t>
            </a:r>
            <a:r>
              <a:rPr dirty="0" sz="1100">
                <a:latin typeface="Calibri"/>
                <a:cs typeface="Calibri"/>
              </a:rPr>
              <a:t>Egress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Job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5" name="object 175" descr=""/>
          <p:cNvSpPr txBox="1"/>
          <p:nvPr/>
        </p:nvSpPr>
        <p:spPr>
          <a:xfrm>
            <a:off x="187858" y="6515811"/>
            <a:ext cx="9118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Future: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ingestion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Homeless, EMS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Response,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TB/STI/HIV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Disease,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Non-Communicable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Disease,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Data.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223215" y="62865"/>
            <a:ext cx="72307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DALISS</a:t>
            </a:r>
            <a:r>
              <a:rPr dirty="0" spc="-220"/>
              <a:t> </a:t>
            </a:r>
            <a:r>
              <a:rPr dirty="0" spc="-65"/>
              <a:t>Architecture</a:t>
            </a:r>
            <a:r>
              <a:rPr dirty="0" spc="-200"/>
              <a:t> </a:t>
            </a:r>
            <a:r>
              <a:rPr dirty="0" spc="-20"/>
              <a:t>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77240" y="6032449"/>
            <a:ext cx="1824989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Anaheim,</a:t>
            </a:r>
            <a:r>
              <a:rPr dirty="0" sz="1800" spc="-6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California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July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 14-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18,</a:t>
            </a:r>
            <a:r>
              <a:rPr dirty="0" sz="1800" spc="-3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8A99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61483" y="6261049"/>
            <a:ext cx="7429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#NA360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45528" y="298704"/>
            <a:ext cx="10945495" cy="6221730"/>
            <a:chOff x="345528" y="298704"/>
            <a:chExt cx="10945495" cy="6221730"/>
          </a:xfrm>
        </p:grpSpPr>
        <p:sp>
          <p:nvSpPr>
            <p:cNvPr id="5" name="object 5" descr=""/>
            <p:cNvSpPr/>
            <p:nvPr/>
          </p:nvSpPr>
          <p:spPr>
            <a:xfrm>
              <a:off x="9339199" y="308229"/>
              <a:ext cx="1941830" cy="1284605"/>
            </a:xfrm>
            <a:custGeom>
              <a:avLst/>
              <a:gdLst/>
              <a:ahLst/>
              <a:cxnLst/>
              <a:rect l="l" t="t" r="r" b="b"/>
              <a:pathLst>
                <a:path w="1941829" h="1284605">
                  <a:moveTo>
                    <a:pt x="1941829" y="0"/>
                  </a:moveTo>
                  <a:lnTo>
                    <a:pt x="0" y="0"/>
                  </a:lnTo>
                  <a:lnTo>
                    <a:pt x="0" y="1284224"/>
                  </a:lnTo>
                  <a:lnTo>
                    <a:pt x="1941829" y="1284224"/>
                  </a:lnTo>
                  <a:lnTo>
                    <a:pt x="1941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339199" y="308229"/>
              <a:ext cx="1941830" cy="1284605"/>
            </a:xfrm>
            <a:custGeom>
              <a:avLst/>
              <a:gdLst/>
              <a:ahLst/>
              <a:cxnLst/>
              <a:rect l="l" t="t" r="r" b="b"/>
              <a:pathLst>
                <a:path w="1941829" h="1284605">
                  <a:moveTo>
                    <a:pt x="0" y="1284224"/>
                  </a:moveTo>
                  <a:lnTo>
                    <a:pt x="1941829" y="1284224"/>
                  </a:lnTo>
                  <a:lnTo>
                    <a:pt x="1941829" y="0"/>
                  </a:lnTo>
                  <a:lnTo>
                    <a:pt x="0" y="0"/>
                  </a:lnTo>
                  <a:lnTo>
                    <a:pt x="0" y="12842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5053" y="1399311"/>
              <a:ext cx="2643505" cy="5106035"/>
            </a:xfrm>
            <a:custGeom>
              <a:avLst/>
              <a:gdLst/>
              <a:ahLst/>
              <a:cxnLst/>
              <a:rect l="l" t="t" r="r" b="b"/>
              <a:pathLst>
                <a:path w="2643505" h="5106034">
                  <a:moveTo>
                    <a:pt x="2643365" y="1583537"/>
                  </a:moveTo>
                  <a:lnTo>
                    <a:pt x="0" y="1583537"/>
                  </a:lnTo>
                  <a:lnTo>
                    <a:pt x="0" y="5105527"/>
                  </a:lnTo>
                  <a:lnTo>
                    <a:pt x="2643365" y="5105527"/>
                  </a:lnTo>
                  <a:lnTo>
                    <a:pt x="2643365" y="1583537"/>
                  </a:lnTo>
                  <a:close/>
                </a:path>
                <a:path w="2643505" h="5106034">
                  <a:moveTo>
                    <a:pt x="2643365" y="0"/>
                  </a:moveTo>
                  <a:lnTo>
                    <a:pt x="0" y="0"/>
                  </a:lnTo>
                  <a:lnTo>
                    <a:pt x="0" y="1446187"/>
                  </a:lnTo>
                  <a:lnTo>
                    <a:pt x="2643365" y="1446187"/>
                  </a:lnTo>
                  <a:lnTo>
                    <a:pt x="264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5053" y="1399311"/>
              <a:ext cx="2643505" cy="5106035"/>
            </a:xfrm>
            <a:custGeom>
              <a:avLst/>
              <a:gdLst/>
              <a:ahLst/>
              <a:cxnLst/>
              <a:rect l="l" t="t" r="r" b="b"/>
              <a:pathLst>
                <a:path w="2643505" h="5106034">
                  <a:moveTo>
                    <a:pt x="0" y="5105527"/>
                  </a:moveTo>
                  <a:lnTo>
                    <a:pt x="2643378" y="5105527"/>
                  </a:lnTo>
                  <a:lnTo>
                    <a:pt x="2643378" y="0"/>
                  </a:lnTo>
                  <a:lnTo>
                    <a:pt x="0" y="0"/>
                  </a:lnTo>
                  <a:lnTo>
                    <a:pt x="0" y="5105527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48528" y="1405026"/>
              <a:ext cx="4540885" cy="5106035"/>
            </a:xfrm>
            <a:custGeom>
              <a:avLst/>
              <a:gdLst/>
              <a:ahLst/>
              <a:cxnLst/>
              <a:rect l="l" t="t" r="r" b="b"/>
              <a:pathLst>
                <a:path w="4540884" h="5106034">
                  <a:moveTo>
                    <a:pt x="4540504" y="0"/>
                  </a:moveTo>
                  <a:lnTo>
                    <a:pt x="0" y="0"/>
                  </a:lnTo>
                  <a:lnTo>
                    <a:pt x="0" y="5105527"/>
                  </a:lnTo>
                  <a:lnTo>
                    <a:pt x="4540504" y="5105527"/>
                  </a:lnTo>
                  <a:lnTo>
                    <a:pt x="4540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48528" y="1405026"/>
              <a:ext cx="4540885" cy="5106035"/>
            </a:xfrm>
            <a:custGeom>
              <a:avLst/>
              <a:gdLst/>
              <a:ahLst/>
              <a:cxnLst/>
              <a:rect l="l" t="t" r="r" b="b"/>
              <a:pathLst>
                <a:path w="4540884" h="5106034">
                  <a:moveTo>
                    <a:pt x="0" y="5105527"/>
                  </a:moveTo>
                  <a:lnTo>
                    <a:pt x="4540504" y="5105527"/>
                  </a:lnTo>
                  <a:lnTo>
                    <a:pt x="4540504" y="0"/>
                  </a:lnTo>
                  <a:lnTo>
                    <a:pt x="0" y="0"/>
                  </a:lnTo>
                  <a:lnTo>
                    <a:pt x="0" y="5105527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50838" y="4186300"/>
              <a:ext cx="3170555" cy="1944370"/>
            </a:xfrm>
            <a:custGeom>
              <a:avLst/>
              <a:gdLst/>
              <a:ahLst/>
              <a:cxnLst/>
              <a:rect l="l" t="t" r="r" b="b"/>
              <a:pathLst>
                <a:path w="3170554" h="1944370">
                  <a:moveTo>
                    <a:pt x="3170428" y="0"/>
                  </a:moveTo>
                  <a:lnTo>
                    <a:pt x="3140115" y="34726"/>
                  </a:lnTo>
                  <a:lnTo>
                    <a:pt x="3103315" y="51273"/>
                  </a:lnTo>
                  <a:lnTo>
                    <a:pt x="3053053" y="67167"/>
                  </a:lnTo>
                  <a:lnTo>
                    <a:pt x="2990057" y="82326"/>
                  </a:lnTo>
                  <a:lnTo>
                    <a:pt x="2915052" y="96670"/>
                  </a:lnTo>
                  <a:lnTo>
                    <a:pt x="2873273" y="103510"/>
                  </a:lnTo>
                  <a:lnTo>
                    <a:pt x="2828765" y="110116"/>
                  </a:lnTo>
                  <a:lnTo>
                    <a:pt x="2781618" y="116478"/>
                  </a:lnTo>
                  <a:lnTo>
                    <a:pt x="2731922" y="122584"/>
                  </a:lnTo>
                  <a:lnTo>
                    <a:pt x="2679769" y="128426"/>
                  </a:lnTo>
                  <a:lnTo>
                    <a:pt x="2625250" y="133992"/>
                  </a:lnTo>
                  <a:lnTo>
                    <a:pt x="2568455" y="139273"/>
                  </a:lnTo>
                  <a:lnTo>
                    <a:pt x="2509475" y="144259"/>
                  </a:lnTo>
                  <a:lnTo>
                    <a:pt x="2448401" y="148939"/>
                  </a:lnTo>
                  <a:lnTo>
                    <a:pt x="2385323" y="153303"/>
                  </a:lnTo>
                  <a:lnTo>
                    <a:pt x="2320333" y="157340"/>
                  </a:lnTo>
                  <a:lnTo>
                    <a:pt x="2253521" y="161042"/>
                  </a:lnTo>
                  <a:lnTo>
                    <a:pt x="2184978" y="164397"/>
                  </a:lnTo>
                  <a:lnTo>
                    <a:pt x="2114795" y="167396"/>
                  </a:lnTo>
                  <a:lnTo>
                    <a:pt x="2043062" y="170027"/>
                  </a:lnTo>
                  <a:lnTo>
                    <a:pt x="1969871" y="172282"/>
                  </a:lnTo>
                  <a:lnTo>
                    <a:pt x="1895312" y="174150"/>
                  </a:lnTo>
                  <a:lnTo>
                    <a:pt x="1819476" y="175620"/>
                  </a:lnTo>
                  <a:lnTo>
                    <a:pt x="1742453" y="176683"/>
                  </a:lnTo>
                  <a:lnTo>
                    <a:pt x="1664336" y="177328"/>
                  </a:lnTo>
                  <a:lnTo>
                    <a:pt x="1585214" y="177546"/>
                  </a:lnTo>
                  <a:lnTo>
                    <a:pt x="1506091" y="177328"/>
                  </a:lnTo>
                  <a:lnTo>
                    <a:pt x="1427974" y="176683"/>
                  </a:lnTo>
                  <a:lnTo>
                    <a:pt x="1350951" y="175620"/>
                  </a:lnTo>
                  <a:lnTo>
                    <a:pt x="1275115" y="174150"/>
                  </a:lnTo>
                  <a:lnTo>
                    <a:pt x="1200556" y="172282"/>
                  </a:lnTo>
                  <a:lnTo>
                    <a:pt x="1127365" y="170027"/>
                  </a:lnTo>
                  <a:lnTo>
                    <a:pt x="1055632" y="167396"/>
                  </a:lnTo>
                  <a:lnTo>
                    <a:pt x="985449" y="164397"/>
                  </a:lnTo>
                  <a:lnTo>
                    <a:pt x="916906" y="161042"/>
                  </a:lnTo>
                  <a:lnTo>
                    <a:pt x="850094" y="157340"/>
                  </a:lnTo>
                  <a:lnTo>
                    <a:pt x="785104" y="153303"/>
                  </a:lnTo>
                  <a:lnTo>
                    <a:pt x="722026" y="148939"/>
                  </a:lnTo>
                  <a:lnTo>
                    <a:pt x="660952" y="144259"/>
                  </a:lnTo>
                  <a:lnTo>
                    <a:pt x="601972" y="139273"/>
                  </a:lnTo>
                  <a:lnTo>
                    <a:pt x="545177" y="133992"/>
                  </a:lnTo>
                  <a:lnTo>
                    <a:pt x="490658" y="128426"/>
                  </a:lnTo>
                  <a:lnTo>
                    <a:pt x="438505" y="122584"/>
                  </a:lnTo>
                  <a:lnTo>
                    <a:pt x="388809" y="116478"/>
                  </a:lnTo>
                  <a:lnTo>
                    <a:pt x="341662" y="110116"/>
                  </a:lnTo>
                  <a:lnTo>
                    <a:pt x="297154" y="103510"/>
                  </a:lnTo>
                  <a:lnTo>
                    <a:pt x="255375" y="96670"/>
                  </a:lnTo>
                  <a:lnTo>
                    <a:pt x="216417" y="89605"/>
                  </a:lnTo>
                  <a:lnTo>
                    <a:pt x="147325" y="74843"/>
                  </a:lnTo>
                  <a:lnTo>
                    <a:pt x="90606" y="59306"/>
                  </a:lnTo>
                  <a:lnTo>
                    <a:pt x="46984" y="43076"/>
                  </a:lnTo>
                  <a:lnTo>
                    <a:pt x="7699" y="17608"/>
                  </a:lnTo>
                  <a:lnTo>
                    <a:pt x="0" y="0"/>
                  </a:lnTo>
                  <a:lnTo>
                    <a:pt x="0" y="1766862"/>
                  </a:lnTo>
                  <a:lnTo>
                    <a:pt x="30312" y="1801583"/>
                  </a:lnTo>
                  <a:lnTo>
                    <a:pt x="67112" y="1818127"/>
                  </a:lnTo>
                  <a:lnTo>
                    <a:pt x="117374" y="1834018"/>
                  </a:lnTo>
                  <a:lnTo>
                    <a:pt x="180370" y="1849174"/>
                  </a:lnTo>
                  <a:lnTo>
                    <a:pt x="255375" y="1863515"/>
                  </a:lnTo>
                  <a:lnTo>
                    <a:pt x="297154" y="1870354"/>
                  </a:lnTo>
                  <a:lnTo>
                    <a:pt x="341662" y="1876958"/>
                  </a:lnTo>
                  <a:lnTo>
                    <a:pt x="388809" y="1883318"/>
                  </a:lnTo>
                  <a:lnTo>
                    <a:pt x="438505" y="1889423"/>
                  </a:lnTo>
                  <a:lnTo>
                    <a:pt x="490658" y="1895264"/>
                  </a:lnTo>
                  <a:lnTo>
                    <a:pt x="545177" y="1900829"/>
                  </a:lnTo>
                  <a:lnTo>
                    <a:pt x="601972" y="1906108"/>
                  </a:lnTo>
                  <a:lnTo>
                    <a:pt x="660952" y="1911092"/>
                  </a:lnTo>
                  <a:lnTo>
                    <a:pt x="722026" y="1915771"/>
                  </a:lnTo>
                  <a:lnTo>
                    <a:pt x="785104" y="1920134"/>
                  </a:lnTo>
                  <a:lnTo>
                    <a:pt x="850094" y="1924170"/>
                  </a:lnTo>
                  <a:lnTo>
                    <a:pt x="916906" y="1927871"/>
                  </a:lnTo>
                  <a:lnTo>
                    <a:pt x="985449" y="1931225"/>
                  </a:lnTo>
                  <a:lnTo>
                    <a:pt x="1055632" y="1934223"/>
                  </a:lnTo>
                  <a:lnTo>
                    <a:pt x="1127365" y="1936854"/>
                  </a:lnTo>
                  <a:lnTo>
                    <a:pt x="1200556" y="1939108"/>
                  </a:lnTo>
                  <a:lnTo>
                    <a:pt x="1275115" y="1940975"/>
                  </a:lnTo>
                  <a:lnTo>
                    <a:pt x="1350951" y="1942445"/>
                  </a:lnTo>
                  <a:lnTo>
                    <a:pt x="1427974" y="1943507"/>
                  </a:lnTo>
                  <a:lnTo>
                    <a:pt x="1506091" y="1944152"/>
                  </a:lnTo>
                  <a:lnTo>
                    <a:pt x="1585214" y="1944370"/>
                  </a:lnTo>
                  <a:lnTo>
                    <a:pt x="1664336" y="1944152"/>
                  </a:lnTo>
                  <a:lnTo>
                    <a:pt x="1742453" y="1943507"/>
                  </a:lnTo>
                  <a:lnTo>
                    <a:pt x="1819476" y="1942445"/>
                  </a:lnTo>
                  <a:lnTo>
                    <a:pt x="1895312" y="1940975"/>
                  </a:lnTo>
                  <a:lnTo>
                    <a:pt x="1969871" y="1939108"/>
                  </a:lnTo>
                  <a:lnTo>
                    <a:pt x="2043062" y="1936854"/>
                  </a:lnTo>
                  <a:lnTo>
                    <a:pt x="2114795" y="1934223"/>
                  </a:lnTo>
                  <a:lnTo>
                    <a:pt x="2184978" y="1931225"/>
                  </a:lnTo>
                  <a:lnTo>
                    <a:pt x="2253521" y="1927871"/>
                  </a:lnTo>
                  <a:lnTo>
                    <a:pt x="2320333" y="1924170"/>
                  </a:lnTo>
                  <a:lnTo>
                    <a:pt x="2385323" y="1920134"/>
                  </a:lnTo>
                  <a:lnTo>
                    <a:pt x="2448401" y="1915771"/>
                  </a:lnTo>
                  <a:lnTo>
                    <a:pt x="2509475" y="1911092"/>
                  </a:lnTo>
                  <a:lnTo>
                    <a:pt x="2568455" y="1906108"/>
                  </a:lnTo>
                  <a:lnTo>
                    <a:pt x="2625250" y="1900829"/>
                  </a:lnTo>
                  <a:lnTo>
                    <a:pt x="2679769" y="1895264"/>
                  </a:lnTo>
                  <a:lnTo>
                    <a:pt x="2731922" y="1889423"/>
                  </a:lnTo>
                  <a:lnTo>
                    <a:pt x="2781618" y="1883318"/>
                  </a:lnTo>
                  <a:lnTo>
                    <a:pt x="2828765" y="1876958"/>
                  </a:lnTo>
                  <a:lnTo>
                    <a:pt x="2873273" y="1870354"/>
                  </a:lnTo>
                  <a:lnTo>
                    <a:pt x="2915052" y="1863515"/>
                  </a:lnTo>
                  <a:lnTo>
                    <a:pt x="2954010" y="1856452"/>
                  </a:lnTo>
                  <a:lnTo>
                    <a:pt x="3023102" y="1841693"/>
                  </a:lnTo>
                  <a:lnTo>
                    <a:pt x="3079821" y="1826159"/>
                  </a:lnTo>
                  <a:lnTo>
                    <a:pt x="3123443" y="1809932"/>
                  </a:lnTo>
                  <a:lnTo>
                    <a:pt x="3162728" y="1784467"/>
                  </a:lnTo>
                  <a:lnTo>
                    <a:pt x="3170428" y="1766862"/>
                  </a:lnTo>
                  <a:lnTo>
                    <a:pt x="3170428" y="0"/>
                  </a:lnTo>
                  <a:close/>
                </a:path>
              </a:pathLst>
            </a:custGeom>
            <a:solidFill>
              <a:srgbClr val="335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50838" y="4008755"/>
              <a:ext cx="3170555" cy="355600"/>
            </a:xfrm>
            <a:custGeom>
              <a:avLst/>
              <a:gdLst/>
              <a:ahLst/>
              <a:cxnLst/>
              <a:rect l="l" t="t" r="r" b="b"/>
              <a:pathLst>
                <a:path w="3170554" h="355600">
                  <a:moveTo>
                    <a:pt x="1585214" y="0"/>
                  </a:moveTo>
                  <a:lnTo>
                    <a:pt x="1506091" y="217"/>
                  </a:lnTo>
                  <a:lnTo>
                    <a:pt x="1427974" y="862"/>
                  </a:lnTo>
                  <a:lnTo>
                    <a:pt x="1350951" y="1925"/>
                  </a:lnTo>
                  <a:lnTo>
                    <a:pt x="1275115" y="3395"/>
                  </a:lnTo>
                  <a:lnTo>
                    <a:pt x="1200556" y="5263"/>
                  </a:lnTo>
                  <a:lnTo>
                    <a:pt x="1127365" y="7518"/>
                  </a:lnTo>
                  <a:lnTo>
                    <a:pt x="1055632" y="10149"/>
                  </a:lnTo>
                  <a:lnTo>
                    <a:pt x="985449" y="13148"/>
                  </a:lnTo>
                  <a:lnTo>
                    <a:pt x="916906" y="16503"/>
                  </a:lnTo>
                  <a:lnTo>
                    <a:pt x="850094" y="20205"/>
                  </a:lnTo>
                  <a:lnTo>
                    <a:pt x="785104" y="24242"/>
                  </a:lnTo>
                  <a:lnTo>
                    <a:pt x="722026" y="28606"/>
                  </a:lnTo>
                  <a:lnTo>
                    <a:pt x="660952" y="33286"/>
                  </a:lnTo>
                  <a:lnTo>
                    <a:pt x="601972" y="38272"/>
                  </a:lnTo>
                  <a:lnTo>
                    <a:pt x="545177" y="43553"/>
                  </a:lnTo>
                  <a:lnTo>
                    <a:pt x="490658" y="49119"/>
                  </a:lnTo>
                  <a:lnTo>
                    <a:pt x="438505" y="54961"/>
                  </a:lnTo>
                  <a:lnTo>
                    <a:pt x="388809" y="61067"/>
                  </a:lnTo>
                  <a:lnTo>
                    <a:pt x="341662" y="67429"/>
                  </a:lnTo>
                  <a:lnTo>
                    <a:pt x="297154" y="74035"/>
                  </a:lnTo>
                  <a:lnTo>
                    <a:pt x="255375" y="80875"/>
                  </a:lnTo>
                  <a:lnTo>
                    <a:pt x="216417" y="87940"/>
                  </a:lnTo>
                  <a:lnTo>
                    <a:pt x="147325" y="102702"/>
                  </a:lnTo>
                  <a:lnTo>
                    <a:pt x="90606" y="118239"/>
                  </a:lnTo>
                  <a:lnTo>
                    <a:pt x="46984" y="134469"/>
                  </a:lnTo>
                  <a:lnTo>
                    <a:pt x="7699" y="159937"/>
                  </a:lnTo>
                  <a:lnTo>
                    <a:pt x="0" y="177546"/>
                  </a:lnTo>
                  <a:lnTo>
                    <a:pt x="1939" y="186406"/>
                  </a:lnTo>
                  <a:lnTo>
                    <a:pt x="30312" y="212272"/>
                  </a:lnTo>
                  <a:lnTo>
                    <a:pt x="67112" y="228819"/>
                  </a:lnTo>
                  <a:lnTo>
                    <a:pt x="117374" y="244713"/>
                  </a:lnTo>
                  <a:lnTo>
                    <a:pt x="180370" y="259872"/>
                  </a:lnTo>
                  <a:lnTo>
                    <a:pt x="255375" y="274216"/>
                  </a:lnTo>
                  <a:lnTo>
                    <a:pt x="297154" y="281056"/>
                  </a:lnTo>
                  <a:lnTo>
                    <a:pt x="341662" y="287662"/>
                  </a:lnTo>
                  <a:lnTo>
                    <a:pt x="388809" y="294024"/>
                  </a:lnTo>
                  <a:lnTo>
                    <a:pt x="438505" y="300130"/>
                  </a:lnTo>
                  <a:lnTo>
                    <a:pt x="490658" y="305972"/>
                  </a:lnTo>
                  <a:lnTo>
                    <a:pt x="545177" y="311538"/>
                  </a:lnTo>
                  <a:lnTo>
                    <a:pt x="601972" y="316819"/>
                  </a:lnTo>
                  <a:lnTo>
                    <a:pt x="660952" y="321805"/>
                  </a:lnTo>
                  <a:lnTo>
                    <a:pt x="722026" y="326485"/>
                  </a:lnTo>
                  <a:lnTo>
                    <a:pt x="785104" y="330849"/>
                  </a:lnTo>
                  <a:lnTo>
                    <a:pt x="850094" y="334886"/>
                  </a:lnTo>
                  <a:lnTo>
                    <a:pt x="916906" y="338588"/>
                  </a:lnTo>
                  <a:lnTo>
                    <a:pt x="985449" y="341943"/>
                  </a:lnTo>
                  <a:lnTo>
                    <a:pt x="1055632" y="344942"/>
                  </a:lnTo>
                  <a:lnTo>
                    <a:pt x="1127365" y="347573"/>
                  </a:lnTo>
                  <a:lnTo>
                    <a:pt x="1200556" y="349828"/>
                  </a:lnTo>
                  <a:lnTo>
                    <a:pt x="1275115" y="351696"/>
                  </a:lnTo>
                  <a:lnTo>
                    <a:pt x="1350951" y="353166"/>
                  </a:lnTo>
                  <a:lnTo>
                    <a:pt x="1427974" y="354229"/>
                  </a:lnTo>
                  <a:lnTo>
                    <a:pt x="1506091" y="354874"/>
                  </a:lnTo>
                  <a:lnTo>
                    <a:pt x="1585214" y="355092"/>
                  </a:lnTo>
                  <a:lnTo>
                    <a:pt x="1664336" y="354874"/>
                  </a:lnTo>
                  <a:lnTo>
                    <a:pt x="1742453" y="354229"/>
                  </a:lnTo>
                  <a:lnTo>
                    <a:pt x="1819476" y="353166"/>
                  </a:lnTo>
                  <a:lnTo>
                    <a:pt x="1895312" y="351696"/>
                  </a:lnTo>
                  <a:lnTo>
                    <a:pt x="1969871" y="349828"/>
                  </a:lnTo>
                  <a:lnTo>
                    <a:pt x="2043062" y="347573"/>
                  </a:lnTo>
                  <a:lnTo>
                    <a:pt x="2114795" y="344942"/>
                  </a:lnTo>
                  <a:lnTo>
                    <a:pt x="2184978" y="341943"/>
                  </a:lnTo>
                  <a:lnTo>
                    <a:pt x="2253521" y="338588"/>
                  </a:lnTo>
                  <a:lnTo>
                    <a:pt x="2320333" y="334886"/>
                  </a:lnTo>
                  <a:lnTo>
                    <a:pt x="2385323" y="330849"/>
                  </a:lnTo>
                  <a:lnTo>
                    <a:pt x="2448401" y="326485"/>
                  </a:lnTo>
                  <a:lnTo>
                    <a:pt x="2509475" y="321805"/>
                  </a:lnTo>
                  <a:lnTo>
                    <a:pt x="2568455" y="316819"/>
                  </a:lnTo>
                  <a:lnTo>
                    <a:pt x="2625250" y="311538"/>
                  </a:lnTo>
                  <a:lnTo>
                    <a:pt x="2679769" y="305972"/>
                  </a:lnTo>
                  <a:lnTo>
                    <a:pt x="2731922" y="300130"/>
                  </a:lnTo>
                  <a:lnTo>
                    <a:pt x="2781618" y="294024"/>
                  </a:lnTo>
                  <a:lnTo>
                    <a:pt x="2828765" y="287662"/>
                  </a:lnTo>
                  <a:lnTo>
                    <a:pt x="2873273" y="281056"/>
                  </a:lnTo>
                  <a:lnTo>
                    <a:pt x="2915052" y="274216"/>
                  </a:lnTo>
                  <a:lnTo>
                    <a:pt x="2954010" y="267151"/>
                  </a:lnTo>
                  <a:lnTo>
                    <a:pt x="3023102" y="252389"/>
                  </a:lnTo>
                  <a:lnTo>
                    <a:pt x="3079821" y="236852"/>
                  </a:lnTo>
                  <a:lnTo>
                    <a:pt x="3123443" y="220622"/>
                  </a:lnTo>
                  <a:lnTo>
                    <a:pt x="3162728" y="195154"/>
                  </a:lnTo>
                  <a:lnTo>
                    <a:pt x="3170428" y="177546"/>
                  </a:lnTo>
                  <a:lnTo>
                    <a:pt x="3168488" y="168685"/>
                  </a:lnTo>
                  <a:lnTo>
                    <a:pt x="3140115" y="142819"/>
                  </a:lnTo>
                  <a:lnTo>
                    <a:pt x="3103315" y="126272"/>
                  </a:lnTo>
                  <a:lnTo>
                    <a:pt x="3053053" y="110378"/>
                  </a:lnTo>
                  <a:lnTo>
                    <a:pt x="2990057" y="95219"/>
                  </a:lnTo>
                  <a:lnTo>
                    <a:pt x="2915052" y="80875"/>
                  </a:lnTo>
                  <a:lnTo>
                    <a:pt x="2873273" y="74035"/>
                  </a:lnTo>
                  <a:lnTo>
                    <a:pt x="2828765" y="67429"/>
                  </a:lnTo>
                  <a:lnTo>
                    <a:pt x="2781618" y="61067"/>
                  </a:lnTo>
                  <a:lnTo>
                    <a:pt x="2731922" y="54961"/>
                  </a:lnTo>
                  <a:lnTo>
                    <a:pt x="2679769" y="49119"/>
                  </a:lnTo>
                  <a:lnTo>
                    <a:pt x="2625250" y="43553"/>
                  </a:lnTo>
                  <a:lnTo>
                    <a:pt x="2568455" y="38272"/>
                  </a:lnTo>
                  <a:lnTo>
                    <a:pt x="2509475" y="33286"/>
                  </a:lnTo>
                  <a:lnTo>
                    <a:pt x="2448401" y="28606"/>
                  </a:lnTo>
                  <a:lnTo>
                    <a:pt x="2385323" y="24242"/>
                  </a:lnTo>
                  <a:lnTo>
                    <a:pt x="2320333" y="20205"/>
                  </a:lnTo>
                  <a:lnTo>
                    <a:pt x="2253521" y="16503"/>
                  </a:lnTo>
                  <a:lnTo>
                    <a:pt x="2184978" y="13148"/>
                  </a:lnTo>
                  <a:lnTo>
                    <a:pt x="2114795" y="10149"/>
                  </a:lnTo>
                  <a:lnTo>
                    <a:pt x="2043062" y="7518"/>
                  </a:lnTo>
                  <a:lnTo>
                    <a:pt x="1969871" y="5263"/>
                  </a:lnTo>
                  <a:lnTo>
                    <a:pt x="1895312" y="3395"/>
                  </a:lnTo>
                  <a:lnTo>
                    <a:pt x="1819476" y="1925"/>
                  </a:lnTo>
                  <a:lnTo>
                    <a:pt x="1742453" y="862"/>
                  </a:lnTo>
                  <a:lnTo>
                    <a:pt x="1664336" y="217"/>
                  </a:lnTo>
                  <a:lnTo>
                    <a:pt x="1585214" y="0"/>
                  </a:lnTo>
                  <a:close/>
                </a:path>
              </a:pathLst>
            </a:custGeom>
            <a:solidFill>
              <a:srgbClr val="859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50838" y="4008755"/>
              <a:ext cx="3170555" cy="2122170"/>
            </a:xfrm>
            <a:custGeom>
              <a:avLst/>
              <a:gdLst/>
              <a:ahLst/>
              <a:cxnLst/>
              <a:rect l="l" t="t" r="r" b="b"/>
              <a:pathLst>
                <a:path w="3170554" h="2122170">
                  <a:moveTo>
                    <a:pt x="3170428" y="177546"/>
                  </a:moveTo>
                  <a:lnTo>
                    <a:pt x="3140115" y="212272"/>
                  </a:lnTo>
                  <a:lnTo>
                    <a:pt x="3103315" y="228819"/>
                  </a:lnTo>
                  <a:lnTo>
                    <a:pt x="3053053" y="244713"/>
                  </a:lnTo>
                  <a:lnTo>
                    <a:pt x="2990057" y="259872"/>
                  </a:lnTo>
                  <a:lnTo>
                    <a:pt x="2915052" y="274216"/>
                  </a:lnTo>
                  <a:lnTo>
                    <a:pt x="2873273" y="281056"/>
                  </a:lnTo>
                  <a:lnTo>
                    <a:pt x="2828765" y="287662"/>
                  </a:lnTo>
                  <a:lnTo>
                    <a:pt x="2781618" y="294024"/>
                  </a:lnTo>
                  <a:lnTo>
                    <a:pt x="2731922" y="300130"/>
                  </a:lnTo>
                  <a:lnTo>
                    <a:pt x="2679769" y="305972"/>
                  </a:lnTo>
                  <a:lnTo>
                    <a:pt x="2625250" y="311538"/>
                  </a:lnTo>
                  <a:lnTo>
                    <a:pt x="2568455" y="316819"/>
                  </a:lnTo>
                  <a:lnTo>
                    <a:pt x="2509475" y="321805"/>
                  </a:lnTo>
                  <a:lnTo>
                    <a:pt x="2448401" y="326485"/>
                  </a:lnTo>
                  <a:lnTo>
                    <a:pt x="2385323" y="330849"/>
                  </a:lnTo>
                  <a:lnTo>
                    <a:pt x="2320333" y="334886"/>
                  </a:lnTo>
                  <a:lnTo>
                    <a:pt x="2253521" y="338588"/>
                  </a:lnTo>
                  <a:lnTo>
                    <a:pt x="2184978" y="341943"/>
                  </a:lnTo>
                  <a:lnTo>
                    <a:pt x="2114795" y="344942"/>
                  </a:lnTo>
                  <a:lnTo>
                    <a:pt x="2043062" y="347573"/>
                  </a:lnTo>
                  <a:lnTo>
                    <a:pt x="1969871" y="349828"/>
                  </a:lnTo>
                  <a:lnTo>
                    <a:pt x="1895312" y="351696"/>
                  </a:lnTo>
                  <a:lnTo>
                    <a:pt x="1819476" y="353166"/>
                  </a:lnTo>
                  <a:lnTo>
                    <a:pt x="1742453" y="354229"/>
                  </a:lnTo>
                  <a:lnTo>
                    <a:pt x="1664336" y="354874"/>
                  </a:lnTo>
                  <a:lnTo>
                    <a:pt x="1585214" y="355092"/>
                  </a:lnTo>
                  <a:lnTo>
                    <a:pt x="1506091" y="354874"/>
                  </a:lnTo>
                  <a:lnTo>
                    <a:pt x="1427974" y="354229"/>
                  </a:lnTo>
                  <a:lnTo>
                    <a:pt x="1350951" y="353166"/>
                  </a:lnTo>
                  <a:lnTo>
                    <a:pt x="1275115" y="351696"/>
                  </a:lnTo>
                  <a:lnTo>
                    <a:pt x="1200556" y="349828"/>
                  </a:lnTo>
                  <a:lnTo>
                    <a:pt x="1127365" y="347573"/>
                  </a:lnTo>
                  <a:lnTo>
                    <a:pt x="1055632" y="344942"/>
                  </a:lnTo>
                  <a:lnTo>
                    <a:pt x="985449" y="341943"/>
                  </a:lnTo>
                  <a:lnTo>
                    <a:pt x="916906" y="338588"/>
                  </a:lnTo>
                  <a:lnTo>
                    <a:pt x="850094" y="334886"/>
                  </a:lnTo>
                  <a:lnTo>
                    <a:pt x="785104" y="330849"/>
                  </a:lnTo>
                  <a:lnTo>
                    <a:pt x="722026" y="326485"/>
                  </a:lnTo>
                  <a:lnTo>
                    <a:pt x="660952" y="321805"/>
                  </a:lnTo>
                  <a:lnTo>
                    <a:pt x="601972" y="316819"/>
                  </a:lnTo>
                  <a:lnTo>
                    <a:pt x="545177" y="311538"/>
                  </a:lnTo>
                  <a:lnTo>
                    <a:pt x="490658" y="305972"/>
                  </a:lnTo>
                  <a:lnTo>
                    <a:pt x="438505" y="300130"/>
                  </a:lnTo>
                  <a:lnTo>
                    <a:pt x="388809" y="294024"/>
                  </a:lnTo>
                  <a:lnTo>
                    <a:pt x="341662" y="287662"/>
                  </a:lnTo>
                  <a:lnTo>
                    <a:pt x="297154" y="281056"/>
                  </a:lnTo>
                  <a:lnTo>
                    <a:pt x="255375" y="274216"/>
                  </a:lnTo>
                  <a:lnTo>
                    <a:pt x="216417" y="267151"/>
                  </a:lnTo>
                  <a:lnTo>
                    <a:pt x="147325" y="252389"/>
                  </a:lnTo>
                  <a:lnTo>
                    <a:pt x="90606" y="236852"/>
                  </a:lnTo>
                  <a:lnTo>
                    <a:pt x="46984" y="220622"/>
                  </a:lnTo>
                  <a:lnTo>
                    <a:pt x="7699" y="195154"/>
                  </a:lnTo>
                  <a:lnTo>
                    <a:pt x="0" y="177546"/>
                  </a:lnTo>
                  <a:lnTo>
                    <a:pt x="1939" y="168685"/>
                  </a:lnTo>
                  <a:lnTo>
                    <a:pt x="30312" y="142819"/>
                  </a:lnTo>
                  <a:lnTo>
                    <a:pt x="67112" y="126272"/>
                  </a:lnTo>
                  <a:lnTo>
                    <a:pt x="117374" y="110378"/>
                  </a:lnTo>
                  <a:lnTo>
                    <a:pt x="180370" y="95219"/>
                  </a:lnTo>
                  <a:lnTo>
                    <a:pt x="255375" y="80875"/>
                  </a:lnTo>
                  <a:lnTo>
                    <a:pt x="297154" y="74035"/>
                  </a:lnTo>
                  <a:lnTo>
                    <a:pt x="341662" y="67429"/>
                  </a:lnTo>
                  <a:lnTo>
                    <a:pt x="388809" y="61067"/>
                  </a:lnTo>
                  <a:lnTo>
                    <a:pt x="438505" y="54961"/>
                  </a:lnTo>
                  <a:lnTo>
                    <a:pt x="490658" y="49119"/>
                  </a:lnTo>
                  <a:lnTo>
                    <a:pt x="545177" y="43553"/>
                  </a:lnTo>
                  <a:lnTo>
                    <a:pt x="601972" y="38272"/>
                  </a:lnTo>
                  <a:lnTo>
                    <a:pt x="660952" y="33286"/>
                  </a:lnTo>
                  <a:lnTo>
                    <a:pt x="722026" y="28606"/>
                  </a:lnTo>
                  <a:lnTo>
                    <a:pt x="785104" y="24242"/>
                  </a:lnTo>
                  <a:lnTo>
                    <a:pt x="850094" y="20205"/>
                  </a:lnTo>
                  <a:lnTo>
                    <a:pt x="916906" y="16503"/>
                  </a:lnTo>
                  <a:lnTo>
                    <a:pt x="985449" y="13148"/>
                  </a:lnTo>
                  <a:lnTo>
                    <a:pt x="1055632" y="10149"/>
                  </a:lnTo>
                  <a:lnTo>
                    <a:pt x="1127365" y="7518"/>
                  </a:lnTo>
                  <a:lnTo>
                    <a:pt x="1200556" y="5263"/>
                  </a:lnTo>
                  <a:lnTo>
                    <a:pt x="1275115" y="3395"/>
                  </a:lnTo>
                  <a:lnTo>
                    <a:pt x="1350951" y="1925"/>
                  </a:lnTo>
                  <a:lnTo>
                    <a:pt x="1427974" y="862"/>
                  </a:lnTo>
                  <a:lnTo>
                    <a:pt x="1506091" y="217"/>
                  </a:lnTo>
                  <a:lnTo>
                    <a:pt x="1585214" y="0"/>
                  </a:lnTo>
                  <a:lnTo>
                    <a:pt x="1664336" y="217"/>
                  </a:lnTo>
                  <a:lnTo>
                    <a:pt x="1742453" y="862"/>
                  </a:lnTo>
                  <a:lnTo>
                    <a:pt x="1819476" y="1925"/>
                  </a:lnTo>
                  <a:lnTo>
                    <a:pt x="1895312" y="3395"/>
                  </a:lnTo>
                  <a:lnTo>
                    <a:pt x="1969871" y="5263"/>
                  </a:lnTo>
                  <a:lnTo>
                    <a:pt x="2043062" y="7518"/>
                  </a:lnTo>
                  <a:lnTo>
                    <a:pt x="2114795" y="10149"/>
                  </a:lnTo>
                  <a:lnTo>
                    <a:pt x="2184978" y="13148"/>
                  </a:lnTo>
                  <a:lnTo>
                    <a:pt x="2253521" y="16503"/>
                  </a:lnTo>
                  <a:lnTo>
                    <a:pt x="2320333" y="20205"/>
                  </a:lnTo>
                  <a:lnTo>
                    <a:pt x="2385323" y="24242"/>
                  </a:lnTo>
                  <a:lnTo>
                    <a:pt x="2448401" y="28606"/>
                  </a:lnTo>
                  <a:lnTo>
                    <a:pt x="2509475" y="33286"/>
                  </a:lnTo>
                  <a:lnTo>
                    <a:pt x="2568455" y="38272"/>
                  </a:lnTo>
                  <a:lnTo>
                    <a:pt x="2625250" y="43553"/>
                  </a:lnTo>
                  <a:lnTo>
                    <a:pt x="2679769" y="49119"/>
                  </a:lnTo>
                  <a:lnTo>
                    <a:pt x="2731922" y="54961"/>
                  </a:lnTo>
                  <a:lnTo>
                    <a:pt x="2781618" y="61067"/>
                  </a:lnTo>
                  <a:lnTo>
                    <a:pt x="2828765" y="67429"/>
                  </a:lnTo>
                  <a:lnTo>
                    <a:pt x="2873273" y="74035"/>
                  </a:lnTo>
                  <a:lnTo>
                    <a:pt x="2915052" y="80875"/>
                  </a:lnTo>
                  <a:lnTo>
                    <a:pt x="2954010" y="87940"/>
                  </a:lnTo>
                  <a:lnTo>
                    <a:pt x="3023102" y="102702"/>
                  </a:lnTo>
                  <a:lnTo>
                    <a:pt x="3079821" y="118239"/>
                  </a:lnTo>
                  <a:lnTo>
                    <a:pt x="3123443" y="134469"/>
                  </a:lnTo>
                  <a:lnTo>
                    <a:pt x="3162728" y="159937"/>
                  </a:lnTo>
                  <a:lnTo>
                    <a:pt x="3170428" y="177546"/>
                  </a:lnTo>
                  <a:lnTo>
                    <a:pt x="3170428" y="1944408"/>
                  </a:lnTo>
                  <a:lnTo>
                    <a:pt x="3140115" y="1979129"/>
                  </a:lnTo>
                  <a:lnTo>
                    <a:pt x="3103315" y="1995673"/>
                  </a:lnTo>
                  <a:lnTo>
                    <a:pt x="3053053" y="2011564"/>
                  </a:lnTo>
                  <a:lnTo>
                    <a:pt x="2990057" y="2026720"/>
                  </a:lnTo>
                  <a:lnTo>
                    <a:pt x="2915052" y="2041061"/>
                  </a:lnTo>
                  <a:lnTo>
                    <a:pt x="2873273" y="2047900"/>
                  </a:lnTo>
                  <a:lnTo>
                    <a:pt x="2828765" y="2054504"/>
                  </a:lnTo>
                  <a:lnTo>
                    <a:pt x="2781618" y="2060864"/>
                  </a:lnTo>
                  <a:lnTo>
                    <a:pt x="2731922" y="2066969"/>
                  </a:lnTo>
                  <a:lnTo>
                    <a:pt x="2679769" y="2072810"/>
                  </a:lnTo>
                  <a:lnTo>
                    <a:pt x="2625250" y="2078375"/>
                  </a:lnTo>
                  <a:lnTo>
                    <a:pt x="2568455" y="2083654"/>
                  </a:lnTo>
                  <a:lnTo>
                    <a:pt x="2509475" y="2088638"/>
                  </a:lnTo>
                  <a:lnTo>
                    <a:pt x="2448401" y="2093317"/>
                  </a:lnTo>
                  <a:lnTo>
                    <a:pt x="2385323" y="2097680"/>
                  </a:lnTo>
                  <a:lnTo>
                    <a:pt x="2320333" y="2101716"/>
                  </a:lnTo>
                  <a:lnTo>
                    <a:pt x="2253521" y="2105417"/>
                  </a:lnTo>
                  <a:lnTo>
                    <a:pt x="2184978" y="2108771"/>
                  </a:lnTo>
                  <a:lnTo>
                    <a:pt x="2114795" y="2111769"/>
                  </a:lnTo>
                  <a:lnTo>
                    <a:pt x="2043062" y="2114400"/>
                  </a:lnTo>
                  <a:lnTo>
                    <a:pt x="1969871" y="2116654"/>
                  </a:lnTo>
                  <a:lnTo>
                    <a:pt x="1895312" y="2118521"/>
                  </a:lnTo>
                  <a:lnTo>
                    <a:pt x="1819476" y="2119991"/>
                  </a:lnTo>
                  <a:lnTo>
                    <a:pt x="1742453" y="2121053"/>
                  </a:lnTo>
                  <a:lnTo>
                    <a:pt x="1664336" y="2121698"/>
                  </a:lnTo>
                  <a:lnTo>
                    <a:pt x="1585214" y="2121916"/>
                  </a:lnTo>
                  <a:lnTo>
                    <a:pt x="1506091" y="2121698"/>
                  </a:lnTo>
                  <a:lnTo>
                    <a:pt x="1427974" y="2121053"/>
                  </a:lnTo>
                  <a:lnTo>
                    <a:pt x="1350951" y="2119991"/>
                  </a:lnTo>
                  <a:lnTo>
                    <a:pt x="1275115" y="2118521"/>
                  </a:lnTo>
                  <a:lnTo>
                    <a:pt x="1200556" y="2116654"/>
                  </a:lnTo>
                  <a:lnTo>
                    <a:pt x="1127365" y="2114400"/>
                  </a:lnTo>
                  <a:lnTo>
                    <a:pt x="1055632" y="2111769"/>
                  </a:lnTo>
                  <a:lnTo>
                    <a:pt x="985449" y="2108771"/>
                  </a:lnTo>
                  <a:lnTo>
                    <a:pt x="916906" y="2105417"/>
                  </a:lnTo>
                  <a:lnTo>
                    <a:pt x="850094" y="2101716"/>
                  </a:lnTo>
                  <a:lnTo>
                    <a:pt x="785104" y="2097680"/>
                  </a:lnTo>
                  <a:lnTo>
                    <a:pt x="722026" y="2093317"/>
                  </a:lnTo>
                  <a:lnTo>
                    <a:pt x="660952" y="2088638"/>
                  </a:lnTo>
                  <a:lnTo>
                    <a:pt x="601972" y="2083654"/>
                  </a:lnTo>
                  <a:lnTo>
                    <a:pt x="545177" y="2078375"/>
                  </a:lnTo>
                  <a:lnTo>
                    <a:pt x="490658" y="2072810"/>
                  </a:lnTo>
                  <a:lnTo>
                    <a:pt x="438505" y="2066969"/>
                  </a:lnTo>
                  <a:lnTo>
                    <a:pt x="388809" y="2060864"/>
                  </a:lnTo>
                  <a:lnTo>
                    <a:pt x="341662" y="2054504"/>
                  </a:lnTo>
                  <a:lnTo>
                    <a:pt x="297154" y="2047900"/>
                  </a:lnTo>
                  <a:lnTo>
                    <a:pt x="255375" y="2041061"/>
                  </a:lnTo>
                  <a:lnTo>
                    <a:pt x="216417" y="2033998"/>
                  </a:lnTo>
                  <a:lnTo>
                    <a:pt x="147325" y="2019239"/>
                  </a:lnTo>
                  <a:lnTo>
                    <a:pt x="90606" y="2003705"/>
                  </a:lnTo>
                  <a:lnTo>
                    <a:pt x="46984" y="1987478"/>
                  </a:lnTo>
                  <a:lnTo>
                    <a:pt x="7699" y="1962013"/>
                  </a:lnTo>
                  <a:lnTo>
                    <a:pt x="0" y="1944408"/>
                  </a:lnTo>
                  <a:lnTo>
                    <a:pt x="0" y="177546"/>
                  </a:lnTo>
                </a:path>
              </a:pathLst>
            </a:custGeom>
            <a:ln w="12700">
              <a:solidFill>
                <a:srgbClr val="3355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3100" y="479805"/>
            <a:ext cx="5385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>
                <a:solidFill>
                  <a:srgbClr val="000000"/>
                </a:solidFill>
              </a:rPr>
              <a:t>DALISS</a:t>
            </a:r>
            <a:r>
              <a:rPr dirty="0" sz="3600" spc="-114">
                <a:solidFill>
                  <a:srgbClr val="000000"/>
                </a:solidFill>
              </a:rPr>
              <a:t> </a:t>
            </a:r>
            <a:r>
              <a:rPr dirty="0" sz="3600" spc="-65">
                <a:solidFill>
                  <a:srgbClr val="000000"/>
                </a:solidFill>
              </a:rPr>
              <a:t>Architecture</a:t>
            </a:r>
            <a:r>
              <a:rPr dirty="0" sz="3600" spc="-130">
                <a:solidFill>
                  <a:srgbClr val="000000"/>
                </a:solidFill>
              </a:rPr>
              <a:t> </a:t>
            </a:r>
            <a:r>
              <a:rPr dirty="0" sz="3600" spc="-20">
                <a:solidFill>
                  <a:srgbClr val="000000"/>
                </a:solidFill>
              </a:rPr>
              <a:t>Overview</a:t>
            </a:r>
            <a:endParaRPr sz="3600"/>
          </a:p>
        </p:txBody>
      </p:sp>
      <p:sp>
        <p:nvSpPr>
          <p:cNvPr id="15" name="object 15" descr=""/>
          <p:cNvSpPr txBox="1"/>
          <p:nvPr/>
        </p:nvSpPr>
        <p:spPr>
          <a:xfrm>
            <a:off x="7393940" y="5825134"/>
            <a:ext cx="1286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Staging/On</a:t>
            </a:r>
            <a:r>
              <a:rPr dirty="0"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Prem-Database</a:t>
            </a:r>
            <a:r>
              <a:rPr dirty="0" sz="9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(Microsoft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 SQL</a:t>
            </a:r>
            <a:r>
              <a:rPr dirty="0" sz="9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Server)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970783" y="1391183"/>
            <a:ext cx="8940800" cy="5130165"/>
            <a:chOff x="2970783" y="1391183"/>
            <a:chExt cx="8940800" cy="5130165"/>
          </a:xfrm>
        </p:grpSpPr>
        <p:sp>
          <p:nvSpPr>
            <p:cNvPr id="17" name="object 17" descr=""/>
            <p:cNvSpPr/>
            <p:nvPr/>
          </p:nvSpPr>
          <p:spPr>
            <a:xfrm>
              <a:off x="9736454" y="1405724"/>
              <a:ext cx="2165350" cy="5106035"/>
            </a:xfrm>
            <a:custGeom>
              <a:avLst/>
              <a:gdLst/>
              <a:ahLst/>
              <a:cxnLst/>
              <a:rect l="l" t="t" r="r" b="b"/>
              <a:pathLst>
                <a:path w="2165350" h="5106034">
                  <a:moveTo>
                    <a:pt x="2165350" y="0"/>
                  </a:moveTo>
                  <a:lnTo>
                    <a:pt x="0" y="0"/>
                  </a:lnTo>
                  <a:lnTo>
                    <a:pt x="0" y="5105527"/>
                  </a:lnTo>
                  <a:lnTo>
                    <a:pt x="2165350" y="5105527"/>
                  </a:lnTo>
                  <a:lnTo>
                    <a:pt x="2165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36454" y="1405724"/>
              <a:ext cx="2165350" cy="5106035"/>
            </a:xfrm>
            <a:custGeom>
              <a:avLst/>
              <a:gdLst/>
              <a:ahLst/>
              <a:cxnLst/>
              <a:rect l="l" t="t" r="r" b="b"/>
              <a:pathLst>
                <a:path w="2165350" h="5106034">
                  <a:moveTo>
                    <a:pt x="0" y="5105527"/>
                  </a:moveTo>
                  <a:lnTo>
                    <a:pt x="2165350" y="5105527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5105527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980309" y="1400720"/>
              <a:ext cx="2112645" cy="5106035"/>
            </a:xfrm>
            <a:custGeom>
              <a:avLst/>
              <a:gdLst/>
              <a:ahLst/>
              <a:cxnLst/>
              <a:rect l="l" t="t" r="r" b="b"/>
              <a:pathLst>
                <a:path w="2112645" h="5106034">
                  <a:moveTo>
                    <a:pt x="2112137" y="1582127"/>
                  </a:moveTo>
                  <a:lnTo>
                    <a:pt x="0" y="1582127"/>
                  </a:lnTo>
                  <a:lnTo>
                    <a:pt x="0" y="5105514"/>
                  </a:lnTo>
                  <a:lnTo>
                    <a:pt x="2112137" y="5105514"/>
                  </a:lnTo>
                  <a:lnTo>
                    <a:pt x="2112137" y="1582127"/>
                  </a:lnTo>
                  <a:close/>
                </a:path>
                <a:path w="2112645" h="5106034">
                  <a:moveTo>
                    <a:pt x="2112137" y="0"/>
                  </a:moveTo>
                  <a:lnTo>
                    <a:pt x="0" y="0"/>
                  </a:lnTo>
                  <a:lnTo>
                    <a:pt x="0" y="1444777"/>
                  </a:lnTo>
                  <a:lnTo>
                    <a:pt x="2112137" y="1444777"/>
                  </a:lnTo>
                  <a:lnTo>
                    <a:pt x="2112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980308" y="1400708"/>
              <a:ext cx="2247265" cy="5106035"/>
            </a:xfrm>
            <a:custGeom>
              <a:avLst/>
              <a:gdLst/>
              <a:ahLst/>
              <a:cxnLst/>
              <a:rect l="l" t="t" r="r" b="b"/>
              <a:pathLst>
                <a:path w="2247265" h="5106034">
                  <a:moveTo>
                    <a:pt x="0" y="5105527"/>
                  </a:moveTo>
                  <a:lnTo>
                    <a:pt x="2247265" y="5105527"/>
                  </a:lnTo>
                  <a:lnTo>
                    <a:pt x="2247265" y="0"/>
                  </a:lnTo>
                  <a:lnTo>
                    <a:pt x="0" y="0"/>
                  </a:lnTo>
                  <a:lnTo>
                    <a:pt x="0" y="5105527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824473" y="1579879"/>
              <a:ext cx="3325495" cy="2301240"/>
            </a:xfrm>
            <a:custGeom>
              <a:avLst/>
              <a:gdLst/>
              <a:ahLst/>
              <a:cxnLst/>
              <a:rect l="l" t="t" r="r" b="b"/>
              <a:pathLst>
                <a:path w="3325495" h="2301240">
                  <a:moveTo>
                    <a:pt x="3169284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2144649"/>
                  </a:lnTo>
                  <a:lnTo>
                    <a:pt x="7967" y="2194008"/>
                  </a:lnTo>
                  <a:lnTo>
                    <a:pt x="30150" y="2236887"/>
                  </a:lnTo>
                  <a:lnTo>
                    <a:pt x="63971" y="2270708"/>
                  </a:lnTo>
                  <a:lnTo>
                    <a:pt x="106850" y="2292891"/>
                  </a:lnTo>
                  <a:lnTo>
                    <a:pt x="156210" y="2300859"/>
                  </a:lnTo>
                  <a:lnTo>
                    <a:pt x="3169284" y="2300859"/>
                  </a:lnTo>
                  <a:lnTo>
                    <a:pt x="3218644" y="2292891"/>
                  </a:lnTo>
                  <a:lnTo>
                    <a:pt x="3261523" y="2270708"/>
                  </a:lnTo>
                  <a:lnTo>
                    <a:pt x="3295344" y="2236887"/>
                  </a:lnTo>
                  <a:lnTo>
                    <a:pt x="3317527" y="2194008"/>
                  </a:lnTo>
                  <a:lnTo>
                    <a:pt x="3325495" y="2144649"/>
                  </a:lnTo>
                  <a:lnTo>
                    <a:pt x="3325495" y="156210"/>
                  </a:lnTo>
                  <a:lnTo>
                    <a:pt x="3317527" y="106850"/>
                  </a:lnTo>
                  <a:lnTo>
                    <a:pt x="3295344" y="63971"/>
                  </a:lnTo>
                  <a:lnTo>
                    <a:pt x="3261523" y="30150"/>
                  </a:lnTo>
                  <a:lnTo>
                    <a:pt x="3218644" y="7967"/>
                  </a:lnTo>
                  <a:lnTo>
                    <a:pt x="3169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24473" y="1579879"/>
              <a:ext cx="3325495" cy="2301240"/>
            </a:xfrm>
            <a:custGeom>
              <a:avLst/>
              <a:gdLst/>
              <a:ahLst/>
              <a:cxnLst/>
              <a:rect l="l" t="t" r="r" b="b"/>
              <a:pathLst>
                <a:path w="3325495" h="230124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3169284" y="0"/>
                  </a:lnTo>
                  <a:lnTo>
                    <a:pt x="3218644" y="7967"/>
                  </a:lnTo>
                  <a:lnTo>
                    <a:pt x="3261523" y="30150"/>
                  </a:lnTo>
                  <a:lnTo>
                    <a:pt x="3295344" y="63971"/>
                  </a:lnTo>
                  <a:lnTo>
                    <a:pt x="3317527" y="106850"/>
                  </a:lnTo>
                  <a:lnTo>
                    <a:pt x="3325495" y="156210"/>
                  </a:lnTo>
                  <a:lnTo>
                    <a:pt x="3325495" y="2144649"/>
                  </a:lnTo>
                  <a:lnTo>
                    <a:pt x="3317527" y="2194008"/>
                  </a:lnTo>
                  <a:lnTo>
                    <a:pt x="3295344" y="2236887"/>
                  </a:lnTo>
                  <a:lnTo>
                    <a:pt x="3261523" y="2270708"/>
                  </a:lnTo>
                  <a:lnTo>
                    <a:pt x="3218644" y="2292891"/>
                  </a:lnTo>
                  <a:lnTo>
                    <a:pt x="3169284" y="2300859"/>
                  </a:lnTo>
                  <a:lnTo>
                    <a:pt x="156210" y="2300859"/>
                  </a:lnTo>
                  <a:lnTo>
                    <a:pt x="106850" y="2292891"/>
                  </a:lnTo>
                  <a:lnTo>
                    <a:pt x="63971" y="2270708"/>
                  </a:lnTo>
                  <a:lnTo>
                    <a:pt x="30150" y="2236887"/>
                  </a:lnTo>
                  <a:lnTo>
                    <a:pt x="7967" y="2194008"/>
                  </a:lnTo>
                  <a:lnTo>
                    <a:pt x="0" y="2144649"/>
                  </a:lnTo>
                  <a:lnTo>
                    <a:pt x="0" y="156210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18807" y="3033521"/>
              <a:ext cx="2238375" cy="629920"/>
            </a:xfrm>
            <a:custGeom>
              <a:avLst/>
              <a:gdLst/>
              <a:ahLst/>
              <a:cxnLst/>
              <a:rect l="l" t="t" r="r" b="b"/>
              <a:pathLst>
                <a:path w="2238375" h="629920">
                  <a:moveTo>
                    <a:pt x="2238121" y="0"/>
                  </a:moveTo>
                  <a:lnTo>
                    <a:pt x="2194680" y="24892"/>
                  </a:lnTo>
                  <a:lnTo>
                    <a:pt x="2142652" y="36395"/>
                  </a:lnTo>
                  <a:lnTo>
                    <a:pt x="2072439" y="47106"/>
                  </a:lnTo>
                  <a:lnTo>
                    <a:pt x="2030986" y="52126"/>
                  </a:lnTo>
                  <a:lnTo>
                    <a:pt x="1985556" y="56903"/>
                  </a:lnTo>
                  <a:lnTo>
                    <a:pt x="1936336" y="61422"/>
                  </a:lnTo>
                  <a:lnTo>
                    <a:pt x="1883518" y="65666"/>
                  </a:lnTo>
                  <a:lnTo>
                    <a:pt x="1827289" y="69621"/>
                  </a:lnTo>
                  <a:lnTo>
                    <a:pt x="1767840" y="73271"/>
                  </a:lnTo>
                  <a:lnTo>
                    <a:pt x="1705360" y="76602"/>
                  </a:lnTo>
                  <a:lnTo>
                    <a:pt x="1640038" y="79598"/>
                  </a:lnTo>
                  <a:lnTo>
                    <a:pt x="1572064" y="82244"/>
                  </a:lnTo>
                  <a:lnTo>
                    <a:pt x="1501626" y="84525"/>
                  </a:lnTo>
                  <a:lnTo>
                    <a:pt x="1428915" y="86425"/>
                  </a:lnTo>
                  <a:lnTo>
                    <a:pt x="1354120" y="87929"/>
                  </a:lnTo>
                  <a:lnTo>
                    <a:pt x="1277430" y="89023"/>
                  </a:lnTo>
                  <a:lnTo>
                    <a:pt x="1199035" y="89690"/>
                  </a:lnTo>
                  <a:lnTo>
                    <a:pt x="1119124" y="89915"/>
                  </a:lnTo>
                  <a:lnTo>
                    <a:pt x="1039196" y="89690"/>
                  </a:lnTo>
                  <a:lnTo>
                    <a:pt x="960786" y="89023"/>
                  </a:lnTo>
                  <a:lnTo>
                    <a:pt x="884083" y="87929"/>
                  </a:lnTo>
                  <a:lnTo>
                    <a:pt x="809276" y="86425"/>
                  </a:lnTo>
                  <a:lnTo>
                    <a:pt x="736554" y="84525"/>
                  </a:lnTo>
                  <a:lnTo>
                    <a:pt x="666108" y="82244"/>
                  </a:lnTo>
                  <a:lnTo>
                    <a:pt x="598125" y="79598"/>
                  </a:lnTo>
                  <a:lnTo>
                    <a:pt x="532795" y="76602"/>
                  </a:lnTo>
                  <a:lnTo>
                    <a:pt x="470308" y="73271"/>
                  </a:lnTo>
                  <a:lnTo>
                    <a:pt x="410854" y="69621"/>
                  </a:lnTo>
                  <a:lnTo>
                    <a:pt x="354620" y="65666"/>
                  </a:lnTo>
                  <a:lnTo>
                    <a:pt x="301797" y="61422"/>
                  </a:lnTo>
                  <a:lnTo>
                    <a:pt x="252575" y="56903"/>
                  </a:lnTo>
                  <a:lnTo>
                    <a:pt x="207141" y="52126"/>
                  </a:lnTo>
                  <a:lnTo>
                    <a:pt x="165687" y="47106"/>
                  </a:lnTo>
                  <a:lnTo>
                    <a:pt x="95470" y="36395"/>
                  </a:lnTo>
                  <a:lnTo>
                    <a:pt x="43441" y="24892"/>
                  </a:lnTo>
                  <a:lnTo>
                    <a:pt x="2809" y="6421"/>
                  </a:lnTo>
                  <a:lnTo>
                    <a:pt x="0" y="0"/>
                  </a:lnTo>
                  <a:lnTo>
                    <a:pt x="0" y="539495"/>
                  </a:lnTo>
                  <a:lnTo>
                    <a:pt x="43441" y="564388"/>
                  </a:lnTo>
                  <a:lnTo>
                    <a:pt x="95470" y="575891"/>
                  </a:lnTo>
                  <a:lnTo>
                    <a:pt x="165687" y="586602"/>
                  </a:lnTo>
                  <a:lnTo>
                    <a:pt x="207141" y="591622"/>
                  </a:lnTo>
                  <a:lnTo>
                    <a:pt x="252575" y="596399"/>
                  </a:lnTo>
                  <a:lnTo>
                    <a:pt x="301797" y="600918"/>
                  </a:lnTo>
                  <a:lnTo>
                    <a:pt x="354620" y="605162"/>
                  </a:lnTo>
                  <a:lnTo>
                    <a:pt x="410854" y="609117"/>
                  </a:lnTo>
                  <a:lnTo>
                    <a:pt x="470308" y="612767"/>
                  </a:lnTo>
                  <a:lnTo>
                    <a:pt x="532795" y="616098"/>
                  </a:lnTo>
                  <a:lnTo>
                    <a:pt x="598125" y="619094"/>
                  </a:lnTo>
                  <a:lnTo>
                    <a:pt x="666108" y="621740"/>
                  </a:lnTo>
                  <a:lnTo>
                    <a:pt x="736554" y="624021"/>
                  </a:lnTo>
                  <a:lnTo>
                    <a:pt x="809276" y="625921"/>
                  </a:lnTo>
                  <a:lnTo>
                    <a:pt x="884083" y="627425"/>
                  </a:lnTo>
                  <a:lnTo>
                    <a:pt x="960786" y="628519"/>
                  </a:lnTo>
                  <a:lnTo>
                    <a:pt x="1039196" y="629186"/>
                  </a:lnTo>
                  <a:lnTo>
                    <a:pt x="1119124" y="629411"/>
                  </a:lnTo>
                  <a:lnTo>
                    <a:pt x="1199035" y="629186"/>
                  </a:lnTo>
                  <a:lnTo>
                    <a:pt x="1277430" y="628519"/>
                  </a:lnTo>
                  <a:lnTo>
                    <a:pt x="1354120" y="627425"/>
                  </a:lnTo>
                  <a:lnTo>
                    <a:pt x="1428915" y="625921"/>
                  </a:lnTo>
                  <a:lnTo>
                    <a:pt x="1501626" y="624021"/>
                  </a:lnTo>
                  <a:lnTo>
                    <a:pt x="1572064" y="621740"/>
                  </a:lnTo>
                  <a:lnTo>
                    <a:pt x="1640038" y="619094"/>
                  </a:lnTo>
                  <a:lnTo>
                    <a:pt x="1705360" y="616098"/>
                  </a:lnTo>
                  <a:lnTo>
                    <a:pt x="1767840" y="612767"/>
                  </a:lnTo>
                  <a:lnTo>
                    <a:pt x="1827289" y="609117"/>
                  </a:lnTo>
                  <a:lnTo>
                    <a:pt x="1883518" y="605162"/>
                  </a:lnTo>
                  <a:lnTo>
                    <a:pt x="1936336" y="600918"/>
                  </a:lnTo>
                  <a:lnTo>
                    <a:pt x="1985556" y="596399"/>
                  </a:lnTo>
                  <a:lnTo>
                    <a:pt x="2030986" y="591622"/>
                  </a:lnTo>
                  <a:lnTo>
                    <a:pt x="2072439" y="586602"/>
                  </a:lnTo>
                  <a:lnTo>
                    <a:pt x="2142652" y="575891"/>
                  </a:lnTo>
                  <a:lnTo>
                    <a:pt x="2194680" y="564388"/>
                  </a:lnTo>
                  <a:lnTo>
                    <a:pt x="2235311" y="545917"/>
                  </a:lnTo>
                  <a:lnTo>
                    <a:pt x="2238121" y="539495"/>
                  </a:lnTo>
                  <a:lnTo>
                    <a:pt x="2238121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718807" y="2943605"/>
              <a:ext cx="2238375" cy="180340"/>
            </a:xfrm>
            <a:custGeom>
              <a:avLst/>
              <a:gdLst/>
              <a:ahLst/>
              <a:cxnLst/>
              <a:rect l="l" t="t" r="r" b="b"/>
              <a:pathLst>
                <a:path w="2238375" h="180339">
                  <a:moveTo>
                    <a:pt x="1119124" y="0"/>
                  </a:moveTo>
                  <a:lnTo>
                    <a:pt x="1039196" y="225"/>
                  </a:lnTo>
                  <a:lnTo>
                    <a:pt x="960786" y="892"/>
                  </a:lnTo>
                  <a:lnTo>
                    <a:pt x="884083" y="1986"/>
                  </a:lnTo>
                  <a:lnTo>
                    <a:pt x="809276" y="3490"/>
                  </a:lnTo>
                  <a:lnTo>
                    <a:pt x="736554" y="5390"/>
                  </a:lnTo>
                  <a:lnTo>
                    <a:pt x="666108" y="7671"/>
                  </a:lnTo>
                  <a:lnTo>
                    <a:pt x="598125" y="10317"/>
                  </a:lnTo>
                  <a:lnTo>
                    <a:pt x="532795" y="13313"/>
                  </a:lnTo>
                  <a:lnTo>
                    <a:pt x="470308" y="16644"/>
                  </a:lnTo>
                  <a:lnTo>
                    <a:pt x="410854" y="20294"/>
                  </a:lnTo>
                  <a:lnTo>
                    <a:pt x="354620" y="24249"/>
                  </a:lnTo>
                  <a:lnTo>
                    <a:pt x="301797" y="28493"/>
                  </a:lnTo>
                  <a:lnTo>
                    <a:pt x="252575" y="33012"/>
                  </a:lnTo>
                  <a:lnTo>
                    <a:pt x="207141" y="37789"/>
                  </a:lnTo>
                  <a:lnTo>
                    <a:pt x="165687" y="42809"/>
                  </a:lnTo>
                  <a:lnTo>
                    <a:pt x="95470" y="53520"/>
                  </a:lnTo>
                  <a:lnTo>
                    <a:pt x="43441" y="65023"/>
                  </a:lnTo>
                  <a:lnTo>
                    <a:pt x="2809" y="83494"/>
                  </a:lnTo>
                  <a:lnTo>
                    <a:pt x="0" y="89916"/>
                  </a:lnTo>
                  <a:lnTo>
                    <a:pt x="2809" y="96337"/>
                  </a:lnTo>
                  <a:lnTo>
                    <a:pt x="43441" y="114808"/>
                  </a:lnTo>
                  <a:lnTo>
                    <a:pt x="95470" y="126311"/>
                  </a:lnTo>
                  <a:lnTo>
                    <a:pt x="165687" y="137022"/>
                  </a:lnTo>
                  <a:lnTo>
                    <a:pt x="207141" y="142042"/>
                  </a:lnTo>
                  <a:lnTo>
                    <a:pt x="252575" y="146819"/>
                  </a:lnTo>
                  <a:lnTo>
                    <a:pt x="301797" y="151338"/>
                  </a:lnTo>
                  <a:lnTo>
                    <a:pt x="354620" y="155582"/>
                  </a:lnTo>
                  <a:lnTo>
                    <a:pt x="410854" y="159537"/>
                  </a:lnTo>
                  <a:lnTo>
                    <a:pt x="470308" y="163187"/>
                  </a:lnTo>
                  <a:lnTo>
                    <a:pt x="532795" y="166518"/>
                  </a:lnTo>
                  <a:lnTo>
                    <a:pt x="598125" y="169514"/>
                  </a:lnTo>
                  <a:lnTo>
                    <a:pt x="666108" y="172160"/>
                  </a:lnTo>
                  <a:lnTo>
                    <a:pt x="736554" y="174441"/>
                  </a:lnTo>
                  <a:lnTo>
                    <a:pt x="809276" y="176341"/>
                  </a:lnTo>
                  <a:lnTo>
                    <a:pt x="884083" y="177845"/>
                  </a:lnTo>
                  <a:lnTo>
                    <a:pt x="960786" y="178939"/>
                  </a:lnTo>
                  <a:lnTo>
                    <a:pt x="1039196" y="179606"/>
                  </a:lnTo>
                  <a:lnTo>
                    <a:pt x="1119124" y="179832"/>
                  </a:lnTo>
                  <a:lnTo>
                    <a:pt x="1199035" y="179606"/>
                  </a:lnTo>
                  <a:lnTo>
                    <a:pt x="1277430" y="178939"/>
                  </a:lnTo>
                  <a:lnTo>
                    <a:pt x="1354120" y="177845"/>
                  </a:lnTo>
                  <a:lnTo>
                    <a:pt x="1428915" y="176341"/>
                  </a:lnTo>
                  <a:lnTo>
                    <a:pt x="1501626" y="174441"/>
                  </a:lnTo>
                  <a:lnTo>
                    <a:pt x="1572064" y="172160"/>
                  </a:lnTo>
                  <a:lnTo>
                    <a:pt x="1640038" y="169514"/>
                  </a:lnTo>
                  <a:lnTo>
                    <a:pt x="1705360" y="166518"/>
                  </a:lnTo>
                  <a:lnTo>
                    <a:pt x="1767840" y="163187"/>
                  </a:lnTo>
                  <a:lnTo>
                    <a:pt x="1827289" y="159537"/>
                  </a:lnTo>
                  <a:lnTo>
                    <a:pt x="1883518" y="155582"/>
                  </a:lnTo>
                  <a:lnTo>
                    <a:pt x="1936336" y="151338"/>
                  </a:lnTo>
                  <a:lnTo>
                    <a:pt x="1985556" y="146819"/>
                  </a:lnTo>
                  <a:lnTo>
                    <a:pt x="2030986" y="142042"/>
                  </a:lnTo>
                  <a:lnTo>
                    <a:pt x="2072439" y="137022"/>
                  </a:lnTo>
                  <a:lnTo>
                    <a:pt x="2142652" y="126311"/>
                  </a:lnTo>
                  <a:lnTo>
                    <a:pt x="2194680" y="114808"/>
                  </a:lnTo>
                  <a:lnTo>
                    <a:pt x="2235311" y="96337"/>
                  </a:lnTo>
                  <a:lnTo>
                    <a:pt x="2238121" y="89916"/>
                  </a:lnTo>
                  <a:lnTo>
                    <a:pt x="2235311" y="83494"/>
                  </a:lnTo>
                  <a:lnTo>
                    <a:pt x="2194680" y="65023"/>
                  </a:lnTo>
                  <a:lnTo>
                    <a:pt x="2142652" y="53520"/>
                  </a:lnTo>
                  <a:lnTo>
                    <a:pt x="2072439" y="42809"/>
                  </a:lnTo>
                  <a:lnTo>
                    <a:pt x="2030986" y="37789"/>
                  </a:lnTo>
                  <a:lnTo>
                    <a:pt x="1985556" y="33012"/>
                  </a:lnTo>
                  <a:lnTo>
                    <a:pt x="1936336" y="28493"/>
                  </a:lnTo>
                  <a:lnTo>
                    <a:pt x="1883518" y="24249"/>
                  </a:lnTo>
                  <a:lnTo>
                    <a:pt x="1827289" y="20294"/>
                  </a:lnTo>
                  <a:lnTo>
                    <a:pt x="1767840" y="16644"/>
                  </a:lnTo>
                  <a:lnTo>
                    <a:pt x="1705360" y="13313"/>
                  </a:lnTo>
                  <a:lnTo>
                    <a:pt x="1640038" y="10317"/>
                  </a:lnTo>
                  <a:lnTo>
                    <a:pt x="1572064" y="7671"/>
                  </a:lnTo>
                  <a:lnTo>
                    <a:pt x="1501626" y="5390"/>
                  </a:lnTo>
                  <a:lnTo>
                    <a:pt x="1428915" y="3490"/>
                  </a:lnTo>
                  <a:lnTo>
                    <a:pt x="1354120" y="1986"/>
                  </a:lnTo>
                  <a:lnTo>
                    <a:pt x="1277430" y="892"/>
                  </a:lnTo>
                  <a:lnTo>
                    <a:pt x="1199035" y="225"/>
                  </a:lnTo>
                  <a:lnTo>
                    <a:pt x="1119124" y="0"/>
                  </a:lnTo>
                  <a:close/>
                </a:path>
              </a:pathLst>
            </a:custGeom>
            <a:solidFill>
              <a:srgbClr val="66B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18807" y="2943605"/>
              <a:ext cx="2238375" cy="719455"/>
            </a:xfrm>
            <a:custGeom>
              <a:avLst/>
              <a:gdLst/>
              <a:ahLst/>
              <a:cxnLst/>
              <a:rect l="l" t="t" r="r" b="b"/>
              <a:pathLst>
                <a:path w="2238375" h="719454">
                  <a:moveTo>
                    <a:pt x="2238121" y="89916"/>
                  </a:moveTo>
                  <a:lnTo>
                    <a:pt x="2194680" y="114808"/>
                  </a:lnTo>
                  <a:lnTo>
                    <a:pt x="2142652" y="126311"/>
                  </a:lnTo>
                  <a:lnTo>
                    <a:pt x="2072439" y="137022"/>
                  </a:lnTo>
                  <a:lnTo>
                    <a:pt x="2030986" y="142042"/>
                  </a:lnTo>
                  <a:lnTo>
                    <a:pt x="1985556" y="146819"/>
                  </a:lnTo>
                  <a:lnTo>
                    <a:pt x="1936336" y="151338"/>
                  </a:lnTo>
                  <a:lnTo>
                    <a:pt x="1883518" y="155582"/>
                  </a:lnTo>
                  <a:lnTo>
                    <a:pt x="1827289" y="159537"/>
                  </a:lnTo>
                  <a:lnTo>
                    <a:pt x="1767840" y="163187"/>
                  </a:lnTo>
                  <a:lnTo>
                    <a:pt x="1705360" y="166518"/>
                  </a:lnTo>
                  <a:lnTo>
                    <a:pt x="1640038" y="169514"/>
                  </a:lnTo>
                  <a:lnTo>
                    <a:pt x="1572064" y="172160"/>
                  </a:lnTo>
                  <a:lnTo>
                    <a:pt x="1501626" y="174441"/>
                  </a:lnTo>
                  <a:lnTo>
                    <a:pt x="1428915" y="176341"/>
                  </a:lnTo>
                  <a:lnTo>
                    <a:pt x="1354120" y="177845"/>
                  </a:lnTo>
                  <a:lnTo>
                    <a:pt x="1277430" y="178939"/>
                  </a:lnTo>
                  <a:lnTo>
                    <a:pt x="1199035" y="179606"/>
                  </a:lnTo>
                  <a:lnTo>
                    <a:pt x="1119124" y="179832"/>
                  </a:lnTo>
                  <a:lnTo>
                    <a:pt x="1039196" y="179606"/>
                  </a:lnTo>
                  <a:lnTo>
                    <a:pt x="960786" y="178939"/>
                  </a:lnTo>
                  <a:lnTo>
                    <a:pt x="884083" y="177845"/>
                  </a:lnTo>
                  <a:lnTo>
                    <a:pt x="809276" y="176341"/>
                  </a:lnTo>
                  <a:lnTo>
                    <a:pt x="736554" y="174441"/>
                  </a:lnTo>
                  <a:lnTo>
                    <a:pt x="666108" y="172160"/>
                  </a:lnTo>
                  <a:lnTo>
                    <a:pt x="598125" y="169514"/>
                  </a:lnTo>
                  <a:lnTo>
                    <a:pt x="532795" y="166518"/>
                  </a:lnTo>
                  <a:lnTo>
                    <a:pt x="470308" y="163187"/>
                  </a:lnTo>
                  <a:lnTo>
                    <a:pt x="410854" y="159537"/>
                  </a:lnTo>
                  <a:lnTo>
                    <a:pt x="354620" y="155582"/>
                  </a:lnTo>
                  <a:lnTo>
                    <a:pt x="301797" y="151338"/>
                  </a:lnTo>
                  <a:lnTo>
                    <a:pt x="252575" y="146819"/>
                  </a:lnTo>
                  <a:lnTo>
                    <a:pt x="207141" y="142042"/>
                  </a:lnTo>
                  <a:lnTo>
                    <a:pt x="165687" y="137022"/>
                  </a:lnTo>
                  <a:lnTo>
                    <a:pt x="95470" y="126311"/>
                  </a:lnTo>
                  <a:lnTo>
                    <a:pt x="43441" y="114808"/>
                  </a:lnTo>
                  <a:lnTo>
                    <a:pt x="2809" y="96337"/>
                  </a:lnTo>
                  <a:lnTo>
                    <a:pt x="0" y="89916"/>
                  </a:lnTo>
                  <a:lnTo>
                    <a:pt x="2809" y="83494"/>
                  </a:lnTo>
                  <a:lnTo>
                    <a:pt x="43441" y="65023"/>
                  </a:lnTo>
                  <a:lnTo>
                    <a:pt x="95470" y="53520"/>
                  </a:lnTo>
                  <a:lnTo>
                    <a:pt x="165687" y="42809"/>
                  </a:lnTo>
                  <a:lnTo>
                    <a:pt x="207141" y="37789"/>
                  </a:lnTo>
                  <a:lnTo>
                    <a:pt x="252575" y="33012"/>
                  </a:lnTo>
                  <a:lnTo>
                    <a:pt x="301797" y="28493"/>
                  </a:lnTo>
                  <a:lnTo>
                    <a:pt x="354620" y="24249"/>
                  </a:lnTo>
                  <a:lnTo>
                    <a:pt x="410854" y="20294"/>
                  </a:lnTo>
                  <a:lnTo>
                    <a:pt x="470308" y="16644"/>
                  </a:lnTo>
                  <a:lnTo>
                    <a:pt x="532795" y="13313"/>
                  </a:lnTo>
                  <a:lnTo>
                    <a:pt x="598125" y="10317"/>
                  </a:lnTo>
                  <a:lnTo>
                    <a:pt x="666108" y="7671"/>
                  </a:lnTo>
                  <a:lnTo>
                    <a:pt x="736554" y="5390"/>
                  </a:lnTo>
                  <a:lnTo>
                    <a:pt x="809276" y="3490"/>
                  </a:lnTo>
                  <a:lnTo>
                    <a:pt x="884083" y="1986"/>
                  </a:lnTo>
                  <a:lnTo>
                    <a:pt x="960786" y="892"/>
                  </a:lnTo>
                  <a:lnTo>
                    <a:pt x="1039196" y="225"/>
                  </a:lnTo>
                  <a:lnTo>
                    <a:pt x="1119124" y="0"/>
                  </a:lnTo>
                  <a:lnTo>
                    <a:pt x="1199035" y="225"/>
                  </a:lnTo>
                  <a:lnTo>
                    <a:pt x="1277430" y="892"/>
                  </a:lnTo>
                  <a:lnTo>
                    <a:pt x="1354120" y="1986"/>
                  </a:lnTo>
                  <a:lnTo>
                    <a:pt x="1428915" y="3490"/>
                  </a:lnTo>
                  <a:lnTo>
                    <a:pt x="1501626" y="5390"/>
                  </a:lnTo>
                  <a:lnTo>
                    <a:pt x="1572064" y="7671"/>
                  </a:lnTo>
                  <a:lnTo>
                    <a:pt x="1640038" y="10317"/>
                  </a:lnTo>
                  <a:lnTo>
                    <a:pt x="1705360" y="13313"/>
                  </a:lnTo>
                  <a:lnTo>
                    <a:pt x="1767840" y="16644"/>
                  </a:lnTo>
                  <a:lnTo>
                    <a:pt x="1827289" y="20294"/>
                  </a:lnTo>
                  <a:lnTo>
                    <a:pt x="1883518" y="24249"/>
                  </a:lnTo>
                  <a:lnTo>
                    <a:pt x="1936336" y="28493"/>
                  </a:lnTo>
                  <a:lnTo>
                    <a:pt x="1985556" y="33012"/>
                  </a:lnTo>
                  <a:lnTo>
                    <a:pt x="2030986" y="37789"/>
                  </a:lnTo>
                  <a:lnTo>
                    <a:pt x="2072439" y="42809"/>
                  </a:lnTo>
                  <a:lnTo>
                    <a:pt x="2142652" y="53520"/>
                  </a:lnTo>
                  <a:lnTo>
                    <a:pt x="2194680" y="65023"/>
                  </a:lnTo>
                  <a:lnTo>
                    <a:pt x="2235311" y="83494"/>
                  </a:lnTo>
                  <a:lnTo>
                    <a:pt x="2238121" y="89916"/>
                  </a:lnTo>
                  <a:lnTo>
                    <a:pt x="2238121" y="629412"/>
                  </a:lnTo>
                  <a:lnTo>
                    <a:pt x="2194680" y="654304"/>
                  </a:lnTo>
                  <a:lnTo>
                    <a:pt x="2142652" y="665807"/>
                  </a:lnTo>
                  <a:lnTo>
                    <a:pt x="2072439" y="676518"/>
                  </a:lnTo>
                  <a:lnTo>
                    <a:pt x="2030986" y="681538"/>
                  </a:lnTo>
                  <a:lnTo>
                    <a:pt x="1985556" y="686315"/>
                  </a:lnTo>
                  <a:lnTo>
                    <a:pt x="1936336" y="690834"/>
                  </a:lnTo>
                  <a:lnTo>
                    <a:pt x="1883518" y="695078"/>
                  </a:lnTo>
                  <a:lnTo>
                    <a:pt x="1827289" y="699033"/>
                  </a:lnTo>
                  <a:lnTo>
                    <a:pt x="1767840" y="702683"/>
                  </a:lnTo>
                  <a:lnTo>
                    <a:pt x="1705360" y="706014"/>
                  </a:lnTo>
                  <a:lnTo>
                    <a:pt x="1640038" y="709010"/>
                  </a:lnTo>
                  <a:lnTo>
                    <a:pt x="1572064" y="711656"/>
                  </a:lnTo>
                  <a:lnTo>
                    <a:pt x="1501626" y="713937"/>
                  </a:lnTo>
                  <a:lnTo>
                    <a:pt x="1428915" y="715837"/>
                  </a:lnTo>
                  <a:lnTo>
                    <a:pt x="1354120" y="717341"/>
                  </a:lnTo>
                  <a:lnTo>
                    <a:pt x="1277430" y="718435"/>
                  </a:lnTo>
                  <a:lnTo>
                    <a:pt x="1199035" y="719102"/>
                  </a:lnTo>
                  <a:lnTo>
                    <a:pt x="1119124" y="719328"/>
                  </a:lnTo>
                  <a:lnTo>
                    <a:pt x="1039196" y="719102"/>
                  </a:lnTo>
                  <a:lnTo>
                    <a:pt x="960786" y="718435"/>
                  </a:lnTo>
                  <a:lnTo>
                    <a:pt x="884083" y="717341"/>
                  </a:lnTo>
                  <a:lnTo>
                    <a:pt x="809276" y="715837"/>
                  </a:lnTo>
                  <a:lnTo>
                    <a:pt x="736554" y="713937"/>
                  </a:lnTo>
                  <a:lnTo>
                    <a:pt x="666108" y="711656"/>
                  </a:lnTo>
                  <a:lnTo>
                    <a:pt x="598125" y="709010"/>
                  </a:lnTo>
                  <a:lnTo>
                    <a:pt x="532795" y="706014"/>
                  </a:lnTo>
                  <a:lnTo>
                    <a:pt x="470308" y="702683"/>
                  </a:lnTo>
                  <a:lnTo>
                    <a:pt x="410854" y="699033"/>
                  </a:lnTo>
                  <a:lnTo>
                    <a:pt x="354620" y="695078"/>
                  </a:lnTo>
                  <a:lnTo>
                    <a:pt x="301797" y="690834"/>
                  </a:lnTo>
                  <a:lnTo>
                    <a:pt x="252575" y="686315"/>
                  </a:lnTo>
                  <a:lnTo>
                    <a:pt x="207141" y="681538"/>
                  </a:lnTo>
                  <a:lnTo>
                    <a:pt x="165687" y="676518"/>
                  </a:lnTo>
                  <a:lnTo>
                    <a:pt x="95470" y="665807"/>
                  </a:lnTo>
                  <a:lnTo>
                    <a:pt x="43441" y="654304"/>
                  </a:lnTo>
                  <a:lnTo>
                    <a:pt x="2809" y="635833"/>
                  </a:lnTo>
                  <a:lnTo>
                    <a:pt x="0" y="629412"/>
                  </a:lnTo>
                  <a:lnTo>
                    <a:pt x="0" y="89916"/>
                  </a:lnTo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570089" y="3259963"/>
            <a:ext cx="537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dirty="0" sz="9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113648" y="3697351"/>
            <a:ext cx="1188720" cy="1223645"/>
            <a:chOff x="8113648" y="3697351"/>
            <a:chExt cx="1188720" cy="1223645"/>
          </a:xfrm>
        </p:grpSpPr>
        <p:sp>
          <p:nvSpPr>
            <p:cNvPr id="28" name="object 28" descr=""/>
            <p:cNvSpPr/>
            <p:nvPr/>
          </p:nvSpPr>
          <p:spPr>
            <a:xfrm>
              <a:off x="8669654" y="3697351"/>
              <a:ext cx="76200" cy="637540"/>
            </a:xfrm>
            <a:custGeom>
              <a:avLst/>
              <a:gdLst/>
              <a:ahLst/>
              <a:cxnLst/>
              <a:rect l="l" t="t" r="r" b="b"/>
              <a:pathLst>
                <a:path w="76200" h="637539">
                  <a:moveTo>
                    <a:pt x="28575" y="561086"/>
                  </a:moveTo>
                  <a:lnTo>
                    <a:pt x="0" y="561086"/>
                  </a:lnTo>
                  <a:lnTo>
                    <a:pt x="38100" y="637286"/>
                  </a:lnTo>
                  <a:lnTo>
                    <a:pt x="69850" y="573786"/>
                  </a:lnTo>
                  <a:lnTo>
                    <a:pt x="28575" y="573786"/>
                  </a:lnTo>
                  <a:lnTo>
                    <a:pt x="28575" y="561086"/>
                  </a:lnTo>
                  <a:close/>
                </a:path>
                <a:path w="76200" h="637539">
                  <a:moveTo>
                    <a:pt x="47625" y="0"/>
                  </a:moveTo>
                  <a:lnTo>
                    <a:pt x="28575" y="0"/>
                  </a:lnTo>
                  <a:lnTo>
                    <a:pt x="28575" y="573786"/>
                  </a:lnTo>
                  <a:lnTo>
                    <a:pt x="47625" y="573786"/>
                  </a:lnTo>
                  <a:lnTo>
                    <a:pt x="47625" y="0"/>
                  </a:lnTo>
                  <a:close/>
                </a:path>
                <a:path w="76200" h="637539">
                  <a:moveTo>
                    <a:pt x="76200" y="561086"/>
                  </a:moveTo>
                  <a:lnTo>
                    <a:pt x="47625" y="561086"/>
                  </a:lnTo>
                  <a:lnTo>
                    <a:pt x="47625" y="573786"/>
                  </a:lnTo>
                  <a:lnTo>
                    <a:pt x="69850" y="573786"/>
                  </a:lnTo>
                  <a:lnTo>
                    <a:pt x="76200" y="56108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119998" y="4512564"/>
              <a:ext cx="1176020" cy="402590"/>
            </a:xfrm>
            <a:custGeom>
              <a:avLst/>
              <a:gdLst/>
              <a:ahLst/>
              <a:cxnLst/>
              <a:rect l="l" t="t" r="r" b="b"/>
              <a:pathLst>
                <a:path w="1176020" h="402589">
                  <a:moveTo>
                    <a:pt x="1175639" y="0"/>
                  </a:moveTo>
                  <a:lnTo>
                    <a:pt x="1129448" y="22363"/>
                  </a:lnTo>
                  <a:lnTo>
                    <a:pt x="1053164" y="35097"/>
                  </a:lnTo>
                  <a:lnTo>
                    <a:pt x="1003474" y="40608"/>
                  </a:lnTo>
                  <a:lnTo>
                    <a:pt x="947019" y="45457"/>
                  </a:lnTo>
                  <a:lnTo>
                    <a:pt x="884498" y="49577"/>
                  </a:lnTo>
                  <a:lnTo>
                    <a:pt x="816611" y="52899"/>
                  </a:lnTo>
                  <a:lnTo>
                    <a:pt x="744059" y="55356"/>
                  </a:lnTo>
                  <a:lnTo>
                    <a:pt x="667540" y="56880"/>
                  </a:lnTo>
                  <a:lnTo>
                    <a:pt x="587755" y="57404"/>
                  </a:lnTo>
                  <a:lnTo>
                    <a:pt x="508000" y="56880"/>
                  </a:lnTo>
                  <a:lnTo>
                    <a:pt x="431506" y="55356"/>
                  </a:lnTo>
                  <a:lnTo>
                    <a:pt x="358973" y="52899"/>
                  </a:lnTo>
                  <a:lnTo>
                    <a:pt x="291102" y="49577"/>
                  </a:lnTo>
                  <a:lnTo>
                    <a:pt x="228594" y="45457"/>
                  </a:lnTo>
                  <a:lnTo>
                    <a:pt x="172148" y="40608"/>
                  </a:lnTo>
                  <a:lnTo>
                    <a:pt x="122465" y="35097"/>
                  </a:lnTo>
                  <a:lnTo>
                    <a:pt x="80245" y="28993"/>
                  </a:lnTo>
                  <a:lnTo>
                    <a:pt x="20994" y="15276"/>
                  </a:lnTo>
                  <a:lnTo>
                    <a:pt x="0" y="0"/>
                  </a:lnTo>
                  <a:lnTo>
                    <a:pt x="0" y="344678"/>
                  </a:lnTo>
                  <a:lnTo>
                    <a:pt x="46188" y="366988"/>
                  </a:lnTo>
                  <a:lnTo>
                    <a:pt x="122465" y="379721"/>
                  </a:lnTo>
                  <a:lnTo>
                    <a:pt x="172148" y="385238"/>
                  </a:lnTo>
                  <a:lnTo>
                    <a:pt x="228594" y="390096"/>
                  </a:lnTo>
                  <a:lnTo>
                    <a:pt x="291102" y="394226"/>
                  </a:lnTo>
                  <a:lnTo>
                    <a:pt x="358973" y="397559"/>
                  </a:lnTo>
                  <a:lnTo>
                    <a:pt x="431506" y="400025"/>
                  </a:lnTo>
                  <a:lnTo>
                    <a:pt x="508000" y="401556"/>
                  </a:lnTo>
                  <a:lnTo>
                    <a:pt x="587755" y="402081"/>
                  </a:lnTo>
                  <a:lnTo>
                    <a:pt x="667540" y="401556"/>
                  </a:lnTo>
                  <a:lnTo>
                    <a:pt x="744059" y="400025"/>
                  </a:lnTo>
                  <a:lnTo>
                    <a:pt x="816611" y="397559"/>
                  </a:lnTo>
                  <a:lnTo>
                    <a:pt x="884498" y="394226"/>
                  </a:lnTo>
                  <a:lnTo>
                    <a:pt x="947019" y="390096"/>
                  </a:lnTo>
                  <a:lnTo>
                    <a:pt x="1003474" y="385238"/>
                  </a:lnTo>
                  <a:lnTo>
                    <a:pt x="1053164" y="379721"/>
                  </a:lnTo>
                  <a:lnTo>
                    <a:pt x="1095389" y="373615"/>
                  </a:lnTo>
                  <a:lnTo>
                    <a:pt x="1154643" y="359910"/>
                  </a:lnTo>
                  <a:lnTo>
                    <a:pt x="1175639" y="344678"/>
                  </a:lnTo>
                  <a:lnTo>
                    <a:pt x="1175639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19998" y="4455160"/>
              <a:ext cx="1176020" cy="114935"/>
            </a:xfrm>
            <a:custGeom>
              <a:avLst/>
              <a:gdLst/>
              <a:ahLst/>
              <a:cxnLst/>
              <a:rect l="l" t="t" r="r" b="b"/>
              <a:pathLst>
                <a:path w="1176020" h="114935">
                  <a:moveTo>
                    <a:pt x="587755" y="0"/>
                  </a:moveTo>
                  <a:lnTo>
                    <a:pt x="508000" y="523"/>
                  </a:lnTo>
                  <a:lnTo>
                    <a:pt x="431506" y="2047"/>
                  </a:lnTo>
                  <a:lnTo>
                    <a:pt x="358973" y="4504"/>
                  </a:lnTo>
                  <a:lnTo>
                    <a:pt x="291102" y="7826"/>
                  </a:lnTo>
                  <a:lnTo>
                    <a:pt x="228594" y="11946"/>
                  </a:lnTo>
                  <a:lnTo>
                    <a:pt x="172148" y="16795"/>
                  </a:lnTo>
                  <a:lnTo>
                    <a:pt x="122465" y="22306"/>
                  </a:lnTo>
                  <a:lnTo>
                    <a:pt x="80245" y="28410"/>
                  </a:lnTo>
                  <a:lnTo>
                    <a:pt x="20994" y="42127"/>
                  </a:lnTo>
                  <a:lnTo>
                    <a:pt x="0" y="57403"/>
                  </a:lnTo>
                  <a:lnTo>
                    <a:pt x="5365" y="65203"/>
                  </a:lnTo>
                  <a:lnTo>
                    <a:pt x="46188" y="79767"/>
                  </a:lnTo>
                  <a:lnTo>
                    <a:pt x="122465" y="92501"/>
                  </a:lnTo>
                  <a:lnTo>
                    <a:pt x="172148" y="98012"/>
                  </a:lnTo>
                  <a:lnTo>
                    <a:pt x="228594" y="102861"/>
                  </a:lnTo>
                  <a:lnTo>
                    <a:pt x="291102" y="106981"/>
                  </a:lnTo>
                  <a:lnTo>
                    <a:pt x="358973" y="110303"/>
                  </a:lnTo>
                  <a:lnTo>
                    <a:pt x="431506" y="112760"/>
                  </a:lnTo>
                  <a:lnTo>
                    <a:pt x="508000" y="114284"/>
                  </a:lnTo>
                  <a:lnTo>
                    <a:pt x="587755" y="114807"/>
                  </a:lnTo>
                  <a:lnTo>
                    <a:pt x="667540" y="114284"/>
                  </a:lnTo>
                  <a:lnTo>
                    <a:pt x="744059" y="112760"/>
                  </a:lnTo>
                  <a:lnTo>
                    <a:pt x="816611" y="110303"/>
                  </a:lnTo>
                  <a:lnTo>
                    <a:pt x="884498" y="106981"/>
                  </a:lnTo>
                  <a:lnTo>
                    <a:pt x="947019" y="102861"/>
                  </a:lnTo>
                  <a:lnTo>
                    <a:pt x="1003474" y="98012"/>
                  </a:lnTo>
                  <a:lnTo>
                    <a:pt x="1053164" y="92501"/>
                  </a:lnTo>
                  <a:lnTo>
                    <a:pt x="1095389" y="86397"/>
                  </a:lnTo>
                  <a:lnTo>
                    <a:pt x="1154643" y="72680"/>
                  </a:lnTo>
                  <a:lnTo>
                    <a:pt x="1175639" y="57403"/>
                  </a:lnTo>
                  <a:lnTo>
                    <a:pt x="1170273" y="49604"/>
                  </a:lnTo>
                  <a:lnTo>
                    <a:pt x="1129448" y="35040"/>
                  </a:lnTo>
                  <a:lnTo>
                    <a:pt x="1053164" y="22306"/>
                  </a:lnTo>
                  <a:lnTo>
                    <a:pt x="1003474" y="16795"/>
                  </a:lnTo>
                  <a:lnTo>
                    <a:pt x="947019" y="11946"/>
                  </a:lnTo>
                  <a:lnTo>
                    <a:pt x="884498" y="7826"/>
                  </a:lnTo>
                  <a:lnTo>
                    <a:pt x="816611" y="4504"/>
                  </a:lnTo>
                  <a:lnTo>
                    <a:pt x="744059" y="2047"/>
                  </a:lnTo>
                  <a:lnTo>
                    <a:pt x="667540" y="523"/>
                  </a:lnTo>
                  <a:lnTo>
                    <a:pt x="587755" y="0"/>
                  </a:lnTo>
                  <a:close/>
                </a:path>
              </a:pathLst>
            </a:custGeom>
            <a:solidFill>
              <a:srgbClr val="66B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19998" y="4455160"/>
              <a:ext cx="1176020" cy="459740"/>
            </a:xfrm>
            <a:custGeom>
              <a:avLst/>
              <a:gdLst/>
              <a:ahLst/>
              <a:cxnLst/>
              <a:rect l="l" t="t" r="r" b="b"/>
              <a:pathLst>
                <a:path w="1176020" h="459739">
                  <a:moveTo>
                    <a:pt x="1175639" y="57403"/>
                  </a:moveTo>
                  <a:lnTo>
                    <a:pt x="1129448" y="79767"/>
                  </a:lnTo>
                  <a:lnTo>
                    <a:pt x="1053164" y="92501"/>
                  </a:lnTo>
                  <a:lnTo>
                    <a:pt x="1003474" y="98012"/>
                  </a:lnTo>
                  <a:lnTo>
                    <a:pt x="947019" y="102861"/>
                  </a:lnTo>
                  <a:lnTo>
                    <a:pt x="884498" y="106981"/>
                  </a:lnTo>
                  <a:lnTo>
                    <a:pt x="816611" y="110303"/>
                  </a:lnTo>
                  <a:lnTo>
                    <a:pt x="744059" y="112760"/>
                  </a:lnTo>
                  <a:lnTo>
                    <a:pt x="667540" y="114284"/>
                  </a:lnTo>
                  <a:lnTo>
                    <a:pt x="587755" y="114807"/>
                  </a:lnTo>
                  <a:lnTo>
                    <a:pt x="508000" y="114284"/>
                  </a:lnTo>
                  <a:lnTo>
                    <a:pt x="431506" y="112760"/>
                  </a:lnTo>
                  <a:lnTo>
                    <a:pt x="358973" y="110303"/>
                  </a:lnTo>
                  <a:lnTo>
                    <a:pt x="291102" y="106981"/>
                  </a:lnTo>
                  <a:lnTo>
                    <a:pt x="228594" y="102861"/>
                  </a:lnTo>
                  <a:lnTo>
                    <a:pt x="172148" y="98012"/>
                  </a:lnTo>
                  <a:lnTo>
                    <a:pt x="122465" y="92501"/>
                  </a:lnTo>
                  <a:lnTo>
                    <a:pt x="80245" y="86397"/>
                  </a:lnTo>
                  <a:lnTo>
                    <a:pt x="20994" y="72680"/>
                  </a:lnTo>
                  <a:lnTo>
                    <a:pt x="0" y="57403"/>
                  </a:lnTo>
                  <a:lnTo>
                    <a:pt x="5365" y="49604"/>
                  </a:lnTo>
                  <a:lnTo>
                    <a:pt x="46188" y="35040"/>
                  </a:lnTo>
                  <a:lnTo>
                    <a:pt x="122465" y="22306"/>
                  </a:lnTo>
                  <a:lnTo>
                    <a:pt x="172148" y="16795"/>
                  </a:lnTo>
                  <a:lnTo>
                    <a:pt x="228594" y="11946"/>
                  </a:lnTo>
                  <a:lnTo>
                    <a:pt x="291102" y="7826"/>
                  </a:lnTo>
                  <a:lnTo>
                    <a:pt x="358973" y="4504"/>
                  </a:lnTo>
                  <a:lnTo>
                    <a:pt x="431506" y="2047"/>
                  </a:lnTo>
                  <a:lnTo>
                    <a:pt x="508000" y="523"/>
                  </a:lnTo>
                  <a:lnTo>
                    <a:pt x="587755" y="0"/>
                  </a:lnTo>
                  <a:lnTo>
                    <a:pt x="667540" y="523"/>
                  </a:lnTo>
                  <a:lnTo>
                    <a:pt x="744059" y="2047"/>
                  </a:lnTo>
                  <a:lnTo>
                    <a:pt x="816611" y="4504"/>
                  </a:lnTo>
                  <a:lnTo>
                    <a:pt x="884498" y="7826"/>
                  </a:lnTo>
                  <a:lnTo>
                    <a:pt x="947019" y="11946"/>
                  </a:lnTo>
                  <a:lnTo>
                    <a:pt x="1003474" y="16795"/>
                  </a:lnTo>
                  <a:lnTo>
                    <a:pt x="1053164" y="22306"/>
                  </a:lnTo>
                  <a:lnTo>
                    <a:pt x="1095389" y="28410"/>
                  </a:lnTo>
                  <a:lnTo>
                    <a:pt x="1154643" y="42127"/>
                  </a:lnTo>
                  <a:lnTo>
                    <a:pt x="1175639" y="57403"/>
                  </a:lnTo>
                  <a:lnTo>
                    <a:pt x="1175639" y="402081"/>
                  </a:lnTo>
                  <a:lnTo>
                    <a:pt x="1129448" y="424392"/>
                  </a:lnTo>
                  <a:lnTo>
                    <a:pt x="1053164" y="437125"/>
                  </a:lnTo>
                  <a:lnTo>
                    <a:pt x="1003474" y="442642"/>
                  </a:lnTo>
                  <a:lnTo>
                    <a:pt x="947019" y="447500"/>
                  </a:lnTo>
                  <a:lnTo>
                    <a:pt x="884498" y="451630"/>
                  </a:lnTo>
                  <a:lnTo>
                    <a:pt x="816611" y="454963"/>
                  </a:lnTo>
                  <a:lnTo>
                    <a:pt x="744059" y="457429"/>
                  </a:lnTo>
                  <a:lnTo>
                    <a:pt x="667540" y="458960"/>
                  </a:lnTo>
                  <a:lnTo>
                    <a:pt x="587755" y="459485"/>
                  </a:lnTo>
                  <a:lnTo>
                    <a:pt x="508000" y="458960"/>
                  </a:lnTo>
                  <a:lnTo>
                    <a:pt x="431506" y="457429"/>
                  </a:lnTo>
                  <a:lnTo>
                    <a:pt x="358973" y="454963"/>
                  </a:lnTo>
                  <a:lnTo>
                    <a:pt x="291102" y="451630"/>
                  </a:lnTo>
                  <a:lnTo>
                    <a:pt x="228594" y="447500"/>
                  </a:lnTo>
                  <a:lnTo>
                    <a:pt x="172148" y="442642"/>
                  </a:lnTo>
                  <a:lnTo>
                    <a:pt x="122465" y="437125"/>
                  </a:lnTo>
                  <a:lnTo>
                    <a:pt x="80245" y="431019"/>
                  </a:lnTo>
                  <a:lnTo>
                    <a:pt x="20994" y="417314"/>
                  </a:lnTo>
                  <a:lnTo>
                    <a:pt x="0" y="402081"/>
                  </a:lnTo>
                  <a:lnTo>
                    <a:pt x="0" y="57403"/>
                  </a:lnTo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8276335" y="4625720"/>
            <a:ext cx="864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Outbound</a:t>
            </a:r>
            <a:r>
              <a:rPr dirty="0" sz="9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Staging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734302" y="3712209"/>
            <a:ext cx="1188720" cy="1199515"/>
            <a:chOff x="6734302" y="3712209"/>
            <a:chExt cx="1188720" cy="1199515"/>
          </a:xfrm>
        </p:grpSpPr>
        <p:sp>
          <p:nvSpPr>
            <p:cNvPr id="34" name="object 34" descr=""/>
            <p:cNvSpPr/>
            <p:nvPr/>
          </p:nvSpPr>
          <p:spPr>
            <a:xfrm>
              <a:off x="7331456" y="3712209"/>
              <a:ext cx="76200" cy="679450"/>
            </a:xfrm>
            <a:custGeom>
              <a:avLst/>
              <a:gdLst/>
              <a:ahLst/>
              <a:cxnLst/>
              <a:rect l="l" t="t" r="r" b="b"/>
              <a:pathLst>
                <a:path w="76200" h="679450">
                  <a:moveTo>
                    <a:pt x="47625" y="63500"/>
                  </a:moveTo>
                  <a:lnTo>
                    <a:pt x="28575" y="63500"/>
                  </a:lnTo>
                  <a:lnTo>
                    <a:pt x="28575" y="679450"/>
                  </a:lnTo>
                  <a:lnTo>
                    <a:pt x="47625" y="679450"/>
                  </a:lnTo>
                  <a:lnTo>
                    <a:pt x="47625" y="63500"/>
                  </a:lnTo>
                  <a:close/>
                </a:path>
                <a:path w="76200" h="679450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79450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740652" y="4502911"/>
              <a:ext cx="1176020" cy="401955"/>
            </a:xfrm>
            <a:custGeom>
              <a:avLst/>
              <a:gdLst/>
              <a:ahLst/>
              <a:cxnLst/>
              <a:rect l="l" t="t" r="r" b="b"/>
              <a:pathLst>
                <a:path w="1176020" h="401954">
                  <a:moveTo>
                    <a:pt x="1175766" y="0"/>
                  </a:moveTo>
                  <a:lnTo>
                    <a:pt x="1129557" y="22310"/>
                  </a:lnTo>
                  <a:lnTo>
                    <a:pt x="1053252" y="35043"/>
                  </a:lnTo>
                  <a:lnTo>
                    <a:pt x="1003553" y="40560"/>
                  </a:lnTo>
                  <a:lnTo>
                    <a:pt x="947092" y="45418"/>
                  </a:lnTo>
                  <a:lnTo>
                    <a:pt x="884569" y="49548"/>
                  </a:lnTo>
                  <a:lnTo>
                    <a:pt x="816685" y="52881"/>
                  </a:lnTo>
                  <a:lnTo>
                    <a:pt x="744142" y="55347"/>
                  </a:lnTo>
                  <a:lnTo>
                    <a:pt x="667641" y="56878"/>
                  </a:lnTo>
                  <a:lnTo>
                    <a:pt x="587882" y="57404"/>
                  </a:lnTo>
                  <a:lnTo>
                    <a:pt x="508124" y="56878"/>
                  </a:lnTo>
                  <a:lnTo>
                    <a:pt x="431623" y="55347"/>
                  </a:lnTo>
                  <a:lnTo>
                    <a:pt x="359080" y="52881"/>
                  </a:lnTo>
                  <a:lnTo>
                    <a:pt x="291196" y="49548"/>
                  </a:lnTo>
                  <a:lnTo>
                    <a:pt x="228673" y="45418"/>
                  </a:lnTo>
                  <a:lnTo>
                    <a:pt x="172212" y="40560"/>
                  </a:lnTo>
                  <a:lnTo>
                    <a:pt x="122513" y="35043"/>
                  </a:lnTo>
                  <a:lnTo>
                    <a:pt x="80278" y="28937"/>
                  </a:lnTo>
                  <a:lnTo>
                    <a:pt x="21004" y="15232"/>
                  </a:lnTo>
                  <a:lnTo>
                    <a:pt x="0" y="0"/>
                  </a:lnTo>
                  <a:lnTo>
                    <a:pt x="0" y="344550"/>
                  </a:lnTo>
                  <a:lnTo>
                    <a:pt x="46208" y="366914"/>
                  </a:lnTo>
                  <a:lnTo>
                    <a:pt x="122513" y="379648"/>
                  </a:lnTo>
                  <a:lnTo>
                    <a:pt x="172212" y="385159"/>
                  </a:lnTo>
                  <a:lnTo>
                    <a:pt x="228673" y="390008"/>
                  </a:lnTo>
                  <a:lnTo>
                    <a:pt x="291196" y="394128"/>
                  </a:lnTo>
                  <a:lnTo>
                    <a:pt x="359080" y="397450"/>
                  </a:lnTo>
                  <a:lnTo>
                    <a:pt x="431623" y="399907"/>
                  </a:lnTo>
                  <a:lnTo>
                    <a:pt x="508124" y="401431"/>
                  </a:lnTo>
                  <a:lnTo>
                    <a:pt x="587882" y="401955"/>
                  </a:lnTo>
                  <a:lnTo>
                    <a:pt x="667641" y="401431"/>
                  </a:lnTo>
                  <a:lnTo>
                    <a:pt x="744142" y="399907"/>
                  </a:lnTo>
                  <a:lnTo>
                    <a:pt x="816685" y="397450"/>
                  </a:lnTo>
                  <a:lnTo>
                    <a:pt x="884569" y="394128"/>
                  </a:lnTo>
                  <a:lnTo>
                    <a:pt x="947092" y="390008"/>
                  </a:lnTo>
                  <a:lnTo>
                    <a:pt x="1003553" y="385159"/>
                  </a:lnTo>
                  <a:lnTo>
                    <a:pt x="1053252" y="379648"/>
                  </a:lnTo>
                  <a:lnTo>
                    <a:pt x="1095487" y="373544"/>
                  </a:lnTo>
                  <a:lnTo>
                    <a:pt x="1154761" y="359827"/>
                  </a:lnTo>
                  <a:lnTo>
                    <a:pt x="1175766" y="344550"/>
                  </a:lnTo>
                  <a:lnTo>
                    <a:pt x="1175766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40652" y="4445380"/>
              <a:ext cx="1176020" cy="114935"/>
            </a:xfrm>
            <a:custGeom>
              <a:avLst/>
              <a:gdLst/>
              <a:ahLst/>
              <a:cxnLst/>
              <a:rect l="l" t="t" r="r" b="b"/>
              <a:pathLst>
                <a:path w="1176020" h="114935">
                  <a:moveTo>
                    <a:pt x="587882" y="0"/>
                  </a:moveTo>
                  <a:lnTo>
                    <a:pt x="508124" y="525"/>
                  </a:lnTo>
                  <a:lnTo>
                    <a:pt x="431623" y="2056"/>
                  </a:lnTo>
                  <a:lnTo>
                    <a:pt x="359080" y="4524"/>
                  </a:lnTo>
                  <a:lnTo>
                    <a:pt x="291196" y="7859"/>
                  </a:lnTo>
                  <a:lnTo>
                    <a:pt x="228673" y="11994"/>
                  </a:lnTo>
                  <a:lnTo>
                    <a:pt x="172212" y="16859"/>
                  </a:lnTo>
                  <a:lnTo>
                    <a:pt x="122513" y="22385"/>
                  </a:lnTo>
                  <a:lnTo>
                    <a:pt x="80278" y="28504"/>
                  </a:lnTo>
                  <a:lnTo>
                    <a:pt x="21004" y="42245"/>
                  </a:lnTo>
                  <a:lnTo>
                    <a:pt x="0" y="57531"/>
                  </a:lnTo>
                  <a:lnTo>
                    <a:pt x="5367" y="65303"/>
                  </a:lnTo>
                  <a:lnTo>
                    <a:pt x="46208" y="79841"/>
                  </a:lnTo>
                  <a:lnTo>
                    <a:pt x="122513" y="92574"/>
                  </a:lnTo>
                  <a:lnTo>
                    <a:pt x="172212" y="98091"/>
                  </a:lnTo>
                  <a:lnTo>
                    <a:pt x="228673" y="102949"/>
                  </a:lnTo>
                  <a:lnTo>
                    <a:pt x="291196" y="107079"/>
                  </a:lnTo>
                  <a:lnTo>
                    <a:pt x="359080" y="110412"/>
                  </a:lnTo>
                  <a:lnTo>
                    <a:pt x="431623" y="112878"/>
                  </a:lnTo>
                  <a:lnTo>
                    <a:pt x="508124" y="114409"/>
                  </a:lnTo>
                  <a:lnTo>
                    <a:pt x="587882" y="114935"/>
                  </a:lnTo>
                  <a:lnTo>
                    <a:pt x="667641" y="114409"/>
                  </a:lnTo>
                  <a:lnTo>
                    <a:pt x="744142" y="112878"/>
                  </a:lnTo>
                  <a:lnTo>
                    <a:pt x="816685" y="110412"/>
                  </a:lnTo>
                  <a:lnTo>
                    <a:pt x="884569" y="107079"/>
                  </a:lnTo>
                  <a:lnTo>
                    <a:pt x="947092" y="102949"/>
                  </a:lnTo>
                  <a:lnTo>
                    <a:pt x="1003553" y="98091"/>
                  </a:lnTo>
                  <a:lnTo>
                    <a:pt x="1053252" y="92574"/>
                  </a:lnTo>
                  <a:lnTo>
                    <a:pt x="1095487" y="86468"/>
                  </a:lnTo>
                  <a:lnTo>
                    <a:pt x="1154761" y="72763"/>
                  </a:lnTo>
                  <a:lnTo>
                    <a:pt x="1175766" y="57531"/>
                  </a:lnTo>
                  <a:lnTo>
                    <a:pt x="1170398" y="49729"/>
                  </a:lnTo>
                  <a:lnTo>
                    <a:pt x="1129557" y="35147"/>
                  </a:lnTo>
                  <a:lnTo>
                    <a:pt x="1053252" y="22385"/>
                  </a:lnTo>
                  <a:lnTo>
                    <a:pt x="1003553" y="16859"/>
                  </a:lnTo>
                  <a:lnTo>
                    <a:pt x="947092" y="11994"/>
                  </a:lnTo>
                  <a:lnTo>
                    <a:pt x="884569" y="7859"/>
                  </a:lnTo>
                  <a:lnTo>
                    <a:pt x="816685" y="4524"/>
                  </a:lnTo>
                  <a:lnTo>
                    <a:pt x="744142" y="2056"/>
                  </a:lnTo>
                  <a:lnTo>
                    <a:pt x="667641" y="525"/>
                  </a:lnTo>
                  <a:lnTo>
                    <a:pt x="587882" y="0"/>
                  </a:lnTo>
                  <a:close/>
                </a:path>
              </a:pathLst>
            </a:custGeom>
            <a:solidFill>
              <a:srgbClr val="66B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740652" y="4445380"/>
              <a:ext cx="1176020" cy="459740"/>
            </a:xfrm>
            <a:custGeom>
              <a:avLst/>
              <a:gdLst/>
              <a:ahLst/>
              <a:cxnLst/>
              <a:rect l="l" t="t" r="r" b="b"/>
              <a:pathLst>
                <a:path w="1176020" h="459739">
                  <a:moveTo>
                    <a:pt x="1175766" y="57531"/>
                  </a:moveTo>
                  <a:lnTo>
                    <a:pt x="1129557" y="79841"/>
                  </a:lnTo>
                  <a:lnTo>
                    <a:pt x="1053252" y="92574"/>
                  </a:lnTo>
                  <a:lnTo>
                    <a:pt x="1003553" y="98091"/>
                  </a:lnTo>
                  <a:lnTo>
                    <a:pt x="947092" y="102949"/>
                  </a:lnTo>
                  <a:lnTo>
                    <a:pt x="884569" y="107079"/>
                  </a:lnTo>
                  <a:lnTo>
                    <a:pt x="816685" y="110412"/>
                  </a:lnTo>
                  <a:lnTo>
                    <a:pt x="744142" y="112878"/>
                  </a:lnTo>
                  <a:lnTo>
                    <a:pt x="667641" y="114409"/>
                  </a:lnTo>
                  <a:lnTo>
                    <a:pt x="587882" y="114935"/>
                  </a:lnTo>
                  <a:lnTo>
                    <a:pt x="508124" y="114409"/>
                  </a:lnTo>
                  <a:lnTo>
                    <a:pt x="431623" y="112878"/>
                  </a:lnTo>
                  <a:lnTo>
                    <a:pt x="359080" y="110412"/>
                  </a:lnTo>
                  <a:lnTo>
                    <a:pt x="291196" y="107079"/>
                  </a:lnTo>
                  <a:lnTo>
                    <a:pt x="228673" y="102949"/>
                  </a:lnTo>
                  <a:lnTo>
                    <a:pt x="172212" y="98091"/>
                  </a:lnTo>
                  <a:lnTo>
                    <a:pt x="122513" y="92574"/>
                  </a:lnTo>
                  <a:lnTo>
                    <a:pt x="80278" y="86468"/>
                  </a:lnTo>
                  <a:lnTo>
                    <a:pt x="21004" y="72763"/>
                  </a:lnTo>
                  <a:lnTo>
                    <a:pt x="0" y="57531"/>
                  </a:lnTo>
                  <a:lnTo>
                    <a:pt x="5367" y="49729"/>
                  </a:lnTo>
                  <a:lnTo>
                    <a:pt x="46208" y="35147"/>
                  </a:lnTo>
                  <a:lnTo>
                    <a:pt x="122513" y="22385"/>
                  </a:lnTo>
                  <a:lnTo>
                    <a:pt x="172212" y="16859"/>
                  </a:lnTo>
                  <a:lnTo>
                    <a:pt x="228673" y="11994"/>
                  </a:lnTo>
                  <a:lnTo>
                    <a:pt x="291196" y="7859"/>
                  </a:lnTo>
                  <a:lnTo>
                    <a:pt x="359080" y="4524"/>
                  </a:lnTo>
                  <a:lnTo>
                    <a:pt x="431623" y="2056"/>
                  </a:lnTo>
                  <a:lnTo>
                    <a:pt x="508124" y="525"/>
                  </a:lnTo>
                  <a:lnTo>
                    <a:pt x="587882" y="0"/>
                  </a:lnTo>
                  <a:lnTo>
                    <a:pt x="667641" y="525"/>
                  </a:lnTo>
                  <a:lnTo>
                    <a:pt x="744142" y="2056"/>
                  </a:lnTo>
                  <a:lnTo>
                    <a:pt x="816685" y="4524"/>
                  </a:lnTo>
                  <a:lnTo>
                    <a:pt x="884569" y="7859"/>
                  </a:lnTo>
                  <a:lnTo>
                    <a:pt x="947092" y="11994"/>
                  </a:lnTo>
                  <a:lnTo>
                    <a:pt x="1003553" y="16859"/>
                  </a:lnTo>
                  <a:lnTo>
                    <a:pt x="1053252" y="22385"/>
                  </a:lnTo>
                  <a:lnTo>
                    <a:pt x="1095487" y="28504"/>
                  </a:lnTo>
                  <a:lnTo>
                    <a:pt x="1154761" y="42245"/>
                  </a:lnTo>
                  <a:lnTo>
                    <a:pt x="1175766" y="57531"/>
                  </a:lnTo>
                  <a:lnTo>
                    <a:pt x="1175766" y="402082"/>
                  </a:lnTo>
                  <a:lnTo>
                    <a:pt x="1129557" y="424445"/>
                  </a:lnTo>
                  <a:lnTo>
                    <a:pt x="1053252" y="437179"/>
                  </a:lnTo>
                  <a:lnTo>
                    <a:pt x="1003553" y="442690"/>
                  </a:lnTo>
                  <a:lnTo>
                    <a:pt x="947092" y="447539"/>
                  </a:lnTo>
                  <a:lnTo>
                    <a:pt x="884569" y="451659"/>
                  </a:lnTo>
                  <a:lnTo>
                    <a:pt x="816685" y="454981"/>
                  </a:lnTo>
                  <a:lnTo>
                    <a:pt x="744142" y="457438"/>
                  </a:lnTo>
                  <a:lnTo>
                    <a:pt x="667641" y="458962"/>
                  </a:lnTo>
                  <a:lnTo>
                    <a:pt x="587882" y="459486"/>
                  </a:lnTo>
                  <a:lnTo>
                    <a:pt x="508124" y="458962"/>
                  </a:lnTo>
                  <a:lnTo>
                    <a:pt x="431623" y="457438"/>
                  </a:lnTo>
                  <a:lnTo>
                    <a:pt x="359080" y="454981"/>
                  </a:lnTo>
                  <a:lnTo>
                    <a:pt x="291196" y="451659"/>
                  </a:lnTo>
                  <a:lnTo>
                    <a:pt x="228673" y="447539"/>
                  </a:lnTo>
                  <a:lnTo>
                    <a:pt x="172212" y="442690"/>
                  </a:lnTo>
                  <a:lnTo>
                    <a:pt x="122513" y="437179"/>
                  </a:lnTo>
                  <a:lnTo>
                    <a:pt x="80278" y="431075"/>
                  </a:lnTo>
                  <a:lnTo>
                    <a:pt x="21004" y="417358"/>
                  </a:lnTo>
                  <a:lnTo>
                    <a:pt x="0" y="402082"/>
                  </a:lnTo>
                  <a:lnTo>
                    <a:pt x="0" y="57531"/>
                  </a:lnTo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6939533" y="4615942"/>
            <a:ext cx="778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Inbound</a:t>
            </a:r>
            <a:r>
              <a:rPr dirty="0" sz="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Staging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020180" y="2534792"/>
            <a:ext cx="643255" cy="472440"/>
            <a:chOff x="6020180" y="2534792"/>
            <a:chExt cx="643255" cy="472440"/>
          </a:xfrm>
        </p:grpSpPr>
        <p:sp>
          <p:nvSpPr>
            <p:cNvPr id="40" name="object 40" descr=""/>
            <p:cNvSpPr/>
            <p:nvPr/>
          </p:nvSpPr>
          <p:spPr>
            <a:xfrm>
              <a:off x="6026530" y="2598546"/>
              <a:ext cx="630555" cy="402590"/>
            </a:xfrm>
            <a:custGeom>
              <a:avLst/>
              <a:gdLst/>
              <a:ahLst/>
              <a:cxnLst/>
              <a:rect l="l" t="t" r="r" b="b"/>
              <a:pathLst>
                <a:path w="630554" h="402589">
                  <a:moveTo>
                    <a:pt x="630554" y="0"/>
                  </a:moveTo>
                  <a:lnTo>
                    <a:pt x="598521" y="25265"/>
                  </a:lnTo>
                  <a:lnTo>
                    <a:pt x="561315" y="35922"/>
                  </a:lnTo>
                  <a:lnTo>
                    <a:pt x="512503" y="44807"/>
                  </a:lnTo>
                  <a:lnTo>
                    <a:pt x="453976" y="51577"/>
                  </a:lnTo>
                  <a:lnTo>
                    <a:pt x="387625" y="55890"/>
                  </a:lnTo>
                  <a:lnTo>
                    <a:pt x="315341" y="57403"/>
                  </a:lnTo>
                  <a:lnTo>
                    <a:pt x="243009" y="55890"/>
                  </a:lnTo>
                  <a:lnTo>
                    <a:pt x="176624" y="51577"/>
                  </a:lnTo>
                  <a:lnTo>
                    <a:pt x="118075" y="44807"/>
                  </a:lnTo>
                  <a:lnTo>
                    <a:pt x="69249" y="35922"/>
                  </a:lnTo>
                  <a:lnTo>
                    <a:pt x="32036" y="25265"/>
                  </a:lnTo>
                  <a:lnTo>
                    <a:pt x="0" y="0"/>
                  </a:lnTo>
                  <a:lnTo>
                    <a:pt x="0" y="344677"/>
                  </a:lnTo>
                  <a:lnTo>
                    <a:pt x="32036" y="369943"/>
                  </a:lnTo>
                  <a:lnTo>
                    <a:pt x="69249" y="380600"/>
                  </a:lnTo>
                  <a:lnTo>
                    <a:pt x="118075" y="389485"/>
                  </a:lnTo>
                  <a:lnTo>
                    <a:pt x="176624" y="396255"/>
                  </a:lnTo>
                  <a:lnTo>
                    <a:pt x="243009" y="400568"/>
                  </a:lnTo>
                  <a:lnTo>
                    <a:pt x="315341" y="402081"/>
                  </a:lnTo>
                  <a:lnTo>
                    <a:pt x="387625" y="400568"/>
                  </a:lnTo>
                  <a:lnTo>
                    <a:pt x="453976" y="396255"/>
                  </a:lnTo>
                  <a:lnTo>
                    <a:pt x="512503" y="389485"/>
                  </a:lnTo>
                  <a:lnTo>
                    <a:pt x="561315" y="380600"/>
                  </a:lnTo>
                  <a:lnTo>
                    <a:pt x="598521" y="369943"/>
                  </a:lnTo>
                  <a:lnTo>
                    <a:pt x="630554" y="344677"/>
                  </a:lnTo>
                  <a:lnTo>
                    <a:pt x="630554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026530" y="2541142"/>
              <a:ext cx="630555" cy="114935"/>
            </a:xfrm>
            <a:custGeom>
              <a:avLst/>
              <a:gdLst/>
              <a:ahLst/>
              <a:cxnLst/>
              <a:rect l="l" t="t" r="r" b="b"/>
              <a:pathLst>
                <a:path w="630554" h="114935">
                  <a:moveTo>
                    <a:pt x="315341" y="0"/>
                  </a:moveTo>
                  <a:lnTo>
                    <a:pt x="243009" y="1513"/>
                  </a:lnTo>
                  <a:lnTo>
                    <a:pt x="176624" y="5826"/>
                  </a:lnTo>
                  <a:lnTo>
                    <a:pt x="118075" y="12596"/>
                  </a:lnTo>
                  <a:lnTo>
                    <a:pt x="69249" y="21481"/>
                  </a:lnTo>
                  <a:lnTo>
                    <a:pt x="32036" y="32138"/>
                  </a:lnTo>
                  <a:lnTo>
                    <a:pt x="0" y="57404"/>
                  </a:lnTo>
                  <a:lnTo>
                    <a:pt x="8323" y="70580"/>
                  </a:lnTo>
                  <a:lnTo>
                    <a:pt x="69249" y="93326"/>
                  </a:lnTo>
                  <a:lnTo>
                    <a:pt x="118075" y="102211"/>
                  </a:lnTo>
                  <a:lnTo>
                    <a:pt x="176624" y="108981"/>
                  </a:lnTo>
                  <a:lnTo>
                    <a:pt x="243009" y="113294"/>
                  </a:lnTo>
                  <a:lnTo>
                    <a:pt x="315341" y="114808"/>
                  </a:lnTo>
                  <a:lnTo>
                    <a:pt x="387625" y="113294"/>
                  </a:lnTo>
                  <a:lnTo>
                    <a:pt x="453976" y="108981"/>
                  </a:lnTo>
                  <a:lnTo>
                    <a:pt x="512503" y="102211"/>
                  </a:lnTo>
                  <a:lnTo>
                    <a:pt x="561315" y="93326"/>
                  </a:lnTo>
                  <a:lnTo>
                    <a:pt x="598521" y="82669"/>
                  </a:lnTo>
                  <a:lnTo>
                    <a:pt x="630554" y="57404"/>
                  </a:lnTo>
                  <a:lnTo>
                    <a:pt x="622231" y="44227"/>
                  </a:lnTo>
                  <a:lnTo>
                    <a:pt x="561315" y="21481"/>
                  </a:lnTo>
                  <a:lnTo>
                    <a:pt x="512503" y="12596"/>
                  </a:lnTo>
                  <a:lnTo>
                    <a:pt x="453976" y="5826"/>
                  </a:lnTo>
                  <a:lnTo>
                    <a:pt x="387625" y="1513"/>
                  </a:lnTo>
                  <a:lnTo>
                    <a:pt x="315341" y="0"/>
                  </a:lnTo>
                  <a:close/>
                </a:path>
              </a:pathLst>
            </a:custGeom>
            <a:solidFill>
              <a:srgbClr val="66B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026530" y="2541142"/>
              <a:ext cx="630555" cy="459740"/>
            </a:xfrm>
            <a:custGeom>
              <a:avLst/>
              <a:gdLst/>
              <a:ahLst/>
              <a:cxnLst/>
              <a:rect l="l" t="t" r="r" b="b"/>
              <a:pathLst>
                <a:path w="630554" h="459739">
                  <a:moveTo>
                    <a:pt x="630554" y="57404"/>
                  </a:moveTo>
                  <a:lnTo>
                    <a:pt x="598521" y="82669"/>
                  </a:lnTo>
                  <a:lnTo>
                    <a:pt x="561315" y="93326"/>
                  </a:lnTo>
                  <a:lnTo>
                    <a:pt x="512503" y="102211"/>
                  </a:lnTo>
                  <a:lnTo>
                    <a:pt x="453976" y="108981"/>
                  </a:lnTo>
                  <a:lnTo>
                    <a:pt x="387625" y="113294"/>
                  </a:lnTo>
                  <a:lnTo>
                    <a:pt x="315341" y="114808"/>
                  </a:lnTo>
                  <a:lnTo>
                    <a:pt x="243009" y="113294"/>
                  </a:lnTo>
                  <a:lnTo>
                    <a:pt x="176624" y="108981"/>
                  </a:lnTo>
                  <a:lnTo>
                    <a:pt x="118075" y="102211"/>
                  </a:lnTo>
                  <a:lnTo>
                    <a:pt x="69249" y="93326"/>
                  </a:lnTo>
                  <a:lnTo>
                    <a:pt x="32036" y="82669"/>
                  </a:lnTo>
                  <a:lnTo>
                    <a:pt x="0" y="57404"/>
                  </a:lnTo>
                  <a:lnTo>
                    <a:pt x="8323" y="44227"/>
                  </a:lnTo>
                  <a:lnTo>
                    <a:pt x="69249" y="21481"/>
                  </a:lnTo>
                  <a:lnTo>
                    <a:pt x="118075" y="12596"/>
                  </a:lnTo>
                  <a:lnTo>
                    <a:pt x="176624" y="5826"/>
                  </a:lnTo>
                  <a:lnTo>
                    <a:pt x="243009" y="1513"/>
                  </a:lnTo>
                  <a:lnTo>
                    <a:pt x="315341" y="0"/>
                  </a:lnTo>
                  <a:lnTo>
                    <a:pt x="387625" y="1513"/>
                  </a:lnTo>
                  <a:lnTo>
                    <a:pt x="453976" y="5826"/>
                  </a:lnTo>
                  <a:lnTo>
                    <a:pt x="512503" y="12596"/>
                  </a:lnTo>
                  <a:lnTo>
                    <a:pt x="561315" y="21481"/>
                  </a:lnTo>
                  <a:lnTo>
                    <a:pt x="598521" y="32138"/>
                  </a:lnTo>
                  <a:lnTo>
                    <a:pt x="630554" y="57404"/>
                  </a:lnTo>
                  <a:lnTo>
                    <a:pt x="630554" y="402082"/>
                  </a:lnTo>
                  <a:lnTo>
                    <a:pt x="598521" y="427347"/>
                  </a:lnTo>
                  <a:lnTo>
                    <a:pt x="561315" y="438004"/>
                  </a:lnTo>
                  <a:lnTo>
                    <a:pt x="512503" y="446889"/>
                  </a:lnTo>
                  <a:lnTo>
                    <a:pt x="453976" y="453659"/>
                  </a:lnTo>
                  <a:lnTo>
                    <a:pt x="387625" y="457972"/>
                  </a:lnTo>
                  <a:lnTo>
                    <a:pt x="315341" y="459486"/>
                  </a:lnTo>
                  <a:lnTo>
                    <a:pt x="243009" y="457972"/>
                  </a:lnTo>
                  <a:lnTo>
                    <a:pt x="176624" y="453659"/>
                  </a:lnTo>
                  <a:lnTo>
                    <a:pt x="118075" y="446889"/>
                  </a:lnTo>
                  <a:lnTo>
                    <a:pt x="69249" y="438004"/>
                  </a:lnTo>
                  <a:lnTo>
                    <a:pt x="32036" y="427347"/>
                  </a:lnTo>
                  <a:lnTo>
                    <a:pt x="0" y="402082"/>
                  </a:lnTo>
                  <a:lnTo>
                    <a:pt x="0" y="57404"/>
                  </a:lnTo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6145784" y="2642742"/>
            <a:ext cx="394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9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Doctor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7156068" y="1776463"/>
            <a:ext cx="2185670" cy="3925570"/>
            <a:chOff x="7156068" y="1776463"/>
            <a:chExt cx="2185670" cy="3925570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6068" y="1776463"/>
              <a:ext cx="1266558" cy="108878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8090534" y="5297677"/>
              <a:ext cx="1245235" cy="398145"/>
            </a:xfrm>
            <a:custGeom>
              <a:avLst/>
              <a:gdLst/>
              <a:ahLst/>
              <a:cxnLst/>
              <a:rect l="l" t="t" r="r" b="b"/>
              <a:pathLst>
                <a:path w="1245234" h="398145">
                  <a:moveTo>
                    <a:pt x="1244854" y="0"/>
                  </a:moveTo>
                  <a:lnTo>
                    <a:pt x="1202945" y="20593"/>
                  </a:lnTo>
                  <a:lnTo>
                    <a:pt x="1133309" y="32537"/>
                  </a:lnTo>
                  <a:lnTo>
                    <a:pt x="1087734" y="37816"/>
                  </a:lnTo>
                  <a:lnTo>
                    <a:pt x="1035767" y="42561"/>
                  </a:lnTo>
                  <a:lnTo>
                    <a:pt x="977991" y="46722"/>
                  </a:lnTo>
                  <a:lnTo>
                    <a:pt x="914991" y="50244"/>
                  </a:lnTo>
                  <a:lnTo>
                    <a:pt x="847350" y="53075"/>
                  </a:lnTo>
                  <a:lnTo>
                    <a:pt x="775653" y="55162"/>
                  </a:lnTo>
                  <a:lnTo>
                    <a:pt x="700484" y="56453"/>
                  </a:lnTo>
                  <a:lnTo>
                    <a:pt x="622426" y="56896"/>
                  </a:lnTo>
                  <a:lnTo>
                    <a:pt x="544344" y="56453"/>
                  </a:lnTo>
                  <a:lnTo>
                    <a:pt x="469158" y="55162"/>
                  </a:lnTo>
                  <a:lnTo>
                    <a:pt x="397451" y="53075"/>
                  </a:lnTo>
                  <a:lnTo>
                    <a:pt x="329806" y="50244"/>
                  </a:lnTo>
                  <a:lnTo>
                    <a:pt x="266807" y="46722"/>
                  </a:lnTo>
                  <a:lnTo>
                    <a:pt x="209035" y="42561"/>
                  </a:lnTo>
                  <a:lnTo>
                    <a:pt x="157075" y="37816"/>
                  </a:lnTo>
                  <a:lnTo>
                    <a:pt x="111509" y="32537"/>
                  </a:lnTo>
                  <a:lnTo>
                    <a:pt x="72920" y="26779"/>
                  </a:lnTo>
                  <a:lnTo>
                    <a:pt x="19007" y="14033"/>
                  </a:lnTo>
                  <a:lnTo>
                    <a:pt x="0" y="0"/>
                  </a:lnTo>
                  <a:lnTo>
                    <a:pt x="0" y="341134"/>
                  </a:lnTo>
                  <a:lnTo>
                    <a:pt x="41892" y="361679"/>
                  </a:lnTo>
                  <a:lnTo>
                    <a:pt x="111509" y="373611"/>
                  </a:lnTo>
                  <a:lnTo>
                    <a:pt x="157075" y="378887"/>
                  </a:lnTo>
                  <a:lnTo>
                    <a:pt x="209035" y="383633"/>
                  </a:lnTo>
                  <a:lnTo>
                    <a:pt x="266807" y="387795"/>
                  </a:lnTo>
                  <a:lnTo>
                    <a:pt x="329806" y="391319"/>
                  </a:lnTo>
                  <a:lnTo>
                    <a:pt x="397451" y="394153"/>
                  </a:lnTo>
                  <a:lnTo>
                    <a:pt x="469158" y="396243"/>
                  </a:lnTo>
                  <a:lnTo>
                    <a:pt x="544344" y="397536"/>
                  </a:lnTo>
                  <a:lnTo>
                    <a:pt x="622426" y="397979"/>
                  </a:lnTo>
                  <a:lnTo>
                    <a:pt x="700484" y="397536"/>
                  </a:lnTo>
                  <a:lnTo>
                    <a:pt x="775653" y="396243"/>
                  </a:lnTo>
                  <a:lnTo>
                    <a:pt x="847350" y="394153"/>
                  </a:lnTo>
                  <a:lnTo>
                    <a:pt x="914991" y="391319"/>
                  </a:lnTo>
                  <a:lnTo>
                    <a:pt x="977991" y="387795"/>
                  </a:lnTo>
                  <a:lnTo>
                    <a:pt x="1035767" y="383633"/>
                  </a:lnTo>
                  <a:lnTo>
                    <a:pt x="1087734" y="378887"/>
                  </a:lnTo>
                  <a:lnTo>
                    <a:pt x="1133309" y="373611"/>
                  </a:lnTo>
                  <a:lnTo>
                    <a:pt x="1171908" y="367857"/>
                  </a:lnTo>
                  <a:lnTo>
                    <a:pt x="1225838" y="355131"/>
                  </a:lnTo>
                  <a:lnTo>
                    <a:pt x="1244854" y="341134"/>
                  </a:lnTo>
                  <a:lnTo>
                    <a:pt x="1244854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090534" y="5240908"/>
              <a:ext cx="1245235" cy="113664"/>
            </a:xfrm>
            <a:custGeom>
              <a:avLst/>
              <a:gdLst/>
              <a:ahLst/>
              <a:cxnLst/>
              <a:rect l="l" t="t" r="r" b="b"/>
              <a:pathLst>
                <a:path w="1245234" h="113664">
                  <a:moveTo>
                    <a:pt x="622426" y="0"/>
                  </a:moveTo>
                  <a:lnTo>
                    <a:pt x="544344" y="442"/>
                  </a:lnTo>
                  <a:lnTo>
                    <a:pt x="469158" y="1732"/>
                  </a:lnTo>
                  <a:lnTo>
                    <a:pt x="397451" y="3819"/>
                  </a:lnTo>
                  <a:lnTo>
                    <a:pt x="329806" y="6648"/>
                  </a:lnTo>
                  <a:lnTo>
                    <a:pt x="266807" y="10166"/>
                  </a:lnTo>
                  <a:lnTo>
                    <a:pt x="209035" y="14321"/>
                  </a:lnTo>
                  <a:lnTo>
                    <a:pt x="157075" y="19059"/>
                  </a:lnTo>
                  <a:lnTo>
                    <a:pt x="111509" y="24328"/>
                  </a:lnTo>
                  <a:lnTo>
                    <a:pt x="72920" y="30074"/>
                  </a:lnTo>
                  <a:lnTo>
                    <a:pt x="19007" y="42785"/>
                  </a:lnTo>
                  <a:lnTo>
                    <a:pt x="0" y="56768"/>
                  </a:lnTo>
                  <a:lnTo>
                    <a:pt x="4849" y="63920"/>
                  </a:lnTo>
                  <a:lnTo>
                    <a:pt x="41892" y="77362"/>
                  </a:lnTo>
                  <a:lnTo>
                    <a:pt x="111509" y="89306"/>
                  </a:lnTo>
                  <a:lnTo>
                    <a:pt x="157075" y="94585"/>
                  </a:lnTo>
                  <a:lnTo>
                    <a:pt x="209035" y="99330"/>
                  </a:lnTo>
                  <a:lnTo>
                    <a:pt x="266807" y="103491"/>
                  </a:lnTo>
                  <a:lnTo>
                    <a:pt x="329806" y="107013"/>
                  </a:lnTo>
                  <a:lnTo>
                    <a:pt x="397451" y="109844"/>
                  </a:lnTo>
                  <a:lnTo>
                    <a:pt x="469158" y="111931"/>
                  </a:lnTo>
                  <a:lnTo>
                    <a:pt x="544344" y="113222"/>
                  </a:lnTo>
                  <a:lnTo>
                    <a:pt x="622426" y="113664"/>
                  </a:lnTo>
                  <a:lnTo>
                    <a:pt x="700484" y="113222"/>
                  </a:lnTo>
                  <a:lnTo>
                    <a:pt x="775653" y="111931"/>
                  </a:lnTo>
                  <a:lnTo>
                    <a:pt x="847350" y="109844"/>
                  </a:lnTo>
                  <a:lnTo>
                    <a:pt x="914991" y="107013"/>
                  </a:lnTo>
                  <a:lnTo>
                    <a:pt x="977991" y="103491"/>
                  </a:lnTo>
                  <a:lnTo>
                    <a:pt x="1035767" y="99330"/>
                  </a:lnTo>
                  <a:lnTo>
                    <a:pt x="1087734" y="94585"/>
                  </a:lnTo>
                  <a:lnTo>
                    <a:pt x="1133309" y="89306"/>
                  </a:lnTo>
                  <a:lnTo>
                    <a:pt x="1171908" y="83548"/>
                  </a:lnTo>
                  <a:lnTo>
                    <a:pt x="1225838" y="70802"/>
                  </a:lnTo>
                  <a:lnTo>
                    <a:pt x="1244854" y="56768"/>
                  </a:lnTo>
                  <a:lnTo>
                    <a:pt x="1240002" y="49644"/>
                  </a:lnTo>
                  <a:lnTo>
                    <a:pt x="1202945" y="36244"/>
                  </a:lnTo>
                  <a:lnTo>
                    <a:pt x="1133309" y="24328"/>
                  </a:lnTo>
                  <a:lnTo>
                    <a:pt x="1087734" y="19059"/>
                  </a:lnTo>
                  <a:lnTo>
                    <a:pt x="1035767" y="14321"/>
                  </a:lnTo>
                  <a:lnTo>
                    <a:pt x="977991" y="10166"/>
                  </a:lnTo>
                  <a:lnTo>
                    <a:pt x="914991" y="6648"/>
                  </a:lnTo>
                  <a:lnTo>
                    <a:pt x="847350" y="3819"/>
                  </a:lnTo>
                  <a:lnTo>
                    <a:pt x="775653" y="1732"/>
                  </a:lnTo>
                  <a:lnTo>
                    <a:pt x="700484" y="442"/>
                  </a:lnTo>
                  <a:lnTo>
                    <a:pt x="622426" y="0"/>
                  </a:lnTo>
                  <a:close/>
                </a:path>
              </a:pathLst>
            </a:custGeom>
            <a:solidFill>
              <a:srgbClr val="66B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090534" y="5240908"/>
              <a:ext cx="1245235" cy="455295"/>
            </a:xfrm>
            <a:custGeom>
              <a:avLst/>
              <a:gdLst/>
              <a:ahLst/>
              <a:cxnLst/>
              <a:rect l="l" t="t" r="r" b="b"/>
              <a:pathLst>
                <a:path w="1245234" h="455295">
                  <a:moveTo>
                    <a:pt x="1244854" y="56768"/>
                  </a:moveTo>
                  <a:lnTo>
                    <a:pt x="1202945" y="77362"/>
                  </a:lnTo>
                  <a:lnTo>
                    <a:pt x="1133309" y="89306"/>
                  </a:lnTo>
                  <a:lnTo>
                    <a:pt x="1087734" y="94585"/>
                  </a:lnTo>
                  <a:lnTo>
                    <a:pt x="1035767" y="99330"/>
                  </a:lnTo>
                  <a:lnTo>
                    <a:pt x="977991" y="103491"/>
                  </a:lnTo>
                  <a:lnTo>
                    <a:pt x="914991" y="107013"/>
                  </a:lnTo>
                  <a:lnTo>
                    <a:pt x="847350" y="109844"/>
                  </a:lnTo>
                  <a:lnTo>
                    <a:pt x="775653" y="111931"/>
                  </a:lnTo>
                  <a:lnTo>
                    <a:pt x="700484" y="113222"/>
                  </a:lnTo>
                  <a:lnTo>
                    <a:pt x="622426" y="113664"/>
                  </a:lnTo>
                  <a:lnTo>
                    <a:pt x="544344" y="113222"/>
                  </a:lnTo>
                  <a:lnTo>
                    <a:pt x="469158" y="111931"/>
                  </a:lnTo>
                  <a:lnTo>
                    <a:pt x="397451" y="109844"/>
                  </a:lnTo>
                  <a:lnTo>
                    <a:pt x="329806" y="107013"/>
                  </a:lnTo>
                  <a:lnTo>
                    <a:pt x="266807" y="103491"/>
                  </a:lnTo>
                  <a:lnTo>
                    <a:pt x="209035" y="99330"/>
                  </a:lnTo>
                  <a:lnTo>
                    <a:pt x="157075" y="94585"/>
                  </a:lnTo>
                  <a:lnTo>
                    <a:pt x="111509" y="89306"/>
                  </a:lnTo>
                  <a:lnTo>
                    <a:pt x="72920" y="83548"/>
                  </a:lnTo>
                  <a:lnTo>
                    <a:pt x="19007" y="70802"/>
                  </a:lnTo>
                  <a:lnTo>
                    <a:pt x="0" y="56768"/>
                  </a:lnTo>
                  <a:lnTo>
                    <a:pt x="4849" y="49644"/>
                  </a:lnTo>
                  <a:lnTo>
                    <a:pt x="41892" y="36244"/>
                  </a:lnTo>
                  <a:lnTo>
                    <a:pt x="111509" y="24328"/>
                  </a:lnTo>
                  <a:lnTo>
                    <a:pt x="157075" y="19059"/>
                  </a:lnTo>
                  <a:lnTo>
                    <a:pt x="209035" y="14321"/>
                  </a:lnTo>
                  <a:lnTo>
                    <a:pt x="266807" y="10166"/>
                  </a:lnTo>
                  <a:lnTo>
                    <a:pt x="329806" y="6648"/>
                  </a:lnTo>
                  <a:lnTo>
                    <a:pt x="397451" y="3819"/>
                  </a:lnTo>
                  <a:lnTo>
                    <a:pt x="469158" y="1732"/>
                  </a:lnTo>
                  <a:lnTo>
                    <a:pt x="544344" y="442"/>
                  </a:lnTo>
                  <a:lnTo>
                    <a:pt x="622426" y="0"/>
                  </a:lnTo>
                  <a:lnTo>
                    <a:pt x="700484" y="442"/>
                  </a:lnTo>
                  <a:lnTo>
                    <a:pt x="775653" y="1732"/>
                  </a:lnTo>
                  <a:lnTo>
                    <a:pt x="847350" y="3819"/>
                  </a:lnTo>
                  <a:lnTo>
                    <a:pt x="914991" y="6648"/>
                  </a:lnTo>
                  <a:lnTo>
                    <a:pt x="977991" y="10166"/>
                  </a:lnTo>
                  <a:lnTo>
                    <a:pt x="1035767" y="14321"/>
                  </a:lnTo>
                  <a:lnTo>
                    <a:pt x="1087734" y="19059"/>
                  </a:lnTo>
                  <a:lnTo>
                    <a:pt x="1133309" y="24328"/>
                  </a:lnTo>
                  <a:lnTo>
                    <a:pt x="1171908" y="30074"/>
                  </a:lnTo>
                  <a:lnTo>
                    <a:pt x="1225838" y="42785"/>
                  </a:lnTo>
                  <a:lnTo>
                    <a:pt x="1244854" y="56768"/>
                  </a:lnTo>
                  <a:lnTo>
                    <a:pt x="1244854" y="397903"/>
                  </a:lnTo>
                  <a:lnTo>
                    <a:pt x="1202945" y="418448"/>
                  </a:lnTo>
                  <a:lnTo>
                    <a:pt x="1133309" y="430380"/>
                  </a:lnTo>
                  <a:lnTo>
                    <a:pt x="1087734" y="435656"/>
                  </a:lnTo>
                  <a:lnTo>
                    <a:pt x="1035767" y="440402"/>
                  </a:lnTo>
                  <a:lnTo>
                    <a:pt x="977991" y="444564"/>
                  </a:lnTo>
                  <a:lnTo>
                    <a:pt x="914991" y="448088"/>
                  </a:lnTo>
                  <a:lnTo>
                    <a:pt x="847350" y="450922"/>
                  </a:lnTo>
                  <a:lnTo>
                    <a:pt x="775653" y="453012"/>
                  </a:lnTo>
                  <a:lnTo>
                    <a:pt x="700484" y="454305"/>
                  </a:lnTo>
                  <a:lnTo>
                    <a:pt x="622426" y="454748"/>
                  </a:lnTo>
                  <a:lnTo>
                    <a:pt x="544344" y="454305"/>
                  </a:lnTo>
                  <a:lnTo>
                    <a:pt x="469158" y="453012"/>
                  </a:lnTo>
                  <a:lnTo>
                    <a:pt x="397451" y="450922"/>
                  </a:lnTo>
                  <a:lnTo>
                    <a:pt x="329806" y="448088"/>
                  </a:lnTo>
                  <a:lnTo>
                    <a:pt x="266807" y="444564"/>
                  </a:lnTo>
                  <a:lnTo>
                    <a:pt x="209035" y="440402"/>
                  </a:lnTo>
                  <a:lnTo>
                    <a:pt x="157075" y="435656"/>
                  </a:lnTo>
                  <a:lnTo>
                    <a:pt x="111509" y="430380"/>
                  </a:lnTo>
                  <a:lnTo>
                    <a:pt x="72920" y="424626"/>
                  </a:lnTo>
                  <a:lnTo>
                    <a:pt x="19007" y="411900"/>
                  </a:lnTo>
                  <a:lnTo>
                    <a:pt x="0" y="397903"/>
                  </a:lnTo>
                  <a:lnTo>
                    <a:pt x="0" y="56768"/>
                  </a:lnTo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8314435" y="5408803"/>
            <a:ext cx="800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 Warehouse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378269" y="2511056"/>
            <a:ext cx="10822305" cy="3969385"/>
            <a:chOff x="378269" y="2511056"/>
            <a:chExt cx="10822305" cy="3969385"/>
          </a:xfrm>
        </p:grpSpPr>
        <p:sp>
          <p:nvSpPr>
            <p:cNvPr id="51" name="object 51" descr=""/>
            <p:cNvSpPr/>
            <p:nvPr/>
          </p:nvSpPr>
          <p:spPr>
            <a:xfrm>
              <a:off x="8652637" y="2728721"/>
              <a:ext cx="1855470" cy="2533650"/>
            </a:xfrm>
            <a:custGeom>
              <a:avLst/>
              <a:gdLst/>
              <a:ahLst/>
              <a:cxnLst/>
              <a:rect l="l" t="t" r="r" b="b"/>
              <a:pathLst>
                <a:path w="1855470" h="2533650">
                  <a:moveTo>
                    <a:pt x="76200" y="2456942"/>
                  </a:moveTo>
                  <a:lnTo>
                    <a:pt x="47625" y="2456942"/>
                  </a:lnTo>
                  <a:lnTo>
                    <a:pt x="47625" y="2185924"/>
                  </a:lnTo>
                  <a:lnTo>
                    <a:pt x="28575" y="2185924"/>
                  </a:lnTo>
                  <a:lnTo>
                    <a:pt x="28575" y="2456942"/>
                  </a:lnTo>
                  <a:lnTo>
                    <a:pt x="0" y="2456942"/>
                  </a:lnTo>
                  <a:lnTo>
                    <a:pt x="38100" y="2533142"/>
                  </a:lnTo>
                  <a:lnTo>
                    <a:pt x="69850" y="2469642"/>
                  </a:lnTo>
                  <a:lnTo>
                    <a:pt x="76200" y="2456942"/>
                  </a:lnTo>
                  <a:close/>
                </a:path>
                <a:path w="1855470" h="2533650">
                  <a:moveTo>
                    <a:pt x="1855216" y="38100"/>
                  </a:moveTo>
                  <a:lnTo>
                    <a:pt x="1836166" y="28575"/>
                  </a:lnTo>
                  <a:lnTo>
                    <a:pt x="1779016" y="0"/>
                  </a:lnTo>
                  <a:lnTo>
                    <a:pt x="1779016" y="28575"/>
                  </a:lnTo>
                  <a:lnTo>
                    <a:pt x="520192" y="28575"/>
                  </a:lnTo>
                  <a:lnTo>
                    <a:pt x="520192" y="47625"/>
                  </a:lnTo>
                  <a:lnTo>
                    <a:pt x="1779016" y="47625"/>
                  </a:lnTo>
                  <a:lnTo>
                    <a:pt x="1779016" y="76200"/>
                  </a:lnTo>
                  <a:lnTo>
                    <a:pt x="1836166" y="47625"/>
                  </a:lnTo>
                  <a:lnTo>
                    <a:pt x="1855216" y="381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8225" y="3964076"/>
              <a:ext cx="1271904" cy="58430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269" y="6095314"/>
              <a:ext cx="998004" cy="38489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4031" y="2511056"/>
              <a:ext cx="800226" cy="23887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3269106" y="6004242"/>
              <a:ext cx="812800" cy="429895"/>
            </a:xfrm>
            <a:custGeom>
              <a:avLst/>
              <a:gdLst/>
              <a:ahLst/>
              <a:cxnLst/>
              <a:rect l="l" t="t" r="r" b="b"/>
              <a:pathLst>
                <a:path w="812800" h="429895">
                  <a:moveTo>
                    <a:pt x="81254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890" y="416646"/>
                  </a:lnTo>
                  <a:lnTo>
                    <a:pt x="115739" y="423725"/>
                  </a:lnTo>
                  <a:lnTo>
                    <a:pt x="165257" y="427936"/>
                  </a:lnTo>
                  <a:lnTo>
                    <a:pt x="210155" y="429577"/>
                  </a:lnTo>
                  <a:lnTo>
                    <a:pt x="251144" y="428948"/>
                  </a:lnTo>
                  <a:lnTo>
                    <a:pt x="324236" y="422071"/>
                  </a:lnTo>
                  <a:lnTo>
                    <a:pt x="390221" y="409696"/>
                  </a:lnTo>
                  <a:lnTo>
                    <a:pt x="488309" y="386051"/>
                  </a:lnTo>
                  <a:lnTo>
                    <a:pt x="523611" y="378009"/>
                  </a:lnTo>
                  <a:lnTo>
                    <a:pt x="561401" y="370385"/>
                  </a:lnTo>
                  <a:lnTo>
                    <a:pt x="602390" y="363477"/>
                  </a:lnTo>
                  <a:lnTo>
                    <a:pt x="647288" y="357584"/>
                  </a:lnTo>
                  <a:lnTo>
                    <a:pt x="696806" y="353005"/>
                  </a:lnTo>
                  <a:lnTo>
                    <a:pt x="751655" y="350038"/>
                  </a:lnTo>
                  <a:lnTo>
                    <a:pt x="812545" y="348983"/>
                  </a:lnTo>
                  <a:lnTo>
                    <a:pt x="81254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269106" y="6004242"/>
              <a:ext cx="812800" cy="429895"/>
            </a:xfrm>
            <a:custGeom>
              <a:avLst/>
              <a:gdLst/>
              <a:ahLst/>
              <a:cxnLst/>
              <a:rect l="l" t="t" r="r" b="b"/>
              <a:pathLst>
                <a:path w="812800" h="429895">
                  <a:moveTo>
                    <a:pt x="0" y="0"/>
                  </a:moveTo>
                  <a:lnTo>
                    <a:pt x="812545" y="0"/>
                  </a:lnTo>
                  <a:lnTo>
                    <a:pt x="812545" y="348983"/>
                  </a:lnTo>
                  <a:lnTo>
                    <a:pt x="751655" y="350038"/>
                  </a:lnTo>
                  <a:lnTo>
                    <a:pt x="696806" y="353005"/>
                  </a:lnTo>
                  <a:lnTo>
                    <a:pt x="647288" y="357584"/>
                  </a:lnTo>
                  <a:lnTo>
                    <a:pt x="602390" y="363477"/>
                  </a:lnTo>
                  <a:lnTo>
                    <a:pt x="561401" y="370385"/>
                  </a:lnTo>
                  <a:lnTo>
                    <a:pt x="523611" y="378009"/>
                  </a:lnTo>
                  <a:lnTo>
                    <a:pt x="454784" y="394212"/>
                  </a:lnTo>
                  <a:lnTo>
                    <a:pt x="422324" y="402193"/>
                  </a:lnTo>
                  <a:lnTo>
                    <a:pt x="390221" y="409696"/>
                  </a:lnTo>
                  <a:lnTo>
                    <a:pt x="324236" y="422071"/>
                  </a:lnTo>
                  <a:lnTo>
                    <a:pt x="251144" y="428948"/>
                  </a:lnTo>
                  <a:lnTo>
                    <a:pt x="210155" y="429577"/>
                  </a:lnTo>
                  <a:lnTo>
                    <a:pt x="165257" y="427936"/>
                  </a:lnTo>
                  <a:lnTo>
                    <a:pt x="115739" y="423725"/>
                  </a:lnTo>
                  <a:lnTo>
                    <a:pt x="60890" y="416646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375615" y="1970023"/>
            <a:ext cx="758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AIMS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(</a:t>
            </a:r>
            <a:r>
              <a:rPr dirty="0" sz="1200" spc="-10">
                <a:latin typeface="Calibri"/>
                <a:cs typeface="Calibri"/>
              </a:rPr>
              <a:t>eICR</a:t>
            </a:r>
            <a:r>
              <a:rPr dirty="0" sz="1200" spc="-10" b="1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368802" y="6037579"/>
            <a:ext cx="614680" cy="270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ImmTrac</a:t>
            </a:r>
            <a:r>
              <a:rPr dirty="0" sz="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dirty="0" sz="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5086096" y="1393088"/>
            <a:ext cx="6806565" cy="5107305"/>
            <a:chOff x="5086096" y="1393088"/>
            <a:chExt cx="6806565" cy="5107305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7853" y="2451735"/>
              <a:ext cx="1384427" cy="630047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343144" y="4141469"/>
              <a:ext cx="4585335" cy="1336675"/>
            </a:xfrm>
            <a:custGeom>
              <a:avLst/>
              <a:gdLst/>
              <a:ahLst/>
              <a:cxnLst/>
              <a:rect l="l" t="t" r="r" b="b"/>
              <a:pathLst>
                <a:path w="4585334" h="1336675">
                  <a:moveTo>
                    <a:pt x="2023491" y="839597"/>
                  </a:moveTo>
                  <a:lnTo>
                    <a:pt x="2017141" y="826897"/>
                  </a:lnTo>
                  <a:lnTo>
                    <a:pt x="1985391" y="763397"/>
                  </a:lnTo>
                  <a:lnTo>
                    <a:pt x="1947291" y="839597"/>
                  </a:lnTo>
                  <a:lnTo>
                    <a:pt x="1975866" y="839597"/>
                  </a:lnTo>
                  <a:lnTo>
                    <a:pt x="1975866" y="957199"/>
                  </a:lnTo>
                  <a:lnTo>
                    <a:pt x="96393" y="957199"/>
                  </a:lnTo>
                  <a:lnTo>
                    <a:pt x="96393" y="19050"/>
                  </a:lnTo>
                  <a:lnTo>
                    <a:pt x="96393" y="9525"/>
                  </a:lnTo>
                  <a:lnTo>
                    <a:pt x="96393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7343" y="19050"/>
                  </a:lnTo>
                  <a:lnTo>
                    <a:pt x="77343" y="976249"/>
                  </a:lnTo>
                  <a:lnTo>
                    <a:pt x="1994916" y="976249"/>
                  </a:lnTo>
                  <a:lnTo>
                    <a:pt x="1994916" y="966724"/>
                  </a:lnTo>
                  <a:lnTo>
                    <a:pt x="1994916" y="957199"/>
                  </a:lnTo>
                  <a:lnTo>
                    <a:pt x="1994916" y="839597"/>
                  </a:lnTo>
                  <a:lnTo>
                    <a:pt x="2023491" y="839597"/>
                  </a:lnTo>
                  <a:close/>
                </a:path>
                <a:path w="4585334" h="1336675">
                  <a:moveTo>
                    <a:pt x="4585081" y="114681"/>
                  </a:moveTo>
                  <a:lnTo>
                    <a:pt x="4566031" y="105156"/>
                  </a:lnTo>
                  <a:lnTo>
                    <a:pt x="4508881" y="76581"/>
                  </a:lnTo>
                  <a:lnTo>
                    <a:pt x="4508881" y="105156"/>
                  </a:lnTo>
                  <a:lnTo>
                    <a:pt x="4326890" y="105156"/>
                  </a:lnTo>
                  <a:lnTo>
                    <a:pt x="4326890" y="1317244"/>
                  </a:lnTo>
                  <a:lnTo>
                    <a:pt x="3992118" y="1317244"/>
                  </a:lnTo>
                  <a:lnTo>
                    <a:pt x="3992118" y="1336294"/>
                  </a:lnTo>
                  <a:lnTo>
                    <a:pt x="4345940" y="1336294"/>
                  </a:lnTo>
                  <a:lnTo>
                    <a:pt x="4345940" y="1326769"/>
                  </a:lnTo>
                  <a:lnTo>
                    <a:pt x="4345940" y="1317244"/>
                  </a:lnTo>
                  <a:lnTo>
                    <a:pt x="4345940" y="124206"/>
                  </a:lnTo>
                  <a:lnTo>
                    <a:pt x="4508881" y="124206"/>
                  </a:lnTo>
                  <a:lnTo>
                    <a:pt x="4508881" y="152781"/>
                  </a:lnTo>
                  <a:lnTo>
                    <a:pt x="4566031" y="124206"/>
                  </a:lnTo>
                  <a:lnTo>
                    <a:pt x="4585081" y="11468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092446" y="1399438"/>
              <a:ext cx="255270" cy="5094605"/>
            </a:xfrm>
            <a:custGeom>
              <a:avLst/>
              <a:gdLst/>
              <a:ahLst/>
              <a:cxnLst/>
              <a:rect l="l" t="t" r="r" b="b"/>
              <a:pathLst>
                <a:path w="255270" h="5094605">
                  <a:moveTo>
                    <a:pt x="255142" y="0"/>
                  </a:moveTo>
                  <a:lnTo>
                    <a:pt x="0" y="0"/>
                  </a:lnTo>
                  <a:lnTo>
                    <a:pt x="0" y="5094224"/>
                  </a:lnTo>
                  <a:lnTo>
                    <a:pt x="255142" y="5094224"/>
                  </a:lnTo>
                  <a:lnTo>
                    <a:pt x="255142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092446" y="1399438"/>
              <a:ext cx="255270" cy="5094605"/>
            </a:xfrm>
            <a:custGeom>
              <a:avLst/>
              <a:gdLst/>
              <a:ahLst/>
              <a:cxnLst/>
              <a:rect l="l" t="t" r="r" b="b"/>
              <a:pathLst>
                <a:path w="255270" h="5094605">
                  <a:moveTo>
                    <a:pt x="0" y="5094224"/>
                  </a:moveTo>
                  <a:lnTo>
                    <a:pt x="255142" y="5094224"/>
                  </a:lnTo>
                  <a:lnTo>
                    <a:pt x="255142" y="0"/>
                  </a:lnTo>
                  <a:lnTo>
                    <a:pt x="0" y="0"/>
                  </a:lnTo>
                  <a:lnTo>
                    <a:pt x="0" y="5094224"/>
                  </a:lnTo>
                  <a:close/>
                </a:path>
              </a:pathLst>
            </a:custGeom>
            <a:ln w="12699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6808469" y="1215644"/>
            <a:ext cx="13855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MDM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SaaS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Data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Engine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0071354" y="1213865"/>
            <a:ext cx="15875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Target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System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Reporting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133365" y="3318310"/>
            <a:ext cx="204470" cy="12547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Integration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9928225" y="1467396"/>
            <a:ext cx="1894205" cy="4476115"/>
            <a:chOff x="9928225" y="1467396"/>
            <a:chExt cx="1894205" cy="4476115"/>
          </a:xfrm>
        </p:grpSpPr>
        <p:pic>
          <p:nvPicPr>
            <p:cNvPr id="68" name="object 6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3227" y="1467396"/>
              <a:ext cx="599935" cy="35098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8225" y="5521210"/>
              <a:ext cx="1894204" cy="42177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0526141" y="3110737"/>
              <a:ext cx="866775" cy="2447925"/>
            </a:xfrm>
            <a:custGeom>
              <a:avLst/>
              <a:gdLst/>
              <a:ahLst/>
              <a:cxnLst/>
              <a:rect l="l" t="t" r="r" b="b"/>
              <a:pathLst>
                <a:path w="866775" h="2447925">
                  <a:moveTo>
                    <a:pt x="575818" y="108839"/>
                  </a:moveTo>
                  <a:lnTo>
                    <a:pt x="556768" y="108839"/>
                  </a:lnTo>
                  <a:lnTo>
                    <a:pt x="556768" y="471551"/>
                  </a:lnTo>
                  <a:lnTo>
                    <a:pt x="28575" y="471551"/>
                  </a:lnTo>
                  <a:lnTo>
                    <a:pt x="28575" y="777113"/>
                  </a:lnTo>
                  <a:lnTo>
                    <a:pt x="0" y="777113"/>
                  </a:lnTo>
                  <a:lnTo>
                    <a:pt x="38100" y="853313"/>
                  </a:lnTo>
                  <a:lnTo>
                    <a:pt x="69850" y="789813"/>
                  </a:lnTo>
                  <a:lnTo>
                    <a:pt x="76200" y="777113"/>
                  </a:lnTo>
                  <a:lnTo>
                    <a:pt x="47625" y="777113"/>
                  </a:lnTo>
                  <a:lnTo>
                    <a:pt x="47625" y="490601"/>
                  </a:lnTo>
                  <a:lnTo>
                    <a:pt x="575818" y="490601"/>
                  </a:lnTo>
                  <a:lnTo>
                    <a:pt x="575818" y="471551"/>
                  </a:lnTo>
                  <a:lnTo>
                    <a:pt x="575818" y="108839"/>
                  </a:lnTo>
                  <a:close/>
                </a:path>
                <a:path w="866775" h="2447925">
                  <a:moveTo>
                    <a:pt x="866521" y="0"/>
                  </a:moveTo>
                  <a:lnTo>
                    <a:pt x="847471" y="0"/>
                  </a:lnTo>
                  <a:lnTo>
                    <a:pt x="847471" y="2207006"/>
                  </a:lnTo>
                  <a:lnTo>
                    <a:pt x="340360" y="2207006"/>
                  </a:lnTo>
                  <a:lnTo>
                    <a:pt x="340360" y="2371598"/>
                  </a:lnTo>
                  <a:lnTo>
                    <a:pt x="311785" y="2371598"/>
                  </a:lnTo>
                  <a:lnTo>
                    <a:pt x="349885" y="2447798"/>
                  </a:lnTo>
                  <a:lnTo>
                    <a:pt x="381635" y="2384298"/>
                  </a:lnTo>
                  <a:lnTo>
                    <a:pt x="387985" y="2371598"/>
                  </a:lnTo>
                  <a:lnTo>
                    <a:pt x="359410" y="2371598"/>
                  </a:lnTo>
                  <a:lnTo>
                    <a:pt x="359410" y="2226056"/>
                  </a:lnTo>
                  <a:lnTo>
                    <a:pt x="866521" y="2226056"/>
                  </a:lnTo>
                  <a:lnTo>
                    <a:pt x="866521" y="2207006"/>
                  </a:lnTo>
                  <a:lnTo>
                    <a:pt x="86652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1402948" y="4333525"/>
            <a:ext cx="127635" cy="8966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Disease</a:t>
            </a:r>
            <a:r>
              <a:rPr dirty="0" sz="800" spc="-3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Investigation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438505" y="3010687"/>
            <a:ext cx="620395" cy="424180"/>
            <a:chOff x="438505" y="3010687"/>
            <a:chExt cx="620395" cy="424180"/>
          </a:xfrm>
        </p:grpSpPr>
        <p:sp>
          <p:nvSpPr>
            <p:cNvPr id="73" name="object 73" descr=""/>
            <p:cNvSpPr/>
            <p:nvPr/>
          </p:nvSpPr>
          <p:spPr>
            <a:xfrm>
              <a:off x="451205" y="3023387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51205" y="3023387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529437" y="3163595"/>
            <a:ext cx="438150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492315" y="3083839"/>
            <a:ext cx="620395" cy="424180"/>
            <a:chOff x="492315" y="3083839"/>
            <a:chExt cx="620395" cy="424180"/>
          </a:xfrm>
        </p:grpSpPr>
        <p:sp>
          <p:nvSpPr>
            <p:cNvPr id="77" name="object 77" descr=""/>
            <p:cNvSpPr/>
            <p:nvPr/>
          </p:nvSpPr>
          <p:spPr>
            <a:xfrm>
              <a:off x="505015" y="3096539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05015" y="3096539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583387" y="3237229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554939" y="3162833"/>
            <a:ext cx="620395" cy="424180"/>
            <a:chOff x="554939" y="3162833"/>
            <a:chExt cx="620395" cy="424180"/>
          </a:xfrm>
        </p:grpSpPr>
        <p:sp>
          <p:nvSpPr>
            <p:cNvPr id="81" name="object 81" descr=""/>
            <p:cNvSpPr/>
            <p:nvPr/>
          </p:nvSpPr>
          <p:spPr>
            <a:xfrm>
              <a:off x="567639" y="3175533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67639" y="3175533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451205" y="3023387"/>
            <a:ext cx="711835" cy="55118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35"/>
              </a:spcBef>
            </a:pPr>
            <a:endParaRPr sz="800">
              <a:latin typeface="Times New Roman"/>
              <a:cs typeface="Times New Roman"/>
            </a:endParaRPr>
          </a:p>
          <a:p>
            <a:pPr marL="249554" marR="57785" indent="-6731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PRE-NEDSS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ELR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 HL7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3275203" y="3017011"/>
            <a:ext cx="838835" cy="442595"/>
            <a:chOff x="3275203" y="3017011"/>
            <a:chExt cx="838835" cy="442595"/>
          </a:xfrm>
        </p:grpSpPr>
        <p:sp>
          <p:nvSpPr>
            <p:cNvPr id="85" name="object 85" descr=""/>
            <p:cNvSpPr/>
            <p:nvPr/>
          </p:nvSpPr>
          <p:spPr>
            <a:xfrm>
              <a:off x="3281553" y="3023361"/>
              <a:ext cx="826135" cy="429895"/>
            </a:xfrm>
            <a:custGeom>
              <a:avLst/>
              <a:gdLst/>
              <a:ahLst/>
              <a:cxnLst/>
              <a:rect l="l" t="t" r="r" b="b"/>
              <a:pathLst>
                <a:path w="826135" h="429895">
                  <a:moveTo>
                    <a:pt x="82562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1880" y="416648"/>
                  </a:lnTo>
                  <a:lnTo>
                    <a:pt x="117620" y="423729"/>
                  </a:lnTo>
                  <a:lnTo>
                    <a:pt x="167943" y="427941"/>
                  </a:lnTo>
                  <a:lnTo>
                    <a:pt x="213570" y="429584"/>
                  </a:lnTo>
                  <a:lnTo>
                    <a:pt x="255224" y="428955"/>
                  </a:lnTo>
                  <a:lnTo>
                    <a:pt x="293626" y="426355"/>
                  </a:lnTo>
                  <a:lnTo>
                    <a:pt x="363567" y="416432"/>
                  </a:lnTo>
                  <a:lnTo>
                    <a:pt x="429171" y="402205"/>
                  </a:lnTo>
                  <a:lnTo>
                    <a:pt x="496214" y="386063"/>
                  </a:lnTo>
                  <a:lnTo>
                    <a:pt x="532082" y="378021"/>
                  </a:lnTo>
                  <a:lnTo>
                    <a:pt x="570476" y="370397"/>
                  </a:lnTo>
                  <a:lnTo>
                    <a:pt x="612119" y="363489"/>
                  </a:lnTo>
                  <a:lnTo>
                    <a:pt x="657734" y="357596"/>
                  </a:lnTo>
                  <a:lnTo>
                    <a:pt x="708042" y="353017"/>
                  </a:lnTo>
                  <a:lnTo>
                    <a:pt x="763765" y="350051"/>
                  </a:lnTo>
                  <a:lnTo>
                    <a:pt x="825626" y="348996"/>
                  </a:lnTo>
                  <a:lnTo>
                    <a:pt x="825626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281553" y="3023361"/>
              <a:ext cx="826135" cy="429895"/>
            </a:xfrm>
            <a:custGeom>
              <a:avLst/>
              <a:gdLst/>
              <a:ahLst/>
              <a:cxnLst/>
              <a:rect l="l" t="t" r="r" b="b"/>
              <a:pathLst>
                <a:path w="826135" h="429895">
                  <a:moveTo>
                    <a:pt x="0" y="0"/>
                  </a:moveTo>
                  <a:lnTo>
                    <a:pt x="825626" y="0"/>
                  </a:lnTo>
                  <a:lnTo>
                    <a:pt x="825626" y="348996"/>
                  </a:lnTo>
                  <a:lnTo>
                    <a:pt x="763765" y="350051"/>
                  </a:lnTo>
                  <a:lnTo>
                    <a:pt x="708042" y="353017"/>
                  </a:lnTo>
                  <a:lnTo>
                    <a:pt x="657734" y="357596"/>
                  </a:lnTo>
                  <a:lnTo>
                    <a:pt x="612119" y="363489"/>
                  </a:lnTo>
                  <a:lnTo>
                    <a:pt x="570476" y="370397"/>
                  </a:lnTo>
                  <a:lnTo>
                    <a:pt x="532082" y="378021"/>
                  </a:lnTo>
                  <a:lnTo>
                    <a:pt x="462152" y="394224"/>
                  </a:lnTo>
                  <a:lnTo>
                    <a:pt x="429171" y="402205"/>
                  </a:lnTo>
                  <a:lnTo>
                    <a:pt x="396550" y="409707"/>
                  </a:lnTo>
                  <a:lnTo>
                    <a:pt x="329500" y="422081"/>
                  </a:lnTo>
                  <a:lnTo>
                    <a:pt x="255224" y="428955"/>
                  </a:lnTo>
                  <a:lnTo>
                    <a:pt x="213570" y="429584"/>
                  </a:lnTo>
                  <a:lnTo>
                    <a:pt x="167943" y="427941"/>
                  </a:lnTo>
                  <a:lnTo>
                    <a:pt x="117620" y="423729"/>
                  </a:lnTo>
                  <a:lnTo>
                    <a:pt x="61880" y="416648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>
            <a:off x="3367532" y="3056382"/>
            <a:ext cx="6540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ELR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3268471" y="3501390"/>
            <a:ext cx="819150" cy="442595"/>
            <a:chOff x="3268471" y="3501390"/>
            <a:chExt cx="819150" cy="442595"/>
          </a:xfrm>
        </p:grpSpPr>
        <p:sp>
          <p:nvSpPr>
            <p:cNvPr id="89" name="object 89" descr=""/>
            <p:cNvSpPr/>
            <p:nvPr/>
          </p:nvSpPr>
          <p:spPr>
            <a:xfrm>
              <a:off x="3274821" y="3507740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80645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433" y="416648"/>
                  </a:lnTo>
                  <a:lnTo>
                    <a:pt x="114871" y="423729"/>
                  </a:lnTo>
                  <a:lnTo>
                    <a:pt x="164017" y="427941"/>
                  </a:lnTo>
                  <a:lnTo>
                    <a:pt x="208578" y="429584"/>
                  </a:lnTo>
                  <a:lnTo>
                    <a:pt x="249259" y="428955"/>
                  </a:lnTo>
                  <a:lnTo>
                    <a:pt x="321804" y="422081"/>
                  </a:lnTo>
                  <a:lnTo>
                    <a:pt x="387293" y="409707"/>
                  </a:lnTo>
                  <a:lnTo>
                    <a:pt x="484645" y="386063"/>
                  </a:lnTo>
                  <a:lnTo>
                    <a:pt x="519683" y="378021"/>
                  </a:lnTo>
                  <a:lnTo>
                    <a:pt x="557190" y="370397"/>
                  </a:lnTo>
                  <a:lnTo>
                    <a:pt x="597871" y="363489"/>
                  </a:lnTo>
                  <a:lnTo>
                    <a:pt x="642432" y="357596"/>
                  </a:lnTo>
                  <a:lnTo>
                    <a:pt x="691578" y="353017"/>
                  </a:lnTo>
                  <a:lnTo>
                    <a:pt x="746016" y="350051"/>
                  </a:lnTo>
                  <a:lnTo>
                    <a:pt x="806450" y="348996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274821" y="3507740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0" y="0"/>
                  </a:moveTo>
                  <a:lnTo>
                    <a:pt x="806450" y="0"/>
                  </a:lnTo>
                  <a:lnTo>
                    <a:pt x="806450" y="348996"/>
                  </a:lnTo>
                  <a:lnTo>
                    <a:pt x="746016" y="350051"/>
                  </a:lnTo>
                  <a:lnTo>
                    <a:pt x="691578" y="353017"/>
                  </a:lnTo>
                  <a:lnTo>
                    <a:pt x="642432" y="357596"/>
                  </a:lnTo>
                  <a:lnTo>
                    <a:pt x="597871" y="363489"/>
                  </a:lnTo>
                  <a:lnTo>
                    <a:pt x="557190" y="370397"/>
                  </a:lnTo>
                  <a:lnTo>
                    <a:pt x="519683" y="378021"/>
                  </a:lnTo>
                  <a:lnTo>
                    <a:pt x="451372" y="394224"/>
                  </a:lnTo>
                  <a:lnTo>
                    <a:pt x="419156" y="402205"/>
                  </a:lnTo>
                  <a:lnTo>
                    <a:pt x="387293" y="409707"/>
                  </a:lnTo>
                  <a:lnTo>
                    <a:pt x="321804" y="422081"/>
                  </a:lnTo>
                  <a:lnTo>
                    <a:pt x="249259" y="428955"/>
                  </a:lnTo>
                  <a:lnTo>
                    <a:pt x="208578" y="429584"/>
                  </a:lnTo>
                  <a:lnTo>
                    <a:pt x="164017" y="427941"/>
                  </a:lnTo>
                  <a:lnTo>
                    <a:pt x="114871" y="423729"/>
                  </a:lnTo>
                  <a:lnTo>
                    <a:pt x="60433" y="416648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3379089" y="3479672"/>
            <a:ext cx="598170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endParaRPr sz="8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Investigations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3256534" y="3973829"/>
            <a:ext cx="819150" cy="442595"/>
            <a:chOff x="3256534" y="3973829"/>
            <a:chExt cx="819150" cy="442595"/>
          </a:xfrm>
        </p:grpSpPr>
        <p:sp>
          <p:nvSpPr>
            <p:cNvPr id="93" name="object 93" descr=""/>
            <p:cNvSpPr/>
            <p:nvPr/>
          </p:nvSpPr>
          <p:spPr>
            <a:xfrm>
              <a:off x="3262884" y="3980179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80645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433" y="416648"/>
                  </a:lnTo>
                  <a:lnTo>
                    <a:pt x="114871" y="423729"/>
                  </a:lnTo>
                  <a:lnTo>
                    <a:pt x="164017" y="427941"/>
                  </a:lnTo>
                  <a:lnTo>
                    <a:pt x="208578" y="429584"/>
                  </a:lnTo>
                  <a:lnTo>
                    <a:pt x="249259" y="428955"/>
                  </a:lnTo>
                  <a:lnTo>
                    <a:pt x="321804" y="422081"/>
                  </a:lnTo>
                  <a:lnTo>
                    <a:pt x="387293" y="409707"/>
                  </a:lnTo>
                  <a:lnTo>
                    <a:pt x="484645" y="386063"/>
                  </a:lnTo>
                  <a:lnTo>
                    <a:pt x="519683" y="378021"/>
                  </a:lnTo>
                  <a:lnTo>
                    <a:pt x="557190" y="370397"/>
                  </a:lnTo>
                  <a:lnTo>
                    <a:pt x="597871" y="363489"/>
                  </a:lnTo>
                  <a:lnTo>
                    <a:pt x="642432" y="357596"/>
                  </a:lnTo>
                  <a:lnTo>
                    <a:pt x="691578" y="353017"/>
                  </a:lnTo>
                  <a:lnTo>
                    <a:pt x="746016" y="350051"/>
                  </a:lnTo>
                  <a:lnTo>
                    <a:pt x="806450" y="348996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262884" y="3980179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0" y="0"/>
                  </a:moveTo>
                  <a:lnTo>
                    <a:pt x="806450" y="0"/>
                  </a:lnTo>
                  <a:lnTo>
                    <a:pt x="806450" y="348996"/>
                  </a:lnTo>
                  <a:lnTo>
                    <a:pt x="746016" y="350051"/>
                  </a:lnTo>
                  <a:lnTo>
                    <a:pt x="691578" y="353017"/>
                  </a:lnTo>
                  <a:lnTo>
                    <a:pt x="642432" y="357596"/>
                  </a:lnTo>
                  <a:lnTo>
                    <a:pt x="597871" y="363489"/>
                  </a:lnTo>
                  <a:lnTo>
                    <a:pt x="557190" y="370397"/>
                  </a:lnTo>
                  <a:lnTo>
                    <a:pt x="519683" y="378021"/>
                  </a:lnTo>
                  <a:lnTo>
                    <a:pt x="451372" y="394224"/>
                  </a:lnTo>
                  <a:lnTo>
                    <a:pt x="419156" y="402205"/>
                  </a:lnTo>
                  <a:lnTo>
                    <a:pt x="387293" y="409707"/>
                  </a:lnTo>
                  <a:lnTo>
                    <a:pt x="321804" y="422081"/>
                  </a:lnTo>
                  <a:lnTo>
                    <a:pt x="249259" y="428955"/>
                  </a:lnTo>
                  <a:lnTo>
                    <a:pt x="208578" y="429584"/>
                  </a:lnTo>
                  <a:lnTo>
                    <a:pt x="164017" y="427941"/>
                  </a:lnTo>
                  <a:lnTo>
                    <a:pt x="114871" y="423729"/>
                  </a:lnTo>
                  <a:lnTo>
                    <a:pt x="60433" y="416648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 txBox="1"/>
          <p:nvPr/>
        </p:nvSpPr>
        <p:spPr>
          <a:xfrm>
            <a:off x="3394709" y="4013453"/>
            <a:ext cx="54546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endParaRPr sz="8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Labs</a:t>
            </a:r>
            <a:r>
              <a:rPr dirty="0" sz="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438505" y="3697884"/>
            <a:ext cx="620395" cy="424180"/>
            <a:chOff x="438505" y="3697884"/>
            <a:chExt cx="620395" cy="424180"/>
          </a:xfrm>
        </p:grpSpPr>
        <p:sp>
          <p:nvSpPr>
            <p:cNvPr id="97" name="object 97" descr=""/>
            <p:cNvSpPr/>
            <p:nvPr/>
          </p:nvSpPr>
          <p:spPr>
            <a:xfrm>
              <a:off x="451205" y="3710584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51205" y="3710584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529437" y="3851147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3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492315" y="3771036"/>
            <a:ext cx="620395" cy="424180"/>
            <a:chOff x="492315" y="3771036"/>
            <a:chExt cx="620395" cy="424180"/>
          </a:xfrm>
        </p:grpSpPr>
        <p:sp>
          <p:nvSpPr>
            <p:cNvPr id="101" name="object 101" descr=""/>
            <p:cNvSpPr/>
            <p:nvPr/>
          </p:nvSpPr>
          <p:spPr>
            <a:xfrm>
              <a:off x="505015" y="3783736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05015" y="3783736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583387" y="3924553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554939" y="3850030"/>
            <a:ext cx="620395" cy="424180"/>
            <a:chOff x="554939" y="3850030"/>
            <a:chExt cx="620395" cy="424180"/>
          </a:xfrm>
        </p:grpSpPr>
        <p:sp>
          <p:nvSpPr>
            <p:cNvPr id="105" name="object 105" descr=""/>
            <p:cNvSpPr/>
            <p:nvPr/>
          </p:nvSpPr>
          <p:spPr>
            <a:xfrm>
              <a:off x="567639" y="3862730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67639" y="3862730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451205" y="3710584"/>
            <a:ext cx="711835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80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NEDSS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424421" y="5318810"/>
            <a:ext cx="620395" cy="424180"/>
            <a:chOff x="424421" y="5318810"/>
            <a:chExt cx="620395" cy="424180"/>
          </a:xfrm>
        </p:grpSpPr>
        <p:sp>
          <p:nvSpPr>
            <p:cNvPr id="109" name="object 109" descr=""/>
            <p:cNvSpPr/>
            <p:nvPr/>
          </p:nvSpPr>
          <p:spPr>
            <a:xfrm>
              <a:off x="437121" y="5331510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37121" y="5331510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 txBox="1"/>
          <p:nvPr/>
        </p:nvSpPr>
        <p:spPr>
          <a:xfrm>
            <a:off x="515416" y="5472684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478231" y="5392013"/>
            <a:ext cx="620395" cy="424180"/>
            <a:chOff x="478231" y="5392013"/>
            <a:chExt cx="620395" cy="424180"/>
          </a:xfrm>
        </p:grpSpPr>
        <p:sp>
          <p:nvSpPr>
            <p:cNvPr id="113" name="object 113" descr=""/>
            <p:cNvSpPr/>
            <p:nvPr/>
          </p:nvSpPr>
          <p:spPr>
            <a:xfrm>
              <a:off x="490931" y="5404713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90931" y="5404713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569366" y="5545835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6" name="object 116" descr=""/>
          <p:cNvGrpSpPr/>
          <p:nvPr/>
        </p:nvGrpSpPr>
        <p:grpSpPr>
          <a:xfrm>
            <a:off x="540854" y="5470969"/>
            <a:ext cx="620395" cy="424180"/>
            <a:chOff x="540854" y="5470969"/>
            <a:chExt cx="620395" cy="424180"/>
          </a:xfrm>
        </p:grpSpPr>
        <p:sp>
          <p:nvSpPr>
            <p:cNvPr id="117" name="object 117" descr=""/>
            <p:cNvSpPr/>
            <p:nvPr/>
          </p:nvSpPr>
          <p:spPr>
            <a:xfrm>
              <a:off x="553554" y="5483669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53554" y="5483669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437121" y="5595315"/>
            <a:ext cx="71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48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3250310" y="4967096"/>
            <a:ext cx="819150" cy="450215"/>
            <a:chOff x="3250310" y="4967096"/>
            <a:chExt cx="819150" cy="450215"/>
          </a:xfrm>
        </p:grpSpPr>
        <p:sp>
          <p:nvSpPr>
            <p:cNvPr id="121" name="object 121" descr=""/>
            <p:cNvSpPr/>
            <p:nvPr/>
          </p:nvSpPr>
          <p:spPr>
            <a:xfrm>
              <a:off x="3256660" y="4973446"/>
              <a:ext cx="806450" cy="437515"/>
            </a:xfrm>
            <a:custGeom>
              <a:avLst/>
              <a:gdLst/>
              <a:ahLst/>
              <a:cxnLst/>
              <a:rect l="l" t="t" r="r" b="b"/>
              <a:pathLst>
                <a:path w="806450" h="437514">
                  <a:moveTo>
                    <a:pt x="806450" y="0"/>
                  </a:moveTo>
                  <a:lnTo>
                    <a:pt x="0" y="0"/>
                  </a:lnTo>
                  <a:lnTo>
                    <a:pt x="0" y="413511"/>
                  </a:lnTo>
                  <a:lnTo>
                    <a:pt x="60433" y="423949"/>
                  </a:lnTo>
                  <a:lnTo>
                    <a:pt x="114871" y="431162"/>
                  </a:lnTo>
                  <a:lnTo>
                    <a:pt x="164017" y="435454"/>
                  </a:lnTo>
                  <a:lnTo>
                    <a:pt x="208578" y="437130"/>
                  </a:lnTo>
                  <a:lnTo>
                    <a:pt x="249259" y="436492"/>
                  </a:lnTo>
                  <a:lnTo>
                    <a:pt x="321804" y="429497"/>
                  </a:lnTo>
                  <a:lnTo>
                    <a:pt x="387293" y="416901"/>
                  </a:lnTo>
                  <a:lnTo>
                    <a:pt x="484645" y="392831"/>
                  </a:lnTo>
                  <a:lnTo>
                    <a:pt x="519683" y="384643"/>
                  </a:lnTo>
                  <a:lnTo>
                    <a:pt x="557190" y="376881"/>
                  </a:lnTo>
                  <a:lnTo>
                    <a:pt x="597871" y="369848"/>
                  </a:lnTo>
                  <a:lnTo>
                    <a:pt x="642432" y="363848"/>
                  </a:lnTo>
                  <a:lnTo>
                    <a:pt x="691578" y="359186"/>
                  </a:lnTo>
                  <a:lnTo>
                    <a:pt x="746016" y="356166"/>
                  </a:lnTo>
                  <a:lnTo>
                    <a:pt x="806450" y="355091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256660" y="4973446"/>
              <a:ext cx="806450" cy="437515"/>
            </a:xfrm>
            <a:custGeom>
              <a:avLst/>
              <a:gdLst/>
              <a:ahLst/>
              <a:cxnLst/>
              <a:rect l="l" t="t" r="r" b="b"/>
              <a:pathLst>
                <a:path w="806450" h="437514">
                  <a:moveTo>
                    <a:pt x="0" y="0"/>
                  </a:moveTo>
                  <a:lnTo>
                    <a:pt x="806450" y="0"/>
                  </a:lnTo>
                  <a:lnTo>
                    <a:pt x="806450" y="355091"/>
                  </a:lnTo>
                  <a:lnTo>
                    <a:pt x="746016" y="356166"/>
                  </a:lnTo>
                  <a:lnTo>
                    <a:pt x="691578" y="359186"/>
                  </a:lnTo>
                  <a:lnTo>
                    <a:pt x="642432" y="363848"/>
                  </a:lnTo>
                  <a:lnTo>
                    <a:pt x="597871" y="369848"/>
                  </a:lnTo>
                  <a:lnTo>
                    <a:pt x="557190" y="376881"/>
                  </a:lnTo>
                  <a:lnTo>
                    <a:pt x="519683" y="384643"/>
                  </a:lnTo>
                  <a:lnTo>
                    <a:pt x="451372" y="401139"/>
                  </a:lnTo>
                  <a:lnTo>
                    <a:pt x="419156" y="409264"/>
                  </a:lnTo>
                  <a:lnTo>
                    <a:pt x="387293" y="416901"/>
                  </a:lnTo>
                  <a:lnTo>
                    <a:pt x="321804" y="429497"/>
                  </a:lnTo>
                  <a:lnTo>
                    <a:pt x="249259" y="436492"/>
                  </a:lnTo>
                  <a:lnTo>
                    <a:pt x="208578" y="437130"/>
                  </a:lnTo>
                  <a:lnTo>
                    <a:pt x="164017" y="435454"/>
                  </a:lnTo>
                  <a:lnTo>
                    <a:pt x="114871" y="431162"/>
                  </a:lnTo>
                  <a:lnTo>
                    <a:pt x="60433" y="423949"/>
                  </a:lnTo>
                  <a:lnTo>
                    <a:pt x="0" y="41351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3348609" y="5009769"/>
            <a:ext cx="6235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3252978" y="5501259"/>
            <a:ext cx="826769" cy="447675"/>
            <a:chOff x="3252978" y="5501259"/>
            <a:chExt cx="826769" cy="447675"/>
          </a:xfrm>
        </p:grpSpPr>
        <p:sp>
          <p:nvSpPr>
            <p:cNvPr id="125" name="object 125" descr=""/>
            <p:cNvSpPr/>
            <p:nvPr/>
          </p:nvSpPr>
          <p:spPr>
            <a:xfrm>
              <a:off x="3259328" y="5507609"/>
              <a:ext cx="814069" cy="434975"/>
            </a:xfrm>
            <a:custGeom>
              <a:avLst/>
              <a:gdLst/>
              <a:ahLst/>
              <a:cxnLst/>
              <a:rect l="l" t="t" r="r" b="b"/>
              <a:pathLst>
                <a:path w="814070" h="434975">
                  <a:moveTo>
                    <a:pt x="813562" y="0"/>
                  </a:moveTo>
                  <a:lnTo>
                    <a:pt x="0" y="0"/>
                  </a:lnTo>
                  <a:lnTo>
                    <a:pt x="0" y="411505"/>
                  </a:lnTo>
                  <a:lnTo>
                    <a:pt x="60966" y="421880"/>
                  </a:lnTo>
                  <a:lnTo>
                    <a:pt x="115884" y="429048"/>
                  </a:lnTo>
                  <a:lnTo>
                    <a:pt x="165464" y="433312"/>
                  </a:lnTo>
                  <a:lnTo>
                    <a:pt x="210418" y="434973"/>
                  </a:lnTo>
                  <a:lnTo>
                    <a:pt x="251458" y="434335"/>
                  </a:lnTo>
                  <a:lnTo>
                    <a:pt x="324641" y="427370"/>
                  </a:lnTo>
                  <a:lnTo>
                    <a:pt x="390709" y="414837"/>
                  </a:lnTo>
                  <a:lnTo>
                    <a:pt x="488920" y="390891"/>
                  </a:lnTo>
                  <a:lnTo>
                    <a:pt x="524266" y="382747"/>
                  </a:lnTo>
                  <a:lnTo>
                    <a:pt x="562103" y="375025"/>
                  </a:lnTo>
                  <a:lnTo>
                    <a:pt x="603143" y="368029"/>
                  </a:lnTo>
                  <a:lnTo>
                    <a:pt x="648097" y="362062"/>
                  </a:lnTo>
                  <a:lnTo>
                    <a:pt x="697677" y="357424"/>
                  </a:lnTo>
                  <a:lnTo>
                    <a:pt x="752595" y="354420"/>
                  </a:lnTo>
                  <a:lnTo>
                    <a:pt x="813562" y="353352"/>
                  </a:lnTo>
                  <a:lnTo>
                    <a:pt x="813562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259328" y="5507609"/>
              <a:ext cx="814069" cy="434975"/>
            </a:xfrm>
            <a:custGeom>
              <a:avLst/>
              <a:gdLst/>
              <a:ahLst/>
              <a:cxnLst/>
              <a:rect l="l" t="t" r="r" b="b"/>
              <a:pathLst>
                <a:path w="814070" h="434975">
                  <a:moveTo>
                    <a:pt x="0" y="0"/>
                  </a:moveTo>
                  <a:lnTo>
                    <a:pt x="813562" y="0"/>
                  </a:lnTo>
                  <a:lnTo>
                    <a:pt x="813562" y="353352"/>
                  </a:lnTo>
                  <a:lnTo>
                    <a:pt x="752595" y="354420"/>
                  </a:lnTo>
                  <a:lnTo>
                    <a:pt x="697677" y="357424"/>
                  </a:lnTo>
                  <a:lnTo>
                    <a:pt x="648097" y="362062"/>
                  </a:lnTo>
                  <a:lnTo>
                    <a:pt x="603143" y="368029"/>
                  </a:lnTo>
                  <a:lnTo>
                    <a:pt x="562103" y="375025"/>
                  </a:lnTo>
                  <a:lnTo>
                    <a:pt x="524266" y="382747"/>
                  </a:lnTo>
                  <a:lnTo>
                    <a:pt x="455352" y="399156"/>
                  </a:lnTo>
                  <a:lnTo>
                    <a:pt x="422852" y="407239"/>
                  </a:lnTo>
                  <a:lnTo>
                    <a:pt x="390709" y="414837"/>
                  </a:lnTo>
                  <a:lnTo>
                    <a:pt x="324641" y="427370"/>
                  </a:lnTo>
                  <a:lnTo>
                    <a:pt x="251458" y="434335"/>
                  </a:lnTo>
                  <a:lnTo>
                    <a:pt x="210418" y="434973"/>
                  </a:lnTo>
                  <a:lnTo>
                    <a:pt x="165464" y="433312"/>
                  </a:lnTo>
                  <a:lnTo>
                    <a:pt x="115884" y="429048"/>
                  </a:lnTo>
                  <a:lnTo>
                    <a:pt x="60966" y="421880"/>
                  </a:lnTo>
                  <a:lnTo>
                    <a:pt x="0" y="41150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 descr=""/>
          <p:cNvSpPr txBox="1"/>
          <p:nvPr/>
        </p:nvSpPr>
        <p:spPr>
          <a:xfrm>
            <a:off x="3344671" y="5543194"/>
            <a:ext cx="6432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1302511" y="1429003"/>
            <a:ext cx="3056890" cy="4254500"/>
            <a:chOff x="1302511" y="1429003"/>
            <a:chExt cx="3056890" cy="4254500"/>
          </a:xfrm>
        </p:grpSpPr>
        <p:pic>
          <p:nvPicPr>
            <p:cNvPr id="129" name="object 1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511" y="5444579"/>
              <a:ext cx="800226" cy="238874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3216401" y="1435353"/>
              <a:ext cx="1136650" cy="424815"/>
            </a:xfrm>
            <a:custGeom>
              <a:avLst/>
              <a:gdLst/>
              <a:ahLst/>
              <a:cxnLst/>
              <a:rect l="l" t="t" r="r" b="b"/>
              <a:pathLst>
                <a:path w="1136650" h="424814">
                  <a:moveTo>
                    <a:pt x="1136396" y="0"/>
                  </a:moveTo>
                  <a:lnTo>
                    <a:pt x="227202" y="0"/>
                  </a:lnTo>
                  <a:lnTo>
                    <a:pt x="0" y="424815"/>
                  </a:lnTo>
                  <a:lnTo>
                    <a:pt x="909065" y="424815"/>
                  </a:lnTo>
                  <a:lnTo>
                    <a:pt x="1136396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216401" y="1435353"/>
              <a:ext cx="1136650" cy="424815"/>
            </a:xfrm>
            <a:custGeom>
              <a:avLst/>
              <a:gdLst/>
              <a:ahLst/>
              <a:cxnLst/>
              <a:rect l="l" t="t" r="r" b="b"/>
              <a:pathLst>
                <a:path w="1136650" h="424814">
                  <a:moveTo>
                    <a:pt x="0" y="424815"/>
                  </a:moveTo>
                  <a:lnTo>
                    <a:pt x="227202" y="0"/>
                  </a:lnTo>
                  <a:lnTo>
                    <a:pt x="1136396" y="0"/>
                  </a:lnTo>
                  <a:lnTo>
                    <a:pt x="909065" y="424815"/>
                  </a:lnTo>
                  <a:lnTo>
                    <a:pt x="0" y="424815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 descr=""/>
          <p:cNvSpPr txBox="1"/>
          <p:nvPr/>
        </p:nvSpPr>
        <p:spPr>
          <a:xfrm>
            <a:off x="3542791" y="1444878"/>
            <a:ext cx="484505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778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Salesforce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r>
              <a:rPr dirty="0" sz="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r>
              <a:rPr dirty="0" sz="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354965" y="1428089"/>
            <a:ext cx="7024370" cy="3674745"/>
            <a:chOff x="354965" y="1428089"/>
            <a:chExt cx="7024370" cy="3674745"/>
          </a:xfrm>
        </p:grpSpPr>
        <p:pic>
          <p:nvPicPr>
            <p:cNvPr id="134" name="object 1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8481" y="1533537"/>
              <a:ext cx="800226" cy="23887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887" y="1928875"/>
              <a:ext cx="729157" cy="16738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965" y="1428089"/>
              <a:ext cx="800226" cy="359308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715" y="4863858"/>
              <a:ext cx="800226" cy="238874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6380225" y="3044316"/>
              <a:ext cx="998855" cy="1068070"/>
            </a:xfrm>
            <a:custGeom>
              <a:avLst/>
              <a:gdLst/>
              <a:ahLst/>
              <a:cxnLst/>
              <a:rect l="l" t="t" r="r" b="b"/>
              <a:pathLst>
                <a:path w="998854" h="1068070">
                  <a:moveTo>
                    <a:pt x="47625" y="63500"/>
                  </a:moveTo>
                  <a:lnTo>
                    <a:pt x="28575" y="63500"/>
                  </a:lnTo>
                  <a:lnTo>
                    <a:pt x="28575" y="1067816"/>
                  </a:lnTo>
                  <a:lnTo>
                    <a:pt x="989329" y="1067816"/>
                  </a:lnTo>
                  <a:lnTo>
                    <a:pt x="981455" y="1059942"/>
                  </a:lnTo>
                  <a:lnTo>
                    <a:pt x="979804" y="1059942"/>
                  </a:lnTo>
                  <a:lnTo>
                    <a:pt x="979804" y="1058291"/>
                  </a:lnTo>
                  <a:lnTo>
                    <a:pt x="47625" y="1058291"/>
                  </a:lnTo>
                  <a:lnTo>
                    <a:pt x="38100" y="1048766"/>
                  </a:lnTo>
                  <a:lnTo>
                    <a:pt x="47625" y="1048766"/>
                  </a:lnTo>
                  <a:lnTo>
                    <a:pt x="47625" y="63500"/>
                  </a:lnTo>
                  <a:close/>
                </a:path>
                <a:path w="998854" h="1068070">
                  <a:moveTo>
                    <a:pt x="979804" y="1058291"/>
                  </a:moveTo>
                  <a:lnTo>
                    <a:pt x="979804" y="1059942"/>
                  </a:lnTo>
                  <a:lnTo>
                    <a:pt x="981455" y="1059942"/>
                  </a:lnTo>
                  <a:lnTo>
                    <a:pt x="979804" y="1058291"/>
                  </a:lnTo>
                  <a:close/>
                </a:path>
                <a:path w="998854" h="1068070">
                  <a:moveTo>
                    <a:pt x="998854" y="1048766"/>
                  </a:moveTo>
                  <a:lnTo>
                    <a:pt x="47625" y="1048766"/>
                  </a:lnTo>
                  <a:lnTo>
                    <a:pt x="47625" y="1058291"/>
                  </a:lnTo>
                  <a:lnTo>
                    <a:pt x="979804" y="1058291"/>
                  </a:lnTo>
                  <a:lnTo>
                    <a:pt x="981455" y="1059942"/>
                  </a:lnTo>
                  <a:lnTo>
                    <a:pt x="998854" y="1059942"/>
                  </a:lnTo>
                  <a:lnTo>
                    <a:pt x="998854" y="1048766"/>
                  </a:lnTo>
                  <a:close/>
                </a:path>
                <a:path w="998854" h="1068070">
                  <a:moveTo>
                    <a:pt x="47625" y="1048766"/>
                  </a:moveTo>
                  <a:lnTo>
                    <a:pt x="38100" y="1048766"/>
                  </a:lnTo>
                  <a:lnTo>
                    <a:pt x="47625" y="1058291"/>
                  </a:lnTo>
                  <a:lnTo>
                    <a:pt x="47625" y="1048766"/>
                  </a:lnTo>
                  <a:close/>
                </a:path>
                <a:path w="998854" h="1068070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998854" h="1068070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1411" y="4454270"/>
              <a:ext cx="729157" cy="167386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5126100" y="2164587"/>
              <a:ext cx="1574800" cy="2562860"/>
            </a:xfrm>
            <a:custGeom>
              <a:avLst/>
              <a:gdLst/>
              <a:ahLst/>
              <a:cxnLst/>
              <a:rect l="l" t="t" r="r" b="b"/>
              <a:pathLst>
                <a:path w="1574800" h="2562860">
                  <a:moveTo>
                    <a:pt x="1498473" y="2486406"/>
                  </a:moveTo>
                  <a:lnTo>
                    <a:pt x="1498473" y="2562606"/>
                  </a:lnTo>
                  <a:lnTo>
                    <a:pt x="1555623" y="2534031"/>
                  </a:lnTo>
                  <a:lnTo>
                    <a:pt x="1511173" y="2534031"/>
                  </a:lnTo>
                  <a:lnTo>
                    <a:pt x="1511173" y="2514981"/>
                  </a:lnTo>
                  <a:lnTo>
                    <a:pt x="1555623" y="2514981"/>
                  </a:lnTo>
                  <a:lnTo>
                    <a:pt x="1498473" y="2486406"/>
                  </a:lnTo>
                  <a:close/>
                </a:path>
                <a:path w="1574800" h="2562860">
                  <a:moveTo>
                    <a:pt x="538861" y="9525"/>
                  </a:moveTo>
                  <a:lnTo>
                    <a:pt x="538861" y="2534031"/>
                  </a:lnTo>
                  <a:lnTo>
                    <a:pt x="1498473" y="2534031"/>
                  </a:lnTo>
                  <a:lnTo>
                    <a:pt x="1498473" y="2524506"/>
                  </a:lnTo>
                  <a:lnTo>
                    <a:pt x="557911" y="2524506"/>
                  </a:lnTo>
                  <a:lnTo>
                    <a:pt x="548386" y="2514981"/>
                  </a:lnTo>
                  <a:lnTo>
                    <a:pt x="557911" y="2514981"/>
                  </a:lnTo>
                  <a:lnTo>
                    <a:pt x="557911" y="19050"/>
                  </a:lnTo>
                  <a:lnTo>
                    <a:pt x="548386" y="19050"/>
                  </a:lnTo>
                  <a:lnTo>
                    <a:pt x="538861" y="9525"/>
                  </a:lnTo>
                  <a:close/>
                </a:path>
                <a:path w="1574800" h="2562860">
                  <a:moveTo>
                    <a:pt x="1555623" y="2514981"/>
                  </a:moveTo>
                  <a:lnTo>
                    <a:pt x="1511173" y="2514981"/>
                  </a:lnTo>
                  <a:lnTo>
                    <a:pt x="1511173" y="2534031"/>
                  </a:lnTo>
                  <a:lnTo>
                    <a:pt x="1555623" y="2534031"/>
                  </a:lnTo>
                  <a:lnTo>
                    <a:pt x="1574673" y="2524506"/>
                  </a:lnTo>
                  <a:lnTo>
                    <a:pt x="1555623" y="2514981"/>
                  </a:lnTo>
                  <a:close/>
                </a:path>
                <a:path w="1574800" h="2562860">
                  <a:moveTo>
                    <a:pt x="557911" y="2514981"/>
                  </a:moveTo>
                  <a:lnTo>
                    <a:pt x="548386" y="2514981"/>
                  </a:lnTo>
                  <a:lnTo>
                    <a:pt x="557911" y="2524506"/>
                  </a:lnTo>
                  <a:lnTo>
                    <a:pt x="557911" y="2514981"/>
                  </a:lnTo>
                  <a:close/>
                </a:path>
                <a:path w="1574800" h="2562860">
                  <a:moveTo>
                    <a:pt x="1498473" y="2514981"/>
                  </a:moveTo>
                  <a:lnTo>
                    <a:pt x="557911" y="2514981"/>
                  </a:lnTo>
                  <a:lnTo>
                    <a:pt x="557911" y="2524506"/>
                  </a:lnTo>
                  <a:lnTo>
                    <a:pt x="1498473" y="2524506"/>
                  </a:lnTo>
                  <a:lnTo>
                    <a:pt x="1498473" y="2514981"/>
                  </a:lnTo>
                  <a:close/>
                </a:path>
                <a:path w="1574800" h="2562860">
                  <a:moveTo>
                    <a:pt x="55791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38861" y="19050"/>
                  </a:lnTo>
                  <a:lnTo>
                    <a:pt x="538861" y="9525"/>
                  </a:lnTo>
                  <a:lnTo>
                    <a:pt x="557911" y="9525"/>
                  </a:lnTo>
                  <a:lnTo>
                    <a:pt x="557911" y="0"/>
                  </a:lnTo>
                  <a:close/>
                </a:path>
                <a:path w="1574800" h="2562860">
                  <a:moveTo>
                    <a:pt x="557911" y="9525"/>
                  </a:moveTo>
                  <a:lnTo>
                    <a:pt x="538861" y="9525"/>
                  </a:lnTo>
                  <a:lnTo>
                    <a:pt x="548386" y="19050"/>
                  </a:lnTo>
                  <a:lnTo>
                    <a:pt x="557911" y="19050"/>
                  </a:lnTo>
                  <a:lnTo>
                    <a:pt x="557911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 descr=""/>
          <p:cNvSpPr txBox="1"/>
          <p:nvPr/>
        </p:nvSpPr>
        <p:spPr>
          <a:xfrm>
            <a:off x="6425310" y="3706495"/>
            <a:ext cx="95504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Integration </a:t>
            </a:r>
            <a:r>
              <a:rPr dirty="0" sz="1100">
                <a:latin typeface="Calibri"/>
                <a:cs typeface="Calibri"/>
              </a:rPr>
              <a:t>Ingress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Job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7720076" y="3704082"/>
            <a:ext cx="95504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Integration </a:t>
            </a:r>
            <a:r>
              <a:rPr dirty="0" sz="1100">
                <a:latin typeface="Calibri"/>
                <a:cs typeface="Calibri"/>
              </a:rPr>
              <a:t>Egress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Job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3" name="object 143" descr=""/>
          <p:cNvGrpSpPr/>
          <p:nvPr/>
        </p:nvGrpSpPr>
        <p:grpSpPr>
          <a:xfrm>
            <a:off x="1267548" y="3672344"/>
            <a:ext cx="8646160" cy="1524000"/>
            <a:chOff x="1267548" y="3672344"/>
            <a:chExt cx="8646160" cy="1524000"/>
          </a:xfrm>
        </p:grpSpPr>
        <p:sp>
          <p:nvSpPr>
            <p:cNvPr id="144" name="object 144" descr=""/>
            <p:cNvSpPr/>
            <p:nvPr/>
          </p:nvSpPr>
          <p:spPr>
            <a:xfrm>
              <a:off x="9295637" y="4364101"/>
              <a:ext cx="617855" cy="330835"/>
            </a:xfrm>
            <a:custGeom>
              <a:avLst/>
              <a:gdLst/>
              <a:ahLst/>
              <a:cxnLst/>
              <a:rect l="l" t="t" r="r" b="b"/>
              <a:pathLst>
                <a:path w="617854" h="330835">
                  <a:moveTo>
                    <a:pt x="213359" y="311276"/>
                  </a:moveTo>
                  <a:lnTo>
                    <a:pt x="0" y="311276"/>
                  </a:lnTo>
                  <a:lnTo>
                    <a:pt x="0" y="330326"/>
                  </a:lnTo>
                  <a:lnTo>
                    <a:pt x="232409" y="330326"/>
                  </a:lnTo>
                  <a:lnTo>
                    <a:pt x="232409" y="320801"/>
                  </a:lnTo>
                  <a:lnTo>
                    <a:pt x="213359" y="320801"/>
                  </a:lnTo>
                  <a:lnTo>
                    <a:pt x="213359" y="311276"/>
                  </a:lnTo>
                  <a:close/>
                </a:path>
                <a:path w="617854" h="330835">
                  <a:moveTo>
                    <a:pt x="541654" y="28575"/>
                  </a:moveTo>
                  <a:lnTo>
                    <a:pt x="213359" y="28575"/>
                  </a:lnTo>
                  <a:lnTo>
                    <a:pt x="213359" y="320801"/>
                  </a:lnTo>
                  <a:lnTo>
                    <a:pt x="222884" y="311276"/>
                  </a:lnTo>
                  <a:lnTo>
                    <a:pt x="232409" y="311276"/>
                  </a:lnTo>
                  <a:lnTo>
                    <a:pt x="232409" y="47625"/>
                  </a:lnTo>
                  <a:lnTo>
                    <a:pt x="222884" y="47625"/>
                  </a:lnTo>
                  <a:lnTo>
                    <a:pt x="232409" y="38100"/>
                  </a:lnTo>
                  <a:lnTo>
                    <a:pt x="541654" y="38100"/>
                  </a:lnTo>
                  <a:lnTo>
                    <a:pt x="541654" y="28575"/>
                  </a:lnTo>
                  <a:close/>
                </a:path>
                <a:path w="617854" h="330835">
                  <a:moveTo>
                    <a:pt x="232409" y="311276"/>
                  </a:moveTo>
                  <a:lnTo>
                    <a:pt x="222884" y="311276"/>
                  </a:lnTo>
                  <a:lnTo>
                    <a:pt x="213359" y="320801"/>
                  </a:lnTo>
                  <a:lnTo>
                    <a:pt x="232409" y="320801"/>
                  </a:lnTo>
                  <a:lnTo>
                    <a:pt x="232409" y="311276"/>
                  </a:lnTo>
                  <a:close/>
                </a:path>
                <a:path w="617854" h="330835">
                  <a:moveTo>
                    <a:pt x="541654" y="0"/>
                  </a:moveTo>
                  <a:lnTo>
                    <a:pt x="541654" y="76200"/>
                  </a:lnTo>
                  <a:lnTo>
                    <a:pt x="598804" y="47625"/>
                  </a:lnTo>
                  <a:lnTo>
                    <a:pt x="554354" y="47625"/>
                  </a:lnTo>
                  <a:lnTo>
                    <a:pt x="554354" y="28575"/>
                  </a:lnTo>
                  <a:lnTo>
                    <a:pt x="598804" y="28575"/>
                  </a:lnTo>
                  <a:lnTo>
                    <a:pt x="541654" y="0"/>
                  </a:lnTo>
                  <a:close/>
                </a:path>
                <a:path w="617854" h="330835">
                  <a:moveTo>
                    <a:pt x="232409" y="38100"/>
                  </a:moveTo>
                  <a:lnTo>
                    <a:pt x="222884" y="47625"/>
                  </a:lnTo>
                  <a:lnTo>
                    <a:pt x="232409" y="47625"/>
                  </a:lnTo>
                  <a:lnTo>
                    <a:pt x="232409" y="38100"/>
                  </a:lnTo>
                  <a:close/>
                </a:path>
                <a:path w="617854" h="330835">
                  <a:moveTo>
                    <a:pt x="541654" y="38100"/>
                  </a:moveTo>
                  <a:lnTo>
                    <a:pt x="232409" y="38100"/>
                  </a:lnTo>
                  <a:lnTo>
                    <a:pt x="232409" y="47625"/>
                  </a:lnTo>
                  <a:lnTo>
                    <a:pt x="541654" y="47625"/>
                  </a:lnTo>
                  <a:lnTo>
                    <a:pt x="541654" y="38100"/>
                  </a:lnTo>
                  <a:close/>
                </a:path>
                <a:path w="617854" h="330835">
                  <a:moveTo>
                    <a:pt x="598804" y="28575"/>
                  </a:moveTo>
                  <a:lnTo>
                    <a:pt x="554354" y="28575"/>
                  </a:lnTo>
                  <a:lnTo>
                    <a:pt x="554354" y="47625"/>
                  </a:lnTo>
                  <a:lnTo>
                    <a:pt x="598804" y="47625"/>
                  </a:lnTo>
                  <a:lnTo>
                    <a:pt x="617854" y="38100"/>
                  </a:lnTo>
                  <a:lnTo>
                    <a:pt x="598804" y="2857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4270" y="4957076"/>
              <a:ext cx="800226" cy="23887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548" y="3672344"/>
              <a:ext cx="800227" cy="238874"/>
            </a:xfrm>
            <a:prstGeom prst="rect">
              <a:avLst/>
            </a:prstGeom>
          </p:spPr>
        </p:pic>
      </p:grpSp>
      <p:sp>
        <p:nvSpPr>
          <p:cNvPr id="147" name="object 147" descr=""/>
          <p:cNvSpPr txBox="1"/>
          <p:nvPr/>
        </p:nvSpPr>
        <p:spPr>
          <a:xfrm>
            <a:off x="4340478" y="3102101"/>
            <a:ext cx="4565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Account,</a:t>
            </a:r>
            <a:r>
              <a:rPr dirty="0" sz="7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626366"/>
                </a:solidFill>
                <a:latin typeface="Calibri"/>
                <a:cs typeface="Calibri"/>
              </a:rPr>
              <a:t>Test</a:t>
            </a:r>
            <a:r>
              <a:rPr dirty="0" sz="700" spc="-1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Results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2370201" y="1909699"/>
            <a:ext cx="5930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Directly</a:t>
            </a:r>
            <a:r>
              <a:rPr dirty="0" sz="800" spc="-2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to</a:t>
            </a:r>
            <a:r>
              <a:rPr dirty="0" sz="800" spc="-25">
                <a:solidFill>
                  <a:srgbClr val="626366"/>
                </a:solidFill>
                <a:latin typeface="Calibri"/>
                <a:cs typeface="Calibri"/>
              </a:rPr>
              <a:t> DB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354965" y="2845485"/>
            <a:ext cx="4737735" cy="3444875"/>
            <a:chOff x="354965" y="2845485"/>
            <a:chExt cx="4737735" cy="3444875"/>
          </a:xfrm>
        </p:grpSpPr>
        <p:pic>
          <p:nvPicPr>
            <p:cNvPr id="150" name="object 15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7498" y="3146298"/>
              <a:ext cx="729157" cy="167386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1036" y="6051105"/>
              <a:ext cx="800226" cy="238874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354965" y="2845485"/>
              <a:ext cx="4737735" cy="137795"/>
            </a:xfrm>
            <a:custGeom>
              <a:avLst/>
              <a:gdLst/>
              <a:ahLst/>
              <a:cxnLst/>
              <a:rect l="l" t="t" r="r" b="b"/>
              <a:pathLst>
                <a:path w="4737735" h="137794">
                  <a:moveTo>
                    <a:pt x="4737481" y="0"/>
                  </a:moveTo>
                  <a:lnTo>
                    <a:pt x="0" y="0"/>
                  </a:lnTo>
                  <a:lnTo>
                    <a:pt x="0" y="137363"/>
                  </a:lnTo>
                  <a:lnTo>
                    <a:pt x="4737481" y="137363"/>
                  </a:lnTo>
                  <a:lnTo>
                    <a:pt x="4737481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 descr=""/>
          <p:cNvSpPr txBox="1"/>
          <p:nvPr/>
        </p:nvSpPr>
        <p:spPr>
          <a:xfrm>
            <a:off x="4345051" y="5106161"/>
            <a:ext cx="321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4342257" y="5599582"/>
            <a:ext cx="321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4340478" y="3481578"/>
            <a:ext cx="5219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626366"/>
                </a:solidFill>
                <a:latin typeface="Calibri"/>
                <a:cs typeface="Calibri"/>
              </a:rPr>
              <a:t>Account,</a:t>
            </a:r>
            <a:r>
              <a:rPr dirty="0" sz="700" spc="-3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626366"/>
                </a:solidFill>
                <a:latin typeface="Calibri"/>
                <a:cs typeface="Calibri"/>
              </a:rPr>
              <a:t>Test</a:t>
            </a:r>
            <a:r>
              <a:rPr dirty="0" sz="7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626366"/>
                </a:solidFill>
                <a:latin typeface="Calibri"/>
                <a:cs typeface="Calibri"/>
              </a:rPr>
              <a:t>results,</a:t>
            </a:r>
            <a:r>
              <a:rPr dirty="0" sz="700" spc="-4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Case,</a:t>
            </a:r>
            <a:r>
              <a:rPr dirty="0" sz="7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Admissions,</a:t>
            </a:r>
            <a:r>
              <a:rPr dirty="0" sz="7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Investigations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4343527" y="6065926"/>
            <a:ext cx="4457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Account,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Vaccination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3597655" y="2836926"/>
            <a:ext cx="927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Dallas</a:t>
            </a:r>
            <a:r>
              <a:rPr dirty="0" sz="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dirty="0" sz="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Calibri"/>
                <a:cs typeface="Calibri"/>
              </a:rPr>
              <a:t>SFTP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8" name="object 158" descr=""/>
          <p:cNvGrpSpPr/>
          <p:nvPr/>
        </p:nvGrpSpPr>
        <p:grpSpPr>
          <a:xfrm>
            <a:off x="1270888" y="2975355"/>
            <a:ext cx="3241040" cy="7620"/>
            <a:chOff x="1270888" y="2975355"/>
            <a:chExt cx="3241040" cy="7620"/>
          </a:xfrm>
        </p:grpSpPr>
        <p:sp>
          <p:nvSpPr>
            <p:cNvPr id="159" name="object 159" descr=""/>
            <p:cNvSpPr/>
            <p:nvPr/>
          </p:nvSpPr>
          <p:spPr>
            <a:xfrm>
              <a:off x="3609721" y="2975355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0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07" y="7620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270888" y="2975355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19">
                  <a:moveTo>
                    <a:pt x="3505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5052" y="7620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305940" y="2975355"/>
              <a:ext cx="582295" cy="7620"/>
            </a:xfrm>
            <a:custGeom>
              <a:avLst/>
              <a:gdLst/>
              <a:ahLst/>
              <a:cxnLst/>
              <a:rect l="l" t="t" r="r" b="b"/>
              <a:pathLst>
                <a:path w="582294" h="7619">
                  <a:moveTo>
                    <a:pt x="58216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2167" y="7620"/>
                  </a:lnTo>
                  <a:lnTo>
                    <a:pt x="582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" name="object 162" descr=""/>
          <p:cNvSpPr txBox="1"/>
          <p:nvPr/>
        </p:nvSpPr>
        <p:spPr>
          <a:xfrm>
            <a:off x="1258316" y="2836926"/>
            <a:ext cx="678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GlobalScape</a:t>
            </a:r>
            <a:r>
              <a:rPr dirty="0" sz="900" spc="-10" b="1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3" name="object 163" descr=""/>
          <p:cNvGrpSpPr/>
          <p:nvPr/>
        </p:nvGrpSpPr>
        <p:grpSpPr>
          <a:xfrm>
            <a:off x="1888108" y="1959864"/>
            <a:ext cx="2384425" cy="1023619"/>
            <a:chOff x="1888108" y="1959864"/>
            <a:chExt cx="2384425" cy="1023619"/>
          </a:xfrm>
        </p:grpSpPr>
        <p:sp>
          <p:nvSpPr>
            <p:cNvPr id="164" name="object 164" descr=""/>
            <p:cNvSpPr/>
            <p:nvPr/>
          </p:nvSpPr>
          <p:spPr>
            <a:xfrm>
              <a:off x="1888108" y="2975355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60" h="7619">
                  <a:moveTo>
                    <a:pt x="3505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5051" y="762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221608" y="1966214"/>
              <a:ext cx="1044575" cy="354330"/>
            </a:xfrm>
            <a:custGeom>
              <a:avLst/>
              <a:gdLst/>
              <a:ahLst/>
              <a:cxnLst/>
              <a:rect l="l" t="t" r="r" b="b"/>
              <a:pathLst>
                <a:path w="1044575" h="354330">
                  <a:moveTo>
                    <a:pt x="1044067" y="0"/>
                  </a:moveTo>
                  <a:lnTo>
                    <a:pt x="208915" y="0"/>
                  </a:lnTo>
                  <a:lnTo>
                    <a:pt x="0" y="353949"/>
                  </a:lnTo>
                  <a:lnTo>
                    <a:pt x="835279" y="353949"/>
                  </a:lnTo>
                  <a:lnTo>
                    <a:pt x="1044067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221608" y="1966214"/>
              <a:ext cx="1044575" cy="354330"/>
            </a:xfrm>
            <a:custGeom>
              <a:avLst/>
              <a:gdLst/>
              <a:ahLst/>
              <a:cxnLst/>
              <a:rect l="l" t="t" r="r" b="b"/>
              <a:pathLst>
                <a:path w="1044575" h="354330">
                  <a:moveTo>
                    <a:pt x="0" y="353949"/>
                  </a:moveTo>
                  <a:lnTo>
                    <a:pt x="208915" y="0"/>
                  </a:lnTo>
                  <a:lnTo>
                    <a:pt x="1044067" y="0"/>
                  </a:lnTo>
                  <a:lnTo>
                    <a:pt x="835279" y="353949"/>
                  </a:lnTo>
                  <a:lnTo>
                    <a:pt x="0" y="353949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" name="object 167" descr=""/>
          <p:cNvSpPr txBox="1"/>
          <p:nvPr/>
        </p:nvSpPr>
        <p:spPr>
          <a:xfrm>
            <a:off x="960526" y="1227201"/>
            <a:ext cx="36398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06040" algn="l"/>
              </a:tabLst>
            </a:pPr>
            <a:r>
              <a:rPr dirty="0" sz="1100" b="1">
                <a:latin typeface="Calibri"/>
                <a:cs typeface="Calibri"/>
              </a:rPr>
              <a:t>Data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Source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Systems</a:t>
            </a:r>
            <a:r>
              <a:rPr dirty="0" sz="1100" b="1">
                <a:latin typeface="Calibri"/>
                <a:cs typeface="Calibri"/>
              </a:rPr>
              <a:t>	Source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Data/Files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3531234" y="2062352"/>
            <a:ext cx="4267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eICR</a:t>
            </a:r>
            <a:r>
              <a:rPr dirty="0" sz="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2362961" y="1517141"/>
            <a:ext cx="5930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Directly</a:t>
            </a:r>
            <a:r>
              <a:rPr dirty="0" sz="800" spc="-2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to</a:t>
            </a:r>
            <a:r>
              <a:rPr dirty="0" sz="800" spc="-25">
                <a:solidFill>
                  <a:srgbClr val="626366"/>
                </a:solidFill>
                <a:latin typeface="Calibri"/>
                <a:cs typeface="Calibri"/>
              </a:rPr>
              <a:t> DB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0" name="object 170" descr=""/>
          <p:cNvGrpSpPr/>
          <p:nvPr/>
        </p:nvGrpSpPr>
        <p:grpSpPr>
          <a:xfrm>
            <a:off x="1213675" y="1501902"/>
            <a:ext cx="10024745" cy="4841240"/>
            <a:chOff x="1213675" y="1501902"/>
            <a:chExt cx="10024745" cy="4841240"/>
          </a:xfrm>
        </p:grpSpPr>
        <p:sp>
          <p:nvSpPr>
            <p:cNvPr id="171" name="object 171" descr=""/>
            <p:cNvSpPr/>
            <p:nvPr/>
          </p:nvSpPr>
          <p:spPr>
            <a:xfrm>
              <a:off x="1213675" y="1501901"/>
              <a:ext cx="10024745" cy="4841240"/>
            </a:xfrm>
            <a:custGeom>
              <a:avLst/>
              <a:gdLst/>
              <a:ahLst/>
              <a:cxnLst/>
              <a:rect l="l" t="t" r="r" b="b"/>
              <a:pathLst>
                <a:path w="10024745" h="4841240">
                  <a:moveTo>
                    <a:pt x="167322" y="4821720"/>
                  </a:moveTo>
                  <a:lnTo>
                    <a:pt x="148272" y="4821720"/>
                  </a:lnTo>
                  <a:lnTo>
                    <a:pt x="148272" y="4840770"/>
                  </a:lnTo>
                  <a:lnTo>
                    <a:pt x="167322" y="4840770"/>
                  </a:lnTo>
                  <a:lnTo>
                    <a:pt x="167322" y="4821720"/>
                  </a:lnTo>
                  <a:close/>
                </a:path>
                <a:path w="10024745" h="4841240">
                  <a:moveTo>
                    <a:pt x="205422" y="4821720"/>
                  </a:moveTo>
                  <a:lnTo>
                    <a:pt x="186372" y="4821720"/>
                  </a:lnTo>
                  <a:lnTo>
                    <a:pt x="186372" y="4840770"/>
                  </a:lnTo>
                  <a:lnTo>
                    <a:pt x="205422" y="4840770"/>
                  </a:lnTo>
                  <a:lnTo>
                    <a:pt x="205422" y="4821720"/>
                  </a:lnTo>
                  <a:close/>
                </a:path>
                <a:path w="10024745" h="4841240">
                  <a:moveTo>
                    <a:pt x="243522" y="4821720"/>
                  </a:moveTo>
                  <a:lnTo>
                    <a:pt x="224472" y="4821720"/>
                  </a:lnTo>
                  <a:lnTo>
                    <a:pt x="224472" y="4840770"/>
                  </a:lnTo>
                  <a:lnTo>
                    <a:pt x="243522" y="4840770"/>
                  </a:lnTo>
                  <a:lnTo>
                    <a:pt x="243522" y="4821720"/>
                  </a:lnTo>
                  <a:close/>
                </a:path>
                <a:path w="10024745" h="4841240">
                  <a:moveTo>
                    <a:pt x="281622" y="4821720"/>
                  </a:moveTo>
                  <a:lnTo>
                    <a:pt x="262572" y="4821720"/>
                  </a:lnTo>
                  <a:lnTo>
                    <a:pt x="262572" y="4840770"/>
                  </a:lnTo>
                  <a:lnTo>
                    <a:pt x="281622" y="4840770"/>
                  </a:lnTo>
                  <a:lnTo>
                    <a:pt x="281622" y="4821720"/>
                  </a:lnTo>
                  <a:close/>
                </a:path>
                <a:path w="10024745" h="4841240">
                  <a:moveTo>
                    <a:pt x="319722" y="4821720"/>
                  </a:moveTo>
                  <a:lnTo>
                    <a:pt x="300672" y="4821720"/>
                  </a:lnTo>
                  <a:lnTo>
                    <a:pt x="300672" y="4840770"/>
                  </a:lnTo>
                  <a:lnTo>
                    <a:pt x="319722" y="4840770"/>
                  </a:lnTo>
                  <a:lnTo>
                    <a:pt x="319722" y="4821720"/>
                  </a:lnTo>
                  <a:close/>
                </a:path>
                <a:path w="10024745" h="4841240">
                  <a:moveTo>
                    <a:pt x="357822" y="4821720"/>
                  </a:moveTo>
                  <a:lnTo>
                    <a:pt x="338772" y="4821720"/>
                  </a:lnTo>
                  <a:lnTo>
                    <a:pt x="338772" y="4840770"/>
                  </a:lnTo>
                  <a:lnTo>
                    <a:pt x="357822" y="4840770"/>
                  </a:lnTo>
                  <a:lnTo>
                    <a:pt x="357822" y="4821720"/>
                  </a:lnTo>
                  <a:close/>
                </a:path>
                <a:path w="10024745" h="4841240">
                  <a:moveTo>
                    <a:pt x="395922" y="4821720"/>
                  </a:moveTo>
                  <a:lnTo>
                    <a:pt x="376872" y="4821720"/>
                  </a:lnTo>
                  <a:lnTo>
                    <a:pt x="376872" y="4840770"/>
                  </a:lnTo>
                  <a:lnTo>
                    <a:pt x="395922" y="4840770"/>
                  </a:lnTo>
                  <a:lnTo>
                    <a:pt x="395922" y="4821720"/>
                  </a:lnTo>
                  <a:close/>
                </a:path>
                <a:path w="10024745" h="4841240">
                  <a:moveTo>
                    <a:pt x="434022" y="4821720"/>
                  </a:moveTo>
                  <a:lnTo>
                    <a:pt x="414972" y="4821720"/>
                  </a:lnTo>
                  <a:lnTo>
                    <a:pt x="414972" y="4840770"/>
                  </a:lnTo>
                  <a:lnTo>
                    <a:pt x="434022" y="4840770"/>
                  </a:lnTo>
                  <a:lnTo>
                    <a:pt x="434022" y="4821720"/>
                  </a:lnTo>
                  <a:close/>
                </a:path>
                <a:path w="10024745" h="4841240">
                  <a:moveTo>
                    <a:pt x="472122" y="4821720"/>
                  </a:moveTo>
                  <a:lnTo>
                    <a:pt x="453072" y="4821720"/>
                  </a:lnTo>
                  <a:lnTo>
                    <a:pt x="453072" y="4840770"/>
                  </a:lnTo>
                  <a:lnTo>
                    <a:pt x="472122" y="4840770"/>
                  </a:lnTo>
                  <a:lnTo>
                    <a:pt x="472122" y="4821720"/>
                  </a:lnTo>
                  <a:close/>
                </a:path>
                <a:path w="10024745" h="4841240">
                  <a:moveTo>
                    <a:pt x="510222" y="4821720"/>
                  </a:moveTo>
                  <a:lnTo>
                    <a:pt x="491172" y="4821720"/>
                  </a:lnTo>
                  <a:lnTo>
                    <a:pt x="491172" y="4840770"/>
                  </a:lnTo>
                  <a:lnTo>
                    <a:pt x="510222" y="4840770"/>
                  </a:lnTo>
                  <a:lnTo>
                    <a:pt x="510222" y="4821720"/>
                  </a:lnTo>
                  <a:close/>
                </a:path>
                <a:path w="10024745" h="4841240">
                  <a:moveTo>
                    <a:pt x="548322" y="4821720"/>
                  </a:moveTo>
                  <a:lnTo>
                    <a:pt x="529272" y="4821720"/>
                  </a:lnTo>
                  <a:lnTo>
                    <a:pt x="529272" y="4840770"/>
                  </a:lnTo>
                  <a:lnTo>
                    <a:pt x="548322" y="4840770"/>
                  </a:lnTo>
                  <a:lnTo>
                    <a:pt x="548322" y="4821720"/>
                  </a:lnTo>
                  <a:close/>
                </a:path>
                <a:path w="10024745" h="4841240">
                  <a:moveTo>
                    <a:pt x="586422" y="4821720"/>
                  </a:moveTo>
                  <a:lnTo>
                    <a:pt x="567372" y="4821720"/>
                  </a:lnTo>
                  <a:lnTo>
                    <a:pt x="567372" y="4840770"/>
                  </a:lnTo>
                  <a:lnTo>
                    <a:pt x="586422" y="4840770"/>
                  </a:lnTo>
                  <a:lnTo>
                    <a:pt x="586422" y="4821720"/>
                  </a:lnTo>
                  <a:close/>
                </a:path>
                <a:path w="10024745" h="4841240">
                  <a:moveTo>
                    <a:pt x="624522" y="4821720"/>
                  </a:moveTo>
                  <a:lnTo>
                    <a:pt x="605472" y="4821720"/>
                  </a:lnTo>
                  <a:lnTo>
                    <a:pt x="605472" y="4840770"/>
                  </a:lnTo>
                  <a:lnTo>
                    <a:pt x="624522" y="4840770"/>
                  </a:lnTo>
                  <a:lnTo>
                    <a:pt x="624522" y="4821720"/>
                  </a:lnTo>
                  <a:close/>
                </a:path>
                <a:path w="10024745" h="4841240">
                  <a:moveTo>
                    <a:pt x="662622" y="4821720"/>
                  </a:moveTo>
                  <a:lnTo>
                    <a:pt x="643572" y="4821720"/>
                  </a:lnTo>
                  <a:lnTo>
                    <a:pt x="643572" y="4840770"/>
                  </a:lnTo>
                  <a:lnTo>
                    <a:pt x="662622" y="4840770"/>
                  </a:lnTo>
                  <a:lnTo>
                    <a:pt x="662622" y="4821720"/>
                  </a:lnTo>
                  <a:close/>
                </a:path>
                <a:path w="10024745" h="4841240">
                  <a:moveTo>
                    <a:pt x="700722" y="4821720"/>
                  </a:moveTo>
                  <a:lnTo>
                    <a:pt x="681672" y="4821720"/>
                  </a:lnTo>
                  <a:lnTo>
                    <a:pt x="681672" y="4840770"/>
                  </a:lnTo>
                  <a:lnTo>
                    <a:pt x="700722" y="4840770"/>
                  </a:lnTo>
                  <a:lnTo>
                    <a:pt x="700722" y="4821720"/>
                  </a:lnTo>
                  <a:close/>
                </a:path>
                <a:path w="10024745" h="4841240">
                  <a:moveTo>
                    <a:pt x="738822" y="4821720"/>
                  </a:moveTo>
                  <a:lnTo>
                    <a:pt x="719772" y="4821720"/>
                  </a:lnTo>
                  <a:lnTo>
                    <a:pt x="719772" y="4840770"/>
                  </a:lnTo>
                  <a:lnTo>
                    <a:pt x="738822" y="4840770"/>
                  </a:lnTo>
                  <a:lnTo>
                    <a:pt x="738822" y="4821720"/>
                  </a:lnTo>
                  <a:close/>
                </a:path>
                <a:path w="10024745" h="4841240">
                  <a:moveTo>
                    <a:pt x="776922" y="4821720"/>
                  </a:moveTo>
                  <a:lnTo>
                    <a:pt x="757872" y="4821720"/>
                  </a:lnTo>
                  <a:lnTo>
                    <a:pt x="757872" y="4840770"/>
                  </a:lnTo>
                  <a:lnTo>
                    <a:pt x="776922" y="4840770"/>
                  </a:lnTo>
                  <a:lnTo>
                    <a:pt x="776922" y="4821720"/>
                  </a:lnTo>
                  <a:close/>
                </a:path>
                <a:path w="10024745" h="4841240">
                  <a:moveTo>
                    <a:pt x="815022" y="4821720"/>
                  </a:moveTo>
                  <a:lnTo>
                    <a:pt x="795972" y="4821720"/>
                  </a:lnTo>
                  <a:lnTo>
                    <a:pt x="795972" y="4840770"/>
                  </a:lnTo>
                  <a:lnTo>
                    <a:pt x="815022" y="4840770"/>
                  </a:lnTo>
                  <a:lnTo>
                    <a:pt x="815022" y="4821720"/>
                  </a:lnTo>
                  <a:close/>
                </a:path>
                <a:path w="10024745" h="4841240">
                  <a:moveTo>
                    <a:pt x="853122" y="4821720"/>
                  </a:moveTo>
                  <a:lnTo>
                    <a:pt x="834072" y="4821720"/>
                  </a:lnTo>
                  <a:lnTo>
                    <a:pt x="834072" y="4840770"/>
                  </a:lnTo>
                  <a:lnTo>
                    <a:pt x="853122" y="4840770"/>
                  </a:lnTo>
                  <a:lnTo>
                    <a:pt x="853122" y="4821720"/>
                  </a:lnTo>
                  <a:close/>
                </a:path>
                <a:path w="10024745" h="4841240">
                  <a:moveTo>
                    <a:pt x="891222" y="4821720"/>
                  </a:moveTo>
                  <a:lnTo>
                    <a:pt x="872172" y="4821720"/>
                  </a:lnTo>
                  <a:lnTo>
                    <a:pt x="872172" y="4840770"/>
                  </a:lnTo>
                  <a:lnTo>
                    <a:pt x="891222" y="4840770"/>
                  </a:lnTo>
                  <a:lnTo>
                    <a:pt x="891222" y="4821720"/>
                  </a:lnTo>
                  <a:close/>
                </a:path>
                <a:path w="10024745" h="4841240">
                  <a:moveTo>
                    <a:pt x="929322" y="4821720"/>
                  </a:moveTo>
                  <a:lnTo>
                    <a:pt x="910272" y="4821720"/>
                  </a:lnTo>
                  <a:lnTo>
                    <a:pt x="910272" y="4840770"/>
                  </a:lnTo>
                  <a:lnTo>
                    <a:pt x="929322" y="4840770"/>
                  </a:lnTo>
                  <a:lnTo>
                    <a:pt x="929322" y="4821720"/>
                  </a:lnTo>
                  <a:close/>
                </a:path>
                <a:path w="10024745" h="4841240">
                  <a:moveTo>
                    <a:pt x="967422" y="4821720"/>
                  </a:moveTo>
                  <a:lnTo>
                    <a:pt x="948372" y="4821720"/>
                  </a:lnTo>
                  <a:lnTo>
                    <a:pt x="948372" y="4840770"/>
                  </a:lnTo>
                  <a:lnTo>
                    <a:pt x="967422" y="4840770"/>
                  </a:lnTo>
                  <a:lnTo>
                    <a:pt x="967422" y="4821720"/>
                  </a:lnTo>
                  <a:close/>
                </a:path>
                <a:path w="10024745" h="4841240">
                  <a:moveTo>
                    <a:pt x="1005522" y="4821720"/>
                  </a:moveTo>
                  <a:lnTo>
                    <a:pt x="986472" y="4821720"/>
                  </a:lnTo>
                  <a:lnTo>
                    <a:pt x="986472" y="4840770"/>
                  </a:lnTo>
                  <a:lnTo>
                    <a:pt x="1005522" y="4840770"/>
                  </a:lnTo>
                  <a:lnTo>
                    <a:pt x="1005522" y="4821720"/>
                  </a:lnTo>
                  <a:close/>
                </a:path>
                <a:path w="10024745" h="4841240">
                  <a:moveTo>
                    <a:pt x="1043622" y="4821720"/>
                  </a:moveTo>
                  <a:lnTo>
                    <a:pt x="1024572" y="4821720"/>
                  </a:lnTo>
                  <a:lnTo>
                    <a:pt x="1024572" y="4840770"/>
                  </a:lnTo>
                  <a:lnTo>
                    <a:pt x="1043622" y="4840770"/>
                  </a:lnTo>
                  <a:lnTo>
                    <a:pt x="1043622" y="4821720"/>
                  </a:lnTo>
                  <a:close/>
                </a:path>
                <a:path w="10024745" h="4841240">
                  <a:moveTo>
                    <a:pt x="1087437" y="4827473"/>
                  </a:moveTo>
                  <a:lnTo>
                    <a:pt x="1072159" y="4827473"/>
                  </a:lnTo>
                  <a:lnTo>
                    <a:pt x="1077912" y="4821720"/>
                  </a:lnTo>
                  <a:lnTo>
                    <a:pt x="1062672" y="4821720"/>
                  </a:lnTo>
                  <a:lnTo>
                    <a:pt x="1062672" y="4840770"/>
                  </a:lnTo>
                  <a:lnTo>
                    <a:pt x="1087437" y="4840770"/>
                  </a:lnTo>
                  <a:lnTo>
                    <a:pt x="1087437" y="4831245"/>
                  </a:lnTo>
                  <a:lnTo>
                    <a:pt x="1087437" y="4827473"/>
                  </a:lnTo>
                  <a:close/>
                </a:path>
                <a:path w="10024745" h="4841240">
                  <a:moveTo>
                    <a:pt x="1087437" y="4789373"/>
                  </a:moveTo>
                  <a:lnTo>
                    <a:pt x="1068387" y="4789373"/>
                  </a:lnTo>
                  <a:lnTo>
                    <a:pt x="1068387" y="4808423"/>
                  </a:lnTo>
                  <a:lnTo>
                    <a:pt x="1087437" y="4808423"/>
                  </a:lnTo>
                  <a:lnTo>
                    <a:pt x="1087437" y="4789373"/>
                  </a:lnTo>
                  <a:close/>
                </a:path>
                <a:path w="10024745" h="4841240">
                  <a:moveTo>
                    <a:pt x="1087437" y="4751273"/>
                  </a:moveTo>
                  <a:lnTo>
                    <a:pt x="1068387" y="4751273"/>
                  </a:lnTo>
                  <a:lnTo>
                    <a:pt x="1068387" y="4770323"/>
                  </a:lnTo>
                  <a:lnTo>
                    <a:pt x="1087437" y="4770323"/>
                  </a:lnTo>
                  <a:lnTo>
                    <a:pt x="1087437" y="4751273"/>
                  </a:lnTo>
                  <a:close/>
                </a:path>
                <a:path w="10024745" h="4841240">
                  <a:moveTo>
                    <a:pt x="1087437" y="4713173"/>
                  </a:moveTo>
                  <a:lnTo>
                    <a:pt x="1068387" y="4713173"/>
                  </a:lnTo>
                  <a:lnTo>
                    <a:pt x="1068387" y="4732223"/>
                  </a:lnTo>
                  <a:lnTo>
                    <a:pt x="1087437" y="4732223"/>
                  </a:lnTo>
                  <a:lnTo>
                    <a:pt x="1087437" y="4713173"/>
                  </a:lnTo>
                  <a:close/>
                </a:path>
                <a:path w="10024745" h="4841240">
                  <a:moveTo>
                    <a:pt x="1087437" y="4675073"/>
                  </a:moveTo>
                  <a:lnTo>
                    <a:pt x="1068387" y="4675073"/>
                  </a:lnTo>
                  <a:lnTo>
                    <a:pt x="1068387" y="4694123"/>
                  </a:lnTo>
                  <a:lnTo>
                    <a:pt x="1087437" y="4694123"/>
                  </a:lnTo>
                  <a:lnTo>
                    <a:pt x="1087437" y="4675073"/>
                  </a:lnTo>
                  <a:close/>
                </a:path>
                <a:path w="10024745" h="4841240">
                  <a:moveTo>
                    <a:pt x="1087437" y="4636973"/>
                  </a:moveTo>
                  <a:lnTo>
                    <a:pt x="1068387" y="4636973"/>
                  </a:lnTo>
                  <a:lnTo>
                    <a:pt x="1068387" y="4656023"/>
                  </a:lnTo>
                  <a:lnTo>
                    <a:pt x="1087437" y="4656023"/>
                  </a:lnTo>
                  <a:lnTo>
                    <a:pt x="1087437" y="4636973"/>
                  </a:lnTo>
                  <a:close/>
                </a:path>
                <a:path w="10024745" h="4841240">
                  <a:moveTo>
                    <a:pt x="1105598" y="4617047"/>
                  </a:moveTo>
                  <a:lnTo>
                    <a:pt x="1086548" y="4617047"/>
                  </a:lnTo>
                  <a:lnTo>
                    <a:pt x="1086548" y="4636097"/>
                  </a:lnTo>
                  <a:lnTo>
                    <a:pt x="1105598" y="4636097"/>
                  </a:lnTo>
                  <a:lnTo>
                    <a:pt x="1105598" y="4617047"/>
                  </a:lnTo>
                  <a:close/>
                </a:path>
                <a:path w="10024745" h="4841240">
                  <a:moveTo>
                    <a:pt x="1143698" y="4617047"/>
                  </a:moveTo>
                  <a:lnTo>
                    <a:pt x="1124648" y="4617047"/>
                  </a:lnTo>
                  <a:lnTo>
                    <a:pt x="1124648" y="4636097"/>
                  </a:lnTo>
                  <a:lnTo>
                    <a:pt x="1143698" y="4636097"/>
                  </a:lnTo>
                  <a:lnTo>
                    <a:pt x="1143698" y="4617047"/>
                  </a:lnTo>
                  <a:close/>
                </a:path>
                <a:path w="10024745" h="4841240">
                  <a:moveTo>
                    <a:pt x="1181798" y="4617047"/>
                  </a:moveTo>
                  <a:lnTo>
                    <a:pt x="1162748" y="4617047"/>
                  </a:lnTo>
                  <a:lnTo>
                    <a:pt x="1162748" y="4636097"/>
                  </a:lnTo>
                  <a:lnTo>
                    <a:pt x="1181798" y="4636097"/>
                  </a:lnTo>
                  <a:lnTo>
                    <a:pt x="1181798" y="4617047"/>
                  </a:lnTo>
                  <a:close/>
                </a:path>
                <a:path w="10024745" h="4841240">
                  <a:moveTo>
                    <a:pt x="1219898" y="4617047"/>
                  </a:moveTo>
                  <a:lnTo>
                    <a:pt x="1200848" y="4617047"/>
                  </a:lnTo>
                  <a:lnTo>
                    <a:pt x="1200848" y="4636097"/>
                  </a:lnTo>
                  <a:lnTo>
                    <a:pt x="1219898" y="4636097"/>
                  </a:lnTo>
                  <a:lnTo>
                    <a:pt x="1219898" y="4617047"/>
                  </a:lnTo>
                  <a:close/>
                </a:path>
                <a:path w="10024745" h="4841240">
                  <a:moveTo>
                    <a:pt x="1257998" y="4617047"/>
                  </a:moveTo>
                  <a:lnTo>
                    <a:pt x="1238948" y="4617047"/>
                  </a:lnTo>
                  <a:lnTo>
                    <a:pt x="1238948" y="4636097"/>
                  </a:lnTo>
                  <a:lnTo>
                    <a:pt x="1257998" y="4636097"/>
                  </a:lnTo>
                  <a:lnTo>
                    <a:pt x="1257998" y="4617047"/>
                  </a:lnTo>
                  <a:close/>
                </a:path>
                <a:path w="10024745" h="4841240">
                  <a:moveTo>
                    <a:pt x="1296098" y="4617047"/>
                  </a:moveTo>
                  <a:lnTo>
                    <a:pt x="1277048" y="4617047"/>
                  </a:lnTo>
                  <a:lnTo>
                    <a:pt x="1277048" y="4636097"/>
                  </a:lnTo>
                  <a:lnTo>
                    <a:pt x="1296098" y="4636097"/>
                  </a:lnTo>
                  <a:lnTo>
                    <a:pt x="1296098" y="4617047"/>
                  </a:lnTo>
                  <a:close/>
                </a:path>
                <a:path w="10024745" h="4841240">
                  <a:moveTo>
                    <a:pt x="1334198" y="4617047"/>
                  </a:moveTo>
                  <a:lnTo>
                    <a:pt x="1315148" y="4617047"/>
                  </a:lnTo>
                  <a:lnTo>
                    <a:pt x="1315148" y="4636097"/>
                  </a:lnTo>
                  <a:lnTo>
                    <a:pt x="1334198" y="4636097"/>
                  </a:lnTo>
                  <a:lnTo>
                    <a:pt x="1334198" y="4617047"/>
                  </a:lnTo>
                  <a:close/>
                </a:path>
                <a:path w="10024745" h="4841240">
                  <a:moveTo>
                    <a:pt x="1372298" y="4617047"/>
                  </a:moveTo>
                  <a:lnTo>
                    <a:pt x="1353248" y="4617047"/>
                  </a:lnTo>
                  <a:lnTo>
                    <a:pt x="1353248" y="4636097"/>
                  </a:lnTo>
                  <a:lnTo>
                    <a:pt x="1372298" y="4636097"/>
                  </a:lnTo>
                  <a:lnTo>
                    <a:pt x="1372298" y="4617047"/>
                  </a:lnTo>
                  <a:close/>
                </a:path>
                <a:path w="10024745" h="4841240">
                  <a:moveTo>
                    <a:pt x="1410398" y="4617047"/>
                  </a:moveTo>
                  <a:lnTo>
                    <a:pt x="1391348" y="4617047"/>
                  </a:lnTo>
                  <a:lnTo>
                    <a:pt x="1391348" y="4636097"/>
                  </a:lnTo>
                  <a:lnTo>
                    <a:pt x="1410398" y="4636097"/>
                  </a:lnTo>
                  <a:lnTo>
                    <a:pt x="1410398" y="4617047"/>
                  </a:lnTo>
                  <a:close/>
                </a:path>
                <a:path w="10024745" h="4841240">
                  <a:moveTo>
                    <a:pt x="1448498" y="4617047"/>
                  </a:moveTo>
                  <a:lnTo>
                    <a:pt x="1429448" y="4617047"/>
                  </a:lnTo>
                  <a:lnTo>
                    <a:pt x="1429448" y="4636097"/>
                  </a:lnTo>
                  <a:lnTo>
                    <a:pt x="1448498" y="4636097"/>
                  </a:lnTo>
                  <a:lnTo>
                    <a:pt x="1448498" y="4617047"/>
                  </a:lnTo>
                  <a:close/>
                </a:path>
                <a:path w="10024745" h="4841240">
                  <a:moveTo>
                    <a:pt x="1486598" y="4617047"/>
                  </a:moveTo>
                  <a:lnTo>
                    <a:pt x="1467548" y="4617047"/>
                  </a:lnTo>
                  <a:lnTo>
                    <a:pt x="1467548" y="4636097"/>
                  </a:lnTo>
                  <a:lnTo>
                    <a:pt x="1486598" y="4636097"/>
                  </a:lnTo>
                  <a:lnTo>
                    <a:pt x="1486598" y="4617047"/>
                  </a:lnTo>
                  <a:close/>
                </a:path>
                <a:path w="10024745" h="4841240">
                  <a:moveTo>
                    <a:pt x="1524698" y="4617047"/>
                  </a:moveTo>
                  <a:lnTo>
                    <a:pt x="1505648" y="4617047"/>
                  </a:lnTo>
                  <a:lnTo>
                    <a:pt x="1505648" y="4636097"/>
                  </a:lnTo>
                  <a:lnTo>
                    <a:pt x="1524698" y="4636097"/>
                  </a:lnTo>
                  <a:lnTo>
                    <a:pt x="1524698" y="4617047"/>
                  </a:lnTo>
                  <a:close/>
                </a:path>
                <a:path w="10024745" h="4841240">
                  <a:moveTo>
                    <a:pt x="1562798" y="4617047"/>
                  </a:moveTo>
                  <a:lnTo>
                    <a:pt x="1543748" y="4617047"/>
                  </a:lnTo>
                  <a:lnTo>
                    <a:pt x="1543748" y="4636097"/>
                  </a:lnTo>
                  <a:lnTo>
                    <a:pt x="1562798" y="4636097"/>
                  </a:lnTo>
                  <a:lnTo>
                    <a:pt x="1562798" y="4617047"/>
                  </a:lnTo>
                  <a:close/>
                </a:path>
                <a:path w="10024745" h="4841240">
                  <a:moveTo>
                    <a:pt x="1600898" y="4617047"/>
                  </a:moveTo>
                  <a:lnTo>
                    <a:pt x="1581848" y="4617047"/>
                  </a:lnTo>
                  <a:lnTo>
                    <a:pt x="1581848" y="4636097"/>
                  </a:lnTo>
                  <a:lnTo>
                    <a:pt x="1600898" y="4636097"/>
                  </a:lnTo>
                  <a:lnTo>
                    <a:pt x="1600898" y="4617047"/>
                  </a:lnTo>
                  <a:close/>
                </a:path>
                <a:path w="10024745" h="4841240">
                  <a:moveTo>
                    <a:pt x="1638998" y="4617047"/>
                  </a:moveTo>
                  <a:lnTo>
                    <a:pt x="1619948" y="4617047"/>
                  </a:lnTo>
                  <a:lnTo>
                    <a:pt x="1619948" y="4636097"/>
                  </a:lnTo>
                  <a:lnTo>
                    <a:pt x="1638998" y="4636097"/>
                  </a:lnTo>
                  <a:lnTo>
                    <a:pt x="1638998" y="4617047"/>
                  </a:lnTo>
                  <a:close/>
                </a:path>
                <a:path w="10024745" h="4841240">
                  <a:moveTo>
                    <a:pt x="1677098" y="4617047"/>
                  </a:moveTo>
                  <a:lnTo>
                    <a:pt x="1658048" y="4617047"/>
                  </a:lnTo>
                  <a:lnTo>
                    <a:pt x="1658048" y="4636097"/>
                  </a:lnTo>
                  <a:lnTo>
                    <a:pt x="1677098" y="4636097"/>
                  </a:lnTo>
                  <a:lnTo>
                    <a:pt x="1677098" y="4617047"/>
                  </a:lnTo>
                  <a:close/>
                </a:path>
                <a:path w="10024745" h="4841240">
                  <a:moveTo>
                    <a:pt x="1715198" y="4617047"/>
                  </a:moveTo>
                  <a:lnTo>
                    <a:pt x="1696148" y="4617047"/>
                  </a:lnTo>
                  <a:lnTo>
                    <a:pt x="1696148" y="4636097"/>
                  </a:lnTo>
                  <a:lnTo>
                    <a:pt x="1715198" y="4636097"/>
                  </a:lnTo>
                  <a:lnTo>
                    <a:pt x="1715198" y="4617047"/>
                  </a:lnTo>
                  <a:close/>
                </a:path>
                <a:path w="10024745" h="4841240">
                  <a:moveTo>
                    <a:pt x="1753298" y="4617047"/>
                  </a:moveTo>
                  <a:lnTo>
                    <a:pt x="1734248" y="4617047"/>
                  </a:lnTo>
                  <a:lnTo>
                    <a:pt x="1734248" y="4636097"/>
                  </a:lnTo>
                  <a:lnTo>
                    <a:pt x="1753298" y="4636097"/>
                  </a:lnTo>
                  <a:lnTo>
                    <a:pt x="1753298" y="4617047"/>
                  </a:lnTo>
                  <a:close/>
                </a:path>
                <a:path w="10024745" h="4841240">
                  <a:moveTo>
                    <a:pt x="1791398" y="4617047"/>
                  </a:moveTo>
                  <a:lnTo>
                    <a:pt x="1772348" y="4617047"/>
                  </a:lnTo>
                  <a:lnTo>
                    <a:pt x="1772348" y="4636097"/>
                  </a:lnTo>
                  <a:lnTo>
                    <a:pt x="1791398" y="4636097"/>
                  </a:lnTo>
                  <a:lnTo>
                    <a:pt x="1791398" y="4617047"/>
                  </a:lnTo>
                  <a:close/>
                </a:path>
                <a:path w="10024745" h="4841240">
                  <a:moveTo>
                    <a:pt x="1829498" y="4617047"/>
                  </a:moveTo>
                  <a:lnTo>
                    <a:pt x="1810448" y="4617047"/>
                  </a:lnTo>
                  <a:lnTo>
                    <a:pt x="1810448" y="4636097"/>
                  </a:lnTo>
                  <a:lnTo>
                    <a:pt x="1829498" y="4636097"/>
                  </a:lnTo>
                  <a:lnTo>
                    <a:pt x="1829498" y="4617047"/>
                  </a:lnTo>
                  <a:close/>
                </a:path>
                <a:path w="10024745" h="4841240">
                  <a:moveTo>
                    <a:pt x="1867598" y="4617047"/>
                  </a:moveTo>
                  <a:lnTo>
                    <a:pt x="1848548" y="4617047"/>
                  </a:lnTo>
                  <a:lnTo>
                    <a:pt x="1848548" y="4636097"/>
                  </a:lnTo>
                  <a:lnTo>
                    <a:pt x="1867598" y="4636097"/>
                  </a:lnTo>
                  <a:lnTo>
                    <a:pt x="1867598" y="4617047"/>
                  </a:lnTo>
                  <a:close/>
                </a:path>
                <a:path w="10024745" h="4841240">
                  <a:moveTo>
                    <a:pt x="1905698" y="4617047"/>
                  </a:moveTo>
                  <a:lnTo>
                    <a:pt x="1886648" y="4617047"/>
                  </a:lnTo>
                  <a:lnTo>
                    <a:pt x="1886648" y="4636097"/>
                  </a:lnTo>
                  <a:lnTo>
                    <a:pt x="1905698" y="4636097"/>
                  </a:lnTo>
                  <a:lnTo>
                    <a:pt x="1905698" y="4617047"/>
                  </a:lnTo>
                  <a:close/>
                </a:path>
                <a:path w="10024745" h="4841240">
                  <a:moveTo>
                    <a:pt x="2007552" y="4626572"/>
                  </a:moveTo>
                  <a:lnTo>
                    <a:pt x="1988502" y="4617047"/>
                  </a:lnTo>
                  <a:lnTo>
                    <a:pt x="1931352" y="4588472"/>
                  </a:lnTo>
                  <a:lnTo>
                    <a:pt x="1931352" y="4617047"/>
                  </a:lnTo>
                  <a:lnTo>
                    <a:pt x="1924748" y="4617047"/>
                  </a:lnTo>
                  <a:lnTo>
                    <a:pt x="1924748" y="4636097"/>
                  </a:lnTo>
                  <a:lnTo>
                    <a:pt x="1931352" y="4636097"/>
                  </a:lnTo>
                  <a:lnTo>
                    <a:pt x="1931352" y="4664672"/>
                  </a:lnTo>
                  <a:lnTo>
                    <a:pt x="1988502" y="4636097"/>
                  </a:lnTo>
                  <a:lnTo>
                    <a:pt x="2007552" y="4626572"/>
                  </a:lnTo>
                  <a:close/>
                </a:path>
                <a:path w="10024745" h="4841240">
                  <a:moveTo>
                    <a:pt x="2022411" y="3706876"/>
                  </a:moveTo>
                  <a:lnTo>
                    <a:pt x="2003361" y="3697351"/>
                  </a:lnTo>
                  <a:lnTo>
                    <a:pt x="1946211" y="3668776"/>
                  </a:lnTo>
                  <a:lnTo>
                    <a:pt x="1946211" y="3697351"/>
                  </a:lnTo>
                  <a:lnTo>
                    <a:pt x="1016317" y="3697351"/>
                  </a:lnTo>
                  <a:lnTo>
                    <a:pt x="1016317" y="4168305"/>
                  </a:lnTo>
                  <a:lnTo>
                    <a:pt x="42633" y="4168305"/>
                  </a:lnTo>
                  <a:lnTo>
                    <a:pt x="42633" y="4172026"/>
                  </a:lnTo>
                  <a:lnTo>
                    <a:pt x="29273" y="4172026"/>
                  </a:lnTo>
                  <a:lnTo>
                    <a:pt x="29273" y="4191076"/>
                  </a:lnTo>
                  <a:lnTo>
                    <a:pt x="1035367" y="4191076"/>
                  </a:lnTo>
                  <a:lnTo>
                    <a:pt x="1035367" y="4187355"/>
                  </a:lnTo>
                  <a:lnTo>
                    <a:pt x="1035494" y="4187355"/>
                  </a:lnTo>
                  <a:lnTo>
                    <a:pt x="1035494" y="4177830"/>
                  </a:lnTo>
                  <a:lnTo>
                    <a:pt x="1035494" y="4168305"/>
                  </a:lnTo>
                  <a:lnTo>
                    <a:pt x="1035494" y="4166679"/>
                  </a:lnTo>
                  <a:lnTo>
                    <a:pt x="1933130" y="4166679"/>
                  </a:lnTo>
                  <a:lnTo>
                    <a:pt x="1933130" y="4195254"/>
                  </a:lnTo>
                  <a:lnTo>
                    <a:pt x="1990280" y="4166679"/>
                  </a:lnTo>
                  <a:lnTo>
                    <a:pt x="2009330" y="4157154"/>
                  </a:lnTo>
                  <a:lnTo>
                    <a:pt x="1990280" y="4147629"/>
                  </a:lnTo>
                  <a:lnTo>
                    <a:pt x="1933130" y="4119054"/>
                  </a:lnTo>
                  <a:lnTo>
                    <a:pt x="1933130" y="4147629"/>
                  </a:lnTo>
                  <a:lnTo>
                    <a:pt x="1035367" y="4147629"/>
                  </a:lnTo>
                  <a:lnTo>
                    <a:pt x="1035367" y="3716401"/>
                  </a:lnTo>
                  <a:lnTo>
                    <a:pt x="1946211" y="3716401"/>
                  </a:lnTo>
                  <a:lnTo>
                    <a:pt x="1946211" y="3744976"/>
                  </a:lnTo>
                  <a:lnTo>
                    <a:pt x="2003361" y="3716401"/>
                  </a:lnTo>
                  <a:lnTo>
                    <a:pt x="2022411" y="3706876"/>
                  </a:lnTo>
                  <a:close/>
                </a:path>
                <a:path w="10024745" h="4841240">
                  <a:moveTo>
                    <a:pt x="2026856" y="2077212"/>
                  </a:moveTo>
                  <a:lnTo>
                    <a:pt x="2007806" y="2067687"/>
                  </a:lnTo>
                  <a:lnTo>
                    <a:pt x="1950656" y="2039112"/>
                  </a:lnTo>
                  <a:lnTo>
                    <a:pt x="1950656" y="2067687"/>
                  </a:lnTo>
                  <a:lnTo>
                    <a:pt x="1003871" y="2067687"/>
                  </a:lnTo>
                  <a:lnTo>
                    <a:pt x="1003871" y="2446401"/>
                  </a:lnTo>
                  <a:lnTo>
                    <a:pt x="16814" y="2446401"/>
                  </a:lnTo>
                  <a:lnTo>
                    <a:pt x="16814" y="2449195"/>
                  </a:lnTo>
                  <a:lnTo>
                    <a:pt x="0" y="2449195"/>
                  </a:lnTo>
                  <a:lnTo>
                    <a:pt x="0" y="2468245"/>
                  </a:lnTo>
                  <a:lnTo>
                    <a:pt x="1006411" y="2468245"/>
                  </a:lnTo>
                  <a:lnTo>
                    <a:pt x="1006411" y="2559558"/>
                  </a:lnTo>
                  <a:lnTo>
                    <a:pt x="1938845" y="2559558"/>
                  </a:lnTo>
                  <a:lnTo>
                    <a:pt x="1938845" y="2588133"/>
                  </a:lnTo>
                  <a:lnTo>
                    <a:pt x="1995995" y="2559558"/>
                  </a:lnTo>
                  <a:lnTo>
                    <a:pt x="2015045" y="2550033"/>
                  </a:lnTo>
                  <a:lnTo>
                    <a:pt x="1995995" y="2540508"/>
                  </a:lnTo>
                  <a:lnTo>
                    <a:pt x="1938845" y="2511933"/>
                  </a:lnTo>
                  <a:lnTo>
                    <a:pt x="1938845" y="2540508"/>
                  </a:lnTo>
                  <a:lnTo>
                    <a:pt x="1025461" y="2540508"/>
                  </a:lnTo>
                  <a:lnTo>
                    <a:pt x="1025461" y="2465451"/>
                  </a:lnTo>
                  <a:lnTo>
                    <a:pt x="1025461" y="2455926"/>
                  </a:lnTo>
                  <a:lnTo>
                    <a:pt x="1025461" y="2446401"/>
                  </a:lnTo>
                  <a:lnTo>
                    <a:pt x="1022921" y="2446401"/>
                  </a:lnTo>
                  <a:lnTo>
                    <a:pt x="1022921" y="2086737"/>
                  </a:lnTo>
                  <a:lnTo>
                    <a:pt x="1950656" y="2086737"/>
                  </a:lnTo>
                  <a:lnTo>
                    <a:pt x="1950656" y="2115312"/>
                  </a:lnTo>
                  <a:lnTo>
                    <a:pt x="2007806" y="2086737"/>
                  </a:lnTo>
                  <a:lnTo>
                    <a:pt x="2026856" y="2077212"/>
                  </a:lnTo>
                  <a:close/>
                </a:path>
                <a:path w="10024745" h="4841240">
                  <a:moveTo>
                    <a:pt x="2042985" y="1723263"/>
                  </a:moveTo>
                  <a:lnTo>
                    <a:pt x="2023935" y="1713738"/>
                  </a:lnTo>
                  <a:lnTo>
                    <a:pt x="1966785" y="1685163"/>
                  </a:lnTo>
                  <a:lnTo>
                    <a:pt x="1966785" y="1713738"/>
                  </a:lnTo>
                  <a:lnTo>
                    <a:pt x="1011999" y="1713738"/>
                  </a:lnTo>
                  <a:lnTo>
                    <a:pt x="1011999" y="1872234"/>
                  </a:lnTo>
                  <a:lnTo>
                    <a:pt x="0" y="1872234"/>
                  </a:lnTo>
                  <a:lnTo>
                    <a:pt x="0" y="1891284"/>
                  </a:lnTo>
                  <a:lnTo>
                    <a:pt x="1031049" y="1891284"/>
                  </a:lnTo>
                  <a:lnTo>
                    <a:pt x="1031049" y="1881759"/>
                  </a:lnTo>
                  <a:lnTo>
                    <a:pt x="1031049" y="1872234"/>
                  </a:lnTo>
                  <a:lnTo>
                    <a:pt x="1031049" y="1732788"/>
                  </a:lnTo>
                  <a:lnTo>
                    <a:pt x="1966785" y="1732788"/>
                  </a:lnTo>
                  <a:lnTo>
                    <a:pt x="1966785" y="1761363"/>
                  </a:lnTo>
                  <a:lnTo>
                    <a:pt x="2023935" y="1732788"/>
                  </a:lnTo>
                  <a:lnTo>
                    <a:pt x="2042985" y="1723263"/>
                  </a:lnTo>
                  <a:close/>
                </a:path>
                <a:path w="10024745" h="4841240">
                  <a:moveTo>
                    <a:pt x="2070036" y="580263"/>
                  </a:moveTo>
                  <a:lnTo>
                    <a:pt x="2050986" y="570738"/>
                  </a:lnTo>
                  <a:lnTo>
                    <a:pt x="1993836" y="542163"/>
                  </a:lnTo>
                  <a:lnTo>
                    <a:pt x="1993836" y="570738"/>
                  </a:lnTo>
                  <a:lnTo>
                    <a:pt x="1049210" y="570738"/>
                  </a:lnTo>
                  <a:lnTo>
                    <a:pt x="1049210" y="449326"/>
                  </a:lnTo>
                  <a:lnTo>
                    <a:pt x="1049210" y="439801"/>
                  </a:lnTo>
                  <a:lnTo>
                    <a:pt x="1049210" y="430276"/>
                  </a:lnTo>
                  <a:lnTo>
                    <a:pt x="9436" y="430276"/>
                  </a:lnTo>
                  <a:lnTo>
                    <a:pt x="9436" y="449326"/>
                  </a:lnTo>
                  <a:lnTo>
                    <a:pt x="1030160" y="449326"/>
                  </a:lnTo>
                  <a:lnTo>
                    <a:pt x="1030160" y="589788"/>
                  </a:lnTo>
                  <a:lnTo>
                    <a:pt x="1993836" y="589788"/>
                  </a:lnTo>
                  <a:lnTo>
                    <a:pt x="1993836" y="618363"/>
                  </a:lnTo>
                  <a:lnTo>
                    <a:pt x="2050986" y="589788"/>
                  </a:lnTo>
                  <a:lnTo>
                    <a:pt x="2070036" y="580263"/>
                  </a:lnTo>
                  <a:close/>
                </a:path>
                <a:path w="10024745" h="4841240">
                  <a:moveTo>
                    <a:pt x="2078799" y="188595"/>
                  </a:moveTo>
                  <a:lnTo>
                    <a:pt x="2059749" y="179070"/>
                  </a:lnTo>
                  <a:lnTo>
                    <a:pt x="2002599" y="150495"/>
                  </a:lnTo>
                  <a:lnTo>
                    <a:pt x="2002599" y="179070"/>
                  </a:lnTo>
                  <a:lnTo>
                    <a:pt x="1049210" y="179070"/>
                  </a:lnTo>
                  <a:lnTo>
                    <a:pt x="1049210" y="19050"/>
                  </a:lnTo>
                  <a:lnTo>
                    <a:pt x="1049210" y="9525"/>
                  </a:lnTo>
                  <a:lnTo>
                    <a:pt x="1049210" y="0"/>
                  </a:lnTo>
                  <a:lnTo>
                    <a:pt x="635" y="0"/>
                  </a:lnTo>
                  <a:lnTo>
                    <a:pt x="635" y="19050"/>
                  </a:lnTo>
                  <a:lnTo>
                    <a:pt x="1030160" y="19050"/>
                  </a:lnTo>
                  <a:lnTo>
                    <a:pt x="1030160" y="198120"/>
                  </a:lnTo>
                  <a:lnTo>
                    <a:pt x="2002599" y="198120"/>
                  </a:lnTo>
                  <a:lnTo>
                    <a:pt x="2002599" y="226695"/>
                  </a:lnTo>
                  <a:lnTo>
                    <a:pt x="2059749" y="198120"/>
                  </a:lnTo>
                  <a:lnTo>
                    <a:pt x="2078799" y="188595"/>
                  </a:lnTo>
                  <a:close/>
                </a:path>
                <a:path w="10024745" h="4841240">
                  <a:moveTo>
                    <a:pt x="6152959" y="3479165"/>
                  </a:moveTo>
                  <a:lnTo>
                    <a:pt x="6146609" y="3466465"/>
                  </a:lnTo>
                  <a:lnTo>
                    <a:pt x="6114859" y="3402965"/>
                  </a:lnTo>
                  <a:lnTo>
                    <a:pt x="6076759" y="3479165"/>
                  </a:lnTo>
                  <a:lnTo>
                    <a:pt x="6105334" y="3479165"/>
                  </a:lnTo>
                  <a:lnTo>
                    <a:pt x="6105334" y="3596779"/>
                  </a:lnTo>
                  <a:lnTo>
                    <a:pt x="4223448" y="3596779"/>
                  </a:lnTo>
                  <a:lnTo>
                    <a:pt x="4223448" y="214249"/>
                  </a:lnTo>
                  <a:lnTo>
                    <a:pt x="4223448" y="204724"/>
                  </a:lnTo>
                  <a:lnTo>
                    <a:pt x="4223448" y="195199"/>
                  </a:lnTo>
                  <a:lnTo>
                    <a:pt x="3933253" y="195199"/>
                  </a:lnTo>
                  <a:lnTo>
                    <a:pt x="3933253" y="214249"/>
                  </a:lnTo>
                  <a:lnTo>
                    <a:pt x="4204398" y="214249"/>
                  </a:lnTo>
                  <a:lnTo>
                    <a:pt x="4204398" y="3615817"/>
                  </a:lnTo>
                  <a:lnTo>
                    <a:pt x="6124384" y="3615817"/>
                  </a:lnTo>
                  <a:lnTo>
                    <a:pt x="6124384" y="3606292"/>
                  </a:lnTo>
                  <a:lnTo>
                    <a:pt x="6124384" y="3596779"/>
                  </a:lnTo>
                  <a:lnTo>
                    <a:pt x="6124384" y="3479165"/>
                  </a:lnTo>
                  <a:lnTo>
                    <a:pt x="6152959" y="3479165"/>
                  </a:lnTo>
                  <a:close/>
                </a:path>
                <a:path w="10024745" h="4841240">
                  <a:moveTo>
                    <a:pt x="10024554" y="353441"/>
                  </a:moveTo>
                  <a:lnTo>
                    <a:pt x="10018204" y="340741"/>
                  </a:lnTo>
                  <a:lnTo>
                    <a:pt x="9986454" y="277241"/>
                  </a:lnTo>
                  <a:lnTo>
                    <a:pt x="9948354" y="353441"/>
                  </a:lnTo>
                  <a:lnTo>
                    <a:pt x="9976929" y="353441"/>
                  </a:lnTo>
                  <a:lnTo>
                    <a:pt x="9976929" y="845566"/>
                  </a:lnTo>
                  <a:lnTo>
                    <a:pt x="9948354" y="845566"/>
                  </a:lnTo>
                  <a:lnTo>
                    <a:pt x="9986454" y="921766"/>
                  </a:lnTo>
                  <a:lnTo>
                    <a:pt x="10018204" y="858266"/>
                  </a:lnTo>
                  <a:lnTo>
                    <a:pt x="10024554" y="845566"/>
                  </a:lnTo>
                  <a:lnTo>
                    <a:pt x="9995979" y="845566"/>
                  </a:lnTo>
                  <a:lnTo>
                    <a:pt x="9995979" y="353441"/>
                  </a:lnTo>
                  <a:lnTo>
                    <a:pt x="10024554" y="35344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53242" y="1870862"/>
              <a:ext cx="190373" cy="532993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1223111" y="4605781"/>
              <a:ext cx="2014220" cy="203835"/>
            </a:xfrm>
            <a:custGeom>
              <a:avLst/>
              <a:gdLst/>
              <a:ahLst/>
              <a:cxnLst/>
              <a:rect l="l" t="t" r="r" b="b"/>
              <a:pathLst>
                <a:path w="2014220" h="203835">
                  <a:moveTo>
                    <a:pt x="997356" y="184531"/>
                  </a:moveTo>
                  <a:lnTo>
                    <a:pt x="0" y="184531"/>
                  </a:lnTo>
                  <a:lnTo>
                    <a:pt x="0" y="203581"/>
                  </a:lnTo>
                  <a:lnTo>
                    <a:pt x="1016406" y="203581"/>
                  </a:lnTo>
                  <a:lnTo>
                    <a:pt x="1016406" y="194056"/>
                  </a:lnTo>
                  <a:lnTo>
                    <a:pt x="997356" y="194056"/>
                  </a:lnTo>
                  <a:lnTo>
                    <a:pt x="997356" y="184531"/>
                  </a:lnTo>
                  <a:close/>
                </a:path>
                <a:path w="2014220" h="203835">
                  <a:moveTo>
                    <a:pt x="1937537" y="28575"/>
                  </a:moveTo>
                  <a:lnTo>
                    <a:pt x="997356" y="28575"/>
                  </a:lnTo>
                  <a:lnTo>
                    <a:pt x="997356" y="194056"/>
                  </a:lnTo>
                  <a:lnTo>
                    <a:pt x="1006881" y="184531"/>
                  </a:lnTo>
                  <a:lnTo>
                    <a:pt x="1016406" y="184531"/>
                  </a:lnTo>
                  <a:lnTo>
                    <a:pt x="1016406" y="47625"/>
                  </a:lnTo>
                  <a:lnTo>
                    <a:pt x="1006881" y="47625"/>
                  </a:lnTo>
                  <a:lnTo>
                    <a:pt x="1016406" y="38100"/>
                  </a:lnTo>
                  <a:lnTo>
                    <a:pt x="1937537" y="38100"/>
                  </a:lnTo>
                  <a:lnTo>
                    <a:pt x="1937537" y="28575"/>
                  </a:lnTo>
                  <a:close/>
                </a:path>
                <a:path w="2014220" h="203835">
                  <a:moveTo>
                    <a:pt x="1016406" y="184531"/>
                  </a:moveTo>
                  <a:lnTo>
                    <a:pt x="1006881" y="184531"/>
                  </a:lnTo>
                  <a:lnTo>
                    <a:pt x="997356" y="194056"/>
                  </a:lnTo>
                  <a:lnTo>
                    <a:pt x="1016406" y="194056"/>
                  </a:lnTo>
                  <a:lnTo>
                    <a:pt x="1016406" y="184531"/>
                  </a:lnTo>
                  <a:close/>
                </a:path>
                <a:path w="2014220" h="203835">
                  <a:moveTo>
                    <a:pt x="1937537" y="0"/>
                  </a:moveTo>
                  <a:lnTo>
                    <a:pt x="1937537" y="76200"/>
                  </a:lnTo>
                  <a:lnTo>
                    <a:pt x="1994687" y="47625"/>
                  </a:lnTo>
                  <a:lnTo>
                    <a:pt x="1950237" y="47625"/>
                  </a:lnTo>
                  <a:lnTo>
                    <a:pt x="1950237" y="28575"/>
                  </a:lnTo>
                  <a:lnTo>
                    <a:pt x="1994687" y="28575"/>
                  </a:lnTo>
                  <a:lnTo>
                    <a:pt x="1937537" y="0"/>
                  </a:lnTo>
                  <a:close/>
                </a:path>
                <a:path w="2014220" h="203835">
                  <a:moveTo>
                    <a:pt x="1016406" y="38100"/>
                  </a:moveTo>
                  <a:lnTo>
                    <a:pt x="1006881" y="47625"/>
                  </a:lnTo>
                  <a:lnTo>
                    <a:pt x="1016406" y="47625"/>
                  </a:lnTo>
                  <a:lnTo>
                    <a:pt x="1016406" y="38100"/>
                  </a:lnTo>
                  <a:close/>
                </a:path>
                <a:path w="2014220" h="203835">
                  <a:moveTo>
                    <a:pt x="1937537" y="38100"/>
                  </a:moveTo>
                  <a:lnTo>
                    <a:pt x="1016406" y="38100"/>
                  </a:lnTo>
                  <a:lnTo>
                    <a:pt x="1016406" y="47625"/>
                  </a:lnTo>
                  <a:lnTo>
                    <a:pt x="1937537" y="47625"/>
                  </a:lnTo>
                  <a:lnTo>
                    <a:pt x="1937537" y="38100"/>
                  </a:lnTo>
                  <a:close/>
                </a:path>
                <a:path w="2014220" h="203835">
                  <a:moveTo>
                    <a:pt x="1994687" y="28575"/>
                  </a:moveTo>
                  <a:lnTo>
                    <a:pt x="1950237" y="28575"/>
                  </a:lnTo>
                  <a:lnTo>
                    <a:pt x="1950237" y="47625"/>
                  </a:lnTo>
                  <a:lnTo>
                    <a:pt x="1994687" y="47625"/>
                  </a:lnTo>
                  <a:lnTo>
                    <a:pt x="2013737" y="38100"/>
                  </a:lnTo>
                  <a:lnTo>
                    <a:pt x="1994687" y="2857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256661" y="4475480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80645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433" y="416648"/>
                  </a:lnTo>
                  <a:lnTo>
                    <a:pt x="114871" y="423729"/>
                  </a:lnTo>
                  <a:lnTo>
                    <a:pt x="164017" y="427941"/>
                  </a:lnTo>
                  <a:lnTo>
                    <a:pt x="208578" y="429584"/>
                  </a:lnTo>
                  <a:lnTo>
                    <a:pt x="249259" y="428955"/>
                  </a:lnTo>
                  <a:lnTo>
                    <a:pt x="321804" y="422081"/>
                  </a:lnTo>
                  <a:lnTo>
                    <a:pt x="387293" y="409707"/>
                  </a:lnTo>
                  <a:lnTo>
                    <a:pt x="484645" y="386063"/>
                  </a:lnTo>
                  <a:lnTo>
                    <a:pt x="519683" y="378021"/>
                  </a:lnTo>
                  <a:lnTo>
                    <a:pt x="557190" y="370397"/>
                  </a:lnTo>
                  <a:lnTo>
                    <a:pt x="597871" y="363489"/>
                  </a:lnTo>
                  <a:lnTo>
                    <a:pt x="642432" y="357596"/>
                  </a:lnTo>
                  <a:lnTo>
                    <a:pt x="691578" y="353017"/>
                  </a:lnTo>
                  <a:lnTo>
                    <a:pt x="746016" y="350051"/>
                  </a:lnTo>
                  <a:lnTo>
                    <a:pt x="806450" y="348996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256661" y="4475480"/>
              <a:ext cx="806450" cy="429895"/>
            </a:xfrm>
            <a:custGeom>
              <a:avLst/>
              <a:gdLst/>
              <a:ahLst/>
              <a:cxnLst/>
              <a:rect l="l" t="t" r="r" b="b"/>
              <a:pathLst>
                <a:path w="806450" h="429895">
                  <a:moveTo>
                    <a:pt x="0" y="0"/>
                  </a:moveTo>
                  <a:lnTo>
                    <a:pt x="806450" y="0"/>
                  </a:lnTo>
                  <a:lnTo>
                    <a:pt x="806450" y="348996"/>
                  </a:lnTo>
                  <a:lnTo>
                    <a:pt x="746016" y="350051"/>
                  </a:lnTo>
                  <a:lnTo>
                    <a:pt x="691578" y="353017"/>
                  </a:lnTo>
                  <a:lnTo>
                    <a:pt x="642432" y="357596"/>
                  </a:lnTo>
                  <a:lnTo>
                    <a:pt x="597871" y="363489"/>
                  </a:lnTo>
                  <a:lnTo>
                    <a:pt x="557190" y="370397"/>
                  </a:lnTo>
                  <a:lnTo>
                    <a:pt x="519683" y="378021"/>
                  </a:lnTo>
                  <a:lnTo>
                    <a:pt x="451372" y="394224"/>
                  </a:lnTo>
                  <a:lnTo>
                    <a:pt x="419156" y="402205"/>
                  </a:lnTo>
                  <a:lnTo>
                    <a:pt x="387293" y="409707"/>
                  </a:lnTo>
                  <a:lnTo>
                    <a:pt x="321804" y="422081"/>
                  </a:lnTo>
                  <a:lnTo>
                    <a:pt x="249259" y="428955"/>
                  </a:lnTo>
                  <a:lnTo>
                    <a:pt x="208578" y="429584"/>
                  </a:lnTo>
                  <a:lnTo>
                    <a:pt x="164017" y="427941"/>
                  </a:lnTo>
                  <a:lnTo>
                    <a:pt x="114871" y="423729"/>
                  </a:lnTo>
                  <a:lnTo>
                    <a:pt x="60433" y="416648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A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6" name="object 176" descr=""/>
          <p:cNvSpPr txBox="1"/>
          <p:nvPr/>
        </p:nvSpPr>
        <p:spPr>
          <a:xfrm>
            <a:off x="4340478" y="3981450"/>
            <a:ext cx="4565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Account,</a:t>
            </a:r>
            <a:r>
              <a:rPr dirty="0" sz="7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626366"/>
                </a:solidFill>
                <a:latin typeface="Calibri"/>
                <a:cs typeface="Calibri"/>
              </a:rPr>
              <a:t>Test</a:t>
            </a:r>
            <a:r>
              <a:rPr dirty="0" sz="700" spc="-1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Results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3339465" y="4569714"/>
            <a:ext cx="6400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dirty="0" sz="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(csv)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4340478" y="4536440"/>
            <a:ext cx="321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626366"/>
                </a:solidFill>
                <a:latin typeface="Calibri"/>
                <a:cs typeface="Calibri"/>
              </a:rPr>
              <a:t>Account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79" name="object 179" descr=""/>
          <p:cNvGrpSpPr/>
          <p:nvPr/>
        </p:nvGrpSpPr>
        <p:grpSpPr>
          <a:xfrm>
            <a:off x="1373886" y="2384932"/>
            <a:ext cx="2796540" cy="2392045"/>
            <a:chOff x="1373886" y="2384932"/>
            <a:chExt cx="2796540" cy="2392045"/>
          </a:xfrm>
        </p:grpSpPr>
        <p:pic>
          <p:nvPicPr>
            <p:cNvPr id="180" name="object 18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886" y="4538103"/>
              <a:ext cx="800226" cy="238874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3119881" y="2391282"/>
              <a:ext cx="1044575" cy="354330"/>
            </a:xfrm>
            <a:custGeom>
              <a:avLst/>
              <a:gdLst/>
              <a:ahLst/>
              <a:cxnLst/>
              <a:rect l="l" t="t" r="r" b="b"/>
              <a:pathLst>
                <a:path w="1044575" h="354330">
                  <a:moveTo>
                    <a:pt x="1044067" y="0"/>
                  </a:moveTo>
                  <a:lnTo>
                    <a:pt x="208788" y="0"/>
                  </a:lnTo>
                  <a:lnTo>
                    <a:pt x="0" y="353949"/>
                  </a:lnTo>
                  <a:lnTo>
                    <a:pt x="835279" y="353949"/>
                  </a:lnTo>
                  <a:lnTo>
                    <a:pt x="104406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119881" y="2391282"/>
              <a:ext cx="1044575" cy="354330"/>
            </a:xfrm>
            <a:custGeom>
              <a:avLst/>
              <a:gdLst/>
              <a:ahLst/>
              <a:cxnLst/>
              <a:rect l="l" t="t" r="r" b="b"/>
              <a:pathLst>
                <a:path w="1044575" h="354330">
                  <a:moveTo>
                    <a:pt x="0" y="353949"/>
                  </a:moveTo>
                  <a:lnTo>
                    <a:pt x="208788" y="0"/>
                  </a:lnTo>
                  <a:lnTo>
                    <a:pt x="1044067" y="0"/>
                  </a:lnTo>
                  <a:lnTo>
                    <a:pt x="835279" y="353949"/>
                  </a:lnTo>
                  <a:lnTo>
                    <a:pt x="0" y="353949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3" name="object 183" descr=""/>
          <p:cNvSpPr txBox="1"/>
          <p:nvPr/>
        </p:nvSpPr>
        <p:spPr>
          <a:xfrm>
            <a:off x="3498341" y="2426588"/>
            <a:ext cx="28702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TEFCA</a:t>
            </a:r>
            <a:endParaRPr sz="8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</a:pPr>
            <a:r>
              <a:rPr dirty="0" sz="800" spc="-2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4382515" y="1429639"/>
            <a:ext cx="666750" cy="144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Accounts,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TR,</a:t>
            </a:r>
            <a:r>
              <a:rPr dirty="0" sz="600" spc="-1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Cases,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Inv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(all),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Admissions,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Vaccinations,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Medications,</a:t>
            </a:r>
            <a:r>
              <a:rPr dirty="0" sz="600" spc="7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Matrix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drawer</a:t>
            </a:r>
            <a:endParaRPr sz="600">
              <a:latin typeface="Calibri"/>
              <a:cs typeface="Calibri"/>
            </a:endParaRPr>
          </a:p>
          <a:p>
            <a:pPr marL="19050" marR="5715">
              <a:lnSpc>
                <a:spcPct val="100000"/>
              </a:lnSpc>
              <a:spcBef>
                <a:spcPts val="350"/>
              </a:spcBef>
            </a:pP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Accounts,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TR,</a:t>
            </a:r>
            <a:r>
              <a:rPr dirty="0" sz="600" spc="-1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Cases,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Inv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(all),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Admissions,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Vaccinations,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Medications,</a:t>
            </a:r>
            <a:r>
              <a:rPr dirty="0" sz="600" spc="7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Matrix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Drawer</a:t>
            </a:r>
            <a:endParaRPr sz="600">
              <a:latin typeface="Calibri"/>
              <a:cs typeface="Calibri"/>
            </a:endParaRPr>
          </a:p>
          <a:p>
            <a:pPr marL="19685" marR="5080">
              <a:lnSpc>
                <a:spcPts val="720"/>
              </a:lnSpc>
              <a:spcBef>
                <a:spcPts val="15"/>
              </a:spcBef>
            </a:pP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Accounts,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TR,</a:t>
            </a:r>
            <a:r>
              <a:rPr dirty="0" sz="600" spc="-1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Cases,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Inv</a:t>
            </a:r>
            <a:r>
              <a:rPr dirty="0" sz="600" spc="-2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626366"/>
                </a:solidFill>
                <a:latin typeface="Calibri"/>
                <a:cs typeface="Calibri"/>
              </a:rPr>
              <a:t>(all),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Admissions,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Vaccinations,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Medications,</a:t>
            </a:r>
            <a:r>
              <a:rPr dirty="0" sz="600" spc="7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Matrix</a:t>
            </a:r>
            <a:r>
              <a:rPr dirty="0" sz="600" spc="50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626366"/>
                </a:solidFill>
                <a:latin typeface="Calibri"/>
                <a:cs typeface="Calibri"/>
              </a:rPr>
              <a:t>Drawer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607568" y="2352802"/>
            <a:ext cx="412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TEFCA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6" name="object 18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585" y="2437383"/>
            <a:ext cx="729157" cy="167386"/>
          </a:xfrm>
          <a:prstGeom prst="rect">
            <a:avLst/>
          </a:prstGeom>
        </p:spPr>
      </p:pic>
      <p:sp>
        <p:nvSpPr>
          <p:cNvPr id="187" name="object 187" descr=""/>
          <p:cNvSpPr txBox="1"/>
          <p:nvPr/>
        </p:nvSpPr>
        <p:spPr>
          <a:xfrm>
            <a:off x="2356866" y="2343404"/>
            <a:ext cx="5930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Directly</a:t>
            </a:r>
            <a:r>
              <a:rPr dirty="0" sz="800" spc="-2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to</a:t>
            </a:r>
            <a:r>
              <a:rPr dirty="0" sz="800" spc="-25">
                <a:solidFill>
                  <a:srgbClr val="626366"/>
                </a:solidFill>
                <a:latin typeface="Calibri"/>
                <a:cs typeface="Calibri"/>
              </a:rPr>
              <a:t> DB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88" name="object 188" descr=""/>
          <p:cNvGrpSpPr/>
          <p:nvPr/>
        </p:nvGrpSpPr>
        <p:grpSpPr>
          <a:xfrm>
            <a:off x="1278127" y="2442082"/>
            <a:ext cx="4413250" cy="147320"/>
            <a:chOff x="1278127" y="2442082"/>
            <a:chExt cx="4413250" cy="147320"/>
          </a:xfrm>
        </p:grpSpPr>
        <p:sp>
          <p:nvSpPr>
            <p:cNvPr id="189" name="object 189" descr=""/>
            <p:cNvSpPr/>
            <p:nvPr/>
          </p:nvSpPr>
          <p:spPr>
            <a:xfrm>
              <a:off x="5160518" y="2579750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5" h="0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278127" y="2442082"/>
              <a:ext cx="1958339" cy="89535"/>
            </a:xfrm>
            <a:custGeom>
              <a:avLst/>
              <a:gdLst/>
              <a:ahLst/>
              <a:cxnLst/>
              <a:rect l="l" t="t" r="r" b="b"/>
              <a:pathLst>
                <a:path w="1958339" h="89535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50" y="19050"/>
                  </a:lnTo>
                  <a:lnTo>
                    <a:pt x="19050" y="0"/>
                  </a:lnTo>
                  <a:close/>
                </a:path>
                <a:path w="1958339" h="89535">
                  <a:moveTo>
                    <a:pt x="57150" y="0"/>
                  </a:moveTo>
                  <a:lnTo>
                    <a:pt x="38100" y="0"/>
                  </a:lnTo>
                  <a:lnTo>
                    <a:pt x="38100" y="19050"/>
                  </a:lnTo>
                  <a:lnTo>
                    <a:pt x="57150" y="19050"/>
                  </a:lnTo>
                  <a:lnTo>
                    <a:pt x="57150" y="0"/>
                  </a:lnTo>
                  <a:close/>
                </a:path>
                <a:path w="1958339" h="89535">
                  <a:moveTo>
                    <a:pt x="95250" y="0"/>
                  </a:moveTo>
                  <a:lnTo>
                    <a:pt x="76200" y="0"/>
                  </a:lnTo>
                  <a:lnTo>
                    <a:pt x="76200" y="19050"/>
                  </a:lnTo>
                  <a:lnTo>
                    <a:pt x="95250" y="19050"/>
                  </a:lnTo>
                  <a:lnTo>
                    <a:pt x="95250" y="0"/>
                  </a:lnTo>
                  <a:close/>
                </a:path>
                <a:path w="1958339" h="89535">
                  <a:moveTo>
                    <a:pt x="133350" y="0"/>
                  </a:moveTo>
                  <a:lnTo>
                    <a:pt x="114300" y="0"/>
                  </a:lnTo>
                  <a:lnTo>
                    <a:pt x="114300" y="19050"/>
                  </a:lnTo>
                  <a:lnTo>
                    <a:pt x="133350" y="19050"/>
                  </a:lnTo>
                  <a:lnTo>
                    <a:pt x="133350" y="0"/>
                  </a:lnTo>
                  <a:close/>
                </a:path>
                <a:path w="1958339" h="89535">
                  <a:moveTo>
                    <a:pt x="17145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171450" y="19050"/>
                  </a:lnTo>
                  <a:lnTo>
                    <a:pt x="171450" y="0"/>
                  </a:lnTo>
                  <a:close/>
                </a:path>
                <a:path w="1958339" h="89535">
                  <a:moveTo>
                    <a:pt x="20955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209550" y="19050"/>
                  </a:lnTo>
                  <a:lnTo>
                    <a:pt x="209550" y="0"/>
                  </a:lnTo>
                  <a:close/>
                </a:path>
                <a:path w="1958339" h="89535">
                  <a:moveTo>
                    <a:pt x="247650" y="0"/>
                  </a:moveTo>
                  <a:lnTo>
                    <a:pt x="228600" y="0"/>
                  </a:lnTo>
                  <a:lnTo>
                    <a:pt x="228600" y="19050"/>
                  </a:lnTo>
                  <a:lnTo>
                    <a:pt x="247650" y="19050"/>
                  </a:lnTo>
                  <a:lnTo>
                    <a:pt x="247650" y="0"/>
                  </a:lnTo>
                  <a:close/>
                </a:path>
                <a:path w="1958339" h="89535">
                  <a:moveTo>
                    <a:pt x="28575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285750" y="19050"/>
                  </a:lnTo>
                  <a:lnTo>
                    <a:pt x="285750" y="0"/>
                  </a:lnTo>
                  <a:close/>
                </a:path>
                <a:path w="1958339" h="89535">
                  <a:moveTo>
                    <a:pt x="323850" y="0"/>
                  </a:moveTo>
                  <a:lnTo>
                    <a:pt x="304800" y="0"/>
                  </a:lnTo>
                  <a:lnTo>
                    <a:pt x="304800" y="19050"/>
                  </a:lnTo>
                  <a:lnTo>
                    <a:pt x="323850" y="19050"/>
                  </a:lnTo>
                  <a:lnTo>
                    <a:pt x="323850" y="0"/>
                  </a:lnTo>
                  <a:close/>
                </a:path>
                <a:path w="1958339" h="89535">
                  <a:moveTo>
                    <a:pt x="361949" y="0"/>
                  </a:moveTo>
                  <a:lnTo>
                    <a:pt x="342900" y="0"/>
                  </a:lnTo>
                  <a:lnTo>
                    <a:pt x="342900" y="19050"/>
                  </a:lnTo>
                  <a:lnTo>
                    <a:pt x="361949" y="19050"/>
                  </a:lnTo>
                  <a:lnTo>
                    <a:pt x="361949" y="0"/>
                  </a:lnTo>
                  <a:close/>
                </a:path>
                <a:path w="1958339" h="89535">
                  <a:moveTo>
                    <a:pt x="400049" y="0"/>
                  </a:moveTo>
                  <a:lnTo>
                    <a:pt x="380999" y="0"/>
                  </a:lnTo>
                  <a:lnTo>
                    <a:pt x="380999" y="19050"/>
                  </a:lnTo>
                  <a:lnTo>
                    <a:pt x="400049" y="19050"/>
                  </a:lnTo>
                  <a:lnTo>
                    <a:pt x="400049" y="0"/>
                  </a:lnTo>
                  <a:close/>
                </a:path>
                <a:path w="1958339" h="89535">
                  <a:moveTo>
                    <a:pt x="438149" y="0"/>
                  </a:moveTo>
                  <a:lnTo>
                    <a:pt x="419099" y="0"/>
                  </a:lnTo>
                  <a:lnTo>
                    <a:pt x="419099" y="19050"/>
                  </a:lnTo>
                  <a:lnTo>
                    <a:pt x="438149" y="19050"/>
                  </a:lnTo>
                  <a:lnTo>
                    <a:pt x="438149" y="0"/>
                  </a:lnTo>
                  <a:close/>
                </a:path>
                <a:path w="1958339" h="89535">
                  <a:moveTo>
                    <a:pt x="476249" y="0"/>
                  </a:moveTo>
                  <a:lnTo>
                    <a:pt x="457199" y="0"/>
                  </a:lnTo>
                  <a:lnTo>
                    <a:pt x="457199" y="19050"/>
                  </a:lnTo>
                  <a:lnTo>
                    <a:pt x="476249" y="19050"/>
                  </a:lnTo>
                  <a:lnTo>
                    <a:pt x="476249" y="0"/>
                  </a:lnTo>
                  <a:close/>
                </a:path>
                <a:path w="1958339" h="89535">
                  <a:moveTo>
                    <a:pt x="514349" y="0"/>
                  </a:moveTo>
                  <a:lnTo>
                    <a:pt x="495299" y="0"/>
                  </a:lnTo>
                  <a:lnTo>
                    <a:pt x="495299" y="19050"/>
                  </a:lnTo>
                  <a:lnTo>
                    <a:pt x="514349" y="19050"/>
                  </a:lnTo>
                  <a:lnTo>
                    <a:pt x="514349" y="0"/>
                  </a:lnTo>
                  <a:close/>
                </a:path>
                <a:path w="1958339" h="89535">
                  <a:moveTo>
                    <a:pt x="552449" y="0"/>
                  </a:moveTo>
                  <a:lnTo>
                    <a:pt x="533399" y="0"/>
                  </a:lnTo>
                  <a:lnTo>
                    <a:pt x="533399" y="19050"/>
                  </a:lnTo>
                  <a:lnTo>
                    <a:pt x="552449" y="19050"/>
                  </a:lnTo>
                  <a:lnTo>
                    <a:pt x="552449" y="0"/>
                  </a:lnTo>
                  <a:close/>
                </a:path>
                <a:path w="1958339" h="89535">
                  <a:moveTo>
                    <a:pt x="590549" y="0"/>
                  </a:moveTo>
                  <a:lnTo>
                    <a:pt x="571499" y="0"/>
                  </a:lnTo>
                  <a:lnTo>
                    <a:pt x="571499" y="19050"/>
                  </a:lnTo>
                  <a:lnTo>
                    <a:pt x="590549" y="19050"/>
                  </a:lnTo>
                  <a:lnTo>
                    <a:pt x="590549" y="0"/>
                  </a:lnTo>
                  <a:close/>
                </a:path>
                <a:path w="1958339" h="89535">
                  <a:moveTo>
                    <a:pt x="628649" y="0"/>
                  </a:moveTo>
                  <a:lnTo>
                    <a:pt x="609599" y="0"/>
                  </a:lnTo>
                  <a:lnTo>
                    <a:pt x="609599" y="19050"/>
                  </a:lnTo>
                  <a:lnTo>
                    <a:pt x="628649" y="19050"/>
                  </a:lnTo>
                  <a:lnTo>
                    <a:pt x="628649" y="0"/>
                  </a:lnTo>
                  <a:close/>
                </a:path>
                <a:path w="1958339" h="89535">
                  <a:moveTo>
                    <a:pt x="666749" y="0"/>
                  </a:moveTo>
                  <a:lnTo>
                    <a:pt x="647699" y="0"/>
                  </a:lnTo>
                  <a:lnTo>
                    <a:pt x="647699" y="19050"/>
                  </a:lnTo>
                  <a:lnTo>
                    <a:pt x="666749" y="19050"/>
                  </a:lnTo>
                  <a:lnTo>
                    <a:pt x="666749" y="0"/>
                  </a:lnTo>
                  <a:close/>
                </a:path>
                <a:path w="1958339" h="89535">
                  <a:moveTo>
                    <a:pt x="704849" y="0"/>
                  </a:moveTo>
                  <a:lnTo>
                    <a:pt x="685799" y="0"/>
                  </a:lnTo>
                  <a:lnTo>
                    <a:pt x="685799" y="19050"/>
                  </a:lnTo>
                  <a:lnTo>
                    <a:pt x="704849" y="19050"/>
                  </a:lnTo>
                  <a:lnTo>
                    <a:pt x="704849" y="0"/>
                  </a:lnTo>
                  <a:close/>
                </a:path>
                <a:path w="1958339" h="89535">
                  <a:moveTo>
                    <a:pt x="742949" y="0"/>
                  </a:moveTo>
                  <a:lnTo>
                    <a:pt x="723899" y="0"/>
                  </a:lnTo>
                  <a:lnTo>
                    <a:pt x="723899" y="19050"/>
                  </a:lnTo>
                  <a:lnTo>
                    <a:pt x="742949" y="19050"/>
                  </a:lnTo>
                  <a:lnTo>
                    <a:pt x="742949" y="0"/>
                  </a:lnTo>
                  <a:close/>
                </a:path>
                <a:path w="1958339" h="89535">
                  <a:moveTo>
                    <a:pt x="781049" y="0"/>
                  </a:moveTo>
                  <a:lnTo>
                    <a:pt x="761999" y="0"/>
                  </a:lnTo>
                  <a:lnTo>
                    <a:pt x="761999" y="19050"/>
                  </a:lnTo>
                  <a:lnTo>
                    <a:pt x="781049" y="19050"/>
                  </a:lnTo>
                  <a:lnTo>
                    <a:pt x="781049" y="0"/>
                  </a:lnTo>
                  <a:close/>
                </a:path>
                <a:path w="1958339" h="89535">
                  <a:moveTo>
                    <a:pt x="819149" y="0"/>
                  </a:moveTo>
                  <a:lnTo>
                    <a:pt x="800099" y="0"/>
                  </a:lnTo>
                  <a:lnTo>
                    <a:pt x="800099" y="19050"/>
                  </a:lnTo>
                  <a:lnTo>
                    <a:pt x="819149" y="19050"/>
                  </a:lnTo>
                  <a:lnTo>
                    <a:pt x="819149" y="0"/>
                  </a:lnTo>
                  <a:close/>
                </a:path>
                <a:path w="1958339" h="89535">
                  <a:moveTo>
                    <a:pt x="857249" y="0"/>
                  </a:moveTo>
                  <a:lnTo>
                    <a:pt x="838199" y="0"/>
                  </a:lnTo>
                  <a:lnTo>
                    <a:pt x="838199" y="19050"/>
                  </a:lnTo>
                  <a:lnTo>
                    <a:pt x="857249" y="19050"/>
                  </a:lnTo>
                  <a:lnTo>
                    <a:pt x="857249" y="0"/>
                  </a:lnTo>
                  <a:close/>
                </a:path>
                <a:path w="1958339" h="89535">
                  <a:moveTo>
                    <a:pt x="895349" y="0"/>
                  </a:moveTo>
                  <a:lnTo>
                    <a:pt x="876299" y="0"/>
                  </a:lnTo>
                  <a:lnTo>
                    <a:pt x="876299" y="19050"/>
                  </a:lnTo>
                  <a:lnTo>
                    <a:pt x="895349" y="19050"/>
                  </a:lnTo>
                  <a:lnTo>
                    <a:pt x="895349" y="0"/>
                  </a:lnTo>
                  <a:close/>
                </a:path>
                <a:path w="1958339" h="89535">
                  <a:moveTo>
                    <a:pt x="933449" y="0"/>
                  </a:moveTo>
                  <a:lnTo>
                    <a:pt x="914399" y="0"/>
                  </a:lnTo>
                  <a:lnTo>
                    <a:pt x="914399" y="19050"/>
                  </a:lnTo>
                  <a:lnTo>
                    <a:pt x="933449" y="19050"/>
                  </a:lnTo>
                  <a:lnTo>
                    <a:pt x="933449" y="0"/>
                  </a:lnTo>
                  <a:close/>
                </a:path>
                <a:path w="1958339" h="89535">
                  <a:moveTo>
                    <a:pt x="971549" y="0"/>
                  </a:moveTo>
                  <a:lnTo>
                    <a:pt x="952499" y="0"/>
                  </a:lnTo>
                  <a:lnTo>
                    <a:pt x="952499" y="19050"/>
                  </a:lnTo>
                  <a:lnTo>
                    <a:pt x="971549" y="19050"/>
                  </a:lnTo>
                  <a:lnTo>
                    <a:pt x="971549" y="0"/>
                  </a:lnTo>
                  <a:close/>
                </a:path>
                <a:path w="1958339" h="89535">
                  <a:moveTo>
                    <a:pt x="988567" y="21208"/>
                  </a:moveTo>
                  <a:lnTo>
                    <a:pt x="969517" y="21208"/>
                  </a:lnTo>
                  <a:lnTo>
                    <a:pt x="969517" y="40258"/>
                  </a:lnTo>
                  <a:lnTo>
                    <a:pt x="988567" y="40258"/>
                  </a:lnTo>
                  <a:lnTo>
                    <a:pt x="988567" y="21208"/>
                  </a:lnTo>
                  <a:close/>
                </a:path>
                <a:path w="1958339" h="89535">
                  <a:moveTo>
                    <a:pt x="1006347" y="41401"/>
                  </a:moveTo>
                  <a:lnTo>
                    <a:pt x="987297" y="41401"/>
                  </a:lnTo>
                  <a:lnTo>
                    <a:pt x="987297" y="60451"/>
                  </a:lnTo>
                  <a:lnTo>
                    <a:pt x="1006347" y="60451"/>
                  </a:lnTo>
                  <a:lnTo>
                    <a:pt x="1006347" y="41401"/>
                  </a:lnTo>
                  <a:close/>
                </a:path>
                <a:path w="1958339" h="89535">
                  <a:moveTo>
                    <a:pt x="1044447" y="41401"/>
                  </a:moveTo>
                  <a:lnTo>
                    <a:pt x="1025397" y="41401"/>
                  </a:lnTo>
                  <a:lnTo>
                    <a:pt x="1025397" y="60451"/>
                  </a:lnTo>
                  <a:lnTo>
                    <a:pt x="1044447" y="60451"/>
                  </a:lnTo>
                  <a:lnTo>
                    <a:pt x="1044447" y="41401"/>
                  </a:lnTo>
                  <a:close/>
                </a:path>
                <a:path w="1958339" h="89535">
                  <a:moveTo>
                    <a:pt x="1082548" y="41401"/>
                  </a:moveTo>
                  <a:lnTo>
                    <a:pt x="1063498" y="41401"/>
                  </a:lnTo>
                  <a:lnTo>
                    <a:pt x="1063498" y="60451"/>
                  </a:lnTo>
                  <a:lnTo>
                    <a:pt x="1082548" y="60451"/>
                  </a:lnTo>
                  <a:lnTo>
                    <a:pt x="1082548" y="41401"/>
                  </a:lnTo>
                  <a:close/>
                </a:path>
                <a:path w="1958339" h="89535">
                  <a:moveTo>
                    <a:pt x="1120648" y="41401"/>
                  </a:moveTo>
                  <a:lnTo>
                    <a:pt x="1101598" y="41401"/>
                  </a:lnTo>
                  <a:lnTo>
                    <a:pt x="1101598" y="60451"/>
                  </a:lnTo>
                  <a:lnTo>
                    <a:pt x="1120648" y="60451"/>
                  </a:lnTo>
                  <a:lnTo>
                    <a:pt x="1120648" y="41401"/>
                  </a:lnTo>
                  <a:close/>
                </a:path>
                <a:path w="1958339" h="89535">
                  <a:moveTo>
                    <a:pt x="1158748" y="41401"/>
                  </a:moveTo>
                  <a:lnTo>
                    <a:pt x="1139698" y="41401"/>
                  </a:lnTo>
                  <a:lnTo>
                    <a:pt x="1139698" y="60451"/>
                  </a:lnTo>
                  <a:lnTo>
                    <a:pt x="1158748" y="60451"/>
                  </a:lnTo>
                  <a:lnTo>
                    <a:pt x="1158748" y="41401"/>
                  </a:lnTo>
                  <a:close/>
                </a:path>
                <a:path w="1958339" h="89535">
                  <a:moveTo>
                    <a:pt x="1196848" y="41401"/>
                  </a:moveTo>
                  <a:lnTo>
                    <a:pt x="1177798" y="41401"/>
                  </a:lnTo>
                  <a:lnTo>
                    <a:pt x="1177798" y="60451"/>
                  </a:lnTo>
                  <a:lnTo>
                    <a:pt x="1196848" y="60451"/>
                  </a:lnTo>
                  <a:lnTo>
                    <a:pt x="1196848" y="41401"/>
                  </a:lnTo>
                  <a:close/>
                </a:path>
                <a:path w="1958339" h="89535">
                  <a:moveTo>
                    <a:pt x="1234948" y="41401"/>
                  </a:moveTo>
                  <a:lnTo>
                    <a:pt x="1215898" y="41401"/>
                  </a:lnTo>
                  <a:lnTo>
                    <a:pt x="1215898" y="60451"/>
                  </a:lnTo>
                  <a:lnTo>
                    <a:pt x="1234948" y="60451"/>
                  </a:lnTo>
                  <a:lnTo>
                    <a:pt x="1234948" y="41401"/>
                  </a:lnTo>
                  <a:close/>
                </a:path>
                <a:path w="1958339" h="89535">
                  <a:moveTo>
                    <a:pt x="1273048" y="41401"/>
                  </a:moveTo>
                  <a:lnTo>
                    <a:pt x="1253998" y="41401"/>
                  </a:lnTo>
                  <a:lnTo>
                    <a:pt x="1253998" y="60451"/>
                  </a:lnTo>
                  <a:lnTo>
                    <a:pt x="1273048" y="60451"/>
                  </a:lnTo>
                  <a:lnTo>
                    <a:pt x="1273048" y="41401"/>
                  </a:lnTo>
                  <a:close/>
                </a:path>
                <a:path w="1958339" h="89535">
                  <a:moveTo>
                    <a:pt x="1311148" y="41401"/>
                  </a:moveTo>
                  <a:lnTo>
                    <a:pt x="1292098" y="41401"/>
                  </a:lnTo>
                  <a:lnTo>
                    <a:pt x="1292098" y="60451"/>
                  </a:lnTo>
                  <a:lnTo>
                    <a:pt x="1311148" y="60451"/>
                  </a:lnTo>
                  <a:lnTo>
                    <a:pt x="1311148" y="41401"/>
                  </a:lnTo>
                  <a:close/>
                </a:path>
                <a:path w="1958339" h="89535">
                  <a:moveTo>
                    <a:pt x="1349248" y="41401"/>
                  </a:moveTo>
                  <a:lnTo>
                    <a:pt x="1330198" y="41401"/>
                  </a:lnTo>
                  <a:lnTo>
                    <a:pt x="1330198" y="60451"/>
                  </a:lnTo>
                  <a:lnTo>
                    <a:pt x="1349248" y="60451"/>
                  </a:lnTo>
                  <a:lnTo>
                    <a:pt x="1349248" y="41401"/>
                  </a:lnTo>
                  <a:close/>
                </a:path>
                <a:path w="1958339" h="89535">
                  <a:moveTo>
                    <a:pt x="1387348" y="41401"/>
                  </a:moveTo>
                  <a:lnTo>
                    <a:pt x="1368298" y="41401"/>
                  </a:lnTo>
                  <a:lnTo>
                    <a:pt x="1368298" y="60451"/>
                  </a:lnTo>
                  <a:lnTo>
                    <a:pt x="1387348" y="60451"/>
                  </a:lnTo>
                  <a:lnTo>
                    <a:pt x="1387348" y="41401"/>
                  </a:lnTo>
                  <a:close/>
                </a:path>
                <a:path w="1958339" h="89535">
                  <a:moveTo>
                    <a:pt x="1425448" y="41401"/>
                  </a:moveTo>
                  <a:lnTo>
                    <a:pt x="1406398" y="41401"/>
                  </a:lnTo>
                  <a:lnTo>
                    <a:pt x="1406398" y="60451"/>
                  </a:lnTo>
                  <a:lnTo>
                    <a:pt x="1425448" y="60451"/>
                  </a:lnTo>
                  <a:lnTo>
                    <a:pt x="1425448" y="41401"/>
                  </a:lnTo>
                  <a:close/>
                </a:path>
                <a:path w="1958339" h="89535">
                  <a:moveTo>
                    <a:pt x="1463548" y="41401"/>
                  </a:moveTo>
                  <a:lnTo>
                    <a:pt x="1444498" y="41401"/>
                  </a:lnTo>
                  <a:lnTo>
                    <a:pt x="1444498" y="60451"/>
                  </a:lnTo>
                  <a:lnTo>
                    <a:pt x="1463548" y="60451"/>
                  </a:lnTo>
                  <a:lnTo>
                    <a:pt x="1463548" y="41401"/>
                  </a:lnTo>
                  <a:close/>
                </a:path>
                <a:path w="1958339" h="89535">
                  <a:moveTo>
                    <a:pt x="1501648" y="41401"/>
                  </a:moveTo>
                  <a:lnTo>
                    <a:pt x="1482598" y="41401"/>
                  </a:lnTo>
                  <a:lnTo>
                    <a:pt x="1482598" y="60451"/>
                  </a:lnTo>
                  <a:lnTo>
                    <a:pt x="1501648" y="60451"/>
                  </a:lnTo>
                  <a:lnTo>
                    <a:pt x="1501648" y="41401"/>
                  </a:lnTo>
                  <a:close/>
                </a:path>
                <a:path w="1958339" h="89535">
                  <a:moveTo>
                    <a:pt x="1539748" y="41401"/>
                  </a:moveTo>
                  <a:lnTo>
                    <a:pt x="1520698" y="41401"/>
                  </a:lnTo>
                  <a:lnTo>
                    <a:pt x="1520698" y="60451"/>
                  </a:lnTo>
                  <a:lnTo>
                    <a:pt x="1539748" y="60451"/>
                  </a:lnTo>
                  <a:lnTo>
                    <a:pt x="1539748" y="41401"/>
                  </a:lnTo>
                  <a:close/>
                </a:path>
                <a:path w="1958339" h="89535">
                  <a:moveTo>
                    <a:pt x="1577848" y="41401"/>
                  </a:moveTo>
                  <a:lnTo>
                    <a:pt x="1558798" y="41401"/>
                  </a:lnTo>
                  <a:lnTo>
                    <a:pt x="1558798" y="60451"/>
                  </a:lnTo>
                  <a:lnTo>
                    <a:pt x="1577848" y="60451"/>
                  </a:lnTo>
                  <a:lnTo>
                    <a:pt x="1577848" y="41401"/>
                  </a:lnTo>
                  <a:close/>
                </a:path>
                <a:path w="1958339" h="89535">
                  <a:moveTo>
                    <a:pt x="1615948" y="41401"/>
                  </a:moveTo>
                  <a:lnTo>
                    <a:pt x="1596898" y="41401"/>
                  </a:lnTo>
                  <a:lnTo>
                    <a:pt x="1596898" y="60451"/>
                  </a:lnTo>
                  <a:lnTo>
                    <a:pt x="1615948" y="60451"/>
                  </a:lnTo>
                  <a:lnTo>
                    <a:pt x="1615948" y="41401"/>
                  </a:lnTo>
                  <a:close/>
                </a:path>
                <a:path w="1958339" h="89535">
                  <a:moveTo>
                    <a:pt x="1654048" y="41401"/>
                  </a:moveTo>
                  <a:lnTo>
                    <a:pt x="1634998" y="41401"/>
                  </a:lnTo>
                  <a:lnTo>
                    <a:pt x="1634998" y="60451"/>
                  </a:lnTo>
                  <a:lnTo>
                    <a:pt x="1654048" y="60451"/>
                  </a:lnTo>
                  <a:lnTo>
                    <a:pt x="1654048" y="41401"/>
                  </a:lnTo>
                  <a:close/>
                </a:path>
                <a:path w="1958339" h="89535">
                  <a:moveTo>
                    <a:pt x="1692148" y="41401"/>
                  </a:moveTo>
                  <a:lnTo>
                    <a:pt x="1673098" y="41401"/>
                  </a:lnTo>
                  <a:lnTo>
                    <a:pt x="1673098" y="60451"/>
                  </a:lnTo>
                  <a:lnTo>
                    <a:pt x="1692148" y="60451"/>
                  </a:lnTo>
                  <a:lnTo>
                    <a:pt x="1692148" y="41401"/>
                  </a:lnTo>
                  <a:close/>
                </a:path>
                <a:path w="1958339" h="89535">
                  <a:moveTo>
                    <a:pt x="1730248" y="41401"/>
                  </a:moveTo>
                  <a:lnTo>
                    <a:pt x="1711198" y="41401"/>
                  </a:lnTo>
                  <a:lnTo>
                    <a:pt x="1711198" y="60451"/>
                  </a:lnTo>
                  <a:lnTo>
                    <a:pt x="1730248" y="60451"/>
                  </a:lnTo>
                  <a:lnTo>
                    <a:pt x="1730248" y="41401"/>
                  </a:lnTo>
                  <a:close/>
                </a:path>
                <a:path w="1958339" h="89535">
                  <a:moveTo>
                    <a:pt x="1768348" y="41401"/>
                  </a:moveTo>
                  <a:lnTo>
                    <a:pt x="1749298" y="41401"/>
                  </a:lnTo>
                  <a:lnTo>
                    <a:pt x="1749298" y="60451"/>
                  </a:lnTo>
                  <a:lnTo>
                    <a:pt x="1768348" y="60451"/>
                  </a:lnTo>
                  <a:lnTo>
                    <a:pt x="1768348" y="41401"/>
                  </a:lnTo>
                  <a:close/>
                </a:path>
                <a:path w="1958339" h="89535">
                  <a:moveTo>
                    <a:pt x="1806448" y="41401"/>
                  </a:moveTo>
                  <a:lnTo>
                    <a:pt x="1787398" y="41401"/>
                  </a:lnTo>
                  <a:lnTo>
                    <a:pt x="1787398" y="60451"/>
                  </a:lnTo>
                  <a:lnTo>
                    <a:pt x="1806448" y="60451"/>
                  </a:lnTo>
                  <a:lnTo>
                    <a:pt x="1806448" y="41401"/>
                  </a:lnTo>
                  <a:close/>
                </a:path>
                <a:path w="1958339" h="89535">
                  <a:moveTo>
                    <a:pt x="1844548" y="41401"/>
                  </a:moveTo>
                  <a:lnTo>
                    <a:pt x="1825498" y="41401"/>
                  </a:lnTo>
                  <a:lnTo>
                    <a:pt x="1825498" y="60451"/>
                  </a:lnTo>
                  <a:lnTo>
                    <a:pt x="1844548" y="60451"/>
                  </a:lnTo>
                  <a:lnTo>
                    <a:pt x="1844548" y="41401"/>
                  </a:lnTo>
                  <a:close/>
                </a:path>
                <a:path w="1958339" h="89535">
                  <a:moveTo>
                    <a:pt x="1881759" y="12826"/>
                  </a:moveTo>
                  <a:lnTo>
                    <a:pt x="1881759" y="89026"/>
                  </a:lnTo>
                  <a:lnTo>
                    <a:pt x="1938909" y="60451"/>
                  </a:lnTo>
                  <a:lnTo>
                    <a:pt x="1882648" y="60451"/>
                  </a:lnTo>
                  <a:lnTo>
                    <a:pt x="1882648" y="41401"/>
                  </a:lnTo>
                  <a:lnTo>
                    <a:pt x="1938909" y="41401"/>
                  </a:lnTo>
                  <a:lnTo>
                    <a:pt x="1881759" y="12826"/>
                  </a:lnTo>
                  <a:close/>
                </a:path>
                <a:path w="1958339" h="89535">
                  <a:moveTo>
                    <a:pt x="1881759" y="41401"/>
                  </a:moveTo>
                  <a:lnTo>
                    <a:pt x="1863598" y="41401"/>
                  </a:lnTo>
                  <a:lnTo>
                    <a:pt x="1863598" y="60451"/>
                  </a:lnTo>
                  <a:lnTo>
                    <a:pt x="1881759" y="60451"/>
                  </a:lnTo>
                  <a:lnTo>
                    <a:pt x="1881759" y="41401"/>
                  </a:lnTo>
                  <a:close/>
                </a:path>
                <a:path w="1958339" h="89535">
                  <a:moveTo>
                    <a:pt x="1938909" y="41401"/>
                  </a:moveTo>
                  <a:lnTo>
                    <a:pt x="1882648" y="41401"/>
                  </a:lnTo>
                  <a:lnTo>
                    <a:pt x="1882648" y="60451"/>
                  </a:lnTo>
                  <a:lnTo>
                    <a:pt x="1938909" y="60451"/>
                  </a:lnTo>
                  <a:lnTo>
                    <a:pt x="1957959" y="50926"/>
                  </a:lnTo>
                  <a:lnTo>
                    <a:pt x="1938909" y="4140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" name="object 191" descr=""/>
          <p:cNvSpPr txBox="1"/>
          <p:nvPr/>
        </p:nvSpPr>
        <p:spPr>
          <a:xfrm>
            <a:off x="489915" y="6354571"/>
            <a:ext cx="50304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9319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Temporarily</a:t>
            </a:r>
            <a:r>
              <a:rPr dirty="0" sz="800" spc="65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Disabled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Calibri"/>
                <a:cs typeface="Calibri"/>
              </a:rPr>
              <a:t>Future: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Data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Engine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ingestion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TB/STI/HIV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Data,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Environmental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Health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Social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Services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2" name="object 192" descr=""/>
          <p:cNvSpPr txBox="1"/>
          <p:nvPr/>
        </p:nvSpPr>
        <p:spPr>
          <a:xfrm>
            <a:off x="1468627" y="2267788"/>
            <a:ext cx="53594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626366"/>
                </a:solidFill>
                <a:latin typeface="Calibri"/>
                <a:cs typeface="Calibri"/>
              </a:rPr>
              <a:t>Future</a:t>
            </a:r>
            <a:r>
              <a:rPr dirty="0" sz="800" spc="-20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626366"/>
                </a:solidFill>
                <a:latin typeface="Calibri"/>
                <a:cs typeface="Calibri"/>
              </a:rPr>
              <a:t>State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3" name="object 193" descr=""/>
          <p:cNvGrpSpPr/>
          <p:nvPr/>
        </p:nvGrpSpPr>
        <p:grpSpPr>
          <a:xfrm>
            <a:off x="427024" y="4726584"/>
            <a:ext cx="620395" cy="424180"/>
            <a:chOff x="427024" y="4726584"/>
            <a:chExt cx="620395" cy="424180"/>
          </a:xfrm>
        </p:grpSpPr>
        <p:sp>
          <p:nvSpPr>
            <p:cNvPr id="194" name="object 194" descr=""/>
            <p:cNvSpPr/>
            <p:nvPr/>
          </p:nvSpPr>
          <p:spPr>
            <a:xfrm>
              <a:off x="439724" y="4739284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39724" y="4739284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6" name="object 196" descr=""/>
          <p:cNvSpPr txBox="1"/>
          <p:nvPr/>
        </p:nvSpPr>
        <p:spPr>
          <a:xfrm>
            <a:off x="518159" y="4880102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7" name="object 197" descr=""/>
          <p:cNvGrpSpPr/>
          <p:nvPr/>
        </p:nvGrpSpPr>
        <p:grpSpPr>
          <a:xfrm>
            <a:off x="480834" y="4799736"/>
            <a:ext cx="620395" cy="424180"/>
            <a:chOff x="480834" y="4799736"/>
            <a:chExt cx="620395" cy="424180"/>
          </a:xfrm>
        </p:grpSpPr>
        <p:sp>
          <p:nvSpPr>
            <p:cNvPr id="198" name="object 198" descr=""/>
            <p:cNvSpPr/>
            <p:nvPr/>
          </p:nvSpPr>
          <p:spPr>
            <a:xfrm>
              <a:off x="493534" y="4812436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93534" y="4812436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0" name="object 200" descr=""/>
          <p:cNvSpPr txBox="1"/>
          <p:nvPr/>
        </p:nvSpPr>
        <p:spPr>
          <a:xfrm>
            <a:off x="571804" y="4953253"/>
            <a:ext cx="438150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sz="1000">
                <a:solidFill>
                  <a:srgbClr val="626366"/>
                </a:solidFill>
                <a:latin typeface="Calibri"/>
                <a:cs typeface="Calibri"/>
              </a:rPr>
              <a:t>3</a:t>
            </a:r>
            <a:r>
              <a:rPr dirty="0" baseline="25641" sz="975">
                <a:solidFill>
                  <a:srgbClr val="626366"/>
                </a:solidFill>
                <a:latin typeface="Calibri"/>
                <a:cs typeface="Calibri"/>
              </a:rPr>
              <a:t>rd</a:t>
            </a:r>
            <a:r>
              <a:rPr dirty="0" baseline="25641" sz="975" spc="127">
                <a:solidFill>
                  <a:srgbClr val="6263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26366"/>
                </a:solidFill>
                <a:latin typeface="Calibri"/>
                <a:cs typeface="Calibri"/>
              </a:rPr>
              <a:t>Party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1" name="object 201" descr=""/>
          <p:cNvGrpSpPr/>
          <p:nvPr/>
        </p:nvGrpSpPr>
        <p:grpSpPr>
          <a:xfrm>
            <a:off x="534631" y="4872888"/>
            <a:ext cx="620395" cy="424180"/>
            <a:chOff x="534631" y="4872888"/>
            <a:chExt cx="620395" cy="424180"/>
          </a:xfrm>
        </p:grpSpPr>
        <p:sp>
          <p:nvSpPr>
            <p:cNvPr id="202" name="object 202" descr=""/>
            <p:cNvSpPr/>
            <p:nvPr/>
          </p:nvSpPr>
          <p:spPr>
            <a:xfrm>
              <a:off x="547331" y="4885588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594893" y="0"/>
                  </a:moveTo>
                  <a:lnTo>
                    <a:pt x="0" y="0"/>
                  </a:lnTo>
                  <a:lnTo>
                    <a:pt x="0" y="398754"/>
                  </a:lnTo>
                  <a:lnTo>
                    <a:pt x="594893" y="398754"/>
                  </a:lnTo>
                  <a:lnTo>
                    <a:pt x="594893" y="0"/>
                  </a:lnTo>
                  <a:close/>
                </a:path>
              </a:pathLst>
            </a:custGeom>
            <a:solidFill>
              <a:srgbClr val="008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47331" y="4885588"/>
              <a:ext cx="594995" cy="398780"/>
            </a:xfrm>
            <a:custGeom>
              <a:avLst/>
              <a:gdLst/>
              <a:ahLst/>
              <a:cxnLst/>
              <a:rect l="l" t="t" r="r" b="b"/>
              <a:pathLst>
                <a:path w="594994" h="398779">
                  <a:moveTo>
                    <a:pt x="0" y="398754"/>
                  </a:moveTo>
                  <a:lnTo>
                    <a:pt x="594893" y="398754"/>
                  </a:lnTo>
                  <a:lnTo>
                    <a:pt x="594893" y="0"/>
                  </a:lnTo>
                  <a:lnTo>
                    <a:pt x="0" y="0"/>
                  </a:lnTo>
                  <a:lnTo>
                    <a:pt x="0" y="398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4" name="object 204" descr=""/>
          <p:cNvSpPr txBox="1"/>
          <p:nvPr/>
        </p:nvSpPr>
        <p:spPr>
          <a:xfrm>
            <a:off x="437121" y="4996942"/>
            <a:ext cx="71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4540" y="5962599"/>
            <a:ext cx="185038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Anaheim,</a:t>
            </a:r>
            <a:r>
              <a:rPr dirty="0" sz="1800" spc="-6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California 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July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 14-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18,</a:t>
            </a:r>
            <a:r>
              <a:rPr dirty="0" sz="1800" spc="-3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8A99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48783" y="6191199"/>
            <a:ext cx="768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#NA360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624266" y="298704"/>
            <a:ext cx="10418445" cy="5705475"/>
            <a:chOff x="1624266" y="298704"/>
            <a:chExt cx="10418445" cy="5705475"/>
          </a:xfrm>
        </p:grpSpPr>
        <p:sp>
          <p:nvSpPr>
            <p:cNvPr id="5" name="object 5" descr=""/>
            <p:cNvSpPr/>
            <p:nvPr/>
          </p:nvSpPr>
          <p:spPr>
            <a:xfrm>
              <a:off x="9339198" y="308229"/>
              <a:ext cx="1941830" cy="1284605"/>
            </a:xfrm>
            <a:custGeom>
              <a:avLst/>
              <a:gdLst/>
              <a:ahLst/>
              <a:cxnLst/>
              <a:rect l="l" t="t" r="r" b="b"/>
              <a:pathLst>
                <a:path w="1941829" h="1284605">
                  <a:moveTo>
                    <a:pt x="1941829" y="0"/>
                  </a:moveTo>
                  <a:lnTo>
                    <a:pt x="0" y="0"/>
                  </a:lnTo>
                  <a:lnTo>
                    <a:pt x="0" y="1284224"/>
                  </a:lnTo>
                  <a:lnTo>
                    <a:pt x="1941829" y="1284224"/>
                  </a:lnTo>
                  <a:lnTo>
                    <a:pt x="1941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339198" y="308229"/>
              <a:ext cx="1941830" cy="1284605"/>
            </a:xfrm>
            <a:custGeom>
              <a:avLst/>
              <a:gdLst/>
              <a:ahLst/>
              <a:cxnLst/>
              <a:rect l="l" t="t" r="r" b="b"/>
              <a:pathLst>
                <a:path w="1941829" h="1284605">
                  <a:moveTo>
                    <a:pt x="0" y="1284224"/>
                  </a:moveTo>
                  <a:lnTo>
                    <a:pt x="1941829" y="1284224"/>
                  </a:lnTo>
                  <a:lnTo>
                    <a:pt x="1941829" y="0"/>
                  </a:lnTo>
                  <a:lnTo>
                    <a:pt x="0" y="0"/>
                  </a:lnTo>
                  <a:lnTo>
                    <a:pt x="0" y="12842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043" y="3717118"/>
              <a:ext cx="4993449" cy="227256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29028" y="3699040"/>
              <a:ext cx="5047615" cy="2299970"/>
            </a:xfrm>
            <a:custGeom>
              <a:avLst/>
              <a:gdLst/>
              <a:ahLst/>
              <a:cxnLst/>
              <a:rect l="l" t="t" r="r" b="b"/>
              <a:pathLst>
                <a:path w="5047615" h="2299970">
                  <a:moveTo>
                    <a:pt x="0" y="2299843"/>
                  </a:moveTo>
                  <a:lnTo>
                    <a:pt x="5047361" y="2299843"/>
                  </a:lnTo>
                  <a:lnTo>
                    <a:pt x="5047361" y="0"/>
                  </a:lnTo>
                  <a:lnTo>
                    <a:pt x="0" y="0"/>
                  </a:lnTo>
                  <a:lnTo>
                    <a:pt x="0" y="2299843"/>
                  </a:lnTo>
                  <a:close/>
                </a:path>
              </a:pathLst>
            </a:custGeom>
            <a:ln w="9524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4440" y="2833852"/>
              <a:ext cx="726160" cy="8229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7353" y="2988483"/>
              <a:ext cx="2705115" cy="20483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9626" y="3054096"/>
              <a:ext cx="2556129" cy="191249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819260" y="3139693"/>
              <a:ext cx="2161540" cy="1722755"/>
            </a:xfrm>
            <a:custGeom>
              <a:avLst/>
              <a:gdLst/>
              <a:ahLst/>
              <a:cxnLst/>
              <a:rect l="l" t="t" r="r" b="b"/>
              <a:pathLst>
                <a:path w="2161540" h="1722754">
                  <a:moveTo>
                    <a:pt x="9779" y="783462"/>
                  </a:moveTo>
                  <a:lnTo>
                    <a:pt x="39497" y="799337"/>
                  </a:lnTo>
                  <a:lnTo>
                    <a:pt x="54102" y="805687"/>
                  </a:lnTo>
                  <a:lnTo>
                    <a:pt x="72644" y="838580"/>
                  </a:lnTo>
                  <a:lnTo>
                    <a:pt x="112395" y="856360"/>
                  </a:lnTo>
                  <a:lnTo>
                    <a:pt x="135000" y="890396"/>
                  </a:lnTo>
                  <a:lnTo>
                    <a:pt x="192786" y="937767"/>
                  </a:lnTo>
                  <a:lnTo>
                    <a:pt x="280416" y="989075"/>
                  </a:lnTo>
                  <a:lnTo>
                    <a:pt x="321437" y="1118996"/>
                  </a:lnTo>
                  <a:lnTo>
                    <a:pt x="365887" y="1168399"/>
                  </a:lnTo>
                  <a:lnTo>
                    <a:pt x="418592" y="1208023"/>
                  </a:lnTo>
                  <a:lnTo>
                    <a:pt x="499237" y="1251965"/>
                  </a:lnTo>
                  <a:lnTo>
                    <a:pt x="565150" y="1262506"/>
                  </a:lnTo>
                  <a:lnTo>
                    <a:pt x="634238" y="1139824"/>
                  </a:lnTo>
                  <a:lnTo>
                    <a:pt x="646303" y="1129410"/>
                  </a:lnTo>
                  <a:lnTo>
                    <a:pt x="681482" y="1117345"/>
                  </a:lnTo>
                  <a:lnTo>
                    <a:pt x="713740" y="1124330"/>
                  </a:lnTo>
                  <a:lnTo>
                    <a:pt x="847344" y="1119504"/>
                  </a:lnTo>
                  <a:lnTo>
                    <a:pt x="871728" y="1139697"/>
                  </a:lnTo>
                  <a:lnTo>
                    <a:pt x="925322" y="1184274"/>
                  </a:lnTo>
                  <a:lnTo>
                    <a:pt x="948309" y="1208023"/>
                  </a:lnTo>
                  <a:lnTo>
                    <a:pt x="978789" y="1228978"/>
                  </a:lnTo>
                  <a:lnTo>
                    <a:pt x="1047115" y="1346199"/>
                  </a:lnTo>
                  <a:lnTo>
                    <a:pt x="1094867" y="1391665"/>
                  </a:lnTo>
                  <a:lnTo>
                    <a:pt x="1129284" y="1439163"/>
                  </a:lnTo>
                  <a:lnTo>
                    <a:pt x="1184021" y="1466595"/>
                  </a:lnTo>
                  <a:lnTo>
                    <a:pt x="1235964" y="1591436"/>
                  </a:lnTo>
                  <a:lnTo>
                    <a:pt x="1296035" y="1653793"/>
                  </a:lnTo>
                  <a:lnTo>
                    <a:pt x="1351153" y="1682876"/>
                  </a:lnTo>
                  <a:lnTo>
                    <a:pt x="1395857" y="1682876"/>
                  </a:lnTo>
                  <a:lnTo>
                    <a:pt x="1442085" y="1704847"/>
                  </a:lnTo>
                  <a:lnTo>
                    <a:pt x="1527556" y="1703831"/>
                  </a:lnTo>
                  <a:lnTo>
                    <a:pt x="1586865" y="1722119"/>
                  </a:lnTo>
                  <a:lnTo>
                    <a:pt x="1641348" y="1722373"/>
                  </a:lnTo>
                  <a:lnTo>
                    <a:pt x="1644650" y="1718436"/>
                  </a:lnTo>
                  <a:lnTo>
                    <a:pt x="1629664" y="1708911"/>
                  </a:lnTo>
                  <a:lnTo>
                    <a:pt x="1612011" y="1682622"/>
                  </a:lnTo>
                  <a:lnTo>
                    <a:pt x="1608963" y="1662683"/>
                  </a:lnTo>
                  <a:lnTo>
                    <a:pt x="1604137" y="1656587"/>
                  </a:lnTo>
                  <a:lnTo>
                    <a:pt x="1575054" y="1592960"/>
                  </a:lnTo>
                  <a:lnTo>
                    <a:pt x="1570863" y="1564639"/>
                  </a:lnTo>
                  <a:lnTo>
                    <a:pt x="1584833" y="1554098"/>
                  </a:lnTo>
                  <a:lnTo>
                    <a:pt x="1584579" y="1526920"/>
                  </a:lnTo>
                  <a:lnTo>
                    <a:pt x="1579499" y="1519173"/>
                  </a:lnTo>
                  <a:lnTo>
                    <a:pt x="1560068" y="1518665"/>
                  </a:lnTo>
                  <a:lnTo>
                    <a:pt x="1549781" y="1515109"/>
                  </a:lnTo>
                  <a:lnTo>
                    <a:pt x="1553718" y="1502663"/>
                  </a:lnTo>
                  <a:lnTo>
                    <a:pt x="1577340" y="1504187"/>
                  </a:lnTo>
                  <a:lnTo>
                    <a:pt x="1585976" y="1509648"/>
                  </a:lnTo>
                  <a:lnTo>
                    <a:pt x="1598295" y="1501012"/>
                  </a:lnTo>
                  <a:lnTo>
                    <a:pt x="1604772" y="1479676"/>
                  </a:lnTo>
                  <a:lnTo>
                    <a:pt x="1603248" y="1444116"/>
                  </a:lnTo>
                  <a:lnTo>
                    <a:pt x="1581912" y="1418462"/>
                  </a:lnTo>
                  <a:lnTo>
                    <a:pt x="1627124" y="1408302"/>
                  </a:lnTo>
                  <a:lnTo>
                    <a:pt x="1640459" y="1380743"/>
                  </a:lnTo>
                  <a:lnTo>
                    <a:pt x="1639443" y="1374012"/>
                  </a:lnTo>
                  <a:lnTo>
                    <a:pt x="1622806" y="1379981"/>
                  </a:lnTo>
                  <a:lnTo>
                    <a:pt x="1621028" y="1368297"/>
                  </a:lnTo>
                  <a:lnTo>
                    <a:pt x="1649730" y="1352041"/>
                  </a:lnTo>
                  <a:lnTo>
                    <a:pt x="1659255" y="1350644"/>
                  </a:lnTo>
                  <a:lnTo>
                    <a:pt x="1673860" y="1331467"/>
                  </a:lnTo>
                  <a:lnTo>
                    <a:pt x="1678686" y="1323974"/>
                  </a:lnTo>
                  <a:lnTo>
                    <a:pt x="1685544" y="1317751"/>
                  </a:lnTo>
                  <a:lnTo>
                    <a:pt x="1713992" y="1313433"/>
                  </a:lnTo>
                  <a:lnTo>
                    <a:pt x="1726438" y="1304797"/>
                  </a:lnTo>
                  <a:lnTo>
                    <a:pt x="1728470" y="1292605"/>
                  </a:lnTo>
                  <a:lnTo>
                    <a:pt x="1709293" y="1281937"/>
                  </a:lnTo>
                  <a:lnTo>
                    <a:pt x="1707515" y="1270253"/>
                  </a:lnTo>
                  <a:lnTo>
                    <a:pt x="1710309" y="1263014"/>
                  </a:lnTo>
                  <a:lnTo>
                    <a:pt x="1728470" y="1267078"/>
                  </a:lnTo>
                  <a:lnTo>
                    <a:pt x="1739265" y="1273936"/>
                  </a:lnTo>
                  <a:lnTo>
                    <a:pt x="1738757" y="1270634"/>
                  </a:lnTo>
                  <a:lnTo>
                    <a:pt x="1737487" y="1262379"/>
                  </a:lnTo>
                  <a:lnTo>
                    <a:pt x="1741932" y="1253108"/>
                  </a:lnTo>
                  <a:lnTo>
                    <a:pt x="1750314" y="1257045"/>
                  </a:lnTo>
                  <a:lnTo>
                    <a:pt x="1761617" y="1267205"/>
                  </a:lnTo>
                  <a:lnTo>
                    <a:pt x="1765427" y="1266570"/>
                  </a:lnTo>
                  <a:lnTo>
                    <a:pt x="1774952" y="1265173"/>
                  </a:lnTo>
                  <a:lnTo>
                    <a:pt x="1776984" y="1252981"/>
                  </a:lnTo>
                  <a:lnTo>
                    <a:pt x="1781937" y="1247139"/>
                  </a:lnTo>
                  <a:lnTo>
                    <a:pt x="1789303" y="1269872"/>
                  </a:lnTo>
                  <a:lnTo>
                    <a:pt x="1837055" y="1250695"/>
                  </a:lnTo>
                  <a:lnTo>
                    <a:pt x="1847342" y="1254251"/>
                  </a:lnTo>
                  <a:lnTo>
                    <a:pt x="1842135" y="1258442"/>
                  </a:lnTo>
                  <a:lnTo>
                    <a:pt x="1829308" y="1263776"/>
                  </a:lnTo>
                  <a:lnTo>
                    <a:pt x="1800098" y="1276730"/>
                  </a:lnTo>
                  <a:lnTo>
                    <a:pt x="1778381" y="1288414"/>
                  </a:lnTo>
                  <a:lnTo>
                    <a:pt x="1770126" y="1298193"/>
                  </a:lnTo>
                  <a:lnTo>
                    <a:pt x="1780159" y="1300098"/>
                  </a:lnTo>
                  <a:lnTo>
                    <a:pt x="1827403" y="1277619"/>
                  </a:lnTo>
                  <a:lnTo>
                    <a:pt x="1874393" y="1253616"/>
                  </a:lnTo>
                  <a:lnTo>
                    <a:pt x="1889379" y="1235963"/>
                  </a:lnTo>
                  <a:lnTo>
                    <a:pt x="1932051" y="1209166"/>
                  </a:lnTo>
                  <a:lnTo>
                    <a:pt x="1939798" y="1196085"/>
                  </a:lnTo>
                  <a:lnTo>
                    <a:pt x="1950847" y="1153540"/>
                  </a:lnTo>
                  <a:lnTo>
                    <a:pt x="1947418" y="1065656"/>
                  </a:lnTo>
                  <a:lnTo>
                    <a:pt x="1956435" y="1060957"/>
                  </a:lnTo>
                  <a:lnTo>
                    <a:pt x="1963293" y="1054861"/>
                  </a:lnTo>
                  <a:lnTo>
                    <a:pt x="1972818" y="1053337"/>
                  </a:lnTo>
                  <a:lnTo>
                    <a:pt x="1977517" y="1084960"/>
                  </a:lnTo>
                  <a:lnTo>
                    <a:pt x="2000377" y="1081531"/>
                  </a:lnTo>
                  <a:lnTo>
                    <a:pt x="1992630" y="1094612"/>
                  </a:lnTo>
                  <a:lnTo>
                    <a:pt x="1976247" y="1102105"/>
                  </a:lnTo>
                  <a:lnTo>
                    <a:pt x="1986280" y="1104010"/>
                  </a:lnTo>
                  <a:lnTo>
                    <a:pt x="2041144" y="1080515"/>
                  </a:lnTo>
                  <a:lnTo>
                    <a:pt x="2074799" y="1058417"/>
                  </a:lnTo>
                  <a:lnTo>
                    <a:pt x="2128139" y="1050289"/>
                  </a:lnTo>
                  <a:lnTo>
                    <a:pt x="2112518" y="1037335"/>
                  </a:lnTo>
                  <a:lnTo>
                    <a:pt x="2124075" y="1023746"/>
                  </a:lnTo>
                  <a:lnTo>
                    <a:pt x="2136267" y="1001521"/>
                  </a:lnTo>
                  <a:lnTo>
                    <a:pt x="2142617" y="991996"/>
                  </a:lnTo>
                  <a:lnTo>
                    <a:pt x="2146173" y="976248"/>
                  </a:lnTo>
                  <a:lnTo>
                    <a:pt x="2142617" y="952880"/>
                  </a:lnTo>
                  <a:lnTo>
                    <a:pt x="2131822" y="946022"/>
                  </a:lnTo>
                  <a:lnTo>
                    <a:pt x="2142617" y="927353"/>
                  </a:lnTo>
                  <a:lnTo>
                    <a:pt x="2130425" y="910589"/>
                  </a:lnTo>
                  <a:lnTo>
                    <a:pt x="2156714" y="865758"/>
                  </a:lnTo>
                  <a:lnTo>
                    <a:pt x="2154428" y="850772"/>
                  </a:lnTo>
                  <a:lnTo>
                    <a:pt x="2157476" y="845184"/>
                  </a:lnTo>
                  <a:lnTo>
                    <a:pt x="2152015" y="834135"/>
                  </a:lnTo>
                  <a:lnTo>
                    <a:pt x="2161032" y="829436"/>
                  </a:lnTo>
                  <a:lnTo>
                    <a:pt x="2153539" y="818641"/>
                  </a:lnTo>
                  <a:lnTo>
                    <a:pt x="2157476" y="806068"/>
                  </a:lnTo>
                  <a:lnTo>
                    <a:pt x="2150999" y="802004"/>
                  </a:lnTo>
                  <a:lnTo>
                    <a:pt x="2141474" y="803401"/>
                  </a:lnTo>
                  <a:lnTo>
                    <a:pt x="2130806" y="784605"/>
                  </a:lnTo>
                  <a:lnTo>
                    <a:pt x="2133600" y="777366"/>
                  </a:lnTo>
                  <a:lnTo>
                    <a:pt x="2113534" y="760094"/>
                  </a:lnTo>
                  <a:lnTo>
                    <a:pt x="2116074" y="751204"/>
                  </a:lnTo>
                  <a:lnTo>
                    <a:pt x="2097151" y="742060"/>
                  </a:lnTo>
                  <a:lnTo>
                    <a:pt x="2097913" y="721613"/>
                  </a:lnTo>
                  <a:lnTo>
                    <a:pt x="2092452" y="710564"/>
                  </a:lnTo>
                  <a:lnTo>
                    <a:pt x="2054733" y="680465"/>
                  </a:lnTo>
                  <a:lnTo>
                    <a:pt x="2039366" y="514476"/>
                  </a:lnTo>
                  <a:lnTo>
                    <a:pt x="2029460" y="422401"/>
                  </a:lnTo>
                  <a:lnTo>
                    <a:pt x="2005584" y="419226"/>
                  </a:lnTo>
                  <a:lnTo>
                    <a:pt x="1975612" y="427100"/>
                  </a:lnTo>
                  <a:lnTo>
                    <a:pt x="1959991" y="414146"/>
                  </a:lnTo>
                  <a:lnTo>
                    <a:pt x="1894205" y="403732"/>
                  </a:lnTo>
                  <a:lnTo>
                    <a:pt x="1877822" y="385825"/>
                  </a:lnTo>
                  <a:lnTo>
                    <a:pt x="1832991" y="372109"/>
                  </a:lnTo>
                  <a:lnTo>
                    <a:pt x="1818259" y="391413"/>
                  </a:lnTo>
                  <a:lnTo>
                    <a:pt x="1785239" y="391286"/>
                  </a:lnTo>
                  <a:lnTo>
                    <a:pt x="1775841" y="380745"/>
                  </a:lnTo>
                  <a:lnTo>
                    <a:pt x="1744726" y="393953"/>
                  </a:lnTo>
                  <a:lnTo>
                    <a:pt x="1745996" y="402335"/>
                  </a:lnTo>
                  <a:lnTo>
                    <a:pt x="1717294" y="393064"/>
                  </a:lnTo>
                  <a:lnTo>
                    <a:pt x="1686941" y="411225"/>
                  </a:lnTo>
                  <a:lnTo>
                    <a:pt x="1680337" y="418972"/>
                  </a:lnTo>
                  <a:lnTo>
                    <a:pt x="1665097" y="421258"/>
                  </a:lnTo>
                  <a:lnTo>
                    <a:pt x="1663065" y="433577"/>
                  </a:lnTo>
                  <a:lnTo>
                    <a:pt x="1647444" y="420623"/>
                  </a:lnTo>
                  <a:lnTo>
                    <a:pt x="1599184" y="410844"/>
                  </a:lnTo>
                  <a:lnTo>
                    <a:pt x="1584198" y="401192"/>
                  </a:lnTo>
                  <a:lnTo>
                    <a:pt x="1535938" y="416940"/>
                  </a:lnTo>
                  <a:lnTo>
                    <a:pt x="1542796" y="424433"/>
                  </a:lnTo>
                  <a:lnTo>
                    <a:pt x="1531239" y="438150"/>
                  </a:lnTo>
                  <a:lnTo>
                    <a:pt x="1520063" y="427863"/>
                  </a:lnTo>
                  <a:lnTo>
                    <a:pt x="1517523" y="411225"/>
                  </a:lnTo>
                  <a:lnTo>
                    <a:pt x="1482598" y="425068"/>
                  </a:lnTo>
                  <a:lnTo>
                    <a:pt x="1471295" y="414908"/>
                  </a:lnTo>
                  <a:lnTo>
                    <a:pt x="1457452" y="413511"/>
                  </a:lnTo>
                  <a:lnTo>
                    <a:pt x="1455674" y="401954"/>
                  </a:lnTo>
                  <a:lnTo>
                    <a:pt x="1446149" y="403351"/>
                  </a:lnTo>
                  <a:lnTo>
                    <a:pt x="1408430" y="424306"/>
                  </a:lnTo>
                  <a:lnTo>
                    <a:pt x="1393825" y="418083"/>
                  </a:lnTo>
                  <a:lnTo>
                    <a:pt x="1395476" y="402463"/>
                  </a:lnTo>
                  <a:lnTo>
                    <a:pt x="1373759" y="400684"/>
                  </a:lnTo>
                  <a:lnTo>
                    <a:pt x="1370203" y="377443"/>
                  </a:lnTo>
                  <a:lnTo>
                    <a:pt x="1328293" y="383666"/>
                  </a:lnTo>
                  <a:lnTo>
                    <a:pt x="1312418" y="394588"/>
                  </a:lnTo>
                  <a:lnTo>
                    <a:pt x="1292987" y="382269"/>
                  </a:lnTo>
                  <a:lnTo>
                    <a:pt x="1270127" y="385698"/>
                  </a:lnTo>
                  <a:lnTo>
                    <a:pt x="1231519" y="374522"/>
                  </a:lnTo>
                  <a:lnTo>
                    <a:pt x="1198626" y="376046"/>
                  </a:lnTo>
                  <a:lnTo>
                    <a:pt x="1191768" y="356742"/>
                  </a:lnTo>
                  <a:lnTo>
                    <a:pt x="1169289" y="336295"/>
                  </a:lnTo>
                  <a:lnTo>
                    <a:pt x="1158240" y="353313"/>
                  </a:lnTo>
                  <a:lnTo>
                    <a:pt x="1140079" y="349250"/>
                  </a:lnTo>
                  <a:lnTo>
                    <a:pt x="1127252" y="354583"/>
                  </a:lnTo>
                  <a:lnTo>
                    <a:pt x="1085723" y="325119"/>
                  </a:lnTo>
                  <a:lnTo>
                    <a:pt x="1062101" y="323595"/>
                  </a:lnTo>
                  <a:lnTo>
                    <a:pt x="1054227" y="0"/>
                  </a:lnTo>
                  <a:lnTo>
                    <a:pt x="969137" y="4317"/>
                  </a:lnTo>
                  <a:lnTo>
                    <a:pt x="817626" y="6730"/>
                  </a:lnTo>
                  <a:lnTo>
                    <a:pt x="674497" y="13080"/>
                  </a:lnTo>
                  <a:lnTo>
                    <a:pt x="592709" y="13461"/>
                  </a:lnTo>
                  <a:lnTo>
                    <a:pt x="582676" y="11556"/>
                  </a:lnTo>
                  <a:lnTo>
                    <a:pt x="584962" y="142239"/>
                  </a:lnTo>
                  <a:lnTo>
                    <a:pt x="578866" y="296163"/>
                  </a:lnTo>
                  <a:lnTo>
                    <a:pt x="581787" y="457326"/>
                  </a:lnTo>
                  <a:lnTo>
                    <a:pt x="580771" y="605408"/>
                  </a:lnTo>
                  <a:lnTo>
                    <a:pt x="584835" y="761237"/>
                  </a:lnTo>
                  <a:lnTo>
                    <a:pt x="530987" y="765936"/>
                  </a:lnTo>
                  <a:lnTo>
                    <a:pt x="388493" y="763650"/>
                  </a:lnTo>
                  <a:lnTo>
                    <a:pt x="230759" y="763650"/>
                  </a:lnTo>
                  <a:lnTo>
                    <a:pt x="83693" y="756919"/>
                  </a:lnTo>
                  <a:lnTo>
                    <a:pt x="0" y="757681"/>
                  </a:lnTo>
                  <a:lnTo>
                    <a:pt x="9779" y="783462"/>
                  </a:lnTo>
                  <a:close/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182351" y="3592880"/>
              <a:ext cx="546100" cy="299720"/>
            </a:xfrm>
            <a:custGeom>
              <a:avLst/>
              <a:gdLst/>
              <a:ahLst/>
              <a:cxnLst/>
              <a:rect l="l" t="t" r="r" b="b"/>
              <a:pathLst>
                <a:path w="546100" h="299720">
                  <a:moveTo>
                    <a:pt x="0" y="299669"/>
                  </a:moveTo>
                  <a:lnTo>
                    <a:pt x="546087" y="299669"/>
                  </a:lnTo>
                  <a:lnTo>
                    <a:pt x="546087" y="0"/>
                  </a:lnTo>
                  <a:lnTo>
                    <a:pt x="0" y="0"/>
                  </a:lnTo>
                  <a:lnTo>
                    <a:pt x="0" y="299669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3181" y="1336420"/>
              <a:ext cx="2300986" cy="140081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693656" y="1326895"/>
              <a:ext cx="2320290" cy="1419860"/>
            </a:xfrm>
            <a:custGeom>
              <a:avLst/>
              <a:gdLst/>
              <a:ahLst/>
              <a:cxnLst/>
              <a:rect l="l" t="t" r="r" b="b"/>
              <a:pathLst>
                <a:path w="2320290" h="1419860">
                  <a:moveTo>
                    <a:pt x="0" y="1419860"/>
                  </a:moveTo>
                  <a:lnTo>
                    <a:pt x="2320036" y="1419860"/>
                  </a:lnTo>
                  <a:lnTo>
                    <a:pt x="2320036" y="0"/>
                  </a:lnTo>
                  <a:lnTo>
                    <a:pt x="0" y="0"/>
                  </a:lnTo>
                  <a:lnTo>
                    <a:pt x="0" y="1419860"/>
                  </a:lnTo>
                  <a:close/>
                </a:path>
              </a:pathLst>
            </a:custGeom>
            <a:ln w="19049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7587" y="1584947"/>
              <a:ext cx="2385059" cy="50598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755250" y="1662937"/>
              <a:ext cx="2195195" cy="354330"/>
            </a:xfrm>
            <a:custGeom>
              <a:avLst/>
              <a:gdLst/>
              <a:ahLst/>
              <a:cxnLst/>
              <a:rect l="l" t="t" r="r" b="b"/>
              <a:pathLst>
                <a:path w="2195195" h="354330">
                  <a:moveTo>
                    <a:pt x="2195068" y="0"/>
                  </a:moveTo>
                  <a:lnTo>
                    <a:pt x="0" y="0"/>
                  </a:lnTo>
                  <a:lnTo>
                    <a:pt x="0" y="353949"/>
                  </a:lnTo>
                  <a:lnTo>
                    <a:pt x="2195068" y="353949"/>
                  </a:lnTo>
                  <a:lnTo>
                    <a:pt x="2195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55250" y="1662937"/>
              <a:ext cx="2195195" cy="354330"/>
            </a:xfrm>
            <a:custGeom>
              <a:avLst/>
              <a:gdLst/>
              <a:ahLst/>
              <a:cxnLst/>
              <a:rect l="l" t="t" r="r" b="b"/>
              <a:pathLst>
                <a:path w="2195195" h="354330">
                  <a:moveTo>
                    <a:pt x="0" y="353949"/>
                  </a:moveTo>
                  <a:lnTo>
                    <a:pt x="2195068" y="353949"/>
                  </a:lnTo>
                  <a:lnTo>
                    <a:pt x="2195068" y="0"/>
                  </a:lnTo>
                  <a:lnTo>
                    <a:pt x="0" y="0"/>
                  </a:lnTo>
                  <a:lnTo>
                    <a:pt x="0" y="353949"/>
                  </a:lnTo>
                  <a:close/>
                </a:path>
              </a:pathLst>
            </a:custGeom>
            <a:ln w="19050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73100" y="479805"/>
            <a:ext cx="3453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>
                <a:solidFill>
                  <a:srgbClr val="000000"/>
                </a:solidFill>
              </a:rPr>
              <a:t>TEFCA</a:t>
            </a:r>
            <a:r>
              <a:rPr dirty="0" sz="3600" spc="-110">
                <a:solidFill>
                  <a:srgbClr val="000000"/>
                </a:solidFill>
              </a:rPr>
              <a:t> </a:t>
            </a:r>
            <a:r>
              <a:rPr dirty="0" sz="3600" spc="-50">
                <a:solidFill>
                  <a:srgbClr val="000000"/>
                </a:solidFill>
              </a:rPr>
              <a:t>Future</a:t>
            </a:r>
            <a:r>
              <a:rPr dirty="0" sz="3600" spc="-155">
                <a:solidFill>
                  <a:srgbClr val="000000"/>
                </a:solidFill>
              </a:rPr>
              <a:t> </a:t>
            </a:r>
            <a:r>
              <a:rPr dirty="0" sz="3600" spc="-35">
                <a:solidFill>
                  <a:srgbClr val="000000"/>
                </a:solidFill>
              </a:rPr>
              <a:t>State</a:t>
            </a:r>
            <a:endParaRPr sz="3600"/>
          </a:p>
        </p:txBody>
      </p:sp>
      <p:sp>
        <p:nvSpPr>
          <p:cNvPr id="20" name="object 20" descr=""/>
          <p:cNvSpPr txBox="1"/>
          <p:nvPr/>
        </p:nvSpPr>
        <p:spPr>
          <a:xfrm>
            <a:off x="9835388" y="1691767"/>
            <a:ext cx="1938655" cy="287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909290"/>
                </a:solidFill>
                <a:latin typeface="Arial"/>
                <a:cs typeface="Arial"/>
              </a:rPr>
              <a:t>PARKLAND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600" spc="-10">
                <a:solidFill>
                  <a:srgbClr val="909290"/>
                </a:solidFill>
                <a:latin typeface="Arial"/>
                <a:cs typeface="Arial"/>
              </a:rPr>
              <a:t>https://pmh-vmhaiku-01.pmh.org/FHIR/api/FHIR/DSTU2/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727200" y="1807464"/>
            <a:ext cx="10153015" cy="3175000"/>
            <a:chOff x="1727200" y="1807464"/>
            <a:chExt cx="10153015" cy="3175000"/>
          </a:xfrm>
        </p:grpSpPr>
        <p:sp>
          <p:nvSpPr>
            <p:cNvPr id="22" name="object 22" descr=""/>
            <p:cNvSpPr/>
            <p:nvPr/>
          </p:nvSpPr>
          <p:spPr>
            <a:xfrm>
              <a:off x="9615043" y="2800604"/>
              <a:ext cx="2259965" cy="514984"/>
            </a:xfrm>
            <a:custGeom>
              <a:avLst/>
              <a:gdLst/>
              <a:ahLst/>
              <a:cxnLst/>
              <a:rect l="l" t="t" r="r" b="b"/>
              <a:pathLst>
                <a:path w="2259965" h="514985">
                  <a:moveTo>
                    <a:pt x="704341" y="514476"/>
                  </a:moveTo>
                  <a:lnTo>
                    <a:pt x="2259837" y="2921"/>
                  </a:lnTo>
                </a:path>
                <a:path w="2259965" h="514985">
                  <a:moveTo>
                    <a:pt x="0" y="514476"/>
                  </a:moveTo>
                  <a:lnTo>
                    <a:pt x="85216" y="0"/>
                  </a:lnTo>
                </a:path>
              </a:pathLst>
            </a:custGeom>
            <a:ln w="9525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9688" y="1807464"/>
              <a:ext cx="3470021" cy="317449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5194" y="2002663"/>
              <a:ext cx="2761106" cy="246672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6805" y="2714167"/>
              <a:ext cx="685406" cy="2679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0175" y="2057908"/>
              <a:ext cx="1700276" cy="150748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733550" y="2773425"/>
              <a:ext cx="4746625" cy="897255"/>
            </a:xfrm>
            <a:custGeom>
              <a:avLst/>
              <a:gdLst/>
              <a:ahLst/>
              <a:cxnLst/>
              <a:rect l="l" t="t" r="r" b="b"/>
              <a:pathLst>
                <a:path w="4746625" h="897254">
                  <a:moveTo>
                    <a:pt x="936879" y="661162"/>
                  </a:moveTo>
                  <a:lnTo>
                    <a:pt x="920140" y="598512"/>
                  </a:lnTo>
                  <a:lnTo>
                    <a:pt x="872934" y="542201"/>
                  </a:lnTo>
                  <a:lnTo>
                    <a:pt x="839292" y="517131"/>
                  </a:lnTo>
                  <a:lnTo>
                    <a:pt x="799693" y="494499"/>
                  </a:lnTo>
                  <a:lnTo>
                    <a:pt x="754722" y="474573"/>
                  </a:lnTo>
                  <a:lnTo>
                    <a:pt x="704900" y="457644"/>
                  </a:lnTo>
                  <a:lnTo>
                    <a:pt x="650824" y="443979"/>
                  </a:lnTo>
                  <a:lnTo>
                    <a:pt x="593013" y="433882"/>
                  </a:lnTo>
                  <a:lnTo>
                    <a:pt x="532053" y="427609"/>
                  </a:lnTo>
                  <a:lnTo>
                    <a:pt x="468503" y="425450"/>
                  </a:lnTo>
                  <a:lnTo>
                    <a:pt x="404939" y="427609"/>
                  </a:lnTo>
                  <a:lnTo>
                    <a:pt x="343966" y="433882"/>
                  </a:lnTo>
                  <a:lnTo>
                    <a:pt x="286156" y="443979"/>
                  </a:lnTo>
                  <a:lnTo>
                    <a:pt x="232054" y="457644"/>
                  </a:lnTo>
                  <a:lnTo>
                    <a:pt x="182232" y="474573"/>
                  </a:lnTo>
                  <a:lnTo>
                    <a:pt x="137236" y="494499"/>
                  </a:lnTo>
                  <a:lnTo>
                    <a:pt x="97624" y="517131"/>
                  </a:lnTo>
                  <a:lnTo>
                    <a:pt x="63969" y="542201"/>
                  </a:lnTo>
                  <a:lnTo>
                    <a:pt x="36817" y="569417"/>
                  </a:lnTo>
                  <a:lnTo>
                    <a:pt x="4267" y="629183"/>
                  </a:lnTo>
                  <a:lnTo>
                    <a:pt x="0" y="661162"/>
                  </a:lnTo>
                  <a:lnTo>
                    <a:pt x="4267" y="693153"/>
                  </a:lnTo>
                  <a:lnTo>
                    <a:pt x="36817" y="752919"/>
                  </a:lnTo>
                  <a:lnTo>
                    <a:pt x="63969" y="780135"/>
                  </a:lnTo>
                  <a:lnTo>
                    <a:pt x="97624" y="805205"/>
                  </a:lnTo>
                  <a:lnTo>
                    <a:pt x="137236" y="827836"/>
                  </a:lnTo>
                  <a:lnTo>
                    <a:pt x="182232" y="847763"/>
                  </a:lnTo>
                  <a:lnTo>
                    <a:pt x="232054" y="864692"/>
                  </a:lnTo>
                  <a:lnTo>
                    <a:pt x="286156" y="878357"/>
                  </a:lnTo>
                  <a:lnTo>
                    <a:pt x="343966" y="888453"/>
                  </a:lnTo>
                  <a:lnTo>
                    <a:pt x="404939" y="894727"/>
                  </a:lnTo>
                  <a:lnTo>
                    <a:pt x="468503" y="896874"/>
                  </a:lnTo>
                  <a:lnTo>
                    <a:pt x="532053" y="894727"/>
                  </a:lnTo>
                  <a:lnTo>
                    <a:pt x="593013" y="888453"/>
                  </a:lnTo>
                  <a:lnTo>
                    <a:pt x="650824" y="878357"/>
                  </a:lnTo>
                  <a:lnTo>
                    <a:pt x="704900" y="864692"/>
                  </a:lnTo>
                  <a:lnTo>
                    <a:pt x="754722" y="847763"/>
                  </a:lnTo>
                  <a:lnTo>
                    <a:pt x="799693" y="827836"/>
                  </a:lnTo>
                  <a:lnTo>
                    <a:pt x="839292" y="805205"/>
                  </a:lnTo>
                  <a:lnTo>
                    <a:pt x="872934" y="780135"/>
                  </a:lnTo>
                  <a:lnTo>
                    <a:pt x="900074" y="752919"/>
                  </a:lnTo>
                  <a:lnTo>
                    <a:pt x="932599" y="693153"/>
                  </a:lnTo>
                  <a:lnTo>
                    <a:pt x="936879" y="661162"/>
                  </a:lnTo>
                  <a:close/>
                </a:path>
                <a:path w="4746625" h="897254">
                  <a:moveTo>
                    <a:pt x="4746625" y="38100"/>
                  </a:moveTo>
                  <a:lnTo>
                    <a:pt x="4727575" y="28575"/>
                  </a:lnTo>
                  <a:lnTo>
                    <a:pt x="4670425" y="0"/>
                  </a:lnTo>
                  <a:lnTo>
                    <a:pt x="4670425" y="28575"/>
                  </a:lnTo>
                  <a:lnTo>
                    <a:pt x="458978" y="28575"/>
                  </a:lnTo>
                  <a:lnTo>
                    <a:pt x="458978" y="425450"/>
                  </a:lnTo>
                  <a:lnTo>
                    <a:pt x="468503" y="425450"/>
                  </a:lnTo>
                  <a:lnTo>
                    <a:pt x="478028" y="425450"/>
                  </a:lnTo>
                  <a:lnTo>
                    <a:pt x="478028" y="47625"/>
                  </a:lnTo>
                  <a:lnTo>
                    <a:pt x="4670425" y="47625"/>
                  </a:lnTo>
                  <a:lnTo>
                    <a:pt x="4670425" y="76200"/>
                  </a:lnTo>
                  <a:lnTo>
                    <a:pt x="4727575" y="47625"/>
                  </a:lnTo>
                  <a:lnTo>
                    <a:pt x="4746625" y="38100"/>
                  </a:lnTo>
                  <a:close/>
                </a:path>
              </a:pathLst>
            </a:custGeom>
            <a:solidFill>
              <a:srgbClr val="427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33550" y="3198876"/>
              <a:ext cx="937260" cy="471805"/>
            </a:xfrm>
            <a:custGeom>
              <a:avLst/>
              <a:gdLst/>
              <a:ahLst/>
              <a:cxnLst/>
              <a:rect l="l" t="t" r="r" b="b"/>
              <a:pathLst>
                <a:path w="937260" h="471804">
                  <a:moveTo>
                    <a:pt x="0" y="235712"/>
                  </a:moveTo>
                  <a:lnTo>
                    <a:pt x="16738" y="173052"/>
                  </a:lnTo>
                  <a:lnTo>
                    <a:pt x="63975" y="116745"/>
                  </a:lnTo>
                  <a:lnTo>
                    <a:pt x="97633" y="91677"/>
                  </a:lnTo>
                  <a:lnTo>
                    <a:pt x="137239" y="69040"/>
                  </a:lnTo>
                  <a:lnTo>
                    <a:pt x="182235" y="49115"/>
                  </a:lnTo>
                  <a:lnTo>
                    <a:pt x="232061" y="32182"/>
                  </a:lnTo>
                  <a:lnTo>
                    <a:pt x="286160" y="18524"/>
                  </a:lnTo>
                  <a:lnTo>
                    <a:pt x="343973" y="8420"/>
                  </a:lnTo>
                  <a:lnTo>
                    <a:pt x="404940" y="2151"/>
                  </a:lnTo>
                  <a:lnTo>
                    <a:pt x="468502" y="0"/>
                  </a:lnTo>
                  <a:lnTo>
                    <a:pt x="532063" y="2151"/>
                  </a:lnTo>
                  <a:lnTo>
                    <a:pt x="593023" y="8420"/>
                  </a:lnTo>
                  <a:lnTo>
                    <a:pt x="650825" y="18524"/>
                  </a:lnTo>
                  <a:lnTo>
                    <a:pt x="704911" y="32182"/>
                  </a:lnTo>
                  <a:lnTo>
                    <a:pt x="754723" y="49115"/>
                  </a:lnTo>
                  <a:lnTo>
                    <a:pt x="799703" y="69040"/>
                  </a:lnTo>
                  <a:lnTo>
                    <a:pt x="839293" y="91677"/>
                  </a:lnTo>
                  <a:lnTo>
                    <a:pt x="872936" y="116745"/>
                  </a:lnTo>
                  <a:lnTo>
                    <a:pt x="900074" y="143964"/>
                  </a:lnTo>
                  <a:lnTo>
                    <a:pt x="932603" y="203728"/>
                  </a:lnTo>
                  <a:lnTo>
                    <a:pt x="936879" y="235712"/>
                  </a:lnTo>
                  <a:lnTo>
                    <a:pt x="932603" y="267695"/>
                  </a:lnTo>
                  <a:lnTo>
                    <a:pt x="900074" y="327459"/>
                  </a:lnTo>
                  <a:lnTo>
                    <a:pt x="872936" y="354678"/>
                  </a:lnTo>
                  <a:lnTo>
                    <a:pt x="839293" y="379746"/>
                  </a:lnTo>
                  <a:lnTo>
                    <a:pt x="799703" y="402383"/>
                  </a:lnTo>
                  <a:lnTo>
                    <a:pt x="754723" y="422308"/>
                  </a:lnTo>
                  <a:lnTo>
                    <a:pt x="704911" y="439241"/>
                  </a:lnTo>
                  <a:lnTo>
                    <a:pt x="650825" y="452899"/>
                  </a:lnTo>
                  <a:lnTo>
                    <a:pt x="593023" y="463003"/>
                  </a:lnTo>
                  <a:lnTo>
                    <a:pt x="532063" y="469272"/>
                  </a:lnTo>
                  <a:lnTo>
                    <a:pt x="468502" y="471424"/>
                  </a:lnTo>
                  <a:lnTo>
                    <a:pt x="404940" y="469272"/>
                  </a:lnTo>
                  <a:lnTo>
                    <a:pt x="343973" y="463003"/>
                  </a:lnTo>
                  <a:lnTo>
                    <a:pt x="286160" y="452899"/>
                  </a:lnTo>
                  <a:lnTo>
                    <a:pt x="232061" y="439241"/>
                  </a:lnTo>
                  <a:lnTo>
                    <a:pt x="182235" y="422308"/>
                  </a:lnTo>
                  <a:lnTo>
                    <a:pt x="137239" y="402383"/>
                  </a:lnTo>
                  <a:lnTo>
                    <a:pt x="97633" y="379746"/>
                  </a:lnTo>
                  <a:lnTo>
                    <a:pt x="63975" y="354678"/>
                  </a:lnTo>
                  <a:lnTo>
                    <a:pt x="36824" y="327459"/>
                  </a:lnTo>
                  <a:lnTo>
                    <a:pt x="4277" y="267695"/>
                  </a:lnTo>
                  <a:lnTo>
                    <a:pt x="0" y="235712"/>
                  </a:lnTo>
                  <a:close/>
                </a:path>
              </a:pathLst>
            </a:custGeom>
            <a:ln w="12700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953005" y="3296158"/>
            <a:ext cx="498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D"/>
                </a:solidFill>
                <a:latin typeface="Arial"/>
                <a:cs typeface="Arial"/>
              </a:rPr>
              <a:t>FHIR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280920" y="2458339"/>
            <a:ext cx="26777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Proposed</a:t>
            </a:r>
            <a:r>
              <a:rPr dirty="0" u="sng" sz="1200" spc="-1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New</a:t>
            </a:r>
            <a:r>
              <a:rPr dirty="0" u="sng" sz="1200" spc="-2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Use</a:t>
            </a:r>
            <a:r>
              <a:rPr dirty="0" u="sng" sz="1200" spc="-3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Case: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FHIR</a:t>
            </a:r>
            <a:r>
              <a:rPr dirty="0" sz="1200" spc="-1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query</a:t>
            </a:r>
            <a:r>
              <a:rPr dirty="0" sz="12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for</a:t>
            </a:r>
            <a:r>
              <a:rPr dirty="0" sz="12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supplemental</a:t>
            </a:r>
            <a:r>
              <a:rPr dirty="0" sz="1200" spc="-4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case</a:t>
            </a:r>
            <a:r>
              <a:rPr dirty="0" sz="1200" spc="-1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4277A1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58736" y="1722945"/>
            <a:ext cx="4888865" cy="2771140"/>
            <a:chOff x="458736" y="1722945"/>
            <a:chExt cx="4888865" cy="2771140"/>
          </a:xfrm>
        </p:grpSpPr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8484" y="1776862"/>
              <a:ext cx="628687" cy="3419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84713" y="2136889"/>
              <a:ext cx="647915" cy="17336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326254" y="1729295"/>
              <a:ext cx="1015365" cy="596265"/>
            </a:xfrm>
            <a:custGeom>
              <a:avLst/>
              <a:gdLst/>
              <a:ahLst/>
              <a:cxnLst/>
              <a:rect l="l" t="t" r="r" b="b"/>
              <a:pathLst>
                <a:path w="1015364" h="596264">
                  <a:moveTo>
                    <a:pt x="0" y="596074"/>
                  </a:moveTo>
                  <a:lnTo>
                    <a:pt x="1014984" y="596074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596074"/>
                  </a:lnTo>
                  <a:close/>
                </a:path>
              </a:pathLst>
            </a:custGeom>
            <a:ln w="1270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0102" y="1765592"/>
              <a:ext cx="403275" cy="355434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58736" y="2017775"/>
              <a:ext cx="3867785" cy="2475865"/>
            </a:xfrm>
            <a:custGeom>
              <a:avLst/>
              <a:gdLst/>
              <a:ahLst/>
              <a:cxnLst/>
              <a:rect l="l" t="t" r="r" b="b"/>
              <a:pathLst>
                <a:path w="3867785" h="2475865">
                  <a:moveTo>
                    <a:pt x="161937" y="2399665"/>
                  </a:moveTo>
                  <a:lnTo>
                    <a:pt x="161937" y="2475865"/>
                  </a:lnTo>
                  <a:lnTo>
                    <a:pt x="219087" y="2447290"/>
                  </a:lnTo>
                  <a:lnTo>
                    <a:pt x="174637" y="2447290"/>
                  </a:lnTo>
                  <a:lnTo>
                    <a:pt x="174637" y="2428240"/>
                  </a:lnTo>
                  <a:lnTo>
                    <a:pt x="219087" y="2428240"/>
                  </a:lnTo>
                  <a:lnTo>
                    <a:pt x="161937" y="2399665"/>
                  </a:lnTo>
                  <a:close/>
                </a:path>
                <a:path w="3867785" h="2475865">
                  <a:moveTo>
                    <a:pt x="3867518" y="0"/>
                  </a:moveTo>
                  <a:lnTo>
                    <a:pt x="0" y="0"/>
                  </a:lnTo>
                  <a:lnTo>
                    <a:pt x="0" y="2447290"/>
                  </a:lnTo>
                  <a:lnTo>
                    <a:pt x="161937" y="2447290"/>
                  </a:lnTo>
                  <a:lnTo>
                    <a:pt x="161937" y="2437765"/>
                  </a:lnTo>
                  <a:lnTo>
                    <a:pt x="19050" y="2437765"/>
                  </a:lnTo>
                  <a:lnTo>
                    <a:pt x="9525" y="2428240"/>
                  </a:lnTo>
                  <a:lnTo>
                    <a:pt x="19050" y="2428240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3867518" y="9525"/>
                  </a:lnTo>
                  <a:lnTo>
                    <a:pt x="3867518" y="0"/>
                  </a:lnTo>
                  <a:close/>
                </a:path>
                <a:path w="3867785" h="2475865">
                  <a:moveTo>
                    <a:pt x="219087" y="2428240"/>
                  </a:moveTo>
                  <a:lnTo>
                    <a:pt x="174637" y="2428240"/>
                  </a:lnTo>
                  <a:lnTo>
                    <a:pt x="174637" y="2447290"/>
                  </a:lnTo>
                  <a:lnTo>
                    <a:pt x="219087" y="2447290"/>
                  </a:lnTo>
                  <a:lnTo>
                    <a:pt x="238137" y="2437765"/>
                  </a:lnTo>
                  <a:lnTo>
                    <a:pt x="219087" y="2428240"/>
                  </a:lnTo>
                  <a:close/>
                </a:path>
                <a:path w="3867785" h="2475865">
                  <a:moveTo>
                    <a:pt x="19050" y="2428240"/>
                  </a:moveTo>
                  <a:lnTo>
                    <a:pt x="9525" y="2428240"/>
                  </a:lnTo>
                  <a:lnTo>
                    <a:pt x="19050" y="2437765"/>
                  </a:lnTo>
                  <a:lnTo>
                    <a:pt x="19050" y="2428240"/>
                  </a:lnTo>
                  <a:close/>
                </a:path>
                <a:path w="3867785" h="2475865">
                  <a:moveTo>
                    <a:pt x="161937" y="2428240"/>
                  </a:moveTo>
                  <a:lnTo>
                    <a:pt x="19050" y="2428240"/>
                  </a:lnTo>
                  <a:lnTo>
                    <a:pt x="19050" y="2437765"/>
                  </a:lnTo>
                  <a:lnTo>
                    <a:pt x="161937" y="2437765"/>
                  </a:lnTo>
                  <a:lnTo>
                    <a:pt x="161937" y="2428240"/>
                  </a:lnTo>
                  <a:close/>
                </a:path>
                <a:path w="3867785" h="2475865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3867785" h="2475865">
                  <a:moveTo>
                    <a:pt x="3867518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3867518" y="19050"/>
                  </a:lnTo>
                  <a:lnTo>
                    <a:pt x="3867518" y="9525"/>
                  </a:lnTo>
                  <a:close/>
                </a:path>
              </a:pathLst>
            </a:custGeom>
            <a:solidFill>
              <a:srgbClr val="427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56996" y="1637487"/>
            <a:ext cx="13544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Current</a:t>
            </a:r>
            <a:r>
              <a:rPr dirty="0" u="sng" sz="1200" spc="-3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Use</a:t>
            </a:r>
            <a:r>
              <a:rPr dirty="0" u="sng" sz="1200" spc="-25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 i="1">
                <a:solidFill>
                  <a:srgbClr val="4277A1"/>
                </a:solidFill>
                <a:uFill>
                  <a:solidFill>
                    <a:srgbClr val="4277A1"/>
                  </a:solidFill>
                </a:uFill>
                <a:latin typeface="Arial"/>
                <a:cs typeface="Arial"/>
              </a:rPr>
              <a:t>Case: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eICR</a:t>
            </a:r>
            <a:r>
              <a:rPr dirty="0" sz="12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277A1"/>
                </a:solidFill>
                <a:latin typeface="Arial"/>
                <a:cs typeface="Arial"/>
              </a:rPr>
              <a:t>data</a:t>
            </a:r>
            <a:r>
              <a:rPr dirty="0" sz="12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4277A1"/>
                </a:solidFill>
                <a:latin typeface="Arial"/>
                <a:cs typeface="Arial"/>
              </a:rPr>
              <a:t>flow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5341239" y="1316608"/>
            <a:ext cx="4300220" cy="895350"/>
          </a:xfrm>
          <a:custGeom>
            <a:avLst/>
            <a:gdLst/>
            <a:ahLst/>
            <a:cxnLst/>
            <a:rect l="l" t="t" r="r" b="b"/>
            <a:pathLst>
              <a:path w="4300220" h="895350">
                <a:moveTo>
                  <a:pt x="1998599" y="701167"/>
                </a:moveTo>
                <a:lnTo>
                  <a:pt x="76200" y="701167"/>
                </a:lnTo>
                <a:lnTo>
                  <a:pt x="76200" y="672592"/>
                </a:lnTo>
                <a:lnTo>
                  <a:pt x="0" y="710692"/>
                </a:lnTo>
                <a:lnTo>
                  <a:pt x="76200" y="748792"/>
                </a:lnTo>
                <a:lnTo>
                  <a:pt x="76200" y="720217"/>
                </a:lnTo>
                <a:lnTo>
                  <a:pt x="1979549" y="720217"/>
                </a:lnTo>
                <a:lnTo>
                  <a:pt x="1979549" y="741172"/>
                </a:lnTo>
                <a:lnTo>
                  <a:pt x="1998599" y="741172"/>
                </a:lnTo>
                <a:lnTo>
                  <a:pt x="1998599" y="720217"/>
                </a:lnTo>
                <a:lnTo>
                  <a:pt x="1998599" y="710692"/>
                </a:lnTo>
                <a:lnTo>
                  <a:pt x="1998599" y="701167"/>
                </a:lnTo>
                <a:close/>
              </a:path>
              <a:path w="4300220" h="895350">
                <a:moveTo>
                  <a:pt x="4300220" y="0"/>
                </a:moveTo>
                <a:lnTo>
                  <a:pt x="3291078" y="0"/>
                </a:lnTo>
                <a:lnTo>
                  <a:pt x="3291078" y="847725"/>
                </a:lnTo>
                <a:lnTo>
                  <a:pt x="2377186" y="847725"/>
                </a:lnTo>
                <a:lnTo>
                  <a:pt x="2377186" y="819150"/>
                </a:lnTo>
                <a:lnTo>
                  <a:pt x="2300986" y="857250"/>
                </a:lnTo>
                <a:lnTo>
                  <a:pt x="2377186" y="895350"/>
                </a:lnTo>
                <a:lnTo>
                  <a:pt x="2377186" y="866775"/>
                </a:lnTo>
                <a:lnTo>
                  <a:pt x="3310128" y="866775"/>
                </a:lnTo>
                <a:lnTo>
                  <a:pt x="3310128" y="857250"/>
                </a:lnTo>
                <a:lnTo>
                  <a:pt x="3310128" y="847725"/>
                </a:lnTo>
                <a:lnTo>
                  <a:pt x="3310128" y="19050"/>
                </a:lnTo>
                <a:lnTo>
                  <a:pt x="4300220" y="19050"/>
                </a:lnTo>
                <a:lnTo>
                  <a:pt x="4300220" y="9525"/>
                </a:lnTo>
                <a:lnTo>
                  <a:pt x="4300220" y="0"/>
                </a:lnTo>
                <a:close/>
              </a:path>
            </a:pathLst>
          </a:custGeom>
          <a:solidFill>
            <a:srgbClr val="427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5460872" y="1653920"/>
            <a:ext cx="248602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NOTE:</a:t>
            </a:r>
            <a:r>
              <a:rPr dirty="0" sz="1000" spc="-4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eHealth</a:t>
            </a:r>
            <a:r>
              <a:rPr dirty="0" sz="1000" spc="-4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Exchange</a:t>
            </a:r>
            <a:r>
              <a:rPr dirty="0" sz="1000" spc="-5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receives</a:t>
            </a:r>
            <a:r>
              <a:rPr dirty="0" sz="1000" spc="-4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~90%</a:t>
            </a:r>
            <a:r>
              <a:rPr dirty="0" sz="1000" spc="-25" i="1">
                <a:solidFill>
                  <a:srgbClr val="4277A1"/>
                </a:solidFill>
                <a:latin typeface="Arial"/>
                <a:cs typeface="Arial"/>
              </a:rPr>
              <a:t> of</a:t>
            </a:r>
            <a:r>
              <a:rPr dirty="0" sz="10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all</a:t>
            </a:r>
            <a:r>
              <a:rPr dirty="0" sz="1000" spc="-2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eICRs</a:t>
            </a:r>
            <a:r>
              <a:rPr dirty="0" sz="1000" spc="-2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and</a:t>
            </a:r>
            <a:r>
              <a:rPr dirty="0" sz="1000" spc="-2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forwards</a:t>
            </a:r>
            <a:r>
              <a:rPr dirty="0" sz="1000" spc="-3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them</a:t>
            </a:r>
            <a:r>
              <a:rPr dirty="0" sz="1000" spc="-1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to</a:t>
            </a:r>
            <a:r>
              <a:rPr dirty="0" sz="1000" spc="-40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277A1"/>
                </a:solidFill>
                <a:latin typeface="Arial"/>
                <a:cs typeface="Arial"/>
              </a:rPr>
              <a:t>APHL</a:t>
            </a:r>
            <a:r>
              <a:rPr dirty="0" sz="1000" spc="-15" i="1">
                <a:solidFill>
                  <a:srgbClr val="4277A1"/>
                </a:solidFill>
                <a:latin typeface="Arial"/>
                <a:cs typeface="Arial"/>
              </a:rPr>
              <a:t> </a:t>
            </a:r>
            <a:r>
              <a:rPr dirty="0" sz="1000" spc="-20" i="1">
                <a:solidFill>
                  <a:srgbClr val="4277A1"/>
                </a:solidFill>
                <a:latin typeface="Arial"/>
                <a:cs typeface="Arial"/>
              </a:rPr>
              <a:t>AIMS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690524" y="1184160"/>
            <a:ext cx="9013190" cy="3513454"/>
            <a:chOff x="690524" y="1184160"/>
            <a:chExt cx="9013190" cy="3513454"/>
          </a:xfrm>
        </p:grpSpPr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95773" y="1536572"/>
              <a:ext cx="76328" cy="19265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180450" y="1998725"/>
              <a:ext cx="1522730" cy="822325"/>
            </a:xfrm>
            <a:custGeom>
              <a:avLst/>
              <a:gdLst/>
              <a:ahLst/>
              <a:cxnLst/>
              <a:rect l="l" t="t" r="r" b="b"/>
              <a:pathLst>
                <a:path w="1522729" h="822325">
                  <a:moveTo>
                    <a:pt x="751840" y="803275"/>
                  </a:moveTo>
                  <a:lnTo>
                    <a:pt x="0" y="803275"/>
                  </a:lnTo>
                  <a:lnTo>
                    <a:pt x="0" y="822325"/>
                  </a:lnTo>
                  <a:lnTo>
                    <a:pt x="770890" y="822325"/>
                  </a:lnTo>
                  <a:lnTo>
                    <a:pt x="770890" y="812800"/>
                  </a:lnTo>
                  <a:lnTo>
                    <a:pt x="751840" y="812800"/>
                  </a:lnTo>
                  <a:lnTo>
                    <a:pt x="751840" y="803275"/>
                  </a:lnTo>
                  <a:close/>
                </a:path>
                <a:path w="1522729" h="822325">
                  <a:moveTo>
                    <a:pt x="1446529" y="28575"/>
                  </a:moveTo>
                  <a:lnTo>
                    <a:pt x="751840" y="28575"/>
                  </a:lnTo>
                  <a:lnTo>
                    <a:pt x="751840" y="812800"/>
                  </a:lnTo>
                  <a:lnTo>
                    <a:pt x="761365" y="803275"/>
                  </a:lnTo>
                  <a:lnTo>
                    <a:pt x="770890" y="803275"/>
                  </a:lnTo>
                  <a:lnTo>
                    <a:pt x="770890" y="47625"/>
                  </a:lnTo>
                  <a:lnTo>
                    <a:pt x="761365" y="47625"/>
                  </a:lnTo>
                  <a:lnTo>
                    <a:pt x="770890" y="38100"/>
                  </a:lnTo>
                  <a:lnTo>
                    <a:pt x="1446529" y="38100"/>
                  </a:lnTo>
                  <a:lnTo>
                    <a:pt x="1446529" y="28575"/>
                  </a:lnTo>
                  <a:close/>
                </a:path>
                <a:path w="1522729" h="822325">
                  <a:moveTo>
                    <a:pt x="770890" y="803275"/>
                  </a:moveTo>
                  <a:lnTo>
                    <a:pt x="761365" y="803275"/>
                  </a:lnTo>
                  <a:lnTo>
                    <a:pt x="751840" y="812800"/>
                  </a:lnTo>
                  <a:lnTo>
                    <a:pt x="770890" y="812800"/>
                  </a:lnTo>
                  <a:lnTo>
                    <a:pt x="770890" y="803275"/>
                  </a:lnTo>
                  <a:close/>
                </a:path>
                <a:path w="1522729" h="822325">
                  <a:moveTo>
                    <a:pt x="1446529" y="0"/>
                  </a:moveTo>
                  <a:lnTo>
                    <a:pt x="1446529" y="76200"/>
                  </a:lnTo>
                  <a:lnTo>
                    <a:pt x="1503679" y="47625"/>
                  </a:lnTo>
                  <a:lnTo>
                    <a:pt x="1459229" y="47625"/>
                  </a:lnTo>
                  <a:lnTo>
                    <a:pt x="1459229" y="28575"/>
                  </a:lnTo>
                  <a:lnTo>
                    <a:pt x="1503679" y="28575"/>
                  </a:lnTo>
                  <a:lnTo>
                    <a:pt x="1446529" y="0"/>
                  </a:lnTo>
                  <a:close/>
                </a:path>
                <a:path w="1522729" h="822325">
                  <a:moveTo>
                    <a:pt x="770890" y="38100"/>
                  </a:moveTo>
                  <a:lnTo>
                    <a:pt x="761365" y="47625"/>
                  </a:lnTo>
                  <a:lnTo>
                    <a:pt x="770890" y="47625"/>
                  </a:lnTo>
                  <a:lnTo>
                    <a:pt x="770890" y="38100"/>
                  </a:lnTo>
                  <a:close/>
                </a:path>
                <a:path w="1522729" h="822325">
                  <a:moveTo>
                    <a:pt x="1446529" y="38100"/>
                  </a:moveTo>
                  <a:lnTo>
                    <a:pt x="770890" y="38100"/>
                  </a:lnTo>
                  <a:lnTo>
                    <a:pt x="770890" y="47625"/>
                  </a:lnTo>
                  <a:lnTo>
                    <a:pt x="1446529" y="47625"/>
                  </a:lnTo>
                  <a:lnTo>
                    <a:pt x="1446529" y="38100"/>
                  </a:lnTo>
                  <a:close/>
                </a:path>
                <a:path w="1522729" h="822325">
                  <a:moveTo>
                    <a:pt x="1503679" y="28575"/>
                  </a:moveTo>
                  <a:lnTo>
                    <a:pt x="1459229" y="28575"/>
                  </a:lnTo>
                  <a:lnTo>
                    <a:pt x="1459229" y="47625"/>
                  </a:lnTo>
                  <a:lnTo>
                    <a:pt x="1503679" y="47625"/>
                  </a:lnTo>
                  <a:lnTo>
                    <a:pt x="1522729" y="38100"/>
                  </a:lnTo>
                  <a:lnTo>
                    <a:pt x="1503679" y="28575"/>
                  </a:lnTo>
                  <a:close/>
                </a:path>
              </a:pathLst>
            </a:custGeom>
            <a:solidFill>
              <a:srgbClr val="4277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3043" y="1184160"/>
              <a:ext cx="548678" cy="39013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2767" y="1251534"/>
              <a:ext cx="414312" cy="25913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96874" y="4219829"/>
              <a:ext cx="937260" cy="471805"/>
            </a:xfrm>
            <a:custGeom>
              <a:avLst/>
              <a:gdLst/>
              <a:ahLst/>
              <a:cxnLst/>
              <a:rect l="l" t="t" r="r" b="b"/>
              <a:pathLst>
                <a:path w="937260" h="471804">
                  <a:moveTo>
                    <a:pt x="468439" y="0"/>
                  </a:moveTo>
                  <a:lnTo>
                    <a:pt x="404875" y="2151"/>
                  </a:lnTo>
                  <a:lnTo>
                    <a:pt x="343909" y="8420"/>
                  </a:lnTo>
                  <a:lnTo>
                    <a:pt x="286101" y="18524"/>
                  </a:lnTo>
                  <a:lnTo>
                    <a:pt x="232009" y="32182"/>
                  </a:lnTo>
                  <a:lnTo>
                    <a:pt x="182190" y="49115"/>
                  </a:lnTo>
                  <a:lnTo>
                    <a:pt x="137202" y="69040"/>
                  </a:lnTo>
                  <a:lnTo>
                    <a:pt x="97605" y="91677"/>
                  </a:lnTo>
                  <a:lnTo>
                    <a:pt x="63955" y="116745"/>
                  </a:lnTo>
                  <a:lnTo>
                    <a:pt x="36812" y="143964"/>
                  </a:lnTo>
                  <a:lnTo>
                    <a:pt x="4276" y="203728"/>
                  </a:lnTo>
                  <a:lnTo>
                    <a:pt x="0" y="235712"/>
                  </a:lnTo>
                  <a:lnTo>
                    <a:pt x="4276" y="267695"/>
                  </a:lnTo>
                  <a:lnTo>
                    <a:pt x="36812" y="327459"/>
                  </a:lnTo>
                  <a:lnTo>
                    <a:pt x="63955" y="354678"/>
                  </a:lnTo>
                  <a:lnTo>
                    <a:pt x="97605" y="379746"/>
                  </a:lnTo>
                  <a:lnTo>
                    <a:pt x="137202" y="402383"/>
                  </a:lnTo>
                  <a:lnTo>
                    <a:pt x="182190" y="422308"/>
                  </a:lnTo>
                  <a:lnTo>
                    <a:pt x="232009" y="439241"/>
                  </a:lnTo>
                  <a:lnTo>
                    <a:pt x="286101" y="452899"/>
                  </a:lnTo>
                  <a:lnTo>
                    <a:pt x="343909" y="463003"/>
                  </a:lnTo>
                  <a:lnTo>
                    <a:pt x="404875" y="469272"/>
                  </a:lnTo>
                  <a:lnTo>
                    <a:pt x="468439" y="471424"/>
                  </a:lnTo>
                  <a:lnTo>
                    <a:pt x="532008" y="469272"/>
                  </a:lnTo>
                  <a:lnTo>
                    <a:pt x="592976" y="463003"/>
                  </a:lnTo>
                  <a:lnTo>
                    <a:pt x="650783" y="452899"/>
                  </a:lnTo>
                  <a:lnTo>
                    <a:pt x="704874" y="439241"/>
                  </a:lnTo>
                  <a:lnTo>
                    <a:pt x="754690" y="422308"/>
                  </a:lnTo>
                  <a:lnTo>
                    <a:pt x="799672" y="402383"/>
                  </a:lnTo>
                  <a:lnTo>
                    <a:pt x="839265" y="379746"/>
                  </a:lnTo>
                  <a:lnTo>
                    <a:pt x="872910" y="354678"/>
                  </a:lnTo>
                  <a:lnTo>
                    <a:pt x="900048" y="327459"/>
                  </a:lnTo>
                  <a:lnTo>
                    <a:pt x="932578" y="267695"/>
                  </a:lnTo>
                  <a:lnTo>
                    <a:pt x="936853" y="235712"/>
                  </a:lnTo>
                  <a:lnTo>
                    <a:pt x="932578" y="203728"/>
                  </a:lnTo>
                  <a:lnTo>
                    <a:pt x="900048" y="143964"/>
                  </a:lnTo>
                  <a:lnTo>
                    <a:pt x="872910" y="116745"/>
                  </a:lnTo>
                  <a:lnTo>
                    <a:pt x="839265" y="91677"/>
                  </a:lnTo>
                  <a:lnTo>
                    <a:pt x="799672" y="69040"/>
                  </a:lnTo>
                  <a:lnTo>
                    <a:pt x="754690" y="49115"/>
                  </a:lnTo>
                  <a:lnTo>
                    <a:pt x="704874" y="32182"/>
                  </a:lnTo>
                  <a:lnTo>
                    <a:pt x="650783" y="18524"/>
                  </a:lnTo>
                  <a:lnTo>
                    <a:pt x="592976" y="8420"/>
                  </a:lnTo>
                  <a:lnTo>
                    <a:pt x="532008" y="2151"/>
                  </a:lnTo>
                  <a:lnTo>
                    <a:pt x="468439" y="0"/>
                  </a:lnTo>
                  <a:close/>
                </a:path>
              </a:pathLst>
            </a:custGeom>
            <a:solidFill>
              <a:srgbClr val="427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96874" y="4219829"/>
              <a:ext cx="937260" cy="471805"/>
            </a:xfrm>
            <a:custGeom>
              <a:avLst/>
              <a:gdLst/>
              <a:ahLst/>
              <a:cxnLst/>
              <a:rect l="l" t="t" r="r" b="b"/>
              <a:pathLst>
                <a:path w="937260" h="471804">
                  <a:moveTo>
                    <a:pt x="0" y="235712"/>
                  </a:moveTo>
                  <a:lnTo>
                    <a:pt x="16733" y="173052"/>
                  </a:lnTo>
                  <a:lnTo>
                    <a:pt x="63955" y="116745"/>
                  </a:lnTo>
                  <a:lnTo>
                    <a:pt x="97605" y="91677"/>
                  </a:lnTo>
                  <a:lnTo>
                    <a:pt x="137202" y="69040"/>
                  </a:lnTo>
                  <a:lnTo>
                    <a:pt x="182190" y="49115"/>
                  </a:lnTo>
                  <a:lnTo>
                    <a:pt x="232009" y="32182"/>
                  </a:lnTo>
                  <a:lnTo>
                    <a:pt x="286101" y="18524"/>
                  </a:lnTo>
                  <a:lnTo>
                    <a:pt x="343909" y="8420"/>
                  </a:lnTo>
                  <a:lnTo>
                    <a:pt x="404875" y="2151"/>
                  </a:lnTo>
                  <a:lnTo>
                    <a:pt x="468439" y="0"/>
                  </a:lnTo>
                  <a:lnTo>
                    <a:pt x="532008" y="2151"/>
                  </a:lnTo>
                  <a:lnTo>
                    <a:pt x="592976" y="8420"/>
                  </a:lnTo>
                  <a:lnTo>
                    <a:pt x="650783" y="18524"/>
                  </a:lnTo>
                  <a:lnTo>
                    <a:pt x="704874" y="32182"/>
                  </a:lnTo>
                  <a:lnTo>
                    <a:pt x="754690" y="49115"/>
                  </a:lnTo>
                  <a:lnTo>
                    <a:pt x="799672" y="69040"/>
                  </a:lnTo>
                  <a:lnTo>
                    <a:pt x="839265" y="91677"/>
                  </a:lnTo>
                  <a:lnTo>
                    <a:pt x="872910" y="116745"/>
                  </a:lnTo>
                  <a:lnTo>
                    <a:pt x="900048" y="143964"/>
                  </a:lnTo>
                  <a:lnTo>
                    <a:pt x="932578" y="203728"/>
                  </a:lnTo>
                  <a:lnTo>
                    <a:pt x="936853" y="235712"/>
                  </a:lnTo>
                  <a:lnTo>
                    <a:pt x="932578" y="267695"/>
                  </a:lnTo>
                  <a:lnTo>
                    <a:pt x="900048" y="327459"/>
                  </a:lnTo>
                  <a:lnTo>
                    <a:pt x="872910" y="354678"/>
                  </a:lnTo>
                  <a:lnTo>
                    <a:pt x="839265" y="379746"/>
                  </a:lnTo>
                  <a:lnTo>
                    <a:pt x="799672" y="402383"/>
                  </a:lnTo>
                  <a:lnTo>
                    <a:pt x="754690" y="422308"/>
                  </a:lnTo>
                  <a:lnTo>
                    <a:pt x="704874" y="439241"/>
                  </a:lnTo>
                  <a:lnTo>
                    <a:pt x="650783" y="452899"/>
                  </a:lnTo>
                  <a:lnTo>
                    <a:pt x="592976" y="463003"/>
                  </a:lnTo>
                  <a:lnTo>
                    <a:pt x="532008" y="469272"/>
                  </a:lnTo>
                  <a:lnTo>
                    <a:pt x="468439" y="471424"/>
                  </a:lnTo>
                  <a:lnTo>
                    <a:pt x="404875" y="469272"/>
                  </a:lnTo>
                  <a:lnTo>
                    <a:pt x="343909" y="463003"/>
                  </a:lnTo>
                  <a:lnTo>
                    <a:pt x="286101" y="452899"/>
                  </a:lnTo>
                  <a:lnTo>
                    <a:pt x="232009" y="439241"/>
                  </a:lnTo>
                  <a:lnTo>
                    <a:pt x="182190" y="422308"/>
                  </a:lnTo>
                  <a:lnTo>
                    <a:pt x="137202" y="402383"/>
                  </a:lnTo>
                  <a:lnTo>
                    <a:pt x="97605" y="379746"/>
                  </a:lnTo>
                  <a:lnTo>
                    <a:pt x="63955" y="354678"/>
                  </a:lnTo>
                  <a:lnTo>
                    <a:pt x="36812" y="327459"/>
                  </a:lnTo>
                  <a:lnTo>
                    <a:pt x="4276" y="267695"/>
                  </a:lnTo>
                  <a:lnTo>
                    <a:pt x="0" y="235712"/>
                  </a:lnTo>
                  <a:close/>
                </a:path>
              </a:pathLst>
            </a:custGeom>
            <a:ln w="12700">
              <a:solidFill>
                <a:srgbClr val="427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8741791" y="5022342"/>
            <a:ext cx="2418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F87BC"/>
                </a:solidFill>
                <a:latin typeface="Arial"/>
                <a:cs typeface="Arial"/>
              </a:rPr>
              <a:t>https://lantern.healthit.gov/?tab=dashboard_tab https://open.epic.com/MyApps/Endpoints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38885" y="4317238"/>
            <a:ext cx="453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D"/>
                </a:solidFill>
                <a:latin typeface="Arial"/>
                <a:cs typeface="Arial"/>
              </a:rPr>
              <a:t>CDA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6316" y="1624837"/>
            <a:ext cx="11899900" cy="426720"/>
          </a:xfrm>
          <a:custGeom>
            <a:avLst/>
            <a:gdLst/>
            <a:ahLst/>
            <a:cxnLst/>
            <a:rect l="l" t="t" r="r" b="b"/>
            <a:pathLst>
              <a:path w="11899900" h="426719">
                <a:moveTo>
                  <a:pt x="0" y="426720"/>
                </a:moveTo>
                <a:lnTo>
                  <a:pt x="11899392" y="426720"/>
                </a:lnTo>
                <a:lnTo>
                  <a:pt x="11899392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4540" y="5962599"/>
            <a:ext cx="185038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Anaheim,</a:t>
            </a:r>
            <a:r>
              <a:rPr dirty="0" sz="1800" spc="-6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California 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July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 14-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18,</a:t>
            </a:r>
            <a:r>
              <a:rPr dirty="0" sz="1800" spc="-3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8A99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48783" y="6191199"/>
            <a:ext cx="768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#NA360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896" rIns="0" bIns="0" rtlCol="0" vert="horz">
            <a:spAutoFit/>
          </a:bodyPr>
          <a:lstStyle/>
          <a:p>
            <a:pPr marL="347980">
              <a:lnSpc>
                <a:spcPts val="4105"/>
              </a:lnSpc>
              <a:spcBef>
                <a:spcPts val="100"/>
              </a:spcBef>
            </a:pPr>
            <a:r>
              <a:rPr dirty="0" sz="3600" spc="-10">
                <a:solidFill>
                  <a:srgbClr val="000000"/>
                </a:solidFill>
              </a:rPr>
              <a:t>LOINC/SNOMED</a:t>
            </a:r>
            <a:r>
              <a:rPr dirty="0" sz="3600" spc="-140">
                <a:solidFill>
                  <a:srgbClr val="000000"/>
                </a:solidFill>
              </a:rPr>
              <a:t> </a:t>
            </a:r>
            <a:r>
              <a:rPr dirty="0" sz="3600" spc="-20">
                <a:solidFill>
                  <a:srgbClr val="000000"/>
                </a:solidFill>
              </a:rPr>
              <a:t>Data</a:t>
            </a:r>
            <a:endParaRPr sz="3600"/>
          </a:p>
          <a:p>
            <a:pPr marL="347980">
              <a:lnSpc>
                <a:spcPts val="4105"/>
              </a:lnSpc>
            </a:pPr>
            <a:r>
              <a:rPr dirty="0" sz="3600" spc="-30">
                <a:solidFill>
                  <a:srgbClr val="000000"/>
                </a:solidFill>
              </a:rPr>
              <a:t>Transformations</a:t>
            </a:r>
            <a:r>
              <a:rPr dirty="0" sz="3600" spc="-10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to</a:t>
            </a:r>
            <a:r>
              <a:rPr dirty="0" sz="3600" spc="-45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Salesforce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146316" y="1624838"/>
            <a:ext cx="11899900" cy="426720"/>
          </a:xfrm>
          <a:prstGeom prst="rect">
            <a:avLst/>
          </a:prstGeom>
          <a:solidFill>
            <a:srgbClr val="336B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95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ELR</a:t>
            </a:r>
            <a:r>
              <a:rPr dirty="0" sz="20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750566" y="3069082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5">
                <a:moveTo>
                  <a:pt x="38100" y="245617"/>
                </a:moveTo>
                <a:lnTo>
                  <a:pt x="0" y="245617"/>
                </a:lnTo>
                <a:lnTo>
                  <a:pt x="57150" y="359917"/>
                </a:lnTo>
                <a:lnTo>
                  <a:pt x="104775" y="264667"/>
                </a:lnTo>
                <a:lnTo>
                  <a:pt x="38100" y="264667"/>
                </a:lnTo>
                <a:lnTo>
                  <a:pt x="38100" y="245617"/>
                </a:lnTo>
                <a:close/>
              </a:path>
              <a:path w="114300" h="360045">
                <a:moveTo>
                  <a:pt x="76200" y="0"/>
                </a:moveTo>
                <a:lnTo>
                  <a:pt x="38100" y="0"/>
                </a:lnTo>
                <a:lnTo>
                  <a:pt x="38100" y="264667"/>
                </a:lnTo>
                <a:lnTo>
                  <a:pt x="76200" y="264667"/>
                </a:lnTo>
                <a:lnTo>
                  <a:pt x="76200" y="0"/>
                </a:lnTo>
                <a:close/>
              </a:path>
              <a:path w="114300" h="360045">
                <a:moveTo>
                  <a:pt x="114300" y="245617"/>
                </a:moveTo>
                <a:lnTo>
                  <a:pt x="76200" y="245617"/>
                </a:lnTo>
                <a:lnTo>
                  <a:pt x="76200" y="264667"/>
                </a:lnTo>
                <a:lnTo>
                  <a:pt x="104775" y="264667"/>
                </a:lnTo>
                <a:lnTo>
                  <a:pt x="114300" y="245617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36779" y="412902"/>
            <a:ext cx="11918950" cy="2526030"/>
            <a:chOff x="136779" y="412902"/>
            <a:chExt cx="11918950" cy="252603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2027504"/>
              <a:ext cx="11899392" cy="9017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1541" y="2022678"/>
              <a:ext cx="11909425" cy="911860"/>
            </a:xfrm>
            <a:custGeom>
              <a:avLst/>
              <a:gdLst/>
              <a:ahLst/>
              <a:cxnLst/>
              <a:rect l="l" t="t" r="r" b="b"/>
              <a:pathLst>
                <a:path w="11909425" h="911860">
                  <a:moveTo>
                    <a:pt x="0" y="911275"/>
                  </a:moveTo>
                  <a:lnTo>
                    <a:pt x="11908917" y="911275"/>
                  </a:lnTo>
                  <a:lnTo>
                    <a:pt x="11908917" y="0"/>
                  </a:lnTo>
                  <a:lnTo>
                    <a:pt x="0" y="0"/>
                  </a:lnTo>
                  <a:lnTo>
                    <a:pt x="0" y="9112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330817" y="412902"/>
              <a:ext cx="1878330" cy="1212215"/>
            </a:xfrm>
            <a:custGeom>
              <a:avLst/>
              <a:gdLst/>
              <a:ahLst/>
              <a:cxnLst/>
              <a:rect l="l" t="t" r="r" b="b"/>
              <a:pathLst>
                <a:path w="1878329" h="1212215">
                  <a:moveTo>
                    <a:pt x="1877949" y="0"/>
                  </a:moveTo>
                  <a:lnTo>
                    <a:pt x="0" y="0"/>
                  </a:lnTo>
                  <a:lnTo>
                    <a:pt x="0" y="1211935"/>
                  </a:lnTo>
                  <a:lnTo>
                    <a:pt x="1877949" y="1211935"/>
                  </a:lnTo>
                  <a:lnTo>
                    <a:pt x="1877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41541" y="3568852"/>
            <a:ext cx="6381750" cy="332105"/>
          </a:xfrm>
          <a:prstGeom prst="rect">
            <a:avLst/>
          </a:prstGeom>
          <a:solidFill>
            <a:srgbClr val="336B99"/>
          </a:solidFill>
          <a:ln w="9525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05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LOINC/SNOMED SHEET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6779" y="3895102"/>
            <a:ext cx="6391275" cy="2033905"/>
            <a:chOff x="136779" y="3895102"/>
            <a:chExt cx="6391275" cy="203390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4" y="3904627"/>
              <a:ext cx="6371844" cy="199812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41541" y="3899865"/>
              <a:ext cx="6381750" cy="2024380"/>
            </a:xfrm>
            <a:custGeom>
              <a:avLst/>
              <a:gdLst/>
              <a:ahLst/>
              <a:cxnLst/>
              <a:rect l="l" t="t" r="r" b="b"/>
              <a:pathLst>
                <a:path w="6381750" h="2024379">
                  <a:moveTo>
                    <a:pt x="0" y="2024379"/>
                  </a:moveTo>
                  <a:lnTo>
                    <a:pt x="6381369" y="2024379"/>
                  </a:lnTo>
                  <a:lnTo>
                    <a:pt x="6381369" y="0"/>
                  </a:lnTo>
                  <a:lnTo>
                    <a:pt x="0" y="0"/>
                  </a:lnTo>
                  <a:lnTo>
                    <a:pt x="0" y="20243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712204" y="4488307"/>
            <a:ext cx="429259" cy="114300"/>
          </a:xfrm>
          <a:custGeom>
            <a:avLst/>
            <a:gdLst/>
            <a:ahLst/>
            <a:cxnLst/>
            <a:rect l="l" t="t" r="r" b="b"/>
            <a:pathLst>
              <a:path w="429259" h="114300">
                <a:moveTo>
                  <a:pt x="314960" y="0"/>
                </a:moveTo>
                <a:lnTo>
                  <a:pt x="314960" y="114300"/>
                </a:lnTo>
                <a:lnTo>
                  <a:pt x="391160" y="76200"/>
                </a:lnTo>
                <a:lnTo>
                  <a:pt x="334010" y="76200"/>
                </a:lnTo>
                <a:lnTo>
                  <a:pt x="334010" y="38100"/>
                </a:lnTo>
                <a:lnTo>
                  <a:pt x="391160" y="38100"/>
                </a:lnTo>
                <a:lnTo>
                  <a:pt x="314960" y="0"/>
                </a:lnTo>
                <a:close/>
              </a:path>
              <a:path w="429259" h="114300">
                <a:moveTo>
                  <a:pt x="31496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14960" y="76200"/>
                </a:lnTo>
                <a:lnTo>
                  <a:pt x="314960" y="38100"/>
                </a:lnTo>
                <a:close/>
              </a:path>
              <a:path w="429259" h="114300">
                <a:moveTo>
                  <a:pt x="391160" y="38100"/>
                </a:moveTo>
                <a:lnTo>
                  <a:pt x="334010" y="38100"/>
                </a:lnTo>
                <a:lnTo>
                  <a:pt x="334010" y="76200"/>
                </a:lnTo>
                <a:lnTo>
                  <a:pt x="391160" y="76200"/>
                </a:lnTo>
                <a:lnTo>
                  <a:pt x="429260" y="57150"/>
                </a:lnTo>
                <a:lnTo>
                  <a:pt x="391160" y="3810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525893" y="3568852"/>
            <a:ext cx="4550410" cy="333375"/>
          </a:xfrm>
          <a:custGeom>
            <a:avLst/>
            <a:gdLst/>
            <a:ahLst/>
            <a:cxnLst/>
            <a:rect l="l" t="t" r="r" b="b"/>
            <a:pathLst>
              <a:path w="4550409" h="333375">
                <a:moveTo>
                  <a:pt x="0" y="332841"/>
                </a:moveTo>
                <a:lnTo>
                  <a:pt x="4550283" y="332841"/>
                </a:lnTo>
                <a:lnTo>
                  <a:pt x="4550283" y="0"/>
                </a:lnTo>
                <a:lnTo>
                  <a:pt x="0" y="0"/>
                </a:lnTo>
                <a:lnTo>
                  <a:pt x="0" y="33284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7525893" y="3568852"/>
            <a:ext cx="4550410" cy="333375"/>
          </a:xfrm>
          <a:prstGeom prst="rect">
            <a:avLst/>
          </a:prstGeom>
          <a:solidFill>
            <a:srgbClr val="336B99"/>
          </a:solidFill>
        </p:spPr>
        <p:txBody>
          <a:bodyPr wrap="square" lIns="0" tIns="0" rIns="0" bIns="0" rtlCol="0" vert="horz">
            <a:spAutoFit/>
          </a:bodyPr>
          <a:lstStyle/>
          <a:p>
            <a:pPr marL="1073785">
              <a:lnSpc>
                <a:spcPts val="2105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SALESFORCE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16431" y="3892206"/>
            <a:ext cx="4569460" cy="2767965"/>
            <a:chOff x="7516431" y="3892206"/>
            <a:chExt cx="4569460" cy="276796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892" y="3901731"/>
              <a:ext cx="4550283" cy="274840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521193" y="3896969"/>
              <a:ext cx="4559935" cy="2758440"/>
            </a:xfrm>
            <a:custGeom>
              <a:avLst/>
              <a:gdLst/>
              <a:ahLst/>
              <a:cxnLst/>
              <a:rect l="l" t="t" r="r" b="b"/>
              <a:pathLst>
                <a:path w="4559934" h="2758440">
                  <a:moveTo>
                    <a:pt x="0" y="2757932"/>
                  </a:moveTo>
                  <a:lnTo>
                    <a:pt x="4559808" y="2757932"/>
                  </a:lnTo>
                  <a:lnTo>
                    <a:pt x="4559808" y="0"/>
                  </a:lnTo>
                  <a:lnTo>
                    <a:pt x="0" y="0"/>
                  </a:lnTo>
                  <a:lnTo>
                    <a:pt x="0" y="275793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6316" y="1624837"/>
            <a:ext cx="11899900" cy="426720"/>
          </a:xfrm>
          <a:custGeom>
            <a:avLst/>
            <a:gdLst/>
            <a:ahLst/>
            <a:cxnLst/>
            <a:rect l="l" t="t" r="r" b="b"/>
            <a:pathLst>
              <a:path w="11899900" h="426719">
                <a:moveTo>
                  <a:pt x="0" y="426720"/>
                </a:moveTo>
                <a:lnTo>
                  <a:pt x="11899392" y="426720"/>
                </a:lnTo>
                <a:lnTo>
                  <a:pt x="11899392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4540" y="5962599"/>
            <a:ext cx="185038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Anaheim,</a:t>
            </a:r>
            <a:r>
              <a:rPr dirty="0" sz="1800" spc="-6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California 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July</a:t>
            </a: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 14-</a:t>
            </a:r>
            <a:r>
              <a:rPr dirty="0" sz="1800">
                <a:solidFill>
                  <a:srgbClr val="008A99"/>
                </a:solidFill>
                <a:latin typeface="Calibri"/>
                <a:cs typeface="Calibri"/>
              </a:rPr>
              <a:t>18,</a:t>
            </a:r>
            <a:r>
              <a:rPr dirty="0" sz="1800" spc="-30">
                <a:solidFill>
                  <a:srgbClr val="008A9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8A99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48783" y="6191199"/>
            <a:ext cx="768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8A99"/>
                </a:solidFill>
                <a:latin typeface="Calibri"/>
                <a:cs typeface="Calibri"/>
              </a:rPr>
              <a:t>#NA360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40894"/>
            <a:ext cx="550862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000000"/>
                </a:solidFill>
              </a:rPr>
              <a:t>Homeless</a:t>
            </a:r>
            <a:r>
              <a:rPr dirty="0" sz="3600" spc="-55">
                <a:solidFill>
                  <a:srgbClr val="000000"/>
                </a:solidFill>
              </a:rPr>
              <a:t> </a:t>
            </a:r>
            <a:r>
              <a:rPr dirty="0" sz="3600" spc="-20">
                <a:solidFill>
                  <a:srgbClr val="000000"/>
                </a:solidFill>
              </a:rPr>
              <a:t>Data </a:t>
            </a:r>
            <a:r>
              <a:rPr dirty="0" sz="3600" spc="-30">
                <a:solidFill>
                  <a:srgbClr val="000000"/>
                </a:solidFill>
              </a:rPr>
              <a:t>Transformations</a:t>
            </a:r>
            <a:r>
              <a:rPr dirty="0" sz="3600" spc="-10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to</a:t>
            </a:r>
            <a:r>
              <a:rPr dirty="0" sz="3600" spc="-45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Salesforce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146316" y="1624838"/>
            <a:ext cx="11899900" cy="426720"/>
          </a:xfrm>
          <a:prstGeom prst="rect">
            <a:avLst/>
          </a:prstGeom>
          <a:solidFill>
            <a:srgbClr val="336B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23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dirty="0" sz="20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dirty="0" sz="20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750566" y="3069082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5">
                <a:moveTo>
                  <a:pt x="38100" y="245617"/>
                </a:moveTo>
                <a:lnTo>
                  <a:pt x="0" y="245617"/>
                </a:lnTo>
                <a:lnTo>
                  <a:pt x="57150" y="359917"/>
                </a:lnTo>
                <a:lnTo>
                  <a:pt x="104775" y="264667"/>
                </a:lnTo>
                <a:lnTo>
                  <a:pt x="38100" y="264667"/>
                </a:lnTo>
                <a:lnTo>
                  <a:pt x="38100" y="245617"/>
                </a:lnTo>
                <a:close/>
              </a:path>
              <a:path w="114300" h="360045">
                <a:moveTo>
                  <a:pt x="76200" y="0"/>
                </a:moveTo>
                <a:lnTo>
                  <a:pt x="38100" y="0"/>
                </a:lnTo>
                <a:lnTo>
                  <a:pt x="38100" y="264667"/>
                </a:lnTo>
                <a:lnTo>
                  <a:pt x="76200" y="264667"/>
                </a:lnTo>
                <a:lnTo>
                  <a:pt x="76200" y="0"/>
                </a:lnTo>
                <a:close/>
              </a:path>
              <a:path w="114300" h="360045">
                <a:moveTo>
                  <a:pt x="114300" y="245617"/>
                </a:moveTo>
                <a:lnTo>
                  <a:pt x="76200" y="245617"/>
                </a:lnTo>
                <a:lnTo>
                  <a:pt x="76200" y="264667"/>
                </a:lnTo>
                <a:lnTo>
                  <a:pt x="104775" y="264667"/>
                </a:lnTo>
                <a:lnTo>
                  <a:pt x="114300" y="245617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6304" y="3568852"/>
            <a:ext cx="5860415" cy="333375"/>
          </a:xfrm>
          <a:custGeom>
            <a:avLst/>
            <a:gdLst/>
            <a:ahLst/>
            <a:cxnLst/>
            <a:rect l="l" t="t" r="r" b="b"/>
            <a:pathLst>
              <a:path w="5860415" h="333375">
                <a:moveTo>
                  <a:pt x="0" y="332841"/>
                </a:moveTo>
                <a:lnTo>
                  <a:pt x="5860161" y="332841"/>
                </a:lnTo>
                <a:lnTo>
                  <a:pt x="5860161" y="0"/>
                </a:lnTo>
                <a:lnTo>
                  <a:pt x="0" y="0"/>
                </a:lnTo>
                <a:lnTo>
                  <a:pt x="0" y="33284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46304" y="3568852"/>
            <a:ext cx="5860415" cy="333375"/>
          </a:xfrm>
          <a:prstGeom prst="rect">
            <a:avLst/>
          </a:prstGeom>
          <a:solidFill>
            <a:srgbClr val="336B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05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SALESFORCE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33604" y="255524"/>
            <a:ext cx="11925300" cy="2660015"/>
            <a:chOff x="133604" y="255524"/>
            <a:chExt cx="11925300" cy="266001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2024329"/>
              <a:ext cx="11899392" cy="87838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9954" y="2017979"/>
              <a:ext cx="11912600" cy="891540"/>
            </a:xfrm>
            <a:custGeom>
              <a:avLst/>
              <a:gdLst/>
              <a:ahLst/>
              <a:cxnLst/>
              <a:rect l="l" t="t" r="r" b="b"/>
              <a:pathLst>
                <a:path w="11912600" h="891539">
                  <a:moveTo>
                    <a:pt x="0" y="891082"/>
                  </a:moveTo>
                  <a:lnTo>
                    <a:pt x="11912092" y="891082"/>
                  </a:lnTo>
                  <a:lnTo>
                    <a:pt x="11912092" y="0"/>
                  </a:lnTo>
                  <a:lnTo>
                    <a:pt x="0" y="0"/>
                  </a:lnTo>
                  <a:lnTo>
                    <a:pt x="0" y="89108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279889" y="255524"/>
              <a:ext cx="2115820" cy="1369695"/>
            </a:xfrm>
            <a:custGeom>
              <a:avLst/>
              <a:gdLst/>
              <a:ahLst/>
              <a:cxnLst/>
              <a:rect l="l" t="t" r="r" b="b"/>
              <a:pathLst>
                <a:path w="2115820" h="1369695">
                  <a:moveTo>
                    <a:pt x="2115693" y="0"/>
                  </a:moveTo>
                  <a:lnTo>
                    <a:pt x="0" y="0"/>
                  </a:lnTo>
                  <a:lnTo>
                    <a:pt x="0" y="1369314"/>
                  </a:lnTo>
                  <a:lnTo>
                    <a:pt x="2115693" y="1369314"/>
                  </a:lnTo>
                  <a:lnTo>
                    <a:pt x="2115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36779" y="3892194"/>
            <a:ext cx="5879465" cy="2091689"/>
            <a:chOff x="136779" y="3892194"/>
            <a:chExt cx="5879465" cy="209168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4" y="3901719"/>
              <a:ext cx="5860161" cy="207238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41541" y="3896956"/>
              <a:ext cx="5869940" cy="2082164"/>
            </a:xfrm>
            <a:custGeom>
              <a:avLst/>
              <a:gdLst/>
              <a:ahLst/>
              <a:cxnLst/>
              <a:rect l="l" t="t" r="r" b="b"/>
              <a:pathLst>
                <a:path w="5869940" h="2082164">
                  <a:moveTo>
                    <a:pt x="0" y="2081911"/>
                  </a:moveTo>
                  <a:lnTo>
                    <a:pt x="5869686" y="2081911"/>
                  </a:lnTo>
                  <a:lnTo>
                    <a:pt x="5869686" y="0"/>
                  </a:lnTo>
                  <a:lnTo>
                    <a:pt x="0" y="0"/>
                  </a:lnTo>
                  <a:lnTo>
                    <a:pt x="0" y="208191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6185534" y="3568852"/>
            <a:ext cx="5860415" cy="333375"/>
          </a:xfrm>
          <a:custGeom>
            <a:avLst/>
            <a:gdLst/>
            <a:ahLst/>
            <a:cxnLst/>
            <a:rect l="l" t="t" r="r" b="b"/>
            <a:pathLst>
              <a:path w="5860415" h="333375">
                <a:moveTo>
                  <a:pt x="0" y="332841"/>
                </a:moveTo>
                <a:lnTo>
                  <a:pt x="5860161" y="332841"/>
                </a:lnTo>
                <a:lnTo>
                  <a:pt x="5860161" y="0"/>
                </a:lnTo>
                <a:lnTo>
                  <a:pt x="0" y="0"/>
                </a:lnTo>
                <a:lnTo>
                  <a:pt x="0" y="33284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185534" y="3568852"/>
            <a:ext cx="5860415" cy="333375"/>
          </a:xfrm>
          <a:prstGeom prst="rect">
            <a:avLst/>
          </a:prstGeom>
          <a:solidFill>
            <a:srgbClr val="336B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8255">
              <a:lnSpc>
                <a:spcPts val="2105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SALESFORCE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75946" y="3892194"/>
            <a:ext cx="5879465" cy="2091689"/>
            <a:chOff x="6175946" y="3892194"/>
            <a:chExt cx="5879465" cy="2091689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5535" y="3901719"/>
              <a:ext cx="5860161" cy="207238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180709" y="3896956"/>
              <a:ext cx="5869940" cy="2082164"/>
            </a:xfrm>
            <a:custGeom>
              <a:avLst/>
              <a:gdLst/>
              <a:ahLst/>
              <a:cxnLst/>
              <a:rect l="l" t="t" r="r" b="b"/>
              <a:pathLst>
                <a:path w="5869940" h="2082164">
                  <a:moveTo>
                    <a:pt x="0" y="2081911"/>
                  </a:moveTo>
                  <a:lnTo>
                    <a:pt x="5869686" y="2081911"/>
                  </a:lnTo>
                  <a:lnTo>
                    <a:pt x="5869686" y="0"/>
                  </a:lnTo>
                  <a:lnTo>
                    <a:pt x="0" y="0"/>
                  </a:lnTo>
                  <a:lnTo>
                    <a:pt x="0" y="208191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6012688" y="3046348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5">
                <a:moveTo>
                  <a:pt x="38100" y="245617"/>
                </a:moveTo>
                <a:lnTo>
                  <a:pt x="0" y="245617"/>
                </a:lnTo>
                <a:lnTo>
                  <a:pt x="57150" y="359917"/>
                </a:lnTo>
                <a:lnTo>
                  <a:pt x="104775" y="264667"/>
                </a:lnTo>
                <a:lnTo>
                  <a:pt x="38100" y="264667"/>
                </a:lnTo>
                <a:lnTo>
                  <a:pt x="38100" y="245617"/>
                </a:lnTo>
                <a:close/>
              </a:path>
              <a:path w="114300" h="360045">
                <a:moveTo>
                  <a:pt x="76200" y="0"/>
                </a:moveTo>
                <a:lnTo>
                  <a:pt x="38100" y="0"/>
                </a:lnTo>
                <a:lnTo>
                  <a:pt x="38100" y="264667"/>
                </a:lnTo>
                <a:lnTo>
                  <a:pt x="76200" y="264667"/>
                </a:lnTo>
                <a:lnTo>
                  <a:pt x="76200" y="0"/>
                </a:lnTo>
                <a:close/>
              </a:path>
              <a:path w="114300" h="360045">
                <a:moveTo>
                  <a:pt x="114300" y="245617"/>
                </a:moveTo>
                <a:lnTo>
                  <a:pt x="76200" y="245617"/>
                </a:lnTo>
                <a:lnTo>
                  <a:pt x="76200" y="264667"/>
                </a:lnTo>
                <a:lnTo>
                  <a:pt x="104775" y="264667"/>
                </a:lnTo>
                <a:lnTo>
                  <a:pt x="114300" y="245617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9222740" y="3069082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5">
                <a:moveTo>
                  <a:pt x="38100" y="245617"/>
                </a:moveTo>
                <a:lnTo>
                  <a:pt x="0" y="245617"/>
                </a:lnTo>
                <a:lnTo>
                  <a:pt x="57150" y="359917"/>
                </a:lnTo>
                <a:lnTo>
                  <a:pt x="104775" y="264667"/>
                </a:lnTo>
                <a:lnTo>
                  <a:pt x="38100" y="264667"/>
                </a:lnTo>
                <a:lnTo>
                  <a:pt x="38100" y="245617"/>
                </a:lnTo>
                <a:close/>
              </a:path>
              <a:path w="114300" h="360045">
                <a:moveTo>
                  <a:pt x="76200" y="0"/>
                </a:moveTo>
                <a:lnTo>
                  <a:pt x="38100" y="0"/>
                </a:lnTo>
                <a:lnTo>
                  <a:pt x="38100" y="264667"/>
                </a:lnTo>
                <a:lnTo>
                  <a:pt x="76200" y="264667"/>
                </a:lnTo>
                <a:lnTo>
                  <a:pt x="76200" y="0"/>
                </a:lnTo>
                <a:close/>
              </a:path>
              <a:path w="114300" h="360045">
                <a:moveTo>
                  <a:pt x="114300" y="245617"/>
                </a:moveTo>
                <a:lnTo>
                  <a:pt x="76200" y="245617"/>
                </a:lnTo>
                <a:lnTo>
                  <a:pt x="76200" y="264667"/>
                </a:lnTo>
                <a:lnTo>
                  <a:pt x="104775" y="264667"/>
                </a:lnTo>
                <a:lnTo>
                  <a:pt x="114300" y="245617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Philip Huang</dc:creator>
  <dc:title>PowerPoint Presentation</dc:title>
  <dcterms:created xsi:type="dcterms:W3CDTF">2025-07-15T14:03:32Z</dcterms:created>
  <dcterms:modified xsi:type="dcterms:W3CDTF">2025-07-15T14:03:32Z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2025-07-15T00:00:00Z</vt:filetime>
  </property>
  <property fmtid="{D5CDD505-2E9C-101B-9397-08002B2CF9AE}" pid="5" name="Producer">
    <vt:lpwstr>Microsoft® PowerPoint® for Microsoft 365</vt:lpwstr>
  </property>
</Properties>
</file>