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9" r:id="rId4"/>
    <p:sldMasterId id="2147483718" r:id="rId5"/>
    <p:sldMasterId id="2147483648" r:id="rId6"/>
    <p:sldMasterId id="2147483675" r:id="rId7"/>
    <p:sldMasterId id="2147483686" r:id="rId8"/>
    <p:sldMasterId id="2147483744" r:id="rId9"/>
    <p:sldMasterId id="2147483758" r:id="rId10"/>
    <p:sldMasterId id="2147483801" r:id="rId11"/>
    <p:sldMasterId id="2147483816" r:id="rId12"/>
    <p:sldMasterId id="2147483836" r:id="rId13"/>
    <p:sldMasterId id="2147483848" r:id="rId14"/>
    <p:sldMasterId id="2147483857" r:id="rId15"/>
  </p:sldMasterIdLst>
  <p:notesMasterIdLst>
    <p:notesMasterId r:id="rId70"/>
  </p:notesMasterIdLst>
  <p:handoutMasterIdLst>
    <p:handoutMasterId r:id="rId71"/>
  </p:handoutMasterIdLst>
  <p:sldIdLst>
    <p:sldId id="1046" r:id="rId16"/>
    <p:sldId id="256" r:id="rId17"/>
    <p:sldId id="2141413487" r:id="rId18"/>
    <p:sldId id="2141413537" r:id="rId19"/>
    <p:sldId id="259" r:id="rId20"/>
    <p:sldId id="2141413553" r:id="rId21"/>
    <p:sldId id="2141413538" r:id="rId22"/>
    <p:sldId id="2141413539" r:id="rId23"/>
    <p:sldId id="2141413540" r:id="rId24"/>
    <p:sldId id="2141413541" r:id="rId25"/>
    <p:sldId id="2141413522" r:id="rId26"/>
    <p:sldId id="1049" r:id="rId27"/>
    <p:sldId id="1040" r:id="rId28"/>
    <p:sldId id="2141413523" r:id="rId29"/>
    <p:sldId id="2141413493" r:id="rId30"/>
    <p:sldId id="2141413549" r:id="rId31"/>
    <p:sldId id="2141413550" r:id="rId32"/>
    <p:sldId id="2141413552" r:id="rId33"/>
    <p:sldId id="2141413556" r:id="rId34"/>
    <p:sldId id="1027" r:id="rId35"/>
    <p:sldId id="2141413521" r:id="rId36"/>
    <p:sldId id="662" r:id="rId37"/>
    <p:sldId id="649" r:id="rId38"/>
    <p:sldId id="651" r:id="rId39"/>
    <p:sldId id="592" r:id="rId40"/>
    <p:sldId id="658" r:id="rId41"/>
    <p:sldId id="593" r:id="rId42"/>
    <p:sldId id="652" r:id="rId43"/>
    <p:sldId id="653" r:id="rId44"/>
    <p:sldId id="625" r:id="rId45"/>
    <p:sldId id="654" r:id="rId46"/>
    <p:sldId id="655" r:id="rId47"/>
    <p:sldId id="2141413559" r:id="rId48"/>
    <p:sldId id="667" r:id="rId49"/>
    <p:sldId id="2141413510" r:id="rId50"/>
    <p:sldId id="2141413526" r:id="rId51"/>
    <p:sldId id="2141413528" r:id="rId52"/>
    <p:sldId id="2141413529" r:id="rId53"/>
    <p:sldId id="2141413525" r:id="rId54"/>
    <p:sldId id="2141413542" r:id="rId55"/>
    <p:sldId id="2141413477" r:id="rId56"/>
    <p:sldId id="2141413534" r:id="rId57"/>
    <p:sldId id="2141413512" r:id="rId58"/>
    <p:sldId id="1143" r:id="rId59"/>
    <p:sldId id="2141413545" r:id="rId60"/>
    <p:sldId id="2141413557" r:id="rId61"/>
    <p:sldId id="2141413555" r:id="rId62"/>
    <p:sldId id="2141413546" r:id="rId63"/>
    <p:sldId id="1135" r:id="rId64"/>
    <p:sldId id="2141413519" r:id="rId65"/>
    <p:sldId id="2141413518" r:id="rId66"/>
    <p:sldId id="1020" r:id="rId67"/>
    <p:sldId id="2141413508" r:id="rId68"/>
    <p:sldId id="1044"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BECF429-4060-406C-9F10-501B84DCD63F}">
          <p14:sldIdLst>
            <p14:sldId id="1046"/>
            <p14:sldId id="256"/>
            <p14:sldId id="2141413487"/>
            <p14:sldId id="2141413537"/>
            <p14:sldId id="259"/>
            <p14:sldId id="2141413553"/>
            <p14:sldId id="2141413538"/>
            <p14:sldId id="2141413539"/>
            <p14:sldId id="2141413540"/>
            <p14:sldId id="2141413541"/>
            <p14:sldId id="2141413522"/>
            <p14:sldId id="1049"/>
            <p14:sldId id="1040"/>
            <p14:sldId id="2141413523"/>
            <p14:sldId id="2141413493"/>
            <p14:sldId id="2141413549"/>
            <p14:sldId id="2141413550"/>
            <p14:sldId id="2141413552"/>
            <p14:sldId id="2141413556"/>
            <p14:sldId id="1027"/>
            <p14:sldId id="2141413521"/>
            <p14:sldId id="662"/>
            <p14:sldId id="649"/>
            <p14:sldId id="651"/>
            <p14:sldId id="592"/>
            <p14:sldId id="658"/>
            <p14:sldId id="593"/>
            <p14:sldId id="652"/>
            <p14:sldId id="653"/>
            <p14:sldId id="625"/>
            <p14:sldId id="654"/>
            <p14:sldId id="655"/>
            <p14:sldId id="2141413559"/>
            <p14:sldId id="667"/>
            <p14:sldId id="2141413510"/>
            <p14:sldId id="2141413526"/>
            <p14:sldId id="2141413528"/>
            <p14:sldId id="2141413529"/>
            <p14:sldId id="2141413525"/>
            <p14:sldId id="2141413542"/>
            <p14:sldId id="2141413477"/>
            <p14:sldId id="2141413534"/>
            <p14:sldId id="2141413512"/>
            <p14:sldId id="1143"/>
            <p14:sldId id="2141413545"/>
            <p14:sldId id="2141413557"/>
            <p14:sldId id="2141413555"/>
            <p14:sldId id="2141413546"/>
            <p14:sldId id="1135"/>
            <p14:sldId id="2141413519"/>
            <p14:sldId id="2141413518"/>
            <p14:sldId id="1020"/>
            <p14:sldId id="2141413508"/>
            <p14:sldId id="1044"/>
          </p14:sldIdLst>
        </p14:section>
        <p14:section name="Section heading here" id="{10209E7B-763F-4045-8D49-2E42B082EE46}">
          <p14:sldIdLst/>
        </p14:section>
        <p14:section name="Section heading here" id="{4230DD8D-A306-47B5-8F1C-5685E62BC2F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F6EE45-30EB-3BC8-1F1E-3E0897D2E801}" name="Austin Meyer" initials="AM" userId="S::ameyer49@gatech.edu::3cf2ba91-1bf3-40e1-8c4f-27334c410cc7" providerId="AD"/>
  <p188:author id="{1FC23D86-3C34-7878-7449-61973A1C77DD}" name="Decimo,Amanda (DSHS)" initials="D(" userId="S::Amanda.Decimo@dshs.texas.gov::1679e9a2-c767-44bf-8cce-a8a0866812ca" providerId="AD"/>
  <p188:author id="{0A5F1B9D-0285-DD18-743D-AF67F06DBBAC}" name="Elizabeth" initials="E" userId="S::Elizabeth.Foy@dshs.texas.gov::96b36794-6409-48a4-af98-228503f42812" providerId="AD"/>
  <p188:author id="{236977EB-C745-3426-5CCF-DFD21E7EFB46}" name="Morris,Sandra (DSHS)" initials="M(" userId="S::Sandra.Morris@dshs.texas.gov::88dd4406-95ca-4f72-b5e0-267507fab5d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C3DC"/>
    <a:srgbClr val="92ADDE"/>
    <a:srgbClr val="FFCC00"/>
    <a:srgbClr val="FF9900"/>
    <a:srgbClr val="FF9933"/>
    <a:srgbClr val="E6E6E6"/>
    <a:srgbClr val="B0C3E6"/>
    <a:srgbClr val="264780"/>
    <a:srgbClr val="B3B3B3"/>
    <a:srgbClr val="FFD7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71" autoAdjust="0"/>
    <p:restoredTop sz="72835" autoAdjust="0"/>
  </p:normalViewPr>
  <p:slideViewPr>
    <p:cSldViewPr snapToGrid="0">
      <p:cViewPr varScale="1">
        <p:scale>
          <a:sx n="82" d="100"/>
          <a:sy n="82" d="100"/>
        </p:scale>
        <p:origin x="2244" y="9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46.xml"/><Relationship Id="rId19" Type="http://schemas.openxmlformats.org/officeDocument/2006/relationships/slide" Target="slides/slide4.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microsoft.com/office/2018/10/relationships/authors" Target="authors.xml"/><Relationship Id="rId7" Type="http://schemas.openxmlformats.org/officeDocument/2006/relationships/slideMaster" Target="slideMasters/slideMaster4.xml"/><Relationship Id="rId71"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_rels/data10.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sv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86.png"/><Relationship Id="rId14" Type="http://schemas.openxmlformats.org/officeDocument/2006/relationships/image" Target="../media/image91.svg"/></Relationships>
</file>

<file path=ppt/diagrams/_rels/data1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62.svg"/><Relationship Id="rId1" Type="http://schemas.openxmlformats.org/officeDocument/2006/relationships/image" Target="../media/image61.png"/><Relationship Id="rId4" Type="http://schemas.openxmlformats.org/officeDocument/2006/relationships/image" Target="../media/image94.svg"/></Relationships>
</file>

<file path=ppt/diagrams/_rels/data13.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99.png"/><Relationship Id="rId7" Type="http://schemas.openxmlformats.org/officeDocument/2006/relationships/image" Target="../media/image102.png"/><Relationship Id="rId2" Type="http://schemas.openxmlformats.org/officeDocument/2006/relationships/image" Target="../media/image98.svg"/><Relationship Id="rId1" Type="http://schemas.openxmlformats.org/officeDocument/2006/relationships/image" Target="../media/image97.png"/><Relationship Id="rId6" Type="http://schemas.openxmlformats.org/officeDocument/2006/relationships/image" Target="../media/image101.svg"/><Relationship Id="rId5" Type="http://schemas.openxmlformats.org/officeDocument/2006/relationships/image" Target="../media/image93.png"/><Relationship Id="rId4" Type="http://schemas.openxmlformats.org/officeDocument/2006/relationships/image" Target="../media/image100.svg"/></Relationships>
</file>

<file path=ppt/diagrams/_rels/data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ata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4" Type="http://schemas.openxmlformats.org/officeDocument/2006/relationships/image" Target="../media/image46.svg"/></Relationships>
</file>

<file path=ppt/diagrams/_rels/data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sv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86.png"/><Relationship Id="rId14" Type="http://schemas.openxmlformats.org/officeDocument/2006/relationships/image" Target="../media/image91.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62.svg"/><Relationship Id="rId1" Type="http://schemas.openxmlformats.org/officeDocument/2006/relationships/image" Target="../media/image61.png"/><Relationship Id="rId4" Type="http://schemas.openxmlformats.org/officeDocument/2006/relationships/image" Target="../media/image94.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99.png"/><Relationship Id="rId7" Type="http://schemas.openxmlformats.org/officeDocument/2006/relationships/image" Target="../media/image102.png"/><Relationship Id="rId2" Type="http://schemas.openxmlformats.org/officeDocument/2006/relationships/image" Target="../media/image98.svg"/><Relationship Id="rId1" Type="http://schemas.openxmlformats.org/officeDocument/2006/relationships/image" Target="../media/image97.png"/><Relationship Id="rId6" Type="http://schemas.openxmlformats.org/officeDocument/2006/relationships/image" Target="../media/image101.svg"/><Relationship Id="rId5" Type="http://schemas.openxmlformats.org/officeDocument/2006/relationships/image" Target="../media/image93.png"/><Relationship Id="rId4" Type="http://schemas.openxmlformats.org/officeDocument/2006/relationships/image" Target="../media/image10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4" Type="http://schemas.openxmlformats.org/officeDocument/2006/relationships/image" Target="../media/image46.svg"/></Relationships>
</file>

<file path=ppt/diagrams/_rels/drawing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4BB65A-5A3C-46AF-958A-35AF3EB481F2}" type="doc">
      <dgm:prSet loTypeId="urn:microsoft.com/office/officeart/2018/2/layout/IconLabelDescriptionList" loCatId="icon" qsTypeId="urn:microsoft.com/office/officeart/2005/8/quickstyle/simple1" qsCatId="simple" csTypeId="urn:microsoft.com/office/officeart/2005/8/colors/accent2_2" csCatId="accent2" phldr="1"/>
      <dgm:spPr/>
      <dgm:t>
        <a:bodyPr/>
        <a:lstStyle/>
        <a:p>
          <a:endParaRPr lang="en-US"/>
        </a:p>
      </dgm:t>
    </dgm:pt>
    <dgm:pt modelId="{773C622A-7657-4F1E-BDBD-AA417CAED168}">
      <dgm:prSet custT="1"/>
      <dgm:spPr>
        <a:solidFill>
          <a:schemeClr val="accent2">
            <a:lumMod val="20000"/>
            <a:lumOff val="80000"/>
          </a:schemeClr>
        </a:solidFill>
      </dgm:spPr>
      <dgm:t>
        <a:bodyPr/>
        <a:lstStyle/>
        <a:p>
          <a:pPr>
            <a:lnSpc>
              <a:spcPct val="100000"/>
            </a:lnSpc>
            <a:defRPr b="1"/>
          </a:pPr>
          <a:r>
            <a:rPr lang="en-US" sz="2000" dirty="0"/>
            <a:t>Texas</a:t>
          </a:r>
          <a:r>
            <a:rPr lang="en-US" sz="2000" b="1" i="0" baseline="30000" dirty="0">
              <a:solidFill>
                <a:srgbClr val="1C1D1F"/>
              </a:solidFill>
              <a:effectLst/>
            </a:rPr>
            <a:t>**</a:t>
          </a:r>
          <a:r>
            <a:rPr lang="en-US" sz="2000" dirty="0"/>
            <a:t> has the second highest TB incidence of all U.S. states</a:t>
          </a:r>
        </a:p>
      </dgm:t>
    </dgm:pt>
    <dgm:pt modelId="{A4CDB107-823E-4302-9EFB-9F2EA651BFED}" type="parTrans" cxnId="{CB367AB3-3D12-4797-8EC9-631E244779A5}">
      <dgm:prSet/>
      <dgm:spPr/>
      <dgm:t>
        <a:bodyPr/>
        <a:lstStyle/>
        <a:p>
          <a:endParaRPr lang="en-US"/>
        </a:p>
      </dgm:t>
    </dgm:pt>
    <dgm:pt modelId="{C72E7142-1E63-471C-9875-0FAFFAAE5B41}" type="sibTrans" cxnId="{CB367AB3-3D12-4797-8EC9-631E244779A5}">
      <dgm:prSet/>
      <dgm:spPr/>
      <dgm:t>
        <a:bodyPr/>
        <a:lstStyle/>
        <a:p>
          <a:endParaRPr lang="en-US"/>
        </a:p>
      </dgm:t>
    </dgm:pt>
    <dgm:pt modelId="{081D4524-5B22-4B73-A394-48220650EF1B}">
      <dgm:prSet custT="1"/>
      <dgm:spPr/>
      <dgm:t>
        <a:bodyPr/>
        <a:lstStyle/>
        <a:p>
          <a:pPr>
            <a:lnSpc>
              <a:spcPct val="100000"/>
            </a:lnSpc>
          </a:pPr>
          <a:endParaRPr lang="en-US" sz="2000" dirty="0"/>
        </a:p>
      </dgm:t>
    </dgm:pt>
    <dgm:pt modelId="{3AAFF85A-479D-4D14-B334-9C9E6CF158BD}" type="parTrans" cxnId="{7C2C9182-7C26-4193-84BD-0FAFB5660E36}">
      <dgm:prSet/>
      <dgm:spPr/>
      <dgm:t>
        <a:bodyPr/>
        <a:lstStyle/>
        <a:p>
          <a:endParaRPr lang="en-US"/>
        </a:p>
      </dgm:t>
    </dgm:pt>
    <dgm:pt modelId="{F3D2D773-C6B7-42BF-96CD-E24E5CA23B09}" type="sibTrans" cxnId="{7C2C9182-7C26-4193-84BD-0FAFB5660E36}">
      <dgm:prSet/>
      <dgm:spPr/>
      <dgm:t>
        <a:bodyPr/>
        <a:lstStyle/>
        <a:p>
          <a:endParaRPr lang="en-US"/>
        </a:p>
      </dgm:t>
    </dgm:pt>
    <dgm:pt modelId="{48B69603-8063-463F-A197-729474D99559}">
      <dgm:prSet custT="1"/>
      <dgm:spPr>
        <a:solidFill>
          <a:schemeClr val="accent2">
            <a:lumMod val="20000"/>
            <a:lumOff val="80000"/>
          </a:schemeClr>
        </a:solidFill>
      </dgm:spPr>
      <dgm:t>
        <a:bodyPr/>
        <a:lstStyle/>
        <a:p>
          <a:pPr>
            <a:lnSpc>
              <a:spcPct val="100000"/>
            </a:lnSpc>
            <a:defRPr b="1"/>
          </a:pPr>
          <a:r>
            <a:rPr lang="en-US" sz="2000" b="1" dirty="0"/>
            <a:t>TB incidence has been increasing in the U.S. since 2021</a:t>
          </a:r>
          <a:endParaRPr lang="en-US" sz="2000" dirty="0"/>
        </a:p>
      </dgm:t>
    </dgm:pt>
    <dgm:pt modelId="{0844E68C-6C20-4C64-8E78-7D2BE07972B9}" type="sibTrans" cxnId="{DE4046FE-9968-4A27-B227-16CA8D4F5535}">
      <dgm:prSet/>
      <dgm:spPr/>
      <dgm:t>
        <a:bodyPr/>
        <a:lstStyle/>
        <a:p>
          <a:endParaRPr lang="en-US"/>
        </a:p>
      </dgm:t>
    </dgm:pt>
    <dgm:pt modelId="{6970B4C1-7D37-4715-9537-9737ACEB40AA}" type="parTrans" cxnId="{DE4046FE-9968-4A27-B227-16CA8D4F5535}">
      <dgm:prSet/>
      <dgm:spPr/>
      <dgm:t>
        <a:bodyPr/>
        <a:lstStyle/>
        <a:p>
          <a:endParaRPr lang="en-US"/>
        </a:p>
      </dgm:t>
    </dgm:pt>
    <dgm:pt modelId="{45EB6D01-ECF7-4B2F-B68F-3E4E20A94D41}" type="pres">
      <dgm:prSet presAssocID="{914BB65A-5A3C-46AF-958A-35AF3EB481F2}" presName="root" presStyleCnt="0">
        <dgm:presLayoutVars>
          <dgm:dir/>
          <dgm:resizeHandles val="exact"/>
        </dgm:presLayoutVars>
      </dgm:prSet>
      <dgm:spPr/>
    </dgm:pt>
    <dgm:pt modelId="{47F01494-8257-4590-B0BC-3B80C2985C1D}" type="pres">
      <dgm:prSet presAssocID="{48B69603-8063-463F-A197-729474D99559}" presName="compNode" presStyleCnt="0"/>
      <dgm:spPr/>
    </dgm:pt>
    <dgm:pt modelId="{47E5860C-C5CF-4E16-9280-5730723A6CBA}" type="pres">
      <dgm:prSet presAssocID="{48B69603-8063-463F-A197-729474D99559}" presName="iconRect" presStyleLbl="node1" presStyleIdx="0" presStyleCnt="2" custLinFactNeighborX="67465" custLinFactNeighborY="-5296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94424ABD-62ED-4331-8D81-34DEC6A4A79A}" type="pres">
      <dgm:prSet presAssocID="{48B69603-8063-463F-A197-729474D99559}" presName="iconSpace" presStyleCnt="0"/>
      <dgm:spPr/>
    </dgm:pt>
    <dgm:pt modelId="{CD84EBC0-C03A-4B8D-A46D-3561BB44EBAB}" type="pres">
      <dgm:prSet presAssocID="{48B69603-8063-463F-A197-729474D99559}" presName="parTx" presStyleLbl="revTx" presStyleIdx="0" presStyleCnt="4" custScaleX="104013" custLinFactY="-22380" custLinFactNeighborX="15701" custLinFactNeighborY="-100000">
        <dgm:presLayoutVars>
          <dgm:chMax val="0"/>
          <dgm:chPref val="0"/>
        </dgm:presLayoutVars>
      </dgm:prSet>
      <dgm:spPr/>
    </dgm:pt>
    <dgm:pt modelId="{6D2E53DD-D913-4E59-910C-42445BB731A7}" type="pres">
      <dgm:prSet presAssocID="{48B69603-8063-463F-A197-729474D99559}" presName="txSpace" presStyleCnt="0"/>
      <dgm:spPr/>
    </dgm:pt>
    <dgm:pt modelId="{9FA99C1E-EC58-4724-BB84-63B04E21696C}" type="pres">
      <dgm:prSet presAssocID="{48B69603-8063-463F-A197-729474D99559}" presName="desTx" presStyleLbl="revTx" presStyleIdx="1" presStyleCnt="4" custScaleX="89144">
        <dgm:presLayoutVars/>
      </dgm:prSet>
      <dgm:spPr/>
    </dgm:pt>
    <dgm:pt modelId="{E71205AE-546D-4F61-9672-1B1EE61D658B}" type="pres">
      <dgm:prSet presAssocID="{0844E68C-6C20-4C64-8E78-7D2BE07972B9}" presName="sibTrans" presStyleCnt="0"/>
      <dgm:spPr/>
    </dgm:pt>
    <dgm:pt modelId="{0D581D40-D31A-4600-8BAE-A78EC2E8EEB3}" type="pres">
      <dgm:prSet presAssocID="{773C622A-7657-4F1E-BDBD-AA417CAED168}" presName="compNode" presStyleCnt="0"/>
      <dgm:spPr/>
    </dgm:pt>
    <dgm:pt modelId="{89BFFCEB-0A29-4441-AD82-4FD432C00C74}" type="pres">
      <dgm:prSet presAssocID="{773C622A-7657-4F1E-BDBD-AA417CAED168}" presName="iconRect" presStyleLbl="node1" presStyleIdx="1" presStyleCnt="2" custLinFactNeighborX="89562" custLinFactNeighborY="-4404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B1D52D56-2C86-407D-8FFD-FE36D4AF52BD}" type="pres">
      <dgm:prSet presAssocID="{773C622A-7657-4F1E-BDBD-AA417CAED168}" presName="iconSpace" presStyleCnt="0"/>
      <dgm:spPr/>
    </dgm:pt>
    <dgm:pt modelId="{27084F7B-5425-49DD-B559-42C4AF984676}" type="pres">
      <dgm:prSet presAssocID="{773C622A-7657-4F1E-BDBD-AA417CAED168}" presName="parTx" presStyleLbl="revTx" presStyleIdx="2" presStyleCnt="4" custLinFactY="-27898" custLinFactNeighborX="16004" custLinFactNeighborY="-100000">
        <dgm:presLayoutVars>
          <dgm:chMax val="0"/>
          <dgm:chPref val="0"/>
        </dgm:presLayoutVars>
      </dgm:prSet>
      <dgm:spPr/>
    </dgm:pt>
    <dgm:pt modelId="{234839AA-1032-4D5E-BAD2-496FFCEDF042}" type="pres">
      <dgm:prSet presAssocID="{773C622A-7657-4F1E-BDBD-AA417CAED168}" presName="txSpace" presStyleCnt="0"/>
      <dgm:spPr/>
    </dgm:pt>
    <dgm:pt modelId="{25A83BC0-BD85-4BAC-AC4C-71CB9EFB92FD}" type="pres">
      <dgm:prSet presAssocID="{773C622A-7657-4F1E-BDBD-AA417CAED168}" presName="desTx" presStyleLbl="revTx" presStyleIdx="3" presStyleCnt="4" custScaleX="114039" custLinFactNeighborX="-3383" custLinFactNeighborY="-98771">
        <dgm:presLayoutVars/>
      </dgm:prSet>
      <dgm:spPr/>
    </dgm:pt>
  </dgm:ptLst>
  <dgm:cxnLst>
    <dgm:cxn modelId="{11412363-7C1C-4D59-BAC0-1D1712DA420D}" type="presOf" srcId="{773C622A-7657-4F1E-BDBD-AA417CAED168}" destId="{27084F7B-5425-49DD-B559-42C4AF984676}" srcOrd="0" destOrd="0" presId="urn:microsoft.com/office/officeart/2018/2/layout/IconLabelDescriptionList"/>
    <dgm:cxn modelId="{7C2C9182-7C26-4193-84BD-0FAFB5660E36}" srcId="{773C622A-7657-4F1E-BDBD-AA417CAED168}" destId="{081D4524-5B22-4B73-A394-48220650EF1B}" srcOrd="0" destOrd="0" parTransId="{3AAFF85A-479D-4D14-B334-9C9E6CF158BD}" sibTransId="{F3D2D773-C6B7-42BF-96CD-E24E5CA23B09}"/>
    <dgm:cxn modelId="{C51B8CAC-4AE8-41A1-94FF-98171545C6BD}" type="presOf" srcId="{48B69603-8063-463F-A197-729474D99559}" destId="{CD84EBC0-C03A-4B8D-A46D-3561BB44EBAB}" srcOrd="0" destOrd="0" presId="urn:microsoft.com/office/officeart/2018/2/layout/IconLabelDescriptionList"/>
    <dgm:cxn modelId="{CB367AB3-3D12-4797-8EC9-631E244779A5}" srcId="{914BB65A-5A3C-46AF-958A-35AF3EB481F2}" destId="{773C622A-7657-4F1E-BDBD-AA417CAED168}" srcOrd="1" destOrd="0" parTransId="{A4CDB107-823E-4302-9EFB-9F2EA651BFED}" sibTransId="{C72E7142-1E63-471C-9875-0FAFFAAE5B41}"/>
    <dgm:cxn modelId="{697C0CD2-DB69-4399-B0D9-91E793F7BC82}" type="presOf" srcId="{081D4524-5B22-4B73-A394-48220650EF1B}" destId="{25A83BC0-BD85-4BAC-AC4C-71CB9EFB92FD}" srcOrd="0" destOrd="0" presId="urn:microsoft.com/office/officeart/2018/2/layout/IconLabelDescriptionList"/>
    <dgm:cxn modelId="{866B7AE8-012D-4E07-B43C-989A873D1D6B}" type="presOf" srcId="{914BB65A-5A3C-46AF-958A-35AF3EB481F2}" destId="{45EB6D01-ECF7-4B2F-B68F-3E4E20A94D41}" srcOrd="0" destOrd="0" presId="urn:microsoft.com/office/officeart/2018/2/layout/IconLabelDescriptionList"/>
    <dgm:cxn modelId="{DE4046FE-9968-4A27-B227-16CA8D4F5535}" srcId="{914BB65A-5A3C-46AF-958A-35AF3EB481F2}" destId="{48B69603-8063-463F-A197-729474D99559}" srcOrd="0" destOrd="0" parTransId="{6970B4C1-7D37-4715-9537-9737ACEB40AA}" sibTransId="{0844E68C-6C20-4C64-8E78-7D2BE07972B9}"/>
    <dgm:cxn modelId="{A32FC005-556E-4F5C-AC86-0EA3A495273B}" type="presParOf" srcId="{45EB6D01-ECF7-4B2F-B68F-3E4E20A94D41}" destId="{47F01494-8257-4590-B0BC-3B80C2985C1D}" srcOrd="0" destOrd="0" presId="urn:microsoft.com/office/officeart/2018/2/layout/IconLabelDescriptionList"/>
    <dgm:cxn modelId="{FB0688F2-CBBF-4225-BC7F-DD1490435E8C}" type="presParOf" srcId="{47F01494-8257-4590-B0BC-3B80C2985C1D}" destId="{47E5860C-C5CF-4E16-9280-5730723A6CBA}" srcOrd="0" destOrd="0" presId="urn:microsoft.com/office/officeart/2018/2/layout/IconLabelDescriptionList"/>
    <dgm:cxn modelId="{B27702FA-A98B-442F-B246-C007E7E84D01}" type="presParOf" srcId="{47F01494-8257-4590-B0BC-3B80C2985C1D}" destId="{94424ABD-62ED-4331-8D81-34DEC6A4A79A}" srcOrd="1" destOrd="0" presId="urn:microsoft.com/office/officeart/2018/2/layout/IconLabelDescriptionList"/>
    <dgm:cxn modelId="{C971A45B-B636-4CF6-BCA9-9BA26F496971}" type="presParOf" srcId="{47F01494-8257-4590-B0BC-3B80C2985C1D}" destId="{CD84EBC0-C03A-4B8D-A46D-3561BB44EBAB}" srcOrd="2" destOrd="0" presId="urn:microsoft.com/office/officeart/2018/2/layout/IconLabelDescriptionList"/>
    <dgm:cxn modelId="{6D52FB14-D99E-4C01-BD99-D6B60A8AE672}" type="presParOf" srcId="{47F01494-8257-4590-B0BC-3B80C2985C1D}" destId="{6D2E53DD-D913-4E59-910C-42445BB731A7}" srcOrd="3" destOrd="0" presId="urn:microsoft.com/office/officeart/2018/2/layout/IconLabelDescriptionList"/>
    <dgm:cxn modelId="{BCC9F233-6E43-477A-9787-B75C30D451CC}" type="presParOf" srcId="{47F01494-8257-4590-B0BC-3B80C2985C1D}" destId="{9FA99C1E-EC58-4724-BB84-63B04E21696C}" srcOrd="4" destOrd="0" presId="urn:microsoft.com/office/officeart/2018/2/layout/IconLabelDescriptionList"/>
    <dgm:cxn modelId="{1B8D49ED-D786-478A-948E-BA88C006832F}" type="presParOf" srcId="{45EB6D01-ECF7-4B2F-B68F-3E4E20A94D41}" destId="{E71205AE-546D-4F61-9672-1B1EE61D658B}" srcOrd="1" destOrd="0" presId="urn:microsoft.com/office/officeart/2018/2/layout/IconLabelDescriptionList"/>
    <dgm:cxn modelId="{86523E42-A65F-48B5-AEAB-C75818B994A9}" type="presParOf" srcId="{45EB6D01-ECF7-4B2F-B68F-3E4E20A94D41}" destId="{0D581D40-D31A-4600-8BAE-A78EC2E8EEB3}" srcOrd="2" destOrd="0" presId="urn:microsoft.com/office/officeart/2018/2/layout/IconLabelDescriptionList"/>
    <dgm:cxn modelId="{224B2BC6-B1DC-44E3-9561-32D2FC3C102F}" type="presParOf" srcId="{0D581D40-D31A-4600-8BAE-A78EC2E8EEB3}" destId="{89BFFCEB-0A29-4441-AD82-4FD432C00C74}" srcOrd="0" destOrd="0" presId="urn:microsoft.com/office/officeart/2018/2/layout/IconLabelDescriptionList"/>
    <dgm:cxn modelId="{8C38FA96-40A1-4970-9D0C-66ECFF394B4F}" type="presParOf" srcId="{0D581D40-D31A-4600-8BAE-A78EC2E8EEB3}" destId="{B1D52D56-2C86-407D-8FFD-FE36D4AF52BD}" srcOrd="1" destOrd="0" presId="urn:microsoft.com/office/officeart/2018/2/layout/IconLabelDescriptionList"/>
    <dgm:cxn modelId="{030FD9B1-64FD-4D9B-B1E5-810037577A46}" type="presParOf" srcId="{0D581D40-D31A-4600-8BAE-A78EC2E8EEB3}" destId="{27084F7B-5425-49DD-B559-42C4AF984676}" srcOrd="2" destOrd="0" presId="urn:microsoft.com/office/officeart/2018/2/layout/IconLabelDescriptionList"/>
    <dgm:cxn modelId="{B1A7A178-5D37-4D6D-A509-3EB5F5023901}" type="presParOf" srcId="{0D581D40-D31A-4600-8BAE-A78EC2E8EEB3}" destId="{234839AA-1032-4D5E-BAD2-496FFCEDF042}" srcOrd="3" destOrd="0" presId="urn:microsoft.com/office/officeart/2018/2/layout/IconLabelDescriptionList"/>
    <dgm:cxn modelId="{27844D94-B97E-4273-AA01-23976739B406}" type="presParOf" srcId="{0D581D40-D31A-4600-8BAE-A78EC2E8EEB3}" destId="{25A83BC0-BD85-4BAC-AC4C-71CB9EFB92FD}" srcOrd="4" destOrd="0" presId="urn:microsoft.com/office/officeart/2018/2/layout/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5FCCF9D-A837-4734-A088-BCE35E254763}" type="doc">
      <dgm:prSet loTypeId="urn:microsoft.com/office/officeart/2005/8/layout/bList2" loCatId="list" qsTypeId="urn:microsoft.com/office/officeart/2005/8/quickstyle/simple3" qsCatId="simple" csTypeId="urn:microsoft.com/office/officeart/2005/8/colors/colorful2" csCatId="colorful" phldr="1"/>
      <dgm:spPr/>
      <dgm:t>
        <a:bodyPr/>
        <a:lstStyle/>
        <a:p>
          <a:endParaRPr lang="en-US"/>
        </a:p>
      </dgm:t>
    </dgm:pt>
    <dgm:pt modelId="{45A2E453-2090-49C1-A6BA-EE77D624D779}">
      <dgm:prSet/>
      <dgm:spPr>
        <a:solidFill>
          <a:srgbClr val="AEC3DC"/>
        </a:solidFill>
      </dgm:spPr>
      <dgm:t>
        <a:bodyPr/>
        <a:lstStyle/>
        <a:p>
          <a:r>
            <a:rPr lang="en-US" b="1"/>
            <a:t>Local Health Departments</a:t>
          </a:r>
        </a:p>
      </dgm:t>
    </dgm:pt>
    <dgm:pt modelId="{4D6628E3-A204-465D-B7C4-698CA5CE910D}" type="parTrans" cxnId="{7E96BEAE-5D3F-4B13-B5C9-153AB69F2618}">
      <dgm:prSet/>
      <dgm:spPr/>
      <dgm:t>
        <a:bodyPr/>
        <a:lstStyle/>
        <a:p>
          <a:endParaRPr lang="en-US"/>
        </a:p>
      </dgm:t>
    </dgm:pt>
    <dgm:pt modelId="{67D16EEF-9E99-48A5-83FB-3EC271DF768B}" type="sibTrans" cxnId="{7E96BEAE-5D3F-4B13-B5C9-153AB69F2618}">
      <dgm:prSet/>
      <dgm:spPr/>
      <dgm:t>
        <a:bodyPr/>
        <a:lstStyle/>
        <a:p>
          <a:endParaRPr lang="en-US"/>
        </a:p>
      </dgm:t>
    </dgm:pt>
    <dgm:pt modelId="{ADBA9C54-209F-498F-BEC1-8D4D6FE9FB95}">
      <dgm:prSet/>
      <dgm:spPr>
        <a:solidFill>
          <a:srgbClr val="AEC3DC"/>
        </a:solidFill>
      </dgm:spPr>
      <dgm:t>
        <a:bodyPr/>
        <a:lstStyle/>
        <a:p>
          <a:r>
            <a:rPr lang="en-US" b="1"/>
            <a:t>Public Health Regions</a:t>
          </a:r>
        </a:p>
      </dgm:t>
    </dgm:pt>
    <dgm:pt modelId="{DB157AA8-824A-4F14-BE4C-E35700ABF845}" type="parTrans" cxnId="{E00523DE-62EE-4D1B-878C-463071A729D3}">
      <dgm:prSet/>
      <dgm:spPr/>
      <dgm:t>
        <a:bodyPr/>
        <a:lstStyle/>
        <a:p>
          <a:endParaRPr lang="en-US"/>
        </a:p>
      </dgm:t>
    </dgm:pt>
    <dgm:pt modelId="{AAB5C0A8-2634-4B9B-8D33-62200381A8B2}" type="sibTrans" cxnId="{E00523DE-62EE-4D1B-878C-463071A729D3}">
      <dgm:prSet/>
      <dgm:spPr/>
      <dgm:t>
        <a:bodyPr/>
        <a:lstStyle/>
        <a:p>
          <a:endParaRPr lang="en-US"/>
        </a:p>
      </dgm:t>
    </dgm:pt>
    <dgm:pt modelId="{6D83F61E-4A93-447A-B3B6-A53C7B454084}">
      <dgm:prSet/>
      <dgm:spPr>
        <a:solidFill>
          <a:srgbClr val="AEC3DC"/>
        </a:solidFill>
      </dgm:spPr>
      <dgm:t>
        <a:bodyPr/>
        <a:lstStyle/>
        <a:p>
          <a:r>
            <a:rPr lang="en-US" b="1"/>
            <a:t>Binational TB Programs</a:t>
          </a:r>
        </a:p>
      </dgm:t>
    </dgm:pt>
    <dgm:pt modelId="{61F0711C-BAB0-42A3-BFED-7B09BE49A1AC}" type="parTrans" cxnId="{948BACCF-E9DD-4B76-A2A6-E42028104A73}">
      <dgm:prSet/>
      <dgm:spPr/>
      <dgm:t>
        <a:bodyPr/>
        <a:lstStyle/>
        <a:p>
          <a:endParaRPr lang="en-US"/>
        </a:p>
      </dgm:t>
    </dgm:pt>
    <dgm:pt modelId="{5FB1E740-CEBD-400C-9B39-57B1D4D40F3F}" type="sibTrans" cxnId="{948BACCF-E9DD-4B76-A2A6-E42028104A73}">
      <dgm:prSet/>
      <dgm:spPr/>
      <dgm:t>
        <a:bodyPr/>
        <a:lstStyle/>
        <a:p>
          <a:endParaRPr lang="en-US"/>
        </a:p>
      </dgm:t>
    </dgm:pt>
    <dgm:pt modelId="{FD366705-A09A-49DF-AA66-D1B45D83DABF}">
      <dgm:prSet/>
      <dgm:spPr>
        <a:solidFill>
          <a:srgbClr val="AEC3DC"/>
        </a:solidFill>
      </dgm:spPr>
      <dgm:t>
        <a:bodyPr/>
        <a:lstStyle/>
        <a:p>
          <a:r>
            <a:rPr lang="en-US" b="1"/>
            <a:t>Laboratory Support</a:t>
          </a:r>
        </a:p>
      </dgm:t>
    </dgm:pt>
    <dgm:pt modelId="{CCA5E799-99F7-4681-B66E-D877374B533F}" type="parTrans" cxnId="{BF85AC9C-AFC1-446A-9A3C-5D9CEC6BACF2}">
      <dgm:prSet/>
      <dgm:spPr/>
      <dgm:t>
        <a:bodyPr/>
        <a:lstStyle/>
        <a:p>
          <a:endParaRPr lang="en-US"/>
        </a:p>
      </dgm:t>
    </dgm:pt>
    <dgm:pt modelId="{A218D18C-A99F-4472-BBB5-332E955DD4D7}" type="sibTrans" cxnId="{BF85AC9C-AFC1-446A-9A3C-5D9CEC6BACF2}">
      <dgm:prSet/>
      <dgm:spPr/>
      <dgm:t>
        <a:bodyPr/>
        <a:lstStyle/>
        <a:p>
          <a:endParaRPr lang="en-US"/>
        </a:p>
      </dgm:t>
    </dgm:pt>
    <dgm:pt modelId="{9E4F0178-622A-4769-8736-04EC88CE9A57}">
      <dgm:prSet custT="1"/>
      <dgm:spPr/>
      <dgm:t>
        <a:bodyPr/>
        <a:lstStyle/>
        <a:p>
          <a:r>
            <a:rPr lang="en-US" sz="1600" dirty="0">
              <a:latin typeface="Verdana" panose="020B0604030504040204" pitchFamily="34" charset="0"/>
              <a:ea typeface="Verdana" panose="020B0604030504040204" pitchFamily="34" charset="0"/>
            </a:rPr>
            <a:t>DSHS laboratories: Austin, Harlingen</a:t>
          </a:r>
        </a:p>
      </dgm:t>
    </dgm:pt>
    <dgm:pt modelId="{BA70E2A0-4146-4BAA-828F-EAE6E1804AAD}" type="parTrans" cxnId="{1910524A-B856-4068-AFD4-A0A18A9057FB}">
      <dgm:prSet/>
      <dgm:spPr/>
      <dgm:t>
        <a:bodyPr/>
        <a:lstStyle/>
        <a:p>
          <a:endParaRPr lang="en-US"/>
        </a:p>
      </dgm:t>
    </dgm:pt>
    <dgm:pt modelId="{D166C496-E1D0-4FE8-BB47-F3C1FAB88BDD}" type="sibTrans" cxnId="{1910524A-B856-4068-AFD4-A0A18A9057FB}">
      <dgm:prSet/>
      <dgm:spPr/>
      <dgm:t>
        <a:bodyPr/>
        <a:lstStyle/>
        <a:p>
          <a:endParaRPr lang="en-US"/>
        </a:p>
      </dgm:t>
    </dgm:pt>
    <dgm:pt modelId="{BE89804E-6D71-4E71-9E3F-2EC993F39C1C}">
      <dgm:prSet/>
      <dgm:spPr>
        <a:solidFill>
          <a:srgbClr val="AEC3DC"/>
        </a:solidFill>
      </dgm:spPr>
      <dgm:t>
        <a:bodyPr/>
        <a:lstStyle/>
        <a:p>
          <a:r>
            <a:rPr lang="en-US" b="1"/>
            <a:t>DSHS Pharmacy Unit</a:t>
          </a:r>
        </a:p>
      </dgm:t>
    </dgm:pt>
    <dgm:pt modelId="{DB89F14E-F023-4A24-99BA-8DD3B9687B26}" type="parTrans" cxnId="{4C109FF1-E526-44E6-AF48-119D082EB665}">
      <dgm:prSet/>
      <dgm:spPr/>
      <dgm:t>
        <a:bodyPr/>
        <a:lstStyle/>
        <a:p>
          <a:endParaRPr lang="en-US"/>
        </a:p>
      </dgm:t>
    </dgm:pt>
    <dgm:pt modelId="{9B45180A-2FFF-4370-BE62-BCC0850410AA}" type="sibTrans" cxnId="{4C109FF1-E526-44E6-AF48-119D082EB665}">
      <dgm:prSet/>
      <dgm:spPr/>
      <dgm:t>
        <a:bodyPr/>
        <a:lstStyle/>
        <a:p>
          <a:endParaRPr lang="en-US"/>
        </a:p>
      </dgm:t>
    </dgm:pt>
    <dgm:pt modelId="{B3B1EC56-1D29-4722-8BCD-0842ACA3E4A9}">
      <dgm:prSet/>
      <dgm:spPr>
        <a:solidFill>
          <a:srgbClr val="AEC3DC"/>
        </a:solidFill>
      </dgm:spPr>
      <dgm:t>
        <a:bodyPr/>
        <a:lstStyle/>
        <a:p>
          <a:r>
            <a:rPr lang="en-US" b="1"/>
            <a:t>Heartland National TB Center</a:t>
          </a:r>
        </a:p>
      </dgm:t>
    </dgm:pt>
    <dgm:pt modelId="{257B52B5-C645-4625-8D8B-BFACD8830399}" type="parTrans" cxnId="{E78BA157-2CF4-4E09-AB30-C6C207D13992}">
      <dgm:prSet/>
      <dgm:spPr/>
      <dgm:t>
        <a:bodyPr/>
        <a:lstStyle/>
        <a:p>
          <a:endParaRPr lang="en-US"/>
        </a:p>
      </dgm:t>
    </dgm:pt>
    <dgm:pt modelId="{6199E86C-B234-4A2D-90B7-FA0BB012DE3C}" type="sibTrans" cxnId="{E78BA157-2CF4-4E09-AB30-C6C207D13992}">
      <dgm:prSet/>
      <dgm:spPr/>
      <dgm:t>
        <a:bodyPr/>
        <a:lstStyle/>
        <a:p>
          <a:endParaRPr lang="en-US"/>
        </a:p>
      </dgm:t>
    </dgm:pt>
    <dgm:pt modelId="{46695636-8F72-411F-9715-B4CB1A6C5666}">
      <dgm:prSet custT="1"/>
      <dgm:spPr/>
      <dgm:t>
        <a:bodyPr/>
        <a:lstStyle/>
        <a:p>
          <a:r>
            <a:rPr lang="en-US" sz="1600">
              <a:latin typeface="Verdana" panose="020B0604030504040204" pitchFamily="34" charset="0"/>
              <a:ea typeface="Verdana" panose="020B0604030504040204" pitchFamily="34" charset="0"/>
            </a:rPr>
            <a:t>Medical consultation, training, education</a:t>
          </a:r>
        </a:p>
      </dgm:t>
    </dgm:pt>
    <dgm:pt modelId="{E15701A5-CA04-4597-8931-E67A7F3B0641}" type="parTrans" cxnId="{B6952FB2-26B6-48C5-BCEA-8F0E64E3A0A4}">
      <dgm:prSet/>
      <dgm:spPr/>
      <dgm:t>
        <a:bodyPr/>
        <a:lstStyle/>
        <a:p>
          <a:endParaRPr lang="en-US"/>
        </a:p>
      </dgm:t>
    </dgm:pt>
    <dgm:pt modelId="{70D48109-6812-4E80-8911-1D066D12C778}" type="sibTrans" cxnId="{B6952FB2-26B6-48C5-BCEA-8F0E64E3A0A4}">
      <dgm:prSet/>
      <dgm:spPr/>
      <dgm:t>
        <a:bodyPr/>
        <a:lstStyle/>
        <a:p>
          <a:endParaRPr lang="en-US"/>
        </a:p>
      </dgm:t>
    </dgm:pt>
    <dgm:pt modelId="{112CB143-83EF-4A68-A290-01B6E0CAB1AC}">
      <dgm:prSet/>
      <dgm:spPr>
        <a:solidFill>
          <a:srgbClr val="AEC3DC"/>
        </a:solidFill>
      </dgm:spPr>
      <dgm:t>
        <a:bodyPr/>
        <a:lstStyle/>
        <a:p>
          <a:r>
            <a:rPr lang="en-US" b="1" dirty="0"/>
            <a:t>Texas Center for Infectious Disease</a:t>
          </a:r>
        </a:p>
      </dgm:t>
    </dgm:pt>
    <dgm:pt modelId="{06F8E842-8A1C-45D3-961D-E14D84B6C083}" type="parTrans" cxnId="{4109B2EB-DC52-4280-A997-6989CB0F1E14}">
      <dgm:prSet/>
      <dgm:spPr/>
      <dgm:t>
        <a:bodyPr/>
        <a:lstStyle/>
        <a:p>
          <a:endParaRPr lang="en-US"/>
        </a:p>
      </dgm:t>
    </dgm:pt>
    <dgm:pt modelId="{D89C3AF9-4B7A-4E1C-A1F3-17AFF2DFEA03}" type="sibTrans" cxnId="{4109B2EB-DC52-4280-A997-6989CB0F1E14}">
      <dgm:prSet/>
      <dgm:spPr/>
      <dgm:t>
        <a:bodyPr/>
        <a:lstStyle/>
        <a:p>
          <a:endParaRPr lang="en-US"/>
        </a:p>
      </dgm:t>
    </dgm:pt>
    <dgm:pt modelId="{E6BC65E8-7DB2-474C-8B96-6E40BE71ADF0}">
      <dgm:prSet custT="1"/>
      <dgm:spPr/>
      <dgm:t>
        <a:bodyPr/>
        <a:lstStyle/>
        <a:p>
          <a:r>
            <a:rPr lang="en-US" sz="1600">
              <a:latin typeface="Verdana" panose="020B0604030504040204" pitchFamily="34" charset="0"/>
              <a:ea typeface="Verdana" panose="020B0604030504040204" pitchFamily="34" charset="0"/>
            </a:rPr>
            <a:t>30 local health department (LHD) contracts for TB services</a:t>
          </a:r>
        </a:p>
      </dgm:t>
    </dgm:pt>
    <dgm:pt modelId="{648D0431-4550-4335-90D4-DC183C934AAE}" type="parTrans" cxnId="{1B9A3AB0-449E-4C2F-8ABB-68E89FE049EA}">
      <dgm:prSet/>
      <dgm:spPr/>
      <dgm:t>
        <a:bodyPr/>
        <a:lstStyle/>
        <a:p>
          <a:endParaRPr lang="en-US"/>
        </a:p>
      </dgm:t>
    </dgm:pt>
    <dgm:pt modelId="{0BC32753-9D88-4635-93E9-E2DB153F05EA}" type="sibTrans" cxnId="{1B9A3AB0-449E-4C2F-8ABB-68E89FE049EA}">
      <dgm:prSet/>
      <dgm:spPr/>
      <dgm:t>
        <a:bodyPr/>
        <a:lstStyle/>
        <a:p>
          <a:endParaRPr lang="en-US"/>
        </a:p>
      </dgm:t>
    </dgm:pt>
    <dgm:pt modelId="{7726D1D6-E691-421D-BAD4-88CD7ED9E299}">
      <dgm:prSet custT="1"/>
      <dgm:spPr/>
      <dgm:t>
        <a:bodyPr/>
        <a:lstStyle/>
        <a:p>
          <a:r>
            <a:rPr lang="en-US" sz="1600">
              <a:latin typeface="Verdana" panose="020B0604030504040204" pitchFamily="34" charset="0"/>
              <a:ea typeface="Verdana" panose="020B0604030504040204" pitchFamily="34" charset="0"/>
            </a:rPr>
            <a:t>Eight public health regions (PHRs)</a:t>
          </a:r>
        </a:p>
      </dgm:t>
    </dgm:pt>
    <dgm:pt modelId="{E11F529A-684F-4591-8CBA-92424ED713E3}" type="parTrans" cxnId="{806279B8-C054-45FF-BFA3-D34E379D2FB8}">
      <dgm:prSet/>
      <dgm:spPr/>
      <dgm:t>
        <a:bodyPr/>
        <a:lstStyle/>
        <a:p>
          <a:endParaRPr lang="en-US"/>
        </a:p>
      </dgm:t>
    </dgm:pt>
    <dgm:pt modelId="{1FE119CE-052B-4DF5-B34C-36CCBA460E12}" type="sibTrans" cxnId="{806279B8-C054-45FF-BFA3-D34E379D2FB8}">
      <dgm:prSet/>
      <dgm:spPr/>
      <dgm:t>
        <a:bodyPr/>
        <a:lstStyle/>
        <a:p>
          <a:endParaRPr lang="en-US"/>
        </a:p>
      </dgm:t>
    </dgm:pt>
    <dgm:pt modelId="{29C912D6-8FFC-4CB2-98B1-3A6251C32CD3}">
      <dgm:prSet custT="1"/>
      <dgm:spPr/>
      <dgm:t>
        <a:bodyPr/>
        <a:lstStyle/>
        <a:p>
          <a:r>
            <a:rPr lang="en-US" sz="1600">
              <a:latin typeface="Verdana" panose="020B0604030504040204" pitchFamily="34" charset="0"/>
              <a:ea typeface="Verdana" panose="020B0604030504040204" pitchFamily="34" charset="0"/>
            </a:rPr>
            <a:t>Four binational in border counties serving Texas/Mexico</a:t>
          </a:r>
        </a:p>
      </dgm:t>
    </dgm:pt>
    <dgm:pt modelId="{8BC704BD-3E63-42C5-B261-DE6C03CF75C4}" type="parTrans" cxnId="{C49CB1BE-1BA6-4701-A93B-B49E5F305FF1}">
      <dgm:prSet/>
      <dgm:spPr/>
      <dgm:t>
        <a:bodyPr/>
        <a:lstStyle/>
        <a:p>
          <a:endParaRPr lang="en-US"/>
        </a:p>
      </dgm:t>
    </dgm:pt>
    <dgm:pt modelId="{8B609667-225A-4ACE-9FDE-2AA0E94DD68C}" type="sibTrans" cxnId="{C49CB1BE-1BA6-4701-A93B-B49E5F305FF1}">
      <dgm:prSet/>
      <dgm:spPr/>
      <dgm:t>
        <a:bodyPr/>
        <a:lstStyle/>
        <a:p>
          <a:endParaRPr lang="en-US"/>
        </a:p>
      </dgm:t>
    </dgm:pt>
    <dgm:pt modelId="{C2F130C8-AE62-4610-A1F3-6E98276F5B81}">
      <dgm:prSet custT="1"/>
      <dgm:spPr/>
      <dgm:t>
        <a:bodyPr/>
        <a:lstStyle/>
        <a:p>
          <a:r>
            <a:rPr lang="en-US" sz="1600">
              <a:latin typeface="Verdana" panose="020B0604030504040204" pitchFamily="34" charset="0"/>
              <a:ea typeface="Verdana" panose="020B0604030504040204" pitchFamily="34" charset="0"/>
            </a:rPr>
            <a:t>Directly observed therapy (DOT) packs</a:t>
          </a:r>
        </a:p>
      </dgm:t>
    </dgm:pt>
    <dgm:pt modelId="{A29978C8-3ECA-4114-BD3A-2DB48789C200}" type="parTrans" cxnId="{D2D8A019-B35A-4F2A-B8CD-D6759A745848}">
      <dgm:prSet/>
      <dgm:spPr/>
      <dgm:t>
        <a:bodyPr/>
        <a:lstStyle/>
        <a:p>
          <a:endParaRPr lang="en-US"/>
        </a:p>
      </dgm:t>
    </dgm:pt>
    <dgm:pt modelId="{6A6336CD-A957-4B25-B09C-FB0FCFE10A46}" type="sibTrans" cxnId="{D2D8A019-B35A-4F2A-B8CD-D6759A745848}">
      <dgm:prSet/>
      <dgm:spPr/>
      <dgm:t>
        <a:bodyPr/>
        <a:lstStyle/>
        <a:p>
          <a:endParaRPr lang="en-US"/>
        </a:p>
      </dgm:t>
    </dgm:pt>
    <dgm:pt modelId="{D7AB14C2-B114-469D-9C69-52A5C18993D3}">
      <dgm:prSet custT="1"/>
      <dgm:spPr/>
      <dgm:t>
        <a:bodyPr/>
        <a:lstStyle/>
        <a:p>
          <a:r>
            <a:rPr lang="en-US" sz="1600">
              <a:latin typeface="Verdana" panose="020B0604030504040204" pitchFamily="34" charset="0"/>
              <a:ea typeface="Verdana" panose="020B0604030504040204" pitchFamily="34" charset="0"/>
            </a:rPr>
            <a:t>Compounding</a:t>
          </a:r>
        </a:p>
      </dgm:t>
    </dgm:pt>
    <dgm:pt modelId="{0489D633-292D-4701-A11D-C82F88D9527B}" type="parTrans" cxnId="{11DFBC96-F9DB-4765-B85D-1F9C0B5F9347}">
      <dgm:prSet/>
      <dgm:spPr/>
      <dgm:t>
        <a:bodyPr/>
        <a:lstStyle/>
        <a:p>
          <a:endParaRPr lang="en-US"/>
        </a:p>
      </dgm:t>
    </dgm:pt>
    <dgm:pt modelId="{705E4DC8-0E8E-42EC-A19A-3FE5C46C7F8A}" type="sibTrans" cxnId="{11DFBC96-F9DB-4765-B85D-1F9C0B5F9347}">
      <dgm:prSet/>
      <dgm:spPr/>
      <dgm:t>
        <a:bodyPr/>
        <a:lstStyle/>
        <a:p>
          <a:endParaRPr lang="en-US"/>
        </a:p>
      </dgm:t>
    </dgm:pt>
    <dgm:pt modelId="{365A49B2-6D94-41A9-B85B-A2D7CE7D8B63}">
      <dgm:prSet custT="1"/>
      <dgm:spPr/>
      <dgm:t>
        <a:bodyPr/>
        <a:lstStyle/>
        <a:p>
          <a:r>
            <a:rPr lang="en-US" sz="1600" dirty="0">
              <a:latin typeface="Verdana" panose="020B0604030504040204" pitchFamily="34" charset="0"/>
              <a:ea typeface="Verdana" panose="020B0604030504040204" pitchFamily="34" charset="0"/>
            </a:rPr>
            <a:t>Free-standing TB hospital </a:t>
          </a:r>
        </a:p>
      </dgm:t>
    </dgm:pt>
    <dgm:pt modelId="{A3CD6F37-2C56-482C-B76E-E5BDBCCB1D3D}" type="parTrans" cxnId="{AC5A4775-A8F5-46C2-993E-91FB1885FB0E}">
      <dgm:prSet/>
      <dgm:spPr/>
      <dgm:t>
        <a:bodyPr/>
        <a:lstStyle/>
        <a:p>
          <a:endParaRPr lang="en-US"/>
        </a:p>
      </dgm:t>
    </dgm:pt>
    <dgm:pt modelId="{87280D9D-7BD5-4897-B652-7C72D81A055C}" type="sibTrans" cxnId="{AC5A4775-A8F5-46C2-993E-91FB1885FB0E}">
      <dgm:prSet/>
      <dgm:spPr/>
      <dgm:t>
        <a:bodyPr/>
        <a:lstStyle/>
        <a:p>
          <a:endParaRPr lang="en-US"/>
        </a:p>
      </dgm:t>
    </dgm:pt>
    <dgm:pt modelId="{C2722157-E411-42FC-A0B8-3058897CEBCC}" type="pres">
      <dgm:prSet presAssocID="{B5FCCF9D-A837-4734-A088-BCE35E254763}" presName="diagram" presStyleCnt="0">
        <dgm:presLayoutVars>
          <dgm:dir/>
          <dgm:animLvl val="lvl"/>
          <dgm:resizeHandles val="exact"/>
        </dgm:presLayoutVars>
      </dgm:prSet>
      <dgm:spPr/>
    </dgm:pt>
    <dgm:pt modelId="{51E5F594-2AE8-4548-BB37-D49C8ACA5C88}" type="pres">
      <dgm:prSet presAssocID="{45A2E453-2090-49C1-A6BA-EE77D624D779}" presName="compNode" presStyleCnt="0"/>
      <dgm:spPr/>
    </dgm:pt>
    <dgm:pt modelId="{0A062ACD-D1FF-4501-BE30-48315A5238A2}" type="pres">
      <dgm:prSet presAssocID="{45A2E453-2090-49C1-A6BA-EE77D624D779}" presName="childRect" presStyleLbl="bgAcc1" presStyleIdx="0" presStyleCnt="7">
        <dgm:presLayoutVars>
          <dgm:bulletEnabled val="1"/>
        </dgm:presLayoutVars>
      </dgm:prSet>
      <dgm:spPr/>
    </dgm:pt>
    <dgm:pt modelId="{78DBEA68-2318-4640-9052-67DEA357ADBB}" type="pres">
      <dgm:prSet presAssocID="{45A2E453-2090-49C1-A6BA-EE77D624D779}" presName="parentText" presStyleLbl="node1" presStyleIdx="0" presStyleCnt="0">
        <dgm:presLayoutVars>
          <dgm:chMax val="0"/>
          <dgm:bulletEnabled val="1"/>
        </dgm:presLayoutVars>
      </dgm:prSet>
      <dgm:spPr/>
    </dgm:pt>
    <dgm:pt modelId="{3914FDFA-5753-447C-A220-40028CA24888}" type="pres">
      <dgm:prSet presAssocID="{45A2E453-2090-49C1-A6BA-EE77D624D779}" presName="parentRect" presStyleLbl="alignNode1" presStyleIdx="0" presStyleCnt="7"/>
      <dgm:spPr/>
    </dgm:pt>
    <dgm:pt modelId="{4E995F09-A368-4840-9557-6FC6D47990D5}" type="pres">
      <dgm:prSet presAssocID="{45A2E453-2090-49C1-A6BA-EE77D624D779}" presName="adorn" presStyleLbl="fgAccFollowNode1" presStyleIdx="0" presStyleCnt="7" custLinFactNeighborX="-24220" custLinFactNeighborY="-346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solidFill>
            <a:schemeClr val="bg2">
              <a:alpha val="90000"/>
            </a:schemeClr>
          </a:solidFill>
        </a:ln>
      </dgm:spPr>
      <dgm:extLst>
        <a:ext uri="{E40237B7-FDA0-4F09-8148-C483321AD2D9}">
          <dgm14:cNvPr xmlns:dgm14="http://schemas.microsoft.com/office/drawing/2010/diagram" id="0" name="" descr="Hospital with solid fill"/>
        </a:ext>
      </dgm:extLst>
    </dgm:pt>
    <dgm:pt modelId="{648CF343-E4C1-48A6-A538-FB4FC18089BD}" type="pres">
      <dgm:prSet presAssocID="{67D16EEF-9E99-48A5-83FB-3EC271DF768B}" presName="sibTrans" presStyleLbl="sibTrans2D1" presStyleIdx="0" presStyleCnt="0"/>
      <dgm:spPr/>
    </dgm:pt>
    <dgm:pt modelId="{B688C971-3221-489F-93F0-E95724CE1BBD}" type="pres">
      <dgm:prSet presAssocID="{ADBA9C54-209F-498F-BEC1-8D4D6FE9FB95}" presName="compNode" presStyleCnt="0"/>
      <dgm:spPr/>
    </dgm:pt>
    <dgm:pt modelId="{F30F7320-FD71-4D2F-ABFC-EC2FB1E26FA6}" type="pres">
      <dgm:prSet presAssocID="{ADBA9C54-209F-498F-BEC1-8D4D6FE9FB95}" presName="childRect" presStyleLbl="bgAcc1" presStyleIdx="1" presStyleCnt="7">
        <dgm:presLayoutVars>
          <dgm:bulletEnabled val="1"/>
        </dgm:presLayoutVars>
      </dgm:prSet>
      <dgm:spPr/>
    </dgm:pt>
    <dgm:pt modelId="{A6D342B7-CD65-4981-9580-7398196FC0B2}" type="pres">
      <dgm:prSet presAssocID="{ADBA9C54-209F-498F-BEC1-8D4D6FE9FB95}" presName="parentText" presStyleLbl="node1" presStyleIdx="0" presStyleCnt="0">
        <dgm:presLayoutVars>
          <dgm:chMax val="0"/>
          <dgm:bulletEnabled val="1"/>
        </dgm:presLayoutVars>
      </dgm:prSet>
      <dgm:spPr/>
    </dgm:pt>
    <dgm:pt modelId="{49DF5FCA-DDCC-4C38-A865-0F42AB3B2D3B}" type="pres">
      <dgm:prSet presAssocID="{ADBA9C54-209F-498F-BEC1-8D4D6FE9FB95}" presName="parentRect" presStyleLbl="alignNode1" presStyleIdx="1" presStyleCnt="7"/>
      <dgm:spPr/>
    </dgm:pt>
    <dgm:pt modelId="{B75DDCB4-E2FE-4CB9-A51C-9FA89C89A1F8}" type="pres">
      <dgm:prSet presAssocID="{ADBA9C54-209F-498F-BEC1-8D4D6FE9FB95}" presName="adorn" presStyleLbl="fgAccFollowNode1" presStyleIdx="1" presStyleCnt="7" custLinFactNeighborX="-31140" custLinFactNeighborY="-519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ospital outline"/>
        </a:ext>
      </dgm:extLst>
    </dgm:pt>
    <dgm:pt modelId="{7D9419C7-CA71-4151-86BE-CA450A10A80D}" type="pres">
      <dgm:prSet presAssocID="{AAB5C0A8-2634-4B9B-8D33-62200381A8B2}" presName="sibTrans" presStyleLbl="sibTrans2D1" presStyleIdx="0" presStyleCnt="0"/>
      <dgm:spPr/>
    </dgm:pt>
    <dgm:pt modelId="{397C498A-EB70-4496-94CE-84FC3CAC4218}" type="pres">
      <dgm:prSet presAssocID="{6D83F61E-4A93-447A-B3B6-A53C7B454084}" presName="compNode" presStyleCnt="0"/>
      <dgm:spPr/>
    </dgm:pt>
    <dgm:pt modelId="{697C32C4-C192-42A5-B636-5A40B82A3E1D}" type="pres">
      <dgm:prSet presAssocID="{6D83F61E-4A93-447A-B3B6-A53C7B454084}" presName="childRect" presStyleLbl="bgAcc1" presStyleIdx="2" presStyleCnt="7">
        <dgm:presLayoutVars>
          <dgm:bulletEnabled val="1"/>
        </dgm:presLayoutVars>
      </dgm:prSet>
      <dgm:spPr/>
    </dgm:pt>
    <dgm:pt modelId="{EB4CE24C-A925-4399-A8DB-C6A71FD6689D}" type="pres">
      <dgm:prSet presAssocID="{6D83F61E-4A93-447A-B3B6-A53C7B454084}" presName="parentText" presStyleLbl="node1" presStyleIdx="0" presStyleCnt="0">
        <dgm:presLayoutVars>
          <dgm:chMax val="0"/>
          <dgm:bulletEnabled val="1"/>
        </dgm:presLayoutVars>
      </dgm:prSet>
      <dgm:spPr/>
    </dgm:pt>
    <dgm:pt modelId="{56A43D18-72D4-4BE4-9C9F-C731CB6512E8}" type="pres">
      <dgm:prSet presAssocID="{6D83F61E-4A93-447A-B3B6-A53C7B454084}" presName="parentRect" presStyleLbl="alignNode1" presStyleIdx="2" presStyleCnt="7"/>
      <dgm:spPr/>
    </dgm:pt>
    <dgm:pt modelId="{A572B8EE-B2F6-4EE9-8452-ABE387AEA38C}" type="pres">
      <dgm:prSet presAssocID="{6D83F61E-4A93-447A-B3B6-A53C7B454084}" presName="adorn" presStyleLbl="fgAccFollow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Road with solid fill"/>
        </a:ext>
      </dgm:extLst>
    </dgm:pt>
    <dgm:pt modelId="{944E72C7-672F-4B2F-BC1C-DE6CF4D3EC18}" type="pres">
      <dgm:prSet presAssocID="{5FB1E740-CEBD-400C-9B39-57B1D4D40F3F}" presName="sibTrans" presStyleLbl="sibTrans2D1" presStyleIdx="0" presStyleCnt="0"/>
      <dgm:spPr/>
    </dgm:pt>
    <dgm:pt modelId="{4AE12649-179C-4A49-8002-AC707AB8E4A6}" type="pres">
      <dgm:prSet presAssocID="{FD366705-A09A-49DF-AA66-D1B45D83DABF}" presName="compNode" presStyleCnt="0"/>
      <dgm:spPr/>
    </dgm:pt>
    <dgm:pt modelId="{3F19645C-2FAE-4710-941B-AD380FEC2B30}" type="pres">
      <dgm:prSet presAssocID="{FD366705-A09A-49DF-AA66-D1B45D83DABF}" presName="childRect" presStyleLbl="bgAcc1" presStyleIdx="3" presStyleCnt="7" custLinFactNeighborY="-811">
        <dgm:presLayoutVars>
          <dgm:bulletEnabled val="1"/>
        </dgm:presLayoutVars>
      </dgm:prSet>
      <dgm:spPr/>
    </dgm:pt>
    <dgm:pt modelId="{8BF63984-E6FA-43B7-9C2D-BED12AB53A81}" type="pres">
      <dgm:prSet presAssocID="{FD366705-A09A-49DF-AA66-D1B45D83DABF}" presName="parentText" presStyleLbl="node1" presStyleIdx="0" presStyleCnt="0">
        <dgm:presLayoutVars>
          <dgm:chMax val="0"/>
          <dgm:bulletEnabled val="1"/>
        </dgm:presLayoutVars>
      </dgm:prSet>
      <dgm:spPr/>
    </dgm:pt>
    <dgm:pt modelId="{DCB6AD66-A7D8-4522-885C-FF271B99E4F9}" type="pres">
      <dgm:prSet presAssocID="{FD366705-A09A-49DF-AA66-D1B45D83DABF}" presName="parentRect" presStyleLbl="alignNode1" presStyleIdx="3" presStyleCnt="7"/>
      <dgm:spPr/>
    </dgm:pt>
    <dgm:pt modelId="{F95305A2-02D8-4301-AE0C-FA7FB6525496}" type="pres">
      <dgm:prSet presAssocID="{FD366705-A09A-49DF-AA66-D1B45D83DABF}" presName="adorn" presStyleLbl="fgAccFollow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icroscope with solid fill"/>
        </a:ext>
      </dgm:extLst>
    </dgm:pt>
    <dgm:pt modelId="{D4582982-6B48-430B-9B7B-ED5BF4566582}" type="pres">
      <dgm:prSet presAssocID="{A218D18C-A99F-4472-BBB5-332E955DD4D7}" presName="sibTrans" presStyleLbl="sibTrans2D1" presStyleIdx="0" presStyleCnt="0"/>
      <dgm:spPr/>
    </dgm:pt>
    <dgm:pt modelId="{99629F1A-8DF4-4B70-AF8D-49F5DDF28A2E}" type="pres">
      <dgm:prSet presAssocID="{BE89804E-6D71-4E71-9E3F-2EC993F39C1C}" presName="compNode" presStyleCnt="0"/>
      <dgm:spPr/>
    </dgm:pt>
    <dgm:pt modelId="{D867BB95-417A-44F1-98F8-237DBF069C84}" type="pres">
      <dgm:prSet presAssocID="{BE89804E-6D71-4E71-9E3F-2EC993F39C1C}" presName="childRect" presStyleLbl="bgAcc1" presStyleIdx="4" presStyleCnt="7">
        <dgm:presLayoutVars>
          <dgm:bulletEnabled val="1"/>
        </dgm:presLayoutVars>
      </dgm:prSet>
      <dgm:spPr/>
    </dgm:pt>
    <dgm:pt modelId="{D5B4ECA0-5530-42D7-BB8E-846005D7EC5E}" type="pres">
      <dgm:prSet presAssocID="{BE89804E-6D71-4E71-9E3F-2EC993F39C1C}" presName="parentText" presStyleLbl="node1" presStyleIdx="0" presStyleCnt="0">
        <dgm:presLayoutVars>
          <dgm:chMax val="0"/>
          <dgm:bulletEnabled val="1"/>
        </dgm:presLayoutVars>
      </dgm:prSet>
      <dgm:spPr/>
    </dgm:pt>
    <dgm:pt modelId="{9AAD3A87-B01A-40DA-8C1F-F224A282B0B1}" type="pres">
      <dgm:prSet presAssocID="{BE89804E-6D71-4E71-9E3F-2EC993F39C1C}" presName="parentRect" presStyleLbl="alignNode1" presStyleIdx="4" presStyleCnt="7"/>
      <dgm:spPr/>
    </dgm:pt>
    <dgm:pt modelId="{035A0185-07E2-4A11-805B-7640C08F4223}" type="pres">
      <dgm:prSet presAssocID="{BE89804E-6D71-4E71-9E3F-2EC993F39C1C}" presName="adorn" presStyleLbl="fgAccFollow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Medicine with solid fill"/>
        </a:ext>
      </dgm:extLst>
    </dgm:pt>
    <dgm:pt modelId="{3611AE52-CAA6-410A-8E06-292380667B69}" type="pres">
      <dgm:prSet presAssocID="{9B45180A-2FFF-4370-BE62-BCC0850410AA}" presName="sibTrans" presStyleLbl="sibTrans2D1" presStyleIdx="0" presStyleCnt="0"/>
      <dgm:spPr/>
    </dgm:pt>
    <dgm:pt modelId="{2A94123A-5655-4D2A-BB5D-E9BE0E934104}" type="pres">
      <dgm:prSet presAssocID="{B3B1EC56-1D29-4722-8BCD-0842ACA3E4A9}" presName="compNode" presStyleCnt="0"/>
      <dgm:spPr/>
    </dgm:pt>
    <dgm:pt modelId="{42EA4B47-A76B-4993-B96C-F736A9F90574}" type="pres">
      <dgm:prSet presAssocID="{B3B1EC56-1D29-4722-8BCD-0842ACA3E4A9}" presName="childRect" presStyleLbl="bgAcc1" presStyleIdx="5" presStyleCnt="7">
        <dgm:presLayoutVars>
          <dgm:bulletEnabled val="1"/>
        </dgm:presLayoutVars>
      </dgm:prSet>
      <dgm:spPr/>
    </dgm:pt>
    <dgm:pt modelId="{A9729E02-28B4-4C7F-BC2C-93023C0FD64A}" type="pres">
      <dgm:prSet presAssocID="{B3B1EC56-1D29-4722-8BCD-0842ACA3E4A9}" presName="parentText" presStyleLbl="node1" presStyleIdx="0" presStyleCnt="0">
        <dgm:presLayoutVars>
          <dgm:chMax val="0"/>
          <dgm:bulletEnabled val="1"/>
        </dgm:presLayoutVars>
      </dgm:prSet>
      <dgm:spPr/>
    </dgm:pt>
    <dgm:pt modelId="{5D97415B-A762-4BA1-A8E3-406D0B70562A}" type="pres">
      <dgm:prSet presAssocID="{B3B1EC56-1D29-4722-8BCD-0842ACA3E4A9}" presName="parentRect" presStyleLbl="alignNode1" presStyleIdx="5" presStyleCnt="7"/>
      <dgm:spPr/>
    </dgm:pt>
    <dgm:pt modelId="{10F5C98C-AB13-481E-B2C3-9BCC0264F443}" type="pres">
      <dgm:prSet presAssocID="{B3B1EC56-1D29-4722-8BCD-0842ACA3E4A9}" presName="adorn" presStyleLbl="fgAccFollow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Badge Heart with solid fill"/>
        </a:ext>
      </dgm:extLst>
    </dgm:pt>
    <dgm:pt modelId="{C4405B47-1CBA-480B-8534-4E0283AE5E04}" type="pres">
      <dgm:prSet presAssocID="{6199E86C-B234-4A2D-90B7-FA0BB012DE3C}" presName="sibTrans" presStyleLbl="sibTrans2D1" presStyleIdx="0" presStyleCnt="0"/>
      <dgm:spPr/>
    </dgm:pt>
    <dgm:pt modelId="{B361E7D2-21F9-4285-844B-8DC02B68488C}" type="pres">
      <dgm:prSet presAssocID="{112CB143-83EF-4A68-A290-01B6E0CAB1AC}" presName="compNode" presStyleCnt="0"/>
      <dgm:spPr/>
    </dgm:pt>
    <dgm:pt modelId="{3E13A69C-53BB-416F-BC22-A6153F623546}" type="pres">
      <dgm:prSet presAssocID="{112CB143-83EF-4A68-A290-01B6E0CAB1AC}" presName="childRect" presStyleLbl="bgAcc1" presStyleIdx="6" presStyleCnt="7">
        <dgm:presLayoutVars>
          <dgm:bulletEnabled val="1"/>
        </dgm:presLayoutVars>
      </dgm:prSet>
      <dgm:spPr/>
    </dgm:pt>
    <dgm:pt modelId="{8EFDDC5C-5056-4C15-979C-C241918DD218}" type="pres">
      <dgm:prSet presAssocID="{112CB143-83EF-4A68-A290-01B6E0CAB1AC}" presName="parentText" presStyleLbl="node1" presStyleIdx="0" presStyleCnt="0">
        <dgm:presLayoutVars>
          <dgm:chMax val="0"/>
          <dgm:bulletEnabled val="1"/>
        </dgm:presLayoutVars>
      </dgm:prSet>
      <dgm:spPr/>
    </dgm:pt>
    <dgm:pt modelId="{7F42CD81-1B13-4DDD-A995-7D64874A039C}" type="pres">
      <dgm:prSet presAssocID="{112CB143-83EF-4A68-A290-01B6E0CAB1AC}" presName="parentRect" presStyleLbl="alignNode1" presStyleIdx="6" presStyleCnt="7"/>
      <dgm:spPr/>
    </dgm:pt>
    <dgm:pt modelId="{08B6F8FE-747E-4C70-9352-24FB3C3C951C}" type="pres">
      <dgm:prSet presAssocID="{112CB143-83EF-4A68-A290-01B6E0CAB1AC}" presName="adorn" presStyleLbl="fgAccFollow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Inpatient with solid fill"/>
        </a:ext>
      </dgm:extLst>
    </dgm:pt>
  </dgm:ptLst>
  <dgm:cxnLst>
    <dgm:cxn modelId="{B633DD00-99B6-486A-8618-E5D46BF3CCF0}" type="presOf" srcId="{9E4F0178-622A-4769-8736-04EC88CE9A57}" destId="{3F19645C-2FAE-4710-941B-AD380FEC2B30}" srcOrd="0" destOrd="0" presId="urn:microsoft.com/office/officeart/2005/8/layout/bList2"/>
    <dgm:cxn modelId="{2A67910F-CB94-456F-94AA-5361503A9DE6}" type="presOf" srcId="{ADBA9C54-209F-498F-BEC1-8D4D6FE9FB95}" destId="{49DF5FCA-DDCC-4C38-A865-0F42AB3B2D3B}" srcOrd="1" destOrd="0" presId="urn:microsoft.com/office/officeart/2005/8/layout/bList2"/>
    <dgm:cxn modelId="{63674713-2735-48FB-941E-EC0E1B041D41}" type="presOf" srcId="{ADBA9C54-209F-498F-BEC1-8D4D6FE9FB95}" destId="{A6D342B7-CD65-4981-9580-7398196FC0B2}" srcOrd="0" destOrd="0" presId="urn:microsoft.com/office/officeart/2005/8/layout/bList2"/>
    <dgm:cxn modelId="{BB0CDE17-D6B6-4E27-B3A4-4403363C60CC}" type="presOf" srcId="{C2F130C8-AE62-4610-A1F3-6E98276F5B81}" destId="{D867BB95-417A-44F1-98F8-237DBF069C84}" srcOrd="0" destOrd="0" presId="urn:microsoft.com/office/officeart/2005/8/layout/bList2"/>
    <dgm:cxn modelId="{D2D8A019-B35A-4F2A-B8CD-D6759A745848}" srcId="{BE89804E-6D71-4E71-9E3F-2EC993F39C1C}" destId="{C2F130C8-AE62-4610-A1F3-6E98276F5B81}" srcOrd="0" destOrd="0" parTransId="{A29978C8-3ECA-4114-BD3A-2DB48789C200}" sibTransId="{6A6336CD-A957-4B25-B09C-FB0FCFE10A46}"/>
    <dgm:cxn modelId="{9642C31F-48C2-45B1-9381-3BAA2D6780E8}" type="presOf" srcId="{6D83F61E-4A93-447A-B3B6-A53C7B454084}" destId="{EB4CE24C-A925-4399-A8DB-C6A71FD6689D}" srcOrd="0" destOrd="0" presId="urn:microsoft.com/office/officeart/2005/8/layout/bList2"/>
    <dgm:cxn modelId="{4CA3CA20-321A-4DCF-8032-1E19FD2393FE}" type="presOf" srcId="{365A49B2-6D94-41A9-B85B-A2D7CE7D8B63}" destId="{3E13A69C-53BB-416F-BC22-A6153F623546}" srcOrd="0" destOrd="0" presId="urn:microsoft.com/office/officeart/2005/8/layout/bList2"/>
    <dgm:cxn modelId="{D2167B22-D493-4085-94C4-5A164499791B}" type="presOf" srcId="{5FB1E740-CEBD-400C-9B39-57B1D4D40F3F}" destId="{944E72C7-672F-4B2F-BC1C-DE6CF4D3EC18}" srcOrd="0" destOrd="0" presId="urn:microsoft.com/office/officeart/2005/8/layout/bList2"/>
    <dgm:cxn modelId="{FF7B8027-D482-4B43-9BC6-F5D30B5E9579}" type="presOf" srcId="{112CB143-83EF-4A68-A290-01B6E0CAB1AC}" destId="{7F42CD81-1B13-4DDD-A995-7D64874A039C}" srcOrd="1" destOrd="0" presId="urn:microsoft.com/office/officeart/2005/8/layout/bList2"/>
    <dgm:cxn modelId="{CF84EA2A-1D1B-4443-9507-905D14490CF3}" type="presOf" srcId="{B3B1EC56-1D29-4722-8BCD-0842ACA3E4A9}" destId="{5D97415B-A762-4BA1-A8E3-406D0B70562A}" srcOrd="1" destOrd="0" presId="urn:microsoft.com/office/officeart/2005/8/layout/bList2"/>
    <dgm:cxn modelId="{D7414033-1D27-4804-9F5E-A5A932185C94}" type="presOf" srcId="{9B45180A-2FFF-4370-BE62-BCC0850410AA}" destId="{3611AE52-CAA6-410A-8E06-292380667B69}" srcOrd="0" destOrd="0" presId="urn:microsoft.com/office/officeart/2005/8/layout/bList2"/>
    <dgm:cxn modelId="{12149738-81C3-453D-8A2E-133CF106366A}" type="presOf" srcId="{FD366705-A09A-49DF-AA66-D1B45D83DABF}" destId="{DCB6AD66-A7D8-4522-885C-FF271B99E4F9}" srcOrd="1" destOrd="0" presId="urn:microsoft.com/office/officeart/2005/8/layout/bList2"/>
    <dgm:cxn modelId="{2B27283A-8C9A-4F16-AC4A-5CA87BADE120}" type="presOf" srcId="{BE89804E-6D71-4E71-9E3F-2EC993F39C1C}" destId="{D5B4ECA0-5530-42D7-BB8E-846005D7EC5E}" srcOrd="0" destOrd="0" presId="urn:microsoft.com/office/officeart/2005/8/layout/bList2"/>
    <dgm:cxn modelId="{1910524A-B856-4068-AFD4-A0A18A9057FB}" srcId="{FD366705-A09A-49DF-AA66-D1B45D83DABF}" destId="{9E4F0178-622A-4769-8736-04EC88CE9A57}" srcOrd="0" destOrd="0" parTransId="{BA70E2A0-4146-4BAA-828F-EAE6E1804AAD}" sibTransId="{D166C496-E1D0-4FE8-BB47-F3C1FAB88BDD}"/>
    <dgm:cxn modelId="{A4FAC84A-4F9B-4A0A-8B1D-45AA1AEB45B8}" type="presOf" srcId="{A218D18C-A99F-4472-BBB5-332E955DD4D7}" destId="{D4582982-6B48-430B-9B7B-ED5BF4566582}" srcOrd="0" destOrd="0" presId="urn:microsoft.com/office/officeart/2005/8/layout/bList2"/>
    <dgm:cxn modelId="{0BD3CD72-3B08-46C4-84BE-90A58B872705}" type="presOf" srcId="{B3B1EC56-1D29-4722-8BCD-0842ACA3E4A9}" destId="{A9729E02-28B4-4C7F-BC2C-93023C0FD64A}" srcOrd="0" destOrd="0" presId="urn:microsoft.com/office/officeart/2005/8/layout/bList2"/>
    <dgm:cxn modelId="{AC5A4775-A8F5-46C2-993E-91FB1885FB0E}" srcId="{112CB143-83EF-4A68-A290-01B6E0CAB1AC}" destId="{365A49B2-6D94-41A9-B85B-A2D7CE7D8B63}" srcOrd="0" destOrd="0" parTransId="{A3CD6F37-2C56-482C-B76E-E5BDBCCB1D3D}" sibTransId="{87280D9D-7BD5-4897-B652-7C72D81A055C}"/>
    <dgm:cxn modelId="{1878D876-FCBA-4DF2-B2C7-606C76AB3797}" type="presOf" srcId="{45A2E453-2090-49C1-A6BA-EE77D624D779}" destId="{3914FDFA-5753-447C-A220-40028CA24888}" srcOrd="1" destOrd="0" presId="urn:microsoft.com/office/officeart/2005/8/layout/bList2"/>
    <dgm:cxn modelId="{85D6F156-F859-4C8C-8FB6-BEF326F1D150}" type="presOf" srcId="{B5FCCF9D-A837-4734-A088-BCE35E254763}" destId="{C2722157-E411-42FC-A0B8-3058897CEBCC}" srcOrd="0" destOrd="0" presId="urn:microsoft.com/office/officeart/2005/8/layout/bList2"/>
    <dgm:cxn modelId="{E78BA157-2CF4-4E09-AB30-C6C207D13992}" srcId="{B5FCCF9D-A837-4734-A088-BCE35E254763}" destId="{B3B1EC56-1D29-4722-8BCD-0842ACA3E4A9}" srcOrd="5" destOrd="0" parTransId="{257B52B5-C645-4625-8D8B-BFACD8830399}" sibTransId="{6199E86C-B234-4A2D-90B7-FA0BB012DE3C}"/>
    <dgm:cxn modelId="{F3C68958-5699-47DB-9EB6-983D17D754DE}" type="presOf" srcId="{46695636-8F72-411F-9715-B4CB1A6C5666}" destId="{42EA4B47-A76B-4993-B96C-F736A9F90574}" srcOrd="0" destOrd="0" presId="urn:microsoft.com/office/officeart/2005/8/layout/bList2"/>
    <dgm:cxn modelId="{11DFBC96-F9DB-4765-B85D-1F9C0B5F9347}" srcId="{BE89804E-6D71-4E71-9E3F-2EC993F39C1C}" destId="{D7AB14C2-B114-469D-9C69-52A5C18993D3}" srcOrd="1" destOrd="0" parTransId="{0489D633-292D-4701-A11D-C82F88D9527B}" sibTransId="{705E4DC8-0E8E-42EC-A19A-3FE5C46C7F8A}"/>
    <dgm:cxn modelId="{BF85AC9C-AFC1-446A-9A3C-5D9CEC6BACF2}" srcId="{B5FCCF9D-A837-4734-A088-BCE35E254763}" destId="{FD366705-A09A-49DF-AA66-D1B45D83DABF}" srcOrd="3" destOrd="0" parTransId="{CCA5E799-99F7-4681-B66E-D877374B533F}" sibTransId="{A218D18C-A99F-4472-BBB5-332E955DD4D7}"/>
    <dgm:cxn modelId="{A0F7689D-AF4C-4E69-BCFF-D3230BF45B4D}" type="presOf" srcId="{6199E86C-B234-4A2D-90B7-FA0BB012DE3C}" destId="{C4405B47-1CBA-480B-8534-4E0283AE5E04}" srcOrd="0" destOrd="0" presId="urn:microsoft.com/office/officeart/2005/8/layout/bList2"/>
    <dgm:cxn modelId="{D7B45FA4-30BD-40FF-B4BF-BC5CDE3173C6}" type="presOf" srcId="{67D16EEF-9E99-48A5-83FB-3EC271DF768B}" destId="{648CF343-E4C1-48A6-A538-FB4FC18089BD}" srcOrd="0" destOrd="0" presId="urn:microsoft.com/office/officeart/2005/8/layout/bList2"/>
    <dgm:cxn modelId="{4B36A0AC-60BC-4994-A502-1ED66374F9E4}" type="presOf" srcId="{AAB5C0A8-2634-4B9B-8D33-62200381A8B2}" destId="{7D9419C7-CA71-4151-86BE-CA450A10A80D}" srcOrd="0" destOrd="0" presId="urn:microsoft.com/office/officeart/2005/8/layout/bList2"/>
    <dgm:cxn modelId="{30C61FAE-C84B-4A3F-885E-7C3FE945A74E}" type="presOf" srcId="{29C912D6-8FFC-4CB2-98B1-3A6251C32CD3}" destId="{697C32C4-C192-42A5-B636-5A40B82A3E1D}" srcOrd="0" destOrd="0" presId="urn:microsoft.com/office/officeart/2005/8/layout/bList2"/>
    <dgm:cxn modelId="{7E96BEAE-5D3F-4B13-B5C9-153AB69F2618}" srcId="{B5FCCF9D-A837-4734-A088-BCE35E254763}" destId="{45A2E453-2090-49C1-A6BA-EE77D624D779}" srcOrd="0" destOrd="0" parTransId="{4D6628E3-A204-465D-B7C4-698CA5CE910D}" sibTransId="{67D16EEF-9E99-48A5-83FB-3EC271DF768B}"/>
    <dgm:cxn modelId="{1B9A3AB0-449E-4C2F-8ABB-68E89FE049EA}" srcId="{45A2E453-2090-49C1-A6BA-EE77D624D779}" destId="{E6BC65E8-7DB2-474C-8B96-6E40BE71ADF0}" srcOrd="0" destOrd="0" parTransId="{648D0431-4550-4335-90D4-DC183C934AAE}" sibTransId="{0BC32753-9D88-4635-93E9-E2DB153F05EA}"/>
    <dgm:cxn modelId="{B6952FB2-26B6-48C5-BCEA-8F0E64E3A0A4}" srcId="{B3B1EC56-1D29-4722-8BCD-0842ACA3E4A9}" destId="{46695636-8F72-411F-9715-B4CB1A6C5666}" srcOrd="0" destOrd="0" parTransId="{E15701A5-CA04-4597-8931-E67A7F3B0641}" sibTransId="{70D48109-6812-4E80-8911-1D066D12C778}"/>
    <dgm:cxn modelId="{806279B8-C054-45FF-BFA3-D34E379D2FB8}" srcId="{ADBA9C54-209F-498F-BEC1-8D4D6FE9FB95}" destId="{7726D1D6-E691-421D-BAD4-88CD7ED9E299}" srcOrd="0" destOrd="0" parTransId="{E11F529A-684F-4591-8CBA-92424ED713E3}" sibTransId="{1FE119CE-052B-4DF5-B34C-36CCBA460E12}"/>
    <dgm:cxn modelId="{C49CB1BE-1BA6-4701-A93B-B49E5F305FF1}" srcId="{6D83F61E-4A93-447A-B3B6-A53C7B454084}" destId="{29C912D6-8FFC-4CB2-98B1-3A6251C32CD3}" srcOrd="0" destOrd="0" parTransId="{8BC704BD-3E63-42C5-B261-DE6C03CF75C4}" sibTransId="{8B609667-225A-4ACE-9FDE-2AA0E94DD68C}"/>
    <dgm:cxn modelId="{4AACBABE-BF28-428A-A1A4-E20EC0628436}" type="presOf" srcId="{E6BC65E8-7DB2-474C-8B96-6E40BE71ADF0}" destId="{0A062ACD-D1FF-4501-BE30-48315A5238A2}" srcOrd="0" destOrd="0" presId="urn:microsoft.com/office/officeart/2005/8/layout/bList2"/>
    <dgm:cxn modelId="{3DABD6BE-1871-46CB-BB33-ADF4D086D532}" type="presOf" srcId="{45A2E453-2090-49C1-A6BA-EE77D624D779}" destId="{78DBEA68-2318-4640-9052-67DEA357ADBB}" srcOrd="0" destOrd="0" presId="urn:microsoft.com/office/officeart/2005/8/layout/bList2"/>
    <dgm:cxn modelId="{19A58CCF-FDE1-4E6C-A091-404F24531B37}" type="presOf" srcId="{D7AB14C2-B114-469D-9C69-52A5C18993D3}" destId="{D867BB95-417A-44F1-98F8-237DBF069C84}" srcOrd="0" destOrd="1" presId="urn:microsoft.com/office/officeart/2005/8/layout/bList2"/>
    <dgm:cxn modelId="{948BACCF-E9DD-4B76-A2A6-E42028104A73}" srcId="{B5FCCF9D-A837-4734-A088-BCE35E254763}" destId="{6D83F61E-4A93-447A-B3B6-A53C7B454084}" srcOrd="2" destOrd="0" parTransId="{61F0711C-BAB0-42A3-BFED-7B09BE49A1AC}" sibTransId="{5FB1E740-CEBD-400C-9B39-57B1D4D40F3F}"/>
    <dgm:cxn modelId="{D4751FD7-A88C-4716-A92E-80CAD45009C3}" type="presOf" srcId="{7726D1D6-E691-421D-BAD4-88CD7ED9E299}" destId="{F30F7320-FD71-4D2F-ABFC-EC2FB1E26FA6}" srcOrd="0" destOrd="0" presId="urn:microsoft.com/office/officeart/2005/8/layout/bList2"/>
    <dgm:cxn modelId="{791D04D8-60B1-41DF-AF33-F91F0C8B1D25}" type="presOf" srcId="{6D83F61E-4A93-447A-B3B6-A53C7B454084}" destId="{56A43D18-72D4-4BE4-9C9F-C731CB6512E8}" srcOrd="1" destOrd="0" presId="urn:microsoft.com/office/officeart/2005/8/layout/bList2"/>
    <dgm:cxn modelId="{E00523DE-62EE-4D1B-878C-463071A729D3}" srcId="{B5FCCF9D-A837-4734-A088-BCE35E254763}" destId="{ADBA9C54-209F-498F-BEC1-8D4D6FE9FB95}" srcOrd="1" destOrd="0" parTransId="{DB157AA8-824A-4F14-BE4C-E35700ABF845}" sibTransId="{AAB5C0A8-2634-4B9B-8D33-62200381A8B2}"/>
    <dgm:cxn modelId="{0D376EDF-FA9C-475C-87A6-FF493F8E8DAD}" type="presOf" srcId="{BE89804E-6D71-4E71-9E3F-2EC993F39C1C}" destId="{9AAD3A87-B01A-40DA-8C1F-F224A282B0B1}" srcOrd="1" destOrd="0" presId="urn:microsoft.com/office/officeart/2005/8/layout/bList2"/>
    <dgm:cxn modelId="{F29E38E9-C64F-45FF-9BC3-85129768825D}" type="presOf" srcId="{112CB143-83EF-4A68-A290-01B6E0CAB1AC}" destId="{8EFDDC5C-5056-4C15-979C-C241918DD218}" srcOrd="0" destOrd="0" presId="urn:microsoft.com/office/officeart/2005/8/layout/bList2"/>
    <dgm:cxn modelId="{4109B2EB-DC52-4280-A997-6989CB0F1E14}" srcId="{B5FCCF9D-A837-4734-A088-BCE35E254763}" destId="{112CB143-83EF-4A68-A290-01B6E0CAB1AC}" srcOrd="6" destOrd="0" parTransId="{06F8E842-8A1C-45D3-961D-E14D84B6C083}" sibTransId="{D89C3AF9-4B7A-4E1C-A1F3-17AFF2DFEA03}"/>
    <dgm:cxn modelId="{4C109FF1-E526-44E6-AF48-119D082EB665}" srcId="{B5FCCF9D-A837-4734-A088-BCE35E254763}" destId="{BE89804E-6D71-4E71-9E3F-2EC993F39C1C}" srcOrd="4" destOrd="0" parTransId="{DB89F14E-F023-4A24-99BA-8DD3B9687B26}" sibTransId="{9B45180A-2FFF-4370-BE62-BCC0850410AA}"/>
    <dgm:cxn modelId="{BDACC6F1-E853-4456-B7BC-2BF223F20C03}" type="presOf" srcId="{FD366705-A09A-49DF-AA66-D1B45D83DABF}" destId="{8BF63984-E6FA-43B7-9C2D-BED12AB53A81}" srcOrd="0" destOrd="0" presId="urn:microsoft.com/office/officeart/2005/8/layout/bList2"/>
    <dgm:cxn modelId="{35321DAE-5E18-4BEA-9180-FA9EFB53DCA7}" type="presParOf" srcId="{C2722157-E411-42FC-A0B8-3058897CEBCC}" destId="{51E5F594-2AE8-4548-BB37-D49C8ACA5C88}" srcOrd="0" destOrd="0" presId="urn:microsoft.com/office/officeart/2005/8/layout/bList2"/>
    <dgm:cxn modelId="{6BC1CFDD-7739-4766-8693-BEE9F56794B9}" type="presParOf" srcId="{51E5F594-2AE8-4548-BB37-D49C8ACA5C88}" destId="{0A062ACD-D1FF-4501-BE30-48315A5238A2}" srcOrd="0" destOrd="0" presId="urn:microsoft.com/office/officeart/2005/8/layout/bList2"/>
    <dgm:cxn modelId="{07A898F2-62AD-45AA-AA7D-AA82F3FCD495}" type="presParOf" srcId="{51E5F594-2AE8-4548-BB37-D49C8ACA5C88}" destId="{78DBEA68-2318-4640-9052-67DEA357ADBB}" srcOrd="1" destOrd="0" presId="urn:microsoft.com/office/officeart/2005/8/layout/bList2"/>
    <dgm:cxn modelId="{C73912A7-20B2-4D6E-9078-83AEAB049B56}" type="presParOf" srcId="{51E5F594-2AE8-4548-BB37-D49C8ACA5C88}" destId="{3914FDFA-5753-447C-A220-40028CA24888}" srcOrd="2" destOrd="0" presId="urn:microsoft.com/office/officeart/2005/8/layout/bList2"/>
    <dgm:cxn modelId="{EBF9C16C-3525-4F3B-AA7C-7170631A0FEE}" type="presParOf" srcId="{51E5F594-2AE8-4548-BB37-D49C8ACA5C88}" destId="{4E995F09-A368-4840-9557-6FC6D47990D5}" srcOrd="3" destOrd="0" presId="urn:microsoft.com/office/officeart/2005/8/layout/bList2"/>
    <dgm:cxn modelId="{32232666-F5F1-4022-9471-24CB88822985}" type="presParOf" srcId="{C2722157-E411-42FC-A0B8-3058897CEBCC}" destId="{648CF343-E4C1-48A6-A538-FB4FC18089BD}" srcOrd="1" destOrd="0" presId="urn:microsoft.com/office/officeart/2005/8/layout/bList2"/>
    <dgm:cxn modelId="{31746F86-9FB3-4DC7-AE02-7529041C2F09}" type="presParOf" srcId="{C2722157-E411-42FC-A0B8-3058897CEBCC}" destId="{B688C971-3221-489F-93F0-E95724CE1BBD}" srcOrd="2" destOrd="0" presId="urn:microsoft.com/office/officeart/2005/8/layout/bList2"/>
    <dgm:cxn modelId="{6EF3922C-CE59-44D6-861F-FF61C48F4E6E}" type="presParOf" srcId="{B688C971-3221-489F-93F0-E95724CE1BBD}" destId="{F30F7320-FD71-4D2F-ABFC-EC2FB1E26FA6}" srcOrd="0" destOrd="0" presId="urn:microsoft.com/office/officeart/2005/8/layout/bList2"/>
    <dgm:cxn modelId="{F8C63F91-A8EF-405E-9189-44E6A3C755C6}" type="presParOf" srcId="{B688C971-3221-489F-93F0-E95724CE1BBD}" destId="{A6D342B7-CD65-4981-9580-7398196FC0B2}" srcOrd="1" destOrd="0" presId="urn:microsoft.com/office/officeart/2005/8/layout/bList2"/>
    <dgm:cxn modelId="{2052DF9F-75D7-47AB-826C-ECD80093BB4C}" type="presParOf" srcId="{B688C971-3221-489F-93F0-E95724CE1BBD}" destId="{49DF5FCA-DDCC-4C38-A865-0F42AB3B2D3B}" srcOrd="2" destOrd="0" presId="urn:microsoft.com/office/officeart/2005/8/layout/bList2"/>
    <dgm:cxn modelId="{6DD31DD9-AA0E-4B34-8083-94E515A001F3}" type="presParOf" srcId="{B688C971-3221-489F-93F0-E95724CE1BBD}" destId="{B75DDCB4-E2FE-4CB9-A51C-9FA89C89A1F8}" srcOrd="3" destOrd="0" presId="urn:microsoft.com/office/officeart/2005/8/layout/bList2"/>
    <dgm:cxn modelId="{8FC66360-A893-444C-812C-A390F22C1740}" type="presParOf" srcId="{C2722157-E411-42FC-A0B8-3058897CEBCC}" destId="{7D9419C7-CA71-4151-86BE-CA450A10A80D}" srcOrd="3" destOrd="0" presId="urn:microsoft.com/office/officeart/2005/8/layout/bList2"/>
    <dgm:cxn modelId="{E29BC43F-92E8-447D-A853-E8C1A43D6EFA}" type="presParOf" srcId="{C2722157-E411-42FC-A0B8-3058897CEBCC}" destId="{397C498A-EB70-4496-94CE-84FC3CAC4218}" srcOrd="4" destOrd="0" presId="urn:microsoft.com/office/officeart/2005/8/layout/bList2"/>
    <dgm:cxn modelId="{B8AF980A-CCD2-40FD-BD05-388D26270B8C}" type="presParOf" srcId="{397C498A-EB70-4496-94CE-84FC3CAC4218}" destId="{697C32C4-C192-42A5-B636-5A40B82A3E1D}" srcOrd="0" destOrd="0" presId="urn:microsoft.com/office/officeart/2005/8/layout/bList2"/>
    <dgm:cxn modelId="{4916D5CE-7B1D-4804-9D8A-4EEB92D603C5}" type="presParOf" srcId="{397C498A-EB70-4496-94CE-84FC3CAC4218}" destId="{EB4CE24C-A925-4399-A8DB-C6A71FD6689D}" srcOrd="1" destOrd="0" presId="urn:microsoft.com/office/officeart/2005/8/layout/bList2"/>
    <dgm:cxn modelId="{65A50A72-FF7E-4BBF-B18A-07D16A978279}" type="presParOf" srcId="{397C498A-EB70-4496-94CE-84FC3CAC4218}" destId="{56A43D18-72D4-4BE4-9C9F-C731CB6512E8}" srcOrd="2" destOrd="0" presId="urn:microsoft.com/office/officeart/2005/8/layout/bList2"/>
    <dgm:cxn modelId="{83583A4A-34CE-41DE-ADCC-1765994ED4ED}" type="presParOf" srcId="{397C498A-EB70-4496-94CE-84FC3CAC4218}" destId="{A572B8EE-B2F6-4EE9-8452-ABE387AEA38C}" srcOrd="3" destOrd="0" presId="urn:microsoft.com/office/officeart/2005/8/layout/bList2"/>
    <dgm:cxn modelId="{9350B1EF-D67A-43AF-A343-C782ADB93F9D}" type="presParOf" srcId="{C2722157-E411-42FC-A0B8-3058897CEBCC}" destId="{944E72C7-672F-4B2F-BC1C-DE6CF4D3EC18}" srcOrd="5" destOrd="0" presId="urn:microsoft.com/office/officeart/2005/8/layout/bList2"/>
    <dgm:cxn modelId="{6DA0D14B-3428-4D51-9D20-5FF5FD8B39D2}" type="presParOf" srcId="{C2722157-E411-42FC-A0B8-3058897CEBCC}" destId="{4AE12649-179C-4A49-8002-AC707AB8E4A6}" srcOrd="6" destOrd="0" presId="urn:microsoft.com/office/officeart/2005/8/layout/bList2"/>
    <dgm:cxn modelId="{D927366B-A895-4E7E-9C17-BAEFF36A9B26}" type="presParOf" srcId="{4AE12649-179C-4A49-8002-AC707AB8E4A6}" destId="{3F19645C-2FAE-4710-941B-AD380FEC2B30}" srcOrd="0" destOrd="0" presId="urn:microsoft.com/office/officeart/2005/8/layout/bList2"/>
    <dgm:cxn modelId="{B08E5FBA-11ED-4568-9EB9-25C4C333EED0}" type="presParOf" srcId="{4AE12649-179C-4A49-8002-AC707AB8E4A6}" destId="{8BF63984-E6FA-43B7-9C2D-BED12AB53A81}" srcOrd="1" destOrd="0" presId="urn:microsoft.com/office/officeart/2005/8/layout/bList2"/>
    <dgm:cxn modelId="{983FB025-E674-4AD7-A8B9-A97AA49BE13D}" type="presParOf" srcId="{4AE12649-179C-4A49-8002-AC707AB8E4A6}" destId="{DCB6AD66-A7D8-4522-885C-FF271B99E4F9}" srcOrd="2" destOrd="0" presId="urn:microsoft.com/office/officeart/2005/8/layout/bList2"/>
    <dgm:cxn modelId="{7307D1D5-29DC-47FE-8954-17DA551B3CC9}" type="presParOf" srcId="{4AE12649-179C-4A49-8002-AC707AB8E4A6}" destId="{F95305A2-02D8-4301-AE0C-FA7FB6525496}" srcOrd="3" destOrd="0" presId="urn:microsoft.com/office/officeart/2005/8/layout/bList2"/>
    <dgm:cxn modelId="{1CD594B2-2E53-42D8-B91C-99BFDFC9913D}" type="presParOf" srcId="{C2722157-E411-42FC-A0B8-3058897CEBCC}" destId="{D4582982-6B48-430B-9B7B-ED5BF4566582}" srcOrd="7" destOrd="0" presId="urn:microsoft.com/office/officeart/2005/8/layout/bList2"/>
    <dgm:cxn modelId="{A0AB9783-7C23-41B1-BE4F-B6181BCDA64F}" type="presParOf" srcId="{C2722157-E411-42FC-A0B8-3058897CEBCC}" destId="{99629F1A-8DF4-4B70-AF8D-49F5DDF28A2E}" srcOrd="8" destOrd="0" presId="urn:microsoft.com/office/officeart/2005/8/layout/bList2"/>
    <dgm:cxn modelId="{92536CB0-7B63-483F-99C7-EBC740A1E6BF}" type="presParOf" srcId="{99629F1A-8DF4-4B70-AF8D-49F5DDF28A2E}" destId="{D867BB95-417A-44F1-98F8-237DBF069C84}" srcOrd="0" destOrd="0" presId="urn:microsoft.com/office/officeart/2005/8/layout/bList2"/>
    <dgm:cxn modelId="{89B677E1-3C72-490A-B6D3-6D152C559943}" type="presParOf" srcId="{99629F1A-8DF4-4B70-AF8D-49F5DDF28A2E}" destId="{D5B4ECA0-5530-42D7-BB8E-846005D7EC5E}" srcOrd="1" destOrd="0" presId="urn:microsoft.com/office/officeart/2005/8/layout/bList2"/>
    <dgm:cxn modelId="{C1DEC030-B8C1-44D6-8654-67DA1B532628}" type="presParOf" srcId="{99629F1A-8DF4-4B70-AF8D-49F5DDF28A2E}" destId="{9AAD3A87-B01A-40DA-8C1F-F224A282B0B1}" srcOrd="2" destOrd="0" presId="urn:microsoft.com/office/officeart/2005/8/layout/bList2"/>
    <dgm:cxn modelId="{56839277-5745-41D2-859D-5B7BFBE27FFE}" type="presParOf" srcId="{99629F1A-8DF4-4B70-AF8D-49F5DDF28A2E}" destId="{035A0185-07E2-4A11-805B-7640C08F4223}" srcOrd="3" destOrd="0" presId="urn:microsoft.com/office/officeart/2005/8/layout/bList2"/>
    <dgm:cxn modelId="{493D7204-55B5-412B-8382-1610143CB606}" type="presParOf" srcId="{C2722157-E411-42FC-A0B8-3058897CEBCC}" destId="{3611AE52-CAA6-410A-8E06-292380667B69}" srcOrd="9" destOrd="0" presId="urn:microsoft.com/office/officeart/2005/8/layout/bList2"/>
    <dgm:cxn modelId="{18F8A571-412A-404E-BE00-21B206A757E1}" type="presParOf" srcId="{C2722157-E411-42FC-A0B8-3058897CEBCC}" destId="{2A94123A-5655-4D2A-BB5D-E9BE0E934104}" srcOrd="10" destOrd="0" presId="urn:microsoft.com/office/officeart/2005/8/layout/bList2"/>
    <dgm:cxn modelId="{67010DAB-2C15-4E9E-A89C-2AD817F6547E}" type="presParOf" srcId="{2A94123A-5655-4D2A-BB5D-E9BE0E934104}" destId="{42EA4B47-A76B-4993-B96C-F736A9F90574}" srcOrd="0" destOrd="0" presId="urn:microsoft.com/office/officeart/2005/8/layout/bList2"/>
    <dgm:cxn modelId="{E455CAAD-532E-48A6-B7D8-9B307F640605}" type="presParOf" srcId="{2A94123A-5655-4D2A-BB5D-E9BE0E934104}" destId="{A9729E02-28B4-4C7F-BC2C-93023C0FD64A}" srcOrd="1" destOrd="0" presId="urn:microsoft.com/office/officeart/2005/8/layout/bList2"/>
    <dgm:cxn modelId="{1D58930B-CC9E-490D-8F7D-B234CF1C6CF5}" type="presParOf" srcId="{2A94123A-5655-4D2A-BB5D-E9BE0E934104}" destId="{5D97415B-A762-4BA1-A8E3-406D0B70562A}" srcOrd="2" destOrd="0" presId="urn:microsoft.com/office/officeart/2005/8/layout/bList2"/>
    <dgm:cxn modelId="{9AE214CB-0114-4007-A4D2-E527280A681A}" type="presParOf" srcId="{2A94123A-5655-4D2A-BB5D-E9BE0E934104}" destId="{10F5C98C-AB13-481E-B2C3-9BCC0264F443}" srcOrd="3" destOrd="0" presId="urn:microsoft.com/office/officeart/2005/8/layout/bList2"/>
    <dgm:cxn modelId="{D3855ABB-A216-42DB-803C-E8321D159690}" type="presParOf" srcId="{C2722157-E411-42FC-A0B8-3058897CEBCC}" destId="{C4405B47-1CBA-480B-8534-4E0283AE5E04}" srcOrd="11" destOrd="0" presId="urn:microsoft.com/office/officeart/2005/8/layout/bList2"/>
    <dgm:cxn modelId="{F8EA846C-B9AD-4A6F-94B5-A68345881407}" type="presParOf" srcId="{C2722157-E411-42FC-A0B8-3058897CEBCC}" destId="{B361E7D2-21F9-4285-844B-8DC02B68488C}" srcOrd="12" destOrd="0" presId="urn:microsoft.com/office/officeart/2005/8/layout/bList2"/>
    <dgm:cxn modelId="{52D67D73-EF6C-4B63-BC3D-690926399028}" type="presParOf" srcId="{B361E7D2-21F9-4285-844B-8DC02B68488C}" destId="{3E13A69C-53BB-416F-BC22-A6153F623546}" srcOrd="0" destOrd="0" presId="urn:microsoft.com/office/officeart/2005/8/layout/bList2"/>
    <dgm:cxn modelId="{C9D532AC-99A2-4116-8F01-6FAED22FBA27}" type="presParOf" srcId="{B361E7D2-21F9-4285-844B-8DC02B68488C}" destId="{8EFDDC5C-5056-4C15-979C-C241918DD218}" srcOrd="1" destOrd="0" presId="urn:microsoft.com/office/officeart/2005/8/layout/bList2"/>
    <dgm:cxn modelId="{2473BE36-94F1-46AE-B167-98B159686360}" type="presParOf" srcId="{B361E7D2-21F9-4285-844B-8DC02B68488C}" destId="{7F42CD81-1B13-4DDD-A995-7D64874A039C}" srcOrd="2" destOrd="0" presId="urn:microsoft.com/office/officeart/2005/8/layout/bList2"/>
    <dgm:cxn modelId="{0C4F4082-84E8-4926-ABA3-23E3E16178F0}" type="presParOf" srcId="{B361E7D2-21F9-4285-844B-8DC02B68488C}" destId="{08B6F8FE-747E-4C70-9352-24FB3C3C951C}"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84D9A78-E5EE-405C-9EAA-26112F41A4E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9F8F704-CDBE-4BA4-8F69-E2486F0532C6}">
      <dgm:prSet/>
      <dgm:spPr/>
      <dgm:t>
        <a:bodyPr/>
        <a:lstStyle/>
        <a:p>
          <a:pPr>
            <a:lnSpc>
              <a:spcPct val="100000"/>
            </a:lnSpc>
          </a:pPr>
          <a:r>
            <a:rPr lang="en-US"/>
            <a:t>Genotyping looks at bacterial DNA to determine genetic relatedness of TB strains from different patients with positive TB cultures</a:t>
          </a:r>
        </a:p>
      </dgm:t>
    </dgm:pt>
    <dgm:pt modelId="{B5E2A3E7-3912-46BC-8288-B5F29B2BADA3}" type="parTrans" cxnId="{18F884C3-C1FE-4C92-AD3E-135857D0A57C}">
      <dgm:prSet/>
      <dgm:spPr/>
      <dgm:t>
        <a:bodyPr/>
        <a:lstStyle/>
        <a:p>
          <a:endParaRPr lang="en-US"/>
        </a:p>
      </dgm:t>
    </dgm:pt>
    <dgm:pt modelId="{E22C125A-1067-4254-9BEE-5587A606F330}" type="sibTrans" cxnId="{18F884C3-C1FE-4C92-AD3E-135857D0A57C}">
      <dgm:prSet/>
      <dgm:spPr/>
      <dgm:t>
        <a:bodyPr/>
        <a:lstStyle/>
        <a:p>
          <a:endParaRPr lang="en-US"/>
        </a:p>
      </dgm:t>
    </dgm:pt>
    <dgm:pt modelId="{50007917-8323-4AB0-B07B-0DF3A609BE7A}">
      <dgm:prSet/>
      <dgm:spPr/>
      <dgm:t>
        <a:bodyPr/>
        <a:lstStyle/>
        <a:p>
          <a:pPr>
            <a:lnSpc>
              <a:spcPct val="100000"/>
            </a:lnSpc>
          </a:pPr>
          <a:r>
            <a:rPr lang="en-US"/>
            <a:t>Helps understand transmission relationship between cases </a:t>
          </a:r>
        </a:p>
      </dgm:t>
    </dgm:pt>
    <dgm:pt modelId="{1479BF32-E4E3-4A2D-955A-E289548A1BE5}" type="parTrans" cxnId="{C81E35C5-6A0A-4AE8-A9B6-57EF365C607D}">
      <dgm:prSet/>
      <dgm:spPr/>
      <dgm:t>
        <a:bodyPr/>
        <a:lstStyle/>
        <a:p>
          <a:endParaRPr lang="en-US"/>
        </a:p>
      </dgm:t>
    </dgm:pt>
    <dgm:pt modelId="{4FFDCFB3-1632-4BE9-98C6-639FFE0559EB}" type="sibTrans" cxnId="{C81E35C5-6A0A-4AE8-A9B6-57EF365C607D}">
      <dgm:prSet/>
      <dgm:spPr/>
      <dgm:t>
        <a:bodyPr/>
        <a:lstStyle/>
        <a:p>
          <a:endParaRPr lang="en-US"/>
        </a:p>
      </dgm:t>
    </dgm:pt>
    <dgm:pt modelId="{5A5866C2-4CE2-43B8-966F-2A874C14E5DF}" type="pres">
      <dgm:prSet presAssocID="{484D9A78-E5EE-405C-9EAA-26112F41A4E7}" presName="root" presStyleCnt="0">
        <dgm:presLayoutVars>
          <dgm:dir/>
          <dgm:resizeHandles val="exact"/>
        </dgm:presLayoutVars>
      </dgm:prSet>
      <dgm:spPr/>
    </dgm:pt>
    <dgm:pt modelId="{25C0C915-0ED0-47EB-AEEF-467657F08D93}" type="pres">
      <dgm:prSet presAssocID="{69F8F704-CDBE-4BA4-8F69-E2486F0532C6}" presName="compNode" presStyleCnt="0"/>
      <dgm:spPr/>
    </dgm:pt>
    <dgm:pt modelId="{E46EEDEB-024A-4D82-912F-0DBC1AA80D48}" type="pres">
      <dgm:prSet presAssocID="{69F8F704-CDBE-4BA4-8F69-E2486F0532C6}" presName="bgRect" presStyleLbl="bgShp" presStyleIdx="0" presStyleCnt="2"/>
      <dgm:spPr/>
    </dgm:pt>
    <dgm:pt modelId="{28DA9A85-8AF4-4760-9D0A-C5D6BF3828BE}" type="pres">
      <dgm:prSet presAssocID="{69F8F704-CDBE-4BA4-8F69-E2486F0532C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NA"/>
        </a:ext>
      </dgm:extLst>
    </dgm:pt>
    <dgm:pt modelId="{CECD9522-4F1F-4F27-842A-8F7638395DE4}" type="pres">
      <dgm:prSet presAssocID="{69F8F704-CDBE-4BA4-8F69-E2486F0532C6}" presName="spaceRect" presStyleCnt="0"/>
      <dgm:spPr/>
    </dgm:pt>
    <dgm:pt modelId="{7B9DE36F-9008-417F-B025-715D6DE18279}" type="pres">
      <dgm:prSet presAssocID="{69F8F704-CDBE-4BA4-8F69-E2486F0532C6}" presName="parTx" presStyleLbl="revTx" presStyleIdx="0" presStyleCnt="2">
        <dgm:presLayoutVars>
          <dgm:chMax val="0"/>
          <dgm:chPref val="0"/>
        </dgm:presLayoutVars>
      </dgm:prSet>
      <dgm:spPr/>
    </dgm:pt>
    <dgm:pt modelId="{0D6417B2-E653-42A3-B33D-8F11AD326561}" type="pres">
      <dgm:prSet presAssocID="{E22C125A-1067-4254-9BEE-5587A606F330}" presName="sibTrans" presStyleCnt="0"/>
      <dgm:spPr/>
    </dgm:pt>
    <dgm:pt modelId="{FC1050F9-FC24-4005-AC57-69A5A095CDC7}" type="pres">
      <dgm:prSet presAssocID="{50007917-8323-4AB0-B07B-0DF3A609BE7A}" presName="compNode" presStyleCnt="0"/>
      <dgm:spPr/>
    </dgm:pt>
    <dgm:pt modelId="{014ACCE6-E429-4266-AF83-BA9CFA24FA83}" type="pres">
      <dgm:prSet presAssocID="{50007917-8323-4AB0-B07B-0DF3A609BE7A}" presName="bgRect" presStyleLbl="bgShp" presStyleIdx="1" presStyleCnt="2"/>
      <dgm:spPr/>
    </dgm:pt>
    <dgm:pt modelId="{8AA8A2B0-C777-4E2D-9DBB-2A435618EE47}" type="pres">
      <dgm:prSet presAssocID="{50007917-8323-4AB0-B07B-0DF3A609BE7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croscope"/>
        </a:ext>
      </dgm:extLst>
    </dgm:pt>
    <dgm:pt modelId="{C372A333-2CA3-4361-867B-63A1949A8DE1}" type="pres">
      <dgm:prSet presAssocID="{50007917-8323-4AB0-B07B-0DF3A609BE7A}" presName="spaceRect" presStyleCnt="0"/>
      <dgm:spPr/>
    </dgm:pt>
    <dgm:pt modelId="{E06CAB80-428F-4088-BE37-E08E6CD27DE5}" type="pres">
      <dgm:prSet presAssocID="{50007917-8323-4AB0-B07B-0DF3A609BE7A}" presName="parTx" presStyleLbl="revTx" presStyleIdx="1" presStyleCnt="2">
        <dgm:presLayoutVars>
          <dgm:chMax val="0"/>
          <dgm:chPref val="0"/>
        </dgm:presLayoutVars>
      </dgm:prSet>
      <dgm:spPr/>
    </dgm:pt>
  </dgm:ptLst>
  <dgm:cxnLst>
    <dgm:cxn modelId="{AF4B8F02-CB9A-4AF8-BDDB-36FD42E6AE93}" type="presOf" srcId="{69F8F704-CDBE-4BA4-8F69-E2486F0532C6}" destId="{7B9DE36F-9008-417F-B025-715D6DE18279}" srcOrd="0" destOrd="0" presId="urn:microsoft.com/office/officeart/2018/2/layout/IconVerticalSolidList"/>
    <dgm:cxn modelId="{8227B93A-D16E-4EF7-B316-DF87BC4D721C}" type="presOf" srcId="{50007917-8323-4AB0-B07B-0DF3A609BE7A}" destId="{E06CAB80-428F-4088-BE37-E08E6CD27DE5}" srcOrd="0" destOrd="0" presId="urn:microsoft.com/office/officeart/2018/2/layout/IconVerticalSolidList"/>
    <dgm:cxn modelId="{18F884C3-C1FE-4C92-AD3E-135857D0A57C}" srcId="{484D9A78-E5EE-405C-9EAA-26112F41A4E7}" destId="{69F8F704-CDBE-4BA4-8F69-E2486F0532C6}" srcOrd="0" destOrd="0" parTransId="{B5E2A3E7-3912-46BC-8288-B5F29B2BADA3}" sibTransId="{E22C125A-1067-4254-9BEE-5587A606F330}"/>
    <dgm:cxn modelId="{C81E35C5-6A0A-4AE8-A9B6-57EF365C607D}" srcId="{484D9A78-E5EE-405C-9EAA-26112F41A4E7}" destId="{50007917-8323-4AB0-B07B-0DF3A609BE7A}" srcOrd="1" destOrd="0" parTransId="{1479BF32-E4E3-4A2D-955A-E289548A1BE5}" sibTransId="{4FFDCFB3-1632-4BE9-98C6-639FFE0559EB}"/>
    <dgm:cxn modelId="{C62ADED5-5BE3-4867-957D-C10469EEA0A1}" type="presOf" srcId="{484D9A78-E5EE-405C-9EAA-26112F41A4E7}" destId="{5A5866C2-4CE2-43B8-966F-2A874C14E5DF}" srcOrd="0" destOrd="0" presId="urn:microsoft.com/office/officeart/2018/2/layout/IconVerticalSolidList"/>
    <dgm:cxn modelId="{5A78BD78-3DEB-46A1-9576-884D61E40649}" type="presParOf" srcId="{5A5866C2-4CE2-43B8-966F-2A874C14E5DF}" destId="{25C0C915-0ED0-47EB-AEEF-467657F08D93}" srcOrd="0" destOrd="0" presId="urn:microsoft.com/office/officeart/2018/2/layout/IconVerticalSolidList"/>
    <dgm:cxn modelId="{692DC13C-ABCB-47C6-AA50-13D6501C7035}" type="presParOf" srcId="{25C0C915-0ED0-47EB-AEEF-467657F08D93}" destId="{E46EEDEB-024A-4D82-912F-0DBC1AA80D48}" srcOrd="0" destOrd="0" presId="urn:microsoft.com/office/officeart/2018/2/layout/IconVerticalSolidList"/>
    <dgm:cxn modelId="{545099BA-EFA6-478B-87BE-8B44702AA174}" type="presParOf" srcId="{25C0C915-0ED0-47EB-AEEF-467657F08D93}" destId="{28DA9A85-8AF4-4760-9D0A-C5D6BF3828BE}" srcOrd="1" destOrd="0" presId="urn:microsoft.com/office/officeart/2018/2/layout/IconVerticalSolidList"/>
    <dgm:cxn modelId="{08AB4ED1-E90C-4148-A7E3-42AA6C415B0E}" type="presParOf" srcId="{25C0C915-0ED0-47EB-AEEF-467657F08D93}" destId="{CECD9522-4F1F-4F27-842A-8F7638395DE4}" srcOrd="2" destOrd="0" presId="urn:microsoft.com/office/officeart/2018/2/layout/IconVerticalSolidList"/>
    <dgm:cxn modelId="{C4091D63-44C6-4DFB-A20E-F3D7506683C5}" type="presParOf" srcId="{25C0C915-0ED0-47EB-AEEF-467657F08D93}" destId="{7B9DE36F-9008-417F-B025-715D6DE18279}" srcOrd="3" destOrd="0" presId="urn:microsoft.com/office/officeart/2018/2/layout/IconVerticalSolidList"/>
    <dgm:cxn modelId="{0018D3FA-5169-4110-9713-01B752722ACC}" type="presParOf" srcId="{5A5866C2-4CE2-43B8-966F-2A874C14E5DF}" destId="{0D6417B2-E653-42A3-B33D-8F11AD326561}" srcOrd="1" destOrd="0" presId="urn:microsoft.com/office/officeart/2018/2/layout/IconVerticalSolidList"/>
    <dgm:cxn modelId="{6B35CF96-EC73-4D8C-A0AF-46038E6E8B82}" type="presParOf" srcId="{5A5866C2-4CE2-43B8-966F-2A874C14E5DF}" destId="{FC1050F9-FC24-4005-AC57-69A5A095CDC7}" srcOrd="2" destOrd="0" presId="urn:microsoft.com/office/officeart/2018/2/layout/IconVerticalSolidList"/>
    <dgm:cxn modelId="{BCFF3DB9-39D4-4393-B717-F93FA13D3C25}" type="presParOf" srcId="{FC1050F9-FC24-4005-AC57-69A5A095CDC7}" destId="{014ACCE6-E429-4266-AF83-BA9CFA24FA83}" srcOrd="0" destOrd="0" presId="urn:microsoft.com/office/officeart/2018/2/layout/IconVerticalSolidList"/>
    <dgm:cxn modelId="{A2BB2F51-841E-421A-B57A-FED422C5C1A4}" type="presParOf" srcId="{FC1050F9-FC24-4005-AC57-69A5A095CDC7}" destId="{8AA8A2B0-C777-4E2D-9DBB-2A435618EE47}" srcOrd="1" destOrd="0" presId="urn:microsoft.com/office/officeart/2018/2/layout/IconVerticalSolidList"/>
    <dgm:cxn modelId="{AA5C5081-FCBC-48DF-9C5F-F8D36C6AF586}" type="presParOf" srcId="{FC1050F9-FC24-4005-AC57-69A5A095CDC7}" destId="{C372A333-2CA3-4361-867B-63A1949A8DE1}" srcOrd="2" destOrd="0" presId="urn:microsoft.com/office/officeart/2018/2/layout/IconVerticalSolidList"/>
    <dgm:cxn modelId="{464FEE20-EDF4-4CE7-9F49-0548E57C34BE}" type="presParOf" srcId="{FC1050F9-FC24-4005-AC57-69A5A095CDC7}" destId="{E06CAB80-428F-4088-BE37-E08E6CD27DE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501280E-9348-47A0-A09A-8F6463B74AED}" type="doc">
      <dgm:prSet loTypeId="urn:microsoft.com/office/officeart/2005/8/layout/vList2" loCatId="list" qsTypeId="urn:microsoft.com/office/officeart/2005/8/quickstyle/simple1" qsCatId="simple" csTypeId="urn:microsoft.com/office/officeart/2005/8/colors/accent1_4" csCatId="accent1"/>
      <dgm:spPr/>
      <dgm:t>
        <a:bodyPr/>
        <a:lstStyle/>
        <a:p>
          <a:endParaRPr lang="en-US"/>
        </a:p>
      </dgm:t>
    </dgm:pt>
    <dgm:pt modelId="{6DB3CD30-C067-462A-A700-3B2263469B73}">
      <dgm:prSet custT="1"/>
      <dgm:spPr/>
      <dgm:t>
        <a:bodyPr/>
        <a:lstStyle/>
        <a:p>
          <a:r>
            <a:rPr lang="en-US" sz="2000"/>
            <a:t>Who is following up with the results of the lumbar puncture?</a:t>
          </a:r>
        </a:p>
      </dgm:t>
    </dgm:pt>
    <dgm:pt modelId="{CA48F9D8-7488-442B-85F0-8E21BF5436E4}" type="parTrans" cxnId="{495D91A4-0871-47CC-8188-655B8236E84C}">
      <dgm:prSet/>
      <dgm:spPr/>
      <dgm:t>
        <a:bodyPr/>
        <a:lstStyle/>
        <a:p>
          <a:endParaRPr lang="en-US" sz="2000"/>
        </a:p>
      </dgm:t>
    </dgm:pt>
    <dgm:pt modelId="{63ACCF5D-D2DF-440E-96D1-140053B7438B}" type="sibTrans" cxnId="{495D91A4-0871-47CC-8188-655B8236E84C}">
      <dgm:prSet/>
      <dgm:spPr/>
      <dgm:t>
        <a:bodyPr/>
        <a:lstStyle/>
        <a:p>
          <a:endParaRPr lang="en-US" sz="2000"/>
        </a:p>
      </dgm:t>
    </dgm:pt>
    <dgm:pt modelId="{9B7BBB34-94E8-44B8-8162-822DF58437DA}">
      <dgm:prSet custT="1"/>
      <dgm:spPr/>
      <dgm:t>
        <a:bodyPr/>
        <a:lstStyle/>
        <a:p>
          <a:r>
            <a:rPr lang="en-US" sz="2000"/>
            <a:t>What happens if the specimen is smear negative?</a:t>
          </a:r>
        </a:p>
      </dgm:t>
    </dgm:pt>
    <dgm:pt modelId="{7CF422C7-7B69-40FC-9F3A-134427CD9931}" type="parTrans" cxnId="{5038196A-A650-4044-A84B-3992F1C3892D}">
      <dgm:prSet/>
      <dgm:spPr/>
      <dgm:t>
        <a:bodyPr/>
        <a:lstStyle/>
        <a:p>
          <a:endParaRPr lang="en-US" sz="2000"/>
        </a:p>
      </dgm:t>
    </dgm:pt>
    <dgm:pt modelId="{65029E23-5701-4E3D-A3A4-D84DC23D12BB}" type="sibTrans" cxnId="{5038196A-A650-4044-A84B-3992F1C3892D}">
      <dgm:prSet/>
      <dgm:spPr/>
      <dgm:t>
        <a:bodyPr/>
        <a:lstStyle/>
        <a:p>
          <a:endParaRPr lang="en-US" sz="2000"/>
        </a:p>
      </dgm:t>
    </dgm:pt>
    <dgm:pt modelId="{D4DB0DA9-F107-430F-B26D-4AE394AF54AE}">
      <dgm:prSet custT="1"/>
      <dgm:spPr/>
      <dgm:t>
        <a:bodyPr/>
        <a:lstStyle/>
        <a:p>
          <a:r>
            <a:rPr lang="en-US" sz="2000"/>
            <a:t>Do the parents know that the medications are available at no cost by the health department?</a:t>
          </a:r>
        </a:p>
      </dgm:t>
    </dgm:pt>
    <dgm:pt modelId="{DC09BEEF-93BC-4AA1-B184-8B65C4F814E8}" type="parTrans" cxnId="{A5020533-0C64-461D-A609-CCA46B169C03}">
      <dgm:prSet/>
      <dgm:spPr/>
      <dgm:t>
        <a:bodyPr/>
        <a:lstStyle/>
        <a:p>
          <a:endParaRPr lang="en-US" sz="2000"/>
        </a:p>
      </dgm:t>
    </dgm:pt>
    <dgm:pt modelId="{46C89725-6CC1-4C94-A9EA-FA8B3C947BFD}" type="sibTrans" cxnId="{A5020533-0C64-461D-A609-CCA46B169C03}">
      <dgm:prSet/>
      <dgm:spPr/>
      <dgm:t>
        <a:bodyPr/>
        <a:lstStyle/>
        <a:p>
          <a:endParaRPr lang="en-US" sz="2000"/>
        </a:p>
      </dgm:t>
    </dgm:pt>
    <dgm:pt modelId="{9FB5CFE6-932D-4FD9-98B0-BE13B682F6E1}">
      <dgm:prSet custT="1"/>
      <dgm:spPr/>
      <dgm:t>
        <a:bodyPr/>
        <a:lstStyle/>
        <a:p>
          <a:r>
            <a:rPr lang="en-US" sz="2000"/>
            <a:t>Is there anyone else sick at home?</a:t>
          </a:r>
        </a:p>
      </dgm:t>
    </dgm:pt>
    <dgm:pt modelId="{48E28F5A-322B-4480-8083-3C12EA609210}" type="parTrans" cxnId="{DEEF7375-A254-4211-B529-0B6743D6237F}">
      <dgm:prSet/>
      <dgm:spPr/>
      <dgm:t>
        <a:bodyPr/>
        <a:lstStyle/>
        <a:p>
          <a:endParaRPr lang="en-US" sz="2000"/>
        </a:p>
      </dgm:t>
    </dgm:pt>
    <dgm:pt modelId="{43BFB202-FC4C-44D8-9F58-88F0B0AA6A31}" type="sibTrans" cxnId="{DEEF7375-A254-4211-B529-0B6743D6237F}">
      <dgm:prSet/>
      <dgm:spPr/>
      <dgm:t>
        <a:bodyPr/>
        <a:lstStyle/>
        <a:p>
          <a:endParaRPr lang="en-US" sz="2000"/>
        </a:p>
      </dgm:t>
    </dgm:pt>
    <dgm:pt modelId="{58237D6F-3B43-4120-908C-3F7ACA5151E1}">
      <dgm:prSet custT="1"/>
      <dgm:spPr/>
      <dgm:t>
        <a:bodyPr/>
        <a:lstStyle/>
        <a:p>
          <a:r>
            <a:rPr lang="en-US" sz="2000"/>
            <a:t>Where was the child exposed to TB?</a:t>
          </a:r>
        </a:p>
      </dgm:t>
    </dgm:pt>
    <dgm:pt modelId="{299A5D38-142E-4C20-BD5D-2DAC5A570B20}" type="parTrans" cxnId="{E66C5922-9DD4-415D-8B5E-844B085B0413}">
      <dgm:prSet/>
      <dgm:spPr/>
      <dgm:t>
        <a:bodyPr/>
        <a:lstStyle/>
        <a:p>
          <a:endParaRPr lang="en-US" sz="2000"/>
        </a:p>
      </dgm:t>
    </dgm:pt>
    <dgm:pt modelId="{AA116366-C53C-42C7-84A0-5336EC5C5858}" type="sibTrans" cxnId="{E66C5922-9DD4-415D-8B5E-844B085B0413}">
      <dgm:prSet/>
      <dgm:spPr/>
      <dgm:t>
        <a:bodyPr/>
        <a:lstStyle/>
        <a:p>
          <a:endParaRPr lang="en-US" sz="2000"/>
        </a:p>
      </dgm:t>
    </dgm:pt>
    <dgm:pt modelId="{B3364587-296A-4C3F-89E5-B8EF0249A80C}">
      <dgm:prSet custT="1"/>
      <dgm:spPr/>
      <dgm:t>
        <a:bodyPr/>
        <a:lstStyle/>
        <a:p>
          <a:r>
            <a:rPr lang="en-US" sz="2000" dirty="0"/>
            <a:t>What should the hospital do to support public health’s role in this child’s care?</a:t>
          </a:r>
        </a:p>
      </dgm:t>
    </dgm:pt>
    <dgm:pt modelId="{1EF1C3C7-4207-4AB4-B289-799906C975D6}" type="parTrans" cxnId="{3FE711F3-91C9-410C-95CF-608C35C7B47C}">
      <dgm:prSet/>
      <dgm:spPr/>
      <dgm:t>
        <a:bodyPr/>
        <a:lstStyle/>
        <a:p>
          <a:endParaRPr lang="en-US" sz="2000"/>
        </a:p>
      </dgm:t>
    </dgm:pt>
    <dgm:pt modelId="{92955418-89E5-4693-B727-8B4F6784D5CA}" type="sibTrans" cxnId="{3FE711F3-91C9-410C-95CF-608C35C7B47C}">
      <dgm:prSet/>
      <dgm:spPr/>
      <dgm:t>
        <a:bodyPr/>
        <a:lstStyle/>
        <a:p>
          <a:endParaRPr lang="en-US" sz="2000"/>
        </a:p>
      </dgm:t>
    </dgm:pt>
    <dgm:pt modelId="{A849D16E-E870-4414-A4D2-C38A08111826}" type="pres">
      <dgm:prSet presAssocID="{7501280E-9348-47A0-A09A-8F6463B74AED}" presName="linear" presStyleCnt="0">
        <dgm:presLayoutVars>
          <dgm:animLvl val="lvl"/>
          <dgm:resizeHandles val="exact"/>
        </dgm:presLayoutVars>
      </dgm:prSet>
      <dgm:spPr/>
    </dgm:pt>
    <dgm:pt modelId="{5D9083F2-4E83-4B39-83C1-610A0D4834A4}" type="pres">
      <dgm:prSet presAssocID="{6DB3CD30-C067-462A-A700-3B2263469B73}" presName="parentText" presStyleLbl="node1" presStyleIdx="0" presStyleCnt="6">
        <dgm:presLayoutVars>
          <dgm:chMax val="0"/>
          <dgm:bulletEnabled val="1"/>
        </dgm:presLayoutVars>
      </dgm:prSet>
      <dgm:spPr/>
    </dgm:pt>
    <dgm:pt modelId="{BFCAF84C-A271-4234-BD44-5166C1CEB67E}" type="pres">
      <dgm:prSet presAssocID="{63ACCF5D-D2DF-440E-96D1-140053B7438B}" presName="spacer" presStyleCnt="0"/>
      <dgm:spPr/>
    </dgm:pt>
    <dgm:pt modelId="{25D0B280-10E9-4D90-AE0B-CC7527E150B7}" type="pres">
      <dgm:prSet presAssocID="{9B7BBB34-94E8-44B8-8162-822DF58437DA}" presName="parentText" presStyleLbl="node1" presStyleIdx="1" presStyleCnt="6">
        <dgm:presLayoutVars>
          <dgm:chMax val="0"/>
          <dgm:bulletEnabled val="1"/>
        </dgm:presLayoutVars>
      </dgm:prSet>
      <dgm:spPr/>
    </dgm:pt>
    <dgm:pt modelId="{5F1E80ED-7080-4F2B-B9BB-391641F3D130}" type="pres">
      <dgm:prSet presAssocID="{65029E23-5701-4E3D-A3A4-D84DC23D12BB}" presName="spacer" presStyleCnt="0"/>
      <dgm:spPr/>
    </dgm:pt>
    <dgm:pt modelId="{A288DEE5-B386-40F6-9835-7F098B670393}" type="pres">
      <dgm:prSet presAssocID="{D4DB0DA9-F107-430F-B26D-4AE394AF54AE}" presName="parentText" presStyleLbl="node1" presStyleIdx="2" presStyleCnt="6">
        <dgm:presLayoutVars>
          <dgm:chMax val="0"/>
          <dgm:bulletEnabled val="1"/>
        </dgm:presLayoutVars>
      </dgm:prSet>
      <dgm:spPr/>
    </dgm:pt>
    <dgm:pt modelId="{D53D8C80-9542-4348-A86C-F22934A3ACD0}" type="pres">
      <dgm:prSet presAssocID="{46C89725-6CC1-4C94-A9EA-FA8B3C947BFD}" presName="spacer" presStyleCnt="0"/>
      <dgm:spPr/>
    </dgm:pt>
    <dgm:pt modelId="{A46CFF82-68AD-49AF-9CD6-D8AA5F395E29}" type="pres">
      <dgm:prSet presAssocID="{9FB5CFE6-932D-4FD9-98B0-BE13B682F6E1}" presName="parentText" presStyleLbl="node1" presStyleIdx="3" presStyleCnt="6">
        <dgm:presLayoutVars>
          <dgm:chMax val="0"/>
          <dgm:bulletEnabled val="1"/>
        </dgm:presLayoutVars>
      </dgm:prSet>
      <dgm:spPr/>
    </dgm:pt>
    <dgm:pt modelId="{759CF8C5-51DB-408F-8455-FB1D92B461EB}" type="pres">
      <dgm:prSet presAssocID="{43BFB202-FC4C-44D8-9F58-88F0B0AA6A31}" presName="spacer" presStyleCnt="0"/>
      <dgm:spPr/>
    </dgm:pt>
    <dgm:pt modelId="{32544D65-35E0-44E6-B793-6B75E3689F8E}" type="pres">
      <dgm:prSet presAssocID="{58237D6F-3B43-4120-908C-3F7ACA5151E1}" presName="parentText" presStyleLbl="node1" presStyleIdx="4" presStyleCnt="6">
        <dgm:presLayoutVars>
          <dgm:chMax val="0"/>
          <dgm:bulletEnabled val="1"/>
        </dgm:presLayoutVars>
      </dgm:prSet>
      <dgm:spPr/>
    </dgm:pt>
    <dgm:pt modelId="{2DB02C58-D69C-4BEF-A70C-0749E0C5E8F8}" type="pres">
      <dgm:prSet presAssocID="{AA116366-C53C-42C7-84A0-5336EC5C5858}" presName="spacer" presStyleCnt="0"/>
      <dgm:spPr/>
    </dgm:pt>
    <dgm:pt modelId="{8C71DCB1-B1E9-403D-8016-003996979342}" type="pres">
      <dgm:prSet presAssocID="{B3364587-296A-4C3F-89E5-B8EF0249A80C}" presName="parentText" presStyleLbl="node1" presStyleIdx="5" presStyleCnt="6">
        <dgm:presLayoutVars>
          <dgm:chMax val="0"/>
          <dgm:bulletEnabled val="1"/>
        </dgm:presLayoutVars>
      </dgm:prSet>
      <dgm:spPr/>
    </dgm:pt>
  </dgm:ptLst>
  <dgm:cxnLst>
    <dgm:cxn modelId="{E94FAB07-7BC3-4EA6-A8D3-88D645BE5160}" type="presOf" srcId="{D4DB0DA9-F107-430F-B26D-4AE394AF54AE}" destId="{A288DEE5-B386-40F6-9835-7F098B670393}" srcOrd="0" destOrd="0" presId="urn:microsoft.com/office/officeart/2005/8/layout/vList2"/>
    <dgm:cxn modelId="{E66C5922-9DD4-415D-8B5E-844B085B0413}" srcId="{7501280E-9348-47A0-A09A-8F6463B74AED}" destId="{58237D6F-3B43-4120-908C-3F7ACA5151E1}" srcOrd="4" destOrd="0" parTransId="{299A5D38-142E-4C20-BD5D-2DAC5A570B20}" sibTransId="{AA116366-C53C-42C7-84A0-5336EC5C5858}"/>
    <dgm:cxn modelId="{A5020533-0C64-461D-A609-CCA46B169C03}" srcId="{7501280E-9348-47A0-A09A-8F6463B74AED}" destId="{D4DB0DA9-F107-430F-B26D-4AE394AF54AE}" srcOrd="2" destOrd="0" parTransId="{DC09BEEF-93BC-4AA1-B184-8B65C4F814E8}" sibTransId="{46C89725-6CC1-4C94-A9EA-FA8B3C947BFD}"/>
    <dgm:cxn modelId="{52123F45-6965-4028-A916-7D4F48E62CB8}" type="presOf" srcId="{58237D6F-3B43-4120-908C-3F7ACA5151E1}" destId="{32544D65-35E0-44E6-B793-6B75E3689F8E}" srcOrd="0" destOrd="0" presId="urn:microsoft.com/office/officeart/2005/8/layout/vList2"/>
    <dgm:cxn modelId="{6D839D46-BA4E-41BD-A74C-DD32C617C300}" type="presOf" srcId="{9FB5CFE6-932D-4FD9-98B0-BE13B682F6E1}" destId="{A46CFF82-68AD-49AF-9CD6-D8AA5F395E29}" srcOrd="0" destOrd="0" presId="urn:microsoft.com/office/officeart/2005/8/layout/vList2"/>
    <dgm:cxn modelId="{D7632568-C4BC-48BA-96FB-9694D1E2C0EF}" type="presOf" srcId="{6DB3CD30-C067-462A-A700-3B2263469B73}" destId="{5D9083F2-4E83-4B39-83C1-610A0D4834A4}" srcOrd="0" destOrd="0" presId="urn:microsoft.com/office/officeart/2005/8/layout/vList2"/>
    <dgm:cxn modelId="{5038196A-A650-4044-A84B-3992F1C3892D}" srcId="{7501280E-9348-47A0-A09A-8F6463B74AED}" destId="{9B7BBB34-94E8-44B8-8162-822DF58437DA}" srcOrd="1" destOrd="0" parTransId="{7CF422C7-7B69-40FC-9F3A-134427CD9931}" sibTransId="{65029E23-5701-4E3D-A3A4-D84DC23D12BB}"/>
    <dgm:cxn modelId="{DEEF7375-A254-4211-B529-0B6743D6237F}" srcId="{7501280E-9348-47A0-A09A-8F6463B74AED}" destId="{9FB5CFE6-932D-4FD9-98B0-BE13B682F6E1}" srcOrd="3" destOrd="0" parTransId="{48E28F5A-322B-4480-8083-3C12EA609210}" sibTransId="{43BFB202-FC4C-44D8-9F58-88F0B0AA6A31}"/>
    <dgm:cxn modelId="{B1050278-C5C2-4327-A1DC-28DB68D4EE9B}" type="presOf" srcId="{B3364587-296A-4C3F-89E5-B8EF0249A80C}" destId="{8C71DCB1-B1E9-403D-8016-003996979342}" srcOrd="0" destOrd="0" presId="urn:microsoft.com/office/officeart/2005/8/layout/vList2"/>
    <dgm:cxn modelId="{B5AFC799-D3FA-462F-8DB3-D468956B5B3C}" type="presOf" srcId="{7501280E-9348-47A0-A09A-8F6463B74AED}" destId="{A849D16E-E870-4414-A4D2-C38A08111826}" srcOrd="0" destOrd="0" presId="urn:microsoft.com/office/officeart/2005/8/layout/vList2"/>
    <dgm:cxn modelId="{495D91A4-0871-47CC-8188-655B8236E84C}" srcId="{7501280E-9348-47A0-A09A-8F6463B74AED}" destId="{6DB3CD30-C067-462A-A700-3B2263469B73}" srcOrd="0" destOrd="0" parTransId="{CA48F9D8-7488-442B-85F0-8E21BF5436E4}" sibTransId="{63ACCF5D-D2DF-440E-96D1-140053B7438B}"/>
    <dgm:cxn modelId="{6A3147C5-89B6-419A-9FCC-614F8D487952}" type="presOf" srcId="{9B7BBB34-94E8-44B8-8162-822DF58437DA}" destId="{25D0B280-10E9-4D90-AE0B-CC7527E150B7}" srcOrd="0" destOrd="0" presId="urn:microsoft.com/office/officeart/2005/8/layout/vList2"/>
    <dgm:cxn modelId="{3FE711F3-91C9-410C-95CF-608C35C7B47C}" srcId="{7501280E-9348-47A0-A09A-8F6463B74AED}" destId="{B3364587-296A-4C3F-89E5-B8EF0249A80C}" srcOrd="5" destOrd="0" parTransId="{1EF1C3C7-4207-4AB4-B289-799906C975D6}" sibTransId="{92955418-89E5-4693-B727-8B4F6784D5CA}"/>
    <dgm:cxn modelId="{A89434C3-75AA-4D23-97C3-DA5265030EA7}" type="presParOf" srcId="{A849D16E-E870-4414-A4D2-C38A08111826}" destId="{5D9083F2-4E83-4B39-83C1-610A0D4834A4}" srcOrd="0" destOrd="0" presId="urn:microsoft.com/office/officeart/2005/8/layout/vList2"/>
    <dgm:cxn modelId="{7D0813A5-9655-4802-AEF0-414CF6F285FE}" type="presParOf" srcId="{A849D16E-E870-4414-A4D2-C38A08111826}" destId="{BFCAF84C-A271-4234-BD44-5166C1CEB67E}" srcOrd="1" destOrd="0" presId="urn:microsoft.com/office/officeart/2005/8/layout/vList2"/>
    <dgm:cxn modelId="{7F1CCFC9-8162-4081-AEDB-70CD00287C38}" type="presParOf" srcId="{A849D16E-E870-4414-A4D2-C38A08111826}" destId="{25D0B280-10E9-4D90-AE0B-CC7527E150B7}" srcOrd="2" destOrd="0" presId="urn:microsoft.com/office/officeart/2005/8/layout/vList2"/>
    <dgm:cxn modelId="{D37864EE-749F-4678-A086-E21A3F5499B7}" type="presParOf" srcId="{A849D16E-E870-4414-A4D2-C38A08111826}" destId="{5F1E80ED-7080-4F2B-B9BB-391641F3D130}" srcOrd="3" destOrd="0" presId="urn:microsoft.com/office/officeart/2005/8/layout/vList2"/>
    <dgm:cxn modelId="{AA3A805B-DA7F-4814-BAF0-891E9A9678E2}" type="presParOf" srcId="{A849D16E-E870-4414-A4D2-C38A08111826}" destId="{A288DEE5-B386-40F6-9835-7F098B670393}" srcOrd="4" destOrd="0" presId="urn:microsoft.com/office/officeart/2005/8/layout/vList2"/>
    <dgm:cxn modelId="{8CD31CC3-8823-4A75-8501-816CF1475CFE}" type="presParOf" srcId="{A849D16E-E870-4414-A4D2-C38A08111826}" destId="{D53D8C80-9542-4348-A86C-F22934A3ACD0}" srcOrd="5" destOrd="0" presId="urn:microsoft.com/office/officeart/2005/8/layout/vList2"/>
    <dgm:cxn modelId="{91D4E444-31D4-4B58-BE9D-36A2A1C70214}" type="presParOf" srcId="{A849D16E-E870-4414-A4D2-C38A08111826}" destId="{A46CFF82-68AD-49AF-9CD6-D8AA5F395E29}" srcOrd="6" destOrd="0" presId="urn:microsoft.com/office/officeart/2005/8/layout/vList2"/>
    <dgm:cxn modelId="{0BDB6131-AC22-4FEA-BEA3-0D7D5B9885A8}" type="presParOf" srcId="{A849D16E-E870-4414-A4D2-C38A08111826}" destId="{759CF8C5-51DB-408F-8455-FB1D92B461EB}" srcOrd="7" destOrd="0" presId="urn:microsoft.com/office/officeart/2005/8/layout/vList2"/>
    <dgm:cxn modelId="{F7D818BC-1DAC-4733-B2B1-4F6FCEEB1124}" type="presParOf" srcId="{A849D16E-E870-4414-A4D2-C38A08111826}" destId="{32544D65-35E0-44E6-B793-6B75E3689F8E}" srcOrd="8" destOrd="0" presId="urn:microsoft.com/office/officeart/2005/8/layout/vList2"/>
    <dgm:cxn modelId="{0DF5316B-D4FC-4227-A935-480222F34A3C}" type="presParOf" srcId="{A849D16E-E870-4414-A4D2-C38A08111826}" destId="{2DB02C58-D69C-4BEF-A70C-0749E0C5E8F8}" srcOrd="9" destOrd="0" presId="urn:microsoft.com/office/officeart/2005/8/layout/vList2"/>
    <dgm:cxn modelId="{B1A82515-E6D2-4F84-A368-6B05E4629C0A}" type="presParOf" srcId="{A849D16E-E870-4414-A4D2-C38A08111826}" destId="{8C71DCB1-B1E9-403D-8016-00399697934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3893725-B19A-49C3-8486-FC1C99318C8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976D215-7989-40A1-8D30-FB4B9E90E808}">
      <dgm:prSet custT="1"/>
      <dgm:spPr/>
      <dgm:t>
        <a:bodyPr/>
        <a:lstStyle/>
        <a:p>
          <a:r>
            <a:rPr lang="en-US" sz="2800" dirty="0"/>
            <a:t>Think TB in at-risk patients </a:t>
          </a:r>
        </a:p>
      </dgm:t>
    </dgm:pt>
    <dgm:pt modelId="{9617F7CF-83BC-4534-97F1-6C3B7E5FB21D}" type="parTrans" cxnId="{87426846-9CE8-4743-97D4-C1CC558977DE}">
      <dgm:prSet/>
      <dgm:spPr/>
      <dgm:t>
        <a:bodyPr/>
        <a:lstStyle/>
        <a:p>
          <a:endParaRPr lang="en-US"/>
        </a:p>
      </dgm:t>
    </dgm:pt>
    <dgm:pt modelId="{628B81AD-D215-4E53-9E19-2A2922200801}" type="sibTrans" cxnId="{87426846-9CE8-4743-97D4-C1CC558977DE}">
      <dgm:prSet/>
      <dgm:spPr/>
      <dgm:t>
        <a:bodyPr/>
        <a:lstStyle/>
        <a:p>
          <a:endParaRPr lang="en-US"/>
        </a:p>
      </dgm:t>
    </dgm:pt>
    <dgm:pt modelId="{A8240CB0-EA3F-44F7-B157-1C7B020C5895}">
      <dgm:prSet custT="1"/>
      <dgm:spPr/>
      <dgm:t>
        <a:bodyPr/>
        <a:lstStyle/>
        <a:p>
          <a:r>
            <a:rPr lang="en-US" sz="2800" dirty="0"/>
            <a:t>Report known/suspected TB</a:t>
          </a:r>
        </a:p>
      </dgm:t>
    </dgm:pt>
    <dgm:pt modelId="{4237C15D-AA0B-4FC3-B935-19F94ADEB3BD}" type="parTrans" cxnId="{8E7C596F-7E9E-4880-AE9F-498AB0BAA677}">
      <dgm:prSet/>
      <dgm:spPr/>
      <dgm:t>
        <a:bodyPr/>
        <a:lstStyle/>
        <a:p>
          <a:endParaRPr lang="en-US"/>
        </a:p>
      </dgm:t>
    </dgm:pt>
    <dgm:pt modelId="{DDF9F54D-0966-48E7-AF68-BFC2F70FF9BE}" type="sibTrans" cxnId="{8E7C596F-7E9E-4880-AE9F-498AB0BAA677}">
      <dgm:prSet/>
      <dgm:spPr/>
      <dgm:t>
        <a:bodyPr/>
        <a:lstStyle/>
        <a:p>
          <a:endParaRPr lang="en-US"/>
        </a:p>
      </dgm:t>
    </dgm:pt>
    <dgm:pt modelId="{CDA5ACAA-EFBA-463D-AC8A-1A6639E402A2}">
      <dgm:prSet custT="1"/>
      <dgm:spPr/>
      <dgm:t>
        <a:bodyPr/>
        <a:lstStyle/>
        <a:p>
          <a:r>
            <a:rPr lang="en-US" sz="2800" dirty="0"/>
            <a:t>Understand basics of TB diagnostics</a:t>
          </a:r>
        </a:p>
      </dgm:t>
    </dgm:pt>
    <dgm:pt modelId="{03D91370-09F0-4319-B736-CF38FC68CF61}" type="parTrans" cxnId="{708AB18D-F67F-4663-A838-D48DABC33FA3}">
      <dgm:prSet/>
      <dgm:spPr/>
      <dgm:t>
        <a:bodyPr/>
        <a:lstStyle/>
        <a:p>
          <a:endParaRPr lang="en-US"/>
        </a:p>
      </dgm:t>
    </dgm:pt>
    <dgm:pt modelId="{5190F0BD-8016-4900-9AC5-FE8DADB5C093}" type="sibTrans" cxnId="{708AB18D-F67F-4663-A838-D48DABC33FA3}">
      <dgm:prSet/>
      <dgm:spPr/>
      <dgm:t>
        <a:bodyPr/>
        <a:lstStyle/>
        <a:p>
          <a:endParaRPr lang="en-US"/>
        </a:p>
      </dgm:t>
    </dgm:pt>
    <dgm:pt modelId="{427DB247-1876-47DA-BBE8-637FE063AF03}">
      <dgm:prSet custT="1"/>
      <dgm:spPr/>
      <dgm:t>
        <a:bodyPr/>
        <a:lstStyle/>
        <a:p>
          <a:r>
            <a:rPr lang="en-US" sz="2800" dirty="0"/>
            <a:t>Consider public health response</a:t>
          </a:r>
        </a:p>
      </dgm:t>
    </dgm:pt>
    <dgm:pt modelId="{3AA0D8E3-CA39-4064-8B70-CF7EF1CB80ED}" type="parTrans" cxnId="{71BD2174-2E18-4FBA-9882-2DFC121098D0}">
      <dgm:prSet/>
      <dgm:spPr/>
      <dgm:t>
        <a:bodyPr/>
        <a:lstStyle/>
        <a:p>
          <a:endParaRPr lang="en-US"/>
        </a:p>
      </dgm:t>
    </dgm:pt>
    <dgm:pt modelId="{0E25EFBE-167B-4E4E-8C05-C789B5FBA95A}" type="sibTrans" cxnId="{71BD2174-2E18-4FBA-9882-2DFC121098D0}">
      <dgm:prSet/>
      <dgm:spPr/>
      <dgm:t>
        <a:bodyPr/>
        <a:lstStyle/>
        <a:p>
          <a:endParaRPr lang="en-US"/>
        </a:p>
      </dgm:t>
    </dgm:pt>
    <dgm:pt modelId="{69B77E19-C3CA-456C-A5CA-3C2A8BC5B642}" type="pres">
      <dgm:prSet presAssocID="{93893725-B19A-49C3-8486-FC1C99318C85}" presName="root" presStyleCnt="0">
        <dgm:presLayoutVars>
          <dgm:dir/>
          <dgm:resizeHandles val="exact"/>
        </dgm:presLayoutVars>
      </dgm:prSet>
      <dgm:spPr/>
    </dgm:pt>
    <dgm:pt modelId="{5F01CBEA-2135-4DB2-9315-34184CA0FA94}" type="pres">
      <dgm:prSet presAssocID="{7976D215-7989-40A1-8D30-FB4B9E90E808}" presName="compNode" presStyleCnt="0"/>
      <dgm:spPr/>
    </dgm:pt>
    <dgm:pt modelId="{86DE3D23-F23B-4DBB-B289-BB20D5FC8ED2}" type="pres">
      <dgm:prSet presAssocID="{7976D215-7989-40A1-8D30-FB4B9E90E808}" presName="bgRect" presStyleLbl="bgShp" presStyleIdx="0" presStyleCnt="4"/>
      <dgm:spPr/>
    </dgm:pt>
    <dgm:pt modelId="{D6810851-B03F-4843-B23E-357DADB70902}" type="pres">
      <dgm:prSet presAssocID="{7976D215-7989-40A1-8D30-FB4B9E90E80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EB7216E8-4F91-4AA4-8924-83C9333B69C9}" type="pres">
      <dgm:prSet presAssocID="{7976D215-7989-40A1-8D30-FB4B9E90E808}" presName="spaceRect" presStyleCnt="0"/>
      <dgm:spPr/>
    </dgm:pt>
    <dgm:pt modelId="{A09CCDD5-6CF9-4947-BCD7-977C6352D6C4}" type="pres">
      <dgm:prSet presAssocID="{7976D215-7989-40A1-8D30-FB4B9E90E808}" presName="parTx" presStyleLbl="revTx" presStyleIdx="0" presStyleCnt="4">
        <dgm:presLayoutVars>
          <dgm:chMax val="0"/>
          <dgm:chPref val="0"/>
        </dgm:presLayoutVars>
      </dgm:prSet>
      <dgm:spPr/>
    </dgm:pt>
    <dgm:pt modelId="{2253D5BC-8D51-48DE-B2F2-11F9683D4A37}" type="pres">
      <dgm:prSet presAssocID="{628B81AD-D215-4E53-9E19-2A2922200801}" presName="sibTrans" presStyleCnt="0"/>
      <dgm:spPr/>
    </dgm:pt>
    <dgm:pt modelId="{D919A9D1-01F5-4140-B5BD-3832144AE3E5}" type="pres">
      <dgm:prSet presAssocID="{A8240CB0-EA3F-44F7-B157-1C7B020C5895}" presName="compNode" presStyleCnt="0"/>
      <dgm:spPr/>
    </dgm:pt>
    <dgm:pt modelId="{AF17B4B5-190B-4928-8389-EC416ED90B56}" type="pres">
      <dgm:prSet presAssocID="{A8240CB0-EA3F-44F7-B157-1C7B020C5895}" presName="bgRect" presStyleLbl="bgShp" presStyleIdx="1" presStyleCnt="4"/>
      <dgm:spPr/>
    </dgm:pt>
    <dgm:pt modelId="{D3444FB2-5A11-4A49-B100-C5D1AA28A6A5}" type="pres">
      <dgm:prSet presAssocID="{A8240CB0-EA3F-44F7-B157-1C7B020C589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Lungs with solid fill"/>
        </a:ext>
      </dgm:extLst>
    </dgm:pt>
    <dgm:pt modelId="{F47234CA-6350-4B15-AFAA-FF7EE289B95E}" type="pres">
      <dgm:prSet presAssocID="{A8240CB0-EA3F-44F7-B157-1C7B020C5895}" presName="spaceRect" presStyleCnt="0"/>
      <dgm:spPr/>
    </dgm:pt>
    <dgm:pt modelId="{A11560D7-5FF8-49CD-94D9-00CD8549274F}" type="pres">
      <dgm:prSet presAssocID="{A8240CB0-EA3F-44F7-B157-1C7B020C5895}" presName="parTx" presStyleLbl="revTx" presStyleIdx="1" presStyleCnt="4">
        <dgm:presLayoutVars>
          <dgm:chMax val="0"/>
          <dgm:chPref val="0"/>
        </dgm:presLayoutVars>
      </dgm:prSet>
      <dgm:spPr/>
    </dgm:pt>
    <dgm:pt modelId="{9BC0594F-7CDE-4041-93C2-13CE79D6F60B}" type="pres">
      <dgm:prSet presAssocID="{DDF9F54D-0966-48E7-AF68-BFC2F70FF9BE}" presName="sibTrans" presStyleCnt="0"/>
      <dgm:spPr/>
    </dgm:pt>
    <dgm:pt modelId="{6F9602E2-3E02-4CEB-80AB-2B03213547FE}" type="pres">
      <dgm:prSet presAssocID="{CDA5ACAA-EFBA-463D-AC8A-1A6639E402A2}" presName="compNode" presStyleCnt="0"/>
      <dgm:spPr/>
    </dgm:pt>
    <dgm:pt modelId="{B4D015F8-8F5C-4777-B183-173506935BAD}" type="pres">
      <dgm:prSet presAssocID="{CDA5ACAA-EFBA-463D-AC8A-1A6639E402A2}" presName="bgRect" presStyleLbl="bgShp" presStyleIdx="2" presStyleCnt="4"/>
      <dgm:spPr/>
    </dgm:pt>
    <dgm:pt modelId="{2F398532-3EBF-45FD-99A1-2EFAA305BEDD}" type="pres">
      <dgm:prSet presAssocID="{CDA5ACAA-EFBA-463D-AC8A-1A6639E402A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icroscope with solid fill"/>
        </a:ext>
      </dgm:extLst>
    </dgm:pt>
    <dgm:pt modelId="{5A816F59-2F16-4516-A287-FA43CD120AD6}" type="pres">
      <dgm:prSet presAssocID="{CDA5ACAA-EFBA-463D-AC8A-1A6639E402A2}" presName="spaceRect" presStyleCnt="0"/>
      <dgm:spPr/>
    </dgm:pt>
    <dgm:pt modelId="{6FE81728-1B6E-417A-8BBE-9266D76E5624}" type="pres">
      <dgm:prSet presAssocID="{CDA5ACAA-EFBA-463D-AC8A-1A6639E402A2}" presName="parTx" presStyleLbl="revTx" presStyleIdx="2" presStyleCnt="4">
        <dgm:presLayoutVars>
          <dgm:chMax val="0"/>
          <dgm:chPref val="0"/>
        </dgm:presLayoutVars>
      </dgm:prSet>
      <dgm:spPr/>
    </dgm:pt>
    <dgm:pt modelId="{11FBB3B4-A1BC-4E8A-976C-06A05FBBE578}" type="pres">
      <dgm:prSet presAssocID="{5190F0BD-8016-4900-9AC5-FE8DADB5C093}" presName="sibTrans" presStyleCnt="0"/>
      <dgm:spPr/>
    </dgm:pt>
    <dgm:pt modelId="{69DE4888-07B3-4C1D-8F2E-688128985FA8}" type="pres">
      <dgm:prSet presAssocID="{427DB247-1876-47DA-BBE8-637FE063AF03}" presName="compNode" presStyleCnt="0"/>
      <dgm:spPr/>
    </dgm:pt>
    <dgm:pt modelId="{E1264A8C-0DE4-4B91-B817-01C211B0E368}" type="pres">
      <dgm:prSet presAssocID="{427DB247-1876-47DA-BBE8-637FE063AF03}" presName="bgRect" presStyleLbl="bgShp" presStyleIdx="3" presStyleCnt="4"/>
      <dgm:spPr/>
    </dgm:pt>
    <dgm:pt modelId="{8DC9ECE0-76B5-4937-AF50-7C7822192D9A}" type="pres">
      <dgm:prSet presAssocID="{427DB247-1876-47DA-BBE8-637FE063AF0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Group of people with solid fill"/>
        </a:ext>
      </dgm:extLst>
    </dgm:pt>
    <dgm:pt modelId="{896D4B74-5DA4-43DC-9B7B-D0FED3C14542}" type="pres">
      <dgm:prSet presAssocID="{427DB247-1876-47DA-BBE8-637FE063AF03}" presName="spaceRect" presStyleCnt="0"/>
      <dgm:spPr/>
    </dgm:pt>
    <dgm:pt modelId="{D2834D6B-AC2C-457A-B85A-7A4092D72902}" type="pres">
      <dgm:prSet presAssocID="{427DB247-1876-47DA-BBE8-637FE063AF03}" presName="parTx" presStyleLbl="revTx" presStyleIdx="3" presStyleCnt="4">
        <dgm:presLayoutVars>
          <dgm:chMax val="0"/>
          <dgm:chPref val="0"/>
        </dgm:presLayoutVars>
      </dgm:prSet>
      <dgm:spPr/>
    </dgm:pt>
  </dgm:ptLst>
  <dgm:cxnLst>
    <dgm:cxn modelId="{866F2705-5064-429E-BB28-13BD73973958}" type="presOf" srcId="{7976D215-7989-40A1-8D30-FB4B9E90E808}" destId="{A09CCDD5-6CF9-4947-BCD7-977C6352D6C4}" srcOrd="0" destOrd="0" presId="urn:microsoft.com/office/officeart/2018/2/layout/IconVerticalSolidList"/>
    <dgm:cxn modelId="{690A652C-6AEB-4D7E-8D48-308A1E15020C}" type="presOf" srcId="{93893725-B19A-49C3-8486-FC1C99318C85}" destId="{69B77E19-C3CA-456C-A5CA-3C2A8BC5B642}" srcOrd="0" destOrd="0" presId="urn:microsoft.com/office/officeart/2018/2/layout/IconVerticalSolidList"/>
    <dgm:cxn modelId="{934A2066-84D3-4F81-8B5B-B4E935BBCDF5}" type="presOf" srcId="{A8240CB0-EA3F-44F7-B157-1C7B020C5895}" destId="{A11560D7-5FF8-49CD-94D9-00CD8549274F}" srcOrd="0" destOrd="0" presId="urn:microsoft.com/office/officeart/2018/2/layout/IconVerticalSolidList"/>
    <dgm:cxn modelId="{87426846-9CE8-4743-97D4-C1CC558977DE}" srcId="{93893725-B19A-49C3-8486-FC1C99318C85}" destId="{7976D215-7989-40A1-8D30-FB4B9E90E808}" srcOrd="0" destOrd="0" parTransId="{9617F7CF-83BC-4534-97F1-6C3B7E5FB21D}" sibTransId="{628B81AD-D215-4E53-9E19-2A2922200801}"/>
    <dgm:cxn modelId="{4A02BC49-60A8-4BD9-99D9-1A6ACC1C7888}" type="presOf" srcId="{427DB247-1876-47DA-BBE8-637FE063AF03}" destId="{D2834D6B-AC2C-457A-B85A-7A4092D72902}" srcOrd="0" destOrd="0" presId="urn:microsoft.com/office/officeart/2018/2/layout/IconVerticalSolidList"/>
    <dgm:cxn modelId="{8E7C596F-7E9E-4880-AE9F-498AB0BAA677}" srcId="{93893725-B19A-49C3-8486-FC1C99318C85}" destId="{A8240CB0-EA3F-44F7-B157-1C7B020C5895}" srcOrd="1" destOrd="0" parTransId="{4237C15D-AA0B-4FC3-B935-19F94ADEB3BD}" sibTransId="{DDF9F54D-0966-48E7-AF68-BFC2F70FF9BE}"/>
    <dgm:cxn modelId="{71BD2174-2E18-4FBA-9882-2DFC121098D0}" srcId="{93893725-B19A-49C3-8486-FC1C99318C85}" destId="{427DB247-1876-47DA-BBE8-637FE063AF03}" srcOrd="3" destOrd="0" parTransId="{3AA0D8E3-CA39-4064-8B70-CF7EF1CB80ED}" sibTransId="{0E25EFBE-167B-4E4E-8C05-C789B5FBA95A}"/>
    <dgm:cxn modelId="{708AB18D-F67F-4663-A838-D48DABC33FA3}" srcId="{93893725-B19A-49C3-8486-FC1C99318C85}" destId="{CDA5ACAA-EFBA-463D-AC8A-1A6639E402A2}" srcOrd="2" destOrd="0" parTransId="{03D91370-09F0-4319-B736-CF38FC68CF61}" sibTransId="{5190F0BD-8016-4900-9AC5-FE8DADB5C093}"/>
    <dgm:cxn modelId="{7030319D-4AE4-4B02-A6B3-5CC4B892B694}" type="presOf" srcId="{CDA5ACAA-EFBA-463D-AC8A-1A6639E402A2}" destId="{6FE81728-1B6E-417A-8BBE-9266D76E5624}" srcOrd="0" destOrd="0" presId="urn:microsoft.com/office/officeart/2018/2/layout/IconVerticalSolidList"/>
    <dgm:cxn modelId="{D621D110-B547-4419-BAE7-A015CCB1C38F}" type="presParOf" srcId="{69B77E19-C3CA-456C-A5CA-3C2A8BC5B642}" destId="{5F01CBEA-2135-4DB2-9315-34184CA0FA94}" srcOrd="0" destOrd="0" presId="urn:microsoft.com/office/officeart/2018/2/layout/IconVerticalSolidList"/>
    <dgm:cxn modelId="{62DE0811-9FA0-4799-BE70-0CF81570CC3D}" type="presParOf" srcId="{5F01CBEA-2135-4DB2-9315-34184CA0FA94}" destId="{86DE3D23-F23B-4DBB-B289-BB20D5FC8ED2}" srcOrd="0" destOrd="0" presId="urn:microsoft.com/office/officeart/2018/2/layout/IconVerticalSolidList"/>
    <dgm:cxn modelId="{10991905-4B3A-4286-8314-BBD09F075F46}" type="presParOf" srcId="{5F01CBEA-2135-4DB2-9315-34184CA0FA94}" destId="{D6810851-B03F-4843-B23E-357DADB70902}" srcOrd="1" destOrd="0" presId="urn:microsoft.com/office/officeart/2018/2/layout/IconVerticalSolidList"/>
    <dgm:cxn modelId="{BC35C49D-8E20-4449-92A0-CF221B704A9A}" type="presParOf" srcId="{5F01CBEA-2135-4DB2-9315-34184CA0FA94}" destId="{EB7216E8-4F91-4AA4-8924-83C9333B69C9}" srcOrd="2" destOrd="0" presId="urn:microsoft.com/office/officeart/2018/2/layout/IconVerticalSolidList"/>
    <dgm:cxn modelId="{F77C7D28-8C7F-4B3C-AB74-69DEC0E55810}" type="presParOf" srcId="{5F01CBEA-2135-4DB2-9315-34184CA0FA94}" destId="{A09CCDD5-6CF9-4947-BCD7-977C6352D6C4}" srcOrd="3" destOrd="0" presId="urn:microsoft.com/office/officeart/2018/2/layout/IconVerticalSolidList"/>
    <dgm:cxn modelId="{FB13E4A4-D814-4FC3-9E73-8DD68221ABC7}" type="presParOf" srcId="{69B77E19-C3CA-456C-A5CA-3C2A8BC5B642}" destId="{2253D5BC-8D51-48DE-B2F2-11F9683D4A37}" srcOrd="1" destOrd="0" presId="urn:microsoft.com/office/officeart/2018/2/layout/IconVerticalSolidList"/>
    <dgm:cxn modelId="{32CCD2FD-51B0-41D9-B03B-773A66B04337}" type="presParOf" srcId="{69B77E19-C3CA-456C-A5CA-3C2A8BC5B642}" destId="{D919A9D1-01F5-4140-B5BD-3832144AE3E5}" srcOrd="2" destOrd="0" presId="urn:microsoft.com/office/officeart/2018/2/layout/IconVerticalSolidList"/>
    <dgm:cxn modelId="{7DBCE620-94D3-4A65-8392-2956176C12A7}" type="presParOf" srcId="{D919A9D1-01F5-4140-B5BD-3832144AE3E5}" destId="{AF17B4B5-190B-4928-8389-EC416ED90B56}" srcOrd="0" destOrd="0" presId="urn:microsoft.com/office/officeart/2018/2/layout/IconVerticalSolidList"/>
    <dgm:cxn modelId="{EC067CF3-D1B9-4011-B5A9-BC2317EE1D9C}" type="presParOf" srcId="{D919A9D1-01F5-4140-B5BD-3832144AE3E5}" destId="{D3444FB2-5A11-4A49-B100-C5D1AA28A6A5}" srcOrd="1" destOrd="0" presId="urn:microsoft.com/office/officeart/2018/2/layout/IconVerticalSolidList"/>
    <dgm:cxn modelId="{01F310C7-BAA9-48D5-9BAF-C39E02F70357}" type="presParOf" srcId="{D919A9D1-01F5-4140-B5BD-3832144AE3E5}" destId="{F47234CA-6350-4B15-AFAA-FF7EE289B95E}" srcOrd="2" destOrd="0" presId="urn:microsoft.com/office/officeart/2018/2/layout/IconVerticalSolidList"/>
    <dgm:cxn modelId="{48C4BD97-9B13-4045-9D25-4CD8FF1B6BFC}" type="presParOf" srcId="{D919A9D1-01F5-4140-B5BD-3832144AE3E5}" destId="{A11560D7-5FF8-49CD-94D9-00CD8549274F}" srcOrd="3" destOrd="0" presId="urn:microsoft.com/office/officeart/2018/2/layout/IconVerticalSolidList"/>
    <dgm:cxn modelId="{F396BBE6-DA0F-48C1-9A7B-A718A5AFB16A}" type="presParOf" srcId="{69B77E19-C3CA-456C-A5CA-3C2A8BC5B642}" destId="{9BC0594F-7CDE-4041-93C2-13CE79D6F60B}" srcOrd="3" destOrd="0" presId="urn:microsoft.com/office/officeart/2018/2/layout/IconVerticalSolidList"/>
    <dgm:cxn modelId="{4A949482-B465-4B47-88B0-4DC3D5FB0D5F}" type="presParOf" srcId="{69B77E19-C3CA-456C-A5CA-3C2A8BC5B642}" destId="{6F9602E2-3E02-4CEB-80AB-2B03213547FE}" srcOrd="4" destOrd="0" presId="urn:microsoft.com/office/officeart/2018/2/layout/IconVerticalSolidList"/>
    <dgm:cxn modelId="{F749AD8A-8C77-4BE0-8DE8-23295E06A988}" type="presParOf" srcId="{6F9602E2-3E02-4CEB-80AB-2B03213547FE}" destId="{B4D015F8-8F5C-4777-B183-173506935BAD}" srcOrd="0" destOrd="0" presId="urn:microsoft.com/office/officeart/2018/2/layout/IconVerticalSolidList"/>
    <dgm:cxn modelId="{0691C4BC-B4BE-4F77-BEFA-572F7EEAD0DA}" type="presParOf" srcId="{6F9602E2-3E02-4CEB-80AB-2B03213547FE}" destId="{2F398532-3EBF-45FD-99A1-2EFAA305BEDD}" srcOrd="1" destOrd="0" presId="urn:microsoft.com/office/officeart/2018/2/layout/IconVerticalSolidList"/>
    <dgm:cxn modelId="{4A2BB1F4-7F94-42CB-A025-1EB7701CFD9A}" type="presParOf" srcId="{6F9602E2-3E02-4CEB-80AB-2B03213547FE}" destId="{5A816F59-2F16-4516-A287-FA43CD120AD6}" srcOrd="2" destOrd="0" presId="urn:microsoft.com/office/officeart/2018/2/layout/IconVerticalSolidList"/>
    <dgm:cxn modelId="{6A546C0D-3A19-401A-A7F6-2F480F0E1B01}" type="presParOf" srcId="{6F9602E2-3E02-4CEB-80AB-2B03213547FE}" destId="{6FE81728-1B6E-417A-8BBE-9266D76E5624}" srcOrd="3" destOrd="0" presId="urn:microsoft.com/office/officeart/2018/2/layout/IconVerticalSolidList"/>
    <dgm:cxn modelId="{0222144F-FFFC-4EA0-AD1F-F6BABC34AA6C}" type="presParOf" srcId="{69B77E19-C3CA-456C-A5CA-3C2A8BC5B642}" destId="{11FBB3B4-A1BC-4E8A-976C-06A05FBBE578}" srcOrd="5" destOrd="0" presId="urn:microsoft.com/office/officeart/2018/2/layout/IconVerticalSolidList"/>
    <dgm:cxn modelId="{088C0FF9-FE7C-4E14-91BA-DC3F2D4C4CDF}" type="presParOf" srcId="{69B77E19-C3CA-456C-A5CA-3C2A8BC5B642}" destId="{69DE4888-07B3-4C1D-8F2E-688128985FA8}" srcOrd="6" destOrd="0" presId="urn:microsoft.com/office/officeart/2018/2/layout/IconVerticalSolidList"/>
    <dgm:cxn modelId="{F94E410D-6562-444B-A1F0-A6804B8F8AF4}" type="presParOf" srcId="{69DE4888-07B3-4C1D-8F2E-688128985FA8}" destId="{E1264A8C-0DE4-4B91-B817-01C211B0E368}" srcOrd="0" destOrd="0" presId="urn:microsoft.com/office/officeart/2018/2/layout/IconVerticalSolidList"/>
    <dgm:cxn modelId="{69AB3BEB-9D0E-4A23-97AF-C75275E51E36}" type="presParOf" srcId="{69DE4888-07B3-4C1D-8F2E-688128985FA8}" destId="{8DC9ECE0-76B5-4937-AF50-7C7822192D9A}" srcOrd="1" destOrd="0" presId="urn:microsoft.com/office/officeart/2018/2/layout/IconVerticalSolidList"/>
    <dgm:cxn modelId="{932BCC46-3944-4691-9390-AB1634ECCA58}" type="presParOf" srcId="{69DE4888-07B3-4C1D-8F2E-688128985FA8}" destId="{896D4B74-5DA4-43DC-9B7B-D0FED3C14542}" srcOrd="2" destOrd="0" presId="urn:microsoft.com/office/officeart/2018/2/layout/IconVerticalSolidList"/>
    <dgm:cxn modelId="{67A2E7AF-A6CA-48CC-98CD-6FA920BBFE26}" type="presParOf" srcId="{69DE4888-07B3-4C1D-8F2E-688128985FA8}" destId="{D2834D6B-AC2C-457A-B85A-7A4092D7290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C57860-B571-4FC8-86F3-FE1E91A1AA95}" type="doc">
      <dgm:prSet loTypeId="urn:microsoft.com/office/officeart/2005/8/layout/default" loCatId="list" qsTypeId="urn:microsoft.com/office/officeart/2005/8/quickstyle/simple1" qsCatId="simple" csTypeId="urn:microsoft.com/office/officeart/2005/8/colors/accent2_3" csCatId="accent2" phldr="1"/>
      <dgm:spPr/>
      <dgm:t>
        <a:bodyPr/>
        <a:lstStyle/>
        <a:p>
          <a:endParaRPr lang="en-US"/>
        </a:p>
      </dgm:t>
    </dgm:pt>
    <dgm:pt modelId="{6C930F78-55EC-4756-90B0-E628901429EE}">
      <dgm:prSet phldrT="[Text]" custT="1"/>
      <dgm:spPr/>
      <dgm:t>
        <a:bodyPr/>
        <a:lstStyle/>
        <a:p>
          <a:pPr>
            <a:buFont typeface="Arial" panose="020B0604020202020204" pitchFamily="34" charset="0"/>
            <a:buChar char="•"/>
          </a:pPr>
          <a:r>
            <a:rPr lang="en-US" sz="2400" dirty="0"/>
            <a:t>Caused by </a:t>
          </a:r>
          <a:r>
            <a:rPr lang="en-US" sz="2400" i="1" dirty="0"/>
            <a:t>Mycobacterium tuberculosis </a:t>
          </a:r>
          <a:r>
            <a:rPr lang="en-US" sz="2400" dirty="0"/>
            <a:t>(M. </a:t>
          </a:r>
          <a:r>
            <a:rPr lang="en-US" sz="2400" i="1" dirty="0"/>
            <a:t>tb</a:t>
          </a:r>
          <a:r>
            <a:rPr lang="en-US" sz="2400" dirty="0"/>
            <a:t>)</a:t>
          </a:r>
        </a:p>
      </dgm:t>
    </dgm:pt>
    <dgm:pt modelId="{3A80C2E7-ADD3-43AE-AACE-39AFFE62C125}" type="parTrans" cxnId="{D5B53B4C-8CD9-4410-BB0F-045A373C1FC0}">
      <dgm:prSet/>
      <dgm:spPr/>
      <dgm:t>
        <a:bodyPr/>
        <a:lstStyle/>
        <a:p>
          <a:endParaRPr lang="en-US"/>
        </a:p>
      </dgm:t>
    </dgm:pt>
    <dgm:pt modelId="{F6FF05FF-F03D-4605-9182-9BA055C59827}" type="sibTrans" cxnId="{D5B53B4C-8CD9-4410-BB0F-045A373C1FC0}">
      <dgm:prSet/>
      <dgm:spPr/>
      <dgm:t>
        <a:bodyPr/>
        <a:lstStyle/>
        <a:p>
          <a:endParaRPr lang="en-US"/>
        </a:p>
      </dgm:t>
    </dgm:pt>
    <dgm:pt modelId="{9A7C9CEB-38C9-483F-84D3-941ED0BB9B28}">
      <dgm:prSet phldrT="[Text]" custT="1"/>
      <dgm:spPr/>
      <dgm:t>
        <a:bodyPr/>
        <a:lstStyle/>
        <a:p>
          <a:pPr>
            <a:buFont typeface="Arial" panose="020B0604020202020204" pitchFamily="34" charset="0"/>
            <a:buChar char="•"/>
          </a:pPr>
          <a:r>
            <a:rPr lang="en-US" sz="2400" dirty="0"/>
            <a:t>TB is cured with the right combination of drugs </a:t>
          </a:r>
        </a:p>
      </dgm:t>
    </dgm:pt>
    <dgm:pt modelId="{B29D43EE-E8B9-443B-BFC1-CAEF1E0D9E4D}" type="parTrans" cxnId="{BC6AD632-F601-4643-BD9E-E9ED5F9D3E6C}">
      <dgm:prSet/>
      <dgm:spPr/>
      <dgm:t>
        <a:bodyPr/>
        <a:lstStyle/>
        <a:p>
          <a:endParaRPr lang="en-US"/>
        </a:p>
      </dgm:t>
    </dgm:pt>
    <dgm:pt modelId="{FF77B249-FEDC-42F2-9DC3-593DA2486608}" type="sibTrans" cxnId="{BC6AD632-F601-4643-BD9E-E9ED5F9D3E6C}">
      <dgm:prSet/>
      <dgm:spPr/>
      <dgm:t>
        <a:bodyPr/>
        <a:lstStyle/>
        <a:p>
          <a:endParaRPr lang="en-US"/>
        </a:p>
      </dgm:t>
    </dgm:pt>
    <dgm:pt modelId="{B856D9C4-BE74-4674-961A-AE3F15206334}">
      <dgm:prSet custT="1"/>
      <dgm:spPr/>
      <dgm:t>
        <a:bodyPr/>
        <a:lstStyle/>
        <a:p>
          <a:r>
            <a:rPr lang="en-US" sz="2400" dirty="0"/>
            <a:t>Infects lungs or extrapulmonary sites (eyes, bones, brain)</a:t>
          </a:r>
        </a:p>
      </dgm:t>
    </dgm:pt>
    <dgm:pt modelId="{058C9D28-9CB1-4744-9667-E0DF78EAFA51}" type="parTrans" cxnId="{6784D1CA-7720-4276-81A2-DE0E6680A4CB}">
      <dgm:prSet/>
      <dgm:spPr/>
      <dgm:t>
        <a:bodyPr/>
        <a:lstStyle/>
        <a:p>
          <a:endParaRPr lang="en-US"/>
        </a:p>
      </dgm:t>
    </dgm:pt>
    <dgm:pt modelId="{2813A42D-9260-4AEA-B934-0EC7B533DEB2}" type="sibTrans" cxnId="{6784D1CA-7720-4276-81A2-DE0E6680A4CB}">
      <dgm:prSet/>
      <dgm:spPr/>
      <dgm:t>
        <a:bodyPr/>
        <a:lstStyle/>
        <a:p>
          <a:endParaRPr lang="en-US"/>
        </a:p>
      </dgm:t>
    </dgm:pt>
    <dgm:pt modelId="{A1412789-A461-4789-86B4-BA06156BE1E9}">
      <dgm:prSet custT="1"/>
      <dgm:spPr/>
      <dgm:t>
        <a:bodyPr/>
        <a:lstStyle/>
        <a:p>
          <a:r>
            <a:rPr lang="en-US" sz="2400" dirty="0"/>
            <a:t>No vaccine available to transmit </a:t>
          </a:r>
          <a:r>
            <a:rPr lang="en-US" sz="2400" i="1" dirty="0"/>
            <a:t>transmission</a:t>
          </a:r>
        </a:p>
      </dgm:t>
    </dgm:pt>
    <dgm:pt modelId="{2FEE1180-74B8-47F1-95BF-AF550FC0F146}" type="parTrans" cxnId="{5692A80E-1A42-4068-BE24-92D76B906C60}">
      <dgm:prSet/>
      <dgm:spPr/>
      <dgm:t>
        <a:bodyPr/>
        <a:lstStyle/>
        <a:p>
          <a:endParaRPr lang="en-US"/>
        </a:p>
      </dgm:t>
    </dgm:pt>
    <dgm:pt modelId="{99C933FE-35EA-415E-AEF0-ABCB610F20DA}" type="sibTrans" cxnId="{5692A80E-1A42-4068-BE24-92D76B906C60}">
      <dgm:prSet/>
      <dgm:spPr/>
      <dgm:t>
        <a:bodyPr/>
        <a:lstStyle/>
        <a:p>
          <a:endParaRPr lang="en-US"/>
        </a:p>
      </dgm:t>
    </dgm:pt>
    <dgm:pt modelId="{BD6CE041-B6B4-471C-951F-7016998A1AA2}">
      <dgm:prSet phldrT="[Text]" custT="1"/>
      <dgm:spPr/>
      <dgm:t>
        <a:bodyPr/>
        <a:lstStyle/>
        <a:p>
          <a:r>
            <a:rPr lang="en-US" sz="2400" dirty="0"/>
            <a:t>Spreads person to person through the respiratory tract</a:t>
          </a:r>
        </a:p>
      </dgm:t>
    </dgm:pt>
    <dgm:pt modelId="{6E6516F6-658D-43DD-9F2D-B8960A08CA55}" type="sibTrans" cxnId="{9B25894F-D442-485F-A65E-31E8F5CEEA95}">
      <dgm:prSet/>
      <dgm:spPr/>
      <dgm:t>
        <a:bodyPr/>
        <a:lstStyle/>
        <a:p>
          <a:endParaRPr lang="en-US"/>
        </a:p>
      </dgm:t>
    </dgm:pt>
    <dgm:pt modelId="{2739AFF1-1E9C-40F0-A722-84F1F9BFF336}" type="parTrans" cxnId="{9B25894F-D442-485F-A65E-31E8F5CEEA95}">
      <dgm:prSet/>
      <dgm:spPr/>
      <dgm:t>
        <a:bodyPr/>
        <a:lstStyle/>
        <a:p>
          <a:endParaRPr lang="en-US"/>
        </a:p>
      </dgm:t>
    </dgm:pt>
    <dgm:pt modelId="{6E003DAE-9B9E-4471-ADA1-3825AD38CBBE}" type="pres">
      <dgm:prSet presAssocID="{A9C57860-B571-4FC8-86F3-FE1E91A1AA95}" presName="diagram" presStyleCnt="0">
        <dgm:presLayoutVars>
          <dgm:dir/>
          <dgm:resizeHandles val="exact"/>
        </dgm:presLayoutVars>
      </dgm:prSet>
      <dgm:spPr/>
    </dgm:pt>
    <dgm:pt modelId="{F68C0487-4E6D-44FB-B92A-E24F8BCF23E6}" type="pres">
      <dgm:prSet presAssocID="{6C930F78-55EC-4756-90B0-E628901429EE}" presName="node" presStyleLbl="node1" presStyleIdx="0" presStyleCnt="5" custLinFactNeighborX="-598" custLinFactNeighborY="-2760">
        <dgm:presLayoutVars>
          <dgm:bulletEnabled val="1"/>
        </dgm:presLayoutVars>
      </dgm:prSet>
      <dgm:spPr/>
    </dgm:pt>
    <dgm:pt modelId="{6225ED9B-4EF3-455F-B10B-6521E83AC3B3}" type="pres">
      <dgm:prSet presAssocID="{F6FF05FF-F03D-4605-9182-9BA055C59827}" presName="sibTrans" presStyleCnt="0"/>
      <dgm:spPr/>
    </dgm:pt>
    <dgm:pt modelId="{4BCCA0A7-8C9A-4290-ADA8-EED5B95D90FB}" type="pres">
      <dgm:prSet presAssocID="{B856D9C4-BE74-4674-961A-AE3F15206334}" presName="node" presStyleLbl="node1" presStyleIdx="1" presStyleCnt="5">
        <dgm:presLayoutVars>
          <dgm:bulletEnabled val="1"/>
        </dgm:presLayoutVars>
      </dgm:prSet>
      <dgm:spPr/>
    </dgm:pt>
    <dgm:pt modelId="{11C5DB5D-CE75-4B27-A889-82C27F472282}" type="pres">
      <dgm:prSet presAssocID="{2813A42D-9260-4AEA-B934-0EC7B533DEB2}" presName="sibTrans" presStyleCnt="0"/>
      <dgm:spPr/>
    </dgm:pt>
    <dgm:pt modelId="{BC6485B0-BE77-40E4-95E9-A7015264872C}" type="pres">
      <dgm:prSet presAssocID="{BD6CE041-B6B4-471C-951F-7016998A1AA2}" presName="node" presStyleLbl="node1" presStyleIdx="2" presStyleCnt="5">
        <dgm:presLayoutVars>
          <dgm:bulletEnabled val="1"/>
        </dgm:presLayoutVars>
      </dgm:prSet>
      <dgm:spPr/>
    </dgm:pt>
    <dgm:pt modelId="{DFC6DD48-5F70-4C05-944B-CE44FD6ED7F1}" type="pres">
      <dgm:prSet presAssocID="{6E6516F6-658D-43DD-9F2D-B8960A08CA55}" presName="sibTrans" presStyleCnt="0"/>
      <dgm:spPr/>
    </dgm:pt>
    <dgm:pt modelId="{984AFC36-C351-48FD-94D4-A553BC468360}" type="pres">
      <dgm:prSet presAssocID="{A1412789-A461-4789-86B4-BA06156BE1E9}" presName="node" presStyleLbl="node1" presStyleIdx="3" presStyleCnt="5">
        <dgm:presLayoutVars>
          <dgm:bulletEnabled val="1"/>
        </dgm:presLayoutVars>
      </dgm:prSet>
      <dgm:spPr/>
    </dgm:pt>
    <dgm:pt modelId="{449529DF-E0AA-4AA4-8D11-8048C9BBDE4D}" type="pres">
      <dgm:prSet presAssocID="{99C933FE-35EA-415E-AEF0-ABCB610F20DA}" presName="sibTrans" presStyleCnt="0"/>
      <dgm:spPr/>
    </dgm:pt>
    <dgm:pt modelId="{8A6B1BC4-F38C-4E92-9211-8DD06A1FED85}" type="pres">
      <dgm:prSet presAssocID="{9A7C9CEB-38C9-483F-84D3-941ED0BB9B28}" presName="node" presStyleLbl="node1" presStyleIdx="4" presStyleCnt="5">
        <dgm:presLayoutVars>
          <dgm:bulletEnabled val="1"/>
        </dgm:presLayoutVars>
      </dgm:prSet>
      <dgm:spPr/>
    </dgm:pt>
  </dgm:ptLst>
  <dgm:cxnLst>
    <dgm:cxn modelId="{753A5C03-1CB0-422A-8E3D-DF4C4269F6DD}" type="presOf" srcId="{9A7C9CEB-38C9-483F-84D3-941ED0BB9B28}" destId="{8A6B1BC4-F38C-4E92-9211-8DD06A1FED85}" srcOrd="0" destOrd="0" presId="urn:microsoft.com/office/officeart/2005/8/layout/default"/>
    <dgm:cxn modelId="{5692A80E-1A42-4068-BE24-92D76B906C60}" srcId="{A9C57860-B571-4FC8-86F3-FE1E91A1AA95}" destId="{A1412789-A461-4789-86B4-BA06156BE1E9}" srcOrd="3" destOrd="0" parTransId="{2FEE1180-74B8-47F1-95BF-AF550FC0F146}" sibTransId="{99C933FE-35EA-415E-AEF0-ABCB610F20DA}"/>
    <dgm:cxn modelId="{1C845528-6C06-453A-B6F0-E5797BB520C0}" type="presOf" srcId="{A9C57860-B571-4FC8-86F3-FE1E91A1AA95}" destId="{6E003DAE-9B9E-4471-ADA1-3825AD38CBBE}" srcOrd="0" destOrd="0" presId="urn:microsoft.com/office/officeart/2005/8/layout/default"/>
    <dgm:cxn modelId="{A3771430-BCFB-4DA3-9775-6EF5798BD2D8}" type="presOf" srcId="{6C930F78-55EC-4756-90B0-E628901429EE}" destId="{F68C0487-4E6D-44FB-B92A-E24F8BCF23E6}" srcOrd="0" destOrd="0" presId="urn:microsoft.com/office/officeart/2005/8/layout/default"/>
    <dgm:cxn modelId="{BC6AD632-F601-4643-BD9E-E9ED5F9D3E6C}" srcId="{A9C57860-B571-4FC8-86F3-FE1E91A1AA95}" destId="{9A7C9CEB-38C9-483F-84D3-941ED0BB9B28}" srcOrd="4" destOrd="0" parTransId="{B29D43EE-E8B9-443B-BFC1-CAEF1E0D9E4D}" sibTransId="{FF77B249-FEDC-42F2-9DC3-593DA2486608}"/>
    <dgm:cxn modelId="{D5B53B4C-8CD9-4410-BB0F-045A373C1FC0}" srcId="{A9C57860-B571-4FC8-86F3-FE1E91A1AA95}" destId="{6C930F78-55EC-4756-90B0-E628901429EE}" srcOrd="0" destOrd="0" parTransId="{3A80C2E7-ADD3-43AE-AACE-39AFFE62C125}" sibTransId="{F6FF05FF-F03D-4605-9182-9BA055C59827}"/>
    <dgm:cxn modelId="{9B25894F-D442-485F-A65E-31E8F5CEEA95}" srcId="{A9C57860-B571-4FC8-86F3-FE1E91A1AA95}" destId="{BD6CE041-B6B4-471C-951F-7016998A1AA2}" srcOrd="2" destOrd="0" parTransId="{2739AFF1-1E9C-40F0-A722-84F1F9BFF336}" sibTransId="{6E6516F6-658D-43DD-9F2D-B8960A08CA55}"/>
    <dgm:cxn modelId="{856885B7-1078-4DB9-A8C8-A30591788E7A}" type="presOf" srcId="{BD6CE041-B6B4-471C-951F-7016998A1AA2}" destId="{BC6485B0-BE77-40E4-95E9-A7015264872C}" srcOrd="0" destOrd="0" presId="urn:microsoft.com/office/officeart/2005/8/layout/default"/>
    <dgm:cxn modelId="{A827D5C7-7F55-4B6C-A3AD-4EF1B9111FFA}" type="presOf" srcId="{A1412789-A461-4789-86B4-BA06156BE1E9}" destId="{984AFC36-C351-48FD-94D4-A553BC468360}" srcOrd="0" destOrd="0" presId="urn:microsoft.com/office/officeart/2005/8/layout/default"/>
    <dgm:cxn modelId="{6784D1CA-7720-4276-81A2-DE0E6680A4CB}" srcId="{A9C57860-B571-4FC8-86F3-FE1E91A1AA95}" destId="{B856D9C4-BE74-4674-961A-AE3F15206334}" srcOrd="1" destOrd="0" parTransId="{058C9D28-9CB1-4744-9667-E0DF78EAFA51}" sibTransId="{2813A42D-9260-4AEA-B934-0EC7B533DEB2}"/>
    <dgm:cxn modelId="{4641D6FA-92B6-42B8-9292-2FB6A697293C}" type="presOf" srcId="{B856D9C4-BE74-4674-961A-AE3F15206334}" destId="{4BCCA0A7-8C9A-4290-ADA8-EED5B95D90FB}" srcOrd="0" destOrd="0" presId="urn:microsoft.com/office/officeart/2005/8/layout/default"/>
    <dgm:cxn modelId="{3B33D2DF-D7D3-4D3B-9638-EFC02AC2D352}" type="presParOf" srcId="{6E003DAE-9B9E-4471-ADA1-3825AD38CBBE}" destId="{F68C0487-4E6D-44FB-B92A-E24F8BCF23E6}" srcOrd="0" destOrd="0" presId="urn:microsoft.com/office/officeart/2005/8/layout/default"/>
    <dgm:cxn modelId="{60A5F8B4-F414-4484-A12E-FE49A9595185}" type="presParOf" srcId="{6E003DAE-9B9E-4471-ADA1-3825AD38CBBE}" destId="{6225ED9B-4EF3-455F-B10B-6521E83AC3B3}" srcOrd="1" destOrd="0" presId="urn:microsoft.com/office/officeart/2005/8/layout/default"/>
    <dgm:cxn modelId="{C6FFC9BD-6070-4528-9FAA-11F5B3100991}" type="presParOf" srcId="{6E003DAE-9B9E-4471-ADA1-3825AD38CBBE}" destId="{4BCCA0A7-8C9A-4290-ADA8-EED5B95D90FB}" srcOrd="2" destOrd="0" presId="urn:microsoft.com/office/officeart/2005/8/layout/default"/>
    <dgm:cxn modelId="{4F2E6367-ACAA-499C-8610-21644A1711A0}" type="presParOf" srcId="{6E003DAE-9B9E-4471-ADA1-3825AD38CBBE}" destId="{11C5DB5D-CE75-4B27-A889-82C27F472282}" srcOrd="3" destOrd="0" presId="urn:microsoft.com/office/officeart/2005/8/layout/default"/>
    <dgm:cxn modelId="{C46F8CFC-83E2-4447-B79E-124AC9F7DA32}" type="presParOf" srcId="{6E003DAE-9B9E-4471-ADA1-3825AD38CBBE}" destId="{BC6485B0-BE77-40E4-95E9-A7015264872C}" srcOrd="4" destOrd="0" presId="urn:microsoft.com/office/officeart/2005/8/layout/default"/>
    <dgm:cxn modelId="{AC9B3343-0DD8-4D45-8B8E-91AA712CA6DF}" type="presParOf" srcId="{6E003DAE-9B9E-4471-ADA1-3825AD38CBBE}" destId="{DFC6DD48-5F70-4C05-944B-CE44FD6ED7F1}" srcOrd="5" destOrd="0" presId="urn:microsoft.com/office/officeart/2005/8/layout/default"/>
    <dgm:cxn modelId="{EC554798-8499-45AD-9ECC-7FCB647C365C}" type="presParOf" srcId="{6E003DAE-9B9E-4471-ADA1-3825AD38CBBE}" destId="{984AFC36-C351-48FD-94D4-A553BC468360}" srcOrd="6" destOrd="0" presId="urn:microsoft.com/office/officeart/2005/8/layout/default"/>
    <dgm:cxn modelId="{AED49F2F-FB31-4792-B103-3BDC232F8B61}" type="presParOf" srcId="{6E003DAE-9B9E-4471-ADA1-3825AD38CBBE}" destId="{449529DF-E0AA-4AA4-8D11-8048C9BBDE4D}" srcOrd="7" destOrd="0" presId="urn:microsoft.com/office/officeart/2005/8/layout/default"/>
    <dgm:cxn modelId="{1FF027D8-88A3-47CB-9665-BDB51D2518E8}" type="presParOf" srcId="{6E003DAE-9B9E-4471-ADA1-3825AD38CBBE}" destId="{8A6B1BC4-F38C-4E92-9211-8DD06A1FED85}"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AD0559-630C-45FA-9786-9CB8733720F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08CB0C8-A33D-42A8-830A-3F6A1BF97F32}">
      <dgm:prSet custT="1"/>
      <dgm:spPr/>
      <dgm:t>
        <a:bodyPr/>
        <a:lstStyle/>
        <a:p>
          <a:r>
            <a:rPr lang="en-US" sz="2400" dirty="0"/>
            <a:t>TB can be identified early in the active stage before onset of more obvious signs or symptoms.</a:t>
          </a:r>
        </a:p>
      </dgm:t>
    </dgm:pt>
    <dgm:pt modelId="{7E30B58F-0E12-4C8C-B9A3-461699F8A22A}" type="parTrans" cxnId="{9AA3D3BE-35FA-4CCA-A121-F30248BF9B79}">
      <dgm:prSet/>
      <dgm:spPr/>
      <dgm:t>
        <a:bodyPr/>
        <a:lstStyle/>
        <a:p>
          <a:endParaRPr lang="en-US"/>
        </a:p>
      </dgm:t>
    </dgm:pt>
    <dgm:pt modelId="{E7804BA3-826A-4D41-B1BF-49E8C65E74B8}" type="sibTrans" cxnId="{9AA3D3BE-35FA-4CCA-A121-F30248BF9B79}">
      <dgm:prSet/>
      <dgm:spPr/>
      <dgm:t>
        <a:bodyPr/>
        <a:lstStyle/>
        <a:p>
          <a:endParaRPr lang="en-US"/>
        </a:p>
      </dgm:t>
    </dgm:pt>
    <dgm:pt modelId="{47E019FD-81B5-469F-A2CC-6E4F5938C190}">
      <dgm:prSet custT="1"/>
      <dgm:spPr/>
      <dgm:t>
        <a:bodyPr/>
        <a:lstStyle/>
        <a:p>
          <a:r>
            <a:rPr lang="en-US" sz="2400" dirty="0"/>
            <a:t>Screening tests can be negative in TB disease  </a:t>
          </a:r>
        </a:p>
        <a:p>
          <a:r>
            <a:rPr lang="en-US" sz="1800" dirty="0"/>
            <a:t>2020 study*: 1,230 TB cases; 17.2% were IGRA negative</a:t>
          </a:r>
        </a:p>
      </dgm:t>
    </dgm:pt>
    <dgm:pt modelId="{3571E557-65EF-463E-B800-88F51D98FAB1}" type="parTrans" cxnId="{2051359B-3C95-415B-AA92-5BC5AEFE4AC8}">
      <dgm:prSet/>
      <dgm:spPr/>
      <dgm:t>
        <a:bodyPr/>
        <a:lstStyle/>
        <a:p>
          <a:endParaRPr lang="en-US"/>
        </a:p>
      </dgm:t>
    </dgm:pt>
    <dgm:pt modelId="{3D26AFD9-B0A1-472C-92D8-2C6D23F5EB0E}" type="sibTrans" cxnId="{2051359B-3C95-415B-AA92-5BC5AEFE4AC8}">
      <dgm:prSet/>
      <dgm:spPr/>
      <dgm:t>
        <a:bodyPr/>
        <a:lstStyle/>
        <a:p>
          <a:endParaRPr lang="en-US"/>
        </a:p>
      </dgm:t>
    </dgm:pt>
    <dgm:pt modelId="{C598D880-EDB7-4178-BBD5-5D58DCF8A523}">
      <dgm:prSet custT="1"/>
      <dgm:spPr/>
      <dgm:t>
        <a:bodyPr/>
        <a:lstStyle/>
        <a:p>
          <a:r>
            <a:rPr lang="en-US" sz="2400" dirty="0"/>
            <a:t>TB diagnostics impact treatment, care, and the public health response of TB programs statewide. </a:t>
          </a:r>
        </a:p>
      </dgm:t>
    </dgm:pt>
    <dgm:pt modelId="{EF061029-CB0B-4F52-BBDD-DC1E433E3714}" type="parTrans" cxnId="{A92ACF28-1DC5-4EE1-A795-F63A3CE7D348}">
      <dgm:prSet/>
      <dgm:spPr/>
      <dgm:t>
        <a:bodyPr/>
        <a:lstStyle/>
        <a:p>
          <a:endParaRPr lang="en-US"/>
        </a:p>
      </dgm:t>
    </dgm:pt>
    <dgm:pt modelId="{71A42823-9036-470A-8F0F-6F9D20C008F9}" type="sibTrans" cxnId="{A92ACF28-1DC5-4EE1-A795-F63A3CE7D348}">
      <dgm:prSet/>
      <dgm:spPr/>
      <dgm:t>
        <a:bodyPr/>
        <a:lstStyle/>
        <a:p>
          <a:endParaRPr lang="en-US"/>
        </a:p>
      </dgm:t>
    </dgm:pt>
    <dgm:pt modelId="{1F1030B4-0378-42E4-A2E0-DA0BD2F1CD60}" type="pres">
      <dgm:prSet presAssocID="{7FAD0559-630C-45FA-9786-9CB8733720F5}" presName="root" presStyleCnt="0">
        <dgm:presLayoutVars>
          <dgm:dir/>
          <dgm:resizeHandles val="exact"/>
        </dgm:presLayoutVars>
      </dgm:prSet>
      <dgm:spPr/>
    </dgm:pt>
    <dgm:pt modelId="{FD8182B0-DF00-4D71-B85F-2D72C82B8450}" type="pres">
      <dgm:prSet presAssocID="{308CB0C8-A33D-42A8-830A-3F6A1BF97F32}" presName="compNode" presStyleCnt="0"/>
      <dgm:spPr/>
    </dgm:pt>
    <dgm:pt modelId="{F1770311-4B58-463F-9079-C8BE56EA0AAD}" type="pres">
      <dgm:prSet presAssocID="{308CB0C8-A33D-42A8-830A-3F6A1BF97F32}" presName="bgRect" presStyleLbl="bgShp" presStyleIdx="0" presStyleCnt="3"/>
      <dgm:spPr/>
    </dgm:pt>
    <dgm:pt modelId="{E1FC815A-83D1-436B-9EF6-2E0C592ABCA2}" type="pres">
      <dgm:prSet presAssocID="{308CB0C8-A33D-42A8-830A-3F6A1BF97F3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Fever with solid fill"/>
        </a:ext>
      </dgm:extLst>
    </dgm:pt>
    <dgm:pt modelId="{A4E67181-16CE-4A79-95D0-B95656747DA0}" type="pres">
      <dgm:prSet presAssocID="{308CB0C8-A33D-42A8-830A-3F6A1BF97F32}" presName="spaceRect" presStyleCnt="0"/>
      <dgm:spPr/>
    </dgm:pt>
    <dgm:pt modelId="{C3FED369-A49C-4EB3-84E1-F25A6F53474E}" type="pres">
      <dgm:prSet presAssocID="{308CB0C8-A33D-42A8-830A-3F6A1BF97F32}" presName="parTx" presStyleLbl="revTx" presStyleIdx="0" presStyleCnt="3">
        <dgm:presLayoutVars>
          <dgm:chMax val="0"/>
          <dgm:chPref val="0"/>
        </dgm:presLayoutVars>
      </dgm:prSet>
      <dgm:spPr/>
    </dgm:pt>
    <dgm:pt modelId="{1DE9CB13-364D-4D6B-B4DA-F4FAAC246871}" type="pres">
      <dgm:prSet presAssocID="{E7804BA3-826A-4D41-B1BF-49E8C65E74B8}" presName="sibTrans" presStyleCnt="0"/>
      <dgm:spPr/>
    </dgm:pt>
    <dgm:pt modelId="{CA74D990-B26D-4542-83C2-CCEE9EBCF383}" type="pres">
      <dgm:prSet presAssocID="{47E019FD-81B5-469F-A2CC-6E4F5938C190}" presName="compNode" presStyleCnt="0"/>
      <dgm:spPr/>
    </dgm:pt>
    <dgm:pt modelId="{25ED8A78-3186-4B68-8F24-CDE738F6918E}" type="pres">
      <dgm:prSet presAssocID="{47E019FD-81B5-469F-A2CC-6E4F5938C190}" presName="bgRect" presStyleLbl="bgShp" presStyleIdx="1" presStyleCnt="3"/>
      <dgm:spPr/>
    </dgm:pt>
    <dgm:pt modelId="{9282AA9F-DA2C-4889-8F1D-00CCC8FA82B2}" type="pres">
      <dgm:prSet presAssocID="{47E019FD-81B5-469F-A2CC-6E4F5938C19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edle"/>
        </a:ext>
      </dgm:extLst>
    </dgm:pt>
    <dgm:pt modelId="{64E796AB-A446-42A3-971E-97A7D5EFF73B}" type="pres">
      <dgm:prSet presAssocID="{47E019FD-81B5-469F-A2CC-6E4F5938C190}" presName="spaceRect" presStyleCnt="0"/>
      <dgm:spPr/>
    </dgm:pt>
    <dgm:pt modelId="{E62B3975-0922-48DF-A945-035B1F6F1C2A}" type="pres">
      <dgm:prSet presAssocID="{47E019FD-81B5-469F-A2CC-6E4F5938C190}" presName="parTx" presStyleLbl="revTx" presStyleIdx="1" presStyleCnt="3">
        <dgm:presLayoutVars>
          <dgm:chMax val="0"/>
          <dgm:chPref val="0"/>
        </dgm:presLayoutVars>
      </dgm:prSet>
      <dgm:spPr/>
    </dgm:pt>
    <dgm:pt modelId="{68D6407F-BB9B-4C56-B63F-11505A75EC07}" type="pres">
      <dgm:prSet presAssocID="{3D26AFD9-B0A1-472C-92D8-2C6D23F5EB0E}" presName="sibTrans" presStyleCnt="0"/>
      <dgm:spPr/>
    </dgm:pt>
    <dgm:pt modelId="{E22E29D2-434A-4C9E-AC44-BC9168A6C437}" type="pres">
      <dgm:prSet presAssocID="{C598D880-EDB7-4178-BBD5-5D58DCF8A523}" presName="compNode" presStyleCnt="0"/>
      <dgm:spPr/>
    </dgm:pt>
    <dgm:pt modelId="{3868FBB6-F2D5-406D-BAC9-23A2BD9108E2}" type="pres">
      <dgm:prSet presAssocID="{C598D880-EDB7-4178-BBD5-5D58DCF8A523}" presName="bgRect" presStyleLbl="bgShp" presStyleIdx="2" presStyleCnt="3"/>
      <dgm:spPr/>
    </dgm:pt>
    <dgm:pt modelId="{69A1EDF9-E3B4-4CCD-8D05-90F754D1DDCE}" type="pres">
      <dgm:prSet presAssocID="{C598D880-EDB7-4178-BBD5-5D58DCF8A52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ethoscope"/>
        </a:ext>
      </dgm:extLst>
    </dgm:pt>
    <dgm:pt modelId="{9E4ED9C0-84DC-4788-B3D9-385347A133EA}" type="pres">
      <dgm:prSet presAssocID="{C598D880-EDB7-4178-BBD5-5D58DCF8A523}" presName="spaceRect" presStyleCnt="0"/>
      <dgm:spPr/>
    </dgm:pt>
    <dgm:pt modelId="{46DD7D9D-5F67-4CE6-BC91-CDE968E84B7E}" type="pres">
      <dgm:prSet presAssocID="{C598D880-EDB7-4178-BBD5-5D58DCF8A523}" presName="parTx" presStyleLbl="revTx" presStyleIdx="2" presStyleCnt="3">
        <dgm:presLayoutVars>
          <dgm:chMax val="0"/>
          <dgm:chPref val="0"/>
        </dgm:presLayoutVars>
      </dgm:prSet>
      <dgm:spPr/>
    </dgm:pt>
  </dgm:ptLst>
  <dgm:cxnLst>
    <dgm:cxn modelId="{A92ACF28-1DC5-4EE1-A795-F63A3CE7D348}" srcId="{7FAD0559-630C-45FA-9786-9CB8733720F5}" destId="{C598D880-EDB7-4178-BBD5-5D58DCF8A523}" srcOrd="2" destOrd="0" parTransId="{EF061029-CB0B-4F52-BBDD-DC1E433E3714}" sibTransId="{71A42823-9036-470A-8F0F-6F9D20C008F9}"/>
    <dgm:cxn modelId="{4A565A65-FB72-467F-82D5-79067A3EDE3F}" type="presOf" srcId="{C598D880-EDB7-4178-BBD5-5D58DCF8A523}" destId="{46DD7D9D-5F67-4CE6-BC91-CDE968E84B7E}" srcOrd="0" destOrd="0" presId="urn:microsoft.com/office/officeart/2018/2/layout/IconVerticalSolidList"/>
    <dgm:cxn modelId="{3DC89498-1145-4036-8CD1-2DC34019E073}" type="presOf" srcId="{308CB0C8-A33D-42A8-830A-3F6A1BF97F32}" destId="{C3FED369-A49C-4EB3-84E1-F25A6F53474E}" srcOrd="0" destOrd="0" presId="urn:microsoft.com/office/officeart/2018/2/layout/IconVerticalSolidList"/>
    <dgm:cxn modelId="{2051359B-3C95-415B-AA92-5BC5AEFE4AC8}" srcId="{7FAD0559-630C-45FA-9786-9CB8733720F5}" destId="{47E019FD-81B5-469F-A2CC-6E4F5938C190}" srcOrd="1" destOrd="0" parTransId="{3571E557-65EF-463E-B800-88F51D98FAB1}" sibTransId="{3D26AFD9-B0A1-472C-92D8-2C6D23F5EB0E}"/>
    <dgm:cxn modelId="{C53CCDB5-58A6-40E8-9563-455DB7DEB82D}" type="presOf" srcId="{7FAD0559-630C-45FA-9786-9CB8733720F5}" destId="{1F1030B4-0378-42E4-A2E0-DA0BD2F1CD60}" srcOrd="0" destOrd="0" presId="urn:microsoft.com/office/officeart/2018/2/layout/IconVerticalSolidList"/>
    <dgm:cxn modelId="{557A2FBE-CB5D-4CD9-B5AB-E5A7D1DF4796}" type="presOf" srcId="{47E019FD-81B5-469F-A2CC-6E4F5938C190}" destId="{E62B3975-0922-48DF-A945-035B1F6F1C2A}" srcOrd="0" destOrd="0" presId="urn:microsoft.com/office/officeart/2018/2/layout/IconVerticalSolidList"/>
    <dgm:cxn modelId="{9AA3D3BE-35FA-4CCA-A121-F30248BF9B79}" srcId="{7FAD0559-630C-45FA-9786-9CB8733720F5}" destId="{308CB0C8-A33D-42A8-830A-3F6A1BF97F32}" srcOrd="0" destOrd="0" parTransId="{7E30B58F-0E12-4C8C-B9A3-461699F8A22A}" sibTransId="{E7804BA3-826A-4D41-B1BF-49E8C65E74B8}"/>
    <dgm:cxn modelId="{379A353C-5E41-42AE-9858-9A4F2524C05E}" type="presParOf" srcId="{1F1030B4-0378-42E4-A2E0-DA0BD2F1CD60}" destId="{FD8182B0-DF00-4D71-B85F-2D72C82B8450}" srcOrd="0" destOrd="0" presId="urn:microsoft.com/office/officeart/2018/2/layout/IconVerticalSolidList"/>
    <dgm:cxn modelId="{A44364B9-8D27-44BD-9682-531AD5FD2718}" type="presParOf" srcId="{FD8182B0-DF00-4D71-B85F-2D72C82B8450}" destId="{F1770311-4B58-463F-9079-C8BE56EA0AAD}" srcOrd="0" destOrd="0" presId="urn:microsoft.com/office/officeart/2018/2/layout/IconVerticalSolidList"/>
    <dgm:cxn modelId="{F894CDE4-EEAE-4ADB-9D9E-9503A74A2460}" type="presParOf" srcId="{FD8182B0-DF00-4D71-B85F-2D72C82B8450}" destId="{E1FC815A-83D1-436B-9EF6-2E0C592ABCA2}" srcOrd="1" destOrd="0" presId="urn:microsoft.com/office/officeart/2018/2/layout/IconVerticalSolidList"/>
    <dgm:cxn modelId="{2E9C5011-5136-465E-AA68-9456DA564F23}" type="presParOf" srcId="{FD8182B0-DF00-4D71-B85F-2D72C82B8450}" destId="{A4E67181-16CE-4A79-95D0-B95656747DA0}" srcOrd="2" destOrd="0" presId="urn:microsoft.com/office/officeart/2018/2/layout/IconVerticalSolidList"/>
    <dgm:cxn modelId="{B35F0669-54F0-45AF-A704-30549042C90E}" type="presParOf" srcId="{FD8182B0-DF00-4D71-B85F-2D72C82B8450}" destId="{C3FED369-A49C-4EB3-84E1-F25A6F53474E}" srcOrd="3" destOrd="0" presId="urn:microsoft.com/office/officeart/2018/2/layout/IconVerticalSolidList"/>
    <dgm:cxn modelId="{E18576B8-B923-4AD5-BB53-F966553412E3}" type="presParOf" srcId="{1F1030B4-0378-42E4-A2E0-DA0BD2F1CD60}" destId="{1DE9CB13-364D-4D6B-B4DA-F4FAAC246871}" srcOrd="1" destOrd="0" presId="urn:microsoft.com/office/officeart/2018/2/layout/IconVerticalSolidList"/>
    <dgm:cxn modelId="{7E61D015-DFF9-47B1-A58A-62B67CD4F31F}" type="presParOf" srcId="{1F1030B4-0378-42E4-A2E0-DA0BD2F1CD60}" destId="{CA74D990-B26D-4542-83C2-CCEE9EBCF383}" srcOrd="2" destOrd="0" presId="urn:microsoft.com/office/officeart/2018/2/layout/IconVerticalSolidList"/>
    <dgm:cxn modelId="{CBE4F3D4-48E4-4CE7-BFC9-A32CDC164B9E}" type="presParOf" srcId="{CA74D990-B26D-4542-83C2-CCEE9EBCF383}" destId="{25ED8A78-3186-4B68-8F24-CDE738F6918E}" srcOrd="0" destOrd="0" presId="urn:microsoft.com/office/officeart/2018/2/layout/IconVerticalSolidList"/>
    <dgm:cxn modelId="{7C399049-3E4B-4678-8663-FD3DFAAFE87E}" type="presParOf" srcId="{CA74D990-B26D-4542-83C2-CCEE9EBCF383}" destId="{9282AA9F-DA2C-4889-8F1D-00CCC8FA82B2}" srcOrd="1" destOrd="0" presId="urn:microsoft.com/office/officeart/2018/2/layout/IconVerticalSolidList"/>
    <dgm:cxn modelId="{BC9F0B67-1A46-4953-94B6-E4ADD0C6828B}" type="presParOf" srcId="{CA74D990-B26D-4542-83C2-CCEE9EBCF383}" destId="{64E796AB-A446-42A3-971E-97A7D5EFF73B}" srcOrd="2" destOrd="0" presId="urn:microsoft.com/office/officeart/2018/2/layout/IconVerticalSolidList"/>
    <dgm:cxn modelId="{799EB3BC-CA71-48B1-8133-98A9903B9C11}" type="presParOf" srcId="{CA74D990-B26D-4542-83C2-CCEE9EBCF383}" destId="{E62B3975-0922-48DF-A945-035B1F6F1C2A}" srcOrd="3" destOrd="0" presId="urn:microsoft.com/office/officeart/2018/2/layout/IconVerticalSolidList"/>
    <dgm:cxn modelId="{FEEABB95-C9AB-4AD0-B102-7EAA891C4B9C}" type="presParOf" srcId="{1F1030B4-0378-42E4-A2E0-DA0BD2F1CD60}" destId="{68D6407F-BB9B-4C56-B63F-11505A75EC07}" srcOrd="3" destOrd="0" presId="urn:microsoft.com/office/officeart/2018/2/layout/IconVerticalSolidList"/>
    <dgm:cxn modelId="{6C1DF82B-F128-425C-B3E7-EBA05D2BD0C3}" type="presParOf" srcId="{1F1030B4-0378-42E4-A2E0-DA0BD2F1CD60}" destId="{E22E29D2-434A-4C9E-AC44-BC9168A6C437}" srcOrd="4" destOrd="0" presId="urn:microsoft.com/office/officeart/2018/2/layout/IconVerticalSolidList"/>
    <dgm:cxn modelId="{A8D55646-699C-418D-9CC5-42ABD1880A1E}" type="presParOf" srcId="{E22E29D2-434A-4C9E-AC44-BC9168A6C437}" destId="{3868FBB6-F2D5-406D-BAC9-23A2BD9108E2}" srcOrd="0" destOrd="0" presId="urn:microsoft.com/office/officeart/2018/2/layout/IconVerticalSolidList"/>
    <dgm:cxn modelId="{60F9B90E-7751-4BE5-B42B-C2E523C586AA}" type="presParOf" srcId="{E22E29D2-434A-4C9E-AC44-BC9168A6C437}" destId="{69A1EDF9-E3B4-4CCD-8D05-90F754D1DDCE}" srcOrd="1" destOrd="0" presId="urn:microsoft.com/office/officeart/2018/2/layout/IconVerticalSolidList"/>
    <dgm:cxn modelId="{849B7927-48F6-47C1-82AD-BF9E74747343}" type="presParOf" srcId="{E22E29D2-434A-4C9E-AC44-BC9168A6C437}" destId="{9E4ED9C0-84DC-4788-B3D9-385347A133EA}" srcOrd="2" destOrd="0" presId="urn:microsoft.com/office/officeart/2018/2/layout/IconVerticalSolidList"/>
    <dgm:cxn modelId="{ADEF1268-011D-41BE-8437-42F0B2C754FA}" type="presParOf" srcId="{E22E29D2-434A-4C9E-AC44-BC9168A6C437}" destId="{46DD7D9D-5F67-4CE6-BC91-CDE968E84B7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57C4C0-1E0D-448A-9B0E-402028E3D758}" type="doc">
      <dgm:prSet loTypeId="urn:microsoft.com/office/officeart/2005/8/layout/bList2" loCatId="picture" qsTypeId="urn:microsoft.com/office/officeart/2005/8/quickstyle/simple1" qsCatId="simple" csTypeId="urn:microsoft.com/office/officeart/2005/8/colors/accent1_2" csCatId="accent1" phldr="1"/>
      <dgm:spPr/>
    </dgm:pt>
    <dgm:pt modelId="{5D5D9CB8-820A-4EDB-8EC0-2EF8453B3964}">
      <dgm:prSet phldrT="[Text]"/>
      <dgm:spPr/>
      <dgm:t>
        <a:bodyPr/>
        <a:lstStyle/>
        <a:p>
          <a:r>
            <a:rPr lang="en-US" dirty="0"/>
            <a:t>Exposure Risks</a:t>
          </a:r>
        </a:p>
      </dgm:t>
    </dgm:pt>
    <dgm:pt modelId="{2FCAA6C5-6B4A-4463-B78F-CBC38BDA62CC}" type="parTrans" cxnId="{F62F830E-8D1B-49E9-BDCD-61F2E0AD1014}">
      <dgm:prSet/>
      <dgm:spPr/>
      <dgm:t>
        <a:bodyPr/>
        <a:lstStyle/>
        <a:p>
          <a:endParaRPr lang="en-US"/>
        </a:p>
      </dgm:t>
    </dgm:pt>
    <dgm:pt modelId="{7C4AE035-BF90-4CCA-BB6F-12EB494B1A80}" type="sibTrans" cxnId="{F62F830E-8D1B-49E9-BDCD-61F2E0AD1014}">
      <dgm:prSet/>
      <dgm:spPr/>
      <dgm:t>
        <a:bodyPr/>
        <a:lstStyle/>
        <a:p>
          <a:endParaRPr lang="en-US"/>
        </a:p>
      </dgm:t>
    </dgm:pt>
    <dgm:pt modelId="{5F807E01-9A6C-46AE-B298-FB3B179A7FFF}">
      <dgm:prSet phldrT="[Text]"/>
      <dgm:spPr/>
      <dgm:t>
        <a:bodyPr/>
        <a:lstStyle/>
        <a:p>
          <a:r>
            <a:rPr lang="en-US" dirty="0"/>
            <a:t>Progressing to TB Disease</a:t>
          </a:r>
        </a:p>
      </dgm:t>
    </dgm:pt>
    <dgm:pt modelId="{9C798C0D-8781-405B-AD6B-C6FB68F754CB}" type="parTrans" cxnId="{8784AA8F-2632-41CB-8DCD-0383D959763D}">
      <dgm:prSet/>
      <dgm:spPr/>
      <dgm:t>
        <a:bodyPr/>
        <a:lstStyle/>
        <a:p>
          <a:endParaRPr lang="en-US"/>
        </a:p>
      </dgm:t>
    </dgm:pt>
    <dgm:pt modelId="{B101402A-0525-43BE-951B-08A2775998E8}" type="sibTrans" cxnId="{8784AA8F-2632-41CB-8DCD-0383D959763D}">
      <dgm:prSet/>
      <dgm:spPr/>
      <dgm:t>
        <a:bodyPr/>
        <a:lstStyle/>
        <a:p>
          <a:endParaRPr lang="en-US"/>
        </a:p>
      </dgm:t>
    </dgm:pt>
    <dgm:pt modelId="{F853F1DE-C057-4158-9A78-3A7284CF0328}">
      <dgm:prSet custT="1"/>
      <dgm:spPr/>
      <dgm:t>
        <a:bodyPr/>
        <a:lstStyle/>
        <a:p>
          <a:r>
            <a:rPr lang="en-US" sz="2000" dirty="0"/>
            <a:t>Close contacts to infectious TB</a:t>
          </a:r>
        </a:p>
      </dgm:t>
    </dgm:pt>
    <dgm:pt modelId="{0CF60B2B-FCC3-43B4-8E47-8FE82112A2B5}" type="parTrans" cxnId="{0E955E45-A91D-4671-A558-F2A9D7E95FEE}">
      <dgm:prSet/>
      <dgm:spPr/>
      <dgm:t>
        <a:bodyPr/>
        <a:lstStyle/>
        <a:p>
          <a:endParaRPr lang="en-US"/>
        </a:p>
      </dgm:t>
    </dgm:pt>
    <dgm:pt modelId="{BF2BFAA8-7D8C-4807-B072-8A814EC5F995}" type="sibTrans" cxnId="{0E955E45-A91D-4671-A558-F2A9D7E95FEE}">
      <dgm:prSet/>
      <dgm:spPr/>
      <dgm:t>
        <a:bodyPr/>
        <a:lstStyle/>
        <a:p>
          <a:endParaRPr lang="en-US"/>
        </a:p>
      </dgm:t>
    </dgm:pt>
    <dgm:pt modelId="{FB8E1F4D-A084-4FD1-A998-4C431824C613}">
      <dgm:prSet custT="1"/>
      <dgm:spPr/>
      <dgm:t>
        <a:bodyPr/>
        <a:lstStyle/>
        <a:p>
          <a:r>
            <a:rPr lang="en-US" sz="2000" dirty="0"/>
            <a:t>People from or who spend extended time in countries where TB disease is common</a:t>
          </a:r>
        </a:p>
      </dgm:t>
    </dgm:pt>
    <dgm:pt modelId="{5D107CEB-0CD9-43A4-ABC6-3C167660568F}" type="parTrans" cxnId="{BE80B1CA-DC8D-4339-B1A6-C4DB3DF2EB45}">
      <dgm:prSet/>
      <dgm:spPr/>
      <dgm:t>
        <a:bodyPr/>
        <a:lstStyle/>
        <a:p>
          <a:endParaRPr lang="en-US"/>
        </a:p>
      </dgm:t>
    </dgm:pt>
    <dgm:pt modelId="{4BF03AE7-DA66-49C8-9EFB-02A7B3D43337}" type="sibTrans" cxnId="{BE80B1CA-DC8D-4339-B1A6-C4DB3DF2EB45}">
      <dgm:prSet/>
      <dgm:spPr/>
      <dgm:t>
        <a:bodyPr/>
        <a:lstStyle/>
        <a:p>
          <a:endParaRPr lang="en-US"/>
        </a:p>
      </dgm:t>
    </dgm:pt>
    <dgm:pt modelId="{A9621225-91C9-4437-8372-601CBB5BF6FA}">
      <dgm:prSet custT="1"/>
      <dgm:spPr/>
      <dgm:t>
        <a:bodyPr/>
        <a:lstStyle/>
        <a:p>
          <a:r>
            <a:rPr lang="en-US" sz="2000" dirty="0"/>
            <a:t>Employees, residents of high-risk congregate settings </a:t>
          </a:r>
        </a:p>
      </dgm:t>
    </dgm:pt>
    <dgm:pt modelId="{085EEC01-BDDF-47F5-8FE7-D6879B8CA632}" type="parTrans" cxnId="{1098280C-A3DE-4247-935A-D7F17F870CB6}">
      <dgm:prSet/>
      <dgm:spPr/>
      <dgm:t>
        <a:bodyPr/>
        <a:lstStyle/>
        <a:p>
          <a:endParaRPr lang="en-US"/>
        </a:p>
      </dgm:t>
    </dgm:pt>
    <dgm:pt modelId="{7C1B2867-E008-416C-9663-08CE6379DCA9}" type="sibTrans" cxnId="{1098280C-A3DE-4247-935A-D7F17F870CB6}">
      <dgm:prSet/>
      <dgm:spPr/>
      <dgm:t>
        <a:bodyPr/>
        <a:lstStyle/>
        <a:p>
          <a:endParaRPr lang="en-US"/>
        </a:p>
      </dgm:t>
    </dgm:pt>
    <dgm:pt modelId="{A5177565-7943-457A-944B-F4ED5BDFECEF}">
      <dgm:prSet custT="1"/>
      <dgm:spPr/>
      <dgm:t>
        <a:bodyPr/>
        <a:lstStyle/>
        <a:p>
          <a:r>
            <a:rPr lang="en-US" sz="2000" dirty="0"/>
            <a:t>Health care workers exposed to TB patients</a:t>
          </a:r>
        </a:p>
      </dgm:t>
    </dgm:pt>
    <dgm:pt modelId="{5FD0A007-C745-4131-B6EE-16E5D41BA8A8}" type="parTrans" cxnId="{ED951B58-DB8A-4527-82DE-DE6F125333D0}">
      <dgm:prSet/>
      <dgm:spPr/>
      <dgm:t>
        <a:bodyPr/>
        <a:lstStyle/>
        <a:p>
          <a:endParaRPr lang="en-US"/>
        </a:p>
      </dgm:t>
    </dgm:pt>
    <dgm:pt modelId="{866429A7-46E7-44D6-BB62-0013F8FF3208}" type="sibTrans" cxnId="{ED951B58-DB8A-4527-82DE-DE6F125333D0}">
      <dgm:prSet/>
      <dgm:spPr/>
      <dgm:t>
        <a:bodyPr/>
        <a:lstStyle/>
        <a:p>
          <a:endParaRPr lang="en-US"/>
        </a:p>
      </dgm:t>
    </dgm:pt>
    <dgm:pt modelId="{0AA70ED8-7C68-4707-ADCA-8DBCDC58717A}">
      <dgm:prSet custT="1"/>
      <dgm:spPr/>
      <dgm:t>
        <a:bodyPr/>
        <a:lstStyle/>
        <a:p>
          <a:r>
            <a:rPr lang="en-US" sz="2000" dirty="0"/>
            <a:t>Infants, children, and adolescents exposed to individuals with TB risk factors</a:t>
          </a:r>
        </a:p>
      </dgm:t>
    </dgm:pt>
    <dgm:pt modelId="{A9A5181D-411E-4ACC-9ED4-BA084479D060}" type="parTrans" cxnId="{53671967-6EC0-43EE-B0B1-6E382CD304D6}">
      <dgm:prSet/>
      <dgm:spPr/>
      <dgm:t>
        <a:bodyPr/>
        <a:lstStyle/>
        <a:p>
          <a:endParaRPr lang="en-US"/>
        </a:p>
      </dgm:t>
    </dgm:pt>
    <dgm:pt modelId="{88F89132-2F30-4658-8AD1-01C1C0796FCC}" type="sibTrans" cxnId="{53671967-6EC0-43EE-B0B1-6E382CD304D6}">
      <dgm:prSet/>
      <dgm:spPr/>
      <dgm:t>
        <a:bodyPr/>
        <a:lstStyle/>
        <a:p>
          <a:endParaRPr lang="en-US"/>
        </a:p>
      </dgm:t>
    </dgm:pt>
    <dgm:pt modelId="{1C9CFDA7-4D24-4264-843D-0AEDC7ADBF1F}">
      <dgm:prSet/>
      <dgm:spPr/>
      <dgm:t>
        <a:bodyPr/>
        <a:lstStyle/>
        <a:p>
          <a:r>
            <a:rPr lang="en-US" dirty="0"/>
            <a:t>Children &lt; 5 years old</a:t>
          </a:r>
        </a:p>
      </dgm:t>
    </dgm:pt>
    <dgm:pt modelId="{A537EAA8-AD5B-4F49-8709-5036F6CA77B6}" type="parTrans" cxnId="{D3BADD19-FCF7-4608-AC98-85DD4237A571}">
      <dgm:prSet/>
      <dgm:spPr/>
      <dgm:t>
        <a:bodyPr/>
        <a:lstStyle/>
        <a:p>
          <a:endParaRPr lang="en-US"/>
        </a:p>
      </dgm:t>
    </dgm:pt>
    <dgm:pt modelId="{843EB84E-B30C-4E48-B192-4B8B09905C91}" type="sibTrans" cxnId="{D3BADD19-FCF7-4608-AC98-85DD4237A571}">
      <dgm:prSet/>
      <dgm:spPr/>
      <dgm:t>
        <a:bodyPr/>
        <a:lstStyle/>
        <a:p>
          <a:endParaRPr lang="en-US"/>
        </a:p>
      </dgm:t>
    </dgm:pt>
    <dgm:pt modelId="{24B16A8A-8481-4446-9484-B23858C9811A}">
      <dgm:prSet/>
      <dgm:spPr/>
      <dgm:t>
        <a:bodyPr/>
        <a:lstStyle/>
        <a:p>
          <a:r>
            <a:rPr lang="en-US" dirty="0"/>
            <a:t>Recent MTB infection (2 years)</a:t>
          </a:r>
        </a:p>
      </dgm:t>
    </dgm:pt>
    <dgm:pt modelId="{1DC35936-6BF1-4E1B-B38C-D161CDAA8725}" type="parTrans" cxnId="{3E0D6B19-50FE-4F00-B13D-4F4902F6D63B}">
      <dgm:prSet/>
      <dgm:spPr/>
      <dgm:t>
        <a:bodyPr/>
        <a:lstStyle/>
        <a:p>
          <a:endParaRPr lang="en-US"/>
        </a:p>
      </dgm:t>
    </dgm:pt>
    <dgm:pt modelId="{701EA329-B110-4302-974C-65E942CB6FE2}" type="sibTrans" cxnId="{3E0D6B19-50FE-4F00-B13D-4F4902F6D63B}">
      <dgm:prSet/>
      <dgm:spPr/>
      <dgm:t>
        <a:bodyPr/>
        <a:lstStyle/>
        <a:p>
          <a:endParaRPr lang="en-US"/>
        </a:p>
      </dgm:t>
    </dgm:pt>
    <dgm:pt modelId="{194CE32E-8574-4517-8794-17E6A1E3F0BD}">
      <dgm:prSet/>
      <dgm:spPr/>
      <dgm:t>
        <a:bodyPr/>
        <a:lstStyle/>
        <a:p>
          <a:r>
            <a:rPr lang="en-US" dirty="0"/>
            <a:t>Substance use disorder</a:t>
          </a:r>
        </a:p>
      </dgm:t>
    </dgm:pt>
    <dgm:pt modelId="{8E27569B-4F9B-43E0-91AC-06C176A74697}" type="parTrans" cxnId="{447A5610-599A-4412-B877-F0AAA0BCE5DE}">
      <dgm:prSet/>
      <dgm:spPr/>
      <dgm:t>
        <a:bodyPr/>
        <a:lstStyle/>
        <a:p>
          <a:endParaRPr lang="en-US"/>
        </a:p>
      </dgm:t>
    </dgm:pt>
    <dgm:pt modelId="{E85EF9AD-B7E3-483C-AF6C-A8914C352710}" type="sibTrans" cxnId="{447A5610-599A-4412-B877-F0AAA0BCE5DE}">
      <dgm:prSet/>
      <dgm:spPr/>
      <dgm:t>
        <a:bodyPr/>
        <a:lstStyle/>
        <a:p>
          <a:endParaRPr lang="en-US"/>
        </a:p>
      </dgm:t>
    </dgm:pt>
    <dgm:pt modelId="{D10B36A4-78BA-47BE-A1AF-5505EC3F37F7}">
      <dgm:prSet/>
      <dgm:spPr/>
      <dgm:t>
        <a:bodyPr/>
        <a:lstStyle/>
        <a:p>
          <a:r>
            <a:rPr lang="en-US"/>
            <a:t>Immunosuppression:</a:t>
          </a:r>
          <a:endParaRPr lang="en-US" dirty="0"/>
        </a:p>
      </dgm:t>
    </dgm:pt>
    <dgm:pt modelId="{E080FD83-6966-431D-BF15-6FA05E0B7345}" type="parTrans" cxnId="{7B859C1D-55AC-43F8-A768-1FA5A667A92F}">
      <dgm:prSet/>
      <dgm:spPr/>
      <dgm:t>
        <a:bodyPr/>
        <a:lstStyle/>
        <a:p>
          <a:endParaRPr lang="en-US"/>
        </a:p>
      </dgm:t>
    </dgm:pt>
    <dgm:pt modelId="{E01D330F-B2A3-48CD-BC6B-0A02DB143C04}" type="sibTrans" cxnId="{7B859C1D-55AC-43F8-A768-1FA5A667A92F}">
      <dgm:prSet/>
      <dgm:spPr/>
      <dgm:t>
        <a:bodyPr/>
        <a:lstStyle/>
        <a:p>
          <a:endParaRPr lang="en-US"/>
        </a:p>
      </dgm:t>
    </dgm:pt>
    <dgm:pt modelId="{FEFC2D81-E21C-4994-9568-6410FDAB4F4B}">
      <dgm:prSet/>
      <dgm:spPr/>
      <dgm:t>
        <a:bodyPr/>
        <a:lstStyle/>
        <a:p>
          <a:r>
            <a:rPr lang="en-US" dirty="0"/>
            <a:t>HIV, diabetes, kidney disease, pregnant, head/neck cancer </a:t>
          </a:r>
        </a:p>
      </dgm:t>
    </dgm:pt>
    <dgm:pt modelId="{5003D455-23EB-4C10-9C28-848868A2893C}" type="parTrans" cxnId="{9009CDBD-8344-451B-9983-5DCD96182867}">
      <dgm:prSet/>
      <dgm:spPr/>
      <dgm:t>
        <a:bodyPr/>
        <a:lstStyle/>
        <a:p>
          <a:endParaRPr lang="en-US"/>
        </a:p>
      </dgm:t>
    </dgm:pt>
    <dgm:pt modelId="{2CBE1ED3-9EBF-43F0-B6D8-88941C7E6651}" type="sibTrans" cxnId="{9009CDBD-8344-451B-9983-5DCD96182867}">
      <dgm:prSet/>
      <dgm:spPr/>
      <dgm:t>
        <a:bodyPr/>
        <a:lstStyle/>
        <a:p>
          <a:endParaRPr lang="en-US"/>
        </a:p>
      </dgm:t>
    </dgm:pt>
    <dgm:pt modelId="{1CE8E6DB-F634-437C-A02B-23CAC4C96626}">
      <dgm:prSet/>
      <dgm:spPr/>
      <dgm:t>
        <a:bodyPr/>
        <a:lstStyle/>
        <a:p>
          <a:r>
            <a:rPr lang="en-US"/>
            <a:t>Medications: biologics, prednisone, chemotherapy</a:t>
          </a:r>
          <a:endParaRPr lang="en-US" dirty="0"/>
        </a:p>
      </dgm:t>
    </dgm:pt>
    <dgm:pt modelId="{3A4A530A-127E-4768-8F83-077436CFBFEF}" type="parTrans" cxnId="{C28BD62C-74DF-4A8F-8D9A-FF739BD53887}">
      <dgm:prSet/>
      <dgm:spPr/>
      <dgm:t>
        <a:bodyPr/>
        <a:lstStyle/>
        <a:p>
          <a:endParaRPr lang="en-US"/>
        </a:p>
      </dgm:t>
    </dgm:pt>
    <dgm:pt modelId="{6902E24B-8DE5-467B-ADDD-25CF15CFA5F9}" type="sibTrans" cxnId="{C28BD62C-74DF-4A8F-8D9A-FF739BD53887}">
      <dgm:prSet/>
      <dgm:spPr/>
      <dgm:t>
        <a:bodyPr/>
        <a:lstStyle/>
        <a:p>
          <a:endParaRPr lang="en-US"/>
        </a:p>
      </dgm:t>
    </dgm:pt>
    <dgm:pt modelId="{4AE26B60-5085-44EF-9F86-B984447EE6E9}">
      <dgm:prSet/>
      <dgm:spPr/>
      <dgm:t>
        <a:bodyPr/>
        <a:lstStyle/>
        <a:p>
          <a:r>
            <a:rPr lang="en-US" dirty="0"/>
            <a:t>Low body weight </a:t>
          </a:r>
        </a:p>
      </dgm:t>
    </dgm:pt>
    <dgm:pt modelId="{B1EC4DF8-A9D3-477A-BAF2-221D518E7722}" type="parTrans" cxnId="{E1D3E3AE-E583-44FB-B434-FF8130859523}">
      <dgm:prSet/>
      <dgm:spPr/>
      <dgm:t>
        <a:bodyPr/>
        <a:lstStyle/>
        <a:p>
          <a:endParaRPr lang="en-US"/>
        </a:p>
      </dgm:t>
    </dgm:pt>
    <dgm:pt modelId="{1C92B106-AD58-4F85-8B54-55577BC2C125}" type="sibTrans" cxnId="{E1D3E3AE-E583-44FB-B434-FF8130859523}">
      <dgm:prSet/>
      <dgm:spPr/>
      <dgm:t>
        <a:bodyPr/>
        <a:lstStyle/>
        <a:p>
          <a:endParaRPr lang="en-US"/>
        </a:p>
      </dgm:t>
    </dgm:pt>
    <dgm:pt modelId="{E96E060A-2698-46DD-A609-1A52B3B0F6A1}">
      <dgm:prSet/>
      <dgm:spPr/>
      <dgm:t>
        <a:bodyPr/>
        <a:lstStyle/>
        <a:p>
          <a:r>
            <a:rPr lang="en-US"/>
            <a:t>Smoker (current or former)</a:t>
          </a:r>
          <a:endParaRPr lang="en-US" dirty="0"/>
        </a:p>
      </dgm:t>
    </dgm:pt>
    <dgm:pt modelId="{98AA56CF-9CEB-441D-A9B9-BD945C7C01E0}" type="parTrans" cxnId="{AB087B22-C9D7-4621-A461-607605B9AF66}">
      <dgm:prSet/>
      <dgm:spPr/>
      <dgm:t>
        <a:bodyPr/>
        <a:lstStyle/>
        <a:p>
          <a:endParaRPr lang="en-US"/>
        </a:p>
      </dgm:t>
    </dgm:pt>
    <dgm:pt modelId="{E1D4A91B-B5C6-4947-B626-CC491532210D}" type="sibTrans" cxnId="{AB087B22-C9D7-4621-A461-607605B9AF66}">
      <dgm:prSet/>
      <dgm:spPr/>
      <dgm:t>
        <a:bodyPr/>
        <a:lstStyle/>
        <a:p>
          <a:endParaRPr lang="en-US"/>
        </a:p>
      </dgm:t>
    </dgm:pt>
    <dgm:pt modelId="{0542BA99-A457-4855-9E91-DD6EEAFEB06C}" type="pres">
      <dgm:prSet presAssocID="{B557C4C0-1E0D-448A-9B0E-402028E3D758}" presName="diagram" presStyleCnt="0">
        <dgm:presLayoutVars>
          <dgm:dir/>
          <dgm:animLvl val="lvl"/>
          <dgm:resizeHandles val="exact"/>
        </dgm:presLayoutVars>
      </dgm:prSet>
      <dgm:spPr/>
    </dgm:pt>
    <dgm:pt modelId="{247900BA-CB90-4C86-9139-FF9BCB72F71B}" type="pres">
      <dgm:prSet presAssocID="{5D5D9CB8-820A-4EDB-8EC0-2EF8453B3964}" presName="compNode" presStyleCnt="0"/>
      <dgm:spPr/>
    </dgm:pt>
    <dgm:pt modelId="{3209186E-8948-4340-A1E9-CF9D07F9212A}" type="pres">
      <dgm:prSet presAssocID="{5D5D9CB8-820A-4EDB-8EC0-2EF8453B3964}" presName="childRect" presStyleLbl="bgAcc1" presStyleIdx="0" presStyleCnt="2" custScaleY="125958">
        <dgm:presLayoutVars>
          <dgm:bulletEnabled val="1"/>
        </dgm:presLayoutVars>
      </dgm:prSet>
      <dgm:spPr/>
    </dgm:pt>
    <dgm:pt modelId="{72BB1196-0330-486C-BE35-C7D74053B271}" type="pres">
      <dgm:prSet presAssocID="{5D5D9CB8-820A-4EDB-8EC0-2EF8453B3964}" presName="parentText" presStyleLbl="node1" presStyleIdx="0" presStyleCnt="0">
        <dgm:presLayoutVars>
          <dgm:chMax val="0"/>
          <dgm:bulletEnabled val="1"/>
        </dgm:presLayoutVars>
      </dgm:prSet>
      <dgm:spPr/>
    </dgm:pt>
    <dgm:pt modelId="{BEACF9A5-4896-4578-845E-5C3F8E34DC5F}" type="pres">
      <dgm:prSet presAssocID="{5D5D9CB8-820A-4EDB-8EC0-2EF8453B3964}" presName="parentRect" presStyleLbl="alignNode1" presStyleIdx="0" presStyleCnt="2" custScaleY="63135"/>
      <dgm:spPr/>
    </dgm:pt>
    <dgm:pt modelId="{9CB515AD-F107-4345-B13B-9EF21EDF1611}" type="pres">
      <dgm:prSet presAssocID="{5D5D9CB8-820A-4EDB-8EC0-2EF8453B3964}" presName="adorn" presStyleLbl="fgAccFollow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ugh with solid fill"/>
        </a:ext>
      </dgm:extLst>
    </dgm:pt>
    <dgm:pt modelId="{F4D599C0-4572-4CF2-B2E9-D2F6EF2A44C6}" type="pres">
      <dgm:prSet presAssocID="{7C4AE035-BF90-4CCA-BB6F-12EB494B1A80}" presName="sibTrans" presStyleLbl="sibTrans2D1" presStyleIdx="0" presStyleCnt="0"/>
      <dgm:spPr/>
    </dgm:pt>
    <dgm:pt modelId="{50F7C86F-BFA2-465F-B825-36796A409BEB}" type="pres">
      <dgm:prSet presAssocID="{5F807E01-9A6C-46AE-B298-FB3B179A7FFF}" presName="compNode" presStyleCnt="0"/>
      <dgm:spPr/>
    </dgm:pt>
    <dgm:pt modelId="{93ACCA16-8346-40A8-9145-3AE5ADA92489}" type="pres">
      <dgm:prSet presAssocID="{5F807E01-9A6C-46AE-B298-FB3B179A7FFF}" presName="childRect" presStyleLbl="bgAcc1" presStyleIdx="1" presStyleCnt="2" custScaleY="125958">
        <dgm:presLayoutVars>
          <dgm:bulletEnabled val="1"/>
        </dgm:presLayoutVars>
      </dgm:prSet>
      <dgm:spPr/>
    </dgm:pt>
    <dgm:pt modelId="{FC551A79-ADF0-4CCA-91AC-52CDC3184A4D}" type="pres">
      <dgm:prSet presAssocID="{5F807E01-9A6C-46AE-B298-FB3B179A7FFF}" presName="parentText" presStyleLbl="node1" presStyleIdx="0" presStyleCnt="0">
        <dgm:presLayoutVars>
          <dgm:chMax val="0"/>
          <dgm:bulletEnabled val="1"/>
        </dgm:presLayoutVars>
      </dgm:prSet>
      <dgm:spPr/>
    </dgm:pt>
    <dgm:pt modelId="{2D969275-A313-4EE1-9186-2190932905A4}" type="pres">
      <dgm:prSet presAssocID="{5F807E01-9A6C-46AE-B298-FB3B179A7FFF}" presName="parentRect" presStyleLbl="alignNode1" presStyleIdx="1" presStyleCnt="2" custScaleY="69283"/>
      <dgm:spPr/>
    </dgm:pt>
    <dgm:pt modelId="{83DC2159-4E94-4038-B39D-F14E50DEE8C1}" type="pres">
      <dgm:prSet presAssocID="{5F807E01-9A6C-46AE-B298-FB3B179A7FFF}" presName="adorn" presStyleLbl="fgAccFollow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Lungs with virus with solid fill"/>
        </a:ext>
      </dgm:extLst>
    </dgm:pt>
  </dgm:ptLst>
  <dgm:cxnLst>
    <dgm:cxn modelId="{BE94E403-02FE-4E98-ACB7-75DC77CF6039}" type="presOf" srcId="{5F807E01-9A6C-46AE-B298-FB3B179A7FFF}" destId="{2D969275-A313-4EE1-9186-2190932905A4}" srcOrd="1" destOrd="0" presId="urn:microsoft.com/office/officeart/2005/8/layout/bList2"/>
    <dgm:cxn modelId="{CE242B09-D488-4C35-A30B-0D35CF6FE67A}" type="presOf" srcId="{A9621225-91C9-4437-8372-601CBB5BF6FA}" destId="{3209186E-8948-4340-A1E9-CF9D07F9212A}" srcOrd="0" destOrd="2" presId="urn:microsoft.com/office/officeart/2005/8/layout/bList2"/>
    <dgm:cxn modelId="{1098280C-A3DE-4247-935A-D7F17F870CB6}" srcId="{5D5D9CB8-820A-4EDB-8EC0-2EF8453B3964}" destId="{A9621225-91C9-4437-8372-601CBB5BF6FA}" srcOrd="2" destOrd="0" parTransId="{085EEC01-BDDF-47F5-8FE7-D6879B8CA632}" sibTransId="{7C1B2867-E008-416C-9663-08CE6379DCA9}"/>
    <dgm:cxn modelId="{F62F830E-8D1B-49E9-BDCD-61F2E0AD1014}" srcId="{B557C4C0-1E0D-448A-9B0E-402028E3D758}" destId="{5D5D9CB8-820A-4EDB-8EC0-2EF8453B3964}" srcOrd="0" destOrd="0" parTransId="{2FCAA6C5-6B4A-4463-B78F-CBC38BDA62CC}" sibTransId="{7C4AE035-BF90-4CCA-BB6F-12EB494B1A80}"/>
    <dgm:cxn modelId="{447A5610-599A-4412-B877-F0AAA0BCE5DE}" srcId="{5F807E01-9A6C-46AE-B298-FB3B179A7FFF}" destId="{194CE32E-8574-4517-8794-17E6A1E3F0BD}" srcOrd="2" destOrd="0" parTransId="{8E27569B-4F9B-43E0-91AC-06C176A74697}" sibTransId="{E85EF9AD-B7E3-483C-AF6C-A8914C352710}"/>
    <dgm:cxn modelId="{3E0D6B19-50FE-4F00-B13D-4F4902F6D63B}" srcId="{5F807E01-9A6C-46AE-B298-FB3B179A7FFF}" destId="{24B16A8A-8481-4446-9484-B23858C9811A}" srcOrd="1" destOrd="0" parTransId="{1DC35936-6BF1-4E1B-B38C-D161CDAA8725}" sibTransId="{701EA329-B110-4302-974C-65E942CB6FE2}"/>
    <dgm:cxn modelId="{D3BADD19-FCF7-4608-AC98-85DD4237A571}" srcId="{5F807E01-9A6C-46AE-B298-FB3B179A7FFF}" destId="{1C9CFDA7-4D24-4264-843D-0AEDC7ADBF1F}" srcOrd="0" destOrd="0" parTransId="{A537EAA8-AD5B-4F49-8709-5036F6CA77B6}" sibTransId="{843EB84E-B30C-4E48-B192-4B8B09905C91}"/>
    <dgm:cxn modelId="{7B859C1D-55AC-43F8-A768-1FA5A667A92F}" srcId="{5F807E01-9A6C-46AE-B298-FB3B179A7FFF}" destId="{D10B36A4-78BA-47BE-A1AF-5505EC3F37F7}" srcOrd="3" destOrd="0" parTransId="{E080FD83-6966-431D-BF15-6FA05E0B7345}" sibTransId="{E01D330F-B2A3-48CD-BC6B-0A02DB143C04}"/>
    <dgm:cxn modelId="{6D18281E-DFA6-4F81-B745-ECED73550856}" type="presOf" srcId="{5D5D9CB8-820A-4EDB-8EC0-2EF8453B3964}" destId="{BEACF9A5-4896-4578-845E-5C3F8E34DC5F}" srcOrd="1" destOrd="0" presId="urn:microsoft.com/office/officeart/2005/8/layout/bList2"/>
    <dgm:cxn modelId="{AB087B22-C9D7-4621-A461-607605B9AF66}" srcId="{5F807E01-9A6C-46AE-B298-FB3B179A7FFF}" destId="{E96E060A-2698-46DD-A609-1A52B3B0F6A1}" srcOrd="5" destOrd="0" parTransId="{98AA56CF-9CEB-441D-A9B9-BD945C7C01E0}" sibTransId="{E1D4A91B-B5C6-4947-B626-CC491532210D}"/>
    <dgm:cxn modelId="{C28BD62C-74DF-4A8F-8D9A-FF739BD53887}" srcId="{D10B36A4-78BA-47BE-A1AF-5505EC3F37F7}" destId="{1CE8E6DB-F634-437C-A02B-23CAC4C96626}" srcOrd="1" destOrd="0" parTransId="{3A4A530A-127E-4768-8F83-077436CFBFEF}" sibTransId="{6902E24B-8DE5-467B-ADDD-25CF15CFA5F9}"/>
    <dgm:cxn modelId="{4F2DD43E-3361-4FA7-9B80-A429EBE3CBCD}" type="presOf" srcId="{1CE8E6DB-F634-437C-A02B-23CAC4C96626}" destId="{93ACCA16-8346-40A8-9145-3AE5ADA92489}" srcOrd="0" destOrd="5" presId="urn:microsoft.com/office/officeart/2005/8/layout/bList2"/>
    <dgm:cxn modelId="{8BDF6463-510B-4A91-A1C6-9B37F5FBFDB2}" type="presOf" srcId="{4AE26B60-5085-44EF-9F86-B984447EE6E9}" destId="{93ACCA16-8346-40A8-9145-3AE5ADA92489}" srcOrd="0" destOrd="6" presId="urn:microsoft.com/office/officeart/2005/8/layout/bList2"/>
    <dgm:cxn modelId="{0048A763-4A53-4D54-932C-336B4E33052E}" type="presOf" srcId="{D10B36A4-78BA-47BE-A1AF-5505EC3F37F7}" destId="{93ACCA16-8346-40A8-9145-3AE5ADA92489}" srcOrd="0" destOrd="3" presId="urn:microsoft.com/office/officeart/2005/8/layout/bList2"/>
    <dgm:cxn modelId="{0E955E45-A91D-4671-A558-F2A9D7E95FEE}" srcId="{5D5D9CB8-820A-4EDB-8EC0-2EF8453B3964}" destId="{F853F1DE-C057-4158-9A78-3A7284CF0328}" srcOrd="0" destOrd="0" parTransId="{0CF60B2B-FCC3-43B4-8E47-8FE82112A2B5}" sibTransId="{BF2BFAA8-7D8C-4807-B072-8A814EC5F995}"/>
    <dgm:cxn modelId="{1A756A65-B74A-4138-8B59-D9BAEFF97F94}" type="presOf" srcId="{24B16A8A-8481-4446-9484-B23858C9811A}" destId="{93ACCA16-8346-40A8-9145-3AE5ADA92489}" srcOrd="0" destOrd="1" presId="urn:microsoft.com/office/officeart/2005/8/layout/bList2"/>
    <dgm:cxn modelId="{53671967-6EC0-43EE-B0B1-6E382CD304D6}" srcId="{5D5D9CB8-820A-4EDB-8EC0-2EF8453B3964}" destId="{0AA70ED8-7C68-4707-ADCA-8DBCDC58717A}" srcOrd="4" destOrd="0" parTransId="{A9A5181D-411E-4ACC-9ED4-BA084479D060}" sibTransId="{88F89132-2F30-4658-8AD1-01C1C0796FCC}"/>
    <dgm:cxn modelId="{ED951B58-DB8A-4527-82DE-DE6F125333D0}" srcId="{5D5D9CB8-820A-4EDB-8EC0-2EF8453B3964}" destId="{A5177565-7943-457A-944B-F4ED5BDFECEF}" srcOrd="3" destOrd="0" parTransId="{5FD0A007-C745-4131-B6EE-16E5D41BA8A8}" sibTransId="{866429A7-46E7-44D6-BB62-0013F8FF3208}"/>
    <dgm:cxn modelId="{8784AA8F-2632-41CB-8DCD-0383D959763D}" srcId="{B557C4C0-1E0D-448A-9B0E-402028E3D758}" destId="{5F807E01-9A6C-46AE-B298-FB3B179A7FFF}" srcOrd="1" destOrd="0" parTransId="{9C798C0D-8781-405B-AD6B-C6FB68F754CB}" sibTransId="{B101402A-0525-43BE-951B-08A2775998E8}"/>
    <dgm:cxn modelId="{4214EB98-0167-472A-A81B-A555C850E955}" type="presOf" srcId="{A5177565-7943-457A-944B-F4ED5BDFECEF}" destId="{3209186E-8948-4340-A1E9-CF9D07F9212A}" srcOrd="0" destOrd="3" presId="urn:microsoft.com/office/officeart/2005/8/layout/bList2"/>
    <dgm:cxn modelId="{B5DB9DA4-AFDB-445B-804D-917979D77306}" type="presOf" srcId="{0AA70ED8-7C68-4707-ADCA-8DBCDC58717A}" destId="{3209186E-8948-4340-A1E9-CF9D07F9212A}" srcOrd="0" destOrd="4" presId="urn:microsoft.com/office/officeart/2005/8/layout/bList2"/>
    <dgm:cxn modelId="{88C27DA5-45DB-4D5D-A135-A347D1DB1743}" type="presOf" srcId="{F853F1DE-C057-4158-9A78-3A7284CF0328}" destId="{3209186E-8948-4340-A1E9-CF9D07F9212A}" srcOrd="0" destOrd="0" presId="urn:microsoft.com/office/officeart/2005/8/layout/bList2"/>
    <dgm:cxn modelId="{0C9D0BAD-9F94-44EA-BC1B-50F8C739C7E3}" type="presOf" srcId="{1C9CFDA7-4D24-4264-843D-0AEDC7ADBF1F}" destId="{93ACCA16-8346-40A8-9145-3AE5ADA92489}" srcOrd="0" destOrd="0" presId="urn:microsoft.com/office/officeart/2005/8/layout/bList2"/>
    <dgm:cxn modelId="{E1D3E3AE-E583-44FB-B434-FF8130859523}" srcId="{5F807E01-9A6C-46AE-B298-FB3B179A7FFF}" destId="{4AE26B60-5085-44EF-9F86-B984447EE6E9}" srcOrd="4" destOrd="0" parTransId="{B1EC4DF8-A9D3-477A-BAF2-221D518E7722}" sibTransId="{1C92B106-AD58-4F85-8B54-55577BC2C125}"/>
    <dgm:cxn modelId="{19FA27BB-447B-44A4-9712-45A7EADB918D}" type="presOf" srcId="{FEFC2D81-E21C-4994-9568-6410FDAB4F4B}" destId="{93ACCA16-8346-40A8-9145-3AE5ADA92489}" srcOrd="0" destOrd="4" presId="urn:microsoft.com/office/officeart/2005/8/layout/bList2"/>
    <dgm:cxn modelId="{9009CDBD-8344-451B-9983-5DCD96182867}" srcId="{D10B36A4-78BA-47BE-A1AF-5505EC3F37F7}" destId="{FEFC2D81-E21C-4994-9568-6410FDAB4F4B}" srcOrd="0" destOrd="0" parTransId="{5003D455-23EB-4C10-9C28-848868A2893C}" sibTransId="{2CBE1ED3-9EBF-43F0-B6D8-88941C7E6651}"/>
    <dgm:cxn modelId="{BE80B1CA-DC8D-4339-B1A6-C4DB3DF2EB45}" srcId="{5D5D9CB8-820A-4EDB-8EC0-2EF8453B3964}" destId="{FB8E1F4D-A084-4FD1-A998-4C431824C613}" srcOrd="1" destOrd="0" parTransId="{5D107CEB-0CD9-43A4-ABC6-3C167660568F}" sibTransId="{4BF03AE7-DA66-49C8-9EFB-02A7B3D43337}"/>
    <dgm:cxn modelId="{FD161DE0-D42C-4FB7-BD70-93F11FAFD5D6}" type="presOf" srcId="{B557C4C0-1E0D-448A-9B0E-402028E3D758}" destId="{0542BA99-A457-4855-9E91-DD6EEAFEB06C}" srcOrd="0" destOrd="0" presId="urn:microsoft.com/office/officeart/2005/8/layout/bList2"/>
    <dgm:cxn modelId="{455A16E2-E8FA-471F-893B-E5BA6BB14360}" type="presOf" srcId="{7C4AE035-BF90-4CCA-BB6F-12EB494B1A80}" destId="{F4D599C0-4572-4CF2-B2E9-D2F6EF2A44C6}" srcOrd="0" destOrd="0" presId="urn:microsoft.com/office/officeart/2005/8/layout/bList2"/>
    <dgm:cxn modelId="{7CF32EE7-E4B7-4C66-AEAF-5301C5AC6162}" type="presOf" srcId="{5D5D9CB8-820A-4EDB-8EC0-2EF8453B3964}" destId="{72BB1196-0330-486C-BE35-C7D74053B271}" srcOrd="0" destOrd="0" presId="urn:microsoft.com/office/officeart/2005/8/layout/bList2"/>
    <dgm:cxn modelId="{30C756E7-6B3B-4789-BC03-8810459B3869}" type="presOf" srcId="{E96E060A-2698-46DD-A609-1A52B3B0F6A1}" destId="{93ACCA16-8346-40A8-9145-3AE5ADA92489}" srcOrd="0" destOrd="7" presId="urn:microsoft.com/office/officeart/2005/8/layout/bList2"/>
    <dgm:cxn modelId="{8F5D63E8-B859-4333-9C29-D955DDB7691F}" type="presOf" srcId="{5F807E01-9A6C-46AE-B298-FB3B179A7FFF}" destId="{FC551A79-ADF0-4CCA-91AC-52CDC3184A4D}" srcOrd="0" destOrd="0" presId="urn:microsoft.com/office/officeart/2005/8/layout/bList2"/>
    <dgm:cxn modelId="{7D6DDEEA-A87B-4434-8BBD-D0B2ECF51188}" type="presOf" srcId="{194CE32E-8574-4517-8794-17E6A1E3F0BD}" destId="{93ACCA16-8346-40A8-9145-3AE5ADA92489}" srcOrd="0" destOrd="2" presId="urn:microsoft.com/office/officeart/2005/8/layout/bList2"/>
    <dgm:cxn modelId="{F0E704F8-E0A4-423B-BABE-38B9239149BB}" type="presOf" srcId="{FB8E1F4D-A084-4FD1-A998-4C431824C613}" destId="{3209186E-8948-4340-A1E9-CF9D07F9212A}" srcOrd="0" destOrd="1" presId="urn:microsoft.com/office/officeart/2005/8/layout/bList2"/>
    <dgm:cxn modelId="{5A61F7E6-3835-41DB-9338-E97051106C4D}" type="presParOf" srcId="{0542BA99-A457-4855-9E91-DD6EEAFEB06C}" destId="{247900BA-CB90-4C86-9139-FF9BCB72F71B}" srcOrd="0" destOrd="0" presId="urn:microsoft.com/office/officeart/2005/8/layout/bList2"/>
    <dgm:cxn modelId="{D597D172-32E3-439B-B971-32077F0F1B30}" type="presParOf" srcId="{247900BA-CB90-4C86-9139-FF9BCB72F71B}" destId="{3209186E-8948-4340-A1E9-CF9D07F9212A}" srcOrd="0" destOrd="0" presId="urn:microsoft.com/office/officeart/2005/8/layout/bList2"/>
    <dgm:cxn modelId="{E9718E77-77E6-463F-B990-2F3A8CD5182F}" type="presParOf" srcId="{247900BA-CB90-4C86-9139-FF9BCB72F71B}" destId="{72BB1196-0330-486C-BE35-C7D74053B271}" srcOrd="1" destOrd="0" presId="urn:microsoft.com/office/officeart/2005/8/layout/bList2"/>
    <dgm:cxn modelId="{C56ABA58-4E2D-4921-BAFE-37E4A3624493}" type="presParOf" srcId="{247900BA-CB90-4C86-9139-FF9BCB72F71B}" destId="{BEACF9A5-4896-4578-845E-5C3F8E34DC5F}" srcOrd="2" destOrd="0" presId="urn:microsoft.com/office/officeart/2005/8/layout/bList2"/>
    <dgm:cxn modelId="{AC720B4C-2727-4614-970D-F6ACC7FD3FC6}" type="presParOf" srcId="{247900BA-CB90-4C86-9139-FF9BCB72F71B}" destId="{9CB515AD-F107-4345-B13B-9EF21EDF1611}" srcOrd="3" destOrd="0" presId="urn:microsoft.com/office/officeart/2005/8/layout/bList2"/>
    <dgm:cxn modelId="{B0F0148E-4A4E-47A9-8744-8E4377550CD9}" type="presParOf" srcId="{0542BA99-A457-4855-9E91-DD6EEAFEB06C}" destId="{F4D599C0-4572-4CF2-B2E9-D2F6EF2A44C6}" srcOrd="1" destOrd="0" presId="urn:microsoft.com/office/officeart/2005/8/layout/bList2"/>
    <dgm:cxn modelId="{2A85A77E-D3C4-44EC-8499-97ABAF278911}" type="presParOf" srcId="{0542BA99-A457-4855-9E91-DD6EEAFEB06C}" destId="{50F7C86F-BFA2-465F-B825-36796A409BEB}" srcOrd="2" destOrd="0" presId="urn:microsoft.com/office/officeart/2005/8/layout/bList2"/>
    <dgm:cxn modelId="{89E79163-92D7-41F3-9665-73E6667DA72A}" type="presParOf" srcId="{50F7C86F-BFA2-465F-B825-36796A409BEB}" destId="{93ACCA16-8346-40A8-9145-3AE5ADA92489}" srcOrd="0" destOrd="0" presId="urn:microsoft.com/office/officeart/2005/8/layout/bList2"/>
    <dgm:cxn modelId="{E4147095-1ECA-4068-B2EB-A027BDCA6A93}" type="presParOf" srcId="{50F7C86F-BFA2-465F-B825-36796A409BEB}" destId="{FC551A79-ADF0-4CCA-91AC-52CDC3184A4D}" srcOrd="1" destOrd="0" presId="urn:microsoft.com/office/officeart/2005/8/layout/bList2"/>
    <dgm:cxn modelId="{AA3D6F36-9B86-46C8-9BDD-CECA4DEAE058}" type="presParOf" srcId="{50F7C86F-BFA2-465F-B825-36796A409BEB}" destId="{2D969275-A313-4EE1-9186-2190932905A4}" srcOrd="2" destOrd="0" presId="urn:microsoft.com/office/officeart/2005/8/layout/bList2"/>
    <dgm:cxn modelId="{CB2AFB5A-4144-4E42-B542-8AFB58ABE6E0}" type="presParOf" srcId="{50F7C86F-BFA2-465F-B825-36796A409BEB}" destId="{83DC2159-4E94-4038-B39D-F14E50DEE8C1}"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49C3502-B7B9-4B4F-899A-851B19C4728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DD1975B-83DD-49F3-A12E-FAEE5714D0D0}">
      <dgm:prSet/>
      <dgm:spPr/>
      <dgm:t>
        <a:bodyPr/>
        <a:lstStyle/>
        <a:p>
          <a:r>
            <a:rPr lang="en-US" dirty="0"/>
            <a:t>Provides 7–10-day DNA sequence analysis for drug resistance prediction</a:t>
          </a:r>
        </a:p>
      </dgm:t>
    </dgm:pt>
    <dgm:pt modelId="{D3C57489-4948-45D0-AE5C-B4D83D55E183}" type="parTrans" cxnId="{FE09CF72-21F8-4DD7-A75E-1CE72C801DFE}">
      <dgm:prSet/>
      <dgm:spPr/>
      <dgm:t>
        <a:bodyPr/>
        <a:lstStyle/>
        <a:p>
          <a:endParaRPr lang="en-US"/>
        </a:p>
      </dgm:t>
    </dgm:pt>
    <dgm:pt modelId="{E3E9FC5C-1E25-4AA6-B259-2019F56C8E1E}" type="sibTrans" cxnId="{FE09CF72-21F8-4DD7-A75E-1CE72C801DFE}">
      <dgm:prSet/>
      <dgm:spPr/>
      <dgm:t>
        <a:bodyPr/>
        <a:lstStyle/>
        <a:p>
          <a:endParaRPr lang="en-US"/>
        </a:p>
      </dgm:t>
    </dgm:pt>
    <dgm:pt modelId="{DD23E601-4006-44FF-97C3-E8212E234305}">
      <dgm:prSet custT="1"/>
      <dgm:spPr/>
      <dgm:t>
        <a:bodyPr/>
        <a:lstStyle/>
        <a:p>
          <a:r>
            <a:rPr lang="en-US" sz="1600" dirty="0"/>
            <a:t>12 different anti-TB drugs sequenced</a:t>
          </a:r>
        </a:p>
      </dgm:t>
    </dgm:pt>
    <dgm:pt modelId="{58F0CBB3-842D-4DFC-BC95-3DA7D05A7D6D}" type="parTrans" cxnId="{6DE35994-9C66-4FC0-8F13-49542277FDB8}">
      <dgm:prSet/>
      <dgm:spPr/>
      <dgm:t>
        <a:bodyPr/>
        <a:lstStyle/>
        <a:p>
          <a:endParaRPr lang="en-US"/>
        </a:p>
      </dgm:t>
    </dgm:pt>
    <dgm:pt modelId="{FDA49DE0-333E-4E72-9F48-BF0078AD34C9}" type="sibTrans" cxnId="{6DE35994-9C66-4FC0-8F13-49542277FDB8}">
      <dgm:prSet/>
      <dgm:spPr/>
      <dgm:t>
        <a:bodyPr/>
        <a:lstStyle/>
        <a:p>
          <a:endParaRPr lang="en-US"/>
        </a:p>
      </dgm:t>
    </dgm:pt>
    <dgm:pt modelId="{79B574E5-42D9-45C2-B493-C2DDA7CE8931}">
      <dgm:prSet/>
      <dgm:spPr/>
      <dgm:t>
        <a:bodyPr/>
        <a:lstStyle/>
        <a:p>
          <a:r>
            <a:rPr lang="en-US"/>
            <a:t>MDDR complements conventional DST</a:t>
          </a:r>
        </a:p>
      </dgm:t>
    </dgm:pt>
    <dgm:pt modelId="{BA19E6E9-2D5D-4F7E-B873-3889666CB10A}" type="parTrans" cxnId="{F4834BB0-2046-4FB5-B24D-632A5D219D5D}">
      <dgm:prSet/>
      <dgm:spPr/>
      <dgm:t>
        <a:bodyPr/>
        <a:lstStyle/>
        <a:p>
          <a:endParaRPr lang="en-US"/>
        </a:p>
      </dgm:t>
    </dgm:pt>
    <dgm:pt modelId="{B07C58D6-12D6-4CDB-B033-BD6BD75A1D12}" type="sibTrans" cxnId="{F4834BB0-2046-4FB5-B24D-632A5D219D5D}">
      <dgm:prSet/>
      <dgm:spPr/>
      <dgm:t>
        <a:bodyPr/>
        <a:lstStyle/>
        <a:p>
          <a:endParaRPr lang="en-US"/>
        </a:p>
      </dgm:t>
    </dgm:pt>
    <dgm:pt modelId="{F5FEDF4C-914A-4CEA-A60A-60E601D0DC16}">
      <dgm:prSet custT="1"/>
      <dgm:spPr/>
      <dgm:t>
        <a:bodyPr/>
        <a:lstStyle/>
        <a:p>
          <a:r>
            <a:rPr lang="en-US" sz="1600" dirty="0"/>
            <a:t>Used alone, MDDR and conventional DST are imperfect </a:t>
          </a:r>
        </a:p>
      </dgm:t>
    </dgm:pt>
    <dgm:pt modelId="{8047CEA3-7BA2-4378-856D-4C5E966DC88B}" type="parTrans" cxnId="{7176B0DE-246D-4057-995F-3E2D3AF63A20}">
      <dgm:prSet/>
      <dgm:spPr/>
      <dgm:t>
        <a:bodyPr/>
        <a:lstStyle/>
        <a:p>
          <a:endParaRPr lang="en-US"/>
        </a:p>
      </dgm:t>
    </dgm:pt>
    <dgm:pt modelId="{2D0BAEA8-DCCA-412B-AA0F-88148238C291}" type="sibTrans" cxnId="{7176B0DE-246D-4057-995F-3E2D3AF63A20}">
      <dgm:prSet/>
      <dgm:spPr/>
      <dgm:t>
        <a:bodyPr/>
        <a:lstStyle/>
        <a:p>
          <a:endParaRPr lang="en-US"/>
        </a:p>
      </dgm:t>
    </dgm:pt>
    <dgm:pt modelId="{FB571D6F-5B47-4FF1-8765-468D8AE60D9A}">
      <dgm:prSet custT="1"/>
      <dgm:spPr/>
      <dgm:t>
        <a:bodyPr/>
        <a:lstStyle/>
        <a:p>
          <a:r>
            <a:rPr lang="en-US" sz="1600" dirty="0"/>
            <a:t>Used together, accuracy of drug resistance or susceptibility detection can be improved</a:t>
          </a:r>
        </a:p>
      </dgm:t>
    </dgm:pt>
    <dgm:pt modelId="{459D3228-5C57-46AD-89E4-592F5A1BA945}" type="parTrans" cxnId="{70D74605-73B1-4B0A-A519-A9B6659D701B}">
      <dgm:prSet/>
      <dgm:spPr/>
      <dgm:t>
        <a:bodyPr/>
        <a:lstStyle/>
        <a:p>
          <a:endParaRPr lang="en-US"/>
        </a:p>
      </dgm:t>
    </dgm:pt>
    <dgm:pt modelId="{2F1BA38A-1530-425C-AA68-9DCFC14D29E5}" type="sibTrans" cxnId="{70D74605-73B1-4B0A-A519-A9B6659D701B}">
      <dgm:prSet/>
      <dgm:spPr/>
      <dgm:t>
        <a:bodyPr/>
        <a:lstStyle/>
        <a:p>
          <a:endParaRPr lang="en-US"/>
        </a:p>
      </dgm:t>
    </dgm:pt>
    <dgm:pt modelId="{93AC089D-EBF0-465C-AC4C-04A039092E3B}">
      <dgm:prSet/>
      <dgm:spPr/>
      <dgm:t>
        <a:bodyPr/>
        <a:lstStyle/>
        <a:p>
          <a:r>
            <a:rPr lang="en-US" dirty="0"/>
            <a:t>Conventional DST results are still needed to confirm susceptibility to individual drugs. </a:t>
          </a:r>
        </a:p>
      </dgm:t>
    </dgm:pt>
    <dgm:pt modelId="{CE85FD49-F654-4352-97A1-CAEB877AF193}" type="parTrans" cxnId="{8ADEC7B8-82A5-4FC6-A9D7-AA053E5E8702}">
      <dgm:prSet/>
      <dgm:spPr/>
      <dgm:t>
        <a:bodyPr/>
        <a:lstStyle/>
        <a:p>
          <a:endParaRPr lang="en-US"/>
        </a:p>
      </dgm:t>
    </dgm:pt>
    <dgm:pt modelId="{A5A4D21D-FB28-4206-8FE4-C6E64BD5C958}" type="sibTrans" cxnId="{8ADEC7B8-82A5-4FC6-A9D7-AA053E5E8702}">
      <dgm:prSet/>
      <dgm:spPr/>
      <dgm:t>
        <a:bodyPr/>
        <a:lstStyle/>
        <a:p>
          <a:endParaRPr lang="en-US"/>
        </a:p>
      </dgm:t>
    </dgm:pt>
    <dgm:pt modelId="{EA73737B-9D30-4C8F-8922-17E49E0B3D3C}" type="pres">
      <dgm:prSet presAssocID="{049C3502-B7B9-4B4F-899A-851B19C4728C}" presName="root" presStyleCnt="0">
        <dgm:presLayoutVars>
          <dgm:dir/>
          <dgm:resizeHandles val="exact"/>
        </dgm:presLayoutVars>
      </dgm:prSet>
      <dgm:spPr/>
    </dgm:pt>
    <dgm:pt modelId="{7DD7D488-A0B3-4AF2-ACA6-0D637EE10140}" type="pres">
      <dgm:prSet presAssocID="{3DD1975B-83DD-49F3-A12E-FAEE5714D0D0}" presName="compNode" presStyleCnt="0"/>
      <dgm:spPr/>
    </dgm:pt>
    <dgm:pt modelId="{97AF9B19-45F3-4662-A7DD-B908633F8AE9}" type="pres">
      <dgm:prSet presAssocID="{3DD1975B-83DD-49F3-A12E-FAEE5714D0D0}" presName="bgRect" presStyleLbl="bgShp" presStyleIdx="0" presStyleCnt="3"/>
      <dgm:spPr/>
    </dgm:pt>
    <dgm:pt modelId="{B0B5A167-CE71-401F-BCCF-5179637C3ABF}" type="pres">
      <dgm:prSet presAssocID="{3DD1975B-83DD-49F3-A12E-FAEE5714D0D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NA"/>
        </a:ext>
      </dgm:extLst>
    </dgm:pt>
    <dgm:pt modelId="{22BB5740-E199-462A-BBCA-9952DC57309A}" type="pres">
      <dgm:prSet presAssocID="{3DD1975B-83DD-49F3-A12E-FAEE5714D0D0}" presName="spaceRect" presStyleCnt="0"/>
      <dgm:spPr/>
    </dgm:pt>
    <dgm:pt modelId="{0F28137F-8DB6-415A-9D1C-DA4FCE3CC954}" type="pres">
      <dgm:prSet presAssocID="{3DD1975B-83DD-49F3-A12E-FAEE5714D0D0}" presName="parTx" presStyleLbl="revTx" presStyleIdx="0" presStyleCnt="5">
        <dgm:presLayoutVars>
          <dgm:chMax val="0"/>
          <dgm:chPref val="0"/>
        </dgm:presLayoutVars>
      </dgm:prSet>
      <dgm:spPr/>
    </dgm:pt>
    <dgm:pt modelId="{CCB1188D-05AD-4991-93F5-64D530A7D24B}" type="pres">
      <dgm:prSet presAssocID="{3DD1975B-83DD-49F3-A12E-FAEE5714D0D0}" presName="desTx" presStyleLbl="revTx" presStyleIdx="1" presStyleCnt="5">
        <dgm:presLayoutVars/>
      </dgm:prSet>
      <dgm:spPr/>
    </dgm:pt>
    <dgm:pt modelId="{2251B3CB-15D3-473E-B6FC-C03906CEF879}" type="pres">
      <dgm:prSet presAssocID="{E3E9FC5C-1E25-4AA6-B259-2019F56C8E1E}" presName="sibTrans" presStyleCnt="0"/>
      <dgm:spPr/>
    </dgm:pt>
    <dgm:pt modelId="{D5B553B9-7C75-4701-AF31-CD2B02C75622}" type="pres">
      <dgm:prSet presAssocID="{79B574E5-42D9-45C2-B493-C2DDA7CE8931}" presName="compNode" presStyleCnt="0"/>
      <dgm:spPr/>
    </dgm:pt>
    <dgm:pt modelId="{138F9DD1-A072-4D5F-BDE2-7D75BDBE18C9}" type="pres">
      <dgm:prSet presAssocID="{79B574E5-42D9-45C2-B493-C2DDA7CE8931}" presName="bgRect" presStyleLbl="bgShp" presStyleIdx="1" presStyleCnt="3"/>
      <dgm:spPr/>
    </dgm:pt>
    <dgm:pt modelId="{98757159-E345-4BD4-94BB-9AC1CC0598A3}" type="pres">
      <dgm:prSet presAssocID="{79B574E5-42D9-45C2-B493-C2DDA7CE893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ine"/>
        </a:ext>
      </dgm:extLst>
    </dgm:pt>
    <dgm:pt modelId="{DCB93935-1B67-4970-AF64-BC081E41A662}" type="pres">
      <dgm:prSet presAssocID="{79B574E5-42D9-45C2-B493-C2DDA7CE8931}" presName="spaceRect" presStyleCnt="0"/>
      <dgm:spPr/>
    </dgm:pt>
    <dgm:pt modelId="{966E592E-5CAD-42A3-B1EA-621008B88733}" type="pres">
      <dgm:prSet presAssocID="{79B574E5-42D9-45C2-B493-C2DDA7CE8931}" presName="parTx" presStyleLbl="revTx" presStyleIdx="2" presStyleCnt="5">
        <dgm:presLayoutVars>
          <dgm:chMax val="0"/>
          <dgm:chPref val="0"/>
        </dgm:presLayoutVars>
      </dgm:prSet>
      <dgm:spPr/>
    </dgm:pt>
    <dgm:pt modelId="{413493AB-3394-404F-9379-411D0A3C71BF}" type="pres">
      <dgm:prSet presAssocID="{79B574E5-42D9-45C2-B493-C2DDA7CE8931}" presName="desTx" presStyleLbl="revTx" presStyleIdx="3" presStyleCnt="5">
        <dgm:presLayoutVars/>
      </dgm:prSet>
      <dgm:spPr/>
    </dgm:pt>
    <dgm:pt modelId="{55F8E35C-CF9D-42DB-BC11-E982BE1F4DED}" type="pres">
      <dgm:prSet presAssocID="{B07C58D6-12D6-4CDB-B033-BD6BD75A1D12}" presName="sibTrans" presStyleCnt="0"/>
      <dgm:spPr/>
    </dgm:pt>
    <dgm:pt modelId="{9D954A9D-83E7-4ED9-9238-9C2642549A27}" type="pres">
      <dgm:prSet presAssocID="{93AC089D-EBF0-465C-AC4C-04A039092E3B}" presName="compNode" presStyleCnt="0"/>
      <dgm:spPr/>
    </dgm:pt>
    <dgm:pt modelId="{5DD35AD3-EA3D-4E19-87A4-BC32B531E0FB}" type="pres">
      <dgm:prSet presAssocID="{93AC089D-EBF0-465C-AC4C-04A039092E3B}" presName="bgRect" presStyleLbl="bgShp" presStyleIdx="2" presStyleCnt="3"/>
      <dgm:spPr/>
    </dgm:pt>
    <dgm:pt modelId="{F37AF7D9-0B1A-4960-ACEF-DD004D968BB8}" type="pres">
      <dgm:prSet presAssocID="{93AC089D-EBF0-465C-AC4C-04A039092E3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181ECDE4-F3D6-4569-921E-D86ECD264CBB}" type="pres">
      <dgm:prSet presAssocID="{93AC089D-EBF0-465C-AC4C-04A039092E3B}" presName="spaceRect" presStyleCnt="0"/>
      <dgm:spPr/>
    </dgm:pt>
    <dgm:pt modelId="{6D2B9306-AF66-45C0-9C0B-BC797E44D525}" type="pres">
      <dgm:prSet presAssocID="{93AC089D-EBF0-465C-AC4C-04A039092E3B}" presName="parTx" presStyleLbl="revTx" presStyleIdx="4" presStyleCnt="5">
        <dgm:presLayoutVars>
          <dgm:chMax val="0"/>
          <dgm:chPref val="0"/>
        </dgm:presLayoutVars>
      </dgm:prSet>
      <dgm:spPr/>
    </dgm:pt>
  </dgm:ptLst>
  <dgm:cxnLst>
    <dgm:cxn modelId="{70D74605-73B1-4B0A-A519-A9B6659D701B}" srcId="{79B574E5-42D9-45C2-B493-C2DDA7CE8931}" destId="{FB571D6F-5B47-4FF1-8765-468D8AE60D9A}" srcOrd="1" destOrd="0" parTransId="{459D3228-5C57-46AD-89E4-592F5A1BA945}" sibTransId="{2F1BA38A-1530-425C-AA68-9DCFC14D29E5}"/>
    <dgm:cxn modelId="{1F479A1C-6C16-4D7C-8A21-B9F85387A9EB}" type="presOf" srcId="{049C3502-B7B9-4B4F-899A-851B19C4728C}" destId="{EA73737B-9D30-4C8F-8922-17E49E0B3D3C}" srcOrd="0" destOrd="0" presId="urn:microsoft.com/office/officeart/2018/2/layout/IconVerticalSolidList"/>
    <dgm:cxn modelId="{D2D35A35-081D-4E9C-9F2F-EEE3AFF10482}" type="presOf" srcId="{DD23E601-4006-44FF-97C3-E8212E234305}" destId="{CCB1188D-05AD-4991-93F5-64D530A7D24B}" srcOrd="0" destOrd="0" presId="urn:microsoft.com/office/officeart/2018/2/layout/IconVerticalSolidList"/>
    <dgm:cxn modelId="{F4022E65-E525-4817-843A-D788302BCDAF}" type="presOf" srcId="{93AC089D-EBF0-465C-AC4C-04A039092E3B}" destId="{6D2B9306-AF66-45C0-9C0B-BC797E44D525}" srcOrd="0" destOrd="0" presId="urn:microsoft.com/office/officeart/2018/2/layout/IconVerticalSolidList"/>
    <dgm:cxn modelId="{FE09CF72-21F8-4DD7-A75E-1CE72C801DFE}" srcId="{049C3502-B7B9-4B4F-899A-851B19C4728C}" destId="{3DD1975B-83DD-49F3-A12E-FAEE5714D0D0}" srcOrd="0" destOrd="0" parTransId="{D3C57489-4948-45D0-AE5C-B4D83D55E183}" sibTransId="{E3E9FC5C-1E25-4AA6-B259-2019F56C8E1E}"/>
    <dgm:cxn modelId="{81EDD57F-428D-4877-B005-5DE1E2FD17BC}" type="presOf" srcId="{FB571D6F-5B47-4FF1-8765-468D8AE60D9A}" destId="{413493AB-3394-404F-9379-411D0A3C71BF}" srcOrd="0" destOrd="1" presId="urn:microsoft.com/office/officeart/2018/2/layout/IconVerticalSolidList"/>
    <dgm:cxn modelId="{6DE35994-9C66-4FC0-8F13-49542277FDB8}" srcId="{3DD1975B-83DD-49F3-A12E-FAEE5714D0D0}" destId="{DD23E601-4006-44FF-97C3-E8212E234305}" srcOrd="0" destOrd="0" parTransId="{58F0CBB3-842D-4DFC-BC95-3DA7D05A7D6D}" sibTransId="{FDA49DE0-333E-4E72-9F48-BF0078AD34C9}"/>
    <dgm:cxn modelId="{F4834BB0-2046-4FB5-B24D-632A5D219D5D}" srcId="{049C3502-B7B9-4B4F-899A-851B19C4728C}" destId="{79B574E5-42D9-45C2-B493-C2DDA7CE8931}" srcOrd="1" destOrd="0" parTransId="{BA19E6E9-2D5D-4F7E-B873-3889666CB10A}" sibTransId="{B07C58D6-12D6-4CDB-B033-BD6BD75A1D12}"/>
    <dgm:cxn modelId="{8ADEC7B8-82A5-4FC6-A9D7-AA053E5E8702}" srcId="{049C3502-B7B9-4B4F-899A-851B19C4728C}" destId="{93AC089D-EBF0-465C-AC4C-04A039092E3B}" srcOrd="2" destOrd="0" parTransId="{CE85FD49-F654-4352-97A1-CAEB877AF193}" sibTransId="{A5A4D21D-FB28-4206-8FE4-C6E64BD5C958}"/>
    <dgm:cxn modelId="{D17C51C2-7312-429B-95BC-B8D584A758A8}" type="presOf" srcId="{3DD1975B-83DD-49F3-A12E-FAEE5714D0D0}" destId="{0F28137F-8DB6-415A-9D1C-DA4FCE3CC954}" srcOrd="0" destOrd="0" presId="urn:microsoft.com/office/officeart/2018/2/layout/IconVerticalSolidList"/>
    <dgm:cxn modelId="{7176B0DE-246D-4057-995F-3E2D3AF63A20}" srcId="{79B574E5-42D9-45C2-B493-C2DDA7CE8931}" destId="{F5FEDF4C-914A-4CEA-A60A-60E601D0DC16}" srcOrd="0" destOrd="0" parTransId="{8047CEA3-7BA2-4378-856D-4C5E966DC88B}" sibTransId="{2D0BAEA8-DCCA-412B-AA0F-88148238C291}"/>
    <dgm:cxn modelId="{4027FDE5-8C8C-48D8-9EF8-299541695870}" type="presOf" srcId="{79B574E5-42D9-45C2-B493-C2DDA7CE8931}" destId="{966E592E-5CAD-42A3-B1EA-621008B88733}" srcOrd="0" destOrd="0" presId="urn:microsoft.com/office/officeart/2018/2/layout/IconVerticalSolidList"/>
    <dgm:cxn modelId="{00B338FF-AEBD-41BC-8CF8-CCF04A0CF7D8}" type="presOf" srcId="{F5FEDF4C-914A-4CEA-A60A-60E601D0DC16}" destId="{413493AB-3394-404F-9379-411D0A3C71BF}" srcOrd="0" destOrd="0" presId="urn:microsoft.com/office/officeart/2018/2/layout/IconVerticalSolidList"/>
    <dgm:cxn modelId="{06931863-4C7B-43FE-80E0-0C340DC6734C}" type="presParOf" srcId="{EA73737B-9D30-4C8F-8922-17E49E0B3D3C}" destId="{7DD7D488-A0B3-4AF2-ACA6-0D637EE10140}" srcOrd="0" destOrd="0" presId="urn:microsoft.com/office/officeart/2018/2/layout/IconVerticalSolidList"/>
    <dgm:cxn modelId="{155196C1-E961-4392-A94B-3CB40F3CDE5B}" type="presParOf" srcId="{7DD7D488-A0B3-4AF2-ACA6-0D637EE10140}" destId="{97AF9B19-45F3-4662-A7DD-B908633F8AE9}" srcOrd="0" destOrd="0" presId="urn:microsoft.com/office/officeart/2018/2/layout/IconVerticalSolidList"/>
    <dgm:cxn modelId="{20DBEC41-CD23-46C8-9F99-EED11C44E92A}" type="presParOf" srcId="{7DD7D488-A0B3-4AF2-ACA6-0D637EE10140}" destId="{B0B5A167-CE71-401F-BCCF-5179637C3ABF}" srcOrd="1" destOrd="0" presId="urn:microsoft.com/office/officeart/2018/2/layout/IconVerticalSolidList"/>
    <dgm:cxn modelId="{4CE15F1C-0AAC-408C-9265-89B1F8EBE7E4}" type="presParOf" srcId="{7DD7D488-A0B3-4AF2-ACA6-0D637EE10140}" destId="{22BB5740-E199-462A-BBCA-9952DC57309A}" srcOrd="2" destOrd="0" presId="urn:microsoft.com/office/officeart/2018/2/layout/IconVerticalSolidList"/>
    <dgm:cxn modelId="{BB75D92C-086A-41E3-9F6C-0D57845461DB}" type="presParOf" srcId="{7DD7D488-A0B3-4AF2-ACA6-0D637EE10140}" destId="{0F28137F-8DB6-415A-9D1C-DA4FCE3CC954}" srcOrd="3" destOrd="0" presId="urn:microsoft.com/office/officeart/2018/2/layout/IconVerticalSolidList"/>
    <dgm:cxn modelId="{95B2EA60-02B0-4A7B-A8BD-03013DB0A6C7}" type="presParOf" srcId="{7DD7D488-A0B3-4AF2-ACA6-0D637EE10140}" destId="{CCB1188D-05AD-4991-93F5-64D530A7D24B}" srcOrd="4" destOrd="0" presId="urn:microsoft.com/office/officeart/2018/2/layout/IconVerticalSolidList"/>
    <dgm:cxn modelId="{4A29C9E1-FF1C-49DE-B9B8-CFB0D3F2EB6B}" type="presParOf" srcId="{EA73737B-9D30-4C8F-8922-17E49E0B3D3C}" destId="{2251B3CB-15D3-473E-B6FC-C03906CEF879}" srcOrd="1" destOrd="0" presId="urn:microsoft.com/office/officeart/2018/2/layout/IconVerticalSolidList"/>
    <dgm:cxn modelId="{E73A02EA-861C-4630-AA0F-8D190A1B011F}" type="presParOf" srcId="{EA73737B-9D30-4C8F-8922-17E49E0B3D3C}" destId="{D5B553B9-7C75-4701-AF31-CD2B02C75622}" srcOrd="2" destOrd="0" presId="urn:microsoft.com/office/officeart/2018/2/layout/IconVerticalSolidList"/>
    <dgm:cxn modelId="{AB43F7C6-5EA9-4915-BF94-3C477CD5B224}" type="presParOf" srcId="{D5B553B9-7C75-4701-AF31-CD2B02C75622}" destId="{138F9DD1-A072-4D5F-BDE2-7D75BDBE18C9}" srcOrd="0" destOrd="0" presId="urn:microsoft.com/office/officeart/2018/2/layout/IconVerticalSolidList"/>
    <dgm:cxn modelId="{998D010E-C144-4A93-A871-70E3318F8867}" type="presParOf" srcId="{D5B553B9-7C75-4701-AF31-CD2B02C75622}" destId="{98757159-E345-4BD4-94BB-9AC1CC0598A3}" srcOrd="1" destOrd="0" presId="urn:microsoft.com/office/officeart/2018/2/layout/IconVerticalSolidList"/>
    <dgm:cxn modelId="{0A4F2B87-BE01-49C5-A3BF-D697C6731597}" type="presParOf" srcId="{D5B553B9-7C75-4701-AF31-CD2B02C75622}" destId="{DCB93935-1B67-4970-AF64-BC081E41A662}" srcOrd="2" destOrd="0" presId="urn:microsoft.com/office/officeart/2018/2/layout/IconVerticalSolidList"/>
    <dgm:cxn modelId="{DB17C462-E23B-409A-9868-AEC59C42A37A}" type="presParOf" srcId="{D5B553B9-7C75-4701-AF31-CD2B02C75622}" destId="{966E592E-5CAD-42A3-B1EA-621008B88733}" srcOrd="3" destOrd="0" presId="urn:microsoft.com/office/officeart/2018/2/layout/IconVerticalSolidList"/>
    <dgm:cxn modelId="{90BE928D-5189-49B7-AD52-120D94E0FABC}" type="presParOf" srcId="{D5B553B9-7C75-4701-AF31-CD2B02C75622}" destId="{413493AB-3394-404F-9379-411D0A3C71BF}" srcOrd="4" destOrd="0" presId="urn:microsoft.com/office/officeart/2018/2/layout/IconVerticalSolidList"/>
    <dgm:cxn modelId="{066B762A-34B9-49BA-847D-9BDB95DB7F83}" type="presParOf" srcId="{EA73737B-9D30-4C8F-8922-17E49E0B3D3C}" destId="{55F8E35C-CF9D-42DB-BC11-E982BE1F4DED}" srcOrd="3" destOrd="0" presId="urn:microsoft.com/office/officeart/2018/2/layout/IconVerticalSolidList"/>
    <dgm:cxn modelId="{6C2CA3DA-A046-4C4C-8CF0-F4F4A688E4A5}" type="presParOf" srcId="{EA73737B-9D30-4C8F-8922-17E49E0B3D3C}" destId="{9D954A9D-83E7-4ED9-9238-9C2642549A27}" srcOrd="4" destOrd="0" presId="urn:microsoft.com/office/officeart/2018/2/layout/IconVerticalSolidList"/>
    <dgm:cxn modelId="{52540969-3147-4E7B-8473-0338AE20301F}" type="presParOf" srcId="{9D954A9D-83E7-4ED9-9238-9C2642549A27}" destId="{5DD35AD3-EA3D-4E19-87A4-BC32B531E0FB}" srcOrd="0" destOrd="0" presId="urn:microsoft.com/office/officeart/2018/2/layout/IconVerticalSolidList"/>
    <dgm:cxn modelId="{2A65C9F7-E8C1-4627-8672-A8CB9FB4C6FE}" type="presParOf" srcId="{9D954A9D-83E7-4ED9-9238-9C2642549A27}" destId="{F37AF7D9-0B1A-4960-ACEF-DD004D968BB8}" srcOrd="1" destOrd="0" presId="urn:microsoft.com/office/officeart/2018/2/layout/IconVerticalSolidList"/>
    <dgm:cxn modelId="{B0518AF9-8F84-49DB-B839-125982557E42}" type="presParOf" srcId="{9D954A9D-83E7-4ED9-9238-9C2642549A27}" destId="{181ECDE4-F3D6-4569-921E-D86ECD264CBB}" srcOrd="2" destOrd="0" presId="urn:microsoft.com/office/officeart/2018/2/layout/IconVerticalSolidList"/>
    <dgm:cxn modelId="{80E5AF52-A138-41EC-9CA9-365E0365B92C}" type="presParOf" srcId="{9D954A9D-83E7-4ED9-9238-9C2642549A27}" destId="{6D2B9306-AF66-45C0-9C0B-BC797E44D52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D61C3D-42E8-4E56-B2C0-79C63F35C035}" type="doc">
      <dgm:prSet loTypeId="urn:microsoft.com/office/officeart/2005/8/layout/process5" loCatId="process" qsTypeId="urn:microsoft.com/office/officeart/2005/8/quickstyle/simple1" qsCatId="simple" csTypeId="urn:microsoft.com/office/officeart/2005/8/colors/accent1_4" csCatId="accent1" phldr="1"/>
      <dgm:spPr/>
      <dgm:t>
        <a:bodyPr/>
        <a:lstStyle/>
        <a:p>
          <a:endParaRPr lang="en-US"/>
        </a:p>
      </dgm:t>
    </dgm:pt>
    <dgm:pt modelId="{D914F9ED-2B23-458A-AC84-CB312050DC33}">
      <dgm:prSet phldrT="[Text]"/>
      <dgm:spPr/>
      <dgm:t>
        <a:bodyPr/>
        <a:lstStyle/>
        <a:p>
          <a:r>
            <a:rPr lang="en-US" dirty="0"/>
            <a:t>Patient presents with cough, fever, weight loss</a:t>
          </a:r>
        </a:p>
      </dgm:t>
    </dgm:pt>
    <dgm:pt modelId="{2744B626-4CAB-4CD0-876A-8DE1598CB1E9}" type="parTrans" cxnId="{F8798A79-0902-4728-BF3F-9B2B9C065290}">
      <dgm:prSet/>
      <dgm:spPr/>
      <dgm:t>
        <a:bodyPr/>
        <a:lstStyle/>
        <a:p>
          <a:endParaRPr lang="en-US"/>
        </a:p>
      </dgm:t>
    </dgm:pt>
    <dgm:pt modelId="{DF567CA6-BD26-4BE3-8AF0-7BBC7FB04D55}" type="sibTrans" cxnId="{F8798A79-0902-4728-BF3F-9B2B9C065290}">
      <dgm:prSet/>
      <dgm:spPr/>
      <dgm:t>
        <a:bodyPr/>
        <a:lstStyle/>
        <a:p>
          <a:endParaRPr lang="en-US"/>
        </a:p>
      </dgm:t>
    </dgm:pt>
    <dgm:pt modelId="{F86ABCBE-3F27-4BEB-9FED-5AB039EBCB57}">
      <dgm:prSet phldrT="[Text]"/>
      <dgm:spPr/>
      <dgm:t>
        <a:bodyPr/>
        <a:lstStyle/>
        <a:p>
          <a:r>
            <a:rPr lang="en-US" dirty="0"/>
            <a:t>Radiology (CXR) performed: opacities in lower lobes</a:t>
          </a:r>
        </a:p>
      </dgm:t>
    </dgm:pt>
    <dgm:pt modelId="{464877C8-7F62-46B1-8E6D-BF64AF7471FF}" type="parTrans" cxnId="{871D20CE-7CB9-4074-BA81-1F7E212423C5}">
      <dgm:prSet/>
      <dgm:spPr/>
      <dgm:t>
        <a:bodyPr/>
        <a:lstStyle/>
        <a:p>
          <a:endParaRPr lang="en-US"/>
        </a:p>
      </dgm:t>
    </dgm:pt>
    <dgm:pt modelId="{5690CAC1-9FFB-42F9-88E8-E8B7C74569A7}" type="sibTrans" cxnId="{871D20CE-7CB9-4074-BA81-1F7E212423C5}">
      <dgm:prSet/>
      <dgm:spPr/>
      <dgm:t>
        <a:bodyPr/>
        <a:lstStyle/>
        <a:p>
          <a:endParaRPr lang="en-US"/>
        </a:p>
      </dgm:t>
    </dgm:pt>
    <dgm:pt modelId="{1BF3603E-A1A8-4494-982F-1A11DD31D347}">
      <dgm:prSet phldrT="[Text]"/>
      <dgm:spPr/>
      <dgm:t>
        <a:bodyPr/>
        <a:lstStyle/>
        <a:p>
          <a:r>
            <a:rPr lang="en-US" dirty="0"/>
            <a:t>IGRA is positive; TB is on the differential </a:t>
          </a:r>
        </a:p>
      </dgm:t>
    </dgm:pt>
    <dgm:pt modelId="{54F1AAAD-E96E-48D0-AD41-D0F4AF8BB57C}" type="parTrans" cxnId="{1578A729-8C6C-497E-93BF-C07302F8F806}">
      <dgm:prSet/>
      <dgm:spPr/>
      <dgm:t>
        <a:bodyPr/>
        <a:lstStyle/>
        <a:p>
          <a:endParaRPr lang="en-US"/>
        </a:p>
      </dgm:t>
    </dgm:pt>
    <dgm:pt modelId="{436959BB-84A5-4A5B-A263-A68001074A32}" type="sibTrans" cxnId="{1578A729-8C6C-497E-93BF-C07302F8F806}">
      <dgm:prSet/>
      <dgm:spPr/>
      <dgm:t>
        <a:bodyPr/>
        <a:lstStyle/>
        <a:p>
          <a:endParaRPr lang="en-US"/>
        </a:p>
      </dgm:t>
    </dgm:pt>
    <dgm:pt modelId="{E8B57B23-EE59-49C0-BB47-C04162F16EE5}">
      <dgm:prSet phldrT="[Text]"/>
      <dgm:spPr/>
      <dgm:t>
        <a:bodyPr/>
        <a:lstStyle/>
        <a:p>
          <a:r>
            <a:rPr lang="en-US" dirty="0"/>
            <a:t>Patient admitted to hospital </a:t>
          </a:r>
        </a:p>
      </dgm:t>
    </dgm:pt>
    <dgm:pt modelId="{D17C8A7A-0B36-433C-9D16-7B5206653D99}" type="parTrans" cxnId="{868667E5-A3A7-40D4-91A6-12A7EB17632B}">
      <dgm:prSet/>
      <dgm:spPr/>
      <dgm:t>
        <a:bodyPr/>
        <a:lstStyle/>
        <a:p>
          <a:endParaRPr lang="en-US"/>
        </a:p>
      </dgm:t>
    </dgm:pt>
    <dgm:pt modelId="{BC058BB5-8F54-4E19-92BF-C8FDF975CEAC}" type="sibTrans" cxnId="{868667E5-A3A7-40D4-91A6-12A7EB17632B}">
      <dgm:prSet/>
      <dgm:spPr/>
      <dgm:t>
        <a:bodyPr/>
        <a:lstStyle/>
        <a:p>
          <a:endParaRPr lang="en-US"/>
        </a:p>
      </dgm:t>
    </dgm:pt>
    <dgm:pt modelId="{AE2E52C0-7F64-4BFA-B096-62143D9BC301}">
      <dgm:prSet phldrT="[Text]"/>
      <dgm:spPr/>
      <dgm:t>
        <a:bodyPr/>
        <a:lstStyle/>
        <a:p>
          <a:r>
            <a:rPr lang="en-US" dirty="0"/>
            <a:t>Infectious disease is consulted</a:t>
          </a:r>
        </a:p>
      </dgm:t>
    </dgm:pt>
    <dgm:pt modelId="{5653B524-85C7-45C6-851A-009904C8412F}" type="parTrans" cxnId="{869B0300-6365-42BF-911E-E6D54214C85C}">
      <dgm:prSet/>
      <dgm:spPr/>
      <dgm:t>
        <a:bodyPr/>
        <a:lstStyle/>
        <a:p>
          <a:endParaRPr lang="en-US"/>
        </a:p>
      </dgm:t>
    </dgm:pt>
    <dgm:pt modelId="{032D7C3C-3FBB-46EE-9485-5E640365C689}" type="sibTrans" cxnId="{869B0300-6365-42BF-911E-E6D54214C85C}">
      <dgm:prSet/>
      <dgm:spPr/>
      <dgm:t>
        <a:bodyPr/>
        <a:lstStyle/>
        <a:p>
          <a:endParaRPr lang="en-US"/>
        </a:p>
      </dgm:t>
    </dgm:pt>
    <dgm:pt modelId="{D36120D5-D9AB-43D2-A07A-A508C1C2168E}">
      <dgm:prSet/>
      <dgm:spPr/>
      <dgm:t>
        <a:bodyPr/>
        <a:lstStyle/>
        <a:p>
          <a:r>
            <a:rPr lang="en-US" dirty="0"/>
            <a:t>Sputum is ordered</a:t>
          </a:r>
        </a:p>
      </dgm:t>
    </dgm:pt>
    <dgm:pt modelId="{E2BF6F4B-1E33-414E-8D71-52AAE56DA575}" type="parTrans" cxnId="{BFBCB059-DBB9-4AA6-820F-3CB7E9AD0535}">
      <dgm:prSet/>
      <dgm:spPr/>
      <dgm:t>
        <a:bodyPr/>
        <a:lstStyle/>
        <a:p>
          <a:endParaRPr lang="en-US"/>
        </a:p>
      </dgm:t>
    </dgm:pt>
    <dgm:pt modelId="{77801CD5-D2C9-480A-8EEA-977FD24ECCF0}" type="sibTrans" cxnId="{BFBCB059-DBB9-4AA6-820F-3CB7E9AD0535}">
      <dgm:prSet/>
      <dgm:spPr/>
      <dgm:t>
        <a:bodyPr/>
        <a:lstStyle/>
        <a:p>
          <a:endParaRPr lang="en-US"/>
        </a:p>
      </dgm:t>
    </dgm:pt>
    <dgm:pt modelId="{CF9C9977-2B87-4229-9612-A364FEACF18B}" type="pres">
      <dgm:prSet presAssocID="{53D61C3D-42E8-4E56-B2C0-79C63F35C035}" presName="diagram" presStyleCnt="0">
        <dgm:presLayoutVars>
          <dgm:dir/>
          <dgm:resizeHandles val="exact"/>
        </dgm:presLayoutVars>
      </dgm:prSet>
      <dgm:spPr/>
    </dgm:pt>
    <dgm:pt modelId="{0866003F-A73E-4C5E-934A-67F3D1C3306E}" type="pres">
      <dgm:prSet presAssocID="{D914F9ED-2B23-458A-AC84-CB312050DC33}" presName="node" presStyleLbl="node1" presStyleIdx="0" presStyleCnt="6">
        <dgm:presLayoutVars>
          <dgm:bulletEnabled val="1"/>
        </dgm:presLayoutVars>
      </dgm:prSet>
      <dgm:spPr/>
    </dgm:pt>
    <dgm:pt modelId="{348B98FC-0D61-4B51-8C1E-4C535D989895}" type="pres">
      <dgm:prSet presAssocID="{DF567CA6-BD26-4BE3-8AF0-7BBC7FB04D55}" presName="sibTrans" presStyleLbl="sibTrans2D1" presStyleIdx="0" presStyleCnt="5"/>
      <dgm:spPr/>
    </dgm:pt>
    <dgm:pt modelId="{DCC048F2-FE7C-48F6-9060-3351F4AD05FC}" type="pres">
      <dgm:prSet presAssocID="{DF567CA6-BD26-4BE3-8AF0-7BBC7FB04D55}" presName="connectorText" presStyleLbl="sibTrans2D1" presStyleIdx="0" presStyleCnt="5"/>
      <dgm:spPr/>
    </dgm:pt>
    <dgm:pt modelId="{90256C00-F5C1-40DB-86F4-B3A00F2AA23F}" type="pres">
      <dgm:prSet presAssocID="{F86ABCBE-3F27-4BEB-9FED-5AB039EBCB57}" presName="node" presStyleLbl="node1" presStyleIdx="1" presStyleCnt="6">
        <dgm:presLayoutVars>
          <dgm:bulletEnabled val="1"/>
        </dgm:presLayoutVars>
      </dgm:prSet>
      <dgm:spPr/>
    </dgm:pt>
    <dgm:pt modelId="{A28FD719-4CE7-46DC-9ECF-EB33E567928C}" type="pres">
      <dgm:prSet presAssocID="{5690CAC1-9FFB-42F9-88E8-E8B7C74569A7}" presName="sibTrans" presStyleLbl="sibTrans2D1" presStyleIdx="1" presStyleCnt="5"/>
      <dgm:spPr/>
    </dgm:pt>
    <dgm:pt modelId="{E222A338-FD89-4F31-8F52-B257BCEE56B6}" type="pres">
      <dgm:prSet presAssocID="{5690CAC1-9FFB-42F9-88E8-E8B7C74569A7}" presName="connectorText" presStyleLbl="sibTrans2D1" presStyleIdx="1" presStyleCnt="5"/>
      <dgm:spPr/>
    </dgm:pt>
    <dgm:pt modelId="{401E8B1F-D218-40FC-A6D6-DEA20A980231}" type="pres">
      <dgm:prSet presAssocID="{1BF3603E-A1A8-4494-982F-1A11DD31D347}" presName="node" presStyleLbl="node1" presStyleIdx="2" presStyleCnt="6">
        <dgm:presLayoutVars>
          <dgm:bulletEnabled val="1"/>
        </dgm:presLayoutVars>
      </dgm:prSet>
      <dgm:spPr/>
    </dgm:pt>
    <dgm:pt modelId="{F3081869-900F-489F-B87D-15178D5649A9}" type="pres">
      <dgm:prSet presAssocID="{436959BB-84A5-4A5B-A263-A68001074A32}" presName="sibTrans" presStyleLbl="sibTrans2D1" presStyleIdx="2" presStyleCnt="5"/>
      <dgm:spPr/>
    </dgm:pt>
    <dgm:pt modelId="{6EB9E1FA-4869-445A-B923-F3D85F570EA7}" type="pres">
      <dgm:prSet presAssocID="{436959BB-84A5-4A5B-A263-A68001074A32}" presName="connectorText" presStyleLbl="sibTrans2D1" presStyleIdx="2" presStyleCnt="5"/>
      <dgm:spPr/>
    </dgm:pt>
    <dgm:pt modelId="{D946BEB2-7FF1-4172-B0BA-A44F60E95CC6}" type="pres">
      <dgm:prSet presAssocID="{E8B57B23-EE59-49C0-BB47-C04162F16EE5}" presName="node" presStyleLbl="node1" presStyleIdx="3" presStyleCnt="6">
        <dgm:presLayoutVars>
          <dgm:bulletEnabled val="1"/>
        </dgm:presLayoutVars>
      </dgm:prSet>
      <dgm:spPr/>
    </dgm:pt>
    <dgm:pt modelId="{6F4C3E88-C4C6-4519-BCFF-D8E070147E94}" type="pres">
      <dgm:prSet presAssocID="{BC058BB5-8F54-4E19-92BF-C8FDF975CEAC}" presName="sibTrans" presStyleLbl="sibTrans2D1" presStyleIdx="3" presStyleCnt="5"/>
      <dgm:spPr/>
    </dgm:pt>
    <dgm:pt modelId="{2FE3C2E5-5C77-4B48-9B45-D03CE307DEF5}" type="pres">
      <dgm:prSet presAssocID="{BC058BB5-8F54-4E19-92BF-C8FDF975CEAC}" presName="connectorText" presStyleLbl="sibTrans2D1" presStyleIdx="3" presStyleCnt="5"/>
      <dgm:spPr/>
    </dgm:pt>
    <dgm:pt modelId="{CEDAF74E-A695-41B8-9974-3DDF599B3DDE}" type="pres">
      <dgm:prSet presAssocID="{AE2E52C0-7F64-4BFA-B096-62143D9BC301}" presName="node" presStyleLbl="node1" presStyleIdx="4" presStyleCnt="6">
        <dgm:presLayoutVars>
          <dgm:bulletEnabled val="1"/>
        </dgm:presLayoutVars>
      </dgm:prSet>
      <dgm:spPr/>
    </dgm:pt>
    <dgm:pt modelId="{07FCEB54-9684-4DCC-BAEF-8F8F54F1512B}" type="pres">
      <dgm:prSet presAssocID="{032D7C3C-3FBB-46EE-9485-5E640365C689}" presName="sibTrans" presStyleLbl="sibTrans2D1" presStyleIdx="4" presStyleCnt="5"/>
      <dgm:spPr/>
    </dgm:pt>
    <dgm:pt modelId="{16064F1F-72B3-47A7-A64F-1345EB28235D}" type="pres">
      <dgm:prSet presAssocID="{032D7C3C-3FBB-46EE-9485-5E640365C689}" presName="connectorText" presStyleLbl="sibTrans2D1" presStyleIdx="4" presStyleCnt="5"/>
      <dgm:spPr/>
    </dgm:pt>
    <dgm:pt modelId="{49746631-9230-424E-9C3C-CEEBF80909B8}" type="pres">
      <dgm:prSet presAssocID="{D36120D5-D9AB-43D2-A07A-A508C1C2168E}" presName="node" presStyleLbl="node1" presStyleIdx="5" presStyleCnt="6">
        <dgm:presLayoutVars>
          <dgm:bulletEnabled val="1"/>
        </dgm:presLayoutVars>
      </dgm:prSet>
      <dgm:spPr/>
    </dgm:pt>
  </dgm:ptLst>
  <dgm:cxnLst>
    <dgm:cxn modelId="{869B0300-6365-42BF-911E-E6D54214C85C}" srcId="{53D61C3D-42E8-4E56-B2C0-79C63F35C035}" destId="{AE2E52C0-7F64-4BFA-B096-62143D9BC301}" srcOrd="4" destOrd="0" parTransId="{5653B524-85C7-45C6-851A-009904C8412F}" sibTransId="{032D7C3C-3FBB-46EE-9485-5E640365C689}"/>
    <dgm:cxn modelId="{CCCF1B05-8DA2-4E68-B5A6-2BF84BDF569C}" type="presOf" srcId="{032D7C3C-3FBB-46EE-9485-5E640365C689}" destId="{16064F1F-72B3-47A7-A64F-1345EB28235D}" srcOrd="1" destOrd="0" presId="urn:microsoft.com/office/officeart/2005/8/layout/process5"/>
    <dgm:cxn modelId="{B7756408-89DC-42A1-8934-633672D1ABE9}" type="presOf" srcId="{DF567CA6-BD26-4BE3-8AF0-7BBC7FB04D55}" destId="{DCC048F2-FE7C-48F6-9060-3351F4AD05FC}" srcOrd="1" destOrd="0" presId="urn:microsoft.com/office/officeart/2005/8/layout/process5"/>
    <dgm:cxn modelId="{D7FC5D0B-555F-45EB-8832-BD1896339E5E}" type="presOf" srcId="{BC058BB5-8F54-4E19-92BF-C8FDF975CEAC}" destId="{2FE3C2E5-5C77-4B48-9B45-D03CE307DEF5}" srcOrd="1" destOrd="0" presId="urn:microsoft.com/office/officeart/2005/8/layout/process5"/>
    <dgm:cxn modelId="{8A1AEC1D-9AAA-4F9E-9ACD-8D7723927D01}" type="presOf" srcId="{D36120D5-D9AB-43D2-A07A-A508C1C2168E}" destId="{49746631-9230-424E-9C3C-CEEBF80909B8}" srcOrd="0" destOrd="0" presId="urn:microsoft.com/office/officeart/2005/8/layout/process5"/>
    <dgm:cxn modelId="{1578A729-8C6C-497E-93BF-C07302F8F806}" srcId="{53D61C3D-42E8-4E56-B2C0-79C63F35C035}" destId="{1BF3603E-A1A8-4494-982F-1A11DD31D347}" srcOrd="2" destOrd="0" parTransId="{54F1AAAD-E96E-48D0-AD41-D0F4AF8BB57C}" sibTransId="{436959BB-84A5-4A5B-A263-A68001074A32}"/>
    <dgm:cxn modelId="{61DF5737-5505-4601-8C8B-D07AA2319398}" type="presOf" srcId="{53D61C3D-42E8-4E56-B2C0-79C63F35C035}" destId="{CF9C9977-2B87-4229-9612-A364FEACF18B}" srcOrd="0" destOrd="0" presId="urn:microsoft.com/office/officeart/2005/8/layout/process5"/>
    <dgm:cxn modelId="{556A0A43-421A-4397-9661-EEE4E6C2B5E8}" type="presOf" srcId="{436959BB-84A5-4A5B-A263-A68001074A32}" destId="{6EB9E1FA-4869-445A-B923-F3D85F570EA7}" srcOrd="1" destOrd="0" presId="urn:microsoft.com/office/officeart/2005/8/layout/process5"/>
    <dgm:cxn modelId="{25CDFE43-E97E-4A59-882A-3DFA22053421}" type="presOf" srcId="{BC058BB5-8F54-4E19-92BF-C8FDF975CEAC}" destId="{6F4C3E88-C4C6-4519-BCFF-D8E070147E94}" srcOrd="0" destOrd="0" presId="urn:microsoft.com/office/officeart/2005/8/layout/process5"/>
    <dgm:cxn modelId="{D1C4AE68-172A-4B3D-9B6E-2E12D2CEE711}" type="presOf" srcId="{D914F9ED-2B23-458A-AC84-CB312050DC33}" destId="{0866003F-A73E-4C5E-934A-67F3D1C3306E}" srcOrd="0" destOrd="0" presId="urn:microsoft.com/office/officeart/2005/8/layout/process5"/>
    <dgm:cxn modelId="{57DB096D-996D-466F-A444-45E371234BC2}" type="presOf" srcId="{436959BB-84A5-4A5B-A263-A68001074A32}" destId="{F3081869-900F-489F-B87D-15178D5649A9}" srcOrd="0" destOrd="0" presId="urn:microsoft.com/office/officeart/2005/8/layout/process5"/>
    <dgm:cxn modelId="{5DDB0551-BB1C-46E9-B627-F046234BEDE7}" type="presOf" srcId="{DF567CA6-BD26-4BE3-8AF0-7BBC7FB04D55}" destId="{348B98FC-0D61-4B51-8C1E-4C535D989895}" srcOrd="0" destOrd="0" presId="urn:microsoft.com/office/officeart/2005/8/layout/process5"/>
    <dgm:cxn modelId="{F8798A79-0902-4728-BF3F-9B2B9C065290}" srcId="{53D61C3D-42E8-4E56-B2C0-79C63F35C035}" destId="{D914F9ED-2B23-458A-AC84-CB312050DC33}" srcOrd="0" destOrd="0" parTransId="{2744B626-4CAB-4CD0-876A-8DE1598CB1E9}" sibTransId="{DF567CA6-BD26-4BE3-8AF0-7BBC7FB04D55}"/>
    <dgm:cxn modelId="{BFBCB059-DBB9-4AA6-820F-3CB7E9AD0535}" srcId="{53D61C3D-42E8-4E56-B2C0-79C63F35C035}" destId="{D36120D5-D9AB-43D2-A07A-A508C1C2168E}" srcOrd="5" destOrd="0" parTransId="{E2BF6F4B-1E33-414E-8D71-52AAE56DA575}" sibTransId="{77801CD5-D2C9-480A-8EEA-977FD24ECCF0}"/>
    <dgm:cxn modelId="{40CACAA2-3766-4293-B35B-0EECC4B8FB86}" type="presOf" srcId="{1BF3603E-A1A8-4494-982F-1A11DD31D347}" destId="{401E8B1F-D218-40FC-A6D6-DEA20A980231}" srcOrd="0" destOrd="0" presId="urn:microsoft.com/office/officeart/2005/8/layout/process5"/>
    <dgm:cxn modelId="{E2C5EFA8-2A13-4E63-B73F-2A3C21747F0C}" type="presOf" srcId="{032D7C3C-3FBB-46EE-9485-5E640365C689}" destId="{07FCEB54-9684-4DCC-BAEF-8F8F54F1512B}" srcOrd="0" destOrd="0" presId="urn:microsoft.com/office/officeart/2005/8/layout/process5"/>
    <dgm:cxn modelId="{A48D65B8-3CA5-43E8-BC73-605E85854272}" type="presOf" srcId="{E8B57B23-EE59-49C0-BB47-C04162F16EE5}" destId="{D946BEB2-7FF1-4172-B0BA-A44F60E95CC6}" srcOrd="0" destOrd="0" presId="urn:microsoft.com/office/officeart/2005/8/layout/process5"/>
    <dgm:cxn modelId="{871D20CE-7CB9-4074-BA81-1F7E212423C5}" srcId="{53D61C3D-42E8-4E56-B2C0-79C63F35C035}" destId="{F86ABCBE-3F27-4BEB-9FED-5AB039EBCB57}" srcOrd="1" destOrd="0" parTransId="{464877C8-7F62-46B1-8E6D-BF64AF7471FF}" sibTransId="{5690CAC1-9FFB-42F9-88E8-E8B7C74569A7}"/>
    <dgm:cxn modelId="{611B1ED8-F56E-4E2A-BFDB-3F1DEB0BE17B}" type="presOf" srcId="{5690CAC1-9FFB-42F9-88E8-E8B7C74569A7}" destId="{E222A338-FD89-4F31-8F52-B257BCEE56B6}" srcOrd="1" destOrd="0" presId="urn:microsoft.com/office/officeart/2005/8/layout/process5"/>
    <dgm:cxn modelId="{9C8F56E3-D36B-4137-8AB5-FCD98693722C}" type="presOf" srcId="{F86ABCBE-3F27-4BEB-9FED-5AB039EBCB57}" destId="{90256C00-F5C1-40DB-86F4-B3A00F2AA23F}" srcOrd="0" destOrd="0" presId="urn:microsoft.com/office/officeart/2005/8/layout/process5"/>
    <dgm:cxn modelId="{868667E5-A3A7-40D4-91A6-12A7EB17632B}" srcId="{53D61C3D-42E8-4E56-B2C0-79C63F35C035}" destId="{E8B57B23-EE59-49C0-BB47-C04162F16EE5}" srcOrd="3" destOrd="0" parTransId="{D17C8A7A-0B36-433C-9D16-7B5206653D99}" sibTransId="{BC058BB5-8F54-4E19-92BF-C8FDF975CEAC}"/>
    <dgm:cxn modelId="{DB11BDE5-7486-4D27-9E60-31469286512E}" type="presOf" srcId="{AE2E52C0-7F64-4BFA-B096-62143D9BC301}" destId="{CEDAF74E-A695-41B8-9974-3DDF599B3DDE}" srcOrd="0" destOrd="0" presId="urn:microsoft.com/office/officeart/2005/8/layout/process5"/>
    <dgm:cxn modelId="{24DC7AF7-2027-4C08-88A6-E934C59D1A68}" type="presOf" srcId="{5690CAC1-9FFB-42F9-88E8-E8B7C74569A7}" destId="{A28FD719-4CE7-46DC-9ECF-EB33E567928C}" srcOrd="0" destOrd="0" presId="urn:microsoft.com/office/officeart/2005/8/layout/process5"/>
    <dgm:cxn modelId="{FBC442A4-A6C9-43EE-B809-6A48D80D901D}" type="presParOf" srcId="{CF9C9977-2B87-4229-9612-A364FEACF18B}" destId="{0866003F-A73E-4C5E-934A-67F3D1C3306E}" srcOrd="0" destOrd="0" presId="urn:microsoft.com/office/officeart/2005/8/layout/process5"/>
    <dgm:cxn modelId="{A433F206-A555-4F44-933D-C7EB01388BFE}" type="presParOf" srcId="{CF9C9977-2B87-4229-9612-A364FEACF18B}" destId="{348B98FC-0D61-4B51-8C1E-4C535D989895}" srcOrd="1" destOrd="0" presId="urn:microsoft.com/office/officeart/2005/8/layout/process5"/>
    <dgm:cxn modelId="{2EA390CF-A36D-41F0-ADBE-02BEA5074F1E}" type="presParOf" srcId="{348B98FC-0D61-4B51-8C1E-4C535D989895}" destId="{DCC048F2-FE7C-48F6-9060-3351F4AD05FC}" srcOrd="0" destOrd="0" presId="urn:microsoft.com/office/officeart/2005/8/layout/process5"/>
    <dgm:cxn modelId="{B3D61B00-23EC-41BA-AA34-53F3131074DC}" type="presParOf" srcId="{CF9C9977-2B87-4229-9612-A364FEACF18B}" destId="{90256C00-F5C1-40DB-86F4-B3A00F2AA23F}" srcOrd="2" destOrd="0" presId="urn:microsoft.com/office/officeart/2005/8/layout/process5"/>
    <dgm:cxn modelId="{627CBD94-8B14-4407-B64C-1E152ADE1A70}" type="presParOf" srcId="{CF9C9977-2B87-4229-9612-A364FEACF18B}" destId="{A28FD719-4CE7-46DC-9ECF-EB33E567928C}" srcOrd="3" destOrd="0" presId="urn:microsoft.com/office/officeart/2005/8/layout/process5"/>
    <dgm:cxn modelId="{263C9C3A-03D1-437B-AF8C-440042910A6F}" type="presParOf" srcId="{A28FD719-4CE7-46DC-9ECF-EB33E567928C}" destId="{E222A338-FD89-4F31-8F52-B257BCEE56B6}" srcOrd="0" destOrd="0" presId="urn:microsoft.com/office/officeart/2005/8/layout/process5"/>
    <dgm:cxn modelId="{55B04B2C-3C43-40FC-981B-9BCF2FBA4C91}" type="presParOf" srcId="{CF9C9977-2B87-4229-9612-A364FEACF18B}" destId="{401E8B1F-D218-40FC-A6D6-DEA20A980231}" srcOrd="4" destOrd="0" presId="urn:microsoft.com/office/officeart/2005/8/layout/process5"/>
    <dgm:cxn modelId="{A0E3D11D-5B7E-4D66-A4BD-4C059E874600}" type="presParOf" srcId="{CF9C9977-2B87-4229-9612-A364FEACF18B}" destId="{F3081869-900F-489F-B87D-15178D5649A9}" srcOrd="5" destOrd="0" presId="urn:microsoft.com/office/officeart/2005/8/layout/process5"/>
    <dgm:cxn modelId="{92E2D8EA-4172-461E-ABFA-64F08AA041D2}" type="presParOf" srcId="{F3081869-900F-489F-B87D-15178D5649A9}" destId="{6EB9E1FA-4869-445A-B923-F3D85F570EA7}" srcOrd="0" destOrd="0" presId="urn:microsoft.com/office/officeart/2005/8/layout/process5"/>
    <dgm:cxn modelId="{27A41DF9-8828-4724-8805-334F429DCD67}" type="presParOf" srcId="{CF9C9977-2B87-4229-9612-A364FEACF18B}" destId="{D946BEB2-7FF1-4172-B0BA-A44F60E95CC6}" srcOrd="6" destOrd="0" presId="urn:microsoft.com/office/officeart/2005/8/layout/process5"/>
    <dgm:cxn modelId="{ABEF3791-EEDF-4DE6-ADFA-DCF09937AC1E}" type="presParOf" srcId="{CF9C9977-2B87-4229-9612-A364FEACF18B}" destId="{6F4C3E88-C4C6-4519-BCFF-D8E070147E94}" srcOrd="7" destOrd="0" presId="urn:microsoft.com/office/officeart/2005/8/layout/process5"/>
    <dgm:cxn modelId="{48B9D49B-F2DE-43F5-BE7C-405CF1F3CABD}" type="presParOf" srcId="{6F4C3E88-C4C6-4519-BCFF-D8E070147E94}" destId="{2FE3C2E5-5C77-4B48-9B45-D03CE307DEF5}" srcOrd="0" destOrd="0" presId="urn:microsoft.com/office/officeart/2005/8/layout/process5"/>
    <dgm:cxn modelId="{449D3027-BED5-4EAD-9967-15C2E0EBF778}" type="presParOf" srcId="{CF9C9977-2B87-4229-9612-A364FEACF18B}" destId="{CEDAF74E-A695-41B8-9974-3DDF599B3DDE}" srcOrd="8" destOrd="0" presId="urn:microsoft.com/office/officeart/2005/8/layout/process5"/>
    <dgm:cxn modelId="{A5255E73-D683-40F1-BEC2-3B181BB82A62}" type="presParOf" srcId="{CF9C9977-2B87-4229-9612-A364FEACF18B}" destId="{07FCEB54-9684-4DCC-BAEF-8F8F54F1512B}" srcOrd="9" destOrd="0" presId="urn:microsoft.com/office/officeart/2005/8/layout/process5"/>
    <dgm:cxn modelId="{93732E66-A283-44C3-A3E1-48DF57265F21}" type="presParOf" srcId="{07FCEB54-9684-4DCC-BAEF-8F8F54F1512B}" destId="{16064F1F-72B3-47A7-A64F-1345EB28235D}" srcOrd="0" destOrd="0" presId="urn:microsoft.com/office/officeart/2005/8/layout/process5"/>
    <dgm:cxn modelId="{B547E32F-B722-4202-A0F5-7D05187C42F2}" type="presParOf" srcId="{CF9C9977-2B87-4229-9612-A364FEACF18B}" destId="{49746631-9230-424E-9C3C-CEEBF80909B8}"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3D61C3D-42E8-4E56-B2C0-79C63F35C035}" type="doc">
      <dgm:prSet loTypeId="urn:microsoft.com/office/officeart/2005/8/layout/process5" loCatId="process" qsTypeId="urn:microsoft.com/office/officeart/2005/8/quickstyle/simple1" qsCatId="simple" csTypeId="urn:microsoft.com/office/officeart/2005/8/colors/accent1_4" csCatId="accent1" phldr="1"/>
      <dgm:spPr/>
      <dgm:t>
        <a:bodyPr/>
        <a:lstStyle/>
        <a:p>
          <a:endParaRPr lang="en-US"/>
        </a:p>
      </dgm:t>
    </dgm:pt>
    <dgm:pt modelId="{D914F9ED-2B23-458A-AC84-CB312050DC33}">
      <dgm:prSet phldrT="[Text]"/>
      <dgm:spPr/>
      <dgm:t>
        <a:bodyPr/>
        <a:lstStyle/>
        <a:p>
          <a:r>
            <a:rPr lang="en-US" dirty="0"/>
            <a:t>Sputum is AFB smear positive </a:t>
          </a:r>
        </a:p>
      </dgm:t>
    </dgm:pt>
    <dgm:pt modelId="{2744B626-4CAB-4CD0-876A-8DE1598CB1E9}" type="parTrans" cxnId="{F8798A79-0902-4728-BF3F-9B2B9C065290}">
      <dgm:prSet/>
      <dgm:spPr/>
      <dgm:t>
        <a:bodyPr/>
        <a:lstStyle/>
        <a:p>
          <a:endParaRPr lang="en-US"/>
        </a:p>
      </dgm:t>
    </dgm:pt>
    <dgm:pt modelId="{DF567CA6-BD26-4BE3-8AF0-7BBC7FB04D55}" type="sibTrans" cxnId="{F8798A79-0902-4728-BF3F-9B2B9C065290}">
      <dgm:prSet/>
      <dgm:spPr/>
      <dgm:t>
        <a:bodyPr/>
        <a:lstStyle/>
        <a:p>
          <a:endParaRPr lang="en-US"/>
        </a:p>
      </dgm:t>
    </dgm:pt>
    <dgm:pt modelId="{F86ABCBE-3F27-4BEB-9FED-5AB039EBCB57}">
      <dgm:prSet phldrT="[Text]"/>
      <dgm:spPr/>
      <dgm:t>
        <a:bodyPr/>
        <a:lstStyle/>
        <a:p>
          <a:r>
            <a:rPr lang="en-US" dirty="0"/>
            <a:t>Suspected TB is diagnosed</a:t>
          </a:r>
        </a:p>
      </dgm:t>
    </dgm:pt>
    <dgm:pt modelId="{464877C8-7F62-46B1-8E6D-BF64AF7471FF}" type="parTrans" cxnId="{871D20CE-7CB9-4074-BA81-1F7E212423C5}">
      <dgm:prSet/>
      <dgm:spPr/>
      <dgm:t>
        <a:bodyPr/>
        <a:lstStyle/>
        <a:p>
          <a:endParaRPr lang="en-US"/>
        </a:p>
      </dgm:t>
    </dgm:pt>
    <dgm:pt modelId="{5690CAC1-9FFB-42F9-88E8-E8B7C74569A7}" type="sibTrans" cxnId="{871D20CE-7CB9-4074-BA81-1F7E212423C5}">
      <dgm:prSet/>
      <dgm:spPr/>
      <dgm:t>
        <a:bodyPr/>
        <a:lstStyle/>
        <a:p>
          <a:endParaRPr lang="en-US"/>
        </a:p>
      </dgm:t>
    </dgm:pt>
    <dgm:pt modelId="{1BF3603E-A1A8-4494-982F-1A11DD31D347}">
      <dgm:prSet phldrT="[Text]"/>
      <dgm:spPr/>
      <dgm:t>
        <a:bodyPr/>
        <a:lstStyle/>
        <a:p>
          <a:r>
            <a:rPr lang="en-US" dirty="0"/>
            <a:t>TB therapy is started</a:t>
          </a:r>
        </a:p>
      </dgm:t>
    </dgm:pt>
    <dgm:pt modelId="{54F1AAAD-E96E-48D0-AD41-D0F4AF8BB57C}" type="parTrans" cxnId="{1578A729-8C6C-497E-93BF-C07302F8F806}">
      <dgm:prSet/>
      <dgm:spPr/>
      <dgm:t>
        <a:bodyPr/>
        <a:lstStyle/>
        <a:p>
          <a:endParaRPr lang="en-US"/>
        </a:p>
      </dgm:t>
    </dgm:pt>
    <dgm:pt modelId="{436959BB-84A5-4A5B-A263-A68001074A32}" type="sibTrans" cxnId="{1578A729-8C6C-497E-93BF-C07302F8F806}">
      <dgm:prSet/>
      <dgm:spPr/>
      <dgm:t>
        <a:bodyPr/>
        <a:lstStyle/>
        <a:p>
          <a:endParaRPr lang="en-US"/>
        </a:p>
      </dgm:t>
    </dgm:pt>
    <dgm:pt modelId="{E8B57B23-EE59-49C0-BB47-C04162F16EE5}">
      <dgm:prSet phldrT="[Text]"/>
      <dgm:spPr/>
      <dgm:t>
        <a:bodyPr/>
        <a:lstStyle/>
        <a:p>
          <a:r>
            <a:rPr lang="en-US" dirty="0"/>
            <a:t>Patient is reported to public health </a:t>
          </a:r>
        </a:p>
      </dgm:t>
    </dgm:pt>
    <dgm:pt modelId="{D17C8A7A-0B36-433C-9D16-7B5206653D99}" type="parTrans" cxnId="{868667E5-A3A7-40D4-91A6-12A7EB17632B}">
      <dgm:prSet/>
      <dgm:spPr/>
      <dgm:t>
        <a:bodyPr/>
        <a:lstStyle/>
        <a:p>
          <a:endParaRPr lang="en-US"/>
        </a:p>
      </dgm:t>
    </dgm:pt>
    <dgm:pt modelId="{BC058BB5-8F54-4E19-92BF-C8FDF975CEAC}" type="sibTrans" cxnId="{868667E5-A3A7-40D4-91A6-12A7EB17632B}">
      <dgm:prSet/>
      <dgm:spPr/>
      <dgm:t>
        <a:bodyPr/>
        <a:lstStyle/>
        <a:p>
          <a:endParaRPr lang="en-US"/>
        </a:p>
      </dgm:t>
    </dgm:pt>
    <dgm:pt modelId="{AE2E52C0-7F64-4BFA-B096-62143D9BC301}">
      <dgm:prSet phldrT="[Text]"/>
      <dgm:spPr/>
      <dgm:t>
        <a:bodyPr/>
        <a:lstStyle/>
        <a:p>
          <a:r>
            <a:rPr lang="en-US" dirty="0"/>
            <a:t>Patient is discharged and follows up with health department </a:t>
          </a:r>
        </a:p>
      </dgm:t>
    </dgm:pt>
    <dgm:pt modelId="{5653B524-85C7-45C6-851A-009904C8412F}" type="parTrans" cxnId="{869B0300-6365-42BF-911E-E6D54214C85C}">
      <dgm:prSet/>
      <dgm:spPr/>
      <dgm:t>
        <a:bodyPr/>
        <a:lstStyle/>
        <a:p>
          <a:endParaRPr lang="en-US"/>
        </a:p>
      </dgm:t>
    </dgm:pt>
    <dgm:pt modelId="{032D7C3C-3FBB-46EE-9485-5E640365C689}" type="sibTrans" cxnId="{869B0300-6365-42BF-911E-E6D54214C85C}">
      <dgm:prSet/>
      <dgm:spPr/>
      <dgm:t>
        <a:bodyPr/>
        <a:lstStyle/>
        <a:p>
          <a:endParaRPr lang="en-US"/>
        </a:p>
      </dgm:t>
    </dgm:pt>
    <dgm:pt modelId="{CF9C9977-2B87-4229-9612-A364FEACF18B}" type="pres">
      <dgm:prSet presAssocID="{53D61C3D-42E8-4E56-B2C0-79C63F35C035}" presName="diagram" presStyleCnt="0">
        <dgm:presLayoutVars>
          <dgm:dir/>
          <dgm:resizeHandles val="exact"/>
        </dgm:presLayoutVars>
      </dgm:prSet>
      <dgm:spPr/>
    </dgm:pt>
    <dgm:pt modelId="{0866003F-A73E-4C5E-934A-67F3D1C3306E}" type="pres">
      <dgm:prSet presAssocID="{D914F9ED-2B23-458A-AC84-CB312050DC33}" presName="node" presStyleLbl="node1" presStyleIdx="0" presStyleCnt="5">
        <dgm:presLayoutVars>
          <dgm:bulletEnabled val="1"/>
        </dgm:presLayoutVars>
      </dgm:prSet>
      <dgm:spPr/>
    </dgm:pt>
    <dgm:pt modelId="{348B98FC-0D61-4B51-8C1E-4C535D989895}" type="pres">
      <dgm:prSet presAssocID="{DF567CA6-BD26-4BE3-8AF0-7BBC7FB04D55}" presName="sibTrans" presStyleLbl="sibTrans2D1" presStyleIdx="0" presStyleCnt="4"/>
      <dgm:spPr/>
    </dgm:pt>
    <dgm:pt modelId="{DCC048F2-FE7C-48F6-9060-3351F4AD05FC}" type="pres">
      <dgm:prSet presAssocID="{DF567CA6-BD26-4BE3-8AF0-7BBC7FB04D55}" presName="connectorText" presStyleLbl="sibTrans2D1" presStyleIdx="0" presStyleCnt="4"/>
      <dgm:spPr/>
    </dgm:pt>
    <dgm:pt modelId="{90256C00-F5C1-40DB-86F4-B3A00F2AA23F}" type="pres">
      <dgm:prSet presAssocID="{F86ABCBE-3F27-4BEB-9FED-5AB039EBCB57}" presName="node" presStyleLbl="node1" presStyleIdx="1" presStyleCnt="5">
        <dgm:presLayoutVars>
          <dgm:bulletEnabled val="1"/>
        </dgm:presLayoutVars>
      </dgm:prSet>
      <dgm:spPr/>
    </dgm:pt>
    <dgm:pt modelId="{A28FD719-4CE7-46DC-9ECF-EB33E567928C}" type="pres">
      <dgm:prSet presAssocID="{5690CAC1-9FFB-42F9-88E8-E8B7C74569A7}" presName="sibTrans" presStyleLbl="sibTrans2D1" presStyleIdx="1" presStyleCnt="4"/>
      <dgm:spPr/>
    </dgm:pt>
    <dgm:pt modelId="{E222A338-FD89-4F31-8F52-B257BCEE56B6}" type="pres">
      <dgm:prSet presAssocID="{5690CAC1-9FFB-42F9-88E8-E8B7C74569A7}" presName="connectorText" presStyleLbl="sibTrans2D1" presStyleIdx="1" presStyleCnt="4"/>
      <dgm:spPr/>
    </dgm:pt>
    <dgm:pt modelId="{401E8B1F-D218-40FC-A6D6-DEA20A980231}" type="pres">
      <dgm:prSet presAssocID="{1BF3603E-A1A8-4494-982F-1A11DD31D347}" presName="node" presStyleLbl="node1" presStyleIdx="2" presStyleCnt="5">
        <dgm:presLayoutVars>
          <dgm:bulletEnabled val="1"/>
        </dgm:presLayoutVars>
      </dgm:prSet>
      <dgm:spPr/>
    </dgm:pt>
    <dgm:pt modelId="{F3081869-900F-489F-B87D-15178D5649A9}" type="pres">
      <dgm:prSet presAssocID="{436959BB-84A5-4A5B-A263-A68001074A32}" presName="sibTrans" presStyleLbl="sibTrans2D1" presStyleIdx="2" presStyleCnt="4"/>
      <dgm:spPr/>
    </dgm:pt>
    <dgm:pt modelId="{6EB9E1FA-4869-445A-B923-F3D85F570EA7}" type="pres">
      <dgm:prSet presAssocID="{436959BB-84A5-4A5B-A263-A68001074A32}" presName="connectorText" presStyleLbl="sibTrans2D1" presStyleIdx="2" presStyleCnt="4"/>
      <dgm:spPr/>
    </dgm:pt>
    <dgm:pt modelId="{D946BEB2-7FF1-4172-B0BA-A44F60E95CC6}" type="pres">
      <dgm:prSet presAssocID="{E8B57B23-EE59-49C0-BB47-C04162F16EE5}" presName="node" presStyleLbl="node1" presStyleIdx="3" presStyleCnt="5">
        <dgm:presLayoutVars>
          <dgm:bulletEnabled val="1"/>
        </dgm:presLayoutVars>
      </dgm:prSet>
      <dgm:spPr/>
    </dgm:pt>
    <dgm:pt modelId="{6F4C3E88-C4C6-4519-BCFF-D8E070147E94}" type="pres">
      <dgm:prSet presAssocID="{BC058BB5-8F54-4E19-92BF-C8FDF975CEAC}" presName="sibTrans" presStyleLbl="sibTrans2D1" presStyleIdx="3" presStyleCnt="4"/>
      <dgm:spPr/>
    </dgm:pt>
    <dgm:pt modelId="{2FE3C2E5-5C77-4B48-9B45-D03CE307DEF5}" type="pres">
      <dgm:prSet presAssocID="{BC058BB5-8F54-4E19-92BF-C8FDF975CEAC}" presName="connectorText" presStyleLbl="sibTrans2D1" presStyleIdx="3" presStyleCnt="4"/>
      <dgm:spPr/>
    </dgm:pt>
    <dgm:pt modelId="{CEDAF74E-A695-41B8-9974-3DDF599B3DDE}" type="pres">
      <dgm:prSet presAssocID="{AE2E52C0-7F64-4BFA-B096-62143D9BC301}" presName="node" presStyleLbl="node1" presStyleIdx="4" presStyleCnt="5">
        <dgm:presLayoutVars>
          <dgm:bulletEnabled val="1"/>
        </dgm:presLayoutVars>
      </dgm:prSet>
      <dgm:spPr/>
    </dgm:pt>
  </dgm:ptLst>
  <dgm:cxnLst>
    <dgm:cxn modelId="{869B0300-6365-42BF-911E-E6D54214C85C}" srcId="{53D61C3D-42E8-4E56-B2C0-79C63F35C035}" destId="{AE2E52C0-7F64-4BFA-B096-62143D9BC301}" srcOrd="4" destOrd="0" parTransId="{5653B524-85C7-45C6-851A-009904C8412F}" sibTransId="{032D7C3C-3FBB-46EE-9485-5E640365C689}"/>
    <dgm:cxn modelId="{B7756408-89DC-42A1-8934-633672D1ABE9}" type="presOf" srcId="{DF567CA6-BD26-4BE3-8AF0-7BBC7FB04D55}" destId="{DCC048F2-FE7C-48F6-9060-3351F4AD05FC}" srcOrd="1" destOrd="0" presId="urn:microsoft.com/office/officeart/2005/8/layout/process5"/>
    <dgm:cxn modelId="{D7FC5D0B-555F-45EB-8832-BD1896339E5E}" type="presOf" srcId="{BC058BB5-8F54-4E19-92BF-C8FDF975CEAC}" destId="{2FE3C2E5-5C77-4B48-9B45-D03CE307DEF5}" srcOrd="1" destOrd="0" presId="urn:microsoft.com/office/officeart/2005/8/layout/process5"/>
    <dgm:cxn modelId="{1578A729-8C6C-497E-93BF-C07302F8F806}" srcId="{53D61C3D-42E8-4E56-B2C0-79C63F35C035}" destId="{1BF3603E-A1A8-4494-982F-1A11DD31D347}" srcOrd="2" destOrd="0" parTransId="{54F1AAAD-E96E-48D0-AD41-D0F4AF8BB57C}" sibTransId="{436959BB-84A5-4A5B-A263-A68001074A32}"/>
    <dgm:cxn modelId="{61DF5737-5505-4601-8C8B-D07AA2319398}" type="presOf" srcId="{53D61C3D-42E8-4E56-B2C0-79C63F35C035}" destId="{CF9C9977-2B87-4229-9612-A364FEACF18B}" srcOrd="0" destOrd="0" presId="urn:microsoft.com/office/officeart/2005/8/layout/process5"/>
    <dgm:cxn modelId="{556A0A43-421A-4397-9661-EEE4E6C2B5E8}" type="presOf" srcId="{436959BB-84A5-4A5B-A263-A68001074A32}" destId="{6EB9E1FA-4869-445A-B923-F3D85F570EA7}" srcOrd="1" destOrd="0" presId="urn:microsoft.com/office/officeart/2005/8/layout/process5"/>
    <dgm:cxn modelId="{25CDFE43-E97E-4A59-882A-3DFA22053421}" type="presOf" srcId="{BC058BB5-8F54-4E19-92BF-C8FDF975CEAC}" destId="{6F4C3E88-C4C6-4519-BCFF-D8E070147E94}" srcOrd="0" destOrd="0" presId="urn:microsoft.com/office/officeart/2005/8/layout/process5"/>
    <dgm:cxn modelId="{D1C4AE68-172A-4B3D-9B6E-2E12D2CEE711}" type="presOf" srcId="{D914F9ED-2B23-458A-AC84-CB312050DC33}" destId="{0866003F-A73E-4C5E-934A-67F3D1C3306E}" srcOrd="0" destOrd="0" presId="urn:microsoft.com/office/officeart/2005/8/layout/process5"/>
    <dgm:cxn modelId="{57DB096D-996D-466F-A444-45E371234BC2}" type="presOf" srcId="{436959BB-84A5-4A5B-A263-A68001074A32}" destId="{F3081869-900F-489F-B87D-15178D5649A9}" srcOrd="0" destOrd="0" presId="urn:microsoft.com/office/officeart/2005/8/layout/process5"/>
    <dgm:cxn modelId="{5DDB0551-BB1C-46E9-B627-F046234BEDE7}" type="presOf" srcId="{DF567CA6-BD26-4BE3-8AF0-7BBC7FB04D55}" destId="{348B98FC-0D61-4B51-8C1E-4C535D989895}" srcOrd="0" destOrd="0" presId="urn:microsoft.com/office/officeart/2005/8/layout/process5"/>
    <dgm:cxn modelId="{F8798A79-0902-4728-BF3F-9B2B9C065290}" srcId="{53D61C3D-42E8-4E56-B2C0-79C63F35C035}" destId="{D914F9ED-2B23-458A-AC84-CB312050DC33}" srcOrd="0" destOrd="0" parTransId="{2744B626-4CAB-4CD0-876A-8DE1598CB1E9}" sibTransId="{DF567CA6-BD26-4BE3-8AF0-7BBC7FB04D55}"/>
    <dgm:cxn modelId="{40CACAA2-3766-4293-B35B-0EECC4B8FB86}" type="presOf" srcId="{1BF3603E-A1A8-4494-982F-1A11DD31D347}" destId="{401E8B1F-D218-40FC-A6D6-DEA20A980231}" srcOrd="0" destOrd="0" presId="urn:microsoft.com/office/officeart/2005/8/layout/process5"/>
    <dgm:cxn modelId="{A48D65B8-3CA5-43E8-BC73-605E85854272}" type="presOf" srcId="{E8B57B23-EE59-49C0-BB47-C04162F16EE5}" destId="{D946BEB2-7FF1-4172-B0BA-A44F60E95CC6}" srcOrd="0" destOrd="0" presId="urn:microsoft.com/office/officeart/2005/8/layout/process5"/>
    <dgm:cxn modelId="{871D20CE-7CB9-4074-BA81-1F7E212423C5}" srcId="{53D61C3D-42E8-4E56-B2C0-79C63F35C035}" destId="{F86ABCBE-3F27-4BEB-9FED-5AB039EBCB57}" srcOrd="1" destOrd="0" parTransId="{464877C8-7F62-46B1-8E6D-BF64AF7471FF}" sibTransId="{5690CAC1-9FFB-42F9-88E8-E8B7C74569A7}"/>
    <dgm:cxn modelId="{611B1ED8-F56E-4E2A-BFDB-3F1DEB0BE17B}" type="presOf" srcId="{5690CAC1-9FFB-42F9-88E8-E8B7C74569A7}" destId="{E222A338-FD89-4F31-8F52-B257BCEE56B6}" srcOrd="1" destOrd="0" presId="urn:microsoft.com/office/officeart/2005/8/layout/process5"/>
    <dgm:cxn modelId="{9C8F56E3-D36B-4137-8AB5-FCD98693722C}" type="presOf" srcId="{F86ABCBE-3F27-4BEB-9FED-5AB039EBCB57}" destId="{90256C00-F5C1-40DB-86F4-B3A00F2AA23F}" srcOrd="0" destOrd="0" presId="urn:microsoft.com/office/officeart/2005/8/layout/process5"/>
    <dgm:cxn modelId="{868667E5-A3A7-40D4-91A6-12A7EB17632B}" srcId="{53D61C3D-42E8-4E56-B2C0-79C63F35C035}" destId="{E8B57B23-EE59-49C0-BB47-C04162F16EE5}" srcOrd="3" destOrd="0" parTransId="{D17C8A7A-0B36-433C-9D16-7B5206653D99}" sibTransId="{BC058BB5-8F54-4E19-92BF-C8FDF975CEAC}"/>
    <dgm:cxn modelId="{DB11BDE5-7486-4D27-9E60-31469286512E}" type="presOf" srcId="{AE2E52C0-7F64-4BFA-B096-62143D9BC301}" destId="{CEDAF74E-A695-41B8-9974-3DDF599B3DDE}" srcOrd="0" destOrd="0" presId="urn:microsoft.com/office/officeart/2005/8/layout/process5"/>
    <dgm:cxn modelId="{24DC7AF7-2027-4C08-88A6-E934C59D1A68}" type="presOf" srcId="{5690CAC1-9FFB-42F9-88E8-E8B7C74569A7}" destId="{A28FD719-4CE7-46DC-9ECF-EB33E567928C}" srcOrd="0" destOrd="0" presId="urn:microsoft.com/office/officeart/2005/8/layout/process5"/>
    <dgm:cxn modelId="{FBC442A4-A6C9-43EE-B809-6A48D80D901D}" type="presParOf" srcId="{CF9C9977-2B87-4229-9612-A364FEACF18B}" destId="{0866003F-A73E-4C5E-934A-67F3D1C3306E}" srcOrd="0" destOrd="0" presId="urn:microsoft.com/office/officeart/2005/8/layout/process5"/>
    <dgm:cxn modelId="{A433F206-A555-4F44-933D-C7EB01388BFE}" type="presParOf" srcId="{CF9C9977-2B87-4229-9612-A364FEACF18B}" destId="{348B98FC-0D61-4B51-8C1E-4C535D989895}" srcOrd="1" destOrd="0" presId="urn:microsoft.com/office/officeart/2005/8/layout/process5"/>
    <dgm:cxn modelId="{2EA390CF-A36D-41F0-ADBE-02BEA5074F1E}" type="presParOf" srcId="{348B98FC-0D61-4B51-8C1E-4C535D989895}" destId="{DCC048F2-FE7C-48F6-9060-3351F4AD05FC}" srcOrd="0" destOrd="0" presId="urn:microsoft.com/office/officeart/2005/8/layout/process5"/>
    <dgm:cxn modelId="{B3D61B00-23EC-41BA-AA34-53F3131074DC}" type="presParOf" srcId="{CF9C9977-2B87-4229-9612-A364FEACF18B}" destId="{90256C00-F5C1-40DB-86F4-B3A00F2AA23F}" srcOrd="2" destOrd="0" presId="urn:microsoft.com/office/officeart/2005/8/layout/process5"/>
    <dgm:cxn modelId="{627CBD94-8B14-4407-B64C-1E152ADE1A70}" type="presParOf" srcId="{CF9C9977-2B87-4229-9612-A364FEACF18B}" destId="{A28FD719-4CE7-46DC-9ECF-EB33E567928C}" srcOrd="3" destOrd="0" presId="urn:microsoft.com/office/officeart/2005/8/layout/process5"/>
    <dgm:cxn modelId="{263C9C3A-03D1-437B-AF8C-440042910A6F}" type="presParOf" srcId="{A28FD719-4CE7-46DC-9ECF-EB33E567928C}" destId="{E222A338-FD89-4F31-8F52-B257BCEE56B6}" srcOrd="0" destOrd="0" presId="urn:microsoft.com/office/officeart/2005/8/layout/process5"/>
    <dgm:cxn modelId="{55B04B2C-3C43-40FC-981B-9BCF2FBA4C91}" type="presParOf" srcId="{CF9C9977-2B87-4229-9612-A364FEACF18B}" destId="{401E8B1F-D218-40FC-A6D6-DEA20A980231}" srcOrd="4" destOrd="0" presId="urn:microsoft.com/office/officeart/2005/8/layout/process5"/>
    <dgm:cxn modelId="{A0E3D11D-5B7E-4D66-A4BD-4C059E874600}" type="presParOf" srcId="{CF9C9977-2B87-4229-9612-A364FEACF18B}" destId="{F3081869-900F-489F-B87D-15178D5649A9}" srcOrd="5" destOrd="0" presId="urn:microsoft.com/office/officeart/2005/8/layout/process5"/>
    <dgm:cxn modelId="{92E2D8EA-4172-461E-ABFA-64F08AA041D2}" type="presParOf" srcId="{F3081869-900F-489F-B87D-15178D5649A9}" destId="{6EB9E1FA-4869-445A-B923-F3D85F570EA7}" srcOrd="0" destOrd="0" presId="urn:microsoft.com/office/officeart/2005/8/layout/process5"/>
    <dgm:cxn modelId="{27A41DF9-8828-4724-8805-334F429DCD67}" type="presParOf" srcId="{CF9C9977-2B87-4229-9612-A364FEACF18B}" destId="{D946BEB2-7FF1-4172-B0BA-A44F60E95CC6}" srcOrd="6" destOrd="0" presId="urn:microsoft.com/office/officeart/2005/8/layout/process5"/>
    <dgm:cxn modelId="{ABEF3791-EEDF-4DE6-ADFA-DCF09937AC1E}" type="presParOf" srcId="{CF9C9977-2B87-4229-9612-A364FEACF18B}" destId="{6F4C3E88-C4C6-4519-BCFF-D8E070147E94}" srcOrd="7" destOrd="0" presId="urn:microsoft.com/office/officeart/2005/8/layout/process5"/>
    <dgm:cxn modelId="{48B9D49B-F2DE-43F5-BE7C-405CF1F3CABD}" type="presParOf" srcId="{6F4C3E88-C4C6-4519-BCFF-D8E070147E94}" destId="{2FE3C2E5-5C77-4B48-9B45-D03CE307DEF5}" srcOrd="0" destOrd="0" presId="urn:microsoft.com/office/officeart/2005/8/layout/process5"/>
    <dgm:cxn modelId="{449D3027-BED5-4EAD-9967-15C2E0EBF778}" type="presParOf" srcId="{CF9C9977-2B87-4229-9612-A364FEACF18B}" destId="{CEDAF74E-A695-41B8-9974-3DDF599B3DDE}"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3D61C3D-42E8-4E56-B2C0-79C63F35C035}" type="doc">
      <dgm:prSet loTypeId="urn:microsoft.com/office/officeart/2005/8/layout/process5" loCatId="process" qsTypeId="urn:microsoft.com/office/officeart/2005/8/quickstyle/simple1" qsCatId="simple" csTypeId="urn:microsoft.com/office/officeart/2005/8/colors/accent2_4" csCatId="accent2" phldr="1"/>
      <dgm:spPr/>
      <dgm:t>
        <a:bodyPr/>
        <a:lstStyle/>
        <a:p>
          <a:endParaRPr lang="en-US"/>
        </a:p>
      </dgm:t>
    </dgm:pt>
    <dgm:pt modelId="{D914F9ED-2B23-458A-AC84-CB312050DC33}">
      <dgm:prSet phldrT="[Text]"/>
      <dgm:spPr/>
      <dgm:t>
        <a:bodyPr/>
        <a:lstStyle/>
        <a:p>
          <a:r>
            <a:rPr lang="en-US" dirty="0"/>
            <a:t>Patient presents with fever and cough</a:t>
          </a:r>
        </a:p>
      </dgm:t>
    </dgm:pt>
    <dgm:pt modelId="{2744B626-4CAB-4CD0-876A-8DE1598CB1E9}" type="parTrans" cxnId="{F8798A79-0902-4728-BF3F-9B2B9C065290}">
      <dgm:prSet/>
      <dgm:spPr/>
      <dgm:t>
        <a:bodyPr/>
        <a:lstStyle/>
        <a:p>
          <a:endParaRPr lang="en-US"/>
        </a:p>
      </dgm:t>
    </dgm:pt>
    <dgm:pt modelId="{DF567CA6-BD26-4BE3-8AF0-7BBC7FB04D55}" type="sibTrans" cxnId="{F8798A79-0902-4728-BF3F-9B2B9C065290}">
      <dgm:prSet/>
      <dgm:spPr/>
      <dgm:t>
        <a:bodyPr/>
        <a:lstStyle/>
        <a:p>
          <a:endParaRPr lang="en-US"/>
        </a:p>
      </dgm:t>
    </dgm:pt>
    <dgm:pt modelId="{F86ABCBE-3F27-4BEB-9FED-5AB039EBCB57}">
      <dgm:prSet phldrT="[Text]"/>
      <dgm:spPr/>
      <dgm:t>
        <a:bodyPr/>
        <a:lstStyle/>
        <a:p>
          <a:r>
            <a:rPr lang="en-US" dirty="0"/>
            <a:t>Patient is admitted, infectious disease consulted </a:t>
          </a:r>
        </a:p>
      </dgm:t>
    </dgm:pt>
    <dgm:pt modelId="{464877C8-7F62-46B1-8E6D-BF64AF7471FF}" type="parTrans" cxnId="{871D20CE-7CB9-4074-BA81-1F7E212423C5}">
      <dgm:prSet/>
      <dgm:spPr/>
      <dgm:t>
        <a:bodyPr/>
        <a:lstStyle/>
        <a:p>
          <a:endParaRPr lang="en-US"/>
        </a:p>
      </dgm:t>
    </dgm:pt>
    <dgm:pt modelId="{5690CAC1-9FFB-42F9-88E8-E8B7C74569A7}" type="sibTrans" cxnId="{871D20CE-7CB9-4074-BA81-1F7E212423C5}">
      <dgm:prSet/>
      <dgm:spPr/>
      <dgm:t>
        <a:bodyPr/>
        <a:lstStyle/>
        <a:p>
          <a:endParaRPr lang="en-US"/>
        </a:p>
      </dgm:t>
    </dgm:pt>
    <dgm:pt modelId="{1BF3603E-A1A8-4494-982F-1A11DD31D347}">
      <dgm:prSet phldrT="[Text]"/>
      <dgm:spPr/>
      <dgm:t>
        <a:bodyPr/>
        <a:lstStyle/>
        <a:p>
          <a:r>
            <a:rPr lang="en-US" b="1" i="1" dirty="0"/>
            <a:t>TB considered on the differential diagnosis </a:t>
          </a:r>
        </a:p>
      </dgm:t>
    </dgm:pt>
    <dgm:pt modelId="{54F1AAAD-E96E-48D0-AD41-D0F4AF8BB57C}" type="parTrans" cxnId="{1578A729-8C6C-497E-93BF-C07302F8F806}">
      <dgm:prSet/>
      <dgm:spPr/>
      <dgm:t>
        <a:bodyPr/>
        <a:lstStyle/>
        <a:p>
          <a:endParaRPr lang="en-US"/>
        </a:p>
      </dgm:t>
    </dgm:pt>
    <dgm:pt modelId="{436959BB-84A5-4A5B-A263-A68001074A32}" type="sibTrans" cxnId="{1578A729-8C6C-497E-93BF-C07302F8F806}">
      <dgm:prSet/>
      <dgm:spPr/>
      <dgm:t>
        <a:bodyPr/>
        <a:lstStyle/>
        <a:p>
          <a:endParaRPr lang="en-US"/>
        </a:p>
      </dgm:t>
    </dgm:pt>
    <dgm:pt modelId="{E8B57B23-EE59-49C0-BB47-C04162F16EE5}">
      <dgm:prSet phldrT="[Text]"/>
      <dgm:spPr>
        <a:solidFill>
          <a:schemeClr val="accent2">
            <a:lumMod val="75000"/>
          </a:schemeClr>
        </a:solidFill>
      </dgm:spPr>
      <dgm:t>
        <a:bodyPr/>
        <a:lstStyle/>
        <a:p>
          <a:r>
            <a:rPr lang="en-US" dirty="0"/>
            <a:t>Patient can’t produce sputum; bronchoscopy performed</a:t>
          </a:r>
        </a:p>
      </dgm:t>
    </dgm:pt>
    <dgm:pt modelId="{D17C8A7A-0B36-433C-9D16-7B5206653D99}" type="parTrans" cxnId="{868667E5-A3A7-40D4-91A6-12A7EB17632B}">
      <dgm:prSet/>
      <dgm:spPr/>
      <dgm:t>
        <a:bodyPr/>
        <a:lstStyle/>
        <a:p>
          <a:endParaRPr lang="en-US"/>
        </a:p>
      </dgm:t>
    </dgm:pt>
    <dgm:pt modelId="{BC058BB5-8F54-4E19-92BF-C8FDF975CEAC}" type="sibTrans" cxnId="{868667E5-A3A7-40D4-91A6-12A7EB17632B}">
      <dgm:prSet/>
      <dgm:spPr/>
      <dgm:t>
        <a:bodyPr/>
        <a:lstStyle/>
        <a:p>
          <a:endParaRPr lang="en-US"/>
        </a:p>
      </dgm:t>
    </dgm:pt>
    <dgm:pt modelId="{AE2E52C0-7F64-4BFA-B096-62143D9BC301}">
      <dgm:prSet phldrT="[Text]"/>
      <dgm:spPr/>
      <dgm:t>
        <a:bodyPr/>
        <a:lstStyle/>
        <a:p>
          <a:r>
            <a:rPr lang="en-US" dirty="0"/>
            <a:t>IGRA negative, AFB is smear negative and culture is pending</a:t>
          </a:r>
        </a:p>
      </dgm:t>
    </dgm:pt>
    <dgm:pt modelId="{5653B524-85C7-45C6-851A-009904C8412F}" type="parTrans" cxnId="{869B0300-6365-42BF-911E-E6D54214C85C}">
      <dgm:prSet/>
      <dgm:spPr/>
      <dgm:t>
        <a:bodyPr/>
        <a:lstStyle/>
        <a:p>
          <a:endParaRPr lang="en-US"/>
        </a:p>
      </dgm:t>
    </dgm:pt>
    <dgm:pt modelId="{032D7C3C-3FBB-46EE-9485-5E640365C689}" type="sibTrans" cxnId="{869B0300-6365-42BF-911E-E6D54214C85C}">
      <dgm:prSet/>
      <dgm:spPr/>
      <dgm:t>
        <a:bodyPr/>
        <a:lstStyle/>
        <a:p>
          <a:endParaRPr lang="en-US"/>
        </a:p>
      </dgm:t>
    </dgm:pt>
    <dgm:pt modelId="{D36120D5-D9AB-43D2-A07A-A508C1C2168E}">
      <dgm:prSet/>
      <dgm:spPr/>
      <dgm:t>
        <a:bodyPr/>
        <a:lstStyle/>
        <a:p>
          <a:r>
            <a:rPr lang="en-US" dirty="0"/>
            <a:t>Patient is treated for pneumonia and sent home </a:t>
          </a:r>
          <a:r>
            <a:rPr lang="en-US" u="sng" dirty="0"/>
            <a:t>but possible TB was not reported</a:t>
          </a:r>
        </a:p>
      </dgm:t>
    </dgm:pt>
    <dgm:pt modelId="{E2BF6F4B-1E33-414E-8D71-52AAE56DA575}" type="parTrans" cxnId="{BFBCB059-DBB9-4AA6-820F-3CB7E9AD0535}">
      <dgm:prSet/>
      <dgm:spPr/>
      <dgm:t>
        <a:bodyPr/>
        <a:lstStyle/>
        <a:p>
          <a:endParaRPr lang="en-US"/>
        </a:p>
      </dgm:t>
    </dgm:pt>
    <dgm:pt modelId="{77801CD5-D2C9-480A-8EEA-977FD24ECCF0}" type="sibTrans" cxnId="{BFBCB059-DBB9-4AA6-820F-3CB7E9AD0535}">
      <dgm:prSet/>
      <dgm:spPr/>
      <dgm:t>
        <a:bodyPr/>
        <a:lstStyle/>
        <a:p>
          <a:endParaRPr lang="en-US"/>
        </a:p>
      </dgm:t>
    </dgm:pt>
    <dgm:pt modelId="{CF9C9977-2B87-4229-9612-A364FEACF18B}" type="pres">
      <dgm:prSet presAssocID="{53D61C3D-42E8-4E56-B2C0-79C63F35C035}" presName="diagram" presStyleCnt="0">
        <dgm:presLayoutVars>
          <dgm:dir/>
          <dgm:resizeHandles val="exact"/>
        </dgm:presLayoutVars>
      </dgm:prSet>
      <dgm:spPr/>
    </dgm:pt>
    <dgm:pt modelId="{0866003F-A73E-4C5E-934A-67F3D1C3306E}" type="pres">
      <dgm:prSet presAssocID="{D914F9ED-2B23-458A-AC84-CB312050DC33}" presName="node" presStyleLbl="node1" presStyleIdx="0" presStyleCnt="6">
        <dgm:presLayoutVars>
          <dgm:bulletEnabled val="1"/>
        </dgm:presLayoutVars>
      </dgm:prSet>
      <dgm:spPr/>
    </dgm:pt>
    <dgm:pt modelId="{348B98FC-0D61-4B51-8C1E-4C535D989895}" type="pres">
      <dgm:prSet presAssocID="{DF567CA6-BD26-4BE3-8AF0-7BBC7FB04D55}" presName="sibTrans" presStyleLbl="sibTrans2D1" presStyleIdx="0" presStyleCnt="5"/>
      <dgm:spPr/>
    </dgm:pt>
    <dgm:pt modelId="{DCC048F2-FE7C-48F6-9060-3351F4AD05FC}" type="pres">
      <dgm:prSet presAssocID="{DF567CA6-BD26-4BE3-8AF0-7BBC7FB04D55}" presName="connectorText" presStyleLbl="sibTrans2D1" presStyleIdx="0" presStyleCnt="5"/>
      <dgm:spPr/>
    </dgm:pt>
    <dgm:pt modelId="{90256C00-F5C1-40DB-86F4-B3A00F2AA23F}" type="pres">
      <dgm:prSet presAssocID="{F86ABCBE-3F27-4BEB-9FED-5AB039EBCB57}" presName="node" presStyleLbl="node1" presStyleIdx="1" presStyleCnt="6">
        <dgm:presLayoutVars>
          <dgm:bulletEnabled val="1"/>
        </dgm:presLayoutVars>
      </dgm:prSet>
      <dgm:spPr/>
    </dgm:pt>
    <dgm:pt modelId="{A28FD719-4CE7-46DC-9ECF-EB33E567928C}" type="pres">
      <dgm:prSet presAssocID="{5690CAC1-9FFB-42F9-88E8-E8B7C74569A7}" presName="sibTrans" presStyleLbl="sibTrans2D1" presStyleIdx="1" presStyleCnt="5"/>
      <dgm:spPr/>
    </dgm:pt>
    <dgm:pt modelId="{E222A338-FD89-4F31-8F52-B257BCEE56B6}" type="pres">
      <dgm:prSet presAssocID="{5690CAC1-9FFB-42F9-88E8-E8B7C74569A7}" presName="connectorText" presStyleLbl="sibTrans2D1" presStyleIdx="1" presStyleCnt="5"/>
      <dgm:spPr/>
    </dgm:pt>
    <dgm:pt modelId="{401E8B1F-D218-40FC-A6D6-DEA20A980231}" type="pres">
      <dgm:prSet presAssocID="{1BF3603E-A1A8-4494-982F-1A11DD31D347}" presName="node" presStyleLbl="node1" presStyleIdx="2" presStyleCnt="6">
        <dgm:presLayoutVars>
          <dgm:bulletEnabled val="1"/>
        </dgm:presLayoutVars>
      </dgm:prSet>
      <dgm:spPr/>
    </dgm:pt>
    <dgm:pt modelId="{F3081869-900F-489F-B87D-15178D5649A9}" type="pres">
      <dgm:prSet presAssocID="{436959BB-84A5-4A5B-A263-A68001074A32}" presName="sibTrans" presStyleLbl="sibTrans2D1" presStyleIdx="2" presStyleCnt="5"/>
      <dgm:spPr/>
    </dgm:pt>
    <dgm:pt modelId="{6EB9E1FA-4869-445A-B923-F3D85F570EA7}" type="pres">
      <dgm:prSet presAssocID="{436959BB-84A5-4A5B-A263-A68001074A32}" presName="connectorText" presStyleLbl="sibTrans2D1" presStyleIdx="2" presStyleCnt="5"/>
      <dgm:spPr/>
    </dgm:pt>
    <dgm:pt modelId="{D946BEB2-7FF1-4172-B0BA-A44F60E95CC6}" type="pres">
      <dgm:prSet presAssocID="{E8B57B23-EE59-49C0-BB47-C04162F16EE5}" presName="node" presStyleLbl="node1" presStyleIdx="3" presStyleCnt="6">
        <dgm:presLayoutVars>
          <dgm:bulletEnabled val="1"/>
        </dgm:presLayoutVars>
      </dgm:prSet>
      <dgm:spPr/>
    </dgm:pt>
    <dgm:pt modelId="{6F4C3E88-C4C6-4519-BCFF-D8E070147E94}" type="pres">
      <dgm:prSet presAssocID="{BC058BB5-8F54-4E19-92BF-C8FDF975CEAC}" presName="sibTrans" presStyleLbl="sibTrans2D1" presStyleIdx="3" presStyleCnt="5"/>
      <dgm:spPr/>
    </dgm:pt>
    <dgm:pt modelId="{2FE3C2E5-5C77-4B48-9B45-D03CE307DEF5}" type="pres">
      <dgm:prSet presAssocID="{BC058BB5-8F54-4E19-92BF-C8FDF975CEAC}" presName="connectorText" presStyleLbl="sibTrans2D1" presStyleIdx="3" presStyleCnt="5"/>
      <dgm:spPr/>
    </dgm:pt>
    <dgm:pt modelId="{CEDAF74E-A695-41B8-9974-3DDF599B3DDE}" type="pres">
      <dgm:prSet presAssocID="{AE2E52C0-7F64-4BFA-B096-62143D9BC301}" presName="node" presStyleLbl="node1" presStyleIdx="4" presStyleCnt="6">
        <dgm:presLayoutVars>
          <dgm:bulletEnabled val="1"/>
        </dgm:presLayoutVars>
      </dgm:prSet>
      <dgm:spPr/>
    </dgm:pt>
    <dgm:pt modelId="{07FCEB54-9684-4DCC-BAEF-8F8F54F1512B}" type="pres">
      <dgm:prSet presAssocID="{032D7C3C-3FBB-46EE-9485-5E640365C689}" presName="sibTrans" presStyleLbl="sibTrans2D1" presStyleIdx="4" presStyleCnt="5"/>
      <dgm:spPr/>
    </dgm:pt>
    <dgm:pt modelId="{16064F1F-72B3-47A7-A64F-1345EB28235D}" type="pres">
      <dgm:prSet presAssocID="{032D7C3C-3FBB-46EE-9485-5E640365C689}" presName="connectorText" presStyleLbl="sibTrans2D1" presStyleIdx="4" presStyleCnt="5"/>
      <dgm:spPr/>
    </dgm:pt>
    <dgm:pt modelId="{49746631-9230-424E-9C3C-CEEBF80909B8}" type="pres">
      <dgm:prSet presAssocID="{D36120D5-D9AB-43D2-A07A-A508C1C2168E}" presName="node" presStyleLbl="node1" presStyleIdx="5" presStyleCnt="6">
        <dgm:presLayoutVars>
          <dgm:bulletEnabled val="1"/>
        </dgm:presLayoutVars>
      </dgm:prSet>
      <dgm:spPr/>
    </dgm:pt>
  </dgm:ptLst>
  <dgm:cxnLst>
    <dgm:cxn modelId="{869B0300-6365-42BF-911E-E6D54214C85C}" srcId="{53D61C3D-42E8-4E56-B2C0-79C63F35C035}" destId="{AE2E52C0-7F64-4BFA-B096-62143D9BC301}" srcOrd="4" destOrd="0" parTransId="{5653B524-85C7-45C6-851A-009904C8412F}" sibTransId="{032D7C3C-3FBB-46EE-9485-5E640365C689}"/>
    <dgm:cxn modelId="{CCCF1B05-8DA2-4E68-B5A6-2BF84BDF569C}" type="presOf" srcId="{032D7C3C-3FBB-46EE-9485-5E640365C689}" destId="{16064F1F-72B3-47A7-A64F-1345EB28235D}" srcOrd="1" destOrd="0" presId="urn:microsoft.com/office/officeart/2005/8/layout/process5"/>
    <dgm:cxn modelId="{B7756408-89DC-42A1-8934-633672D1ABE9}" type="presOf" srcId="{DF567CA6-BD26-4BE3-8AF0-7BBC7FB04D55}" destId="{DCC048F2-FE7C-48F6-9060-3351F4AD05FC}" srcOrd="1" destOrd="0" presId="urn:microsoft.com/office/officeart/2005/8/layout/process5"/>
    <dgm:cxn modelId="{D7FC5D0B-555F-45EB-8832-BD1896339E5E}" type="presOf" srcId="{BC058BB5-8F54-4E19-92BF-C8FDF975CEAC}" destId="{2FE3C2E5-5C77-4B48-9B45-D03CE307DEF5}" srcOrd="1" destOrd="0" presId="urn:microsoft.com/office/officeart/2005/8/layout/process5"/>
    <dgm:cxn modelId="{8A1AEC1D-9AAA-4F9E-9ACD-8D7723927D01}" type="presOf" srcId="{D36120D5-D9AB-43D2-A07A-A508C1C2168E}" destId="{49746631-9230-424E-9C3C-CEEBF80909B8}" srcOrd="0" destOrd="0" presId="urn:microsoft.com/office/officeart/2005/8/layout/process5"/>
    <dgm:cxn modelId="{1578A729-8C6C-497E-93BF-C07302F8F806}" srcId="{53D61C3D-42E8-4E56-B2C0-79C63F35C035}" destId="{1BF3603E-A1A8-4494-982F-1A11DD31D347}" srcOrd="2" destOrd="0" parTransId="{54F1AAAD-E96E-48D0-AD41-D0F4AF8BB57C}" sibTransId="{436959BB-84A5-4A5B-A263-A68001074A32}"/>
    <dgm:cxn modelId="{61DF5737-5505-4601-8C8B-D07AA2319398}" type="presOf" srcId="{53D61C3D-42E8-4E56-B2C0-79C63F35C035}" destId="{CF9C9977-2B87-4229-9612-A364FEACF18B}" srcOrd="0" destOrd="0" presId="urn:microsoft.com/office/officeart/2005/8/layout/process5"/>
    <dgm:cxn modelId="{556A0A43-421A-4397-9661-EEE4E6C2B5E8}" type="presOf" srcId="{436959BB-84A5-4A5B-A263-A68001074A32}" destId="{6EB9E1FA-4869-445A-B923-F3D85F570EA7}" srcOrd="1" destOrd="0" presId="urn:microsoft.com/office/officeart/2005/8/layout/process5"/>
    <dgm:cxn modelId="{25CDFE43-E97E-4A59-882A-3DFA22053421}" type="presOf" srcId="{BC058BB5-8F54-4E19-92BF-C8FDF975CEAC}" destId="{6F4C3E88-C4C6-4519-BCFF-D8E070147E94}" srcOrd="0" destOrd="0" presId="urn:microsoft.com/office/officeart/2005/8/layout/process5"/>
    <dgm:cxn modelId="{D1C4AE68-172A-4B3D-9B6E-2E12D2CEE711}" type="presOf" srcId="{D914F9ED-2B23-458A-AC84-CB312050DC33}" destId="{0866003F-A73E-4C5E-934A-67F3D1C3306E}" srcOrd="0" destOrd="0" presId="urn:microsoft.com/office/officeart/2005/8/layout/process5"/>
    <dgm:cxn modelId="{57DB096D-996D-466F-A444-45E371234BC2}" type="presOf" srcId="{436959BB-84A5-4A5B-A263-A68001074A32}" destId="{F3081869-900F-489F-B87D-15178D5649A9}" srcOrd="0" destOrd="0" presId="urn:microsoft.com/office/officeart/2005/8/layout/process5"/>
    <dgm:cxn modelId="{5DDB0551-BB1C-46E9-B627-F046234BEDE7}" type="presOf" srcId="{DF567CA6-BD26-4BE3-8AF0-7BBC7FB04D55}" destId="{348B98FC-0D61-4B51-8C1E-4C535D989895}" srcOrd="0" destOrd="0" presId="urn:microsoft.com/office/officeart/2005/8/layout/process5"/>
    <dgm:cxn modelId="{F8798A79-0902-4728-BF3F-9B2B9C065290}" srcId="{53D61C3D-42E8-4E56-B2C0-79C63F35C035}" destId="{D914F9ED-2B23-458A-AC84-CB312050DC33}" srcOrd="0" destOrd="0" parTransId="{2744B626-4CAB-4CD0-876A-8DE1598CB1E9}" sibTransId="{DF567CA6-BD26-4BE3-8AF0-7BBC7FB04D55}"/>
    <dgm:cxn modelId="{BFBCB059-DBB9-4AA6-820F-3CB7E9AD0535}" srcId="{53D61C3D-42E8-4E56-B2C0-79C63F35C035}" destId="{D36120D5-D9AB-43D2-A07A-A508C1C2168E}" srcOrd="5" destOrd="0" parTransId="{E2BF6F4B-1E33-414E-8D71-52AAE56DA575}" sibTransId="{77801CD5-D2C9-480A-8EEA-977FD24ECCF0}"/>
    <dgm:cxn modelId="{40CACAA2-3766-4293-B35B-0EECC4B8FB86}" type="presOf" srcId="{1BF3603E-A1A8-4494-982F-1A11DD31D347}" destId="{401E8B1F-D218-40FC-A6D6-DEA20A980231}" srcOrd="0" destOrd="0" presId="urn:microsoft.com/office/officeart/2005/8/layout/process5"/>
    <dgm:cxn modelId="{E2C5EFA8-2A13-4E63-B73F-2A3C21747F0C}" type="presOf" srcId="{032D7C3C-3FBB-46EE-9485-5E640365C689}" destId="{07FCEB54-9684-4DCC-BAEF-8F8F54F1512B}" srcOrd="0" destOrd="0" presId="urn:microsoft.com/office/officeart/2005/8/layout/process5"/>
    <dgm:cxn modelId="{A48D65B8-3CA5-43E8-BC73-605E85854272}" type="presOf" srcId="{E8B57B23-EE59-49C0-BB47-C04162F16EE5}" destId="{D946BEB2-7FF1-4172-B0BA-A44F60E95CC6}" srcOrd="0" destOrd="0" presId="urn:microsoft.com/office/officeart/2005/8/layout/process5"/>
    <dgm:cxn modelId="{871D20CE-7CB9-4074-BA81-1F7E212423C5}" srcId="{53D61C3D-42E8-4E56-B2C0-79C63F35C035}" destId="{F86ABCBE-3F27-4BEB-9FED-5AB039EBCB57}" srcOrd="1" destOrd="0" parTransId="{464877C8-7F62-46B1-8E6D-BF64AF7471FF}" sibTransId="{5690CAC1-9FFB-42F9-88E8-E8B7C74569A7}"/>
    <dgm:cxn modelId="{611B1ED8-F56E-4E2A-BFDB-3F1DEB0BE17B}" type="presOf" srcId="{5690CAC1-9FFB-42F9-88E8-E8B7C74569A7}" destId="{E222A338-FD89-4F31-8F52-B257BCEE56B6}" srcOrd="1" destOrd="0" presId="urn:microsoft.com/office/officeart/2005/8/layout/process5"/>
    <dgm:cxn modelId="{9C8F56E3-D36B-4137-8AB5-FCD98693722C}" type="presOf" srcId="{F86ABCBE-3F27-4BEB-9FED-5AB039EBCB57}" destId="{90256C00-F5C1-40DB-86F4-B3A00F2AA23F}" srcOrd="0" destOrd="0" presId="urn:microsoft.com/office/officeart/2005/8/layout/process5"/>
    <dgm:cxn modelId="{868667E5-A3A7-40D4-91A6-12A7EB17632B}" srcId="{53D61C3D-42E8-4E56-B2C0-79C63F35C035}" destId="{E8B57B23-EE59-49C0-BB47-C04162F16EE5}" srcOrd="3" destOrd="0" parTransId="{D17C8A7A-0B36-433C-9D16-7B5206653D99}" sibTransId="{BC058BB5-8F54-4E19-92BF-C8FDF975CEAC}"/>
    <dgm:cxn modelId="{DB11BDE5-7486-4D27-9E60-31469286512E}" type="presOf" srcId="{AE2E52C0-7F64-4BFA-B096-62143D9BC301}" destId="{CEDAF74E-A695-41B8-9974-3DDF599B3DDE}" srcOrd="0" destOrd="0" presId="urn:microsoft.com/office/officeart/2005/8/layout/process5"/>
    <dgm:cxn modelId="{24DC7AF7-2027-4C08-88A6-E934C59D1A68}" type="presOf" srcId="{5690CAC1-9FFB-42F9-88E8-E8B7C74569A7}" destId="{A28FD719-4CE7-46DC-9ECF-EB33E567928C}" srcOrd="0" destOrd="0" presId="urn:microsoft.com/office/officeart/2005/8/layout/process5"/>
    <dgm:cxn modelId="{FBC442A4-A6C9-43EE-B809-6A48D80D901D}" type="presParOf" srcId="{CF9C9977-2B87-4229-9612-A364FEACF18B}" destId="{0866003F-A73E-4C5E-934A-67F3D1C3306E}" srcOrd="0" destOrd="0" presId="urn:microsoft.com/office/officeart/2005/8/layout/process5"/>
    <dgm:cxn modelId="{A433F206-A555-4F44-933D-C7EB01388BFE}" type="presParOf" srcId="{CF9C9977-2B87-4229-9612-A364FEACF18B}" destId="{348B98FC-0D61-4B51-8C1E-4C535D989895}" srcOrd="1" destOrd="0" presId="urn:microsoft.com/office/officeart/2005/8/layout/process5"/>
    <dgm:cxn modelId="{2EA390CF-A36D-41F0-ADBE-02BEA5074F1E}" type="presParOf" srcId="{348B98FC-0D61-4B51-8C1E-4C535D989895}" destId="{DCC048F2-FE7C-48F6-9060-3351F4AD05FC}" srcOrd="0" destOrd="0" presId="urn:microsoft.com/office/officeart/2005/8/layout/process5"/>
    <dgm:cxn modelId="{B3D61B00-23EC-41BA-AA34-53F3131074DC}" type="presParOf" srcId="{CF9C9977-2B87-4229-9612-A364FEACF18B}" destId="{90256C00-F5C1-40DB-86F4-B3A00F2AA23F}" srcOrd="2" destOrd="0" presId="urn:microsoft.com/office/officeart/2005/8/layout/process5"/>
    <dgm:cxn modelId="{627CBD94-8B14-4407-B64C-1E152ADE1A70}" type="presParOf" srcId="{CF9C9977-2B87-4229-9612-A364FEACF18B}" destId="{A28FD719-4CE7-46DC-9ECF-EB33E567928C}" srcOrd="3" destOrd="0" presId="urn:microsoft.com/office/officeart/2005/8/layout/process5"/>
    <dgm:cxn modelId="{263C9C3A-03D1-437B-AF8C-440042910A6F}" type="presParOf" srcId="{A28FD719-4CE7-46DC-9ECF-EB33E567928C}" destId="{E222A338-FD89-4F31-8F52-B257BCEE56B6}" srcOrd="0" destOrd="0" presId="urn:microsoft.com/office/officeart/2005/8/layout/process5"/>
    <dgm:cxn modelId="{55B04B2C-3C43-40FC-981B-9BCF2FBA4C91}" type="presParOf" srcId="{CF9C9977-2B87-4229-9612-A364FEACF18B}" destId="{401E8B1F-D218-40FC-A6D6-DEA20A980231}" srcOrd="4" destOrd="0" presId="urn:microsoft.com/office/officeart/2005/8/layout/process5"/>
    <dgm:cxn modelId="{A0E3D11D-5B7E-4D66-A4BD-4C059E874600}" type="presParOf" srcId="{CF9C9977-2B87-4229-9612-A364FEACF18B}" destId="{F3081869-900F-489F-B87D-15178D5649A9}" srcOrd="5" destOrd="0" presId="urn:microsoft.com/office/officeart/2005/8/layout/process5"/>
    <dgm:cxn modelId="{92E2D8EA-4172-461E-ABFA-64F08AA041D2}" type="presParOf" srcId="{F3081869-900F-489F-B87D-15178D5649A9}" destId="{6EB9E1FA-4869-445A-B923-F3D85F570EA7}" srcOrd="0" destOrd="0" presId="urn:microsoft.com/office/officeart/2005/8/layout/process5"/>
    <dgm:cxn modelId="{27A41DF9-8828-4724-8805-334F429DCD67}" type="presParOf" srcId="{CF9C9977-2B87-4229-9612-A364FEACF18B}" destId="{D946BEB2-7FF1-4172-B0BA-A44F60E95CC6}" srcOrd="6" destOrd="0" presId="urn:microsoft.com/office/officeart/2005/8/layout/process5"/>
    <dgm:cxn modelId="{ABEF3791-EEDF-4DE6-ADFA-DCF09937AC1E}" type="presParOf" srcId="{CF9C9977-2B87-4229-9612-A364FEACF18B}" destId="{6F4C3E88-C4C6-4519-BCFF-D8E070147E94}" srcOrd="7" destOrd="0" presId="urn:microsoft.com/office/officeart/2005/8/layout/process5"/>
    <dgm:cxn modelId="{48B9D49B-F2DE-43F5-BE7C-405CF1F3CABD}" type="presParOf" srcId="{6F4C3E88-C4C6-4519-BCFF-D8E070147E94}" destId="{2FE3C2E5-5C77-4B48-9B45-D03CE307DEF5}" srcOrd="0" destOrd="0" presId="urn:microsoft.com/office/officeart/2005/8/layout/process5"/>
    <dgm:cxn modelId="{449D3027-BED5-4EAD-9967-15C2E0EBF778}" type="presParOf" srcId="{CF9C9977-2B87-4229-9612-A364FEACF18B}" destId="{CEDAF74E-A695-41B8-9974-3DDF599B3DDE}" srcOrd="8" destOrd="0" presId="urn:microsoft.com/office/officeart/2005/8/layout/process5"/>
    <dgm:cxn modelId="{A5255E73-D683-40F1-BEC2-3B181BB82A62}" type="presParOf" srcId="{CF9C9977-2B87-4229-9612-A364FEACF18B}" destId="{07FCEB54-9684-4DCC-BAEF-8F8F54F1512B}" srcOrd="9" destOrd="0" presId="urn:microsoft.com/office/officeart/2005/8/layout/process5"/>
    <dgm:cxn modelId="{93732E66-A283-44C3-A3E1-48DF57265F21}" type="presParOf" srcId="{07FCEB54-9684-4DCC-BAEF-8F8F54F1512B}" destId="{16064F1F-72B3-47A7-A64F-1345EB28235D}" srcOrd="0" destOrd="0" presId="urn:microsoft.com/office/officeart/2005/8/layout/process5"/>
    <dgm:cxn modelId="{B547E32F-B722-4202-A0F5-7D05187C42F2}" type="presParOf" srcId="{CF9C9977-2B87-4229-9612-A364FEACF18B}" destId="{49746631-9230-424E-9C3C-CEEBF80909B8}"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A8C0BF0-45C2-436D-9EB9-7EB82CEA78FA}" type="doc">
      <dgm:prSet loTypeId="urn:microsoft.com/office/officeart/2005/8/layout/vProcess5" loCatId="process" qsTypeId="urn:microsoft.com/office/officeart/2005/8/quickstyle/simple1" qsCatId="simple" csTypeId="urn:microsoft.com/office/officeart/2005/8/colors/accent1_3" csCatId="accent1" phldr="1"/>
      <dgm:spPr/>
      <dgm:t>
        <a:bodyPr/>
        <a:lstStyle/>
        <a:p>
          <a:endParaRPr lang="en-US"/>
        </a:p>
      </dgm:t>
    </dgm:pt>
    <dgm:pt modelId="{FD676590-4391-4F75-8091-265A36B22E17}">
      <dgm:prSet phldrT="[Text]"/>
      <dgm:spPr/>
      <dgm:t>
        <a:bodyPr/>
        <a:lstStyle/>
        <a:p>
          <a:r>
            <a:rPr lang="en-US" dirty="0"/>
            <a:t>TB diagnosed in healthcare setting</a:t>
          </a:r>
        </a:p>
      </dgm:t>
    </dgm:pt>
    <dgm:pt modelId="{C4A1A430-D384-49B1-A689-F9D9D4BDD771}" type="parTrans" cxnId="{CF425C4E-4B35-42CD-BAEC-08ECB8327CCA}">
      <dgm:prSet/>
      <dgm:spPr/>
      <dgm:t>
        <a:bodyPr/>
        <a:lstStyle/>
        <a:p>
          <a:endParaRPr lang="en-US"/>
        </a:p>
      </dgm:t>
    </dgm:pt>
    <dgm:pt modelId="{97478008-2C38-4DA9-BC0C-A98B1A9EECAC}" type="sibTrans" cxnId="{CF425C4E-4B35-42CD-BAEC-08ECB8327CCA}">
      <dgm:prSet/>
      <dgm:spPr/>
      <dgm:t>
        <a:bodyPr/>
        <a:lstStyle/>
        <a:p>
          <a:endParaRPr lang="en-US"/>
        </a:p>
      </dgm:t>
    </dgm:pt>
    <dgm:pt modelId="{D77B2E66-F885-4F0A-885F-29BBABB7C79B}">
      <dgm:prSet phldrT="[Text]"/>
      <dgm:spPr/>
      <dgm:t>
        <a:bodyPr/>
        <a:lstStyle/>
        <a:p>
          <a:r>
            <a:rPr lang="en-US" dirty="0"/>
            <a:t>Reported to public health for treatment, specialized diagnostics</a:t>
          </a:r>
        </a:p>
      </dgm:t>
    </dgm:pt>
    <dgm:pt modelId="{900C95AE-8AE0-4482-8151-B0C8914A23DB}" type="parTrans" cxnId="{AB1DEDB3-9671-4F86-83CD-F690FE756440}">
      <dgm:prSet/>
      <dgm:spPr/>
      <dgm:t>
        <a:bodyPr/>
        <a:lstStyle/>
        <a:p>
          <a:endParaRPr lang="en-US"/>
        </a:p>
      </dgm:t>
    </dgm:pt>
    <dgm:pt modelId="{29A78D15-ADFA-454D-B217-52E62471DCAE}" type="sibTrans" cxnId="{AB1DEDB3-9671-4F86-83CD-F690FE756440}">
      <dgm:prSet/>
      <dgm:spPr/>
      <dgm:t>
        <a:bodyPr/>
        <a:lstStyle/>
        <a:p>
          <a:endParaRPr lang="en-US"/>
        </a:p>
      </dgm:t>
    </dgm:pt>
    <dgm:pt modelId="{14AC6232-2BA2-4901-BED8-BE783DC3C593}">
      <dgm:prSet phldrT="[Text]"/>
      <dgm:spPr/>
      <dgm:t>
        <a:bodyPr/>
        <a:lstStyle/>
        <a:p>
          <a:r>
            <a:rPr lang="en-US" dirty="0"/>
            <a:t>Contact investigations identify exposed persons, protect public health</a:t>
          </a:r>
        </a:p>
      </dgm:t>
    </dgm:pt>
    <dgm:pt modelId="{F0A08548-FB4A-43BD-8CAB-FAF88A07B144}" type="parTrans" cxnId="{C1783CDF-F9AE-44F1-A8F6-86F3F7F75B4B}">
      <dgm:prSet/>
      <dgm:spPr/>
      <dgm:t>
        <a:bodyPr/>
        <a:lstStyle/>
        <a:p>
          <a:endParaRPr lang="en-US"/>
        </a:p>
      </dgm:t>
    </dgm:pt>
    <dgm:pt modelId="{4AA126FC-D77B-4433-904E-1852C50AB03B}" type="sibTrans" cxnId="{C1783CDF-F9AE-44F1-A8F6-86F3F7F75B4B}">
      <dgm:prSet/>
      <dgm:spPr/>
      <dgm:t>
        <a:bodyPr/>
        <a:lstStyle/>
        <a:p>
          <a:endParaRPr lang="en-US"/>
        </a:p>
      </dgm:t>
    </dgm:pt>
    <dgm:pt modelId="{3DEED0C3-8C0B-44CE-9DDA-FE0F2D358D75}" type="pres">
      <dgm:prSet presAssocID="{BA8C0BF0-45C2-436D-9EB9-7EB82CEA78FA}" presName="outerComposite" presStyleCnt="0">
        <dgm:presLayoutVars>
          <dgm:chMax val="5"/>
          <dgm:dir/>
          <dgm:resizeHandles val="exact"/>
        </dgm:presLayoutVars>
      </dgm:prSet>
      <dgm:spPr/>
    </dgm:pt>
    <dgm:pt modelId="{064A3EAE-B4C1-4228-A431-962F88711796}" type="pres">
      <dgm:prSet presAssocID="{BA8C0BF0-45C2-436D-9EB9-7EB82CEA78FA}" presName="dummyMaxCanvas" presStyleCnt="0">
        <dgm:presLayoutVars/>
      </dgm:prSet>
      <dgm:spPr/>
    </dgm:pt>
    <dgm:pt modelId="{C8956073-D63C-4302-BE68-0A643D9F7E16}" type="pres">
      <dgm:prSet presAssocID="{BA8C0BF0-45C2-436D-9EB9-7EB82CEA78FA}" presName="ThreeNodes_1" presStyleLbl="node1" presStyleIdx="0" presStyleCnt="3">
        <dgm:presLayoutVars>
          <dgm:bulletEnabled val="1"/>
        </dgm:presLayoutVars>
      </dgm:prSet>
      <dgm:spPr/>
    </dgm:pt>
    <dgm:pt modelId="{76267018-1943-460A-A30F-2B6A17ECF9F0}" type="pres">
      <dgm:prSet presAssocID="{BA8C0BF0-45C2-436D-9EB9-7EB82CEA78FA}" presName="ThreeNodes_2" presStyleLbl="node1" presStyleIdx="1" presStyleCnt="3">
        <dgm:presLayoutVars>
          <dgm:bulletEnabled val="1"/>
        </dgm:presLayoutVars>
      </dgm:prSet>
      <dgm:spPr/>
    </dgm:pt>
    <dgm:pt modelId="{D37B3057-504F-4E27-A2E0-528343DEBE7B}" type="pres">
      <dgm:prSet presAssocID="{BA8C0BF0-45C2-436D-9EB9-7EB82CEA78FA}" presName="ThreeNodes_3" presStyleLbl="node1" presStyleIdx="2" presStyleCnt="3">
        <dgm:presLayoutVars>
          <dgm:bulletEnabled val="1"/>
        </dgm:presLayoutVars>
      </dgm:prSet>
      <dgm:spPr/>
    </dgm:pt>
    <dgm:pt modelId="{44DB3156-5335-4447-A9A1-CBFC3AD9BB7D}" type="pres">
      <dgm:prSet presAssocID="{BA8C0BF0-45C2-436D-9EB9-7EB82CEA78FA}" presName="ThreeConn_1-2" presStyleLbl="fgAccFollowNode1" presStyleIdx="0" presStyleCnt="2">
        <dgm:presLayoutVars>
          <dgm:bulletEnabled val="1"/>
        </dgm:presLayoutVars>
      </dgm:prSet>
      <dgm:spPr/>
    </dgm:pt>
    <dgm:pt modelId="{0BFD5673-6AB4-4320-AAE7-D227EBCC3FC5}" type="pres">
      <dgm:prSet presAssocID="{BA8C0BF0-45C2-436D-9EB9-7EB82CEA78FA}" presName="ThreeConn_2-3" presStyleLbl="fgAccFollowNode1" presStyleIdx="1" presStyleCnt="2">
        <dgm:presLayoutVars>
          <dgm:bulletEnabled val="1"/>
        </dgm:presLayoutVars>
      </dgm:prSet>
      <dgm:spPr/>
    </dgm:pt>
    <dgm:pt modelId="{C1C1C413-1D30-4C5C-92F2-B0034E283F69}" type="pres">
      <dgm:prSet presAssocID="{BA8C0BF0-45C2-436D-9EB9-7EB82CEA78FA}" presName="ThreeNodes_1_text" presStyleLbl="node1" presStyleIdx="2" presStyleCnt="3">
        <dgm:presLayoutVars>
          <dgm:bulletEnabled val="1"/>
        </dgm:presLayoutVars>
      </dgm:prSet>
      <dgm:spPr/>
    </dgm:pt>
    <dgm:pt modelId="{DB1BAA58-EAE9-44BC-8256-578CD4A93338}" type="pres">
      <dgm:prSet presAssocID="{BA8C0BF0-45C2-436D-9EB9-7EB82CEA78FA}" presName="ThreeNodes_2_text" presStyleLbl="node1" presStyleIdx="2" presStyleCnt="3">
        <dgm:presLayoutVars>
          <dgm:bulletEnabled val="1"/>
        </dgm:presLayoutVars>
      </dgm:prSet>
      <dgm:spPr/>
    </dgm:pt>
    <dgm:pt modelId="{A854ED2B-31D6-4235-98C8-9E322C1D5DDC}" type="pres">
      <dgm:prSet presAssocID="{BA8C0BF0-45C2-436D-9EB9-7EB82CEA78FA}" presName="ThreeNodes_3_text" presStyleLbl="node1" presStyleIdx="2" presStyleCnt="3">
        <dgm:presLayoutVars>
          <dgm:bulletEnabled val="1"/>
        </dgm:presLayoutVars>
      </dgm:prSet>
      <dgm:spPr/>
    </dgm:pt>
  </dgm:ptLst>
  <dgm:cxnLst>
    <dgm:cxn modelId="{C9C7665D-4F6F-4869-A31F-962350860D09}" type="presOf" srcId="{BA8C0BF0-45C2-436D-9EB9-7EB82CEA78FA}" destId="{3DEED0C3-8C0B-44CE-9DDA-FE0F2D358D75}" srcOrd="0" destOrd="0" presId="urn:microsoft.com/office/officeart/2005/8/layout/vProcess5"/>
    <dgm:cxn modelId="{CF425C4E-4B35-42CD-BAEC-08ECB8327CCA}" srcId="{BA8C0BF0-45C2-436D-9EB9-7EB82CEA78FA}" destId="{FD676590-4391-4F75-8091-265A36B22E17}" srcOrd="0" destOrd="0" parTransId="{C4A1A430-D384-49B1-A689-F9D9D4BDD771}" sibTransId="{97478008-2C38-4DA9-BC0C-A98B1A9EECAC}"/>
    <dgm:cxn modelId="{BB53497F-6EA8-4533-AC41-29B5CB7CA511}" type="presOf" srcId="{D77B2E66-F885-4F0A-885F-29BBABB7C79B}" destId="{76267018-1943-460A-A30F-2B6A17ECF9F0}" srcOrd="0" destOrd="0" presId="urn:microsoft.com/office/officeart/2005/8/layout/vProcess5"/>
    <dgm:cxn modelId="{8406858A-4625-4991-B50E-A85F04BF0790}" type="presOf" srcId="{14AC6232-2BA2-4901-BED8-BE783DC3C593}" destId="{A854ED2B-31D6-4235-98C8-9E322C1D5DDC}" srcOrd="1" destOrd="0" presId="urn:microsoft.com/office/officeart/2005/8/layout/vProcess5"/>
    <dgm:cxn modelId="{20CF499A-F1C4-4249-AA30-EB48CA7A9EA7}" type="presOf" srcId="{14AC6232-2BA2-4901-BED8-BE783DC3C593}" destId="{D37B3057-504F-4E27-A2E0-528343DEBE7B}" srcOrd="0" destOrd="0" presId="urn:microsoft.com/office/officeart/2005/8/layout/vProcess5"/>
    <dgm:cxn modelId="{1C44769E-8CD7-4EAB-8614-46745C911D37}" type="presOf" srcId="{97478008-2C38-4DA9-BC0C-A98B1A9EECAC}" destId="{44DB3156-5335-4447-A9A1-CBFC3AD9BB7D}" srcOrd="0" destOrd="0" presId="urn:microsoft.com/office/officeart/2005/8/layout/vProcess5"/>
    <dgm:cxn modelId="{3516FFA5-C33B-4DC1-8ADA-89AC43C64F8D}" type="presOf" srcId="{FD676590-4391-4F75-8091-265A36B22E17}" destId="{C1C1C413-1D30-4C5C-92F2-B0034E283F69}" srcOrd="1" destOrd="0" presId="urn:microsoft.com/office/officeart/2005/8/layout/vProcess5"/>
    <dgm:cxn modelId="{AB1DEDB3-9671-4F86-83CD-F690FE756440}" srcId="{BA8C0BF0-45C2-436D-9EB9-7EB82CEA78FA}" destId="{D77B2E66-F885-4F0A-885F-29BBABB7C79B}" srcOrd="1" destOrd="0" parTransId="{900C95AE-8AE0-4482-8151-B0C8914A23DB}" sibTransId="{29A78D15-ADFA-454D-B217-52E62471DCAE}"/>
    <dgm:cxn modelId="{795F0CBB-4F2B-471D-A85C-74E9F4D519E5}" type="presOf" srcId="{D77B2E66-F885-4F0A-885F-29BBABB7C79B}" destId="{DB1BAA58-EAE9-44BC-8256-578CD4A93338}" srcOrd="1" destOrd="0" presId="urn:microsoft.com/office/officeart/2005/8/layout/vProcess5"/>
    <dgm:cxn modelId="{AD62CBC6-E968-4802-B62B-6FCDC02A882F}" type="presOf" srcId="{29A78D15-ADFA-454D-B217-52E62471DCAE}" destId="{0BFD5673-6AB4-4320-AAE7-D227EBCC3FC5}" srcOrd="0" destOrd="0" presId="urn:microsoft.com/office/officeart/2005/8/layout/vProcess5"/>
    <dgm:cxn modelId="{2F67C1D2-6D4B-44AC-B2A9-BAF535A2927D}" type="presOf" srcId="{FD676590-4391-4F75-8091-265A36B22E17}" destId="{C8956073-D63C-4302-BE68-0A643D9F7E16}" srcOrd="0" destOrd="0" presId="urn:microsoft.com/office/officeart/2005/8/layout/vProcess5"/>
    <dgm:cxn modelId="{C1783CDF-F9AE-44F1-A8F6-86F3F7F75B4B}" srcId="{BA8C0BF0-45C2-436D-9EB9-7EB82CEA78FA}" destId="{14AC6232-2BA2-4901-BED8-BE783DC3C593}" srcOrd="2" destOrd="0" parTransId="{F0A08548-FB4A-43BD-8CAB-FAF88A07B144}" sibTransId="{4AA126FC-D77B-4433-904E-1852C50AB03B}"/>
    <dgm:cxn modelId="{B37F39FF-F869-46E4-91D2-671BBB58E9FE}" type="presParOf" srcId="{3DEED0C3-8C0B-44CE-9DDA-FE0F2D358D75}" destId="{064A3EAE-B4C1-4228-A431-962F88711796}" srcOrd="0" destOrd="0" presId="urn:microsoft.com/office/officeart/2005/8/layout/vProcess5"/>
    <dgm:cxn modelId="{33C3F21A-E0B9-4C61-9086-EF5AF978C301}" type="presParOf" srcId="{3DEED0C3-8C0B-44CE-9DDA-FE0F2D358D75}" destId="{C8956073-D63C-4302-BE68-0A643D9F7E16}" srcOrd="1" destOrd="0" presId="urn:microsoft.com/office/officeart/2005/8/layout/vProcess5"/>
    <dgm:cxn modelId="{D6C86FF5-F069-4646-A849-ED3A8CBCB876}" type="presParOf" srcId="{3DEED0C3-8C0B-44CE-9DDA-FE0F2D358D75}" destId="{76267018-1943-460A-A30F-2B6A17ECF9F0}" srcOrd="2" destOrd="0" presId="urn:microsoft.com/office/officeart/2005/8/layout/vProcess5"/>
    <dgm:cxn modelId="{E5AFBFEA-F676-4B28-8C12-9237D5484ADA}" type="presParOf" srcId="{3DEED0C3-8C0B-44CE-9DDA-FE0F2D358D75}" destId="{D37B3057-504F-4E27-A2E0-528343DEBE7B}" srcOrd="3" destOrd="0" presId="urn:microsoft.com/office/officeart/2005/8/layout/vProcess5"/>
    <dgm:cxn modelId="{A08388F9-8E82-4900-8A11-00F3FC7ED500}" type="presParOf" srcId="{3DEED0C3-8C0B-44CE-9DDA-FE0F2D358D75}" destId="{44DB3156-5335-4447-A9A1-CBFC3AD9BB7D}" srcOrd="4" destOrd="0" presId="urn:microsoft.com/office/officeart/2005/8/layout/vProcess5"/>
    <dgm:cxn modelId="{FB78BB23-1B07-4E87-B151-216BA431814C}" type="presParOf" srcId="{3DEED0C3-8C0B-44CE-9DDA-FE0F2D358D75}" destId="{0BFD5673-6AB4-4320-AAE7-D227EBCC3FC5}" srcOrd="5" destOrd="0" presId="urn:microsoft.com/office/officeart/2005/8/layout/vProcess5"/>
    <dgm:cxn modelId="{73BC27AE-7CDB-470B-A641-185AA82DD362}" type="presParOf" srcId="{3DEED0C3-8C0B-44CE-9DDA-FE0F2D358D75}" destId="{C1C1C413-1D30-4C5C-92F2-B0034E283F69}" srcOrd="6" destOrd="0" presId="urn:microsoft.com/office/officeart/2005/8/layout/vProcess5"/>
    <dgm:cxn modelId="{3B1AF9AA-1CF0-4094-AC6A-593CE2C455A4}" type="presParOf" srcId="{3DEED0C3-8C0B-44CE-9DDA-FE0F2D358D75}" destId="{DB1BAA58-EAE9-44BC-8256-578CD4A93338}" srcOrd="7" destOrd="0" presId="urn:microsoft.com/office/officeart/2005/8/layout/vProcess5"/>
    <dgm:cxn modelId="{ADF55F8C-84EC-4453-8652-A98A88B24A56}" type="presParOf" srcId="{3DEED0C3-8C0B-44CE-9DDA-FE0F2D358D75}" destId="{A854ED2B-31D6-4235-98C8-9E322C1D5DDC}"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E5860C-C5CF-4E16-9280-5730723A6CBA}">
      <dsp:nvSpPr>
        <dsp:cNvPr id="0" name=""/>
        <dsp:cNvSpPr/>
      </dsp:nvSpPr>
      <dsp:spPr>
        <a:xfrm>
          <a:off x="929664" y="659558"/>
          <a:ext cx="1263937" cy="12639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84EBC0-C03A-4B8D-A46D-3561BB44EBAB}">
      <dsp:nvSpPr>
        <dsp:cNvPr id="0" name=""/>
        <dsp:cNvSpPr/>
      </dsp:nvSpPr>
      <dsp:spPr>
        <a:xfrm>
          <a:off x="571491" y="1919902"/>
          <a:ext cx="3756169" cy="626326"/>
        </a:xfrm>
        <a:prstGeom prst="rect">
          <a:avLst/>
        </a:prstGeom>
        <a:solidFill>
          <a:schemeClr val="accent2">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b="1" kern="1200" dirty="0"/>
            <a:t>TB incidence has been increasing in the U.S. since 2021</a:t>
          </a:r>
          <a:endParaRPr lang="en-US" sz="2000" kern="1200" dirty="0"/>
        </a:p>
      </dsp:txBody>
      <dsp:txXfrm>
        <a:off x="571491" y="1919902"/>
        <a:ext cx="3756169" cy="626326"/>
      </dsp:txXfrm>
    </dsp:sp>
    <dsp:sp modelId="{9FA99C1E-EC58-4724-BB84-63B04E21696C}">
      <dsp:nvSpPr>
        <dsp:cNvPr id="0" name=""/>
        <dsp:cNvSpPr/>
      </dsp:nvSpPr>
      <dsp:spPr>
        <a:xfrm>
          <a:off x="251687" y="3356219"/>
          <a:ext cx="2869734" cy="147383"/>
        </a:xfrm>
        <a:prstGeom prst="rect">
          <a:avLst/>
        </a:prstGeom>
        <a:noFill/>
        <a:ln>
          <a:noFill/>
        </a:ln>
        <a:effectLst/>
      </dsp:spPr>
      <dsp:style>
        <a:lnRef idx="0">
          <a:scrgbClr r="0" g="0" b="0"/>
        </a:lnRef>
        <a:fillRef idx="0">
          <a:scrgbClr r="0" g="0" b="0"/>
        </a:fillRef>
        <a:effectRef idx="0">
          <a:scrgbClr r="0" g="0" b="0"/>
        </a:effectRef>
        <a:fontRef idx="minor"/>
      </dsp:style>
    </dsp:sp>
    <dsp:sp modelId="{89BFFCEB-0A29-4441-AD82-4FD432C00C74}">
      <dsp:nvSpPr>
        <dsp:cNvPr id="0" name=""/>
        <dsp:cNvSpPr/>
      </dsp:nvSpPr>
      <dsp:spPr>
        <a:xfrm>
          <a:off x="5778126" y="772264"/>
          <a:ext cx="1263937" cy="12639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084F7B-5425-49DD-B559-42C4AF984676}">
      <dsp:nvSpPr>
        <dsp:cNvPr id="0" name=""/>
        <dsp:cNvSpPr/>
      </dsp:nvSpPr>
      <dsp:spPr>
        <a:xfrm>
          <a:off x="4904100" y="1885341"/>
          <a:ext cx="3611250" cy="626326"/>
        </a:xfrm>
        <a:prstGeom prst="rect">
          <a:avLst/>
        </a:prstGeom>
        <a:solidFill>
          <a:schemeClr val="accent2">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kern="1200" dirty="0"/>
            <a:t>Texas</a:t>
          </a:r>
          <a:r>
            <a:rPr lang="en-US" sz="2000" b="1" i="0" kern="1200" baseline="30000" dirty="0">
              <a:solidFill>
                <a:srgbClr val="1C1D1F"/>
              </a:solidFill>
              <a:effectLst/>
            </a:rPr>
            <a:t>**</a:t>
          </a:r>
          <a:r>
            <a:rPr lang="en-US" sz="2000" kern="1200" dirty="0"/>
            <a:t> has the second highest TB incidence of all U.S. states</a:t>
          </a:r>
        </a:p>
      </dsp:txBody>
      <dsp:txXfrm>
        <a:off x="4904100" y="1885341"/>
        <a:ext cx="3611250" cy="626326"/>
      </dsp:txXfrm>
    </dsp:sp>
    <dsp:sp modelId="{25A83BC0-BD85-4BAC-AC4C-71CB9EFB92FD}">
      <dsp:nvSpPr>
        <dsp:cNvPr id="0" name=""/>
        <dsp:cNvSpPr/>
      </dsp:nvSpPr>
      <dsp:spPr>
        <a:xfrm>
          <a:off x="4270458" y="3210647"/>
          <a:ext cx="4118233" cy="147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pPr>
          <a:endParaRPr lang="en-US" sz="2000" kern="1200" dirty="0"/>
        </a:p>
      </dsp:txBody>
      <dsp:txXfrm>
        <a:off x="4270458" y="3210647"/>
        <a:ext cx="4118233" cy="14738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062ACD-D1FF-4501-BE30-48315A5238A2}">
      <dsp:nvSpPr>
        <dsp:cNvPr id="0" name=""/>
        <dsp:cNvSpPr/>
      </dsp:nvSpPr>
      <dsp:spPr>
        <a:xfrm>
          <a:off x="5170" y="69482"/>
          <a:ext cx="1833433" cy="1368619"/>
        </a:xfrm>
        <a:prstGeom prst="round2SameRect">
          <a:avLst>
            <a:gd name="adj1" fmla="val 8000"/>
            <a:gd name="adj2" fmla="val 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US" sz="1600" kern="1200">
              <a:latin typeface="Verdana" panose="020B0604030504040204" pitchFamily="34" charset="0"/>
              <a:ea typeface="Verdana" panose="020B0604030504040204" pitchFamily="34" charset="0"/>
            </a:rPr>
            <a:t>30 local health department (LHD) contracts for TB services</a:t>
          </a:r>
        </a:p>
      </dsp:txBody>
      <dsp:txXfrm>
        <a:off x="37238" y="101550"/>
        <a:ext cx="1769297" cy="1336551"/>
      </dsp:txXfrm>
    </dsp:sp>
    <dsp:sp modelId="{3914FDFA-5753-447C-A220-40028CA24888}">
      <dsp:nvSpPr>
        <dsp:cNvPr id="0" name=""/>
        <dsp:cNvSpPr/>
      </dsp:nvSpPr>
      <dsp:spPr>
        <a:xfrm>
          <a:off x="5170" y="1438101"/>
          <a:ext cx="1833433" cy="588506"/>
        </a:xfrm>
        <a:prstGeom prst="rect">
          <a:avLst/>
        </a:prstGeom>
        <a:solidFill>
          <a:srgbClr val="AEC3DC"/>
        </a:soli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53340" tIns="0" rIns="17780" bIns="0" numCol="1" spcCol="1270" anchor="ctr" anchorCtr="0">
          <a:noAutofit/>
        </a:bodyPr>
        <a:lstStyle/>
        <a:p>
          <a:pPr marL="0" lvl="0" indent="0" algn="l" defTabSz="622300">
            <a:lnSpc>
              <a:spcPct val="90000"/>
            </a:lnSpc>
            <a:spcBef>
              <a:spcPct val="0"/>
            </a:spcBef>
            <a:spcAft>
              <a:spcPct val="35000"/>
            </a:spcAft>
            <a:buNone/>
          </a:pPr>
          <a:r>
            <a:rPr lang="en-US" sz="1400" b="1" kern="1200"/>
            <a:t>Local Health Departments</a:t>
          </a:r>
        </a:p>
      </dsp:txBody>
      <dsp:txXfrm>
        <a:off x="5170" y="1438101"/>
        <a:ext cx="1291150" cy="588506"/>
      </dsp:txXfrm>
    </dsp:sp>
    <dsp:sp modelId="{4E995F09-A368-4840-9557-6FC6D47990D5}">
      <dsp:nvSpPr>
        <dsp:cNvPr id="0" name=""/>
        <dsp:cNvSpPr/>
      </dsp:nvSpPr>
      <dsp:spPr>
        <a:xfrm>
          <a:off x="1192765" y="1509377"/>
          <a:ext cx="641701" cy="64170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6350" cap="flat" cmpd="sng" algn="ctr">
          <a:solidFill>
            <a:schemeClr val="bg2">
              <a:alpha val="90000"/>
            </a:schemeClr>
          </a:solidFill>
          <a:prstDash val="solid"/>
          <a:miter lim="800000"/>
        </a:ln>
        <a:effectLst/>
      </dsp:spPr>
      <dsp:style>
        <a:lnRef idx="1">
          <a:scrgbClr r="0" g="0" b="0"/>
        </a:lnRef>
        <a:fillRef idx="1">
          <a:scrgbClr r="0" g="0" b="0"/>
        </a:fillRef>
        <a:effectRef idx="0">
          <a:scrgbClr r="0" g="0" b="0"/>
        </a:effectRef>
        <a:fontRef idx="minor"/>
      </dsp:style>
    </dsp:sp>
    <dsp:sp modelId="{F30F7320-FD71-4D2F-ABFC-EC2FB1E26FA6}">
      <dsp:nvSpPr>
        <dsp:cNvPr id="0" name=""/>
        <dsp:cNvSpPr/>
      </dsp:nvSpPr>
      <dsp:spPr>
        <a:xfrm>
          <a:off x="2148864" y="69482"/>
          <a:ext cx="1833433" cy="1368619"/>
        </a:xfrm>
        <a:prstGeom prst="round2SameRect">
          <a:avLst>
            <a:gd name="adj1" fmla="val 8000"/>
            <a:gd name="adj2" fmla="val 0"/>
          </a:avLst>
        </a:prstGeom>
        <a:solidFill>
          <a:schemeClr val="lt1">
            <a:alpha val="90000"/>
            <a:hueOff val="0"/>
            <a:satOff val="0"/>
            <a:lumOff val="0"/>
            <a:alphaOff val="0"/>
          </a:schemeClr>
        </a:solidFill>
        <a:ln w="6350" cap="flat" cmpd="sng" algn="ctr">
          <a:solidFill>
            <a:schemeClr val="accent2">
              <a:hueOff val="-242561"/>
              <a:satOff val="-13988"/>
              <a:lumOff val="143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US" sz="1600" kern="1200">
              <a:latin typeface="Verdana" panose="020B0604030504040204" pitchFamily="34" charset="0"/>
              <a:ea typeface="Verdana" panose="020B0604030504040204" pitchFamily="34" charset="0"/>
            </a:rPr>
            <a:t>Eight public health regions (PHRs)</a:t>
          </a:r>
        </a:p>
      </dsp:txBody>
      <dsp:txXfrm>
        <a:off x="2180932" y="101550"/>
        <a:ext cx="1769297" cy="1336551"/>
      </dsp:txXfrm>
    </dsp:sp>
    <dsp:sp modelId="{49DF5FCA-DDCC-4C38-A865-0F42AB3B2D3B}">
      <dsp:nvSpPr>
        <dsp:cNvPr id="0" name=""/>
        <dsp:cNvSpPr/>
      </dsp:nvSpPr>
      <dsp:spPr>
        <a:xfrm>
          <a:off x="2148864" y="1438101"/>
          <a:ext cx="1833433" cy="588506"/>
        </a:xfrm>
        <a:prstGeom prst="rect">
          <a:avLst/>
        </a:prstGeom>
        <a:solidFill>
          <a:srgbClr val="AEC3DC"/>
        </a:solidFill>
        <a:ln w="6350" cap="flat" cmpd="sng" algn="ctr">
          <a:solidFill>
            <a:schemeClr val="accent2">
              <a:hueOff val="-242561"/>
              <a:satOff val="-13988"/>
              <a:lumOff val="1438"/>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53340" tIns="0" rIns="17780" bIns="0" numCol="1" spcCol="1270" anchor="ctr" anchorCtr="0">
          <a:noAutofit/>
        </a:bodyPr>
        <a:lstStyle/>
        <a:p>
          <a:pPr marL="0" lvl="0" indent="0" algn="l" defTabSz="622300">
            <a:lnSpc>
              <a:spcPct val="90000"/>
            </a:lnSpc>
            <a:spcBef>
              <a:spcPct val="0"/>
            </a:spcBef>
            <a:spcAft>
              <a:spcPct val="35000"/>
            </a:spcAft>
            <a:buNone/>
          </a:pPr>
          <a:r>
            <a:rPr lang="en-US" sz="1400" b="1" kern="1200"/>
            <a:t>Public Health Regions</a:t>
          </a:r>
        </a:p>
      </dsp:txBody>
      <dsp:txXfrm>
        <a:off x="2148864" y="1438101"/>
        <a:ext cx="1291150" cy="588506"/>
      </dsp:txXfrm>
    </dsp:sp>
    <dsp:sp modelId="{B75DDCB4-E2FE-4CB9-A51C-9FA89C89A1F8}">
      <dsp:nvSpPr>
        <dsp:cNvPr id="0" name=""/>
        <dsp:cNvSpPr/>
      </dsp:nvSpPr>
      <dsp:spPr>
        <a:xfrm>
          <a:off x="3292053" y="1498275"/>
          <a:ext cx="641701" cy="64170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6350" cap="flat" cmpd="sng" algn="ctr">
          <a:solidFill>
            <a:schemeClr val="accent2">
              <a:tint val="40000"/>
              <a:alpha val="90000"/>
              <a:hueOff val="-141538"/>
              <a:satOff val="-12558"/>
              <a:lumOff val="-128"/>
              <a:alphaOff val="0"/>
            </a:schemeClr>
          </a:solidFill>
          <a:prstDash val="solid"/>
          <a:miter lim="800000"/>
        </a:ln>
        <a:effectLst/>
      </dsp:spPr>
      <dsp:style>
        <a:lnRef idx="1">
          <a:scrgbClr r="0" g="0" b="0"/>
        </a:lnRef>
        <a:fillRef idx="1">
          <a:scrgbClr r="0" g="0" b="0"/>
        </a:fillRef>
        <a:effectRef idx="0">
          <a:scrgbClr r="0" g="0" b="0"/>
        </a:effectRef>
        <a:fontRef idx="minor"/>
      </dsp:style>
    </dsp:sp>
    <dsp:sp modelId="{697C32C4-C192-42A5-B636-5A40B82A3E1D}">
      <dsp:nvSpPr>
        <dsp:cNvPr id="0" name=""/>
        <dsp:cNvSpPr/>
      </dsp:nvSpPr>
      <dsp:spPr>
        <a:xfrm>
          <a:off x="4292558" y="69482"/>
          <a:ext cx="1833433" cy="1368619"/>
        </a:xfrm>
        <a:prstGeom prst="round2SameRect">
          <a:avLst>
            <a:gd name="adj1" fmla="val 8000"/>
            <a:gd name="adj2" fmla="val 0"/>
          </a:avLst>
        </a:prstGeom>
        <a:solidFill>
          <a:schemeClr val="lt1">
            <a:alpha val="90000"/>
            <a:hueOff val="0"/>
            <a:satOff val="0"/>
            <a:lumOff val="0"/>
            <a:alphaOff val="0"/>
          </a:schemeClr>
        </a:solidFill>
        <a:ln w="6350" cap="flat" cmpd="sng" algn="ctr">
          <a:solidFill>
            <a:schemeClr val="accent2">
              <a:hueOff val="-485121"/>
              <a:satOff val="-27976"/>
              <a:lumOff val="287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US" sz="1600" kern="1200">
              <a:latin typeface="Verdana" panose="020B0604030504040204" pitchFamily="34" charset="0"/>
              <a:ea typeface="Verdana" panose="020B0604030504040204" pitchFamily="34" charset="0"/>
            </a:rPr>
            <a:t>Four binational in border counties serving Texas/Mexico</a:t>
          </a:r>
        </a:p>
      </dsp:txBody>
      <dsp:txXfrm>
        <a:off x="4324626" y="101550"/>
        <a:ext cx="1769297" cy="1336551"/>
      </dsp:txXfrm>
    </dsp:sp>
    <dsp:sp modelId="{56A43D18-72D4-4BE4-9C9F-C731CB6512E8}">
      <dsp:nvSpPr>
        <dsp:cNvPr id="0" name=""/>
        <dsp:cNvSpPr/>
      </dsp:nvSpPr>
      <dsp:spPr>
        <a:xfrm>
          <a:off x="4292558" y="1438101"/>
          <a:ext cx="1833433" cy="588506"/>
        </a:xfrm>
        <a:prstGeom prst="rect">
          <a:avLst/>
        </a:prstGeom>
        <a:solidFill>
          <a:srgbClr val="AEC3DC"/>
        </a:solidFill>
        <a:ln w="6350" cap="flat" cmpd="sng" algn="ctr">
          <a:solidFill>
            <a:schemeClr val="accent2">
              <a:hueOff val="-485121"/>
              <a:satOff val="-27976"/>
              <a:lumOff val="2876"/>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53340" tIns="0" rIns="17780" bIns="0" numCol="1" spcCol="1270" anchor="ctr" anchorCtr="0">
          <a:noAutofit/>
        </a:bodyPr>
        <a:lstStyle/>
        <a:p>
          <a:pPr marL="0" lvl="0" indent="0" algn="l" defTabSz="622300">
            <a:lnSpc>
              <a:spcPct val="90000"/>
            </a:lnSpc>
            <a:spcBef>
              <a:spcPct val="0"/>
            </a:spcBef>
            <a:spcAft>
              <a:spcPct val="35000"/>
            </a:spcAft>
            <a:buNone/>
          </a:pPr>
          <a:r>
            <a:rPr lang="en-US" sz="1400" b="1" kern="1200"/>
            <a:t>Binational TB Programs</a:t>
          </a:r>
        </a:p>
      </dsp:txBody>
      <dsp:txXfrm>
        <a:off x="4292558" y="1438101"/>
        <a:ext cx="1291150" cy="588506"/>
      </dsp:txXfrm>
    </dsp:sp>
    <dsp:sp modelId="{A572B8EE-B2F6-4EE9-8452-ABE387AEA38C}">
      <dsp:nvSpPr>
        <dsp:cNvPr id="0" name=""/>
        <dsp:cNvSpPr/>
      </dsp:nvSpPr>
      <dsp:spPr>
        <a:xfrm>
          <a:off x="5635573" y="1531580"/>
          <a:ext cx="641701" cy="64170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6350" cap="flat" cmpd="sng" algn="ctr">
          <a:solidFill>
            <a:schemeClr val="accent2">
              <a:tint val="40000"/>
              <a:alpha val="90000"/>
              <a:hueOff val="-283075"/>
              <a:satOff val="-25115"/>
              <a:lumOff val="-256"/>
              <a:alphaOff val="0"/>
            </a:schemeClr>
          </a:solidFill>
          <a:prstDash val="solid"/>
          <a:miter lim="800000"/>
        </a:ln>
        <a:effectLst/>
      </dsp:spPr>
      <dsp:style>
        <a:lnRef idx="1">
          <a:scrgbClr r="0" g="0" b="0"/>
        </a:lnRef>
        <a:fillRef idx="1">
          <a:scrgbClr r="0" g="0" b="0"/>
        </a:fillRef>
        <a:effectRef idx="0">
          <a:scrgbClr r="0" g="0" b="0"/>
        </a:effectRef>
        <a:fontRef idx="minor"/>
      </dsp:style>
    </dsp:sp>
    <dsp:sp modelId="{3F19645C-2FAE-4710-941B-AD380FEC2B30}">
      <dsp:nvSpPr>
        <dsp:cNvPr id="0" name=""/>
        <dsp:cNvSpPr/>
      </dsp:nvSpPr>
      <dsp:spPr>
        <a:xfrm>
          <a:off x="6436253" y="58382"/>
          <a:ext cx="1833433" cy="1368619"/>
        </a:xfrm>
        <a:prstGeom prst="round2SameRect">
          <a:avLst>
            <a:gd name="adj1" fmla="val 8000"/>
            <a:gd name="adj2" fmla="val 0"/>
          </a:avLst>
        </a:prstGeom>
        <a:solidFill>
          <a:schemeClr val="lt1">
            <a:alpha val="90000"/>
            <a:hueOff val="0"/>
            <a:satOff val="0"/>
            <a:lumOff val="0"/>
            <a:alphaOff val="0"/>
          </a:schemeClr>
        </a:solidFill>
        <a:ln w="6350" cap="flat" cmpd="sng" algn="ctr">
          <a:solidFill>
            <a:schemeClr val="accent2">
              <a:hueOff val="-727682"/>
              <a:satOff val="-41964"/>
              <a:lumOff val="431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Verdana" panose="020B0604030504040204" pitchFamily="34" charset="0"/>
              <a:ea typeface="Verdana" panose="020B0604030504040204" pitchFamily="34" charset="0"/>
            </a:rPr>
            <a:t>DSHS laboratories: Austin, Harlingen</a:t>
          </a:r>
        </a:p>
      </dsp:txBody>
      <dsp:txXfrm>
        <a:off x="6468321" y="90450"/>
        <a:ext cx="1769297" cy="1336551"/>
      </dsp:txXfrm>
    </dsp:sp>
    <dsp:sp modelId="{DCB6AD66-A7D8-4522-885C-FF271B99E4F9}">
      <dsp:nvSpPr>
        <dsp:cNvPr id="0" name=""/>
        <dsp:cNvSpPr/>
      </dsp:nvSpPr>
      <dsp:spPr>
        <a:xfrm>
          <a:off x="6436253" y="1438101"/>
          <a:ext cx="1833433" cy="588506"/>
        </a:xfrm>
        <a:prstGeom prst="rect">
          <a:avLst/>
        </a:prstGeom>
        <a:solidFill>
          <a:srgbClr val="AEC3DC"/>
        </a:solidFill>
        <a:ln w="6350" cap="flat" cmpd="sng" algn="ctr">
          <a:solidFill>
            <a:schemeClr val="accent2">
              <a:hueOff val="-727682"/>
              <a:satOff val="-41964"/>
              <a:lumOff val="4314"/>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53340" tIns="0" rIns="17780" bIns="0" numCol="1" spcCol="1270" anchor="ctr" anchorCtr="0">
          <a:noAutofit/>
        </a:bodyPr>
        <a:lstStyle/>
        <a:p>
          <a:pPr marL="0" lvl="0" indent="0" algn="l" defTabSz="622300">
            <a:lnSpc>
              <a:spcPct val="90000"/>
            </a:lnSpc>
            <a:spcBef>
              <a:spcPct val="0"/>
            </a:spcBef>
            <a:spcAft>
              <a:spcPct val="35000"/>
            </a:spcAft>
            <a:buNone/>
          </a:pPr>
          <a:r>
            <a:rPr lang="en-US" sz="1400" b="1" kern="1200"/>
            <a:t>Laboratory Support</a:t>
          </a:r>
        </a:p>
      </dsp:txBody>
      <dsp:txXfrm>
        <a:off x="6436253" y="1438101"/>
        <a:ext cx="1291150" cy="588506"/>
      </dsp:txXfrm>
    </dsp:sp>
    <dsp:sp modelId="{F95305A2-02D8-4301-AE0C-FA7FB6525496}">
      <dsp:nvSpPr>
        <dsp:cNvPr id="0" name=""/>
        <dsp:cNvSpPr/>
      </dsp:nvSpPr>
      <dsp:spPr>
        <a:xfrm>
          <a:off x="7779268" y="1531580"/>
          <a:ext cx="641701" cy="641701"/>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6350" cap="flat" cmpd="sng" algn="ctr">
          <a:solidFill>
            <a:schemeClr val="accent2">
              <a:tint val="40000"/>
              <a:alpha val="90000"/>
              <a:hueOff val="-424613"/>
              <a:satOff val="-37673"/>
              <a:lumOff val="-385"/>
              <a:alphaOff val="0"/>
            </a:schemeClr>
          </a:solidFill>
          <a:prstDash val="solid"/>
          <a:miter lim="800000"/>
        </a:ln>
        <a:effectLst/>
      </dsp:spPr>
      <dsp:style>
        <a:lnRef idx="1">
          <a:scrgbClr r="0" g="0" b="0"/>
        </a:lnRef>
        <a:fillRef idx="1">
          <a:scrgbClr r="0" g="0" b="0"/>
        </a:fillRef>
        <a:effectRef idx="0">
          <a:scrgbClr r="0" g="0" b="0"/>
        </a:effectRef>
        <a:fontRef idx="minor"/>
      </dsp:style>
    </dsp:sp>
    <dsp:sp modelId="{D867BB95-417A-44F1-98F8-237DBF069C84}">
      <dsp:nvSpPr>
        <dsp:cNvPr id="0" name=""/>
        <dsp:cNvSpPr/>
      </dsp:nvSpPr>
      <dsp:spPr>
        <a:xfrm>
          <a:off x="1077017" y="2491103"/>
          <a:ext cx="1833433" cy="1368619"/>
        </a:xfrm>
        <a:prstGeom prst="round2SameRect">
          <a:avLst>
            <a:gd name="adj1" fmla="val 8000"/>
            <a:gd name="adj2" fmla="val 0"/>
          </a:avLst>
        </a:prstGeom>
        <a:solidFill>
          <a:schemeClr val="lt1">
            <a:alpha val="90000"/>
            <a:hueOff val="0"/>
            <a:satOff val="0"/>
            <a:lumOff val="0"/>
            <a:alphaOff val="0"/>
          </a:schemeClr>
        </a:solidFill>
        <a:ln w="6350" cap="flat" cmpd="sng" algn="ctr">
          <a:solidFill>
            <a:schemeClr val="accent2">
              <a:hueOff val="-970242"/>
              <a:satOff val="-55952"/>
              <a:lumOff val="575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US" sz="1600" kern="1200">
              <a:latin typeface="Verdana" panose="020B0604030504040204" pitchFamily="34" charset="0"/>
              <a:ea typeface="Verdana" panose="020B0604030504040204" pitchFamily="34" charset="0"/>
            </a:rPr>
            <a:t>Directly observed therapy (DOT) packs</a:t>
          </a:r>
        </a:p>
        <a:p>
          <a:pPr marL="171450" lvl="1" indent="-171450" algn="l" defTabSz="711200">
            <a:lnSpc>
              <a:spcPct val="90000"/>
            </a:lnSpc>
            <a:spcBef>
              <a:spcPct val="0"/>
            </a:spcBef>
            <a:spcAft>
              <a:spcPct val="15000"/>
            </a:spcAft>
            <a:buChar char="•"/>
          </a:pPr>
          <a:r>
            <a:rPr lang="en-US" sz="1600" kern="1200">
              <a:latin typeface="Verdana" panose="020B0604030504040204" pitchFamily="34" charset="0"/>
              <a:ea typeface="Verdana" panose="020B0604030504040204" pitchFamily="34" charset="0"/>
            </a:rPr>
            <a:t>Compounding</a:t>
          </a:r>
        </a:p>
      </dsp:txBody>
      <dsp:txXfrm>
        <a:off x="1109085" y="2523171"/>
        <a:ext cx="1769297" cy="1336551"/>
      </dsp:txXfrm>
    </dsp:sp>
    <dsp:sp modelId="{9AAD3A87-B01A-40DA-8C1F-F224A282B0B1}">
      <dsp:nvSpPr>
        <dsp:cNvPr id="0" name=""/>
        <dsp:cNvSpPr/>
      </dsp:nvSpPr>
      <dsp:spPr>
        <a:xfrm>
          <a:off x="1077017" y="3859722"/>
          <a:ext cx="1833433" cy="588506"/>
        </a:xfrm>
        <a:prstGeom prst="rect">
          <a:avLst/>
        </a:prstGeom>
        <a:solidFill>
          <a:srgbClr val="AEC3DC"/>
        </a:solidFill>
        <a:ln w="6350" cap="flat" cmpd="sng" algn="ctr">
          <a:solidFill>
            <a:schemeClr val="accent2">
              <a:hueOff val="-970242"/>
              <a:satOff val="-55952"/>
              <a:lumOff val="5752"/>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53340" tIns="0" rIns="17780" bIns="0" numCol="1" spcCol="1270" anchor="ctr" anchorCtr="0">
          <a:noAutofit/>
        </a:bodyPr>
        <a:lstStyle/>
        <a:p>
          <a:pPr marL="0" lvl="0" indent="0" algn="l" defTabSz="622300">
            <a:lnSpc>
              <a:spcPct val="90000"/>
            </a:lnSpc>
            <a:spcBef>
              <a:spcPct val="0"/>
            </a:spcBef>
            <a:spcAft>
              <a:spcPct val="35000"/>
            </a:spcAft>
            <a:buNone/>
          </a:pPr>
          <a:r>
            <a:rPr lang="en-US" sz="1400" b="1" kern="1200"/>
            <a:t>DSHS Pharmacy Unit</a:t>
          </a:r>
        </a:p>
      </dsp:txBody>
      <dsp:txXfrm>
        <a:off x="1077017" y="3859722"/>
        <a:ext cx="1291150" cy="588506"/>
      </dsp:txXfrm>
    </dsp:sp>
    <dsp:sp modelId="{035A0185-07E2-4A11-805B-7640C08F4223}">
      <dsp:nvSpPr>
        <dsp:cNvPr id="0" name=""/>
        <dsp:cNvSpPr/>
      </dsp:nvSpPr>
      <dsp:spPr>
        <a:xfrm>
          <a:off x="2420032" y="3953201"/>
          <a:ext cx="641701" cy="641701"/>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6350" cap="flat" cmpd="sng" algn="ctr">
          <a:solidFill>
            <a:schemeClr val="accent2">
              <a:tint val="40000"/>
              <a:alpha val="90000"/>
              <a:hueOff val="-566151"/>
              <a:satOff val="-50231"/>
              <a:lumOff val="-513"/>
              <a:alphaOff val="0"/>
            </a:schemeClr>
          </a:solidFill>
          <a:prstDash val="solid"/>
          <a:miter lim="800000"/>
        </a:ln>
        <a:effectLst/>
      </dsp:spPr>
      <dsp:style>
        <a:lnRef idx="1">
          <a:scrgbClr r="0" g="0" b="0"/>
        </a:lnRef>
        <a:fillRef idx="1">
          <a:scrgbClr r="0" g="0" b="0"/>
        </a:fillRef>
        <a:effectRef idx="0">
          <a:scrgbClr r="0" g="0" b="0"/>
        </a:effectRef>
        <a:fontRef idx="minor"/>
      </dsp:style>
    </dsp:sp>
    <dsp:sp modelId="{42EA4B47-A76B-4993-B96C-F736A9F90574}">
      <dsp:nvSpPr>
        <dsp:cNvPr id="0" name=""/>
        <dsp:cNvSpPr/>
      </dsp:nvSpPr>
      <dsp:spPr>
        <a:xfrm>
          <a:off x="3220711" y="2491103"/>
          <a:ext cx="1833433" cy="1368619"/>
        </a:xfrm>
        <a:prstGeom prst="round2SameRect">
          <a:avLst>
            <a:gd name="adj1" fmla="val 8000"/>
            <a:gd name="adj2" fmla="val 0"/>
          </a:avLst>
        </a:prstGeom>
        <a:solidFill>
          <a:schemeClr val="lt1">
            <a:alpha val="90000"/>
            <a:hueOff val="0"/>
            <a:satOff val="0"/>
            <a:lumOff val="0"/>
            <a:alphaOff val="0"/>
          </a:schemeClr>
        </a:solidFill>
        <a:ln w="6350" cap="flat" cmpd="sng" algn="ctr">
          <a:solidFill>
            <a:schemeClr val="accent2">
              <a:hueOff val="-1212803"/>
              <a:satOff val="-69940"/>
              <a:lumOff val="719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US" sz="1600" kern="1200">
              <a:latin typeface="Verdana" panose="020B0604030504040204" pitchFamily="34" charset="0"/>
              <a:ea typeface="Verdana" panose="020B0604030504040204" pitchFamily="34" charset="0"/>
            </a:rPr>
            <a:t>Medical consultation, training, education</a:t>
          </a:r>
        </a:p>
      </dsp:txBody>
      <dsp:txXfrm>
        <a:off x="3252779" y="2523171"/>
        <a:ext cx="1769297" cy="1336551"/>
      </dsp:txXfrm>
    </dsp:sp>
    <dsp:sp modelId="{5D97415B-A762-4BA1-A8E3-406D0B70562A}">
      <dsp:nvSpPr>
        <dsp:cNvPr id="0" name=""/>
        <dsp:cNvSpPr/>
      </dsp:nvSpPr>
      <dsp:spPr>
        <a:xfrm>
          <a:off x="3220711" y="3859722"/>
          <a:ext cx="1833433" cy="588506"/>
        </a:xfrm>
        <a:prstGeom prst="rect">
          <a:avLst/>
        </a:prstGeom>
        <a:solidFill>
          <a:srgbClr val="AEC3DC"/>
        </a:solidFill>
        <a:ln w="6350" cap="flat" cmpd="sng" algn="ctr">
          <a:solidFill>
            <a:schemeClr val="accent2">
              <a:hueOff val="-1212803"/>
              <a:satOff val="-69940"/>
              <a:lumOff val="719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53340" tIns="0" rIns="17780" bIns="0" numCol="1" spcCol="1270" anchor="ctr" anchorCtr="0">
          <a:noAutofit/>
        </a:bodyPr>
        <a:lstStyle/>
        <a:p>
          <a:pPr marL="0" lvl="0" indent="0" algn="l" defTabSz="622300">
            <a:lnSpc>
              <a:spcPct val="90000"/>
            </a:lnSpc>
            <a:spcBef>
              <a:spcPct val="0"/>
            </a:spcBef>
            <a:spcAft>
              <a:spcPct val="35000"/>
            </a:spcAft>
            <a:buNone/>
          </a:pPr>
          <a:r>
            <a:rPr lang="en-US" sz="1400" b="1" kern="1200"/>
            <a:t>Heartland National TB Center</a:t>
          </a:r>
        </a:p>
      </dsp:txBody>
      <dsp:txXfrm>
        <a:off x="3220711" y="3859722"/>
        <a:ext cx="1291150" cy="588506"/>
      </dsp:txXfrm>
    </dsp:sp>
    <dsp:sp modelId="{10F5C98C-AB13-481E-B2C3-9BCC0264F443}">
      <dsp:nvSpPr>
        <dsp:cNvPr id="0" name=""/>
        <dsp:cNvSpPr/>
      </dsp:nvSpPr>
      <dsp:spPr>
        <a:xfrm>
          <a:off x="4563726" y="3953201"/>
          <a:ext cx="641701" cy="641701"/>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6350" cap="flat" cmpd="sng" algn="ctr">
          <a:solidFill>
            <a:schemeClr val="accent2">
              <a:tint val="40000"/>
              <a:alpha val="90000"/>
              <a:hueOff val="-707688"/>
              <a:satOff val="-62788"/>
              <a:lumOff val="-641"/>
              <a:alphaOff val="0"/>
            </a:schemeClr>
          </a:solidFill>
          <a:prstDash val="solid"/>
          <a:miter lim="800000"/>
        </a:ln>
        <a:effectLst/>
      </dsp:spPr>
      <dsp:style>
        <a:lnRef idx="1">
          <a:scrgbClr r="0" g="0" b="0"/>
        </a:lnRef>
        <a:fillRef idx="1">
          <a:scrgbClr r="0" g="0" b="0"/>
        </a:fillRef>
        <a:effectRef idx="0">
          <a:scrgbClr r="0" g="0" b="0"/>
        </a:effectRef>
        <a:fontRef idx="minor"/>
      </dsp:style>
    </dsp:sp>
    <dsp:sp modelId="{3E13A69C-53BB-416F-BC22-A6153F623546}">
      <dsp:nvSpPr>
        <dsp:cNvPr id="0" name=""/>
        <dsp:cNvSpPr/>
      </dsp:nvSpPr>
      <dsp:spPr>
        <a:xfrm>
          <a:off x="5364405" y="2491103"/>
          <a:ext cx="1833433" cy="1368619"/>
        </a:xfrm>
        <a:prstGeom prst="round2SameRect">
          <a:avLst>
            <a:gd name="adj1" fmla="val 8000"/>
            <a:gd name="adj2" fmla="val 0"/>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Verdana" panose="020B0604030504040204" pitchFamily="34" charset="0"/>
              <a:ea typeface="Verdana" panose="020B0604030504040204" pitchFamily="34" charset="0"/>
            </a:rPr>
            <a:t>Free-standing TB hospital </a:t>
          </a:r>
        </a:p>
      </dsp:txBody>
      <dsp:txXfrm>
        <a:off x="5396473" y="2523171"/>
        <a:ext cx="1769297" cy="1336551"/>
      </dsp:txXfrm>
    </dsp:sp>
    <dsp:sp modelId="{7F42CD81-1B13-4DDD-A995-7D64874A039C}">
      <dsp:nvSpPr>
        <dsp:cNvPr id="0" name=""/>
        <dsp:cNvSpPr/>
      </dsp:nvSpPr>
      <dsp:spPr>
        <a:xfrm>
          <a:off x="5364405" y="3859722"/>
          <a:ext cx="1833433" cy="588506"/>
        </a:xfrm>
        <a:prstGeom prst="rect">
          <a:avLst/>
        </a:prstGeom>
        <a:solidFill>
          <a:srgbClr val="AEC3DC"/>
        </a:soli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53340" tIns="0" rIns="17780" bIns="0" numCol="1" spcCol="1270" anchor="ctr" anchorCtr="0">
          <a:noAutofit/>
        </a:bodyPr>
        <a:lstStyle/>
        <a:p>
          <a:pPr marL="0" lvl="0" indent="0" algn="l" defTabSz="622300">
            <a:lnSpc>
              <a:spcPct val="90000"/>
            </a:lnSpc>
            <a:spcBef>
              <a:spcPct val="0"/>
            </a:spcBef>
            <a:spcAft>
              <a:spcPct val="35000"/>
            </a:spcAft>
            <a:buNone/>
          </a:pPr>
          <a:r>
            <a:rPr lang="en-US" sz="1400" b="1" kern="1200" dirty="0"/>
            <a:t>Texas Center for Infectious Disease</a:t>
          </a:r>
        </a:p>
      </dsp:txBody>
      <dsp:txXfrm>
        <a:off x="5364405" y="3859722"/>
        <a:ext cx="1291150" cy="588506"/>
      </dsp:txXfrm>
    </dsp:sp>
    <dsp:sp modelId="{08B6F8FE-747E-4C70-9352-24FB3C3C951C}">
      <dsp:nvSpPr>
        <dsp:cNvPr id="0" name=""/>
        <dsp:cNvSpPr/>
      </dsp:nvSpPr>
      <dsp:spPr>
        <a:xfrm>
          <a:off x="6707420" y="3953201"/>
          <a:ext cx="641701" cy="641701"/>
        </a:xfrm>
        <a:prstGeom prst="ellipse">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6350" cap="flat" cmpd="sng" algn="ctr">
          <a:solidFill>
            <a:schemeClr val="accent2">
              <a:tint val="40000"/>
              <a:alpha val="90000"/>
              <a:hueOff val="-849226"/>
              <a:satOff val="-75346"/>
              <a:lumOff val="-769"/>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6EEDEB-024A-4D82-912F-0DBC1AA80D48}">
      <dsp:nvSpPr>
        <dsp:cNvPr id="0" name=""/>
        <dsp:cNvSpPr/>
      </dsp:nvSpPr>
      <dsp:spPr>
        <a:xfrm>
          <a:off x="0" y="715333"/>
          <a:ext cx="7051504" cy="13206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DA9A85-8AF4-4760-9D0A-C5D6BF3828BE}">
      <dsp:nvSpPr>
        <dsp:cNvPr id="0" name=""/>
        <dsp:cNvSpPr/>
      </dsp:nvSpPr>
      <dsp:spPr>
        <a:xfrm>
          <a:off x="399486" y="1012472"/>
          <a:ext cx="726338" cy="7263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9DE36F-9008-417F-B025-715D6DE18279}">
      <dsp:nvSpPr>
        <dsp:cNvPr id="0" name=""/>
        <dsp:cNvSpPr/>
      </dsp:nvSpPr>
      <dsp:spPr>
        <a:xfrm>
          <a:off x="1525311" y="715333"/>
          <a:ext cx="5526192" cy="1320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65" tIns="139765" rIns="139765" bIns="139765" numCol="1" spcCol="1270" anchor="ctr" anchorCtr="0">
          <a:noAutofit/>
        </a:bodyPr>
        <a:lstStyle/>
        <a:p>
          <a:pPr marL="0" lvl="0" indent="0" algn="l" defTabSz="933450">
            <a:lnSpc>
              <a:spcPct val="100000"/>
            </a:lnSpc>
            <a:spcBef>
              <a:spcPct val="0"/>
            </a:spcBef>
            <a:spcAft>
              <a:spcPct val="35000"/>
            </a:spcAft>
            <a:buNone/>
          </a:pPr>
          <a:r>
            <a:rPr lang="en-US" sz="2100" kern="1200"/>
            <a:t>Genotyping looks at bacterial DNA to determine genetic relatedness of TB strains from different patients with positive TB cultures</a:t>
          </a:r>
        </a:p>
      </dsp:txBody>
      <dsp:txXfrm>
        <a:off x="1525311" y="715333"/>
        <a:ext cx="5526192" cy="1320615"/>
      </dsp:txXfrm>
    </dsp:sp>
    <dsp:sp modelId="{014ACCE6-E429-4266-AF83-BA9CFA24FA83}">
      <dsp:nvSpPr>
        <dsp:cNvPr id="0" name=""/>
        <dsp:cNvSpPr/>
      </dsp:nvSpPr>
      <dsp:spPr>
        <a:xfrm>
          <a:off x="0" y="2366103"/>
          <a:ext cx="7051504" cy="13206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A8A2B0-C777-4E2D-9DBB-2A435618EE47}">
      <dsp:nvSpPr>
        <dsp:cNvPr id="0" name=""/>
        <dsp:cNvSpPr/>
      </dsp:nvSpPr>
      <dsp:spPr>
        <a:xfrm>
          <a:off x="399486" y="2663242"/>
          <a:ext cx="726338" cy="7263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6CAB80-428F-4088-BE37-E08E6CD27DE5}">
      <dsp:nvSpPr>
        <dsp:cNvPr id="0" name=""/>
        <dsp:cNvSpPr/>
      </dsp:nvSpPr>
      <dsp:spPr>
        <a:xfrm>
          <a:off x="1525311" y="2366103"/>
          <a:ext cx="5526192" cy="1320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65" tIns="139765" rIns="139765" bIns="139765" numCol="1" spcCol="1270" anchor="ctr" anchorCtr="0">
          <a:noAutofit/>
        </a:bodyPr>
        <a:lstStyle/>
        <a:p>
          <a:pPr marL="0" lvl="0" indent="0" algn="l" defTabSz="933450">
            <a:lnSpc>
              <a:spcPct val="100000"/>
            </a:lnSpc>
            <a:spcBef>
              <a:spcPct val="0"/>
            </a:spcBef>
            <a:spcAft>
              <a:spcPct val="35000"/>
            </a:spcAft>
            <a:buNone/>
          </a:pPr>
          <a:r>
            <a:rPr lang="en-US" sz="2100" kern="1200"/>
            <a:t>Helps understand transmission relationship between cases </a:t>
          </a:r>
        </a:p>
      </dsp:txBody>
      <dsp:txXfrm>
        <a:off x="1525311" y="2366103"/>
        <a:ext cx="5526192" cy="132061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9083F2-4E83-4B39-83C1-610A0D4834A4}">
      <dsp:nvSpPr>
        <dsp:cNvPr id="0" name=""/>
        <dsp:cNvSpPr/>
      </dsp:nvSpPr>
      <dsp:spPr>
        <a:xfrm>
          <a:off x="0" y="1017"/>
          <a:ext cx="6339494" cy="698480"/>
        </a:xfrm>
        <a:prstGeom prst="round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Who is following up with the results of the lumbar puncture?</a:t>
          </a:r>
        </a:p>
      </dsp:txBody>
      <dsp:txXfrm>
        <a:off x="34097" y="35114"/>
        <a:ext cx="6271300" cy="630286"/>
      </dsp:txXfrm>
    </dsp:sp>
    <dsp:sp modelId="{25D0B280-10E9-4D90-AE0B-CC7527E150B7}">
      <dsp:nvSpPr>
        <dsp:cNvPr id="0" name=""/>
        <dsp:cNvSpPr/>
      </dsp:nvSpPr>
      <dsp:spPr>
        <a:xfrm>
          <a:off x="0" y="712141"/>
          <a:ext cx="6339494" cy="698480"/>
        </a:xfrm>
        <a:prstGeom prst="roundRect">
          <a:avLst/>
        </a:prstGeom>
        <a:solidFill>
          <a:schemeClr val="accent1">
            <a:shade val="50000"/>
            <a:hueOff val="134164"/>
            <a:satOff val="-3267"/>
            <a:lumOff val="142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What happens if the specimen is smear negative?</a:t>
          </a:r>
        </a:p>
      </dsp:txBody>
      <dsp:txXfrm>
        <a:off x="34097" y="746238"/>
        <a:ext cx="6271300" cy="630286"/>
      </dsp:txXfrm>
    </dsp:sp>
    <dsp:sp modelId="{A288DEE5-B386-40F6-9835-7F098B670393}">
      <dsp:nvSpPr>
        <dsp:cNvPr id="0" name=""/>
        <dsp:cNvSpPr/>
      </dsp:nvSpPr>
      <dsp:spPr>
        <a:xfrm>
          <a:off x="0" y="1423264"/>
          <a:ext cx="6339494" cy="698480"/>
        </a:xfrm>
        <a:prstGeom prst="roundRect">
          <a:avLst/>
        </a:prstGeom>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Do the parents know that the medications are available at no cost by the health department?</a:t>
          </a:r>
        </a:p>
      </dsp:txBody>
      <dsp:txXfrm>
        <a:off x="34097" y="1457361"/>
        <a:ext cx="6271300" cy="630286"/>
      </dsp:txXfrm>
    </dsp:sp>
    <dsp:sp modelId="{A46CFF82-68AD-49AF-9CD6-D8AA5F395E29}">
      <dsp:nvSpPr>
        <dsp:cNvPr id="0" name=""/>
        <dsp:cNvSpPr/>
      </dsp:nvSpPr>
      <dsp:spPr>
        <a:xfrm>
          <a:off x="0" y="2134387"/>
          <a:ext cx="6339494" cy="698480"/>
        </a:xfrm>
        <a:prstGeom prst="roundRect">
          <a:avLst/>
        </a:prstGeom>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Is there anyone else sick at home?</a:t>
          </a:r>
        </a:p>
      </dsp:txBody>
      <dsp:txXfrm>
        <a:off x="34097" y="2168484"/>
        <a:ext cx="6271300" cy="630286"/>
      </dsp:txXfrm>
    </dsp:sp>
    <dsp:sp modelId="{32544D65-35E0-44E6-B793-6B75E3689F8E}">
      <dsp:nvSpPr>
        <dsp:cNvPr id="0" name=""/>
        <dsp:cNvSpPr/>
      </dsp:nvSpPr>
      <dsp:spPr>
        <a:xfrm>
          <a:off x="0" y="2845510"/>
          <a:ext cx="6339494" cy="698480"/>
        </a:xfrm>
        <a:prstGeom prst="roundRect">
          <a:avLst/>
        </a:prstGeom>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Where was the child exposed to TB?</a:t>
          </a:r>
        </a:p>
      </dsp:txBody>
      <dsp:txXfrm>
        <a:off x="34097" y="2879607"/>
        <a:ext cx="6271300" cy="630286"/>
      </dsp:txXfrm>
    </dsp:sp>
    <dsp:sp modelId="{8C71DCB1-B1E9-403D-8016-003996979342}">
      <dsp:nvSpPr>
        <dsp:cNvPr id="0" name=""/>
        <dsp:cNvSpPr/>
      </dsp:nvSpPr>
      <dsp:spPr>
        <a:xfrm>
          <a:off x="0" y="3556633"/>
          <a:ext cx="6339494" cy="698480"/>
        </a:xfrm>
        <a:prstGeom prst="roundRect">
          <a:avLst/>
        </a:prstGeom>
        <a:solidFill>
          <a:schemeClr val="accent1">
            <a:shade val="50000"/>
            <a:hueOff val="134164"/>
            <a:satOff val="-3267"/>
            <a:lumOff val="142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What should the hospital do to support public health’s role in this child’s care?</a:t>
          </a:r>
        </a:p>
      </dsp:txBody>
      <dsp:txXfrm>
        <a:off x="34097" y="3590730"/>
        <a:ext cx="6271300" cy="63028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DE3D23-F23B-4DBB-B289-BB20D5FC8ED2}">
      <dsp:nvSpPr>
        <dsp:cNvPr id="0" name=""/>
        <dsp:cNvSpPr/>
      </dsp:nvSpPr>
      <dsp:spPr>
        <a:xfrm>
          <a:off x="0" y="1863"/>
          <a:ext cx="6710950" cy="94443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810851-B03F-4843-B23E-357DADB70902}">
      <dsp:nvSpPr>
        <dsp:cNvPr id="0" name=""/>
        <dsp:cNvSpPr/>
      </dsp:nvSpPr>
      <dsp:spPr>
        <a:xfrm>
          <a:off x="285692" y="214362"/>
          <a:ext cx="519441" cy="5194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9CCDD5-6CF9-4947-BCD7-977C6352D6C4}">
      <dsp:nvSpPr>
        <dsp:cNvPr id="0" name=""/>
        <dsp:cNvSpPr/>
      </dsp:nvSpPr>
      <dsp:spPr>
        <a:xfrm>
          <a:off x="1090827" y="1863"/>
          <a:ext cx="5620122" cy="944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953" tIns="99953" rIns="99953" bIns="99953" numCol="1" spcCol="1270" anchor="ctr" anchorCtr="0">
          <a:noAutofit/>
        </a:bodyPr>
        <a:lstStyle/>
        <a:p>
          <a:pPr marL="0" lvl="0" indent="0" algn="l" defTabSz="1244600">
            <a:lnSpc>
              <a:spcPct val="90000"/>
            </a:lnSpc>
            <a:spcBef>
              <a:spcPct val="0"/>
            </a:spcBef>
            <a:spcAft>
              <a:spcPct val="35000"/>
            </a:spcAft>
            <a:buNone/>
          </a:pPr>
          <a:r>
            <a:rPr lang="en-US" sz="2800" kern="1200" dirty="0"/>
            <a:t>Think TB in at-risk patients </a:t>
          </a:r>
        </a:p>
      </dsp:txBody>
      <dsp:txXfrm>
        <a:off x="1090827" y="1863"/>
        <a:ext cx="5620122" cy="944438"/>
      </dsp:txXfrm>
    </dsp:sp>
    <dsp:sp modelId="{AF17B4B5-190B-4928-8389-EC416ED90B56}">
      <dsp:nvSpPr>
        <dsp:cNvPr id="0" name=""/>
        <dsp:cNvSpPr/>
      </dsp:nvSpPr>
      <dsp:spPr>
        <a:xfrm>
          <a:off x="0" y="1182412"/>
          <a:ext cx="6710950" cy="94443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444FB2-5A11-4A49-B100-C5D1AA28A6A5}">
      <dsp:nvSpPr>
        <dsp:cNvPr id="0" name=""/>
        <dsp:cNvSpPr/>
      </dsp:nvSpPr>
      <dsp:spPr>
        <a:xfrm>
          <a:off x="285692" y="1394910"/>
          <a:ext cx="519441" cy="5194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1560D7-5FF8-49CD-94D9-00CD8549274F}">
      <dsp:nvSpPr>
        <dsp:cNvPr id="0" name=""/>
        <dsp:cNvSpPr/>
      </dsp:nvSpPr>
      <dsp:spPr>
        <a:xfrm>
          <a:off x="1090827" y="1182412"/>
          <a:ext cx="5620122" cy="944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953" tIns="99953" rIns="99953" bIns="99953" numCol="1" spcCol="1270" anchor="ctr" anchorCtr="0">
          <a:noAutofit/>
        </a:bodyPr>
        <a:lstStyle/>
        <a:p>
          <a:pPr marL="0" lvl="0" indent="0" algn="l" defTabSz="1244600">
            <a:lnSpc>
              <a:spcPct val="90000"/>
            </a:lnSpc>
            <a:spcBef>
              <a:spcPct val="0"/>
            </a:spcBef>
            <a:spcAft>
              <a:spcPct val="35000"/>
            </a:spcAft>
            <a:buNone/>
          </a:pPr>
          <a:r>
            <a:rPr lang="en-US" sz="2800" kern="1200" dirty="0"/>
            <a:t>Report known/suspected TB</a:t>
          </a:r>
        </a:p>
      </dsp:txBody>
      <dsp:txXfrm>
        <a:off x="1090827" y="1182412"/>
        <a:ext cx="5620122" cy="944438"/>
      </dsp:txXfrm>
    </dsp:sp>
    <dsp:sp modelId="{B4D015F8-8F5C-4777-B183-173506935BAD}">
      <dsp:nvSpPr>
        <dsp:cNvPr id="0" name=""/>
        <dsp:cNvSpPr/>
      </dsp:nvSpPr>
      <dsp:spPr>
        <a:xfrm>
          <a:off x="0" y="2362960"/>
          <a:ext cx="6710950" cy="94443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398532-3EBF-45FD-99A1-2EFAA305BEDD}">
      <dsp:nvSpPr>
        <dsp:cNvPr id="0" name=""/>
        <dsp:cNvSpPr/>
      </dsp:nvSpPr>
      <dsp:spPr>
        <a:xfrm>
          <a:off x="285692" y="2575459"/>
          <a:ext cx="519441" cy="5194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E81728-1B6E-417A-8BBE-9266D76E5624}">
      <dsp:nvSpPr>
        <dsp:cNvPr id="0" name=""/>
        <dsp:cNvSpPr/>
      </dsp:nvSpPr>
      <dsp:spPr>
        <a:xfrm>
          <a:off x="1090827" y="2362960"/>
          <a:ext cx="5620122" cy="944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953" tIns="99953" rIns="99953" bIns="99953" numCol="1" spcCol="1270" anchor="ctr" anchorCtr="0">
          <a:noAutofit/>
        </a:bodyPr>
        <a:lstStyle/>
        <a:p>
          <a:pPr marL="0" lvl="0" indent="0" algn="l" defTabSz="1244600">
            <a:lnSpc>
              <a:spcPct val="90000"/>
            </a:lnSpc>
            <a:spcBef>
              <a:spcPct val="0"/>
            </a:spcBef>
            <a:spcAft>
              <a:spcPct val="35000"/>
            </a:spcAft>
            <a:buNone/>
          </a:pPr>
          <a:r>
            <a:rPr lang="en-US" sz="2800" kern="1200" dirty="0"/>
            <a:t>Understand basics of TB diagnostics</a:t>
          </a:r>
        </a:p>
      </dsp:txBody>
      <dsp:txXfrm>
        <a:off x="1090827" y="2362960"/>
        <a:ext cx="5620122" cy="944438"/>
      </dsp:txXfrm>
    </dsp:sp>
    <dsp:sp modelId="{E1264A8C-0DE4-4B91-B817-01C211B0E368}">
      <dsp:nvSpPr>
        <dsp:cNvPr id="0" name=""/>
        <dsp:cNvSpPr/>
      </dsp:nvSpPr>
      <dsp:spPr>
        <a:xfrm>
          <a:off x="0" y="3543509"/>
          <a:ext cx="6710950" cy="94443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C9ECE0-76B5-4937-AF50-7C7822192D9A}">
      <dsp:nvSpPr>
        <dsp:cNvPr id="0" name=""/>
        <dsp:cNvSpPr/>
      </dsp:nvSpPr>
      <dsp:spPr>
        <a:xfrm>
          <a:off x="285692" y="3756008"/>
          <a:ext cx="519441" cy="51944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834D6B-AC2C-457A-B85A-7A4092D72902}">
      <dsp:nvSpPr>
        <dsp:cNvPr id="0" name=""/>
        <dsp:cNvSpPr/>
      </dsp:nvSpPr>
      <dsp:spPr>
        <a:xfrm>
          <a:off x="1090827" y="3543509"/>
          <a:ext cx="5620122" cy="944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953" tIns="99953" rIns="99953" bIns="99953" numCol="1" spcCol="1270" anchor="ctr" anchorCtr="0">
          <a:noAutofit/>
        </a:bodyPr>
        <a:lstStyle/>
        <a:p>
          <a:pPr marL="0" lvl="0" indent="0" algn="l" defTabSz="1244600">
            <a:lnSpc>
              <a:spcPct val="90000"/>
            </a:lnSpc>
            <a:spcBef>
              <a:spcPct val="0"/>
            </a:spcBef>
            <a:spcAft>
              <a:spcPct val="35000"/>
            </a:spcAft>
            <a:buNone/>
          </a:pPr>
          <a:r>
            <a:rPr lang="en-US" sz="2800" kern="1200" dirty="0"/>
            <a:t>Consider public health response</a:t>
          </a:r>
        </a:p>
      </dsp:txBody>
      <dsp:txXfrm>
        <a:off x="1090827" y="3543509"/>
        <a:ext cx="5620122" cy="9444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8C0487-4E6D-44FB-B92A-E24F8BCF23E6}">
      <dsp:nvSpPr>
        <dsp:cNvPr id="0" name=""/>
        <dsp:cNvSpPr/>
      </dsp:nvSpPr>
      <dsp:spPr>
        <a:xfrm>
          <a:off x="0" y="859566"/>
          <a:ext cx="2690231" cy="1614138"/>
        </a:xfrm>
        <a:prstGeom prst="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kern="1200" dirty="0"/>
            <a:t>Caused by </a:t>
          </a:r>
          <a:r>
            <a:rPr lang="en-US" sz="2400" i="1" kern="1200" dirty="0"/>
            <a:t>Mycobacterium tuberculosis </a:t>
          </a:r>
          <a:r>
            <a:rPr lang="en-US" sz="2400" kern="1200" dirty="0"/>
            <a:t>(M. </a:t>
          </a:r>
          <a:r>
            <a:rPr lang="en-US" sz="2400" i="1" kern="1200" dirty="0"/>
            <a:t>tb</a:t>
          </a:r>
          <a:r>
            <a:rPr lang="en-US" sz="2400" kern="1200" dirty="0"/>
            <a:t>)</a:t>
          </a:r>
        </a:p>
      </dsp:txBody>
      <dsp:txXfrm>
        <a:off x="0" y="859566"/>
        <a:ext cx="2690231" cy="1614138"/>
      </dsp:txXfrm>
    </dsp:sp>
    <dsp:sp modelId="{4BCCA0A7-8C9A-4290-ADA8-EED5B95D90FB}">
      <dsp:nvSpPr>
        <dsp:cNvPr id="0" name=""/>
        <dsp:cNvSpPr/>
      </dsp:nvSpPr>
      <dsp:spPr>
        <a:xfrm>
          <a:off x="2959254" y="904116"/>
          <a:ext cx="2690231" cy="1614138"/>
        </a:xfrm>
        <a:prstGeom prst="rect">
          <a:avLst/>
        </a:prstGeom>
        <a:solidFill>
          <a:schemeClr val="accent2">
            <a:shade val="80000"/>
            <a:hueOff val="-120354"/>
            <a:satOff val="2542"/>
            <a:lumOff val="67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Infects lungs or extrapulmonary sites (eyes, bones, brain)</a:t>
          </a:r>
        </a:p>
      </dsp:txBody>
      <dsp:txXfrm>
        <a:off x="2959254" y="904116"/>
        <a:ext cx="2690231" cy="1614138"/>
      </dsp:txXfrm>
    </dsp:sp>
    <dsp:sp modelId="{BC6485B0-BE77-40E4-95E9-A7015264872C}">
      <dsp:nvSpPr>
        <dsp:cNvPr id="0" name=""/>
        <dsp:cNvSpPr/>
      </dsp:nvSpPr>
      <dsp:spPr>
        <a:xfrm>
          <a:off x="5918509" y="904116"/>
          <a:ext cx="2690231" cy="1614138"/>
        </a:xfrm>
        <a:prstGeom prst="rect">
          <a:avLst/>
        </a:prstGeom>
        <a:solidFill>
          <a:schemeClr val="accent2">
            <a:shade val="80000"/>
            <a:hueOff val="-240708"/>
            <a:satOff val="5083"/>
            <a:lumOff val="135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Spreads person to person through the respiratory tract</a:t>
          </a:r>
        </a:p>
      </dsp:txBody>
      <dsp:txXfrm>
        <a:off x="5918509" y="904116"/>
        <a:ext cx="2690231" cy="1614138"/>
      </dsp:txXfrm>
    </dsp:sp>
    <dsp:sp modelId="{984AFC36-C351-48FD-94D4-A553BC468360}">
      <dsp:nvSpPr>
        <dsp:cNvPr id="0" name=""/>
        <dsp:cNvSpPr/>
      </dsp:nvSpPr>
      <dsp:spPr>
        <a:xfrm>
          <a:off x="1479627" y="2787278"/>
          <a:ext cx="2690231" cy="1614138"/>
        </a:xfrm>
        <a:prstGeom prst="rect">
          <a:avLst/>
        </a:prstGeom>
        <a:solidFill>
          <a:schemeClr val="accent2">
            <a:shade val="80000"/>
            <a:hueOff val="-361061"/>
            <a:satOff val="7625"/>
            <a:lumOff val="203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No vaccine available to transmit </a:t>
          </a:r>
          <a:r>
            <a:rPr lang="en-US" sz="2400" i="1" kern="1200" dirty="0"/>
            <a:t>transmission</a:t>
          </a:r>
        </a:p>
      </dsp:txBody>
      <dsp:txXfrm>
        <a:off x="1479627" y="2787278"/>
        <a:ext cx="2690231" cy="1614138"/>
      </dsp:txXfrm>
    </dsp:sp>
    <dsp:sp modelId="{8A6B1BC4-F38C-4E92-9211-8DD06A1FED85}">
      <dsp:nvSpPr>
        <dsp:cNvPr id="0" name=""/>
        <dsp:cNvSpPr/>
      </dsp:nvSpPr>
      <dsp:spPr>
        <a:xfrm>
          <a:off x="4438882" y="2787278"/>
          <a:ext cx="2690231" cy="1614138"/>
        </a:xfrm>
        <a:prstGeom prst="rect">
          <a:avLst/>
        </a:prstGeom>
        <a:solidFill>
          <a:schemeClr val="accent2">
            <a:shade val="80000"/>
            <a:hueOff val="-481415"/>
            <a:satOff val="10166"/>
            <a:lumOff val="270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kern="1200" dirty="0"/>
            <a:t>TB is cured with the right combination of drugs </a:t>
          </a:r>
        </a:p>
      </dsp:txBody>
      <dsp:txXfrm>
        <a:off x="4438882" y="2787278"/>
        <a:ext cx="2690231" cy="16141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770311-4B58-463F-9079-C8BE56EA0AAD}">
      <dsp:nvSpPr>
        <dsp:cNvPr id="0" name=""/>
        <dsp:cNvSpPr/>
      </dsp:nvSpPr>
      <dsp:spPr>
        <a:xfrm>
          <a:off x="0" y="3416"/>
          <a:ext cx="6878783" cy="117028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FC815A-83D1-436B-9EF6-2E0C592ABCA2}">
      <dsp:nvSpPr>
        <dsp:cNvPr id="0" name=""/>
        <dsp:cNvSpPr/>
      </dsp:nvSpPr>
      <dsp:spPr>
        <a:xfrm>
          <a:off x="354011" y="266730"/>
          <a:ext cx="644286" cy="6436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FED369-A49C-4EB3-84E1-F25A6F53474E}">
      <dsp:nvSpPr>
        <dsp:cNvPr id="0" name=""/>
        <dsp:cNvSpPr/>
      </dsp:nvSpPr>
      <dsp:spPr>
        <a:xfrm>
          <a:off x="1352309" y="3416"/>
          <a:ext cx="5455435" cy="1171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976" tIns="123976" rIns="123976" bIns="123976" numCol="1" spcCol="1270" anchor="ctr" anchorCtr="0">
          <a:noAutofit/>
        </a:bodyPr>
        <a:lstStyle/>
        <a:p>
          <a:pPr marL="0" lvl="0" indent="0" algn="l" defTabSz="1066800">
            <a:lnSpc>
              <a:spcPct val="90000"/>
            </a:lnSpc>
            <a:spcBef>
              <a:spcPct val="0"/>
            </a:spcBef>
            <a:spcAft>
              <a:spcPct val="35000"/>
            </a:spcAft>
            <a:buNone/>
          </a:pPr>
          <a:r>
            <a:rPr lang="en-US" sz="2400" kern="1200" dirty="0"/>
            <a:t>TB can be identified early in the active stage before onset of more obvious signs or symptoms.</a:t>
          </a:r>
        </a:p>
      </dsp:txBody>
      <dsp:txXfrm>
        <a:off x="1352309" y="3416"/>
        <a:ext cx="5455435" cy="1171429"/>
      </dsp:txXfrm>
    </dsp:sp>
    <dsp:sp modelId="{25ED8A78-3186-4B68-8F24-CDE738F6918E}">
      <dsp:nvSpPr>
        <dsp:cNvPr id="0" name=""/>
        <dsp:cNvSpPr/>
      </dsp:nvSpPr>
      <dsp:spPr>
        <a:xfrm>
          <a:off x="0" y="1450476"/>
          <a:ext cx="6878783" cy="117028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82AA9F-DA2C-4889-8F1D-00CCC8FA82B2}">
      <dsp:nvSpPr>
        <dsp:cNvPr id="0" name=""/>
        <dsp:cNvSpPr/>
      </dsp:nvSpPr>
      <dsp:spPr>
        <a:xfrm>
          <a:off x="354011" y="1713790"/>
          <a:ext cx="644286" cy="6436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2B3975-0922-48DF-A945-035B1F6F1C2A}">
      <dsp:nvSpPr>
        <dsp:cNvPr id="0" name=""/>
        <dsp:cNvSpPr/>
      </dsp:nvSpPr>
      <dsp:spPr>
        <a:xfrm>
          <a:off x="1352309" y="1450476"/>
          <a:ext cx="5455435" cy="1171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976" tIns="123976" rIns="123976" bIns="123976" numCol="1" spcCol="1270" anchor="ctr" anchorCtr="0">
          <a:noAutofit/>
        </a:bodyPr>
        <a:lstStyle/>
        <a:p>
          <a:pPr marL="0" lvl="0" indent="0" algn="l" defTabSz="1066800">
            <a:lnSpc>
              <a:spcPct val="90000"/>
            </a:lnSpc>
            <a:spcBef>
              <a:spcPct val="0"/>
            </a:spcBef>
            <a:spcAft>
              <a:spcPct val="35000"/>
            </a:spcAft>
            <a:buNone/>
          </a:pPr>
          <a:r>
            <a:rPr lang="en-US" sz="2400" kern="1200" dirty="0"/>
            <a:t>Screening tests can be negative in TB disease  </a:t>
          </a:r>
        </a:p>
        <a:p>
          <a:pPr marL="0" lvl="0" indent="0" algn="l" defTabSz="1066800">
            <a:lnSpc>
              <a:spcPct val="90000"/>
            </a:lnSpc>
            <a:spcBef>
              <a:spcPct val="0"/>
            </a:spcBef>
            <a:spcAft>
              <a:spcPct val="35000"/>
            </a:spcAft>
            <a:buNone/>
          </a:pPr>
          <a:r>
            <a:rPr lang="en-US" sz="1800" kern="1200" dirty="0"/>
            <a:t>2020 study*: 1,230 TB cases; 17.2% were IGRA negative</a:t>
          </a:r>
        </a:p>
      </dsp:txBody>
      <dsp:txXfrm>
        <a:off x="1352309" y="1450476"/>
        <a:ext cx="5455435" cy="1171429"/>
      </dsp:txXfrm>
    </dsp:sp>
    <dsp:sp modelId="{3868FBB6-F2D5-406D-BAC9-23A2BD9108E2}">
      <dsp:nvSpPr>
        <dsp:cNvPr id="0" name=""/>
        <dsp:cNvSpPr/>
      </dsp:nvSpPr>
      <dsp:spPr>
        <a:xfrm>
          <a:off x="0" y="2897536"/>
          <a:ext cx="6878783" cy="117028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A1EDF9-E3B4-4CCD-8D05-90F754D1DDCE}">
      <dsp:nvSpPr>
        <dsp:cNvPr id="0" name=""/>
        <dsp:cNvSpPr/>
      </dsp:nvSpPr>
      <dsp:spPr>
        <a:xfrm>
          <a:off x="354011" y="3160851"/>
          <a:ext cx="644286" cy="6436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DD7D9D-5F67-4CE6-BC91-CDE968E84B7E}">
      <dsp:nvSpPr>
        <dsp:cNvPr id="0" name=""/>
        <dsp:cNvSpPr/>
      </dsp:nvSpPr>
      <dsp:spPr>
        <a:xfrm>
          <a:off x="1352309" y="2897536"/>
          <a:ext cx="5455435" cy="1171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976" tIns="123976" rIns="123976" bIns="123976" numCol="1" spcCol="1270" anchor="ctr" anchorCtr="0">
          <a:noAutofit/>
        </a:bodyPr>
        <a:lstStyle/>
        <a:p>
          <a:pPr marL="0" lvl="0" indent="0" algn="l" defTabSz="1066800">
            <a:lnSpc>
              <a:spcPct val="90000"/>
            </a:lnSpc>
            <a:spcBef>
              <a:spcPct val="0"/>
            </a:spcBef>
            <a:spcAft>
              <a:spcPct val="35000"/>
            </a:spcAft>
            <a:buNone/>
          </a:pPr>
          <a:r>
            <a:rPr lang="en-US" sz="2400" kern="1200" dirty="0"/>
            <a:t>TB diagnostics impact treatment, care, and the public health response of TB programs statewide. </a:t>
          </a:r>
        </a:p>
      </dsp:txBody>
      <dsp:txXfrm>
        <a:off x="1352309" y="2897536"/>
        <a:ext cx="5455435" cy="11714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09186E-8948-4340-A1E9-CF9D07F9212A}">
      <dsp:nvSpPr>
        <dsp:cNvPr id="0" name=""/>
        <dsp:cNvSpPr/>
      </dsp:nvSpPr>
      <dsp:spPr>
        <a:xfrm>
          <a:off x="3522" y="906168"/>
          <a:ext cx="3808232" cy="358068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Close contacts to infectious TB</a:t>
          </a:r>
        </a:p>
        <a:p>
          <a:pPr marL="228600" lvl="1" indent="-228600" algn="l" defTabSz="889000">
            <a:lnSpc>
              <a:spcPct val="90000"/>
            </a:lnSpc>
            <a:spcBef>
              <a:spcPct val="0"/>
            </a:spcBef>
            <a:spcAft>
              <a:spcPct val="15000"/>
            </a:spcAft>
            <a:buChar char="•"/>
          </a:pPr>
          <a:r>
            <a:rPr lang="en-US" sz="2000" kern="1200" dirty="0"/>
            <a:t>People from or who spend extended time in countries where TB disease is common</a:t>
          </a:r>
        </a:p>
        <a:p>
          <a:pPr marL="228600" lvl="1" indent="-228600" algn="l" defTabSz="889000">
            <a:lnSpc>
              <a:spcPct val="90000"/>
            </a:lnSpc>
            <a:spcBef>
              <a:spcPct val="0"/>
            </a:spcBef>
            <a:spcAft>
              <a:spcPct val="15000"/>
            </a:spcAft>
            <a:buChar char="•"/>
          </a:pPr>
          <a:r>
            <a:rPr lang="en-US" sz="2000" kern="1200" dirty="0"/>
            <a:t>Employees, residents of high-risk congregate settings </a:t>
          </a:r>
        </a:p>
        <a:p>
          <a:pPr marL="228600" lvl="1" indent="-228600" algn="l" defTabSz="889000">
            <a:lnSpc>
              <a:spcPct val="90000"/>
            </a:lnSpc>
            <a:spcBef>
              <a:spcPct val="0"/>
            </a:spcBef>
            <a:spcAft>
              <a:spcPct val="15000"/>
            </a:spcAft>
            <a:buChar char="•"/>
          </a:pPr>
          <a:r>
            <a:rPr lang="en-US" sz="2000" kern="1200" dirty="0"/>
            <a:t>Health care workers exposed to TB patients</a:t>
          </a:r>
        </a:p>
        <a:p>
          <a:pPr marL="228600" lvl="1" indent="-228600" algn="l" defTabSz="889000">
            <a:lnSpc>
              <a:spcPct val="90000"/>
            </a:lnSpc>
            <a:spcBef>
              <a:spcPct val="0"/>
            </a:spcBef>
            <a:spcAft>
              <a:spcPct val="15000"/>
            </a:spcAft>
            <a:buChar char="•"/>
          </a:pPr>
          <a:r>
            <a:rPr lang="en-US" sz="2000" kern="1200" dirty="0"/>
            <a:t>Infants, children, and adolescents exposed to individuals with TB risk factors</a:t>
          </a:r>
        </a:p>
      </dsp:txBody>
      <dsp:txXfrm>
        <a:off x="87422" y="990068"/>
        <a:ext cx="3640432" cy="3496789"/>
      </dsp:txXfrm>
    </dsp:sp>
    <dsp:sp modelId="{BEACF9A5-4896-4578-845E-5C3F8E34DC5F}">
      <dsp:nvSpPr>
        <dsp:cNvPr id="0" name=""/>
        <dsp:cNvSpPr/>
      </dsp:nvSpPr>
      <dsp:spPr>
        <a:xfrm>
          <a:off x="3522" y="4343212"/>
          <a:ext cx="3808232" cy="77175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marL="0" lvl="0" indent="0" algn="l" defTabSz="1333500">
            <a:lnSpc>
              <a:spcPct val="90000"/>
            </a:lnSpc>
            <a:spcBef>
              <a:spcPct val="0"/>
            </a:spcBef>
            <a:spcAft>
              <a:spcPct val="35000"/>
            </a:spcAft>
            <a:buNone/>
          </a:pPr>
          <a:r>
            <a:rPr lang="en-US" sz="3000" kern="1200" dirty="0"/>
            <a:t>Exposure Risks</a:t>
          </a:r>
        </a:p>
      </dsp:txBody>
      <dsp:txXfrm>
        <a:off x="3522" y="4343212"/>
        <a:ext cx="2681853" cy="771755"/>
      </dsp:txXfrm>
    </dsp:sp>
    <dsp:sp modelId="{9CB515AD-F107-4345-B13B-9EF21EDF1611}">
      <dsp:nvSpPr>
        <dsp:cNvPr id="0" name=""/>
        <dsp:cNvSpPr/>
      </dsp:nvSpPr>
      <dsp:spPr>
        <a:xfrm>
          <a:off x="2793104" y="4312061"/>
          <a:ext cx="1332881" cy="133288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ACCA16-8346-40A8-9145-3AE5ADA92489}">
      <dsp:nvSpPr>
        <dsp:cNvPr id="0" name=""/>
        <dsp:cNvSpPr/>
      </dsp:nvSpPr>
      <dsp:spPr>
        <a:xfrm>
          <a:off x="4456198" y="906168"/>
          <a:ext cx="3808232" cy="358068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Children &lt; 5 years old</a:t>
          </a:r>
        </a:p>
        <a:p>
          <a:pPr marL="228600" lvl="1" indent="-228600" algn="l" defTabSz="889000">
            <a:lnSpc>
              <a:spcPct val="90000"/>
            </a:lnSpc>
            <a:spcBef>
              <a:spcPct val="0"/>
            </a:spcBef>
            <a:spcAft>
              <a:spcPct val="15000"/>
            </a:spcAft>
            <a:buChar char="•"/>
          </a:pPr>
          <a:r>
            <a:rPr lang="en-US" sz="2000" kern="1200" dirty="0"/>
            <a:t>Recent MTB infection (2 years)</a:t>
          </a:r>
        </a:p>
        <a:p>
          <a:pPr marL="228600" lvl="1" indent="-228600" algn="l" defTabSz="889000">
            <a:lnSpc>
              <a:spcPct val="90000"/>
            </a:lnSpc>
            <a:spcBef>
              <a:spcPct val="0"/>
            </a:spcBef>
            <a:spcAft>
              <a:spcPct val="15000"/>
            </a:spcAft>
            <a:buChar char="•"/>
          </a:pPr>
          <a:r>
            <a:rPr lang="en-US" sz="2000" kern="1200" dirty="0"/>
            <a:t>Substance use disorder</a:t>
          </a:r>
        </a:p>
        <a:p>
          <a:pPr marL="228600" lvl="1" indent="-228600" algn="l" defTabSz="889000">
            <a:lnSpc>
              <a:spcPct val="90000"/>
            </a:lnSpc>
            <a:spcBef>
              <a:spcPct val="0"/>
            </a:spcBef>
            <a:spcAft>
              <a:spcPct val="15000"/>
            </a:spcAft>
            <a:buChar char="•"/>
          </a:pPr>
          <a:r>
            <a:rPr lang="en-US" sz="2000" kern="1200"/>
            <a:t>Immunosuppression:</a:t>
          </a:r>
          <a:endParaRPr lang="en-US" sz="2000" kern="1200" dirty="0"/>
        </a:p>
        <a:p>
          <a:pPr marL="457200" lvl="2" indent="-228600" algn="l" defTabSz="889000">
            <a:lnSpc>
              <a:spcPct val="90000"/>
            </a:lnSpc>
            <a:spcBef>
              <a:spcPct val="0"/>
            </a:spcBef>
            <a:spcAft>
              <a:spcPct val="15000"/>
            </a:spcAft>
            <a:buChar char="•"/>
          </a:pPr>
          <a:r>
            <a:rPr lang="en-US" sz="2000" kern="1200" dirty="0"/>
            <a:t>HIV, diabetes, kidney disease, pregnant, head/neck cancer </a:t>
          </a:r>
        </a:p>
        <a:p>
          <a:pPr marL="457200" lvl="2" indent="-228600" algn="l" defTabSz="889000">
            <a:lnSpc>
              <a:spcPct val="90000"/>
            </a:lnSpc>
            <a:spcBef>
              <a:spcPct val="0"/>
            </a:spcBef>
            <a:spcAft>
              <a:spcPct val="15000"/>
            </a:spcAft>
            <a:buChar char="•"/>
          </a:pPr>
          <a:r>
            <a:rPr lang="en-US" sz="2000" kern="1200"/>
            <a:t>Medications: biologics, prednisone, chemotherapy</a:t>
          </a:r>
          <a:endParaRPr lang="en-US" sz="2000" kern="1200" dirty="0"/>
        </a:p>
        <a:p>
          <a:pPr marL="228600" lvl="1" indent="-228600" algn="l" defTabSz="889000">
            <a:lnSpc>
              <a:spcPct val="90000"/>
            </a:lnSpc>
            <a:spcBef>
              <a:spcPct val="0"/>
            </a:spcBef>
            <a:spcAft>
              <a:spcPct val="15000"/>
            </a:spcAft>
            <a:buChar char="•"/>
          </a:pPr>
          <a:r>
            <a:rPr lang="en-US" sz="2000" kern="1200" dirty="0"/>
            <a:t>Low body weight </a:t>
          </a:r>
        </a:p>
        <a:p>
          <a:pPr marL="228600" lvl="1" indent="-228600" algn="l" defTabSz="889000">
            <a:lnSpc>
              <a:spcPct val="90000"/>
            </a:lnSpc>
            <a:spcBef>
              <a:spcPct val="0"/>
            </a:spcBef>
            <a:spcAft>
              <a:spcPct val="15000"/>
            </a:spcAft>
            <a:buChar char="•"/>
          </a:pPr>
          <a:r>
            <a:rPr lang="en-US" sz="2000" kern="1200"/>
            <a:t>Smoker (current or former)</a:t>
          </a:r>
          <a:endParaRPr lang="en-US" sz="2000" kern="1200" dirty="0"/>
        </a:p>
      </dsp:txBody>
      <dsp:txXfrm>
        <a:off x="4540098" y="990068"/>
        <a:ext cx="3640432" cy="3496789"/>
      </dsp:txXfrm>
    </dsp:sp>
    <dsp:sp modelId="{2D969275-A313-4EE1-9186-2190932905A4}">
      <dsp:nvSpPr>
        <dsp:cNvPr id="0" name=""/>
        <dsp:cNvSpPr/>
      </dsp:nvSpPr>
      <dsp:spPr>
        <a:xfrm>
          <a:off x="4456198" y="4305636"/>
          <a:ext cx="3808232" cy="84690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marL="0" lvl="0" indent="0" algn="l" defTabSz="1333500">
            <a:lnSpc>
              <a:spcPct val="90000"/>
            </a:lnSpc>
            <a:spcBef>
              <a:spcPct val="0"/>
            </a:spcBef>
            <a:spcAft>
              <a:spcPct val="35000"/>
            </a:spcAft>
            <a:buNone/>
          </a:pPr>
          <a:r>
            <a:rPr lang="en-US" sz="3000" kern="1200" dirty="0"/>
            <a:t>Progressing to TB Disease</a:t>
          </a:r>
        </a:p>
      </dsp:txBody>
      <dsp:txXfrm>
        <a:off x="4456198" y="4305636"/>
        <a:ext cx="2681853" cy="846907"/>
      </dsp:txXfrm>
    </dsp:sp>
    <dsp:sp modelId="{83DC2159-4E94-4038-B39D-F14E50DEE8C1}">
      <dsp:nvSpPr>
        <dsp:cNvPr id="0" name=""/>
        <dsp:cNvSpPr/>
      </dsp:nvSpPr>
      <dsp:spPr>
        <a:xfrm>
          <a:off x="7245781" y="4312061"/>
          <a:ext cx="1332881" cy="133288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AF9B19-45F3-4662-A7DD-B908633F8AE9}">
      <dsp:nvSpPr>
        <dsp:cNvPr id="0" name=""/>
        <dsp:cNvSpPr/>
      </dsp:nvSpPr>
      <dsp:spPr>
        <a:xfrm>
          <a:off x="0" y="2655"/>
          <a:ext cx="7886700" cy="124172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B5A167-CE71-401F-BCCF-5179637C3ABF}">
      <dsp:nvSpPr>
        <dsp:cNvPr id="0" name=""/>
        <dsp:cNvSpPr/>
      </dsp:nvSpPr>
      <dsp:spPr>
        <a:xfrm>
          <a:off x="375620" y="282042"/>
          <a:ext cx="682947" cy="6829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28137F-8DB6-415A-9D1C-DA4FCE3CC954}">
      <dsp:nvSpPr>
        <dsp:cNvPr id="0" name=""/>
        <dsp:cNvSpPr/>
      </dsp:nvSpPr>
      <dsp:spPr>
        <a:xfrm>
          <a:off x="1434189" y="2655"/>
          <a:ext cx="3549015" cy="124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16" tIns="131416" rIns="131416" bIns="131416" numCol="1" spcCol="1270" anchor="ctr" anchorCtr="0">
          <a:noAutofit/>
        </a:bodyPr>
        <a:lstStyle/>
        <a:p>
          <a:pPr marL="0" lvl="0" indent="0" algn="l" defTabSz="1022350">
            <a:lnSpc>
              <a:spcPct val="90000"/>
            </a:lnSpc>
            <a:spcBef>
              <a:spcPct val="0"/>
            </a:spcBef>
            <a:spcAft>
              <a:spcPct val="35000"/>
            </a:spcAft>
            <a:buNone/>
          </a:pPr>
          <a:r>
            <a:rPr lang="en-US" sz="2300" kern="1200" dirty="0"/>
            <a:t>Provides 7–10-day DNA sequence analysis for drug resistance prediction</a:t>
          </a:r>
        </a:p>
      </dsp:txBody>
      <dsp:txXfrm>
        <a:off x="1434189" y="2655"/>
        <a:ext cx="3549015" cy="1241722"/>
      </dsp:txXfrm>
    </dsp:sp>
    <dsp:sp modelId="{CCB1188D-05AD-4991-93F5-64D530A7D24B}">
      <dsp:nvSpPr>
        <dsp:cNvPr id="0" name=""/>
        <dsp:cNvSpPr/>
      </dsp:nvSpPr>
      <dsp:spPr>
        <a:xfrm>
          <a:off x="4983204" y="2655"/>
          <a:ext cx="2902094" cy="124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16" tIns="131416" rIns="131416" bIns="131416" numCol="1" spcCol="1270" anchor="ctr" anchorCtr="0">
          <a:noAutofit/>
        </a:bodyPr>
        <a:lstStyle/>
        <a:p>
          <a:pPr marL="0" lvl="0" indent="0" algn="l" defTabSz="711200">
            <a:lnSpc>
              <a:spcPct val="90000"/>
            </a:lnSpc>
            <a:spcBef>
              <a:spcPct val="0"/>
            </a:spcBef>
            <a:spcAft>
              <a:spcPct val="35000"/>
            </a:spcAft>
            <a:buNone/>
          </a:pPr>
          <a:r>
            <a:rPr lang="en-US" sz="1600" kern="1200" dirty="0"/>
            <a:t>12 different anti-TB drugs sequenced</a:t>
          </a:r>
        </a:p>
      </dsp:txBody>
      <dsp:txXfrm>
        <a:off x="4983204" y="2655"/>
        <a:ext cx="2902094" cy="1241722"/>
      </dsp:txXfrm>
    </dsp:sp>
    <dsp:sp modelId="{138F9DD1-A072-4D5F-BDE2-7D75BDBE18C9}">
      <dsp:nvSpPr>
        <dsp:cNvPr id="0" name=""/>
        <dsp:cNvSpPr/>
      </dsp:nvSpPr>
      <dsp:spPr>
        <a:xfrm>
          <a:off x="0" y="1554807"/>
          <a:ext cx="7886700" cy="124172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757159-E345-4BD4-94BB-9AC1CC0598A3}">
      <dsp:nvSpPr>
        <dsp:cNvPr id="0" name=""/>
        <dsp:cNvSpPr/>
      </dsp:nvSpPr>
      <dsp:spPr>
        <a:xfrm>
          <a:off x="375620" y="1834195"/>
          <a:ext cx="682947" cy="6829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6E592E-5CAD-42A3-B1EA-621008B88733}">
      <dsp:nvSpPr>
        <dsp:cNvPr id="0" name=""/>
        <dsp:cNvSpPr/>
      </dsp:nvSpPr>
      <dsp:spPr>
        <a:xfrm>
          <a:off x="1434189" y="1554807"/>
          <a:ext cx="3549015" cy="124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16" tIns="131416" rIns="131416" bIns="131416" numCol="1" spcCol="1270" anchor="ctr" anchorCtr="0">
          <a:noAutofit/>
        </a:bodyPr>
        <a:lstStyle/>
        <a:p>
          <a:pPr marL="0" lvl="0" indent="0" algn="l" defTabSz="1022350">
            <a:lnSpc>
              <a:spcPct val="90000"/>
            </a:lnSpc>
            <a:spcBef>
              <a:spcPct val="0"/>
            </a:spcBef>
            <a:spcAft>
              <a:spcPct val="35000"/>
            </a:spcAft>
            <a:buNone/>
          </a:pPr>
          <a:r>
            <a:rPr lang="en-US" sz="2300" kern="1200"/>
            <a:t>MDDR complements conventional DST</a:t>
          </a:r>
        </a:p>
      </dsp:txBody>
      <dsp:txXfrm>
        <a:off x="1434189" y="1554807"/>
        <a:ext cx="3549015" cy="1241722"/>
      </dsp:txXfrm>
    </dsp:sp>
    <dsp:sp modelId="{413493AB-3394-404F-9379-411D0A3C71BF}">
      <dsp:nvSpPr>
        <dsp:cNvPr id="0" name=""/>
        <dsp:cNvSpPr/>
      </dsp:nvSpPr>
      <dsp:spPr>
        <a:xfrm>
          <a:off x="4983204" y="1554807"/>
          <a:ext cx="2902094" cy="124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16" tIns="131416" rIns="131416" bIns="131416" numCol="1" spcCol="1270" anchor="ctr" anchorCtr="0">
          <a:noAutofit/>
        </a:bodyPr>
        <a:lstStyle/>
        <a:p>
          <a:pPr marL="0" lvl="0" indent="0" algn="l" defTabSz="711200">
            <a:lnSpc>
              <a:spcPct val="90000"/>
            </a:lnSpc>
            <a:spcBef>
              <a:spcPct val="0"/>
            </a:spcBef>
            <a:spcAft>
              <a:spcPct val="35000"/>
            </a:spcAft>
            <a:buNone/>
          </a:pPr>
          <a:r>
            <a:rPr lang="en-US" sz="1600" kern="1200" dirty="0"/>
            <a:t>Used alone, MDDR and conventional DST are imperfect </a:t>
          </a:r>
        </a:p>
        <a:p>
          <a:pPr marL="0" lvl="0" indent="0" algn="l" defTabSz="711200">
            <a:lnSpc>
              <a:spcPct val="90000"/>
            </a:lnSpc>
            <a:spcBef>
              <a:spcPct val="0"/>
            </a:spcBef>
            <a:spcAft>
              <a:spcPct val="35000"/>
            </a:spcAft>
            <a:buNone/>
          </a:pPr>
          <a:r>
            <a:rPr lang="en-US" sz="1600" kern="1200" dirty="0"/>
            <a:t>Used together, accuracy of drug resistance or susceptibility detection can be improved</a:t>
          </a:r>
        </a:p>
      </dsp:txBody>
      <dsp:txXfrm>
        <a:off x="4983204" y="1554807"/>
        <a:ext cx="2902094" cy="1241722"/>
      </dsp:txXfrm>
    </dsp:sp>
    <dsp:sp modelId="{5DD35AD3-EA3D-4E19-87A4-BC32B531E0FB}">
      <dsp:nvSpPr>
        <dsp:cNvPr id="0" name=""/>
        <dsp:cNvSpPr/>
      </dsp:nvSpPr>
      <dsp:spPr>
        <a:xfrm>
          <a:off x="0" y="3106960"/>
          <a:ext cx="7886700" cy="124172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7AF7D9-0B1A-4960-ACEF-DD004D968BB8}">
      <dsp:nvSpPr>
        <dsp:cNvPr id="0" name=""/>
        <dsp:cNvSpPr/>
      </dsp:nvSpPr>
      <dsp:spPr>
        <a:xfrm>
          <a:off x="375620" y="3386348"/>
          <a:ext cx="682947" cy="6829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2B9306-AF66-45C0-9C0B-BC797E44D525}">
      <dsp:nvSpPr>
        <dsp:cNvPr id="0" name=""/>
        <dsp:cNvSpPr/>
      </dsp:nvSpPr>
      <dsp:spPr>
        <a:xfrm>
          <a:off x="1434189" y="3106960"/>
          <a:ext cx="6451109" cy="124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16" tIns="131416" rIns="131416" bIns="131416" numCol="1" spcCol="1270" anchor="ctr" anchorCtr="0">
          <a:noAutofit/>
        </a:bodyPr>
        <a:lstStyle/>
        <a:p>
          <a:pPr marL="0" lvl="0" indent="0" algn="l" defTabSz="1022350">
            <a:lnSpc>
              <a:spcPct val="90000"/>
            </a:lnSpc>
            <a:spcBef>
              <a:spcPct val="0"/>
            </a:spcBef>
            <a:spcAft>
              <a:spcPct val="35000"/>
            </a:spcAft>
            <a:buNone/>
          </a:pPr>
          <a:r>
            <a:rPr lang="en-US" sz="2300" kern="1200" dirty="0"/>
            <a:t>Conventional DST results are still needed to confirm susceptibility to individual drugs. </a:t>
          </a:r>
        </a:p>
      </dsp:txBody>
      <dsp:txXfrm>
        <a:off x="1434189" y="3106960"/>
        <a:ext cx="6451109" cy="12417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6003F-A73E-4C5E-934A-67F3D1C3306E}">
      <dsp:nvSpPr>
        <dsp:cNvPr id="0" name=""/>
        <dsp:cNvSpPr/>
      </dsp:nvSpPr>
      <dsp:spPr>
        <a:xfrm>
          <a:off x="7562" y="451407"/>
          <a:ext cx="2260377" cy="1356226"/>
        </a:xfrm>
        <a:prstGeom prst="roundRect">
          <a:avLst>
            <a:gd name="adj" fmla="val 10000"/>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Patient presents with cough, fever, weight loss</a:t>
          </a:r>
        </a:p>
      </dsp:txBody>
      <dsp:txXfrm>
        <a:off x="47285" y="491130"/>
        <a:ext cx="2180931" cy="1276780"/>
      </dsp:txXfrm>
    </dsp:sp>
    <dsp:sp modelId="{348B98FC-0D61-4B51-8C1E-4C535D989895}">
      <dsp:nvSpPr>
        <dsp:cNvPr id="0" name=""/>
        <dsp:cNvSpPr/>
      </dsp:nvSpPr>
      <dsp:spPr>
        <a:xfrm>
          <a:off x="2466853" y="849234"/>
          <a:ext cx="479199" cy="560573"/>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466853" y="961349"/>
        <a:ext cx="335439" cy="336343"/>
      </dsp:txXfrm>
    </dsp:sp>
    <dsp:sp modelId="{90256C00-F5C1-40DB-86F4-B3A00F2AA23F}">
      <dsp:nvSpPr>
        <dsp:cNvPr id="0" name=""/>
        <dsp:cNvSpPr/>
      </dsp:nvSpPr>
      <dsp:spPr>
        <a:xfrm>
          <a:off x="3172090" y="451407"/>
          <a:ext cx="2260377" cy="1356226"/>
        </a:xfrm>
        <a:prstGeom prst="roundRect">
          <a:avLst>
            <a:gd name="adj" fmla="val 10000"/>
          </a:avLst>
        </a:prstGeom>
        <a:solidFill>
          <a:schemeClr val="accent1">
            <a:shade val="50000"/>
            <a:hueOff val="134164"/>
            <a:satOff val="-3267"/>
            <a:lumOff val="142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Radiology (CXR) performed: opacities in lower lobes</a:t>
          </a:r>
        </a:p>
      </dsp:txBody>
      <dsp:txXfrm>
        <a:off x="3211813" y="491130"/>
        <a:ext cx="2180931" cy="1276780"/>
      </dsp:txXfrm>
    </dsp:sp>
    <dsp:sp modelId="{A28FD719-4CE7-46DC-9ECF-EB33E567928C}">
      <dsp:nvSpPr>
        <dsp:cNvPr id="0" name=""/>
        <dsp:cNvSpPr/>
      </dsp:nvSpPr>
      <dsp:spPr>
        <a:xfrm>
          <a:off x="5631381" y="849234"/>
          <a:ext cx="479199" cy="560573"/>
        </a:xfrm>
        <a:prstGeom prst="rightArrow">
          <a:avLst>
            <a:gd name="adj1" fmla="val 60000"/>
            <a:gd name="adj2" fmla="val 50000"/>
          </a:avLst>
        </a:prstGeom>
        <a:solidFill>
          <a:schemeClr val="accent1">
            <a:shade val="90000"/>
            <a:hueOff val="166170"/>
            <a:satOff val="-3548"/>
            <a:lumOff val="1324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631381" y="961349"/>
        <a:ext cx="335439" cy="336343"/>
      </dsp:txXfrm>
    </dsp:sp>
    <dsp:sp modelId="{401E8B1F-D218-40FC-A6D6-DEA20A980231}">
      <dsp:nvSpPr>
        <dsp:cNvPr id="0" name=""/>
        <dsp:cNvSpPr/>
      </dsp:nvSpPr>
      <dsp:spPr>
        <a:xfrm>
          <a:off x="6336619" y="451407"/>
          <a:ext cx="2260377" cy="1356226"/>
        </a:xfrm>
        <a:prstGeom prst="roundRect">
          <a:avLst>
            <a:gd name="adj" fmla="val 10000"/>
          </a:avLst>
        </a:prstGeom>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IGRA is positive; TB is on the differential </a:t>
          </a:r>
        </a:p>
      </dsp:txBody>
      <dsp:txXfrm>
        <a:off x="6376342" y="491130"/>
        <a:ext cx="2180931" cy="1276780"/>
      </dsp:txXfrm>
    </dsp:sp>
    <dsp:sp modelId="{F3081869-900F-489F-B87D-15178D5649A9}">
      <dsp:nvSpPr>
        <dsp:cNvPr id="0" name=""/>
        <dsp:cNvSpPr/>
      </dsp:nvSpPr>
      <dsp:spPr>
        <a:xfrm rot="5400000">
          <a:off x="7227207" y="1965860"/>
          <a:ext cx="479199" cy="560573"/>
        </a:xfrm>
        <a:prstGeom prst="rightArrow">
          <a:avLst>
            <a:gd name="adj1" fmla="val 60000"/>
            <a:gd name="adj2" fmla="val 50000"/>
          </a:avLst>
        </a:prstGeom>
        <a:solidFill>
          <a:schemeClr val="accent1">
            <a:shade val="90000"/>
            <a:hueOff val="332341"/>
            <a:satOff val="-7097"/>
            <a:lumOff val="2648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7298635" y="2006547"/>
        <a:ext cx="336343" cy="335439"/>
      </dsp:txXfrm>
    </dsp:sp>
    <dsp:sp modelId="{D946BEB2-7FF1-4172-B0BA-A44F60E95CC6}">
      <dsp:nvSpPr>
        <dsp:cNvPr id="0" name=""/>
        <dsp:cNvSpPr/>
      </dsp:nvSpPr>
      <dsp:spPr>
        <a:xfrm>
          <a:off x="6336619" y="2711784"/>
          <a:ext cx="2260377" cy="1356226"/>
        </a:xfrm>
        <a:prstGeom prst="roundRect">
          <a:avLst>
            <a:gd name="adj" fmla="val 10000"/>
          </a:avLst>
        </a:prstGeom>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Patient admitted to hospital </a:t>
          </a:r>
        </a:p>
      </dsp:txBody>
      <dsp:txXfrm>
        <a:off x="6376342" y="2751507"/>
        <a:ext cx="2180931" cy="1276780"/>
      </dsp:txXfrm>
    </dsp:sp>
    <dsp:sp modelId="{6F4C3E88-C4C6-4519-BCFF-D8E070147E94}">
      <dsp:nvSpPr>
        <dsp:cNvPr id="0" name=""/>
        <dsp:cNvSpPr/>
      </dsp:nvSpPr>
      <dsp:spPr>
        <a:xfrm rot="10800000">
          <a:off x="5658505" y="3109611"/>
          <a:ext cx="479199" cy="560573"/>
        </a:xfrm>
        <a:prstGeom prst="rightArrow">
          <a:avLst>
            <a:gd name="adj1" fmla="val 60000"/>
            <a:gd name="adj2" fmla="val 50000"/>
          </a:avLst>
        </a:prstGeom>
        <a:solidFill>
          <a:schemeClr val="accent1">
            <a:shade val="90000"/>
            <a:hueOff val="332341"/>
            <a:satOff val="-7097"/>
            <a:lumOff val="2648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5802265" y="3221726"/>
        <a:ext cx="335439" cy="336343"/>
      </dsp:txXfrm>
    </dsp:sp>
    <dsp:sp modelId="{CEDAF74E-A695-41B8-9974-3DDF599B3DDE}">
      <dsp:nvSpPr>
        <dsp:cNvPr id="0" name=""/>
        <dsp:cNvSpPr/>
      </dsp:nvSpPr>
      <dsp:spPr>
        <a:xfrm>
          <a:off x="3172090" y="2711784"/>
          <a:ext cx="2260377" cy="1356226"/>
        </a:xfrm>
        <a:prstGeom prst="roundRect">
          <a:avLst>
            <a:gd name="adj" fmla="val 10000"/>
          </a:avLst>
        </a:prstGeom>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Infectious disease is consulted</a:t>
          </a:r>
        </a:p>
      </dsp:txBody>
      <dsp:txXfrm>
        <a:off x="3211813" y="2751507"/>
        <a:ext cx="2180931" cy="1276780"/>
      </dsp:txXfrm>
    </dsp:sp>
    <dsp:sp modelId="{07FCEB54-9684-4DCC-BAEF-8F8F54F1512B}">
      <dsp:nvSpPr>
        <dsp:cNvPr id="0" name=""/>
        <dsp:cNvSpPr/>
      </dsp:nvSpPr>
      <dsp:spPr>
        <a:xfrm rot="10800000">
          <a:off x="2493977" y="3109611"/>
          <a:ext cx="479199" cy="560573"/>
        </a:xfrm>
        <a:prstGeom prst="rightArrow">
          <a:avLst>
            <a:gd name="adj1" fmla="val 60000"/>
            <a:gd name="adj2" fmla="val 50000"/>
          </a:avLst>
        </a:prstGeom>
        <a:solidFill>
          <a:schemeClr val="accent1">
            <a:shade val="90000"/>
            <a:hueOff val="166170"/>
            <a:satOff val="-3548"/>
            <a:lumOff val="1324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2637737" y="3221726"/>
        <a:ext cx="335439" cy="336343"/>
      </dsp:txXfrm>
    </dsp:sp>
    <dsp:sp modelId="{49746631-9230-424E-9C3C-CEEBF80909B8}">
      <dsp:nvSpPr>
        <dsp:cNvPr id="0" name=""/>
        <dsp:cNvSpPr/>
      </dsp:nvSpPr>
      <dsp:spPr>
        <a:xfrm>
          <a:off x="7562" y="2711784"/>
          <a:ext cx="2260377" cy="1356226"/>
        </a:xfrm>
        <a:prstGeom prst="roundRect">
          <a:avLst>
            <a:gd name="adj" fmla="val 10000"/>
          </a:avLst>
        </a:prstGeom>
        <a:solidFill>
          <a:schemeClr val="accent1">
            <a:shade val="50000"/>
            <a:hueOff val="134164"/>
            <a:satOff val="-3267"/>
            <a:lumOff val="142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Sputum is ordered</a:t>
          </a:r>
        </a:p>
      </dsp:txBody>
      <dsp:txXfrm>
        <a:off x="47285" y="2751507"/>
        <a:ext cx="2180931" cy="12767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6003F-A73E-4C5E-934A-67F3D1C3306E}">
      <dsp:nvSpPr>
        <dsp:cNvPr id="0" name=""/>
        <dsp:cNvSpPr/>
      </dsp:nvSpPr>
      <dsp:spPr>
        <a:xfrm>
          <a:off x="7562" y="451407"/>
          <a:ext cx="2260377" cy="1356226"/>
        </a:xfrm>
        <a:prstGeom prst="roundRect">
          <a:avLst>
            <a:gd name="adj" fmla="val 10000"/>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Sputum is AFB smear positive </a:t>
          </a:r>
        </a:p>
      </dsp:txBody>
      <dsp:txXfrm>
        <a:off x="47285" y="491130"/>
        <a:ext cx="2180931" cy="1276780"/>
      </dsp:txXfrm>
    </dsp:sp>
    <dsp:sp modelId="{348B98FC-0D61-4B51-8C1E-4C535D989895}">
      <dsp:nvSpPr>
        <dsp:cNvPr id="0" name=""/>
        <dsp:cNvSpPr/>
      </dsp:nvSpPr>
      <dsp:spPr>
        <a:xfrm>
          <a:off x="2466853" y="849234"/>
          <a:ext cx="479199" cy="560573"/>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466853" y="961349"/>
        <a:ext cx="335439" cy="336343"/>
      </dsp:txXfrm>
    </dsp:sp>
    <dsp:sp modelId="{90256C00-F5C1-40DB-86F4-B3A00F2AA23F}">
      <dsp:nvSpPr>
        <dsp:cNvPr id="0" name=""/>
        <dsp:cNvSpPr/>
      </dsp:nvSpPr>
      <dsp:spPr>
        <a:xfrm>
          <a:off x="3172090" y="451407"/>
          <a:ext cx="2260377" cy="1356226"/>
        </a:xfrm>
        <a:prstGeom prst="roundRect">
          <a:avLst>
            <a:gd name="adj" fmla="val 10000"/>
          </a:avLst>
        </a:prstGeom>
        <a:solidFill>
          <a:schemeClr val="accent1">
            <a:shade val="50000"/>
            <a:hueOff val="160997"/>
            <a:satOff val="-3921"/>
            <a:lumOff val="171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Suspected TB is diagnosed</a:t>
          </a:r>
        </a:p>
      </dsp:txBody>
      <dsp:txXfrm>
        <a:off x="3211813" y="491130"/>
        <a:ext cx="2180931" cy="1276780"/>
      </dsp:txXfrm>
    </dsp:sp>
    <dsp:sp modelId="{A28FD719-4CE7-46DC-9ECF-EB33E567928C}">
      <dsp:nvSpPr>
        <dsp:cNvPr id="0" name=""/>
        <dsp:cNvSpPr/>
      </dsp:nvSpPr>
      <dsp:spPr>
        <a:xfrm>
          <a:off x="5631381" y="849234"/>
          <a:ext cx="479199" cy="560573"/>
        </a:xfrm>
        <a:prstGeom prst="rightArrow">
          <a:avLst>
            <a:gd name="adj1" fmla="val 60000"/>
            <a:gd name="adj2" fmla="val 50000"/>
          </a:avLst>
        </a:prstGeom>
        <a:solidFill>
          <a:schemeClr val="accent1">
            <a:shade val="90000"/>
            <a:hueOff val="207713"/>
            <a:satOff val="-4436"/>
            <a:lumOff val="1655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631381" y="961349"/>
        <a:ext cx="335439" cy="336343"/>
      </dsp:txXfrm>
    </dsp:sp>
    <dsp:sp modelId="{401E8B1F-D218-40FC-A6D6-DEA20A980231}">
      <dsp:nvSpPr>
        <dsp:cNvPr id="0" name=""/>
        <dsp:cNvSpPr/>
      </dsp:nvSpPr>
      <dsp:spPr>
        <a:xfrm>
          <a:off x="6336619" y="451407"/>
          <a:ext cx="2260377" cy="1356226"/>
        </a:xfrm>
        <a:prstGeom prst="roundRect">
          <a:avLst>
            <a:gd name="adj" fmla="val 10000"/>
          </a:avLst>
        </a:prstGeom>
        <a:solidFill>
          <a:schemeClr val="accent1">
            <a:shade val="50000"/>
            <a:hueOff val="321995"/>
            <a:satOff val="-7842"/>
            <a:lumOff val="343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TB therapy is started</a:t>
          </a:r>
        </a:p>
      </dsp:txBody>
      <dsp:txXfrm>
        <a:off x="6376342" y="491130"/>
        <a:ext cx="2180931" cy="1276780"/>
      </dsp:txXfrm>
    </dsp:sp>
    <dsp:sp modelId="{F3081869-900F-489F-B87D-15178D5649A9}">
      <dsp:nvSpPr>
        <dsp:cNvPr id="0" name=""/>
        <dsp:cNvSpPr/>
      </dsp:nvSpPr>
      <dsp:spPr>
        <a:xfrm rot="5400000">
          <a:off x="7227207" y="1965860"/>
          <a:ext cx="479199" cy="560573"/>
        </a:xfrm>
        <a:prstGeom prst="rightArrow">
          <a:avLst>
            <a:gd name="adj1" fmla="val 60000"/>
            <a:gd name="adj2" fmla="val 50000"/>
          </a:avLst>
        </a:prstGeom>
        <a:solidFill>
          <a:schemeClr val="accent1">
            <a:shade val="90000"/>
            <a:hueOff val="415426"/>
            <a:satOff val="-8871"/>
            <a:lumOff val="3310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7298635" y="2006547"/>
        <a:ext cx="336343" cy="335439"/>
      </dsp:txXfrm>
    </dsp:sp>
    <dsp:sp modelId="{D946BEB2-7FF1-4172-B0BA-A44F60E95CC6}">
      <dsp:nvSpPr>
        <dsp:cNvPr id="0" name=""/>
        <dsp:cNvSpPr/>
      </dsp:nvSpPr>
      <dsp:spPr>
        <a:xfrm>
          <a:off x="6336619" y="2711784"/>
          <a:ext cx="2260377" cy="1356226"/>
        </a:xfrm>
        <a:prstGeom prst="roundRect">
          <a:avLst>
            <a:gd name="adj" fmla="val 10000"/>
          </a:avLst>
        </a:prstGeom>
        <a:solidFill>
          <a:schemeClr val="accent1">
            <a:shade val="50000"/>
            <a:hueOff val="321995"/>
            <a:satOff val="-7842"/>
            <a:lumOff val="343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Patient is reported to public health </a:t>
          </a:r>
        </a:p>
      </dsp:txBody>
      <dsp:txXfrm>
        <a:off x="6376342" y="2751507"/>
        <a:ext cx="2180931" cy="1276780"/>
      </dsp:txXfrm>
    </dsp:sp>
    <dsp:sp modelId="{6F4C3E88-C4C6-4519-BCFF-D8E070147E94}">
      <dsp:nvSpPr>
        <dsp:cNvPr id="0" name=""/>
        <dsp:cNvSpPr/>
      </dsp:nvSpPr>
      <dsp:spPr>
        <a:xfrm rot="10800000">
          <a:off x="5658505" y="3109611"/>
          <a:ext cx="479199" cy="560573"/>
        </a:xfrm>
        <a:prstGeom prst="rightArrow">
          <a:avLst>
            <a:gd name="adj1" fmla="val 60000"/>
            <a:gd name="adj2" fmla="val 50000"/>
          </a:avLst>
        </a:prstGeom>
        <a:solidFill>
          <a:schemeClr val="accent1">
            <a:shade val="90000"/>
            <a:hueOff val="207713"/>
            <a:satOff val="-4436"/>
            <a:lumOff val="1655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5802265" y="3221726"/>
        <a:ext cx="335439" cy="336343"/>
      </dsp:txXfrm>
    </dsp:sp>
    <dsp:sp modelId="{CEDAF74E-A695-41B8-9974-3DDF599B3DDE}">
      <dsp:nvSpPr>
        <dsp:cNvPr id="0" name=""/>
        <dsp:cNvSpPr/>
      </dsp:nvSpPr>
      <dsp:spPr>
        <a:xfrm>
          <a:off x="3172090" y="2711784"/>
          <a:ext cx="2260377" cy="1356226"/>
        </a:xfrm>
        <a:prstGeom prst="roundRect">
          <a:avLst>
            <a:gd name="adj" fmla="val 10000"/>
          </a:avLst>
        </a:prstGeom>
        <a:solidFill>
          <a:schemeClr val="accent1">
            <a:shade val="50000"/>
            <a:hueOff val="160997"/>
            <a:satOff val="-3921"/>
            <a:lumOff val="171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Patient is discharged and follows up with health department </a:t>
          </a:r>
        </a:p>
      </dsp:txBody>
      <dsp:txXfrm>
        <a:off x="3211813" y="2751507"/>
        <a:ext cx="2180931" cy="12767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6003F-A73E-4C5E-934A-67F3D1C3306E}">
      <dsp:nvSpPr>
        <dsp:cNvPr id="0" name=""/>
        <dsp:cNvSpPr/>
      </dsp:nvSpPr>
      <dsp:spPr>
        <a:xfrm>
          <a:off x="7562" y="451407"/>
          <a:ext cx="2260377" cy="1356226"/>
        </a:xfrm>
        <a:prstGeom prst="roundRect">
          <a:avLst>
            <a:gd name="adj" fmla="val 10000"/>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Patient presents with fever and cough</a:t>
          </a:r>
        </a:p>
      </dsp:txBody>
      <dsp:txXfrm>
        <a:off x="47285" y="491130"/>
        <a:ext cx="2180931" cy="1276780"/>
      </dsp:txXfrm>
    </dsp:sp>
    <dsp:sp modelId="{348B98FC-0D61-4B51-8C1E-4C535D989895}">
      <dsp:nvSpPr>
        <dsp:cNvPr id="0" name=""/>
        <dsp:cNvSpPr/>
      </dsp:nvSpPr>
      <dsp:spPr>
        <a:xfrm>
          <a:off x="2466853" y="849234"/>
          <a:ext cx="479199" cy="560573"/>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466853" y="961349"/>
        <a:ext cx="335439" cy="336343"/>
      </dsp:txXfrm>
    </dsp:sp>
    <dsp:sp modelId="{90256C00-F5C1-40DB-86F4-B3A00F2AA23F}">
      <dsp:nvSpPr>
        <dsp:cNvPr id="0" name=""/>
        <dsp:cNvSpPr/>
      </dsp:nvSpPr>
      <dsp:spPr>
        <a:xfrm>
          <a:off x="3172090" y="451407"/>
          <a:ext cx="2260377" cy="1356226"/>
        </a:xfrm>
        <a:prstGeom prst="roundRect">
          <a:avLst>
            <a:gd name="adj" fmla="val 10000"/>
          </a:avLst>
        </a:prstGeom>
        <a:solidFill>
          <a:schemeClr val="accent2">
            <a:shade val="50000"/>
            <a:hueOff val="-197058"/>
            <a:satOff val="2594"/>
            <a:lumOff val="155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Patient is admitted, infectious disease consulted </a:t>
          </a:r>
        </a:p>
      </dsp:txBody>
      <dsp:txXfrm>
        <a:off x="3211813" y="491130"/>
        <a:ext cx="2180931" cy="1276780"/>
      </dsp:txXfrm>
    </dsp:sp>
    <dsp:sp modelId="{A28FD719-4CE7-46DC-9ECF-EB33E567928C}">
      <dsp:nvSpPr>
        <dsp:cNvPr id="0" name=""/>
        <dsp:cNvSpPr/>
      </dsp:nvSpPr>
      <dsp:spPr>
        <a:xfrm>
          <a:off x="5631381" y="849234"/>
          <a:ext cx="479199" cy="560573"/>
        </a:xfrm>
        <a:prstGeom prst="rightArrow">
          <a:avLst>
            <a:gd name="adj1" fmla="val 60000"/>
            <a:gd name="adj2" fmla="val 50000"/>
          </a:avLst>
        </a:prstGeom>
        <a:solidFill>
          <a:schemeClr val="accent2">
            <a:shade val="90000"/>
            <a:hueOff val="-229872"/>
            <a:satOff val="164"/>
            <a:lumOff val="1284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631381" y="961349"/>
        <a:ext cx="335439" cy="336343"/>
      </dsp:txXfrm>
    </dsp:sp>
    <dsp:sp modelId="{401E8B1F-D218-40FC-A6D6-DEA20A980231}">
      <dsp:nvSpPr>
        <dsp:cNvPr id="0" name=""/>
        <dsp:cNvSpPr/>
      </dsp:nvSpPr>
      <dsp:spPr>
        <a:xfrm>
          <a:off x="6336619" y="451407"/>
          <a:ext cx="2260377" cy="1356226"/>
        </a:xfrm>
        <a:prstGeom prst="roundRect">
          <a:avLst>
            <a:gd name="adj" fmla="val 10000"/>
          </a:avLst>
        </a:prstGeom>
        <a:solidFill>
          <a:schemeClr val="accent2">
            <a:shade val="50000"/>
            <a:hueOff val="-394115"/>
            <a:satOff val="5189"/>
            <a:lumOff val="3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i="1" kern="1200" dirty="0"/>
            <a:t>TB considered on the differential diagnosis </a:t>
          </a:r>
        </a:p>
      </dsp:txBody>
      <dsp:txXfrm>
        <a:off x="6376342" y="491130"/>
        <a:ext cx="2180931" cy="1276780"/>
      </dsp:txXfrm>
    </dsp:sp>
    <dsp:sp modelId="{F3081869-900F-489F-B87D-15178D5649A9}">
      <dsp:nvSpPr>
        <dsp:cNvPr id="0" name=""/>
        <dsp:cNvSpPr/>
      </dsp:nvSpPr>
      <dsp:spPr>
        <a:xfrm rot="5400000">
          <a:off x="7227207" y="1965860"/>
          <a:ext cx="479199" cy="560573"/>
        </a:xfrm>
        <a:prstGeom prst="rightArrow">
          <a:avLst>
            <a:gd name="adj1" fmla="val 60000"/>
            <a:gd name="adj2" fmla="val 50000"/>
          </a:avLst>
        </a:prstGeom>
        <a:solidFill>
          <a:schemeClr val="accent2">
            <a:shade val="90000"/>
            <a:hueOff val="-459745"/>
            <a:satOff val="327"/>
            <a:lumOff val="2569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5400000">
        <a:off x="7298635" y="2006547"/>
        <a:ext cx="336343" cy="335439"/>
      </dsp:txXfrm>
    </dsp:sp>
    <dsp:sp modelId="{D946BEB2-7FF1-4172-B0BA-A44F60E95CC6}">
      <dsp:nvSpPr>
        <dsp:cNvPr id="0" name=""/>
        <dsp:cNvSpPr/>
      </dsp:nvSpPr>
      <dsp:spPr>
        <a:xfrm>
          <a:off x="6336619" y="2711784"/>
          <a:ext cx="2260377" cy="1356226"/>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Patient can’t produce sputum; bronchoscopy performed</a:t>
          </a:r>
        </a:p>
      </dsp:txBody>
      <dsp:txXfrm>
        <a:off x="6376342" y="2751507"/>
        <a:ext cx="2180931" cy="1276780"/>
      </dsp:txXfrm>
    </dsp:sp>
    <dsp:sp modelId="{6F4C3E88-C4C6-4519-BCFF-D8E070147E94}">
      <dsp:nvSpPr>
        <dsp:cNvPr id="0" name=""/>
        <dsp:cNvSpPr/>
      </dsp:nvSpPr>
      <dsp:spPr>
        <a:xfrm rot="10800000">
          <a:off x="5658505" y="3109611"/>
          <a:ext cx="479199" cy="560573"/>
        </a:xfrm>
        <a:prstGeom prst="rightArrow">
          <a:avLst>
            <a:gd name="adj1" fmla="val 60000"/>
            <a:gd name="adj2" fmla="val 50000"/>
          </a:avLst>
        </a:prstGeom>
        <a:solidFill>
          <a:schemeClr val="accent2">
            <a:shade val="90000"/>
            <a:hueOff val="-459745"/>
            <a:satOff val="327"/>
            <a:lumOff val="2569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5802265" y="3221726"/>
        <a:ext cx="335439" cy="336343"/>
      </dsp:txXfrm>
    </dsp:sp>
    <dsp:sp modelId="{CEDAF74E-A695-41B8-9974-3DDF599B3DDE}">
      <dsp:nvSpPr>
        <dsp:cNvPr id="0" name=""/>
        <dsp:cNvSpPr/>
      </dsp:nvSpPr>
      <dsp:spPr>
        <a:xfrm>
          <a:off x="3172090" y="2711784"/>
          <a:ext cx="2260377" cy="1356226"/>
        </a:xfrm>
        <a:prstGeom prst="roundRect">
          <a:avLst>
            <a:gd name="adj" fmla="val 10000"/>
          </a:avLst>
        </a:prstGeom>
        <a:solidFill>
          <a:schemeClr val="accent2">
            <a:shade val="50000"/>
            <a:hueOff val="-394115"/>
            <a:satOff val="5189"/>
            <a:lumOff val="3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IGRA negative, AFB is smear negative and culture is pending</a:t>
          </a:r>
        </a:p>
      </dsp:txBody>
      <dsp:txXfrm>
        <a:off x="3211813" y="2751507"/>
        <a:ext cx="2180931" cy="1276780"/>
      </dsp:txXfrm>
    </dsp:sp>
    <dsp:sp modelId="{07FCEB54-9684-4DCC-BAEF-8F8F54F1512B}">
      <dsp:nvSpPr>
        <dsp:cNvPr id="0" name=""/>
        <dsp:cNvSpPr/>
      </dsp:nvSpPr>
      <dsp:spPr>
        <a:xfrm rot="10800000">
          <a:off x="2493977" y="3109611"/>
          <a:ext cx="479199" cy="560573"/>
        </a:xfrm>
        <a:prstGeom prst="rightArrow">
          <a:avLst>
            <a:gd name="adj1" fmla="val 60000"/>
            <a:gd name="adj2" fmla="val 50000"/>
          </a:avLst>
        </a:prstGeom>
        <a:solidFill>
          <a:schemeClr val="accent2">
            <a:shade val="90000"/>
            <a:hueOff val="-229872"/>
            <a:satOff val="164"/>
            <a:lumOff val="1284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2637737" y="3221726"/>
        <a:ext cx="335439" cy="336343"/>
      </dsp:txXfrm>
    </dsp:sp>
    <dsp:sp modelId="{49746631-9230-424E-9C3C-CEEBF80909B8}">
      <dsp:nvSpPr>
        <dsp:cNvPr id="0" name=""/>
        <dsp:cNvSpPr/>
      </dsp:nvSpPr>
      <dsp:spPr>
        <a:xfrm>
          <a:off x="7562" y="2711784"/>
          <a:ext cx="2260377" cy="1356226"/>
        </a:xfrm>
        <a:prstGeom prst="roundRect">
          <a:avLst>
            <a:gd name="adj" fmla="val 10000"/>
          </a:avLst>
        </a:prstGeom>
        <a:solidFill>
          <a:schemeClr val="accent2">
            <a:shade val="50000"/>
            <a:hueOff val="-197058"/>
            <a:satOff val="2594"/>
            <a:lumOff val="155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Patient is treated for pneumonia and sent home </a:t>
          </a:r>
          <a:r>
            <a:rPr lang="en-US" sz="1900" u="sng" kern="1200" dirty="0"/>
            <a:t>but possible TB was not reported</a:t>
          </a:r>
        </a:p>
      </dsp:txBody>
      <dsp:txXfrm>
        <a:off x="47285" y="2751507"/>
        <a:ext cx="2180931" cy="12767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956073-D63C-4302-BE68-0A643D9F7E16}">
      <dsp:nvSpPr>
        <dsp:cNvPr id="0" name=""/>
        <dsp:cNvSpPr/>
      </dsp:nvSpPr>
      <dsp:spPr>
        <a:xfrm>
          <a:off x="0" y="0"/>
          <a:ext cx="4787943" cy="1305401"/>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TB diagnosed in healthcare setting</a:t>
          </a:r>
        </a:p>
      </dsp:txBody>
      <dsp:txXfrm>
        <a:off x="38234" y="38234"/>
        <a:ext cx="3379313" cy="1228933"/>
      </dsp:txXfrm>
    </dsp:sp>
    <dsp:sp modelId="{76267018-1943-460A-A30F-2B6A17ECF9F0}">
      <dsp:nvSpPr>
        <dsp:cNvPr id="0" name=""/>
        <dsp:cNvSpPr/>
      </dsp:nvSpPr>
      <dsp:spPr>
        <a:xfrm>
          <a:off x="422465" y="1522968"/>
          <a:ext cx="4787943" cy="1305401"/>
        </a:xfrm>
        <a:prstGeom prst="roundRect">
          <a:avLst>
            <a:gd name="adj" fmla="val 10000"/>
          </a:avLst>
        </a:prstGeom>
        <a:solidFill>
          <a:schemeClr val="accent1">
            <a:shade val="80000"/>
            <a:hueOff val="174641"/>
            <a:satOff val="-3128"/>
            <a:lumOff val="13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Reported to public health for treatment, specialized diagnostics</a:t>
          </a:r>
        </a:p>
      </dsp:txBody>
      <dsp:txXfrm>
        <a:off x="460699" y="1561202"/>
        <a:ext cx="3440499" cy="1228933"/>
      </dsp:txXfrm>
    </dsp:sp>
    <dsp:sp modelId="{D37B3057-504F-4E27-A2E0-528343DEBE7B}">
      <dsp:nvSpPr>
        <dsp:cNvPr id="0" name=""/>
        <dsp:cNvSpPr/>
      </dsp:nvSpPr>
      <dsp:spPr>
        <a:xfrm>
          <a:off x="844931" y="3045936"/>
          <a:ext cx="4787943" cy="1305401"/>
        </a:xfrm>
        <a:prstGeom prst="roundRect">
          <a:avLst>
            <a:gd name="adj" fmla="val 10000"/>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Contact investigations identify exposed persons, protect public health</a:t>
          </a:r>
        </a:p>
      </dsp:txBody>
      <dsp:txXfrm>
        <a:off x="883165" y="3084170"/>
        <a:ext cx="3440499" cy="1228933"/>
      </dsp:txXfrm>
    </dsp:sp>
    <dsp:sp modelId="{44DB3156-5335-4447-A9A1-CBFC3AD9BB7D}">
      <dsp:nvSpPr>
        <dsp:cNvPr id="0" name=""/>
        <dsp:cNvSpPr/>
      </dsp:nvSpPr>
      <dsp:spPr>
        <a:xfrm>
          <a:off x="3939432" y="989929"/>
          <a:ext cx="848510" cy="84851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130347" y="989929"/>
        <a:ext cx="466680" cy="638504"/>
      </dsp:txXfrm>
    </dsp:sp>
    <dsp:sp modelId="{0BFD5673-6AB4-4320-AAE7-D227EBCC3FC5}">
      <dsp:nvSpPr>
        <dsp:cNvPr id="0" name=""/>
        <dsp:cNvSpPr/>
      </dsp:nvSpPr>
      <dsp:spPr>
        <a:xfrm>
          <a:off x="4361898" y="2504195"/>
          <a:ext cx="848510" cy="84851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552813" y="2504195"/>
        <a:ext cx="466680" cy="638504"/>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2"/>
            <a:ext cx="2971800" cy="458788"/>
          </a:xfrm>
          <a:prstGeom prst="rect">
            <a:avLst/>
          </a:prstGeom>
        </p:spPr>
        <p:txBody>
          <a:bodyPr vert="horz" lIns="91440" tIns="45720" rIns="91440" bIns="45720" rtlCol="0"/>
          <a:lstStyle>
            <a:lvl1pPr algn="r">
              <a:defRPr sz="1200"/>
            </a:lvl1pPr>
          </a:lstStyle>
          <a:p>
            <a:fld id="{6AC479C4-87BA-4A8B-B739-F95EB411011A}" type="datetimeFigureOut">
              <a:rPr lang="en-US" smtClean="0"/>
              <a:t>7/14/2025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75F0020-6A7E-48C4-B00C-288290BE0A9E}" type="slidenum">
              <a:rPr lang="en-US" smtClean="0"/>
              <a:t>‹#›</a:t>
            </a:fld>
            <a:endParaRPr lang="en-US"/>
          </a:p>
        </p:txBody>
      </p:sp>
    </p:spTree>
    <p:extLst>
      <p:ext uri="{BB962C8B-B14F-4D97-AF65-F5344CB8AC3E}">
        <p14:creationId xmlns:p14="http://schemas.microsoft.com/office/powerpoint/2010/main" val="24646094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40FC3508-E8F7-458D-B367-BDAFD52A9C9A}" type="datetimeFigureOut">
              <a:rPr lang="en-US" smtClean="0"/>
              <a:t>7/14/2025</a:t>
            </a:fld>
            <a:endParaRPr lang="en-US"/>
          </a:p>
        </p:txBody>
      </p:sp>
      <p:sp>
        <p:nvSpPr>
          <p:cNvPr id="4" name="Slide Image Placeholder 3"/>
          <p:cNvSpPr>
            <a:spLocks noGrp="1" noRot="1" noChangeAspect="1"/>
          </p:cNvSpPr>
          <p:nvPr>
            <p:ph type="sldImg" idx="2"/>
          </p:nvPr>
        </p:nvSpPr>
        <p:spPr>
          <a:xfrm>
            <a:off x="-93663" y="922338"/>
            <a:ext cx="3559176" cy="26701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424429" y="922084"/>
            <a:ext cx="3107000" cy="7297840"/>
          </a:xfrm>
          <a:prstGeom prst="rect">
            <a:avLst/>
          </a:prstGeom>
        </p:spPr>
        <p:txBody>
          <a:bodyPr vert="horz" lIns="91440" tIns="45720" rIns="91440" bIns="45720" rtlCol="0"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r>
              <a:rPr lang="en-US"/>
              <a:t>Slide </a:t>
            </a:r>
            <a:fld id="{29DE756F-184F-4D3A-B7EF-A08AD88F334E}" type="slidenum">
              <a:rPr lang="en-US" smtClean="0"/>
              <a:pPr/>
              <a:t>‹#›</a:t>
            </a:fld>
            <a:endParaRPr lang="en-US"/>
          </a:p>
        </p:txBody>
      </p:sp>
      <p:cxnSp>
        <p:nvCxnSpPr>
          <p:cNvPr id="14" name="Straight Connector 13"/>
          <p:cNvCxnSpPr/>
          <p:nvPr/>
        </p:nvCxnSpPr>
        <p:spPr>
          <a:xfrm>
            <a:off x="400050" y="5944277"/>
            <a:ext cx="257175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00050" y="6391124"/>
            <a:ext cx="257175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00050" y="6854420"/>
            <a:ext cx="257175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00050" y="5476724"/>
            <a:ext cx="257175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00050" y="7305524"/>
            <a:ext cx="257175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00050" y="5025620"/>
            <a:ext cx="257175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00050" y="4116253"/>
            <a:ext cx="257175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0050" y="4562324"/>
            <a:ext cx="257175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00050" y="7768820"/>
            <a:ext cx="257175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00050" y="8219924"/>
            <a:ext cx="257175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7414724"/>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mn-lt"/>
        <a:ea typeface="+mn-ea"/>
        <a:cs typeface="+mn-cs"/>
      </a:defRPr>
    </a:lvl1pPr>
    <a:lvl2pPr marL="228600" indent="0" algn="l" defTabSz="914400" rtl="0" eaLnBrk="1" latinLnBrk="0" hangingPunct="1">
      <a:defRPr sz="1600" kern="1200">
        <a:solidFill>
          <a:schemeClr val="tx1"/>
        </a:solidFill>
        <a:latin typeface="+mn-lt"/>
        <a:ea typeface="+mn-ea"/>
        <a:cs typeface="+mn-cs"/>
      </a:defRPr>
    </a:lvl2pPr>
    <a:lvl3pPr marL="457200" indent="0" algn="l" defTabSz="914400" rtl="0" eaLnBrk="1" latinLnBrk="0" hangingPunct="1">
      <a:defRPr sz="1600" kern="1200">
        <a:solidFill>
          <a:schemeClr val="tx1"/>
        </a:solidFill>
        <a:latin typeface="+mn-lt"/>
        <a:ea typeface="+mn-ea"/>
        <a:cs typeface="+mn-cs"/>
      </a:defRPr>
    </a:lvl3pPr>
    <a:lvl4pPr marL="685800" indent="0" algn="l" defTabSz="914400" rtl="0" eaLnBrk="1" latinLnBrk="0" hangingPunct="1">
      <a:defRPr sz="1600" kern="1200">
        <a:solidFill>
          <a:schemeClr val="tx1"/>
        </a:solidFill>
        <a:latin typeface="+mn-lt"/>
        <a:ea typeface="+mn-ea"/>
        <a:cs typeface="+mn-cs"/>
      </a:defRPr>
    </a:lvl4pPr>
    <a:lvl5pPr marL="914400" indent="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922338"/>
            <a:ext cx="3559176" cy="26701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a:t>Slide </a:t>
            </a:r>
            <a:fld id="{29DE756F-184F-4D3A-B7EF-A08AD88F334E}" type="slidenum">
              <a:rPr lang="en-US" smtClean="0"/>
              <a:pPr/>
              <a:t>2</a:t>
            </a:fld>
            <a:endParaRPr lang="en-US"/>
          </a:p>
        </p:txBody>
      </p:sp>
    </p:spTree>
    <p:extLst>
      <p:ext uri="{BB962C8B-B14F-4D97-AF65-F5344CB8AC3E}">
        <p14:creationId xmlns:p14="http://schemas.microsoft.com/office/powerpoint/2010/main" val="4157398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leads to the important of TB diagnostic tests and recognizing TB. Any healthcare provider, ICP, or public health professional should know that TB can be identified early – that’s the goal, so its recognized and contained. Not all screening tests will be positive in someone with active TB. A 2020 study found that out of 1,230 TB cases, 17.2% were IGRA negative. And </a:t>
            </a:r>
          </a:p>
        </p:txBody>
      </p:sp>
      <p:sp>
        <p:nvSpPr>
          <p:cNvPr id="4" name="Slide Number Placeholder 3"/>
          <p:cNvSpPr>
            <a:spLocks noGrp="1"/>
          </p:cNvSpPr>
          <p:nvPr>
            <p:ph type="sldNum" sz="quarter" idx="5"/>
          </p:nvPr>
        </p:nvSpPr>
        <p:spPr/>
        <p:txBody>
          <a:bodyPr/>
          <a:lstStyle/>
          <a:p>
            <a:r>
              <a:rPr lang="en-US"/>
              <a:t>Slide </a:t>
            </a:r>
            <a:fld id="{29DE756F-184F-4D3A-B7EF-A08AD88F334E}" type="slidenum">
              <a:rPr lang="en-US" smtClean="0"/>
              <a:pPr/>
              <a:t>11</a:t>
            </a:fld>
            <a:endParaRPr lang="en-US"/>
          </a:p>
        </p:txBody>
      </p:sp>
    </p:spTree>
    <p:extLst>
      <p:ext uri="{BB962C8B-B14F-4D97-AF65-F5344CB8AC3E}">
        <p14:creationId xmlns:p14="http://schemas.microsoft.com/office/powerpoint/2010/main" val="468944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0" dirty="0"/>
              <a:t>TB should always be considered in someone with TB s/s and who are at risk : we consider who is at risk of exposure to TB? That includes close contacts to TB cases, those born outside the US where TB is more common, and those living in and working in congregate settings where TB can be more common.  Once exposed, those individuals and become infected with TB and progress to active TB disease. Those most at risk for that progression are kids under age 5, contacts within the first 2 years of exposure, people whose immune systems can’t fight off the bacteria – due to HIV, diabetes and kidney disease, or medications – you may see those long commercials for biologics meant to suppress the immune system and they say “talk to your doctor about getting tested for TB”. Finally people with poor nutrition and any history of smoking can make someone more susceptible to disease once exposed and infected.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About 10% of healthy individuals with that latent or inactive TB infection will develop active TB in their lifetime – so everyone in this room who is involved in healthcare and in any type of screening activities should really understand the importance of not only how to screen for TB, but how to recognize the disease and make sure patients are connected to care.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D748B3-0044-4B0D-8EA2-D393A307F8E7}" type="slidenum">
              <a:rPr kumimoji="0" lang="en-US" sz="1200" b="0" i="0" u="none" strike="noStrike" kern="1200" cap="none" spc="0" normalizeH="0" baseline="0" noProof="0" smtClean="0">
                <a:ln>
                  <a:noFill/>
                </a:ln>
                <a:solidFill>
                  <a:srgbClr val="022167"/>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22167"/>
              </a:solidFill>
              <a:effectLst/>
              <a:uLnTx/>
              <a:uFillTx/>
              <a:latin typeface="Verdana"/>
              <a:ea typeface="+mn-ea"/>
              <a:cs typeface="+mn-cs"/>
            </a:endParaRPr>
          </a:p>
        </p:txBody>
      </p:sp>
    </p:spTree>
    <p:extLst>
      <p:ext uri="{BB962C8B-B14F-4D97-AF65-F5344CB8AC3E}">
        <p14:creationId xmlns:p14="http://schemas.microsoft.com/office/powerpoint/2010/main" val="3202748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 how is TB diagnosed</a:t>
            </a:r>
          </a:p>
        </p:txBody>
      </p:sp>
      <p:sp>
        <p:nvSpPr>
          <p:cNvPr id="4" name="Slide Number Placeholder 3"/>
          <p:cNvSpPr>
            <a:spLocks noGrp="1"/>
          </p:cNvSpPr>
          <p:nvPr>
            <p:ph type="sldNum" sz="quarter" idx="5"/>
          </p:nvPr>
        </p:nvSpPr>
        <p:spPr/>
        <p:txBody>
          <a:bodyPr/>
          <a:lstStyle/>
          <a:p>
            <a:fld id="{7FD748B3-0044-4B0D-8EA2-D393A307F8E7}" type="slidenum">
              <a:rPr lang="en-US" smtClean="0"/>
              <a:t>13</a:t>
            </a:fld>
            <a:endParaRPr lang="en-US"/>
          </a:p>
        </p:txBody>
      </p:sp>
    </p:spTree>
    <p:extLst>
      <p:ext uri="{BB962C8B-B14F-4D97-AF65-F5344CB8AC3E}">
        <p14:creationId xmlns:p14="http://schemas.microsoft.com/office/powerpoint/2010/main" val="2610127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really a combination of understand the patient’s risk for TB, any medical risk factors that can increase their chance of having TB disease, their social history which could point to possible TB exposures, their symptoms, their TB screening test results, and other diagnostics. </a:t>
            </a:r>
          </a:p>
        </p:txBody>
      </p:sp>
      <p:sp>
        <p:nvSpPr>
          <p:cNvPr id="4" name="Slide Number Placeholder 3"/>
          <p:cNvSpPr>
            <a:spLocks noGrp="1"/>
          </p:cNvSpPr>
          <p:nvPr>
            <p:ph type="sldNum" sz="quarter" idx="5"/>
          </p:nvPr>
        </p:nvSpPr>
        <p:spPr/>
        <p:txBody>
          <a:bodyPr/>
          <a:lstStyle/>
          <a:p>
            <a:r>
              <a:rPr lang="en-US"/>
              <a:t>Slide </a:t>
            </a:r>
            <a:fld id="{29DE756F-184F-4D3A-B7EF-A08AD88F334E}" type="slidenum">
              <a:rPr lang="en-US" smtClean="0"/>
              <a:pPr/>
              <a:t>14</a:t>
            </a:fld>
            <a:endParaRPr lang="en-US"/>
          </a:p>
        </p:txBody>
      </p:sp>
    </p:spTree>
    <p:extLst>
      <p:ext uri="{BB962C8B-B14F-4D97-AF65-F5344CB8AC3E}">
        <p14:creationId xmlns:p14="http://schemas.microsoft.com/office/powerpoint/2010/main" val="1430209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be familiar with the TB blood test called the IGRA and the tuberculin skin test. Both looks for evidence of TB infection. The IGRA is the standard of care now – it discriminates between TB infection and those Non-TB infections and will not interfere with BCG vaccine. The TST is still a usable test – but it takes some skill and subjectivity to interpret. Either test will be positive in someone with LTBI, but could be pos or neg with TB disease. </a:t>
            </a:r>
          </a:p>
        </p:txBody>
      </p:sp>
      <p:sp>
        <p:nvSpPr>
          <p:cNvPr id="4" name="Slide Number Placeholder 3"/>
          <p:cNvSpPr>
            <a:spLocks noGrp="1"/>
          </p:cNvSpPr>
          <p:nvPr>
            <p:ph type="sldNum" sz="quarter" idx="5"/>
          </p:nvPr>
        </p:nvSpPr>
        <p:spPr/>
        <p:txBody>
          <a:bodyPr/>
          <a:lstStyle/>
          <a:p>
            <a:r>
              <a:rPr lang="en-US"/>
              <a:t>Slide </a:t>
            </a:r>
            <a:fld id="{29DE756F-184F-4D3A-B7EF-A08AD88F334E}" type="slidenum">
              <a:rPr lang="en-US" smtClean="0"/>
              <a:pPr/>
              <a:t>15</a:t>
            </a:fld>
            <a:endParaRPr lang="en-US"/>
          </a:p>
        </p:txBody>
      </p:sp>
    </p:spTree>
    <p:extLst>
      <p:ext uri="{BB962C8B-B14F-4D97-AF65-F5344CB8AC3E}">
        <p14:creationId xmlns:p14="http://schemas.microsoft.com/office/powerpoint/2010/main" val="3872998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Along with using the IGRA or TST, patients should always be screened for symptoms - fever chills, night sweats. Keep in mind these can look very different in someone with extrapulmonary TB and in kiddos who may present differently – such as vomiting, lethargy, not playing as much. </a:t>
            </a:r>
          </a:p>
        </p:txBody>
      </p:sp>
      <p:sp>
        <p:nvSpPr>
          <p:cNvPr id="4" name="Slide Number Placeholder 3"/>
          <p:cNvSpPr>
            <a:spLocks noGrp="1"/>
          </p:cNvSpPr>
          <p:nvPr>
            <p:ph type="sldNum" sz="quarter" idx="5"/>
          </p:nvPr>
        </p:nvSpPr>
        <p:spPr/>
        <p:txBody>
          <a:bodyPr/>
          <a:lstStyle/>
          <a:p>
            <a:r>
              <a:rPr lang="en-US"/>
              <a:t>Slide </a:t>
            </a:r>
            <a:fld id="{29DE756F-184F-4D3A-B7EF-A08AD88F334E}" type="slidenum">
              <a:rPr lang="en-US" smtClean="0"/>
              <a:pPr/>
              <a:t>16</a:t>
            </a:fld>
            <a:endParaRPr lang="en-US"/>
          </a:p>
        </p:txBody>
      </p:sp>
    </p:spTree>
    <p:extLst>
      <p:ext uri="{BB962C8B-B14F-4D97-AF65-F5344CB8AC3E}">
        <p14:creationId xmlns:p14="http://schemas.microsoft.com/office/powerpoint/2010/main" val="4237201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part of the diagnostics puzzle includes radiology– as TB usually affects the lungs, it’s about going to the source. Does that CXR show evidence of that infection brewing – remember the spectrum. TB findings on a CXR may include consolidation, opacities, granuloma or nodules </a:t>
            </a:r>
          </a:p>
          <a:p>
            <a:endParaRPr lang="en-US" dirty="0"/>
          </a:p>
          <a:p>
            <a:r>
              <a:rPr lang="en-US" dirty="0"/>
              <a:t> cavitary lesions have had the infection long enough for an access to form in their lungs, whereas someone with with latent infection will have a normal CXR. </a:t>
            </a:r>
          </a:p>
          <a:p>
            <a:endParaRPr lang="en-US" dirty="0"/>
          </a:p>
          <a:p>
            <a:r>
              <a:rPr lang="en-US" dirty="0"/>
              <a:t>The viewing of the CXR is important – you want a posterior/anterior view for adults and also a lateral view for kids so that the radiologist can really see all angles in kiddos. </a:t>
            </a:r>
          </a:p>
        </p:txBody>
      </p:sp>
      <p:sp>
        <p:nvSpPr>
          <p:cNvPr id="4" name="Slide Number Placeholder 3"/>
          <p:cNvSpPr>
            <a:spLocks noGrp="1"/>
          </p:cNvSpPr>
          <p:nvPr>
            <p:ph type="sldNum" sz="quarter" idx="5"/>
          </p:nvPr>
        </p:nvSpPr>
        <p:spPr/>
        <p:txBody>
          <a:bodyPr/>
          <a:lstStyle/>
          <a:p>
            <a:r>
              <a:rPr lang="en-US"/>
              <a:t>Slide </a:t>
            </a:r>
            <a:fld id="{29DE756F-184F-4D3A-B7EF-A08AD88F334E}" type="slidenum">
              <a:rPr lang="en-US" smtClean="0"/>
              <a:pPr/>
              <a:t>17</a:t>
            </a:fld>
            <a:endParaRPr lang="en-US"/>
          </a:p>
        </p:txBody>
      </p:sp>
    </p:spTree>
    <p:extLst>
      <p:ext uri="{BB962C8B-B14F-4D97-AF65-F5344CB8AC3E}">
        <p14:creationId xmlns:p14="http://schemas.microsoft.com/office/powerpoint/2010/main" val="4174714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the last piece of the diagnostics puzzle includes specimen collection. In a hospital setting, a patient may or may not have access to respiratory therapy where they can be coached, but a good ICN or nurse can instruct the patient on sitting up, taking deep breaths, and expectorating a deep sputum specimen vs. spitting up saliva. For TB testing, the specimen should ideally be collected early morning when it’s been kind of consolidating in the lungs. Three specimen are collected 8-24 hrs apart and submitted to the lab for AFT smear, PCR, and culture. Jan will talk more about why those tests are so important for TB beyond just an initial diagnosis. Biopsies can be done from extra-</a:t>
            </a:r>
            <a:r>
              <a:rPr lang="en-US" dirty="0" err="1"/>
              <a:t>pulm</a:t>
            </a:r>
            <a:r>
              <a:rPr lang="en-US" dirty="0"/>
              <a:t> sites such as lymph node aspirate. </a:t>
            </a:r>
          </a:p>
        </p:txBody>
      </p:sp>
      <p:sp>
        <p:nvSpPr>
          <p:cNvPr id="4" name="Slide Number Placeholder 3"/>
          <p:cNvSpPr>
            <a:spLocks noGrp="1"/>
          </p:cNvSpPr>
          <p:nvPr>
            <p:ph type="sldNum" sz="quarter" idx="5"/>
          </p:nvPr>
        </p:nvSpPr>
        <p:spPr/>
        <p:txBody>
          <a:bodyPr/>
          <a:lstStyle/>
          <a:p>
            <a:r>
              <a:rPr lang="en-US"/>
              <a:t>Slide </a:t>
            </a:r>
            <a:fld id="{29DE756F-184F-4D3A-B7EF-A08AD88F334E}" type="slidenum">
              <a:rPr lang="en-US" smtClean="0"/>
              <a:pPr/>
              <a:t>18</a:t>
            </a:fld>
            <a:endParaRPr lang="en-US"/>
          </a:p>
        </p:txBody>
      </p:sp>
    </p:spTree>
    <p:extLst>
      <p:ext uri="{BB962C8B-B14F-4D97-AF65-F5344CB8AC3E}">
        <p14:creationId xmlns:p14="http://schemas.microsoft.com/office/powerpoint/2010/main" val="2361658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TB is suspected or known, the disease must be contained. In hospital and congregate settings, infection control measures focus on Airborne precautions – in the community, public health programs focus on starting effective therapy and minimizing transmission through surgical masking, and limitations on contact exposures until the patient is cleared from isolation </a:t>
            </a:r>
          </a:p>
        </p:txBody>
      </p:sp>
      <p:sp>
        <p:nvSpPr>
          <p:cNvPr id="4" name="Slide Number Placeholder 3"/>
          <p:cNvSpPr>
            <a:spLocks noGrp="1"/>
          </p:cNvSpPr>
          <p:nvPr>
            <p:ph type="sldNum" sz="quarter" idx="5"/>
          </p:nvPr>
        </p:nvSpPr>
        <p:spPr/>
        <p:txBody>
          <a:bodyPr/>
          <a:lstStyle/>
          <a:p>
            <a:r>
              <a:rPr lang="en-US"/>
              <a:t>Slide </a:t>
            </a:r>
            <a:fld id="{29DE756F-184F-4D3A-B7EF-A08AD88F334E}" type="slidenum">
              <a:rPr lang="en-US" smtClean="0"/>
              <a:pPr/>
              <a:t>19</a:t>
            </a:fld>
            <a:endParaRPr lang="en-US"/>
          </a:p>
        </p:txBody>
      </p:sp>
    </p:spTree>
    <p:extLst>
      <p:ext uri="{BB962C8B-B14F-4D97-AF65-F5344CB8AC3E}">
        <p14:creationId xmlns:p14="http://schemas.microsoft.com/office/powerpoint/2010/main" val="3848067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once TB is diagnosed or even suspected, it should be reported to public health right away. I’ll go into detail later about why this is so crucial, but here is the link to the DSHS notifiable conditions. LTBI is reportable in 1 week. </a:t>
            </a:r>
          </a:p>
        </p:txBody>
      </p:sp>
      <p:sp>
        <p:nvSpPr>
          <p:cNvPr id="4" name="Slide Number Placeholder 3"/>
          <p:cNvSpPr>
            <a:spLocks noGrp="1"/>
          </p:cNvSpPr>
          <p:nvPr>
            <p:ph type="sldNum" sz="quarter" idx="5"/>
          </p:nvPr>
        </p:nvSpPr>
        <p:spPr/>
        <p:txBody>
          <a:bodyPr/>
          <a:lstStyle/>
          <a:p>
            <a:fld id="{7FD748B3-0044-4B0D-8EA2-D393A307F8E7}" type="slidenum">
              <a:rPr lang="en-US" smtClean="0"/>
              <a:t>20</a:t>
            </a:fld>
            <a:endParaRPr lang="en-US"/>
          </a:p>
        </p:txBody>
      </p:sp>
    </p:spTree>
    <p:extLst>
      <p:ext uri="{BB962C8B-B14F-4D97-AF65-F5344CB8AC3E}">
        <p14:creationId xmlns:p14="http://schemas.microsoft.com/office/powerpoint/2010/main" val="325985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r>
              <a:rPr lang="en-US"/>
              <a:t>Slide </a:t>
            </a:r>
            <a:fld id="{29DE756F-184F-4D3A-B7EF-A08AD88F334E}" type="slidenum">
              <a:rPr lang="en-US" smtClean="0"/>
              <a:pPr/>
              <a:t>3</a:t>
            </a:fld>
            <a:endParaRPr lang="en-US"/>
          </a:p>
        </p:txBody>
      </p:sp>
    </p:spTree>
    <p:extLst>
      <p:ext uri="{BB962C8B-B14F-4D97-AF65-F5344CB8AC3E}">
        <p14:creationId xmlns:p14="http://schemas.microsoft.com/office/powerpoint/2010/main" val="2549883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should we be screening everyone who walks in the front door. </a:t>
            </a:r>
          </a:p>
        </p:txBody>
      </p:sp>
      <p:sp>
        <p:nvSpPr>
          <p:cNvPr id="4" name="Slide Number Placeholder 3"/>
          <p:cNvSpPr>
            <a:spLocks noGrp="1"/>
          </p:cNvSpPr>
          <p:nvPr>
            <p:ph type="sldNum" sz="quarter" idx="5"/>
          </p:nvPr>
        </p:nvSpPr>
        <p:spPr/>
        <p:txBody>
          <a:bodyPr/>
          <a:lstStyle/>
          <a:p>
            <a:fld id="{7FD748B3-0044-4B0D-8EA2-D393A307F8E7}" type="slidenum">
              <a:rPr lang="en-US" smtClean="0"/>
              <a:t>21</a:t>
            </a:fld>
            <a:endParaRPr lang="en-US"/>
          </a:p>
        </p:txBody>
      </p:sp>
    </p:spTree>
    <p:extLst>
      <p:ext uri="{BB962C8B-B14F-4D97-AF65-F5344CB8AC3E}">
        <p14:creationId xmlns:p14="http://schemas.microsoft.com/office/powerpoint/2010/main" val="191363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bwMode="auto">
          <a:xfrm>
            <a:off x="1154113" y="693738"/>
            <a:ext cx="4551362" cy="3413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Rectangle 3"/>
          <p:cNvSpPr>
            <a:spLocks noGrp="1" noChangeArrowheads="1"/>
          </p:cNvSpPr>
          <p:nvPr>
            <p:ph type="body" idx="1"/>
          </p:nvPr>
        </p:nvSpPr>
        <p:spPr bwMode="auto">
          <a:xfrm>
            <a:off x="914400" y="4343400"/>
            <a:ext cx="50292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124" tIns="44271" rIns="90124" bIns="44271" numCol="1" anchor="t" anchorCtr="0" compatLnSpc="1">
            <a:prstTxWarp prst="textNoShape">
              <a:avLst/>
            </a:prstTxWarp>
          </a:bodyPr>
          <a:lstStyle/>
          <a:p>
            <a:r>
              <a:rPr lang="en-US" dirty="0"/>
              <a:t>For existing patients, want to see smear quantities decrease.</a:t>
            </a:r>
          </a:p>
          <a:p>
            <a:r>
              <a:rPr lang="en-US" dirty="0"/>
              <a:t>Because of poor sensitivity, it’s possible to have a negative smear but a positive culture.</a:t>
            </a:r>
          </a:p>
          <a:p>
            <a:r>
              <a:rPr lang="en-US" dirty="0"/>
              <a:t>NTM needs HPLC for ID</a:t>
            </a:r>
          </a:p>
          <a:p>
            <a:r>
              <a:rPr lang="en-US" dirty="0"/>
              <a:t>Patient can cough up a deep pocket of dead organism, causing positive smear but culture will be negative.</a:t>
            </a:r>
          </a:p>
        </p:txBody>
      </p:sp>
    </p:spTree>
    <p:extLst>
      <p:ext uri="{BB962C8B-B14F-4D97-AF65-F5344CB8AC3E}">
        <p14:creationId xmlns:p14="http://schemas.microsoft.com/office/powerpoint/2010/main" val="1309845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Rifampin is the most important first line drug.</a:t>
            </a:r>
          </a:p>
          <a:p>
            <a:endParaRPr lang="en-US" dirty="0"/>
          </a:p>
        </p:txBody>
      </p:sp>
      <p:sp>
        <p:nvSpPr>
          <p:cNvPr id="4" name="Slide Number Placeholder 3"/>
          <p:cNvSpPr>
            <a:spLocks noGrp="1"/>
          </p:cNvSpPr>
          <p:nvPr>
            <p:ph type="sldNum" sz="quarter" idx="5"/>
          </p:nvPr>
        </p:nvSpPr>
        <p:spPr/>
        <p:txBody>
          <a:bodyPr/>
          <a:lstStyle/>
          <a:p>
            <a:r>
              <a:rPr lang="en-US"/>
              <a:t>Slide </a:t>
            </a:r>
            <a:fld id="{29DE756F-184F-4D3A-B7EF-A08AD88F334E}" type="slidenum">
              <a:rPr lang="en-US" smtClean="0"/>
              <a:pPr/>
              <a:t>23</a:t>
            </a:fld>
            <a:endParaRPr lang="en-US"/>
          </a:p>
        </p:txBody>
      </p:sp>
    </p:spTree>
    <p:extLst>
      <p:ext uri="{BB962C8B-B14F-4D97-AF65-F5344CB8AC3E}">
        <p14:creationId xmlns:p14="http://schemas.microsoft.com/office/powerpoint/2010/main" val="279256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Like with the smear, a specimen can be NAAT negative but culture positive and vice versa.</a:t>
            </a:r>
          </a:p>
          <a:p>
            <a:endParaRPr lang="en-US" dirty="0"/>
          </a:p>
        </p:txBody>
      </p:sp>
      <p:sp>
        <p:nvSpPr>
          <p:cNvPr id="4" name="Slide Number Placeholder 3"/>
          <p:cNvSpPr>
            <a:spLocks noGrp="1"/>
          </p:cNvSpPr>
          <p:nvPr>
            <p:ph type="sldNum" sz="quarter" idx="5"/>
          </p:nvPr>
        </p:nvSpPr>
        <p:spPr/>
        <p:txBody>
          <a:bodyPr/>
          <a:lstStyle/>
          <a:p>
            <a:r>
              <a:rPr lang="en-US"/>
              <a:t>Slide </a:t>
            </a:r>
            <a:fld id="{29DE756F-184F-4D3A-B7EF-A08AD88F334E}" type="slidenum">
              <a:rPr lang="en-US" smtClean="0"/>
              <a:pPr/>
              <a:t>24</a:t>
            </a:fld>
            <a:endParaRPr lang="en-US"/>
          </a:p>
        </p:txBody>
      </p:sp>
    </p:spTree>
    <p:extLst>
      <p:ext uri="{BB962C8B-B14F-4D97-AF65-F5344CB8AC3E}">
        <p14:creationId xmlns:p14="http://schemas.microsoft.com/office/powerpoint/2010/main" val="3267337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57066" indent="-291179" eaLnBrk="0" hangingPunct="0">
              <a:defRPr>
                <a:solidFill>
                  <a:schemeClr val="tx1"/>
                </a:solidFill>
                <a:latin typeface="Arial" panose="020B0604020202020204" pitchFamily="34" charset="0"/>
              </a:defRPr>
            </a:lvl2pPr>
            <a:lvl3pPr marL="1164717" indent="-232943" eaLnBrk="0" hangingPunct="0">
              <a:defRPr>
                <a:solidFill>
                  <a:schemeClr val="tx1"/>
                </a:solidFill>
                <a:latin typeface="Arial" panose="020B0604020202020204" pitchFamily="34" charset="0"/>
              </a:defRPr>
            </a:lvl3pPr>
            <a:lvl4pPr marL="1630604" indent="-232943" eaLnBrk="0" hangingPunct="0">
              <a:defRPr>
                <a:solidFill>
                  <a:schemeClr val="tx1"/>
                </a:solidFill>
                <a:latin typeface="Arial" panose="020B0604020202020204" pitchFamily="34" charset="0"/>
              </a:defRPr>
            </a:lvl4pPr>
            <a:lvl5pPr marL="2096491" indent="-232943" eaLnBrk="0" hangingPunct="0">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F99192-D756-459B-A5CA-441F133F3CC7}"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278458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bottom two boxes.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97FF05-EBF9-465C-8D6A-DBC8C46CE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171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why conventional DST is still needed.</a:t>
            </a:r>
          </a:p>
        </p:txBody>
      </p:sp>
      <p:sp>
        <p:nvSpPr>
          <p:cNvPr id="4" name="Slide Number Placeholder 3"/>
          <p:cNvSpPr>
            <a:spLocks noGrp="1"/>
          </p:cNvSpPr>
          <p:nvPr>
            <p:ph type="sldNum" sz="quarter" idx="5"/>
          </p:nvPr>
        </p:nvSpPr>
        <p:spPr/>
        <p:txBody>
          <a:bodyPr/>
          <a:lstStyle/>
          <a:p>
            <a:r>
              <a:rPr lang="en-US"/>
              <a:t>Slide </a:t>
            </a:r>
            <a:fld id="{29DE756F-184F-4D3A-B7EF-A08AD88F334E}" type="slidenum">
              <a:rPr lang="en-US" smtClean="0"/>
              <a:pPr/>
              <a:t>29</a:t>
            </a:fld>
            <a:endParaRPr lang="en-US"/>
          </a:p>
        </p:txBody>
      </p:sp>
    </p:spTree>
    <p:extLst>
      <p:ext uri="{BB962C8B-B14F-4D97-AF65-F5344CB8AC3E}">
        <p14:creationId xmlns:p14="http://schemas.microsoft.com/office/powerpoint/2010/main" val="25306380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bwMode="auto">
          <a:xfrm>
            <a:off x="1154113" y="693738"/>
            <a:ext cx="4551362" cy="3413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p:cNvSpPr>
            <a:spLocks noGrp="1" noChangeArrowheads="1"/>
          </p:cNvSpPr>
          <p:nvPr>
            <p:ph type="body" idx="1"/>
          </p:nvPr>
        </p:nvSpPr>
        <p:spPr bwMode="auto">
          <a:xfrm>
            <a:off x="914400" y="4343400"/>
            <a:ext cx="50292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124" tIns="44271" rIns="90124" bIns="44271"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657221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conventional agar DST; mention PZA issue</a:t>
            </a:r>
          </a:p>
          <a:p>
            <a:endParaRPr lang="en-US" dirty="0"/>
          </a:p>
        </p:txBody>
      </p:sp>
      <p:sp>
        <p:nvSpPr>
          <p:cNvPr id="4" name="Slide Number Placeholder 3"/>
          <p:cNvSpPr>
            <a:spLocks noGrp="1"/>
          </p:cNvSpPr>
          <p:nvPr>
            <p:ph type="sldNum" sz="quarter" idx="5"/>
          </p:nvPr>
        </p:nvSpPr>
        <p:spPr/>
        <p:txBody>
          <a:bodyPr/>
          <a:lstStyle/>
          <a:p>
            <a:r>
              <a:rPr lang="en-US"/>
              <a:t>Slide </a:t>
            </a:r>
            <a:fld id="{29DE756F-184F-4D3A-B7EF-A08AD88F334E}" type="slidenum">
              <a:rPr lang="en-US" smtClean="0"/>
              <a:pPr/>
              <a:t>32</a:t>
            </a:fld>
            <a:endParaRPr lang="en-US"/>
          </a:p>
        </p:txBody>
      </p:sp>
    </p:spTree>
    <p:extLst>
      <p:ext uri="{BB962C8B-B14F-4D97-AF65-F5344CB8AC3E}">
        <p14:creationId xmlns:p14="http://schemas.microsoft.com/office/powerpoint/2010/main" val="20407506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colony counts</a:t>
            </a:r>
          </a:p>
        </p:txBody>
      </p:sp>
      <p:sp>
        <p:nvSpPr>
          <p:cNvPr id="4" name="Slide Number Placeholder 3"/>
          <p:cNvSpPr>
            <a:spLocks noGrp="1"/>
          </p:cNvSpPr>
          <p:nvPr>
            <p:ph type="sldNum" sz="quarter" idx="5"/>
          </p:nvPr>
        </p:nvSpPr>
        <p:spPr/>
        <p:txBody>
          <a:bodyPr/>
          <a:lstStyle/>
          <a:p>
            <a:fld id="{201E2D44-4DD0-4D35-890F-834A18C5399A}" type="slidenum">
              <a:rPr lang="en-US" smtClean="0"/>
              <a:t>33</a:t>
            </a:fld>
            <a:endParaRPr lang="en-US"/>
          </a:p>
        </p:txBody>
      </p:sp>
    </p:spTree>
    <p:extLst>
      <p:ext uri="{BB962C8B-B14F-4D97-AF65-F5344CB8AC3E}">
        <p14:creationId xmlns:p14="http://schemas.microsoft.com/office/powerpoint/2010/main" val="1254024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 is the world’s leading cause of infectious disease deaths today. </a:t>
            </a:r>
          </a:p>
          <a:p>
            <a:pPr algn="l">
              <a:buFont typeface="Arial" panose="020B0604020202020204" pitchFamily="34" charset="0"/>
              <a:buChar char="•"/>
            </a:pPr>
            <a:r>
              <a:rPr lang="en-US" b="0" i="0" dirty="0">
                <a:solidFill>
                  <a:srgbClr val="3C4245"/>
                </a:solidFill>
                <a:effectLst/>
                <a:latin typeface="Noto Sans" panose="020B0502040504020204" pitchFamily="34" charset="0"/>
              </a:rPr>
              <a:t>A total of 1.25 million people died from tuberculosis (TB) in 2023 </a:t>
            </a:r>
          </a:p>
          <a:p>
            <a:pPr algn="l">
              <a:buFont typeface="Arial" panose="020B0604020202020204" pitchFamily="34" charset="0"/>
              <a:buChar char="•"/>
            </a:pPr>
            <a:r>
              <a:rPr lang="en-US" b="0" i="0" dirty="0">
                <a:solidFill>
                  <a:srgbClr val="3C4245"/>
                </a:solidFill>
                <a:effectLst/>
                <a:latin typeface="Noto Sans" panose="020B0502040504020204" pitchFamily="34" charset="0"/>
              </a:rPr>
              <a:t>TB is present in all countries and age groups; we have it in the US and in Texas.</a:t>
            </a:r>
          </a:p>
          <a:p>
            <a:pPr algn="l">
              <a:buFont typeface="Arial" panose="020B0604020202020204" pitchFamily="34" charset="0"/>
              <a:buNone/>
            </a:pPr>
            <a:endParaRPr lang="en-US" b="0" i="0" dirty="0">
              <a:solidFill>
                <a:srgbClr val="3C4245"/>
              </a:solidFill>
              <a:effectLst/>
              <a:latin typeface="Noto Sans" panose="020B0502040504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22167"/>
                </a:solidFill>
                <a:effectLst/>
                <a:uLnTx/>
                <a:uFillTx/>
                <a:latin typeface="Verdana"/>
                <a:ea typeface="+mn-ea"/>
                <a:cs typeface="+mn-cs"/>
              </a:rPr>
              <a:t>Slide </a:t>
            </a:r>
            <a:fld id="{29DE756F-184F-4D3A-B7EF-A08AD88F334E}" type="slidenum">
              <a:rPr kumimoji="0" lang="en-US" sz="1200" b="0" i="0" u="none" strike="noStrike" kern="1200" cap="none" spc="0" normalizeH="0" baseline="0" noProof="0" smtClean="0">
                <a:ln>
                  <a:noFill/>
                </a:ln>
                <a:solidFill>
                  <a:srgbClr val="022167"/>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22167"/>
              </a:solidFill>
              <a:effectLst/>
              <a:uLnTx/>
              <a:uFillTx/>
              <a:latin typeface="Verdana"/>
              <a:ea typeface="+mn-ea"/>
              <a:cs typeface="+mn-cs"/>
            </a:endParaRPr>
          </a:p>
        </p:txBody>
      </p:sp>
    </p:spTree>
    <p:extLst>
      <p:ext uri="{BB962C8B-B14F-4D97-AF65-F5344CB8AC3E}">
        <p14:creationId xmlns:p14="http://schemas.microsoft.com/office/powerpoint/2010/main" val="31407045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is the DNA profile of MTB cx.</a:t>
            </a:r>
          </a:p>
          <a:p>
            <a:r>
              <a:rPr lang="en-US" dirty="0"/>
              <a:t>Even though it’s called Whole genome sequencing, some resistance may be missed if mutations are present at low frequencies or if a new/novel resistance-associated gene is present.  Must use in conjunction with conventional DST.</a:t>
            </a:r>
          </a:p>
        </p:txBody>
      </p:sp>
      <p:sp>
        <p:nvSpPr>
          <p:cNvPr id="4" name="Slide Number Placeholder 3"/>
          <p:cNvSpPr>
            <a:spLocks noGrp="1"/>
          </p:cNvSpPr>
          <p:nvPr>
            <p:ph type="sldNum" sz="quarter" idx="5"/>
          </p:nvPr>
        </p:nvSpPr>
        <p:spPr/>
        <p:txBody>
          <a:bodyPr/>
          <a:lstStyle/>
          <a:p>
            <a:fld id="{201E2D44-4DD0-4D35-890F-834A18C5399A}" type="slidenum">
              <a:rPr lang="en-US" smtClean="0"/>
              <a:t>34</a:t>
            </a:fld>
            <a:endParaRPr lang="en-US"/>
          </a:p>
        </p:txBody>
      </p:sp>
    </p:spTree>
    <p:extLst>
      <p:ext uri="{BB962C8B-B14F-4D97-AF65-F5344CB8AC3E}">
        <p14:creationId xmlns:p14="http://schemas.microsoft.com/office/powerpoint/2010/main" val="13817015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deeper dive into the public health’s role in TB care</a:t>
            </a:r>
          </a:p>
        </p:txBody>
      </p:sp>
      <p:sp>
        <p:nvSpPr>
          <p:cNvPr id="4" name="Slide Number Placeholder 3"/>
          <p:cNvSpPr>
            <a:spLocks noGrp="1"/>
          </p:cNvSpPr>
          <p:nvPr>
            <p:ph type="sldNum" sz="quarter" idx="5"/>
          </p:nvPr>
        </p:nvSpPr>
        <p:spPr/>
        <p:txBody>
          <a:bodyPr/>
          <a:lstStyle/>
          <a:p>
            <a:r>
              <a:rPr lang="en-US"/>
              <a:t>Slide </a:t>
            </a:r>
            <a:fld id="{29DE756F-184F-4D3A-B7EF-A08AD88F334E}" type="slidenum">
              <a:rPr lang="en-US" smtClean="0"/>
              <a:pPr/>
              <a:t>35</a:t>
            </a:fld>
            <a:endParaRPr lang="en-US"/>
          </a:p>
        </p:txBody>
      </p:sp>
    </p:spTree>
    <p:extLst>
      <p:ext uri="{BB962C8B-B14F-4D97-AF65-F5344CB8AC3E}">
        <p14:creationId xmlns:p14="http://schemas.microsoft.com/office/powerpoint/2010/main" val="7115908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 what happens when a provider has a patient they think has TB in the hospital setting and why are the tests done in the hospital so very important to public health? Consider this scenario: </a:t>
            </a:r>
          </a:p>
        </p:txBody>
      </p:sp>
      <p:sp>
        <p:nvSpPr>
          <p:cNvPr id="4" name="Slide Number Placeholder 3"/>
          <p:cNvSpPr>
            <a:spLocks noGrp="1"/>
          </p:cNvSpPr>
          <p:nvPr>
            <p:ph type="sldNum" sz="quarter" idx="5"/>
          </p:nvPr>
        </p:nvSpPr>
        <p:spPr/>
        <p:txBody>
          <a:bodyPr/>
          <a:lstStyle/>
          <a:p>
            <a:r>
              <a:rPr lang="en-US"/>
              <a:t>Slide </a:t>
            </a:r>
            <a:fld id="{29DE756F-184F-4D3A-B7EF-A08AD88F334E}" type="slidenum">
              <a:rPr lang="en-US" smtClean="0"/>
              <a:pPr/>
              <a:t>36</a:t>
            </a:fld>
            <a:endParaRPr lang="en-US"/>
          </a:p>
        </p:txBody>
      </p:sp>
    </p:spTree>
    <p:extLst>
      <p:ext uri="{BB962C8B-B14F-4D97-AF65-F5344CB8AC3E}">
        <p14:creationId xmlns:p14="http://schemas.microsoft.com/office/powerpoint/2010/main" val="32357568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 discharged. This scenario is ideal and happens often when ICNs report to the health dept. this is more straightforward TB. But what about those instances when it’s not so straightforward? </a:t>
            </a:r>
          </a:p>
        </p:txBody>
      </p:sp>
      <p:sp>
        <p:nvSpPr>
          <p:cNvPr id="4" name="Slide Number Placeholder 3"/>
          <p:cNvSpPr>
            <a:spLocks noGrp="1"/>
          </p:cNvSpPr>
          <p:nvPr>
            <p:ph type="sldNum" sz="quarter" idx="5"/>
          </p:nvPr>
        </p:nvSpPr>
        <p:spPr/>
        <p:txBody>
          <a:bodyPr/>
          <a:lstStyle/>
          <a:p>
            <a:r>
              <a:rPr lang="en-US"/>
              <a:t>Slide </a:t>
            </a:r>
            <a:fld id="{29DE756F-184F-4D3A-B7EF-A08AD88F334E}" type="slidenum">
              <a:rPr lang="en-US" smtClean="0"/>
              <a:pPr/>
              <a:t>37</a:t>
            </a:fld>
            <a:endParaRPr lang="en-US"/>
          </a:p>
        </p:txBody>
      </p:sp>
    </p:spTree>
    <p:extLst>
      <p:ext uri="{BB962C8B-B14F-4D97-AF65-F5344CB8AC3E}">
        <p14:creationId xmlns:p14="http://schemas.microsoft.com/office/powerpoint/2010/main" val="30586750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scenario is pt #2. present with cough….TB was never really ruled out. In that case – what do you do? The patient is discharged. He may not ever show back up. The specimen was sent off, someone will follow up, right?  What may not be considered here is that this patient was recently released for serving 8 months in a state prison. He is a smoker and while he is housed now, he was homeless prior to his incarceration. He had all the TB symptoms and risk factors, but testing was thought to be negative for TB. </a:t>
            </a:r>
          </a:p>
        </p:txBody>
      </p:sp>
      <p:sp>
        <p:nvSpPr>
          <p:cNvPr id="4" name="Slide Number Placeholder 3"/>
          <p:cNvSpPr>
            <a:spLocks noGrp="1"/>
          </p:cNvSpPr>
          <p:nvPr>
            <p:ph type="sldNum" sz="quarter" idx="5"/>
          </p:nvPr>
        </p:nvSpPr>
        <p:spPr/>
        <p:txBody>
          <a:bodyPr/>
          <a:lstStyle/>
          <a:p>
            <a:r>
              <a:rPr lang="en-US"/>
              <a:t>Slide </a:t>
            </a:r>
            <a:fld id="{29DE756F-184F-4D3A-B7EF-A08AD88F334E}" type="slidenum">
              <a:rPr lang="en-US" smtClean="0"/>
              <a:pPr/>
              <a:t>38</a:t>
            </a:fld>
            <a:endParaRPr lang="en-US"/>
          </a:p>
        </p:txBody>
      </p:sp>
    </p:spTree>
    <p:extLst>
      <p:ext uri="{BB962C8B-B14F-4D97-AF65-F5344CB8AC3E}">
        <p14:creationId xmlns:p14="http://schemas.microsoft.com/office/powerpoint/2010/main" val="28220674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Anytime TB specimen is collected, and TB remains on the differential, public health should be informed to follow up on final results which may come months later</a:t>
            </a:r>
          </a:p>
          <a:p>
            <a:r>
              <a:rPr lang="en-US" sz="1600" dirty="0"/>
              <a:t>One negative test does not rule out TB in a patient with concerning signs and symptoms</a:t>
            </a:r>
          </a:p>
          <a:p>
            <a:r>
              <a:rPr lang="en-US" sz="1600" dirty="0"/>
              <a:t>Infection preventionists, laboratorians, providers, and community clinics all have a roles in supporting the right TB diagnostics that impact public health </a:t>
            </a:r>
          </a:p>
          <a:p>
            <a:endParaRPr lang="en-US" dirty="0"/>
          </a:p>
        </p:txBody>
      </p:sp>
      <p:sp>
        <p:nvSpPr>
          <p:cNvPr id="4" name="Slide Number Placeholder 3"/>
          <p:cNvSpPr>
            <a:spLocks noGrp="1"/>
          </p:cNvSpPr>
          <p:nvPr>
            <p:ph type="sldNum" sz="quarter" idx="5"/>
          </p:nvPr>
        </p:nvSpPr>
        <p:spPr/>
        <p:txBody>
          <a:bodyPr/>
          <a:lstStyle/>
          <a:p>
            <a:r>
              <a:rPr lang="en-US"/>
              <a:t>Slide </a:t>
            </a:r>
            <a:fld id="{29DE756F-184F-4D3A-B7EF-A08AD88F334E}" type="slidenum">
              <a:rPr lang="en-US" smtClean="0"/>
              <a:pPr/>
              <a:t>39</a:t>
            </a:fld>
            <a:endParaRPr lang="en-US"/>
          </a:p>
        </p:txBody>
      </p:sp>
    </p:spTree>
    <p:extLst>
      <p:ext uri="{BB962C8B-B14F-4D97-AF65-F5344CB8AC3E}">
        <p14:creationId xmlns:p14="http://schemas.microsoft.com/office/powerpoint/2010/main" val="26246487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by now, we’ve emphasized the importance of diagnostic testing in TB – and a lot of that initially happens outside of public health. So when a patient is reported to public health, what is the role of that health department? And how are they prepared to protect the public and the patient when TB is diagnosed? </a:t>
            </a:r>
          </a:p>
          <a:p>
            <a:endParaRPr lang="en-US" dirty="0"/>
          </a:p>
        </p:txBody>
      </p:sp>
      <p:sp>
        <p:nvSpPr>
          <p:cNvPr id="4" name="Slide Number Placeholder 3"/>
          <p:cNvSpPr>
            <a:spLocks noGrp="1"/>
          </p:cNvSpPr>
          <p:nvPr>
            <p:ph type="sldNum" sz="quarter" idx="5"/>
          </p:nvPr>
        </p:nvSpPr>
        <p:spPr/>
        <p:txBody>
          <a:bodyPr/>
          <a:lstStyle/>
          <a:p>
            <a:r>
              <a:rPr lang="en-US"/>
              <a:t>Slide </a:t>
            </a:r>
            <a:fld id="{29DE756F-184F-4D3A-B7EF-A08AD88F334E}" type="slidenum">
              <a:rPr lang="en-US" smtClean="0"/>
              <a:pPr/>
              <a:t>40</a:t>
            </a:fld>
            <a:endParaRPr lang="en-US"/>
          </a:p>
        </p:txBody>
      </p:sp>
    </p:spTree>
    <p:extLst>
      <p:ext uri="{BB962C8B-B14F-4D97-AF65-F5344CB8AC3E}">
        <p14:creationId xmlns:p14="http://schemas.microsoft.com/office/powerpoint/2010/main" val="35860300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robust TB infrastructure in our state for addressing TB. It involves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CC6E7A-4767-4E76-9E5E-AC6B9FE046E8}" type="slidenum">
              <a:rPr kumimoji="0" lang="en-US" sz="1200" b="0" i="0" u="none" strike="noStrike" kern="1200" cap="none" spc="0" normalizeH="0" baseline="0" noProof="0" smtClean="0">
                <a:ln>
                  <a:noFill/>
                </a:ln>
                <a:solidFill>
                  <a:srgbClr val="022167"/>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022167"/>
              </a:solidFill>
              <a:effectLst/>
              <a:uLnTx/>
              <a:uFillTx/>
              <a:latin typeface="Verdana"/>
              <a:ea typeface="+mn-ea"/>
              <a:cs typeface="+mn-cs"/>
            </a:endParaRPr>
          </a:p>
        </p:txBody>
      </p:sp>
    </p:spTree>
    <p:extLst>
      <p:ext uri="{BB962C8B-B14F-4D97-AF65-F5344CB8AC3E}">
        <p14:creationId xmlns:p14="http://schemas.microsoft.com/office/powerpoint/2010/main" val="6174439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care we start RIPE and then take off meds once we know the disease type. Our drugs change – for example, a patient who is RR may be started on xxx it’s crucial that we still process that specimen…</a:t>
            </a:r>
          </a:p>
          <a:p>
            <a:r>
              <a:rPr lang="en-US" dirty="0"/>
              <a:t>a metanalysis in 2018 showed that DOT among other patient-centered approached improved treatment outcomes for TB patients. </a:t>
            </a:r>
          </a:p>
        </p:txBody>
      </p:sp>
      <p:sp>
        <p:nvSpPr>
          <p:cNvPr id="4" name="Slide Number Placeholder 3"/>
          <p:cNvSpPr>
            <a:spLocks noGrp="1"/>
          </p:cNvSpPr>
          <p:nvPr>
            <p:ph type="sldNum" sz="quarter" idx="5"/>
          </p:nvPr>
        </p:nvSpPr>
        <p:spPr/>
        <p:txBody>
          <a:bodyPr/>
          <a:lstStyle/>
          <a:p>
            <a:r>
              <a:rPr lang="en-US"/>
              <a:t>Slide </a:t>
            </a:r>
            <a:fld id="{29DE756F-184F-4D3A-B7EF-A08AD88F334E}" type="slidenum">
              <a:rPr lang="en-US" smtClean="0"/>
              <a:pPr/>
              <a:t>42</a:t>
            </a:fld>
            <a:endParaRPr lang="en-US"/>
          </a:p>
        </p:txBody>
      </p:sp>
    </p:spTree>
    <p:extLst>
      <p:ext uri="{BB962C8B-B14F-4D97-AF65-F5344CB8AC3E}">
        <p14:creationId xmlns:p14="http://schemas.microsoft.com/office/powerpoint/2010/main" val="3549545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dirty="0"/>
              <a:t>Identical genotypes with </a:t>
            </a:r>
            <a:r>
              <a:rPr lang="en-US" sz="2800" b="1" dirty="0"/>
              <a:t>epidemiologic linkages </a:t>
            </a:r>
            <a:r>
              <a:rPr lang="en-US" sz="2800" dirty="0"/>
              <a:t>can indicate </a:t>
            </a:r>
            <a:r>
              <a:rPr lang="en-US" sz="2800" b="1" dirty="0"/>
              <a:t>recent transmission </a:t>
            </a:r>
            <a:r>
              <a:rPr lang="en-US" sz="2800" dirty="0"/>
              <a:t>and confirm suspected exposures</a:t>
            </a:r>
          </a:p>
          <a:p>
            <a:pPr marL="342900" indent="-342900">
              <a:lnSpc>
                <a:spcPct val="100000"/>
              </a:lnSpc>
              <a:buFont typeface="Arial" panose="020B0604020202020204" pitchFamily="34" charset="0"/>
              <a:buChar char="•"/>
            </a:pPr>
            <a:endParaRPr lang="en-US" sz="2400" dirty="0"/>
          </a:p>
          <a:p>
            <a:pPr marL="342900" indent="-342900">
              <a:lnSpc>
                <a:spcPct val="100000"/>
              </a:lnSpc>
              <a:buFont typeface="Arial" panose="020B0604020202020204" pitchFamily="34" charset="0"/>
              <a:buChar char="•"/>
            </a:pPr>
            <a:r>
              <a:rPr lang="en-US" sz="2400" dirty="0"/>
              <a:t>We have used culture results that are genotyped to track in TX</a:t>
            </a:r>
          </a:p>
          <a:p>
            <a:pPr marL="342900" indent="-342900">
              <a:lnSpc>
                <a:spcPct val="100000"/>
              </a:lnSpc>
              <a:buFont typeface="Arial" panose="020B0604020202020204" pitchFamily="34" charset="0"/>
              <a:buChar char="•"/>
            </a:pPr>
            <a:r>
              <a:rPr lang="en-US" sz="2400" dirty="0"/>
              <a:t>For ex, DSHS is following xx number of clusters</a:t>
            </a:r>
          </a:p>
          <a:p>
            <a:pPr marL="342900" indent="-342900">
              <a:lnSpc>
                <a:spcPct val="100000"/>
              </a:lnSpc>
              <a:buFont typeface="Arial" panose="020B0604020202020204" pitchFamily="34" charset="0"/>
              <a:buChar char="•"/>
            </a:pPr>
            <a:r>
              <a:rPr lang="en-US" sz="2400" dirty="0"/>
              <a:t>One started in 2019 and xxx</a:t>
            </a:r>
          </a:p>
          <a:p>
            <a:pPr marL="342900" indent="-342900">
              <a:lnSpc>
                <a:spcPct val="100000"/>
              </a:lnSpc>
              <a:buFont typeface="Arial" panose="020B0604020202020204" pitchFamily="34" charset="0"/>
              <a:buChar char="•"/>
            </a:pPr>
            <a:r>
              <a:rPr lang="en-US" sz="2400" dirty="0"/>
              <a:t>So those pts in your hospital may be part of that cluster – </a:t>
            </a:r>
          </a:p>
          <a:p>
            <a:endParaRPr lang="en-US" dirty="0"/>
          </a:p>
        </p:txBody>
      </p:sp>
      <p:sp>
        <p:nvSpPr>
          <p:cNvPr id="4" name="Slide Number Placeholder 3"/>
          <p:cNvSpPr>
            <a:spLocks noGrp="1"/>
          </p:cNvSpPr>
          <p:nvPr>
            <p:ph type="sldNum" sz="quarter" idx="5"/>
          </p:nvPr>
        </p:nvSpPr>
        <p:spPr/>
        <p:txBody>
          <a:bodyPr/>
          <a:lstStyle/>
          <a:p>
            <a:r>
              <a:rPr lang="en-US"/>
              <a:t>Slide </a:t>
            </a:r>
            <a:fld id="{29DE756F-184F-4D3A-B7EF-A08AD88F334E}" type="slidenum">
              <a:rPr lang="en-US" smtClean="0"/>
              <a:pPr/>
              <a:t>43</a:t>
            </a:fld>
            <a:endParaRPr lang="en-US"/>
          </a:p>
        </p:txBody>
      </p:sp>
    </p:spTree>
    <p:extLst>
      <p:ext uri="{BB962C8B-B14F-4D97-AF65-F5344CB8AC3E}">
        <p14:creationId xmlns:p14="http://schemas.microsoft.com/office/powerpoint/2010/main" val="3933576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922338"/>
            <a:ext cx="3559176" cy="2670175"/>
          </a:xfrm>
        </p:spPr>
      </p:sp>
      <p:sp>
        <p:nvSpPr>
          <p:cNvPr id="3" name="Notes Placeholder 2"/>
          <p:cNvSpPr>
            <a:spLocks noGrp="1"/>
          </p:cNvSpPr>
          <p:nvPr>
            <p:ph type="body" idx="1"/>
          </p:nvPr>
        </p:nvSpPr>
        <p:spPr/>
        <p:txBody>
          <a:bodyPr/>
          <a:lstStyle/>
          <a:p>
            <a:r>
              <a:rPr lang="en-US" dirty="0"/>
              <a:t>Post pandemic, TB cases in the US are increasing. In 2024, there were 10, 347 TB cases in the US with a rate of 3.0 per 100,000. In the US, TB disproportionally impacts non US born persons. In Texas we see a similar trend. TX had the 2</a:t>
            </a:r>
            <a:r>
              <a:rPr lang="en-US" baseline="30000" dirty="0"/>
              <a:t>nd</a:t>
            </a:r>
            <a:r>
              <a:rPr lang="en-US" dirty="0"/>
              <a:t> highest incidence in the US, with 1,238 cases reported in 2024. Over 60% of those are born outside the US, and our largest risk factors include diabetes and being a correctional resident, although we of course see TB in other populations including US born children, teens, and US born adults.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Slide </a:t>
            </a:r>
            <a:fld id="{29DE756F-184F-4D3A-B7EF-A08AD88F33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6572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922338"/>
            <a:ext cx="3559176" cy="26701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a:t>Slide </a:t>
            </a:r>
            <a:fld id="{29DE756F-184F-4D3A-B7EF-A08AD88F334E}" type="slidenum">
              <a:rPr lang="en-US" smtClean="0"/>
              <a:pPr/>
              <a:t>44</a:t>
            </a:fld>
            <a:endParaRPr lang="en-US"/>
          </a:p>
        </p:txBody>
      </p:sp>
    </p:spTree>
    <p:extLst>
      <p:ext uri="{BB962C8B-B14F-4D97-AF65-F5344CB8AC3E}">
        <p14:creationId xmlns:p14="http://schemas.microsoft.com/office/powerpoint/2010/main" val="37163822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Elevated white blood cell count; CT scan showed hydrocephalus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22167"/>
                </a:solidFill>
                <a:effectLst/>
                <a:uLnTx/>
                <a:uFillTx/>
                <a:latin typeface="Verdana"/>
                <a:ea typeface="+mn-ea"/>
                <a:cs typeface="+mn-cs"/>
              </a:rPr>
              <a:t>Slide </a:t>
            </a:r>
            <a:fld id="{29DE756F-184F-4D3A-B7EF-A08AD88F334E}" type="slidenum">
              <a:rPr kumimoji="0" lang="en-US" sz="1200" b="0" i="0" u="none" strike="noStrike" kern="1200" cap="none" spc="0" normalizeH="0" baseline="0" noProof="0" smtClean="0">
                <a:ln>
                  <a:noFill/>
                </a:ln>
                <a:solidFill>
                  <a:srgbClr val="022167"/>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022167"/>
              </a:solidFill>
              <a:effectLst/>
              <a:uLnTx/>
              <a:uFillTx/>
              <a:latin typeface="Verdana"/>
              <a:ea typeface="+mn-ea"/>
              <a:cs typeface="+mn-cs"/>
            </a:endParaRPr>
          </a:p>
        </p:txBody>
      </p:sp>
    </p:spTree>
    <p:extLst>
      <p:ext uri="{BB962C8B-B14F-4D97-AF65-F5344CB8AC3E}">
        <p14:creationId xmlns:p14="http://schemas.microsoft.com/office/powerpoint/2010/main" val="14749678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Elevated white blood cell count; CT scan showed hydrocephalus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22167"/>
                </a:solidFill>
                <a:effectLst/>
                <a:uLnTx/>
                <a:uFillTx/>
                <a:latin typeface="Verdana"/>
                <a:ea typeface="+mn-ea"/>
                <a:cs typeface="+mn-cs"/>
              </a:rPr>
              <a:t>Slide </a:t>
            </a:r>
            <a:fld id="{29DE756F-184F-4D3A-B7EF-A08AD88F334E}" type="slidenum">
              <a:rPr kumimoji="0" lang="en-US" sz="1200" b="0" i="0" u="none" strike="noStrike" kern="1200" cap="none" spc="0" normalizeH="0" baseline="0" noProof="0" smtClean="0">
                <a:ln>
                  <a:noFill/>
                </a:ln>
                <a:solidFill>
                  <a:srgbClr val="022167"/>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022167"/>
              </a:solidFill>
              <a:effectLst/>
              <a:uLnTx/>
              <a:uFillTx/>
              <a:latin typeface="Verdana"/>
              <a:ea typeface="+mn-ea"/>
              <a:cs typeface="+mn-cs"/>
            </a:endParaRPr>
          </a:p>
        </p:txBody>
      </p:sp>
    </p:spTree>
    <p:extLst>
      <p:ext uri="{BB962C8B-B14F-4D97-AF65-F5344CB8AC3E}">
        <p14:creationId xmlns:p14="http://schemas.microsoft.com/office/powerpoint/2010/main" val="19242076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r>
              <a:rPr lang="en-US"/>
              <a:t>Slide </a:t>
            </a:r>
            <a:fld id="{29DE756F-184F-4D3A-B7EF-A08AD88F334E}" type="slidenum">
              <a:rPr lang="en-US" smtClean="0"/>
              <a:pPr/>
              <a:t>47</a:t>
            </a:fld>
            <a:endParaRPr lang="en-US"/>
          </a:p>
        </p:txBody>
      </p:sp>
    </p:spTree>
    <p:extLst>
      <p:ext uri="{BB962C8B-B14F-4D97-AF65-F5344CB8AC3E}">
        <p14:creationId xmlns:p14="http://schemas.microsoft.com/office/powerpoint/2010/main" val="39327886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Child has a 4 – year old sister at home Child’s babysitter ultimately identified as the source case; she spent one day a week with the child. </a:t>
            </a:r>
          </a:p>
          <a:p>
            <a:endParaRPr lang="en-US" dirty="0"/>
          </a:p>
        </p:txBody>
      </p:sp>
      <p:sp>
        <p:nvSpPr>
          <p:cNvPr id="4" name="Slide Number Placeholder 3"/>
          <p:cNvSpPr>
            <a:spLocks noGrp="1"/>
          </p:cNvSpPr>
          <p:nvPr>
            <p:ph type="sldNum" sz="quarter" idx="5"/>
          </p:nvPr>
        </p:nvSpPr>
        <p:spPr/>
        <p:txBody>
          <a:bodyPr/>
          <a:lstStyle/>
          <a:p>
            <a:r>
              <a:rPr lang="en-US"/>
              <a:t>Slide </a:t>
            </a:r>
            <a:fld id="{29DE756F-184F-4D3A-B7EF-A08AD88F334E}" type="slidenum">
              <a:rPr lang="en-US" smtClean="0"/>
              <a:pPr/>
              <a:t>48</a:t>
            </a:fld>
            <a:endParaRPr lang="en-US"/>
          </a:p>
        </p:txBody>
      </p:sp>
    </p:spTree>
    <p:extLst>
      <p:ext uri="{BB962C8B-B14F-4D97-AF65-F5344CB8AC3E}">
        <p14:creationId xmlns:p14="http://schemas.microsoft.com/office/powerpoint/2010/main" val="11597739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3872B2-8B83-4828-B82C-8EAE50CFBFB6}" type="slidenum">
              <a:rPr lang="en-US" smtClean="0"/>
              <a:t>52</a:t>
            </a:fld>
            <a:endParaRPr lang="en-US"/>
          </a:p>
        </p:txBody>
      </p:sp>
    </p:spTree>
    <p:extLst>
      <p:ext uri="{BB962C8B-B14F-4D97-AF65-F5344CB8AC3E}">
        <p14:creationId xmlns:p14="http://schemas.microsoft.com/office/powerpoint/2010/main" val="17318625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r>
              <a:rPr lang="en-US"/>
              <a:t>Slide </a:t>
            </a:r>
            <a:fld id="{29DE756F-184F-4D3A-B7EF-A08AD88F334E}" type="slidenum">
              <a:rPr lang="en-US" smtClean="0"/>
              <a:pPr/>
              <a:t>53</a:t>
            </a:fld>
            <a:endParaRPr lang="en-US"/>
          </a:p>
        </p:txBody>
      </p:sp>
    </p:spTree>
    <p:extLst>
      <p:ext uri="{BB962C8B-B14F-4D97-AF65-F5344CB8AC3E}">
        <p14:creationId xmlns:p14="http://schemas.microsoft.com/office/powerpoint/2010/main" val="1972447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C4245"/>
                </a:solidFill>
                <a:effectLst/>
                <a:latin typeface="Noto Sans" panose="020B0502040504020204" pitchFamily="34" charset="0"/>
              </a:rPr>
              <a:t>Ending the TB epidemic will take coordination from public health entitles along with our community partners to not only recognize TB, but to also understand the domino effect it can have on a person, their family, and their community.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C4245"/>
              </a:solidFill>
              <a:effectLst/>
              <a:latin typeface="Noto Sans" panose="020B0502040504020204" pitchFamily="34" charset="0"/>
            </a:endParaRPr>
          </a:p>
          <a:p>
            <a:r>
              <a:rPr lang="en-US" dirty="0"/>
              <a:t>Centers for Disease Control and Prevention (CDC) – Division of TB Elimination (DTBE)’s goal to eliminate TB down to less than 1 case per one million persons includes reducing TB infections and removing barriers to healthcare. Six strategies are outlined including rapid recognition of TB transmission, a robust response, and expanding partnerships. So today we’ll talk though our role in those strategies.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C4245"/>
              </a:solidFill>
              <a:effectLst/>
              <a:latin typeface="Noto Sans" panose="020B0502040504020204" pitchFamily="34" charset="0"/>
            </a:endParaRPr>
          </a:p>
          <a:p>
            <a:endParaRPr lang="en-US" dirty="0"/>
          </a:p>
        </p:txBody>
      </p:sp>
      <p:sp>
        <p:nvSpPr>
          <p:cNvPr id="4" name="Slide Number Placeholder 3"/>
          <p:cNvSpPr>
            <a:spLocks noGrp="1"/>
          </p:cNvSpPr>
          <p:nvPr>
            <p:ph type="sldNum" sz="quarter" idx="5"/>
          </p:nvPr>
        </p:nvSpPr>
        <p:spPr/>
        <p:txBody>
          <a:bodyPr/>
          <a:lstStyle/>
          <a:p>
            <a:r>
              <a:rPr lang="en-US"/>
              <a:t>Slide </a:t>
            </a:r>
            <a:fld id="{29DE756F-184F-4D3A-B7EF-A08AD88F334E}" type="slidenum">
              <a:rPr lang="en-US" smtClean="0"/>
              <a:pPr/>
              <a:t>6</a:t>
            </a:fld>
            <a:endParaRPr lang="en-US"/>
          </a:p>
        </p:txBody>
      </p:sp>
    </p:spTree>
    <p:extLst>
      <p:ext uri="{BB962C8B-B14F-4D97-AF65-F5344CB8AC3E}">
        <p14:creationId xmlns:p14="http://schemas.microsoft.com/office/powerpoint/2010/main" val="1773870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jump into what we know about TB. </a:t>
            </a:r>
          </a:p>
        </p:txBody>
      </p:sp>
      <p:sp>
        <p:nvSpPr>
          <p:cNvPr id="4" name="Slide Number Placeholder 3"/>
          <p:cNvSpPr>
            <a:spLocks noGrp="1"/>
          </p:cNvSpPr>
          <p:nvPr>
            <p:ph type="sldNum" sz="quarter" idx="5"/>
          </p:nvPr>
        </p:nvSpPr>
        <p:spPr/>
        <p:txBody>
          <a:bodyPr/>
          <a:lstStyle/>
          <a:p>
            <a:r>
              <a:rPr lang="en-US"/>
              <a:t>Slide </a:t>
            </a:r>
            <a:fld id="{29DE756F-184F-4D3A-B7EF-A08AD88F334E}" type="slidenum">
              <a:rPr lang="en-US" smtClean="0"/>
              <a:pPr/>
              <a:t>7</a:t>
            </a:fld>
            <a:endParaRPr lang="en-US"/>
          </a:p>
        </p:txBody>
      </p:sp>
    </p:spTree>
    <p:extLst>
      <p:ext uri="{BB962C8B-B14F-4D97-AF65-F5344CB8AC3E}">
        <p14:creationId xmlns:p14="http://schemas.microsoft.com/office/powerpoint/2010/main" val="2001478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TB is caused by the bacterial mycobacterium tuberculosis. You probably associate it as a lung disease but it can be found outside the lungs like the bones, eye, brain. Infectious Tb spreads person to person through the air. While there is no vaccine to prevent infection (the BCG vaccine can prevent severe forms of TB), it is curable to combination drug therapy.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CC6E7A-4767-4E76-9E5E-AC6B9FE046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959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old way of thinking of TB is very binary – latent TB infection and active TB disease. In LTBI, someone has inactive bacteria. Their skin or blood test is positive, but they have no additional TB signs or symptoms. They cannot spread the infection. Then there’s active TB disease. About 5-10 percent of healthy adults will develop active TB from a latent infection at some point. Active TB is when that bacteria is multiplying and the patient starts to have those classic symptoms like weigh loss and a cough – or if outside the lungs they can have lymph node swelling or other findings. </a:t>
            </a:r>
          </a:p>
        </p:txBody>
      </p:sp>
      <p:sp>
        <p:nvSpPr>
          <p:cNvPr id="4" name="Slide Number Placeholder 3"/>
          <p:cNvSpPr>
            <a:spLocks noGrp="1"/>
          </p:cNvSpPr>
          <p:nvPr>
            <p:ph type="sldNum" sz="quarter" idx="5"/>
          </p:nvPr>
        </p:nvSpPr>
        <p:spPr/>
        <p:txBody>
          <a:bodyPr/>
          <a:lstStyle/>
          <a:p>
            <a:r>
              <a:rPr lang="en-US"/>
              <a:t>Slide </a:t>
            </a:r>
            <a:fld id="{29DE756F-184F-4D3A-B7EF-A08AD88F334E}" type="slidenum">
              <a:rPr lang="en-US" smtClean="0"/>
              <a:pPr/>
              <a:t>9</a:t>
            </a:fld>
            <a:endParaRPr lang="en-US"/>
          </a:p>
        </p:txBody>
      </p:sp>
    </p:spTree>
    <p:extLst>
      <p:ext uri="{BB962C8B-B14F-4D97-AF65-F5344CB8AC3E}">
        <p14:creationId xmlns:p14="http://schemas.microsoft.com/office/powerpoint/2010/main" val="1920449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newer way to think about TB is on a spectrum. On the left, you have someone who has inhaled the germs but their immune system has eliminated the bacteria either by an innate immune response or by an acquired immunity. We have contacts in the same house as some with with active TB who never test positive on their TB screening, whereas others may go onto develop latent TB infection which we previously described. </a:t>
            </a:r>
            <a:r>
              <a:rPr lang="en-US" b="0" i="0" dirty="0">
                <a:solidFill>
                  <a:srgbClr val="111111"/>
                </a:solidFill>
                <a:effectLst/>
                <a:latin typeface="Merriweather Sans" pitchFamily="2" charset="0"/>
              </a:rPr>
              <a:t>It is estimated that 25% of the world's population is latently infected. But only a small proportion will progress to active TB disease.</a:t>
            </a:r>
            <a:r>
              <a:rPr lang="en-US" dirty="0"/>
              <a:t> I’d like to point out that before active TB when the pt has a cough and other classic TB sigs, we have subclinical TB. That latent infection is awakened, but you may not see extensive disease yet. What’s important to know here is that not all tests are positive in someone with active TB and we can catch disease early when it’s recognized across the spectrum.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CC6E7A-4767-4E76-9E5E-AC6B9FE046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1660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2691" y="2707636"/>
            <a:ext cx="6738738" cy="1855167"/>
          </a:xfrm>
        </p:spPr>
        <p:txBody>
          <a:bodyPr anchor="b">
            <a:noAutofit/>
          </a:bodyPr>
          <a:lstStyle>
            <a:lvl1pPr algn="l">
              <a:defRPr sz="70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922691" y="4909354"/>
            <a:ext cx="6738738" cy="1100447"/>
          </a:xfrm>
        </p:spPr>
        <p:txBody>
          <a:bodyPr anchor="t"/>
          <a:lstStyle>
            <a:lvl1pPr marL="0" indent="0" algn="l">
              <a:buNone/>
              <a:defRPr sz="3600" b="1">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C6F5874-E0A9-44EE-AB08-3A28A532A9A5}" type="datetime1">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cxnSp>
        <p:nvCxnSpPr>
          <p:cNvPr id="15" name="Rule 14"/>
          <p:cNvCxnSpPr/>
          <p:nvPr userDrawn="1"/>
        </p:nvCxnSpPr>
        <p:spPr>
          <a:xfrm>
            <a:off x="922691" y="4776186"/>
            <a:ext cx="6738738" cy="0"/>
          </a:xfrm>
          <a:prstGeom prst="line">
            <a:avLst/>
          </a:prstGeom>
          <a:ln w="381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974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3197506"/>
            <a:ext cx="7886700" cy="1114960"/>
          </a:xfrm>
        </p:spPr>
        <p:txBody>
          <a:bodyPr anchor="b">
            <a:normAutofit/>
          </a:bodyPr>
          <a:lstStyle>
            <a:lvl1pPr algn="ctr">
              <a:defRPr sz="7000" b="1" baseline="0">
                <a:solidFill>
                  <a:schemeClr val="bg1"/>
                </a:solidFill>
              </a:defRPr>
            </a:lvl1pPr>
          </a:lstStyle>
          <a:p>
            <a:r>
              <a:rPr lang="en-US"/>
              <a:t>Thank you</a:t>
            </a:r>
          </a:p>
        </p:txBody>
      </p:sp>
      <p:sp>
        <p:nvSpPr>
          <p:cNvPr id="7" name="Text Placeholder 6"/>
          <p:cNvSpPr>
            <a:spLocks noGrp="1"/>
          </p:cNvSpPr>
          <p:nvPr>
            <p:ph type="body" sz="quarter" idx="13"/>
          </p:nvPr>
        </p:nvSpPr>
        <p:spPr>
          <a:xfrm>
            <a:off x="1573562" y="4580175"/>
            <a:ext cx="5913088" cy="1527661"/>
          </a:xfrm>
        </p:spPr>
        <p:txBody>
          <a:bodyPr>
            <a:normAutofit/>
          </a:bodyPr>
          <a:lstStyle>
            <a:lvl1pPr marL="0" indent="0" algn="ctr">
              <a:buNone/>
              <a:defRPr sz="2400" b="1">
                <a:solidFill>
                  <a:schemeClr val="bg1"/>
                </a:solidFill>
              </a:defRPr>
            </a:lvl1pPr>
          </a:lstStyle>
          <a:p>
            <a:pPr lvl="0"/>
            <a:r>
              <a:rPr lang="en-US"/>
              <a:t>Edit Master text styles</a:t>
            </a:r>
          </a:p>
        </p:txBody>
      </p:sp>
      <p:sp>
        <p:nvSpPr>
          <p:cNvPr id="3" name="Date Placeholder 2"/>
          <p:cNvSpPr>
            <a:spLocks noGrp="1"/>
          </p:cNvSpPr>
          <p:nvPr>
            <p:ph type="dt" sz="half" idx="10"/>
          </p:nvPr>
        </p:nvSpPr>
        <p:spPr/>
        <p:txBody>
          <a:bodyPr/>
          <a:lstStyle/>
          <a:p>
            <a:fld id="{CE0F2C72-0207-403C-921D-90EF0254586B}" type="datetime1">
              <a:rPr lang="en-US" smtClean="0"/>
              <a:t>7/14/2025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64D530-B60B-4A5A-91C0-C766C58A4783}" type="slidenum">
              <a:rPr lang="en-US" smtClean="0"/>
              <a:t>‹#›</a:t>
            </a:fld>
            <a:endParaRPr lang="en-US"/>
          </a:p>
        </p:txBody>
      </p:sp>
      <p:cxnSp>
        <p:nvCxnSpPr>
          <p:cNvPr id="13" name="Line 1"/>
          <p:cNvCxnSpPr/>
          <p:nvPr userDrawn="1"/>
        </p:nvCxnSpPr>
        <p:spPr>
          <a:xfrm>
            <a:off x="586756" y="4431069"/>
            <a:ext cx="7886700" cy="2625"/>
          </a:xfrm>
          <a:prstGeom prst="line">
            <a:avLst/>
          </a:prstGeom>
          <a:ln w="57150">
            <a:solidFill>
              <a:schemeClr val="accent1"/>
            </a:solidFill>
          </a:ln>
          <a:effectLst/>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57145639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and Smart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6ABD5-C31F-46EC-9CD3-DED924A08517}"/>
              </a:ext>
            </a:extLst>
          </p:cNvPr>
          <p:cNvSpPr>
            <a:spLocks noGrp="1"/>
          </p:cNvSpPr>
          <p:nvPr>
            <p:ph type="title"/>
          </p:nvPr>
        </p:nvSpPr>
        <p:spPr>
          <a:xfrm>
            <a:off x="628650" y="365126"/>
            <a:ext cx="3886200" cy="1108807"/>
          </a:xfrm>
        </p:spPr>
        <p:txBody>
          <a:bodyPr/>
          <a:lstStyle>
            <a:lvl1pPr>
              <a:defRPr b="1">
                <a:solidFill>
                  <a:srgbClr val="003087"/>
                </a:solidFill>
                <a:latin typeface="+mn-lt"/>
              </a:defRPr>
            </a:lvl1pPr>
          </a:lstStyle>
          <a:p>
            <a:r>
              <a:rPr lang="en-US"/>
              <a:t>Click to edit Master title style</a:t>
            </a:r>
          </a:p>
        </p:txBody>
      </p:sp>
      <p:sp>
        <p:nvSpPr>
          <p:cNvPr id="10" name="Subtitle 2">
            <a:extLst>
              <a:ext uri="{FF2B5EF4-FFF2-40B4-BE49-F238E27FC236}">
                <a16:creationId xmlns:a16="http://schemas.microsoft.com/office/drawing/2014/main" id="{CB133A63-C708-47BD-ACF4-8B6CB2BD3D06}"/>
              </a:ext>
            </a:extLst>
          </p:cNvPr>
          <p:cNvSpPr>
            <a:spLocks noGrp="1"/>
          </p:cNvSpPr>
          <p:nvPr>
            <p:ph type="subTitle" idx="13"/>
          </p:nvPr>
        </p:nvSpPr>
        <p:spPr>
          <a:xfrm>
            <a:off x="628650" y="1473933"/>
            <a:ext cx="3886200" cy="408005"/>
          </a:xfrm>
        </p:spPr>
        <p:txBody>
          <a:bodyPr/>
          <a:lstStyle>
            <a:lvl1pPr marL="0" indent="0" algn="l">
              <a:buNone/>
              <a:defRPr sz="1800" b="1">
                <a:solidFill>
                  <a:srgbClr val="3F576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3" name="Content Placeholder 2">
            <a:extLst>
              <a:ext uri="{FF2B5EF4-FFF2-40B4-BE49-F238E27FC236}">
                <a16:creationId xmlns:a16="http://schemas.microsoft.com/office/drawing/2014/main" id="{C9FC7437-CEE2-4D3D-ABFF-BA414C9612E1}"/>
              </a:ext>
            </a:extLst>
          </p:cNvPr>
          <p:cNvSpPr>
            <a:spLocks noGrp="1"/>
          </p:cNvSpPr>
          <p:nvPr>
            <p:ph sz="half" idx="1"/>
          </p:nvPr>
        </p:nvSpPr>
        <p:spPr>
          <a:xfrm>
            <a:off x="628650" y="2202023"/>
            <a:ext cx="3886200" cy="3974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martArt Placeholder 5">
            <a:extLst>
              <a:ext uri="{FF2B5EF4-FFF2-40B4-BE49-F238E27FC236}">
                <a16:creationId xmlns:a16="http://schemas.microsoft.com/office/drawing/2014/main" id="{93B84CD7-E3DE-4EAD-B020-8FA723115259}"/>
              </a:ext>
            </a:extLst>
          </p:cNvPr>
          <p:cNvSpPr>
            <a:spLocks noGrp="1"/>
          </p:cNvSpPr>
          <p:nvPr>
            <p:ph type="dgm" sz="quarter" idx="14"/>
          </p:nvPr>
        </p:nvSpPr>
        <p:spPr>
          <a:xfrm>
            <a:off x="4643437" y="365125"/>
            <a:ext cx="4424363" cy="5811837"/>
          </a:xfrm>
        </p:spPr>
        <p:txBody>
          <a:bodyPr/>
          <a:lstStyle/>
          <a:p>
            <a:r>
              <a:rPr lang="en-US"/>
              <a:t>Click icon to add SmartArt graphic</a:t>
            </a:r>
          </a:p>
        </p:txBody>
      </p:sp>
      <p:sp>
        <p:nvSpPr>
          <p:cNvPr id="11" name="Pentagon 9" title="&quot;&quot;">
            <a:extLst>
              <a:ext uri="{FF2B5EF4-FFF2-40B4-BE49-F238E27FC236}">
                <a16:creationId xmlns:a16="http://schemas.microsoft.com/office/drawing/2014/main" id="{074A4DD4-1876-4878-9EFC-2A372FE3E4E6}"/>
              </a:ext>
            </a:extLst>
          </p:cNvPr>
          <p:cNvSpPr/>
          <p:nvPr userDrawn="1"/>
        </p:nvSpPr>
        <p:spPr>
          <a:xfrm>
            <a:off x="0" y="1881937"/>
            <a:ext cx="4643438"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46" tIns="32273" rIns="64546" bIns="32273" numCol="1" spcCol="0" rtlCol="0" fromWordArt="0" anchor="ctr" anchorCtr="0" forceAA="0" compatLnSpc="1">
            <a:prstTxWarp prst="textNoShape">
              <a:avLst/>
            </a:prstTxWarp>
            <a:noAutofit/>
          </a:bodyPr>
          <a:lstStyle/>
          <a:p>
            <a:pPr algn="ctr"/>
            <a:endParaRPr lang="en-US" sz="1694" b="1">
              <a:solidFill>
                <a:schemeClr val="tx1"/>
              </a:solidFill>
            </a:endParaRPr>
          </a:p>
        </p:txBody>
      </p:sp>
    </p:spTree>
    <p:extLst>
      <p:ext uri="{BB962C8B-B14F-4D97-AF65-F5344CB8AC3E}">
        <p14:creationId xmlns:p14="http://schemas.microsoft.com/office/powerpoint/2010/main" val="39195857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1F0F69E-33C8-46AD-AFE8-E682F31FDB5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B042E3-8A59-4CF8-BACD-284F3D6047A3}"/>
              </a:ext>
            </a:extLst>
          </p:cNvPr>
          <p:cNvSpPr>
            <a:spLocks noGrp="1"/>
          </p:cNvSpPr>
          <p:nvPr>
            <p:ph type="body" idx="1" hasCustomPrompt="1"/>
          </p:nvPr>
        </p:nvSpPr>
        <p:spPr>
          <a:xfrm>
            <a:off x="629842" y="1681163"/>
            <a:ext cx="3868340" cy="823912"/>
          </a:xfrm>
        </p:spPr>
        <p:txBody>
          <a:bodyPr anchor="b"/>
          <a:lstStyle>
            <a:lvl1pPr marL="0" indent="0">
              <a:buNone/>
              <a:defRPr sz="1800" b="1">
                <a:solidFill>
                  <a:srgbClr val="3F576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en-US"/>
              <a:t>Click to edit Master subtitle style</a:t>
            </a:r>
          </a:p>
        </p:txBody>
      </p:sp>
      <p:sp>
        <p:nvSpPr>
          <p:cNvPr id="4" name="Content Placeholder 3">
            <a:extLst>
              <a:ext uri="{FF2B5EF4-FFF2-40B4-BE49-F238E27FC236}">
                <a16:creationId xmlns:a16="http://schemas.microsoft.com/office/drawing/2014/main" id="{43085664-0946-473B-868A-BEEF5B704977}"/>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B17778-023B-49CB-BE94-DEB9D1F32C95}"/>
              </a:ext>
            </a:extLst>
          </p:cNvPr>
          <p:cNvSpPr>
            <a:spLocks noGrp="1"/>
          </p:cNvSpPr>
          <p:nvPr>
            <p:ph type="body" sz="quarter" idx="3" hasCustomPrompt="1"/>
          </p:nvPr>
        </p:nvSpPr>
        <p:spPr>
          <a:xfrm>
            <a:off x="4629150" y="1681163"/>
            <a:ext cx="3887391" cy="823912"/>
          </a:xfrm>
        </p:spPr>
        <p:txBody>
          <a:bodyPr anchor="b"/>
          <a:lstStyle>
            <a:lvl1pPr marL="0" indent="0">
              <a:buNone/>
              <a:defRPr sz="1800" b="1">
                <a:solidFill>
                  <a:srgbClr val="3F576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en-US"/>
              <a:t>Click to edit Master subtitle style</a:t>
            </a:r>
          </a:p>
        </p:txBody>
      </p:sp>
      <p:sp>
        <p:nvSpPr>
          <p:cNvPr id="6" name="Content Placeholder 5">
            <a:extLst>
              <a:ext uri="{FF2B5EF4-FFF2-40B4-BE49-F238E27FC236}">
                <a16:creationId xmlns:a16="http://schemas.microsoft.com/office/drawing/2014/main" id="{D22EBC45-D549-45B7-9284-C4D9BD44FB73}"/>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FD8CA6-BCA5-4C41-AE0B-6F8E3F3EF031}"/>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0805082F-CA85-447C-980B-AF8AD0CF45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9554CB-67B2-405D-AA12-5203EF6BE27B}"/>
              </a:ext>
            </a:extLst>
          </p:cNvPr>
          <p:cNvSpPr>
            <a:spLocks noGrp="1"/>
          </p:cNvSpPr>
          <p:nvPr>
            <p:ph type="sldNum" sz="quarter" idx="12"/>
          </p:nvPr>
        </p:nvSpPr>
        <p:spPr/>
        <p:txBody>
          <a:bodyPr/>
          <a:lstStyle/>
          <a:p>
            <a:fld id="{2AF131E7-C65A-4205-BD59-AD27FEB0E13B}" type="slidenum">
              <a:rPr lang="en-US" smtClean="0"/>
              <a:t>‹#›</a:t>
            </a:fld>
            <a:endParaRPr lang="en-US"/>
          </a:p>
        </p:txBody>
      </p:sp>
      <p:sp>
        <p:nvSpPr>
          <p:cNvPr id="10" name="Pentagon 9" title="&quot;&quot;">
            <a:extLst>
              <a:ext uri="{FF2B5EF4-FFF2-40B4-BE49-F238E27FC236}">
                <a16:creationId xmlns:a16="http://schemas.microsoft.com/office/drawing/2014/main" id="{227EE276-2340-47AD-808D-8111F32104A8}"/>
              </a:ext>
            </a:extLst>
          </p:cNvPr>
          <p:cNvSpPr/>
          <p:nvPr userDrawn="1"/>
        </p:nvSpPr>
        <p:spPr>
          <a:xfrm>
            <a:off x="0" y="1633333"/>
            <a:ext cx="4936404"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46" tIns="32273" rIns="64546" bIns="32273" numCol="1" spcCol="0" rtlCol="0" fromWordArt="0" anchor="ctr" anchorCtr="0" forceAA="0" compatLnSpc="1">
            <a:prstTxWarp prst="textNoShape">
              <a:avLst/>
            </a:prstTxWarp>
            <a:noAutofit/>
          </a:bodyPr>
          <a:lstStyle/>
          <a:p>
            <a:pPr algn="ctr"/>
            <a:endParaRPr lang="en-US" sz="1694" b="1">
              <a:solidFill>
                <a:schemeClr val="tx1"/>
              </a:solidFill>
            </a:endParaRPr>
          </a:p>
        </p:txBody>
      </p:sp>
    </p:spTree>
    <p:extLst>
      <p:ext uri="{BB962C8B-B14F-4D97-AF65-F5344CB8AC3E}">
        <p14:creationId xmlns:p14="http://schemas.microsoft.com/office/powerpoint/2010/main" val="41759253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1F0F69E-33C8-46AD-AFE8-E682F31FDB5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7" name="Date Placeholder 6">
            <a:extLst>
              <a:ext uri="{FF2B5EF4-FFF2-40B4-BE49-F238E27FC236}">
                <a16:creationId xmlns:a16="http://schemas.microsoft.com/office/drawing/2014/main" id="{D6FD8CA6-BCA5-4C41-AE0B-6F8E3F3EF031}"/>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0805082F-CA85-447C-980B-AF8AD0CF45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9554CB-67B2-405D-AA12-5203EF6BE27B}"/>
              </a:ext>
            </a:extLst>
          </p:cNvPr>
          <p:cNvSpPr>
            <a:spLocks noGrp="1"/>
          </p:cNvSpPr>
          <p:nvPr>
            <p:ph type="sldNum" sz="quarter" idx="12"/>
          </p:nvPr>
        </p:nvSpPr>
        <p:spPr/>
        <p:txBody>
          <a:bodyPr/>
          <a:lstStyle/>
          <a:p>
            <a:fld id="{2AF131E7-C65A-4205-BD59-AD27FEB0E13B}" type="slidenum">
              <a:rPr lang="en-US" smtClean="0"/>
              <a:t>‹#›</a:t>
            </a:fld>
            <a:endParaRPr lang="en-US"/>
          </a:p>
        </p:txBody>
      </p:sp>
      <p:sp>
        <p:nvSpPr>
          <p:cNvPr id="10" name="Pentagon 9" title="&quot;&quot;">
            <a:extLst>
              <a:ext uri="{FF2B5EF4-FFF2-40B4-BE49-F238E27FC236}">
                <a16:creationId xmlns:a16="http://schemas.microsoft.com/office/drawing/2014/main" id="{227EE276-2340-47AD-808D-8111F32104A8}"/>
              </a:ext>
            </a:extLst>
          </p:cNvPr>
          <p:cNvSpPr/>
          <p:nvPr userDrawn="1"/>
        </p:nvSpPr>
        <p:spPr>
          <a:xfrm>
            <a:off x="0" y="1633333"/>
            <a:ext cx="4936404"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46" tIns="32273" rIns="64546" bIns="32273" numCol="1" spcCol="0" rtlCol="0" fromWordArt="0" anchor="ctr" anchorCtr="0" forceAA="0" compatLnSpc="1">
            <a:prstTxWarp prst="textNoShape">
              <a:avLst/>
            </a:prstTxWarp>
            <a:noAutofit/>
          </a:bodyPr>
          <a:lstStyle/>
          <a:p>
            <a:pPr algn="ctr"/>
            <a:endParaRPr lang="en-US" sz="1694" b="1">
              <a:solidFill>
                <a:schemeClr val="tx1"/>
              </a:solidFill>
            </a:endParaRPr>
          </a:p>
        </p:txBody>
      </p:sp>
      <p:sp>
        <p:nvSpPr>
          <p:cNvPr id="12" name="Table Placeholder 11">
            <a:extLst>
              <a:ext uri="{FF2B5EF4-FFF2-40B4-BE49-F238E27FC236}">
                <a16:creationId xmlns:a16="http://schemas.microsoft.com/office/drawing/2014/main" id="{AE97D9D6-D5E6-4AB6-931A-C7DAD67FF1B1}"/>
              </a:ext>
            </a:extLst>
          </p:cNvPr>
          <p:cNvSpPr>
            <a:spLocks noGrp="1"/>
          </p:cNvSpPr>
          <p:nvPr>
            <p:ph type="tbl" sz="quarter" idx="13"/>
          </p:nvPr>
        </p:nvSpPr>
        <p:spPr>
          <a:xfrm>
            <a:off x="628651" y="1982479"/>
            <a:ext cx="7886699" cy="4165423"/>
          </a:xfrm>
        </p:spPr>
        <p:txBody>
          <a:bodyPr/>
          <a:lstStyle/>
          <a:p>
            <a:r>
              <a:rPr lang="en-US"/>
              <a:t>Click icon to add table</a:t>
            </a:r>
          </a:p>
        </p:txBody>
      </p:sp>
    </p:spTree>
    <p:extLst>
      <p:ext uri="{BB962C8B-B14F-4D97-AF65-F5344CB8AC3E}">
        <p14:creationId xmlns:p14="http://schemas.microsoft.com/office/powerpoint/2010/main" val="32293101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E5682-FAE2-42A3-AF81-49944D0B83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547DC5-63BB-42E8-BDA7-AA9FEFE752E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B07C0EFE-8E38-48E6-9C30-91250D0891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0EF709-0170-4F0E-8BA7-0BCC93770675}"/>
              </a:ext>
            </a:extLst>
          </p:cNvPr>
          <p:cNvSpPr>
            <a:spLocks noGrp="1"/>
          </p:cNvSpPr>
          <p:nvPr>
            <p:ph type="sldNum" sz="quarter" idx="12"/>
          </p:nvPr>
        </p:nvSpPr>
        <p:spPr/>
        <p:txBody>
          <a:bodyPr/>
          <a:lstStyle/>
          <a:p>
            <a:fld id="{2AF131E7-C65A-4205-BD59-AD27FEB0E13B}" type="slidenum">
              <a:rPr lang="en-US" smtClean="0"/>
              <a:t>‹#›</a:t>
            </a:fld>
            <a:endParaRPr lang="en-US"/>
          </a:p>
        </p:txBody>
      </p:sp>
    </p:spTree>
    <p:extLst>
      <p:ext uri="{BB962C8B-B14F-4D97-AF65-F5344CB8AC3E}">
        <p14:creationId xmlns:p14="http://schemas.microsoft.com/office/powerpoint/2010/main" val="37552881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No Titl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D682CF4-D412-4779-B721-D677D66C32C5}"/>
              </a:ext>
            </a:extLst>
          </p:cNvPr>
          <p:cNvSpPr>
            <a:spLocks noGrp="1"/>
          </p:cNvSpPr>
          <p:nvPr>
            <p:ph type="sldNum" sz="quarter" idx="12"/>
          </p:nvPr>
        </p:nvSpPr>
        <p:spPr/>
        <p:txBody>
          <a:bodyPr/>
          <a:lstStyle/>
          <a:p>
            <a:fld id="{2AF131E7-C65A-4205-BD59-AD27FEB0E13B}" type="slidenum">
              <a:rPr lang="en-US" smtClean="0"/>
              <a:t>‹#›</a:t>
            </a:fld>
            <a:endParaRPr lang="en-US"/>
          </a:p>
        </p:txBody>
      </p:sp>
      <p:sp>
        <p:nvSpPr>
          <p:cNvPr id="7" name="Content Placeholder 6">
            <a:extLst>
              <a:ext uri="{FF2B5EF4-FFF2-40B4-BE49-F238E27FC236}">
                <a16:creationId xmlns:a16="http://schemas.microsoft.com/office/drawing/2014/main" id="{F3E62DF9-FC82-4F23-899A-C9F89F882958}"/>
              </a:ext>
            </a:extLst>
          </p:cNvPr>
          <p:cNvSpPr>
            <a:spLocks noGrp="1"/>
          </p:cNvSpPr>
          <p:nvPr>
            <p:ph sz="quarter" idx="13"/>
          </p:nvPr>
        </p:nvSpPr>
        <p:spPr>
          <a:xfrm>
            <a:off x="500063" y="742950"/>
            <a:ext cx="8143875" cy="5372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22" title="&quot; &quot;">
            <a:extLst>
              <a:ext uri="{FF2B5EF4-FFF2-40B4-BE49-F238E27FC236}">
                <a16:creationId xmlns:a16="http://schemas.microsoft.com/office/drawing/2014/main" id="{F70E1DB0-FA35-4359-A511-0FFBC260B0CF}"/>
              </a:ext>
            </a:extLst>
          </p:cNvPr>
          <p:cNvCxnSpPr>
            <a:cxnSpLocks noChangeShapeType="1"/>
          </p:cNvCxnSpPr>
          <p:nvPr userDrawn="1"/>
        </p:nvCxnSpPr>
        <p:spPr bwMode="auto">
          <a:xfrm>
            <a:off x="0" y="161925"/>
            <a:ext cx="9144000" cy="0"/>
          </a:xfrm>
          <a:prstGeom prst="line">
            <a:avLst/>
          </a:prstGeom>
          <a:ln w="762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46379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E3493D-3AC6-45EE-B19D-FE79522375D9}"/>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662C2881-EB4F-4F07-A241-DA76ABA607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32DF5A-775D-4FC2-9C23-B06497E48DCB}"/>
              </a:ext>
            </a:extLst>
          </p:cNvPr>
          <p:cNvSpPr>
            <a:spLocks noGrp="1"/>
          </p:cNvSpPr>
          <p:nvPr>
            <p:ph type="sldNum" sz="quarter" idx="12"/>
          </p:nvPr>
        </p:nvSpPr>
        <p:spPr/>
        <p:txBody>
          <a:bodyPr/>
          <a:lstStyle/>
          <a:p>
            <a:fld id="{2AF131E7-C65A-4205-BD59-AD27FEB0E13B}" type="slidenum">
              <a:rPr lang="en-US" smtClean="0"/>
              <a:t>‹#›</a:t>
            </a:fld>
            <a:endParaRPr lang="en-US"/>
          </a:p>
        </p:txBody>
      </p:sp>
    </p:spTree>
    <p:extLst>
      <p:ext uri="{BB962C8B-B14F-4D97-AF65-F5344CB8AC3E}">
        <p14:creationId xmlns:p14="http://schemas.microsoft.com/office/powerpoint/2010/main" val="13032398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FAC3F-E8C3-47D6-9C29-15820A7AE7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4D5C3B-0D78-4F4C-9165-AB9D4B0FCC8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CBE6E-823D-4EB4-82C4-38F5D4B08BE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7253706-2B1F-4D77-B1DA-92FFBBA74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A7F56-5FD6-4829-A5D1-8D275B647B90}"/>
              </a:ext>
            </a:extLst>
          </p:cNvPr>
          <p:cNvSpPr>
            <a:spLocks noGrp="1"/>
          </p:cNvSpPr>
          <p:nvPr>
            <p:ph type="sldNum" sz="quarter" idx="12"/>
          </p:nvPr>
        </p:nvSpPr>
        <p:spPr/>
        <p:txBody>
          <a:bodyPr/>
          <a:lstStyle/>
          <a:p>
            <a:fld id="{2AF131E7-C65A-4205-BD59-AD27FEB0E13B}" type="slidenum">
              <a:rPr lang="en-US" smtClean="0"/>
              <a:t>‹#›</a:t>
            </a:fld>
            <a:endParaRPr lang="en-US"/>
          </a:p>
        </p:txBody>
      </p:sp>
      <p:sp>
        <p:nvSpPr>
          <p:cNvPr id="7" name="Pentagon 9" title="&quot;&quot;">
            <a:extLst>
              <a:ext uri="{FF2B5EF4-FFF2-40B4-BE49-F238E27FC236}">
                <a16:creationId xmlns:a16="http://schemas.microsoft.com/office/drawing/2014/main" id="{7CC38CDD-64DC-4DFD-A53D-533ECED83431}"/>
              </a:ext>
            </a:extLst>
          </p:cNvPr>
          <p:cNvSpPr/>
          <p:nvPr userDrawn="1"/>
        </p:nvSpPr>
        <p:spPr>
          <a:xfrm>
            <a:off x="0" y="1696611"/>
            <a:ext cx="4936404"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46" tIns="32273" rIns="64546" bIns="32273" numCol="1" spcCol="0" rtlCol="0" fromWordArt="0" anchor="ctr" anchorCtr="0" forceAA="0" compatLnSpc="1">
            <a:prstTxWarp prst="textNoShape">
              <a:avLst/>
            </a:prstTxWarp>
            <a:noAutofit/>
          </a:bodyPr>
          <a:lstStyle/>
          <a:p>
            <a:pPr algn="ctr"/>
            <a:endParaRPr lang="en-US" sz="1694" b="1">
              <a:solidFill>
                <a:schemeClr val="tx1"/>
              </a:solidFill>
            </a:endParaRPr>
          </a:p>
        </p:txBody>
      </p:sp>
    </p:spTree>
    <p:extLst>
      <p:ext uri="{BB962C8B-B14F-4D97-AF65-F5344CB8AC3E}">
        <p14:creationId xmlns:p14="http://schemas.microsoft.com/office/powerpoint/2010/main" val="881022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cNvSpPr>
            <a:spLocks noGrp="1"/>
          </p:cNvSpPr>
          <p:nvPr>
            <p:ph type="ctrTitle"/>
          </p:nvPr>
        </p:nvSpPr>
        <p:spPr>
          <a:xfrm>
            <a:off x="1188720" y="2647779"/>
            <a:ext cx="6858000" cy="2011680"/>
          </a:xfrm>
        </p:spPr>
        <p:txBody>
          <a:bodyPr anchor="b">
            <a:noAutofit/>
          </a:bodyPr>
          <a:lstStyle>
            <a:lvl1pPr algn="l">
              <a:defRPr sz="3000" b="1">
                <a:solidFill>
                  <a:schemeClr val="tx2"/>
                </a:solidFill>
              </a:defRPr>
            </a:lvl1pPr>
          </a:lstStyle>
          <a:p>
            <a:r>
              <a:rPr lang="en-US"/>
              <a:t>Click to edit Master title style</a:t>
            </a:r>
          </a:p>
        </p:txBody>
      </p:sp>
      <p:sp>
        <p:nvSpPr>
          <p:cNvPr id="3" name="Subtitle"/>
          <p:cNvSpPr>
            <a:spLocks noGrp="1"/>
          </p:cNvSpPr>
          <p:nvPr>
            <p:ph type="subTitle" idx="1"/>
          </p:nvPr>
        </p:nvSpPr>
        <p:spPr>
          <a:xfrm>
            <a:off x="1165860" y="4906339"/>
            <a:ext cx="6858000" cy="1188720"/>
          </a:xfrm>
        </p:spPr>
        <p:txBody>
          <a:bodyPr anchor="t">
            <a:normAutofit/>
          </a:bodyPr>
          <a:lstStyle>
            <a:lvl1pPr marL="0" indent="0" algn="l">
              <a:buNone/>
              <a:defRPr sz="1800" b="1">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p:cNvSpPr>
            <a:spLocks noGrp="1"/>
          </p:cNvSpPr>
          <p:nvPr>
            <p:ph type="dt" sz="half" idx="10"/>
          </p:nvPr>
        </p:nvSpPr>
        <p:spPr>
          <a:xfrm>
            <a:off x="274320" y="6309362"/>
            <a:ext cx="1554480" cy="365125"/>
          </a:xfrm>
        </p:spPr>
        <p:txBody>
          <a:bodyPr/>
          <a:lstStyle>
            <a:lvl1pPr>
              <a:defRPr baseline="0">
                <a:solidFill>
                  <a:schemeClr val="tx2"/>
                </a:solidFill>
              </a:defRPr>
            </a:lvl1pPr>
          </a:lstStyle>
          <a:p>
            <a:endParaRPr lang="en-US"/>
          </a:p>
        </p:txBody>
      </p:sp>
      <p:sp>
        <p:nvSpPr>
          <p:cNvPr id="5" name="Footer Placeholder"/>
          <p:cNvSpPr>
            <a:spLocks noGrp="1"/>
          </p:cNvSpPr>
          <p:nvPr>
            <p:ph type="ftr" sz="quarter" idx="11"/>
          </p:nvPr>
        </p:nvSpPr>
        <p:spPr>
          <a:xfrm>
            <a:off x="1920240" y="6309363"/>
            <a:ext cx="5943600" cy="365125"/>
          </a:xfrm>
        </p:spPr>
        <p:txBody>
          <a:bodyPr/>
          <a:lstStyle/>
          <a:p>
            <a:endParaRPr lang="en-US"/>
          </a:p>
        </p:txBody>
      </p:sp>
      <p:sp>
        <p:nvSpPr>
          <p:cNvPr id="6" name="Slide Number Placeholder"/>
          <p:cNvSpPr>
            <a:spLocks noGrp="1"/>
          </p:cNvSpPr>
          <p:nvPr>
            <p:ph type="sldNum" sz="quarter" idx="12"/>
          </p:nvPr>
        </p:nvSpPr>
        <p:spPr>
          <a:xfrm>
            <a:off x="7955280" y="6309363"/>
            <a:ext cx="914400" cy="365125"/>
          </a:xfrm>
        </p:spPr>
        <p:txBody>
          <a:bodyPr/>
          <a:lstStyle/>
          <a:p>
            <a:fld id="{3264D530-B60B-4A5A-91C0-C766C58A4783}" type="slidenum">
              <a:rPr lang="en-US" smtClean="0"/>
              <a:t>‹#›</a:t>
            </a:fld>
            <a:endParaRPr lang="en-US"/>
          </a:p>
        </p:txBody>
      </p:sp>
      <p:cxnSp>
        <p:nvCxnSpPr>
          <p:cNvPr id="15" name="Line"/>
          <p:cNvCxnSpPr/>
          <p:nvPr userDrawn="1"/>
        </p:nvCxnSpPr>
        <p:spPr>
          <a:xfrm>
            <a:off x="1188720" y="4754880"/>
            <a:ext cx="6858000" cy="0"/>
          </a:xfrm>
          <a:prstGeom prst="line">
            <a:avLst/>
          </a:prstGeom>
          <a:ln w="38100">
            <a:solidFill>
              <a:srgbClr val="FFC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55731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Introdu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74320" y="274320"/>
            <a:ext cx="5394960" cy="1371600"/>
          </a:xfrm>
          <a:ln>
            <a:noFill/>
          </a:ln>
        </p:spPr>
        <p:txBody>
          <a:bodyPr lIns="0" tIns="0" rIns="0" bIns="0" anchor="b" anchorCtr="0">
            <a:noAutofit/>
          </a:bodyPr>
          <a:lstStyle>
            <a:lvl1pPr>
              <a:defRPr sz="2400" b="1">
                <a:solidFill>
                  <a:srgbClr val="FFC000"/>
                </a:solidFill>
              </a:defRPr>
            </a:lvl1pPr>
          </a:lstStyle>
          <a:p>
            <a:r>
              <a:rPr lang="en-US"/>
              <a:t>Click to edit Master title style</a:t>
            </a:r>
          </a:p>
        </p:txBody>
      </p:sp>
      <p:sp>
        <p:nvSpPr>
          <p:cNvPr id="7" name="Content Placeholder 1">
            <a:extLst>
              <a:ext uri="{FF2B5EF4-FFF2-40B4-BE49-F238E27FC236}">
                <a16:creationId xmlns:a16="http://schemas.microsoft.com/office/drawing/2014/main" id="{00EBDE14-9207-4782-A559-66E7A7069912}"/>
              </a:ext>
            </a:extLst>
          </p:cNvPr>
          <p:cNvSpPr>
            <a:spLocks noGrp="1"/>
          </p:cNvSpPr>
          <p:nvPr>
            <p:ph sz="quarter" idx="15"/>
          </p:nvPr>
        </p:nvSpPr>
        <p:spPr>
          <a:xfrm>
            <a:off x="274320" y="2194560"/>
            <a:ext cx="6309360" cy="3931920"/>
          </a:xfrm>
          <a:noFill/>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87591CBD-CC1F-47B5-8597-1101984C0ECF}"/>
              </a:ext>
            </a:extLst>
          </p:cNvPr>
          <p:cNvSpPr>
            <a:spLocks noGrp="1"/>
          </p:cNvSpPr>
          <p:nvPr>
            <p:ph sz="quarter" idx="16"/>
          </p:nvPr>
        </p:nvSpPr>
        <p:spPr>
          <a:xfrm>
            <a:off x="6766560" y="2377440"/>
            <a:ext cx="2103120" cy="3749040"/>
          </a:xfrm>
          <a:noFill/>
        </p:spPr>
        <p:txBody>
          <a:bodyPr/>
          <a:lstStyle/>
          <a:p>
            <a:pPr lvl="0"/>
            <a:r>
              <a:rPr lang="en-US"/>
              <a:t>Click to edit Master text styles</a:t>
            </a:r>
          </a:p>
        </p:txBody>
      </p:sp>
      <p:sp>
        <p:nvSpPr>
          <p:cNvPr id="4" name="Date Placeholder"/>
          <p:cNvSpPr>
            <a:spLocks noGrp="1"/>
          </p:cNvSpPr>
          <p:nvPr>
            <p:ph type="dt" sz="half" idx="10"/>
          </p:nvPr>
        </p:nvSpPr>
        <p:spPr>
          <a:xfrm>
            <a:off x="274320" y="6302377"/>
            <a:ext cx="1554480" cy="365125"/>
          </a:xfrm>
        </p:spPr>
        <p:txBody>
          <a:bodyPr/>
          <a:lstStyle>
            <a:lvl1pPr>
              <a:defRPr>
                <a:solidFill>
                  <a:srgbClr val="022151"/>
                </a:solidFill>
              </a:defRPr>
            </a:lvl1pPr>
          </a:lstStyle>
          <a:p>
            <a:endParaRPr lang="en-US"/>
          </a:p>
        </p:txBody>
      </p:sp>
      <p:sp>
        <p:nvSpPr>
          <p:cNvPr id="5" name="Footer Placeholder"/>
          <p:cNvSpPr>
            <a:spLocks noGrp="1"/>
          </p:cNvSpPr>
          <p:nvPr>
            <p:ph type="ftr" sz="quarter" idx="11"/>
          </p:nvPr>
        </p:nvSpPr>
        <p:spPr>
          <a:xfrm>
            <a:off x="1920240" y="6309363"/>
            <a:ext cx="5943600" cy="365125"/>
          </a:xfrm>
        </p:spPr>
        <p:txBody>
          <a:bodyPr/>
          <a:lstStyle/>
          <a:p>
            <a:endParaRPr lang="en-US"/>
          </a:p>
        </p:txBody>
      </p:sp>
      <p:sp>
        <p:nvSpPr>
          <p:cNvPr id="6" name="Slide Number Placeholder"/>
          <p:cNvSpPr>
            <a:spLocks noGrp="1"/>
          </p:cNvSpPr>
          <p:nvPr>
            <p:ph type="sldNum" sz="quarter" idx="12"/>
          </p:nvPr>
        </p:nvSpPr>
        <p:spPr>
          <a:xfrm>
            <a:off x="7955280" y="6309363"/>
            <a:ext cx="914400" cy="365125"/>
          </a:xfrm>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42788275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011680" y="274320"/>
            <a:ext cx="6858000" cy="1097280"/>
          </a:xfrm>
          <a:effectLst/>
        </p:spPr>
        <p:txBody>
          <a:bodyPr anchor="b" anchorCtr="0">
            <a:noAutofit/>
          </a:bodyPr>
          <a:lstStyle>
            <a:lvl1pPr>
              <a:defRPr sz="2400" b="1">
                <a:solidFill>
                  <a:schemeClr val="tx2"/>
                </a:solidFill>
              </a:defRPr>
            </a:lvl1pPr>
          </a:lstStyle>
          <a:p>
            <a:r>
              <a:rPr lang="en-US"/>
              <a:t>Click to edit Master title style</a:t>
            </a:r>
          </a:p>
        </p:txBody>
      </p:sp>
      <p:sp>
        <p:nvSpPr>
          <p:cNvPr id="8" name="Content Placeholder 1">
            <a:extLst>
              <a:ext uri="{FF2B5EF4-FFF2-40B4-BE49-F238E27FC236}">
                <a16:creationId xmlns:a16="http://schemas.microsoft.com/office/drawing/2014/main" id="{9FC9BD2F-33E0-464D-873C-2EF10B70F4CC}"/>
              </a:ext>
            </a:extLst>
          </p:cNvPr>
          <p:cNvSpPr>
            <a:spLocks noGrp="1"/>
          </p:cNvSpPr>
          <p:nvPr>
            <p:ph sz="quarter" idx="13"/>
          </p:nvPr>
        </p:nvSpPr>
        <p:spPr>
          <a:xfrm>
            <a:off x="2011680" y="1645920"/>
            <a:ext cx="338328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E8AE6335-D237-42A1-A81B-3B7AEA6D2265}"/>
              </a:ext>
            </a:extLst>
          </p:cNvPr>
          <p:cNvSpPr>
            <a:spLocks noGrp="1"/>
          </p:cNvSpPr>
          <p:nvPr>
            <p:ph sz="quarter" idx="14"/>
          </p:nvPr>
        </p:nvSpPr>
        <p:spPr>
          <a:xfrm>
            <a:off x="5486400" y="1645920"/>
            <a:ext cx="338328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p:cNvSpPr>
            <a:spLocks noGrp="1"/>
          </p:cNvSpPr>
          <p:nvPr>
            <p:ph type="dt" sz="half" idx="10"/>
          </p:nvPr>
        </p:nvSpPr>
        <p:spPr>
          <a:xfrm>
            <a:off x="1463040" y="6311902"/>
            <a:ext cx="1554480" cy="365125"/>
          </a:xfrm>
        </p:spPr>
        <p:txBody>
          <a:bodyPr/>
          <a:lstStyle>
            <a:lvl1pPr algn="l">
              <a:defRPr>
                <a:solidFill>
                  <a:srgbClr val="022151"/>
                </a:solidFill>
              </a:defRPr>
            </a:lvl1pPr>
          </a:lstStyle>
          <a:p>
            <a:endParaRPr lang="en-US"/>
          </a:p>
        </p:txBody>
      </p:sp>
      <p:sp>
        <p:nvSpPr>
          <p:cNvPr id="6" name="Footer Placeholder"/>
          <p:cNvSpPr>
            <a:spLocks noGrp="1"/>
          </p:cNvSpPr>
          <p:nvPr>
            <p:ph type="ftr" sz="quarter" idx="11"/>
          </p:nvPr>
        </p:nvSpPr>
        <p:spPr>
          <a:xfrm>
            <a:off x="3108960" y="6309363"/>
            <a:ext cx="4754880" cy="365125"/>
          </a:xfrm>
        </p:spPr>
        <p:txBody>
          <a:bodyPr/>
          <a:lstStyle/>
          <a:p>
            <a:endParaRPr lang="en-US"/>
          </a:p>
        </p:txBody>
      </p:sp>
      <p:sp>
        <p:nvSpPr>
          <p:cNvPr id="7" name="Slide Number Placeholder"/>
          <p:cNvSpPr>
            <a:spLocks noGrp="1"/>
          </p:cNvSpPr>
          <p:nvPr>
            <p:ph type="sldNum" sz="quarter" idx="12"/>
          </p:nvPr>
        </p:nvSpPr>
        <p:spPr>
          <a:xfrm>
            <a:off x="7955280" y="6309363"/>
            <a:ext cx="914400" cy="365125"/>
          </a:xfrm>
        </p:spPr>
        <p:txBody>
          <a:bodyPr/>
          <a:lstStyle/>
          <a:p>
            <a:fld id="{3264D530-B60B-4A5A-91C0-C766C58A4783}" type="slidenum">
              <a:rPr lang="en-US" smtClean="0"/>
              <a:t>‹#›</a:t>
            </a:fld>
            <a:endParaRPr lang="en-US"/>
          </a:p>
        </p:txBody>
      </p:sp>
      <p:cxnSp>
        <p:nvCxnSpPr>
          <p:cNvPr id="10" name="Line"/>
          <p:cNvCxnSpPr/>
          <p:nvPr userDrawn="1"/>
        </p:nvCxnSpPr>
        <p:spPr>
          <a:xfrm flipV="1">
            <a:off x="2011680" y="1554480"/>
            <a:ext cx="6858000" cy="1788"/>
          </a:xfrm>
          <a:prstGeom prst="line">
            <a:avLst/>
          </a:prstGeom>
          <a:ln w="38100">
            <a:solidFill>
              <a:srgbClr val="FFC6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14264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2691" y="2707636"/>
            <a:ext cx="6738738" cy="1855167"/>
          </a:xfrm>
        </p:spPr>
        <p:txBody>
          <a:bodyPr anchor="b">
            <a:noAutofit/>
          </a:bodyPr>
          <a:lstStyle>
            <a:lvl1pPr algn="l">
              <a:defRPr sz="7000" b="1">
                <a:solidFill>
                  <a:schemeClr val="tx1"/>
                </a:solidFill>
              </a:defRPr>
            </a:lvl1pPr>
          </a:lstStyle>
          <a:p>
            <a:r>
              <a:rPr lang="en-US"/>
              <a:t>Click to edit Master title style</a:t>
            </a:r>
          </a:p>
        </p:txBody>
      </p:sp>
      <p:sp>
        <p:nvSpPr>
          <p:cNvPr id="3" name="Subtitle 2"/>
          <p:cNvSpPr>
            <a:spLocks noGrp="1"/>
          </p:cNvSpPr>
          <p:nvPr>
            <p:ph type="subTitle" idx="1"/>
          </p:nvPr>
        </p:nvSpPr>
        <p:spPr>
          <a:xfrm>
            <a:off x="922691" y="4909354"/>
            <a:ext cx="6738738" cy="1100447"/>
          </a:xfrm>
        </p:spPr>
        <p:txBody>
          <a:bodyPr anchor="t"/>
          <a:lstStyle>
            <a:lvl1pPr marL="0" indent="0" algn="l">
              <a:buNone/>
              <a:defRPr sz="3600" b="1">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C6F5874-E0A9-44EE-AB08-3A28A532A9A5}" type="datetime1">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cxnSp>
        <p:nvCxnSpPr>
          <p:cNvPr id="15" name="Line 14"/>
          <p:cNvCxnSpPr/>
          <p:nvPr userDrawn="1"/>
        </p:nvCxnSpPr>
        <p:spPr>
          <a:xfrm>
            <a:off x="922691" y="4776186"/>
            <a:ext cx="673873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94924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One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011680" y="274320"/>
            <a:ext cx="6858000" cy="1097280"/>
          </a:xfrm>
          <a:effectLst/>
        </p:spPr>
        <p:txBody>
          <a:bodyPr anchor="b" anchorCtr="0">
            <a:noAutofit/>
          </a:bodyPr>
          <a:lstStyle>
            <a:lvl1pPr>
              <a:defRPr sz="2400" b="1">
                <a:solidFill>
                  <a:schemeClr val="tx2"/>
                </a:solidFill>
              </a:defRPr>
            </a:lvl1pPr>
          </a:lstStyle>
          <a:p>
            <a:r>
              <a:rPr lang="en-US"/>
              <a:t>Click to edit Master title style</a:t>
            </a:r>
          </a:p>
        </p:txBody>
      </p:sp>
      <p:sp>
        <p:nvSpPr>
          <p:cNvPr id="8" name="Content Placeholder">
            <a:extLst>
              <a:ext uri="{FF2B5EF4-FFF2-40B4-BE49-F238E27FC236}">
                <a16:creationId xmlns:a16="http://schemas.microsoft.com/office/drawing/2014/main" id="{9FC9BD2F-33E0-464D-873C-2EF10B70F4CC}"/>
              </a:ext>
            </a:extLst>
          </p:cNvPr>
          <p:cNvSpPr>
            <a:spLocks noGrp="1"/>
          </p:cNvSpPr>
          <p:nvPr>
            <p:ph sz="quarter" idx="13"/>
          </p:nvPr>
        </p:nvSpPr>
        <p:spPr>
          <a:xfrm>
            <a:off x="2011680" y="1645920"/>
            <a:ext cx="6858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p:cNvSpPr>
            <a:spLocks noGrp="1"/>
          </p:cNvSpPr>
          <p:nvPr>
            <p:ph type="dt" sz="half" idx="10"/>
          </p:nvPr>
        </p:nvSpPr>
        <p:spPr>
          <a:xfrm>
            <a:off x="1463040" y="6311902"/>
            <a:ext cx="1554480" cy="365125"/>
          </a:xfrm>
        </p:spPr>
        <p:txBody>
          <a:bodyPr/>
          <a:lstStyle>
            <a:lvl1pPr algn="l">
              <a:defRPr>
                <a:solidFill>
                  <a:srgbClr val="022151"/>
                </a:solidFill>
              </a:defRPr>
            </a:lvl1pPr>
          </a:lstStyle>
          <a:p>
            <a:endParaRPr lang="en-US"/>
          </a:p>
        </p:txBody>
      </p:sp>
      <p:sp>
        <p:nvSpPr>
          <p:cNvPr id="6" name="Footer Placeholder"/>
          <p:cNvSpPr>
            <a:spLocks noGrp="1"/>
          </p:cNvSpPr>
          <p:nvPr>
            <p:ph type="ftr" sz="quarter" idx="11"/>
          </p:nvPr>
        </p:nvSpPr>
        <p:spPr>
          <a:xfrm>
            <a:off x="3108960" y="6309363"/>
            <a:ext cx="4754880" cy="365125"/>
          </a:xfrm>
        </p:spPr>
        <p:txBody>
          <a:bodyPr/>
          <a:lstStyle/>
          <a:p>
            <a:endParaRPr lang="en-US"/>
          </a:p>
        </p:txBody>
      </p:sp>
      <p:sp>
        <p:nvSpPr>
          <p:cNvPr id="7" name="Slide Number Placeholder"/>
          <p:cNvSpPr>
            <a:spLocks noGrp="1"/>
          </p:cNvSpPr>
          <p:nvPr>
            <p:ph type="sldNum" sz="quarter" idx="12"/>
          </p:nvPr>
        </p:nvSpPr>
        <p:spPr>
          <a:xfrm>
            <a:off x="7955280" y="6309363"/>
            <a:ext cx="914400" cy="365125"/>
          </a:xfrm>
        </p:spPr>
        <p:txBody>
          <a:bodyPr/>
          <a:lstStyle/>
          <a:p>
            <a:fld id="{3264D530-B60B-4A5A-91C0-C766C58A4783}" type="slidenum">
              <a:rPr lang="en-US" smtClean="0"/>
              <a:t>‹#›</a:t>
            </a:fld>
            <a:endParaRPr lang="en-US"/>
          </a:p>
        </p:txBody>
      </p:sp>
      <p:cxnSp>
        <p:nvCxnSpPr>
          <p:cNvPr id="10" name="Line"/>
          <p:cNvCxnSpPr/>
          <p:nvPr userDrawn="1"/>
        </p:nvCxnSpPr>
        <p:spPr>
          <a:xfrm flipV="1">
            <a:off x="2011680" y="1554480"/>
            <a:ext cx="6858000" cy="1788"/>
          </a:xfrm>
          <a:prstGeom prst="line">
            <a:avLst/>
          </a:prstGeom>
          <a:ln w="38100">
            <a:solidFill>
              <a:srgbClr val="FFC6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100039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Wide 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cNvSpPr>
            <a:spLocks noGrp="1"/>
          </p:cNvSpPr>
          <p:nvPr>
            <p:ph type="title"/>
          </p:nvPr>
        </p:nvSpPr>
        <p:spPr>
          <a:xfrm>
            <a:off x="1280160" y="274320"/>
            <a:ext cx="7589520" cy="1097280"/>
          </a:xfrm>
        </p:spPr>
        <p:txBody>
          <a:bodyPr/>
          <a:lstStyle>
            <a:lvl1pPr>
              <a:defRPr sz="2400" b="1">
                <a:solidFill>
                  <a:schemeClr val="tx2"/>
                </a:solidFill>
              </a:defRPr>
            </a:lvl1pPr>
          </a:lstStyle>
          <a:p>
            <a:r>
              <a:rPr lang="en-US"/>
              <a:t>Click to edit Master title style</a:t>
            </a:r>
          </a:p>
        </p:txBody>
      </p:sp>
      <p:sp>
        <p:nvSpPr>
          <p:cNvPr id="6" name="Content Placeholder 1">
            <a:extLst>
              <a:ext uri="{FF2B5EF4-FFF2-40B4-BE49-F238E27FC236}">
                <a16:creationId xmlns:a16="http://schemas.microsoft.com/office/drawing/2014/main" id="{4B267EAC-9DB6-4B58-B920-5FF9CB536C08}"/>
              </a:ext>
            </a:extLst>
          </p:cNvPr>
          <p:cNvSpPr>
            <a:spLocks noGrp="1"/>
          </p:cNvSpPr>
          <p:nvPr>
            <p:ph sz="quarter" idx="13"/>
          </p:nvPr>
        </p:nvSpPr>
        <p:spPr>
          <a:xfrm>
            <a:off x="1280160" y="1463040"/>
            <a:ext cx="3749040" cy="4754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FA04C2AD-F3CD-4C8A-8301-BB8E5E485B99}"/>
              </a:ext>
            </a:extLst>
          </p:cNvPr>
          <p:cNvSpPr>
            <a:spLocks noGrp="1"/>
          </p:cNvSpPr>
          <p:nvPr>
            <p:ph sz="quarter" idx="14"/>
          </p:nvPr>
        </p:nvSpPr>
        <p:spPr>
          <a:xfrm>
            <a:off x="5120640" y="1463040"/>
            <a:ext cx="3749040" cy="4754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p:cNvSpPr>
            <a:spLocks noGrp="1"/>
          </p:cNvSpPr>
          <p:nvPr>
            <p:ph type="dt" sz="half" idx="10"/>
          </p:nvPr>
        </p:nvSpPr>
        <p:spPr>
          <a:xfrm>
            <a:off x="914400" y="6309363"/>
            <a:ext cx="1554480" cy="365125"/>
          </a:xfrm>
        </p:spPr>
        <p:txBody>
          <a:bodyPr/>
          <a:lstStyle>
            <a:lvl1pPr algn="l">
              <a:defRPr>
                <a:solidFill>
                  <a:srgbClr val="022151"/>
                </a:solidFill>
              </a:defRPr>
            </a:lvl1pPr>
          </a:lstStyle>
          <a:p>
            <a:endParaRPr lang="en-US"/>
          </a:p>
        </p:txBody>
      </p:sp>
      <p:sp>
        <p:nvSpPr>
          <p:cNvPr id="4" name="Footer Placeholder"/>
          <p:cNvSpPr>
            <a:spLocks noGrp="1"/>
          </p:cNvSpPr>
          <p:nvPr>
            <p:ph type="ftr" sz="quarter" idx="11"/>
          </p:nvPr>
        </p:nvSpPr>
        <p:spPr>
          <a:xfrm>
            <a:off x="2560320" y="6309363"/>
            <a:ext cx="5303520" cy="365125"/>
          </a:xfrm>
        </p:spPr>
        <p:txBody>
          <a:bodyPr/>
          <a:lstStyle/>
          <a:p>
            <a:endParaRPr lang="en-US"/>
          </a:p>
        </p:txBody>
      </p:sp>
      <p:sp>
        <p:nvSpPr>
          <p:cNvPr id="5" name="Slide Number Placeholder"/>
          <p:cNvSpPr>
            <a:spLocks noGrp="1"/>
          </p:cNvSpPr>
          <p:nvPr>
            <p:ph type="sldNum" sz="quarter" idx="12"/>
          </p:nvPr>
        </p:nvSpPr>
        <p:spPr>
          <a:xfrm>
            <a:off x="7955280" y="6309363"/>
            <a:ext cx="914400" cy="365125"/>
          </a:xfrm>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14710865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Wide One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cNvSpPr>
            <a:spLocks noGrp="1"/>
          </p:cNvSpPr>
          <p:nvPr>
            <p:ph type="title"/>
          </p:nvPr>
        </p:nvSpPr>
        <p:spPr>
          <a:xfrm>
            <a:off x="1280160" y="274320"/>
            <a:ext cx="7589520" cy="1097280"/>
          </a:xfrm>
        </p:spPr>
        <p:txBody>
          <a:bodyPr/>
          <a:lstStyle>
            <a:lvl1pPr>
              <a:defRPr sz="2400" b="1">
                <a:solidFill>
                  <a:schemeClr val="tx2"/>
                </a:solidFill>
              </a:defRPr>
            </a:lvl1pPr>
          </a:lstStyle>
          <a:p>
            <a:r>
              <a:rPr lang="en-US"/>
              <a:t>Click to edit Master title style</a:t>
            </a:r>
          </a:p>
        </p:txBody>
      </p:sp>
      <p:sp>
        <p:nvSpPr>
          <p:cNvPr id="6" name="Content Placeholder">
            <a:extLst>
              <a:ext uri="{FF2B5EF4-FFF2-40B4-BE49-F238E27FC236}">
                <a16:creationId xmlns:a16="http://schemas.microsoft.com/office/drawing/2014/main" id="{4B267EAC-9DB6-4B58-B920-5FF9CB536C08}"/>
              </a:ext>
            </a:extLst>
          </p:cNvPr>
          <p:cNvSpPr>
            <a:spLocks noGrp="1"/>
          </p:cNvSpPr>
          <p:nvPr>
            <p:ph sz="quarter" idx="13"/>
          </p:nvPr>
        </p:nvSpPr>
        <p:spPr>
          <a:xfrm>
            <a:off x="1280160" y="1463040"/>
            <a:ext cx="7589520" cy="4754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p:cNvSpPr>
            <a:spLocks noGrp="1"/>
          </p:cNvSpPr>
          <p:nvPr>
            <p:ph type="dt" sz="half" idx="10"/>
          </p:nvPr>
        </p:nvSpPr>
        <p:spPr>
          <a:xfrm>
            <a:off x="914400" y="6309363"/>
            <a:ext cx="1554480" cy="365125"/>
          </a:xfrm>
        </p:spPr>
        <p:txBody>
          <a:bodyPr/>
          <a:lstStyle>
            <a:lvl1pPr algn="l">
              <a:defRPr>
                <a:solidFill>
                  <a:srgbClr val="022151"/>
                </a:solidFill>
              </a:defRPr>
            </a:lvl1pPr>
          </a:lstStyle>
          <a:p>
            <a:endParaRPr lang="en-US"/>
          </a:p>
        </p:txBody>
      </p:sp>
      <p:sp>
        <p:nvSpPr>
          <p:cNvPr id="4" name="Footer Placeholder"/>
          <p:cNvSpPr>
            <a:spLocks noGrp="1"/>
          </p:cNvSpPr>
          <p:nvPr>
            <p:ph type="ftr" sz="quarter" idx="11"/>
          </p:nvPr>
        </p:nvSpPr>
        <p:spPr>
          <a:xfrm>
            <a:off x="2560320" y="6309363"/>
            <a:ext cx="5303520" cy="365125"/>
          </a:xfrm>
        </p:spPr>
        <p:txBody>
          <a:bodyPr/>
          <a:lstStyle/>
          <a:p>
            <a:endParaRPr lang="en-US"/>
          </a:p>
        </p:txBody>
      </p:sp>
      <p:sp>
        <p:nvSpPr>
          <p:cNvPr id="5" name="Slide Number Placeholder"/>
          <p:cNvSpPr>
            <a:spLocks noGrp="1"/>
          </p:cNvSpPr>
          <p:nvPr>
            <p:ph type="sldNum" sz="quarter" idx="12"/>
          </p:nvPr>
        </p:nvSpPr>
        <p:spPr>
          <a:xfrm>
            <a:off x="7955280" y="6309363"/>
            <a:ext cx="914400" cy="365125"/>
          </a:xfrm>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34647652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Content and Side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74320" y="274320"/>
            <a:ext cx="5394960" cy="1371600"/>
          </a:xfrm>
          <a:ln>
            <a:noFill/>
          </a:ln>
        </p:spPr>
        <p:txBody>
          <a:bodyPr lIns="0" tIns="0" rIns="0" bIns="0" anchor="b" anchorCtr="0">
            <a:noAutofit/>
          </a:bodyPr>
          <a:lstStyle>
            <a:lvl1pPr>
              <a:defRPr sz="2400" b="1">
                <a:solidFill>
                  <a:schemeClr val="bg1"/>
                </a:solidFill>
              </a:defRPr>
            </a:lvl1pPr>
          </a:lstStyle>
          <a:p>
            <a:r>
              <a:rPr lang="en-US"/>
              <a:t>Click to edit Master title style</a:t>
            </a:r>
          </a:p>
        </p:txBody>
      </p:sp>
      <p:sp>
        <p:nvSpPr>
          <p:cNvPr id="7" name="Content Placeholder 1">
            <a:extLst>
              <a:ext uri="{FF2B5EF4-FFF2-40B4-BE49-F238E27FC236}">
                <a16:creationId xmlns:a16="http://schemas.microsoft.com/office/drawing/2014/main" id="{00EBDE14-9207-4782-A559-66E7A7069912}"/>
              </a:ext>
            </a:extLst>
          </p:cNvPr>
          <p:cNvSpPr>
            <a:spLocks noGrp="1"/>
          </p:cNvSpPr>
          <p:nvPr>
            <p:ph sz="quarter" idx="15"/>
          </p:nvPr>
        </p:nvSpPr>
        <p:spPr>
          <a:xfrm>
            <a:off x="274320" y="2194560"/>
            <a:ext cx="6309360" cy="3931920"/>
          </a:xfrm>
          <a:noFill/>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87591CBD-CC1F-47B5-8597-1101984C0ECF}"/>
              </a:ext>
            </a:extLst>
          </p:cNvPr>
          <p:cNvSpPr>
            <a:spLocks noGrp="1"/>
          </p:cNvSpPr>
          <p:nvPr>
            <p:ph sz="quarter" idx="16"/>
          </p:nvPr>
        </p:nvSpPr>
        <p:spPr>
          <a:xfrm>
            <a:off x="6766560" y="2377440"/>
            <a:ext cx="2103120" cy="3749040"/>
          </a:xfrm>
          <a:noFill/>
        </p:spPr>
        <p:txBody>
          <a:bodyPr/>
          <a:lstStyle/>
          <a:p>
            <a:pPr lvl="0"/>
            <a:r>
              <a:rPr lang="en-US"/>
              <a:t>Click to edit Master text styles</a:t>
            </a:r>
          </a:p>
        </p:txBody>
      </p:sp>
      <p:sp>
        <p:nvSpPr>
          <p:cNvPr id="4" name="Date Placeholder"/>
          <p:cNvSpPr>
            <a:spLocks noGrp="1"/>
          </p:cNvSpPr>
          <p:nvPr>
            <p:ph type="dt" sz="half" idx="10"/>
          </p:nvPr>
        </p:nvSpPr>
        <p:spPr>
          <a:xfrm>
            <a:off x="274320" y="6311902"/>
            <a:ext cx="1554480" cy="365125"/>
          </a:xfrm>
        </p:spPr>
        <p:txBody>
          <a:bodyPr/>
          <a:lstStyle>
            <a:lvl1pPr>
              <a:defRPr>
                <a:solidFill>
                  <a:srgbClr val="022151"/>
                </a:solidFill>
              </a:defRPr>
            </a:lvl1pPr>
          </a:lstStyle>
          <a:p>
            <a:endParaRPr lang="en-US"/>
          </a:p>
        </p:txBody>
      </p:sp>
      <p:sp>
        <p:nvSpPr>
          <p:cNvPr id="5" name="Footer Placeholder"/>
          <p:cNvSpPr>
            <a:spLocks noGrp="1"/>
          </p:cNvSpPr>
          <p:nvPr>
            <p:ph type="ftr" sz="quarter" idx="11"/>
          </p:nvPr>
        </p:nvSpPr>
        <p:spPr>
          <a:xfrm>
            <a:off x="1920240" y="6309363"/>
            <a:ext cx="5943600" cy="365125"/>
          </a:xfrm>
        </p:spPr>
        <p:txBody>
          <a:bodyPr/>
          <a:lstStyle/>
          <a:p>
            <a:endParaRPr lang="en-US"/>
          </a:p>
        </p:txBody>
      </p:sp>
      <p:sp>
        <p:nvSpPr>
          <p:cNvPr id="6" name="Slide Number Placeholder"/>
          <p:cNvSpPr>
            <a:spLocks noGrp="1"/>
          </p:cNvSpPr>
          <p:nvPr>
            <p:ph type="sldNum" sz="quarter" idx="12"/>
          </p:nvPr>
        </p:nvSpPr>
        <p:spPr>
          <a:xfrm>
            <a:off x="7955280" y="6309363"/>
            <a:ext cx="914400" cy="365125"/>
          </a:xfrm>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37912229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B89CE3-59F3-4862-823A-0FEB939B00F0}"/>
              </a:ext>
            </a:extLst>
          </p:cNvPr>
          <p:cNvSpPr>
            <a:spLocks noGrp="1"/>
          </p:cNvSpPr>
          <p:nvPr>
            <p:ph sz="half" idx="1"/>
          </p:nvPr>
        </p:nvSpPr>
        <p:spPr>
          <a:xfrm>
            <a:off x="1804397" y="1825625"/>
            <a:ext cx="325805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0462D6-05EC-42BC-90B3-E1244B68257D}"/>
              </a:ext>
            </a:extLst>
          </p:cNvPr>
          <p:cNvSpPr>
            <a:spLocks noGrp="1"/>
          </p:cNvSpPr>
          <p:nvPr>
            <p:ph sz="half" idx="2"/>
          </p:nvPr>
        </p:nvSpPr>
        <p:spPr>
          <a:xfrm>
            <a:off x="5257296" y="1825625"/>
            <a:ext cx="325805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F6FFCB7-78F2-42A0-B3F8-7C78139E98F4}"/>
              </a:ext>
            </a:extLst>
          </p:cNvPr>
          <p:cNvSpPr>
            <a:spLocks noGrp="1"/>
          </p:cNvSpPr>
          <p:nvPr>
            <p:ph type="sldNum" sz="quarter" idx="12"/>
          </p:nvPr>
        </p:nvSpPr>
        <p:spPr>
          <a:xfrm>
            <a:off x="6457950" y="6356351"/>
            <a:ext cx="2057400" cy="365125"/>
          </a:xfrm>
          <a:prstGeom prst="rect">
            <a:avLst/>
          </a:prstGeom>
        </p:spPr>
        <p:txBody>
          <a:bodyPr/>
          <a:lstStyle/>
          <a:p>
            <a:fld id="{21EDE7A0-2A40-4843-A4BA-64BCA4242F6B}" type="slidenum">
              <a:rPr lang="en-US" smtClean="0"/>
              <a:t>‹#›</a:t>
            </a:fld>
            <a:endParaRPr lang="en-US"/>
          </a:p>
        </p:txBody>
      </p:sp>
      <p:sp>
        <p:nvSpPr>
          <p:cNvPr id="5" name="Title 4">
            <a:extLst>
              <a:ext uri="{FF2B5EF4-FFF2-40B4-BE49-F238E27FC236}">
                <a16:creationId xmlns:a16="http://schemas.microsoft.com/office/drawing/2014/main" id="{4244305F-9E51-4C97-993B-6CFA7BD879EF}"/>
              </a:ext>
            </a:extLst>
          </p:cNvPr>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10176701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E4B68-0B79-44AD-8CC1-FFCBDF4EF0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AB490E-881C-48B0-BCF6-F629AFBAFC4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516454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E4B68-0B79-44AD-8CC1-FFCBDF4EF0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AB490E-881C-48B0-BCF6-F629AFBAFC4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31776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F599D-6C02-48E0-8201-93256B595011}"/>
              </a:ext>
            </a:extLst>
          </p:cNvPr>
          <p:cNvSpPr>
            <a:spLocks noGrp="1"/>
          </p:cNvSpPr>
          <p:nvPr>
            <p:ph type="title"/>
          </p:nvPr>
        </p:nvSpPr>
        <p:spPr>
          <a:xfrm>
            <a:off x="628650" y="241301"/>
            <a:ext cx="7886700" cy="1325563"/>
          </a:xfrm>
        </p:spPr>
        <p:txBody>
          <a:bodyPr/>
          <a:lstStyle/>
          <a:p>
            <a:r>
              <a:rPr lang="en-US"/>
              <a:t>Click to edit Master title style</a:t>
            </a:r>
          </a:p>
        </p:txBody>
      </p:sp>
      <p:sp>
        <p:nvSpPr>
          <p:cNvPr id="7" name="Text Placeholder 6">
            <a:extLst>
              <a:ext uri="{FF2B5EF4-FFF2-40B4-BE49-F238E27FC236}">
                <a16:creationId xmlns:a16="http://schemas.microsoft.com/office/drawing/2014/main" id="{0AEDC7E3-DEC9-4498-81FE-201C83A126DE}"/>
              </a:ext>
            </a:extLst>
          </p:cNvPr>
          <p:cNvSpPr>
            <a:spLocks noGrp="1"/>
          </p:cNvSpPr>
          <p:nvPr>
            <p:ph type="body" sz="quarter" idx="10"/>
          </p:nvPr>
        </p:nvSpPr>
        <p:spPr>
          <a:xfrm>
            <a:off x="628650" y="1690688"/>
            <a:ext cx="3943350" cy="472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9E24D776-7FA7-4215-BC62-AA2523B364B6}"/>
              </a:ext>
            </a:extLst>
          </p:cNvPr>
          <p:cNvSpPr>
            <a:spLocks noGrp="1"/>
          </p:cNvSpPr>
          <p:nvPr>
            <p:ph type="pic" sz="quarter" idx="11"/>
          </p:nvPr>
        </p:nvSpPr>
        <p:spPr>
          <a:xfrm>
            <a:off x="4572000" y="1566864"/>
            <a:ext cx="4572000" cy="5068889"/>
          </a:xfrm>
        </p:spPr>
        <p:txBody>
          <a:bodyPr/>
          <a:lstStyle/>
          <a:p>
            <a:endParaRPr lang="en-US"/>
          </a:p>
          <a:p>
            <a:endParaRPr lang="en-US"/>
          </a:p>
          <a:p>
            <a:endParaRPr lang="en-US"/>
          </a:p>
          <a:p>
            <a:r>
              <a:rPr lang="en-US"/>
              <a:t>Picture</a:t>
            </a:r>
          </a:p>
        </p:txBody>
      </p:sp>
    </p:spTree>
    <p:extLst>
      <p:ext uri="{BB962C8B-B14F-4D97-AF65-F5344CB8AC3E}">
        <p14:creationId xmlns:p14="http://schemas.microsoft.com/office/powerpoint/2010/main" val="136270219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BD1ED-4C0D-4577-AED5-A0A39410D29D}"/>
              </a:ext>
            </a:extLst>
          </p:cNvPr>
          <p:cNvSpPr>
            <a:spLocks noGrp="1"/>
          </p:cNvSpPr>
          <p:nvPr>
            <p:ph type="title"/>
          </p:nvPr>
        </p:nvSpPr>
        <p:spPr>
          <a:xfrm>
            <a:off x="628650" y="222251"/>
            <a:ext cx="78867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2053BCD-2F54-4A0A-9404-EB4BA9A7C699}"/>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CE411C-1F59-47D8-A553-7FD149C1CA73}"/>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46833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27750-E989-42E1-85EA-B283ABB8F43F}"/>
              </a:ext>
            </a:extLst>
          </p:cNvPr>
          <p:cNvSpPr>
            <a:spLocks noGrp="1"/>
          </p:cNvSpPr>
          <p:nvPr>
            <p:ph type="title"/>
          </p:nvPr>
        </p:nvSpPr>
        <p:spPr>
          <a:xfrm>
            <a:off x="646511" y="272257"/>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03CE5D-AEFD-4304-8BB8-521B2A47521B}"/>
              </a:ext>
            </a:extLst>
          </p:cNvPr>
          <p:cNvSpPr>
            <a:spLocks noGrp="1"/>
          </p:cNvSpPr>
          <p:nvPr>
            <p:ph type="body" idx="1"/>
          </p:nvPr>
        </p:nvSpPr>
        <p:spPr>
          <a:xfrm>
            <a:off x="64651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116F4435-131E-4F88-9269-C3FA6101F249}"/>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8856AE-F49A-4C80-83E3-EC3B15C0D2D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D6D8EA7-F412-47B2-90FD-7A9C9762B284}"/>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DBA92D-FCC2-48A1-8A3D-C92BCE8BE6E9}"/>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DF6F68FA-2583-4B95-8D25-580645123F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5FE495-09D8-428E-9C45-A3BF074E9950}"/>
              </a:ext>
            </a:extLst>
          </p:cNvPr>
          <p:cNvSpPr>
            <a:spLocks noGrp="1"/>
          </p:cNvSpPr>
          <p:nvPr>
            <p:ph type="sldNum" sz="quarter" idx="12"/>
          </p:nvPr>
        </p:nvSpPr>
        <p:spPr/>
        <p:txBody>
          <a:bodyPr/>
          <a:lstStyle/>
          <a:p>
            <a:fld id="{6B6B54E4-5A71-4511-84E9-33A1CA2A9EE3}" type="slidenum">
              <a:rPr lang="en-US" smtClean="0"/>
              <a:t>‹#›</a:t>
            </a:fld>
            <a:endParaRPr lang="en-US"/>
          </a:p>
        </p:txBody>
      </p:sp>
    </p:spTree>
    <p:extLst>
      <p:ext uri="{BB962C8B-B14F-4D97-AF65-F5344CB8AC3E}">
        <p14:creationId xmlns:p14="http://schemas.microsoft.com/office/powerpoint/2010/main" val="2826786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du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3343" y="203199"/>
            <a:ext cx="5266122" cy="1418711"/>
          </a:xfrm>
          <a:ln>
            <a:noFill/>
          </a:ln>
        </p:spPr>
        <p:txBody>
          <a:bodyPr anchor="b">
            <a:noAutofit/>
          </a:bodyPr>
          <a:lstStyle>
            <a:lvl1pPr>
              <a:defRPr sz="5000" b="1">
                <a:solidFill>
                  <a:schemeClr val="bg1"/>
                </a:solidFill>
              </a:defRPr>
            </a:lvl1pPr>
          </a:lstStyle>
          <a:p>
            <a:r>
              <a:rPr lang="en-US"/>
              <a:t>Click to edit Master title style</a:t>
            </a:r>
          </a:p>
        </p:txBody>
      </p:sp>
      <p:sp>
        <p:nvSpPr>
          <p:cNvPr id="27" name="Text Placeholder 26"/>
          <p:cNvSpPr>
            <a:spLocks noGrp="1"/>
          </p:cNvSpPr>
          <p:nvPr>
            <p:ph type="body" sz="quarter" idx="14"/>
          </p:nvPr>
        </p:nvSpPr>
        <p:spPr>
          <a:xfrm>
            <a:off x="433343" y="2235199"/>
            <a:ext cx="5949702" cy="3819371"/>
          </a:xfrm>
        </p:spPr>
        <p:txBody>
          <a:bodyPr>
            <a:normAutofit/>
          </a:bodyPr>
          <a:lstStyle>
            <a:lvl1pPr>
              <a:defRPr sz="2800">
                <a:solidFill>
                  <a:schemeClr val="tx2"/>
                </a:solidFill>
              </a:defRPr>
            </a:lvl1pPr>
            <a:lvl2pPr marL="457189" indent="0">
              <a:buNone/>
              <a:defRPr sz="2400">
                <a:solidFill>
                  <a:schemeClr val="tx1"/>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a:t>Click to edit Master text styles</a:t>
            </a:r>
          </a:p>
        </p:txBody>
      </p:sp>
      <p:sp>
        <p:nvSpPr>
          <p:cNvPr id="15" name="Picture Placeholder 14"/>
          <p:cNvSpPr>
            <a:spLocks noGrp="1"/>
          </p:cNvSpPr>
          <p:nvPr>
            <p:ph type="pic" sz="quarter" idx="13"/>
          </p:nvPr>
        </p:nvSpPr>
        <p:spPr>
          <a:xfrm>
            <a:off x="6850163" y="2589742"/>
            <a:ext cx="1781301" cy="2800896"/>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endParaRPr lang="en-US"/>
          </a:p>
        </p:txBody>
      </p:sp>
      <p:sp>
        <p:nvSpPr>
          <p:cNvPr id="4" name="Date Placeholder 3"/>
          <p:cNvSpPr>
            <a:spLocks noGrp="1"/>
          </p:cNvSpPr>
          <p:nvPr>
            <p:ph type="dt" sz="half" idx="10"/>
          </p:nvPr>
        </p:nvSpPr>
        <p:spPr>
          <a:xfrm>
            <a:off x="433343" y="6356352"/>
            <a:ext cx="2057400" cy="365125"/>
          </a:xfrm>
        </p:spPr>
        <p:txBody>
          <a:bodyPr/>
          <a:lstStyle/>
          <a:p>
            <a:fld id="{23623378-446C-497B-838C-B24E6FDDFE81}" type="datetime1">
              <a:rPr lang="en-US" smtClean="0"/>
              <a:t>7/14/2025</a:t>
            </a:fld>
            <a:endParaRPr lang="en-US"/>
          </a:p>
        </p:txBody>
      </p:sp>
      <p:sp>
        <p:nvSpPr>
          <p:cNvPr id="5" name="Footer Placeholder 4"/>
          <p:cNvSpPr>
            <a:spLocks noGrp="1"/>
          </p:cNvSpPr>
          <p:nvPr>
            <p:ph type="ftr" sz="quarter" idx="11"/>
          </p:nvPr>
        </p:nvSpPr>
        <p:spPr>
          <a:xfrm>
            <a:off x="2831977" y="6356352"/>
            <a:ext cx="3283073" cy="365125"/>
          </a:xfrm>
        </p:spPr>
        <p:txBody>
          <a:bodyPr/>
          <a:lstStyle/>
          <a:p>
            <a:endParaRPr lang="en-US"/>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23058096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4814-3467-4D26-BFFF-52A18F78E6CD}"/>
              </a:ext>
            </a:extLst>
          </p:cNvPr>
          <p:cNvSpPr>
            <a:spLocks noGrp="1"/>
          </p:cNvSpPr>
          <p:nvPr>
            <p:ph type="title"/>
          </p:nvPr>
        </p:nvSpPr>
        <p:spPr>
          <a:xfrm>
            <a:off x="628650" y="180976"/>
            <a:ext cx="7886700" cy="1325563"/>
          </a:xfrm>
        </p:spPr>
        <p:txBody>
          <a:bodyPr/>
          <a:lstStyle/>
          <a:p>
            <a:r>
              <a:rPr lang="en-US"/>
              <a:t>Click to edit Master title style</a:t>
            </a:r>
          </a:p>
        </p:txBody>
      </p:sp>
    </p:spTree>
    <p:extLst>
      <p:ext uri="{BB962C8B-B14F-4D97-AF65-F5344CB8AC3E}">
        <p14:creationId xmlns:p14="http://schemas.microsoft.com/office/powerpoint/2010/main" val="40141135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0799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EC7CC-61B4-4A57-AEC1-6B45BD51729E}"/>
              </a:ext>
            </a:extLst>
          </p:cNvPr>
          <p:cNvSpPr>
            <a:spLocks noGrp="1"/>
          </p:cNvSpPr>
          <p:nvPr>
            <p:ph type="title"/>
          </p:nvPr>
        </p:nvSpPr>
        <p:spPr>
          <a:xfrm>
            <a:off x="629841" y="457200"/>
            <a:ext cx="2949178" cy="876300"/>
          </a:xfrm>
        </p:spPr>
        <p:txBody>
          <a:bodyPr anchor="b"/>
          <a:lstStyle>
            <a:lvl1pPr>
              <a:defRPr sz="2400"/>
            </a:lvl1pPr>
          </a:lstStyle>
          <a:p>
            <a:r>
              <a:rPr lang="en-US"/>
              <a:t>Click to edit Master title style</a:t>
            </a:r>
          </a:p>
        </p:txBody>
      </p:sp>
      <p:sp>
        <p:nvSpPr>
          <p:cNvPr id="4" name="Text Placeholder 3">
            <a:extLst>
              <a:ext uri="{FF2B5EF4-FFF2-40B4-BE49-F238E27FC236}">
                <a16:creationId xmlns:a16="http://schemas.microsoft.com/office/drawing/2014/main" id="{A7D82634-C662-4D30-A456-A3C406D01D5E}"/>
              </a:ext>
            </a:extLst>
          </p:cNvPr>
          <p:cNvSpPr>
            <a:spLocks noGrp="1"/>
          </p:cNvSpPr>
          <p:nvPr>
            <p:ph type="body" sz="half" idx="2"/>
          </p:nvPr>
        </p:nvSpPr>
        <p:spPr>
          <a:xfrm>
            <a:off x="629841" y="1446214"/>
            <a:ext cx="2949178" cy="442277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3" name="Content Placeholder 2">
            <a:extLst>
              <a:ext uri="{FF2B5EF4-FFF2-40B4-BE49-F238E27FC236}">
                <a16:creationId xmlns:a16="http://schemas.microsoft.com/office/drawing/2014/main" id="{9CAE74DC-C2C7-43A6-BBF0-AF07DE2D00D1}"/>
              </a:ext>
            </a:extLst>
          </p:cNvPr>
          <p:cNvSpPr>
            <a:spLocks noGrp="1"/>
          </p:cNvSpPr>
          <p:nvPr>
            <p:ph idx="1"/>
          </p:nvPr>
        </p:nvSpPr>
        <p:spPr>
          <a:xfrm>
            <a:off x="3887391" y="1438275"/>
            <a:ext cx="4629150" cy="442277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665912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B3E45-7DCB-43D9-A8F6-F996162C191E}"/>
              </a:ext>
            </a:extLst>
          </p:cNvPr>
          <p:cNvSpPr>
            <a:spLocks noGrp="1"/>
          </p:cNvSpPr>
          <p:nvPr>
            <p:ph type="title"/>
          </p:nvPr>
        </p:nvSpPr>
        <p:spPr>
          <a:xfrm>
            <a:off x="629841" y="457200"/>
            <a:ext cx="2949178" cy="876300"/>
          </a:xfrm>
        </p:spPr>
        <p:txBody>
          <a:bodyPr anchor="b"/>
          <a:lstStyle>
            <a:lvl1pPr>
              <a:defRPr sz="2400"/>
            </a:lvl1pPr>
          </a:lstStyle>
          <a:p>
            <a:r>
              <a:rPr lang="en-US"/>
              <a:t>Click to edit Master title style</a:t>
            </a:r>
          </a:p>
        </p:txBody>
      </p:sp>
      <p:sp>
        <p:nvSpPr>
          <p:cNvPr id="4" name="Text Placeholder 3">
            <a:extLst>
              <a:ext uri="{FF2B5EF4-FFF2-40B4-BE49-F238E27FC236}">
                <a16:creationId xmlns:a16="http://schemas.microsoft.com/office/drawing/2014/main" id="{AA0EF7B0-00F0-41BA-B6CA-13DBCA778AAB}"/>
              </a:ext>
            </a:extLst>
          </p:cNvPr>
          <p:cNvSpPr>
            <a:spLocks noGrp="1"/>
          </p:cNvSpPr>
          <p:nvPr>
            <p:ph type="body" sz="half" idx="2"/>
          </p:nvPr>
        </p:nvSpPr>
        <p:spPr>
          <a:xfrm>
            <a:off x="629841" y="18288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3" name="Picture Placeholder 2">
            <a:extLst>
              <a:ext uri="{FF2B5EF4-FFF2-40B4-BE49-F238E27FC236}">
                <a16:creationId xmlns:a16="http://schemas.microsoft.com/office/drawing/2014/main" id="{A0F4763C-A6AC-4FC2-9B24-1D1A4CF76625}"/>
              </a:ext>
            </a:extLst>
          </p:cNvPr>
          <p:cNvSpPr>
            <a:spLocks noGrp="1"/>
          </p:cNvSpPr>
          <p:nvPr>
            <p:ph type="pic" idx="1"/>
          </p:nvPr>
        </p:nvSpPr>
        <p:spPr>
          <a:xfrm>
            <a:off x="3885009" y="16097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Tree>
    <p:extLst>
      <p:ext uri="{BB962C8B-B14F-4D97-AF65-F5344CB8AC3E}">
        <p14:creationId xmlns:p14="http://schemas.microsoft.com/office/powerpoint/2010/main" val="25272787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E4B68-0B79-44AD-8CC1-FFCBDF4EF0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AB490E-881C-48B0-BCF6-F629AFBAFC4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75742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F599D-6C02-48E0-8201-93256B595011}"/>
              </a:ext>
            </a:extLst>
          </p:cNvPr>
          <p:cNvSpPr>
            <a:spLocks noGrp="1"/>
          </p:cNvSpPr>
          <p:nvPr>
            <p:ph type="title"/>
          </p:nvPr>
        </p:nvSpPr>
        <p:spPr>
          <a:xfrm>
            <a:off x="628650" y="241301"/>
            <a:ext cx="7886700" cy="1325563"/>
          </a:xfrm>
        </p:spPr>
        <p:txBody>
          <a:bodyPr/>
          <a:lstStyle/>
          <a:p>
            <a:r>
              <a:rPr lang="en-US" dirty="0"/>
              <a:t>Click to edit Master title style</a:t>
            </a:r>
          </a:p>
        </p:txBody>
      </p:sp>
      <p:sp>
        <p:nvSpPr>
          <p:cNvPr id="7" name="Text Placeholder 6">
            <a:extLst>
              <a:ext uri="{FF2B5EF4-FFF2-40B4-BE49-F238E27FC236}">
                <a16:creationId xmlns:a16="http://schemas.microsoft.com/office/drawing/2014/main" id="{0AEDC7E3-DEC9-4498-81FE-201C83A126DE}"/>
              </a:ext>
            </a:extLst>
          </p:cNvPr>
          <p:cNvSpPr>
            <a:spLocks noGrp="1"/>
          </p:cNvSpPr>
          <p:nvPr>
            <p:ph type="body" sz="quarter" idx="10"/>
          </p:nvPr>
        </p:nvSpPr>
        <p:spPr>
          <a:xfrm>
            <a:off x="628650" y="1690688"/>
            <a:ext cx="3943350" cy="472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9E24D776-7FA7-4215-BC62-AA2523B364B6}"/>
              </a:ext>
            </a:extLst>
          </p:cNvPr>
          <p:cNvSpPr>
            <a:spLocks noGrp="1"/>
          </p:cNvSpPr>
          <p:nvPr>
            <p:ph type="pic" sz="quarter" idx="11"/>
          </p:nvPr>
        </p:nvSpPr>
        <p:spPr>
          <a:xfrm>
            <a:off x="4572000" y="1566864"/>
            <a:ext cx="4572000" cy="5068889"/>
          </a:xfrm>
        </p:spPr>
        <p:txBody>
          <a:bodyPr/>
          <a:lstStyle/>
          <a:p>
            <a:endParaRPr lang="en-US" dirty="0"/>
          </a:p>
          <a:p>
            <a:endParaRPr lang="en-US" dirty="0"/>
          </a:p>
          <a:p>
            <a:endParaRPr lang="en-US" dirty="0"/>
          </a:p>
          <a:p>
            <a:r>
              <a:rPr lang="en-US" dirty="0"/>
              <a:t>Picture</a:t>
            </a:r>
          </a:p>
        </p:txBody>
      </p:sp>
    </p:spTree>
    <p:extLst>
      <p:ext uri="{BB962C8B-B14F-4D97-AF65-F5344CB8AC3E}">
        <p14:creationId xmlns:p14="http://schemas.microsoft.com/office/powerpoint/2010/main" val="5992250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BD1ED-4C0D-4577-AED5-A0A39410D29D}"/>
              </a:ext>
            </a:extLst>
          </p:cNvPr>
          <p:cNvSpPr>
            <a:spLocks noGrp="1"/>
          </p:cNvSpPr>
          <p:nvPr>
            <p:ph type="title"/>
          </p:nvPr>
        </p:nvSpPr>
        <p:spPr>
          <a:xfrm>
            <a:off x="628650" y="222251"/>
            <a:ext cx="78867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2053BCD-2F54-4A0A-9404-EB4BA9A7C699}"/>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CE411C-1F59-47D8-A553-7FD149C1CA73}"/>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86855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27750-E989-42E1-85EA-B283ABB8F43F}"/>
              </a:ext>
            </a:extLst>
          </p:cNvPr>
          <p:cNvSpPr>
            <a:spLocks noGrp="1"/>
          </p:cNvSpPr>
          <p:nvPr>
            <p:ph type="title"/>
          </p:nvPr>
        </p:nvSpPr>
        <p:spPr>
          <a:xfrm>
            <a:off x="646511" y="272257"/>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03CE5D-AEFD-4304-8BB8-521B2A47521B}"/>
              </a:ext>
            </a:extLst>
          </p:cNvPr>
          <p:cNvSpPr>
            <a:spLocks noGrp="1"/>
          </p:cNvSpPr>
          <p:nvPr>
            <p:ph type="body" idx="1"/>
          </p:nvPr>
        </p:nvSpPr>
        <p:spPr>
          <a:xfrm>
            <a:off x="64651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a:extLst>
              <a:ext uri="{FF2B5EF4-FFF2-40B4-BE49-F238E27FC236}">
                <a16:creationId xmlns:a16="http://schemas.microsoft.com/office/drawing/2014/main" id="{116F4435-131E-4F88-9269-C3FA6101F249}"/>
              </a:ext>
            </a:extLst>
          </p:cNvPr>
          <p:cNvSpPr>
            <a:spLocks noGrp="1"/>
          </p:cNvSpPr>
          <p:nvPr>
            <p:ph sz="half" idx="2"/>
          </p:nvPr>
        </p:nvSpPr>
        <p:spPr>
          <a:xfrm>
            <a:off x="629842" y="2505075"/>
            <a:ext cx="3868340"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D8856AE-F49A-4C80-83E3-EC3B15C0D2D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D6D8EA7-F412-47B2-90FD-7A9C9762B284}"/>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DBA92D-FCC2-48A1-8A3D-C92BCE8BE6E9}"/>
              </a:ext>
            </a:extLst>
          </p:cNvPr>
          <p:cNvSpPr>
            <a:spLocks noGrp="1"/>
          </p:cNvSpPr>
          <p:nvPr>
            <p:ph type="dt" sz="half" idx="10"/>
          </p:nvPr>
        </p:nvSpPr>
        <p:spPr/>
        <p:txBody>
          <a:bodyPr/>
          <a:lstStyle/>
          <a:p>
            <a:fld id="{5205D06A-407B-46FA-A0EC-F072866C22BF}" type="datetimeFigureOut">
              <a:rPr lang="en-US" smtClean="0"/>
              <a:t>7/14/2025</a:t>
            </a:fld>
            <a:endParaRPr lang="en-US"/>
          </a:p>
        </p:txBody>
      </p:sp>
      <p:sp>
        <p:nvSpPr>
          <p:cNvPr id="8" name="Footer Placeholder 7">
            <a:extLst>
              <a:ext uri="{FF2B5EF4-FFF2-40B4-BE49-F238E27FC236}">
                <a16:creationId xmlns:a16="http://schemas.microsoft.com/office/drawing/2014/main" id="{DF6F68FA-2583-4B95-8D25-580645123F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5FE495-09D8-428E-9C45-A3BF074E9950}"/>
              </a:ext>
            </a:extLst>
          </p:cNvPr>
          <p:cNvSpPr>
            <a:spLocks noGrp="1"/>
          </p:cNvSpPr>
          <p:nvPr>
            <p:ph type="sldNum" sz="quarter" idx="12"/>
          </p:nvPr>
        </p:nvSpPr>
        <p:spPr/>
        <p:txBody>
          <a:bodyPr/>
          <a:lstStyle/>
          <a:p>
            <a:fld id="{6B6B54E4-5A71-4511-84E9-33A1CA2A9EE3}" type="slidenum">
              <a:rPr lang="en-US" smtClean="0"/>
              <a:t>‹#›</a:t>
            </a:fld>
            <a:endParaRPr lang="en-US"/>
          </a:p>
        </p:txBody>
      </p:sp>
    </p:spTree>
    <p:extLst>
      <p:ext uri="{BB962C8B-B14F-4D97-AF65-F5344CB8AC3E}">
        <p14:creationId xmlns:p14="http://schemas.microsoft.com/office/powerpoint/2010/main" val="52142842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4814-3467-4D26-BFFF-52A18F78E6CD}"/>
              </a:ext>
            </a:extLst>
          </p:cNvPr>
          <p:cNvSpPr>
            <a:spLocks noGrp="1"/>
          </p:cNvSpPr>
          <p:nvPr>
            <p:ph type="title"/>
          </p:nvPr>
        </p:nvSpPr>
        <p:spPr>
          <a:xfrm>
            <a:off x="169295" y="241358"/>
            <a:ext cx="7886700" cy="1325563"/>
          </a:xfrm>
        </p:spPr>
        <p:txBody>
          <a:bodyPr/>
          <a:lstStyle/>
          <a:p>
            <a:r>
              <a:rPr lang="en-US"/>
              <a:t>Click to edit Master title style</a:t>
            </a:r>
          </a:p>
        </p:txBody>
      </p:sp>
    </p:spTree>
    <p:extLst>
      <p:ext uri="{BB962C8B-B14F-4D97-AF65-F5344CB8AC3E}">
        <p14:creationId xmlns:p14="http://schemas.microsoft.com/office/powerpoint/2010/main" val="11101692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330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68604" y="509003"/>
            <a:ext cx="6630895" cy="798296"/>
          </a:xfrm>
          <a:noFill/>
        </p:spPr>
        <p:txBody>
          <a:bodyPr anchor="b">
            <a:noAutofit/>
          </a:bodyPr>
          <a:lstStyle>
            <a:lvl1pPr>
              <a:defRPr sz="5000" b="1"/>
            </a:lvl1pPr>
          </a:lstStyle>
          <a:p>
            <a:r>
              <a:rPr lang="en-US"/>
              <a:t>Click to edit Master title style</a:t>
            </a:r>
          </a:p>
        </p:txBody>
      </p:sp>
      <p:sp>
        <p:nvSpPr>
          <p:cNvPr id="3" name="Text Placeholder 2"/>
          <p:cNvSpPr>
            <a:spLocks noGrp="1"/>
          </p:cNvSpPr>
          <p:nvPr>
            <p:ph type="body" idx="1"/>
          </p:nvPr>
        </p:nvSpPr>
        <p:spPr>
          <a:xfrm>
            <a:off x="2068605" y="1551074"/>
            <a:ext cx="6630895" cy="549117"/>
          </a:xfrm>
        </p:spPr>
        <p:txBody>
          <a:bodyPr>
            <a:normAutofit/>
          </a:bodyPr>
          <a:lstStyle>
            <a:lvl1pPr marL="0" indent="0">
              <a:buNone/>
              <a:defRPr sz="3200" b="1">
                <a:solidFill>
                  <a:schemeClr val="accent5"/>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4" name="Text Placeholder 2"/>
          <p:cNvSpPr>
            <a:spLocks noGrp="1"/>
          </p:cNvSpPr>
          <p:nvPr>
            <p:ph type="body" idx="13" hasCustomPrompt="1"/>
          </p:nvPr>
        </p:nvSpPr>
        <p:spPr>
          <a:xfrm>
            <a:off x="2068604" y="2223450"/>
            <a:ext cx="6630895" cy="3418886"/>
          </a:xfrm>
          <a:noFill/>
        </p:spPr>
        <p:txBody>
          <a:bodyPr>
            <a:normAutofit/>
          </a:bodyPr>
          <a:lstStyle>
            <a:lvl1pPr marL="342900" indent="-342900">
              <a:buFont typeface="Arial" panose="020B0604020202020204" pitchFamily="34" charset="0"/>
              <a:buChar char="•"/>
              <a:defRPr sz="2400">
                <a:solidFill>
                  <a:schemeClr val="tx2"/>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 </a:t>
            </a:r>
          </a:p>
          <a:p>
            <a:pPr lvl="0"/>
            <a:r>
              <a:rPr lang="en-US"/>
              <a:t>Click to edit Master text styles </a:t>
            </a:r>
          </a:p>
          <a:p>
            <a:pPr lvl="0"/>
            <a:r>
              <a:rPr lang="en-US"/>
              <a:t>Click to edit Master text styles</a:t>
            </a:r>
          </a:p>
          <a:p>
            <a:pPr lvl="0"/>
            <a:r>
              <a:rPr lang="en-US"/>
              <a:t>Click to edit Master text styles</a:t>
            </a:r>
          </a:p>
        </p:txBody>
      </p:sp>
      <p:sp>
        <p:nvSpPr>
          <p:cNvPr id="4" name="Date Placeholder 3"/>
          <p:cNvSpPr>
            <a:spLocks noGrp="1"/>
          </p:cNvSpPr>
          <p:nvPr>
            <p:ph type="dt" sz="half" idx="10"/>
          </p:nvPr>
        </p:nvSpPr>
        <p:spPr>
          <a:xfrm>
            <a:off x="2068604" y="6352778"/>
            <a:ext cx="1283378" cy="365125"/>
          </a:xfrm>
        </p:spPr>
        <p:txBody>
          <a:bodyPr/>
          <a:lstStyle/>
          <a:p>
            <a:fld id="{B94F94E2-85F5-4BE5-813E-555336E46351}" type="datetime1">
              <a:rPr lang="en-US" smtClean="0"/>
              <a:t>7/14/2025</a:t>
            </a:fld>
            <a:endParaRPr lang="en-US"/>
          </a:p>
        </p:txBody>
      </p:sp>
      <p:sp>
        <p:nvSpPr>
          <p:cNvPr id="5" name="Footer Placeholder 4"/>
          <p:cNvSpPr>
            <a:spLocks noGrp="1"/>
          </p:cNvSpPr>
          <p:nvPr>
            <p:ph type="ftr" sz="quarter" idx="11"/>
          </p:nvPr>
        </p:nvSpPr>
        <p:spPr>
          <a:xfrm>
            <a:off x="3576644" y="6352778"/>
            <a:ext cx="3593791" cy="365125"/>
          </a:xfrm>
        </p:spPr>
        <p:txBody>
          <a:bodyPr/>
          <a:lstStyle/>
          <a:p>
            <a:endParaRPr lang="en-US"/>
          </a:p>
        </p:txBody>
      </p:sp>
      <p:sp>
        <p:nvSpPr>
          <p:cNvPr id="6" name="Slide Number Placeholder 5"/>
          <p:cNvSpPr>
            <a:spLocks noGrp="1"/>
          </p:cNvSpPr>
          <p:nvPr>
            <p:ph type="sldNum" sz="quarter" idx="12"/>
          </p:nvPr>
        </p:nvSpPr>
        <p:spPr>
          <a:xfrm>
            <a:off x="7395098" y="6356352"/>
            <a:ext cx="1120251" cy="365125"/>
          </a:xfrm>
        </p:spPr>
        <p:txBody>
          <a:bodyPr/>
          <a:lstStyle/>
          <a:p>
            <a:fld id="{3264D530-B60B-4A5A-91C0-C766C58A4783}" type="slidenum">
              <a:rPr lang="en-US" smtClean="0"/>
              <a:t>‹#›</a:t>
            </a:fld>
            <a:endParaRPr lang="en-US"/>
          </a:p>
        </p:txBody>
      </p:sp>
      <p:cxnSp>
        <p:nvCxnSpPr>
          <p:cNvPr id="16" name="Line 15"/>
          <p:cNvCxnSpPr/>
          <p:nvPr userDrawn="1"/>
        </p:nvCxnSpPr>
        <p:spPr>
          <a:xfrm flipV="1">
            <a:off x="2068604" y="1387961"/>
            <a:ext cx="6639773" cy="1788"/>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350460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EC7CC-61B4-4A57-AEC1-6B45BD51729E}"/>
              </a:ext>
            </a:extLst>
          </p:cNvPr>
          <p:cNvSpPr>
            <a:spLocks noGrp="1"/>
          </p:cNvSpPr>
          <p:nvPr>
            <p:ph type="title"/>
          </p:nvPr>
        </p:nvSpPr>
        <p:spPr>
          <a:xfrm>
            <a:off x="629841" y="457200"/>
            <a:ext cx="2949178" cy="876300"/>
          </a:xfrm>
        </p:spPr>
        <p:txBody>
          <a:bodyPr anchor="b"/>
          <a:lstStyle>
            <a:lvl1pPr>
              <a:defRPr sz="2400"/>
            </a:lvl1pPr>
          </a:lstStyle>
          <a:p>
            <a:r>
              <a:rPr lang="en-US" dirty="0"/>
              <a:t>Click to edit Master title style</a:t>
            </a:r>
          </a:p>
        </p:txBody>
      </p:sp>
      <p:sp>
        <p:nvSpPr>
          <p:cNvPr id="4" name="Text Placeholder 3">
            <a:extLst>
              <a:ext uri="{FF2B5EF4-FFF2-40B4-BE49-F238E27FC236}">
                <a16:creationId xmlns:a16="http://schemas.microsoft.com/office/drawing/2014/main" id="{A7D82634-C662-4D30-A456-A3C406D01D5E}"/>
              </a:ext>
            </a:extLst>
          </p:cNvPr>
          <p:cNvSpPr>
            <a:spLocks noGrp="1"/>
          </p:cNvSpPr>
          <p:nvPr>
            <p:ph type="body" sz="half" idx="2"/>
          </p:nvPr>
        </p:nvSpPr>
        <p:spPr>
          <a:xfrm>
            <a:off x="629841" y="1446214"/>
            <a:ext cx="2949178" cy="442277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3" name="Content Placeholder 2">
            <a:extLst>
              <a:ext uri="{FF2B5EF4-FFF2-40B4-BE49-F238E27FC236}">
                <a16:creationId xmlns:a16="http://schemas.microsoft.com/office/drawing/2014/main" id="{9CAE74DC-C2C7-43A6-BBF0-AF07DE2D00D1}"/>
              </a:ext>
            </a:extLst>
          </p:cNvPr>
          <p:cNvSpPr>
            <a:spLocks noGrp="1"/>
          </p:cNvSpPr>
          <p:nvPr>
            <p:ph idx="1"/>
          </p:nvPr>
        </p:nvSpPr>
        <p:spPr>
          <a:xfrm>
            <a:off x="3887391" y="1438275"/>
            <a:ext cx="4629150" cy="442277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88533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B3E45-7DCB-43D9-A8F6-F996162C191E}"/>
              </a:ext>
            </a:extLst>
          </p:cNvPr>
          <p:cNvSpPr>
            <a:spLocks noGrp="1"/>
          </p:cNvSpPr>
          <p:nvPr>
            <p:ph type="title"/>
          </p:nvPr>
        </p:nvSpPr>
        <p:spPr>
          <a:xfrm>
            <a:off x="629841" y="457200"/>
            <a:ext cx="2949178" cy="876300"/>
          </a:xfrm>
        </p:spPr>
        <p:txBody>
          <a:bodyPr anchor="b"/>
          <a:lstStyle>
            <a:lvl1pPr>
              <a:defRPr sz="2400"/>
            </a:lvl1pPr>
          </a:lstStyle>
          <a:p>
            <a:r>
              <a:rPr lang="en-US"/>
              <a:t>Click to edit Master title style</a:t>
            </a:r>
          </a:p>
        </p:txBody>
      </p:sp>
      <p:sp>
        <p:nvSpPr>
          <p:cNvPr id="4" name="Text Placeholder 3">
            <a:extLst>
              <a:ext uri="{FF2B5EF4-FFF2-40B4-BE49-F238E27FC236}">
                <a16:creationId xmlns:a16="http://schemas.microsoft.com/office/drawing/2014/main" id="{AA0EF7B0-00F0-41BA-B6CA-13DBCA778AAB}"/>
              </a:ext>
            </a:extLst>
          </p:cNvPr>
          <p:cNvSpPr>
            <a:spLocks noGrp="1"/>
          </p:cNvSpPr>
          <p:nvPr>
            <p:ph type="body" sz="half" idx="2"/>
          </p:nvPr>
        </p:nvSpPr>
        <p:spPr>
          <a:xfrm>
            <a:off x="629841" y="18288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3" name="Picture Placeholder 2">
            <a:extLst>
              <a:ext uri="{FF2B5EF4-FFF2-40B4-BE49-F238E27FC236}">
                <a16:creationId xmlns:a16="http://schemas.microsoft.com/office/drawing/2014/main" id="{A0F4763C-A6AC-4FC2-9B24-1D1A4CF76625}"/>
              </a:ext>
            </a:extLst>
          </p:cNvPr>
          <p:cNvSpPr>
            <a:spLocks noGrp="1"/>
          </p:cNvSpPr>
          <p:nvPr>
            <p:ph type="pic" idx="1"/>
          </p:nvPr>
        </p:nvSpPr>
        <p:spPr>
          <a:xfrm>
            <a:off x="3885009" y="16097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Tree>
    <p:extLst>
      <p:ext uri="{BB962C8B-B14F-4D97-AF65-F5344CB8AC3E}">
        <p14:creationId xmlns:p14="http://schemas.microsoft.com/office/powerpoint/2010/main" val="249053632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E4B68-0B79-44AD-8CC1-FFCBDF4EF0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AB490E-881C-48B0-BCF6-F629AFBAFC4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96629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tent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F599D-6C02-48E0-8201-93256B595011}"/>
              </a:ext>
            </a:extLst>
          </p:cNvPr>
          <p:cNvSpPr>
            <a:spLocks noGrp="1"/>
          </p:cNvSpPr>
          <p:nvPr>
            <p:ph type="title"/>
          </p:nvPr>
        </p:nvSpPr>
        <p:spPr>
          <a:xfrm>
            <a:off x="628650" y="241301"/>
            <a:ext cx="7886700" cy="1325563"/>
          </a:xfrm>
        </p:spPr>
        <p:txBody>
          <a:bodyPr/>
          <a:lstStyle/>
          <a:p>
            <a:r>
              <a:rPr lang="en-US" dirty="0"/>
              <a:t>Click to edit Master title style</a:t>
            </a:r>
          </a:p>
        </p:txBody>
      </p:sp>
      <p:sp>
        <p:nvSpPr>
          <p:cNvPr id="7" name="Text Placeholder 6">
            <a:extLst>
              <a:ext uri="{FF2B5EF4-FFF2-40B4-BE49-F238E27FC236}">
                <a16:creationId xmlns:a16="http://schemas.microsoft.com/office/drawing/2014/main" id="{0AEDC7E3-DEC9-4498-81FE-201C83A126DE}"/>
              </a:ext>
            </a:extLst>
          </p:cNvPr>
          <p:cNvSpPr>
            <a:spLocks noGrp="1"/>
          </p:cNvSpPr>
          <p:nvPr>
            <p:ph type="body" sz="quarter" idx="10"/>
          </p:nvPr>
        </p:nvSpPr>
        <p:spPr>
          <a:xfrm>
            <a:off x="628650" y="1690688"/>
            <a:ext cx="3943350" cy="472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9E24D776-7FA7-4215-BC62-AA2523B364B6}"/>
              </a:ext>
            </a:extLst>
          </p:cNvPr>
          <p:cNvSpPr>
            <a:spLocks noGrp="1"/>
          </p:cNvSpPr>
          <p:nvPr>
            <p:ph type="pic" sz="quarter" idx="11"/>
          </p:nvPr>
        </p:nvSpPr>
        <p:spPr>
          <a:xfrm>
            <a:off x="4572000" y="1566864"/>
            <a:ext cx="4572000" cy="5068889"/>
          </a:xfrm>
        </p:spPr>
        <p:txBody>
          <a:bodyPr/>
          <a:lstStyle/>
          <a:p>
            <a:endParaRPr lang="en-US" dirty="0"/>
          </a:p>
          <a:p>
            <a:endParaRPr lang="en-US" dirty="0"/>
          </a:p>
          <a:p>
            <a:endParaRPr lang="en-US" dirty="0"/>
          </a:p>
          <a:p>
            <a:r>
              <a:rPr lang="en-US" dirty="0"/>
              <a:t>Picture</a:t>
            </a:r>
          </a:p>
        </p:txBody>
      </p:sp>
    </p:spTree>
    <p:extLst>
      <p:ext uri="{BB962C8B-B14F-4D97-AF65-F5344CB8AC3E}">
        <p14:creationId xmlns:p14="http://schemas.microsoft.com/office/powerpoint/2010/main" val="18274714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BD1ED-4C0D-4577-AED5-A0A39410D29D}"/>
              </a:ext>
            </a:extLst>
          </p:cNvPr>
          <p:cNvSpPr>
            <a:spLocks noGrp="1"/>
          </p:cNvSpPr>
          <p:nvPr>
            <p:ph type="title"/>
          </p:nvPr>
        </p:nvSpPr>
        <p:spPr>
          <a:xfrm>
            <a:off x="628650" y="222251"/>
            <a:ext cx="78867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2053BCD-2F54-4A0A-9404-EB4BA9A7C699}"/>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CE411C-1F59-47D8-A553-7FD149C1CA73}"/>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98815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27750-E989-42E1-85EA-B283ABB8F43F}"/>
              </a:ext>
            </a:extLst>
          </p:cNvPr>
          <p:cNvSpPr>
            <a:spLocks noGrp="1"/>
          </p:cNvSpPr>
          <p:nvPr>
            <p:ph type="title"/>
          </p:nvPr>
        </p:nvSpPr>
        <p:spPr>
          <a:xfrm>
            <a:off x="646511" y="272257"/>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03CE5D-AEFD-4304-8BB8-521B2A47521B}"/>
              </a:ext>
            </a:extLst>
          </p:cNvPr>
          <p:cNvSpPr>
            <a:spLocks noGrp="1"/>
          </p:cNvSpPr>
          <p:nvPr>
            <p:ph type="body" idx="1"/>
          </p:nvPr>
        </p:nvSpPr>
        <p:spPr>
          <a:xfrm>
            <a:off x="64651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a:extLst>
              <a:ext uri="{FF2B5EF4-FFF2-40B4-BE49-F238E27FC236}">
                <a16:creationId xmlns:a16="http://schemas.microsoft.com/office/drawing/2014/main" id="{116F4435-131E-4F88-9269-C3FA6101F249}"/>
              </a:ext>
            </a:extLst>
          </p:cNvPr>
          <p:cNvSpPr>
            <a:spLocks noGrp="1"/>
          </p:cNvSpPr>
          <p:nvPr>
            <p:ph sz="half" idx="2"/>
          </p:nvPr>
        </p:nvSpPr>
        <p:spPr>
          <a:xfrm>
            <a:off x="629842" y="2505075"/>
            <a:ext cx="3868340"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D8856AE-F49A-4C80-83E3-EC3B15C0D2D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D6D8EA7-F412-47B2-90FD-7A9C9762B284}"/>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DBA92D-FCC2-48A1-8A3D-C92BCE8BE6E9}"/>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DF6F68FA-2583-4B95-8D25-580645123F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5FE495-09D8-428E-9C45-A3BF074E9950}"/>
              </a:ext>
            </a:extLst>
          </p:cNvPr>
          <p:cNvSpPr>
            <a:spLocks noGrp="1"/>
          </p:cNvSpPr>
          <p:nvPr>
            <p:ph type="sldNum" sz="quarter" idx="12"/>
          </p:nvPr>
        </p:nvSpPr>
        <p:spPr/>
        <p:txBody>
          <a:bodyPr/>
          <a:lstStyle/>
          <a:p>
            <a:fld id="{6B6B54E4-5A71-4511-84E9-33A1CA2A9EE3}" type="slidenum">
              <a:rPr lang="en-US" smtClean="0"/>
              <a:t>‹#›</a:t>
            </a:fld>
            <a:endParaRPr lang="en-US"/>
          </a:p>
        </p:txBody>
      </p:sp>
    </p:spTree>
    <p:extLst>
      <p:ext uri="{BB962C8B-B14F-4D97-AF65-F5344CB8AC3E}">
        <p14:creationId xmlns:p14="http://schemas.microsoft.com/office/powerpoint/2010/main" val="394015655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4814-3467-4D26-BFFF-52A18F78E6CD}"/>
              </a:ext>
            </a:extLst>
          </p:cNvPr>
          <p:cNvSpPr>
            <a:spLocks noGrp="1"/>
          </p:cNvSpPr>
          <p:nvPr>
            <p:ph type="title"/>
          </p:nvPr>
        </p:nvSpPr>
        <p:spPr>
          <a:xfrm>
            <a:off x="169295" y="241358"/>
            <a:ext cx="7886700" cy="1325563"/>
          </a:xfrm>
        </p:spPr>
        <p:txBody>
          <a:bodyPr/>
          <a:lstStyle/>
          <a:p>
            <a:r>
              <a:rPr lang="en-US"/>
              <a:t>Click to edit Master title style</a:t>
            </a:r>
          </a:p>
        </p:txBody>
      </p:sp>
    </p:spTree>
    <p:extLst>
      <p:ext uri="{BB962C8B-B14F-4D97-AF65-F5344CB8AC3E}">
        <p14:creationId xmlns:p14="http://schemas.microsoft.com/office/powerpoint/2010/main" val="8263377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33099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EC7CC-61B4-4A57-AEC1-6B45BD51729E}"/>
              </a:ext>
            </a:extLst>
          </p:cNvPr>
          <p:cNvSpPr>
            <a:spLocks noGrp="1"/>
          </p:cNvSpPr>
          <p:nvPr>
            <p:ph type="title"/>
          </p:nvPr>
        </p:nvSpPr>
        <p:spPr>
          <a:xfrm>
            <a:off x="629841" y="457200"/>
            <a:ext cx="2949178" cy="876300"/>
          </a:xfrm>
        </p:spPr>
        <p:txBody>
          <a:bodyPr anchor="b"/>
          <a:lstStyle>
            <a:lvl1pPr>
              <a:defRPr sz="2400"/>
            </a:lvl1pPr>
          </a:lstStyle>
          <a:p>
            <a:r>
              <a:rPr lang="en-US" dirty="0"/>
              <a:t>Click to edit Master title style</a:t>
            </a:r>
          </a:p>
        </p:txBody>
      </p:sp>
      <p:sp>
        <p:nvSpPr>
          <p:cNvPr id="4" name="Text Placeholder 3">
            <a:extLst>
              <a:ext uri="{FF2B5EF4-FFF2-40B4-BE49-F238E27FC236}">
                <a16:creationId xmlns:a16="http://schemas.microsoft.com/office/drawing/2014/main" id="{A7D82634-C662-4D30-A456-A3C406D01D5E}"/>
              </a:ext>
            </a:extLst>
          </p:cNvPr>
          <p:cNvSpPr>
            <a:spLocks noGrp="1"/>
          </p:cNvSpPr>
          <p:nvPr>
            <p:ph type="body" sz="half" idx="2"/>
          </p:nvPr>
        </p:nvSpPr>
        <p:spPr>
          <a:xfrm>
            <a:off x="629841" y="1446214"/>
            <a:ext cx="2949178" cy="442277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3" name="Content Placeholder 2">
            <a:extLst>
              <a:ext uri="{FF2B5EF4-FFF2-40B4-BE49-F238E27FC236}">
                <a16:creationId xmlns:a16="http://schemas.microsoft.com/office/drawing/2014/main" id="{9CAE74DC-C2C7-43A6-BBF0-AF07DE2D00D1}"/>
              </a:ext>
            </a:extLst>
          </p:cNvPr>
          <p:cNvSpPr>
            <a:spLocks noGrp="1"/>
          </p:cNvSpPr>
          <p:nvPr>
            <p:ph idx="1"/>
          </p:nvPr>
        </p:nvSpPr>
        <p:spPr>
          <a:xfrm>
            <a:off x="3887391" y="1438275"/>
            <a:ext cx="4629150" cy="442277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420426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B3E45-7DCB-43D9-A8F6-F996162C191E}"/>
              </a:ext>
            </a:extLst>
          </p:cNvPr>
          <p:cNvSpPr>
            <a:spLocks noGrp="1"/>
          </p:cNvSpPr>
          <p:nvPr>
            <p:ph type="title"/>
          </p:nvPr>
        </p:nvSpPr>
        <p:spPr>
          <a:xfrm>
            <a:off x="629841" y="457200"/>
            <a:ext cx="2949178" cy="876300"/>
          </a:xfrm>
        </p:spPr>
        <p:txBody>
          <a:bodyPr anchor="b"/>
          <a:lstStyle>
            <a:lvl1pPr>
              <a:defRPr sz="2400"/>
            </a:lvl1pPr>
          </a:lstStyle>
          <a:p>
            <a:r>
              <a:rPr lang="en-US"/>
              <a:t>Click to edit Master title style</a:t>
            </a:r>
          </a:p>
        </p:txBody>
      </p:sp>
      <p:sp>
        <p:nvSpPr>
          <p:cNvPr id="4" name="Text Placeholder 3">
            <a:extLst>
              <a:ext uri="{FF2B5EF4-FFF2-40B4-BE49-F238E27FC236}">
                <a16:creationId xmlns:a16="http://schemas.microsoft.com/office/drawing/2014/main" id="{AA0EF7B0-00F0-41BA-B6CA-13DBCA778AAB}"/>
              </a:ext>
            </a:extLst>
          </p:cNvPr>
          <p:cNvSpPr>
            <a:spLocks noGrp="1"/>
          </p:cNvSpPr>
          <p:nvPr>
            <p:ph type="body" sz="half" idx="2"/>
          </p:nvPr>
        </p:nvSpPr>
        <p:spPr>
          <a:xfrm>
            <a:off x="629841" y="18288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3" name="Picture Placeholder 2">
            <a:extLst>
              <a:ext uri="{FF2B5EF4-FFF2-40B4-BE49-F238E27FC236}">
                <a16:creationId xmlns:a16="http://schemas.microsoft.com/office/drawing/2014/main" id="{A0F4763C-A6AC-4FC2-9B24-1D1A4CF76625}"/>
              </a:ext>
            </a:extLst>
          </p:cNvPr>
          <p:cNvSpPr>
            <a:spLocks noGrp="1"/>
          </p:cNvSpPr>
          <p:nvPr>
            <p:ph type="pic" idx="1"/>
          </p:nvPr>
        </p:nvSpPr>
        <p:spPr>
          <a:xfrm>
            <a:off x="3885009" y="16097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Tree>
    <p:extLst>
      <p:ext uri="{BB962C8B-B14F-4D97-AF65-F5344CB8AC3E}">
        <p14:creationId xmlns:p14="http://schemas.microsoft.com/office/powerpoint/2010/main" val="2251752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24007" y="613102"/>
            <a:ext cx="6291343" cy="743000"/>
          </a:xfrm>
          <a:effectLst/>
        </p:spPr>
        <p:txBody>
          <a:bodyPr anchor="b">
            <a:noAutofit/>
          </a:bodyPr>
          <a:lstStyle>
            <a:lvl1pPr>
              <a:defRPr sz="5000" b="1"/>
            </a:lvl1pPr>
          </a:lstStyle>
          <a:p>
            <a:r>
              <a:rPr lang="en-US"/>
              <a:t>Click to edit Master title style</a:t>
            </a:r>
          </a:p>
        </p:txBody>
      </p:sp>
      <p:sp>
        <p:nvSpPr>
          <p:cNvPr id="3" name="Content Placeholder 2"/>
          <p:cNvSpPr>
            <a:spLocks noGrp="1"/>
          </p:cNvSpPr>
          <p:nvPr>
            <p:ph sz="half" idx="1"/>
          </p:nvPr>
        </p:nvSpPr>
        <p:spPr>
          <a:xfrm>
            <a:off x="2221006" y="1677880"/>
            <a:ext cx="6317592" cy="4541951"/>
          </a:xfrm>
        </p:spPr>
        <p:txBody>
          <a:bodyPr>
            <a:normAutofit/>
          </a:bodyPr>
          <a:lstStyle>
            <a:lvl1pPr marL="346075" indent="-346075">
              <a:buFont typeface="+mj-lt"/>
              <a:buAutoNum type="arabicPeriod"/>
              <a:defRPr sz="2400"/>
            </a:lvl1pPr>
            <a:lvl2pPr marL="684213" indent="-344488">
              <a:buFont typeface="+mj-lt"/>
              <a:buAutoNum type="alphaLcPeriod"/>
              <a:defRPr sz="2400"/>
            </a:lvl2pPr>
            <a:lvl3pPr marL="1030288" indent="-339725">
              <a:buFont typeface="+mj-lt"/>
              <a:buAutoNum type="romanLcPeriod"/>
              <a:defRPr sz="2400"/>
            </a:lvl3pPr>
            <a:lvl4pPr marL="1828766" indent="-457200">
              <a:buFont typeface="+mj-lt"/>
              <a:buAutoNum type="arabicPeriod"/>
              <a:defRPr sz="2400"/>
            </a:lvl4pPr>
            <a:lvl5pPr marL="2285955" indent="-457200">
              <a:buFont typeface="+mj-lt"/>
              <a:buAutoNum type="arabicPeriod"/>
              <a:defRPr sz="2400"/>
            </a:lvl5pPr>
          </a:lstStyle>
          <a:p>
            <a:pPr lvl="0"/>
            <a:r>
              <a:rPr lang="en-US"/>
              <a:t>Click to edit Master text styles</a:t>
            </a:r>
          </a:p>
          <a:p>
            <a:pPr lvl="1"/>
            <a:r>
              <a:rPr lang="en-US"/>
              <a:t>Second level</a:t>
            </a:r>
          </a:p>
          <a:p>
            <a:pPr lvl="2"/>
            <a:r>
              <a:rPr lang="en-US"/>
              <a:t>Third level</a:t>
            </a:r>
          </a:p>
        </p:txBody>
      </p:sp>
      <p:sp>
        <p:nvSpPr>
          <p:cNvPr id="5" name="Date Placeholder 4"/>
          <p:cNvSpPr>
            <a:spLocks noGrp="1"/>
          </p:cNvSpPr>
          <p:nvPr>
            <p:ph type="dt" sz="half" idx="10"/>
          </p:nvPr>
        </p:nvSpPr>
        <p:spPr>
          <a:xfrm>
            <a:off x="1411550" y="6356352"/>
            <a:ext cx="1274500" cy="365125"/>
          </a:xfrm>
        </p:spPr>
        <p:txBody>
          <a:bodyPr/>
          <a:lstStyle/>
          <a:p>
            <a:fld id="{A739885D-35F9-4D52-AC34-F9452E408474}" type="datetime1">
              <a:rPr lang="en-US" smtClean="0"/>
              <a:t>7/14/2025</a:t>
            </a:fld>
            <a:endParaRPr lang="en-US"/>
          </a:p>
        </p:txBody>
      </p:sp>
      <p:sp>
        <p:nvSpPr>
          <p:cNvPr id="6" name="Footer Placeholder 5"/>
          <p:cNvSpPr>
            <a:spLocks noGrp="1"/>
          </p:cNvSpPr>
          <p:nvPr>
            <p:ph type="ftr" sz="quarter" idx="11"/>
          </p:nvPr>
        </p:nvSpPr>
        <p:spPr>
          <a:xfrm>
            <a:off x="2909934" y="6356352"/>
            <a:ext cx="3844030" cy="365125"/>
          </a:xfrm>
        </p:spPr>
        <p:txBody>
          <a:bodyPr/>
          <a:lstStyle/>
          <a:p>
            <a:endParaRPr lang="en-US"/>
          </a:p>
        </p:txBody>
      </p:sp>
      <p:sp>
        <p:nvSpPr>
          <p:cNvPr id="7" name="Slide Number Placeholder 6"/>
          <p:cNvSpPr>
            <a:spLocks noGrp="1"/>
          </p:cNvSpPr>
          <p:nvPr>
            <p:ph type="sldNum" sz="quarter" idx="12"/>
          </p:nvPr>
        </p:nvSpPr>
        <p:spPr>
          <a:xfrm>
            <a:off x="6977848" y="6356352"/>
            <a:ext cx="1537501" cy="365125"/>
          </a:xfrm>
        </p:spPr>
        <p:txBody>
          <a:bodyPr/>
          <a:lstStyle/>
          <a:p>
            <a:fld id="{3264D530-B60B-4A5A-91C0-C766C58A4783}" type="slidenum">
              <a:rPr lang="en-US" smtClean="0"/>
              <a:t>‹#›</a:t>
            </a:fld>
            <a:endParaRPr lang="en-US"/>
          </a:p>
        </p:txBody>
      </p:sp>
      <p:cxnSp>
        <p:nvCxnSpPr>
          <p:cNvPr id="10" name="Line 9"/>
          <p:cNvCxnSpPr/>
          <p:nvPr userDrawn="1"/>
        </p:nvCxnSpPr>
        <p:spPr>
          <a:xfrm flipV="1">
            <a:off x="2221005" y="1407912"/>
            <a:ext cx="6309360" cy="1788"/>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14485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3344" y="159658"/>
            <a:ext cx="5115201" cy="1480980"/>
          </a:xfrm>
        </p:spPr>
        <p:txBody>
          <a:bodyPr anchor="b">
            <a:noAutofit/>
          </a:bodyPr>
          <a:lstStyle>
            <a:lvl1pPr>
              <a:defRPr sz="5000" b="1">
                <a:solidFill>
                  <a:schemeClr val="bg1"/>
                </a:solidFill>
              </a:defRPr>
            </a:lvl1pPr>
          </a:lstStyle>
          <a:p>
            <a:r>
              <a:rPr lang="en-US"/>
              <a:t>Click to edit Master title style</a:t>
            </a:r>
          </a:p>
        </p:txBody>
      </p:sp>
      <p:sp>
        <p:nvSpPr>
          <p:cNvPr id="27" name="Text Placeholder 26"/>
          <p:cNvSpPr>
            <a:spLocks noGrp="1"/>
          </p:cNvSpPr>
          <p:nvPr>
            <p:ph type="body" sz="quarter" idx="14"/>
          </p:nvPr>
        </p:nvSpPr>
        <p:spPr>
          <a:xfrm>
            <a:off x="433344" y="2220686"/>
            <a:ext cx="5981969" cy="3882315"/>
          </a:xfrm>
        </p:spPr>
        <p:txBody>
          <a:bodyPr>
            <a:normAutofit/>
          </a:bodyPr>
          <a:lstStyle>
            <a:lvl1pPr>
              <a:defRPr sz="2400">
                <a:solidFill>
                  <a:schemeClr val="tx2"/>
                </a:solidFill>
              </a:defRPr>
            </a:lvl1pPr>
            <a:lvl2pPr>
              <a:defRPr sz="2400">
                <a:solidFill>
                  <a:schemeClr val="tx2"/>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a:t>Click to edit Master text styles</a:t>
            </a:r>
          </a:p>
          <a:p>
            <a:pPr lvl="1"/>
            <a:r>
              <a:rPr lang="en-US"/>
              <a:t>Second level</a:t>
            </a:r>
          </a:p>
        </p:txBody>
      </p:sp>
      <p:sp>
        <p:nvSpPr>
          <p:cNvPr id="12" name="Picture Placeholder 14"/>
          <p:cNvSpPr>
            <a:spLocks noGrp="1"/>
          </p:cNvSpPr>
          <p:nvPr>
            <p:ph type="pic" sz="quarter" idx="13"/>
          </p:nvPr>
        </p:nvSpPr>
        <p:spPr>
          <a:xfrm>
            <a:off x="6904774" y="2608344"/>
            <a:ext cx="1781301" cy="2800896"/>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endParaRPr lang="en-US"/>
          </a:p>
        </p:txBody>
      </p:sp>
      <p:sp>
        <p:nvSpPr>
          <p:cNvPr id="4" name="Date Placeholder 3"/>
          <p:cNvSpPr>
            <a:spLocks noGrp="1"/>
          </p:cNvSpPr>
          <p:nvPr>
            <p:ph type="dt" sz="half" idx="10"/>
          </p:nvPr>
        </p:nvSpPr>
        <p:spPr>
          <a:xfrm>
            <a:off x="433345" y="6356352"/>
            <a:ext cx="1501987" cy="365125"/>
          </a:xfrm>
        </p:spPr>
        <p:txBody>
          <a:bodyPr/>
          <a:lstStyle/>
          <a:p>
            <a:fld id="{8D27AE92-589F-4A4D-963D-6DF80804A2FF}" type="datetime1">
              <a:rPr lang="en-US" smtClean="0"/>
              <a:t>7/14/2025</a:t>
            </a:fld>
            <a:endParaRPr lang="en-US"/>
          </a:p>
        </p:txBody>
      </p:sp>
      <p:sp>
        <p:nvSpPr>
          <p:cNvPr id="5" name="Footer Placeholder 4"/>
          <p:cNvSpPr>
            <a:spLocks noGrp="1"/>
          </p:cNvSpPr>
          <p:nvPr>
            <p:ph type="ftr" sz="quarter" idx="11"/>
          </p:nvPr>
        </p:nvSpPr>
        <p:spPr>
          <a:xfrm>
            <a:off x="2159216" y="6356352"/>
            <a:ext cx="4735566" cy="365125"/>
          </a:xfrm>
        </p:spPr>
        <p:txBody>
          <a:bodyPr/>
          <a:lstStyle/>
          <a:p>
            <a:endParaRPr lang="en-US"/>
          </a:p>
        </p:txBody>
      </p:sp>
      <p:sp>
        <p:nvSpPr>
          <p:cNvPr id="6" name="Slide Number Placeholder 5"/>
          <p:cNvSpPr>
            <a:spLocks noGrp="1"/>
          </p:cNvSpPr>
          <p:nvPr>
            <p:ph type="sldNum" sz="quarter" idx="12"/>
          </p:nvPr>
        </p:nvSpPr>
        <p:spPr>
          <a:xfrm>
            <a:off x="7075502" y="6356352"/>
            <a:ext cx="1439847" cy="365125"/>
          </a:xfrm>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2894032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260627" y="19389"/>
            <a:ext cx="7254722" cy="1325563"/>
          </a:xfrm>
        </p:spPr>
        <p:txBody>
          <a:bodyPr/>
          <a:lstStyle>
            <a:lvl1pPr>
              <a:defRPr>
                <a:solidFill>
                  <a:schemeClr val="bg1"/>
                </a:solidFill>
              </a:defRPr>
            </a:lvl1pPr>
          </a:lstStyle>
          <a:p>
            <a:r>
              <a:rPr lang="en-US"/>
              <a:t>Click to edit Master title style</a:t>
            </a:r>
          </a:p>
        </p:txBody>
      </p:sp>
      <p:sp>
        <p:nvSpPr>
          <p:cNvPr id="7" name="Chart Placeholder 6"/>
          <p:cNvSpPr>
            <a:spLocks noGrp="1"/>
          </p:cNvSpPr>
          <p:nvPr>
            <p:ph type="chart" sz="quarter" idx="13"/>
          </p:nvPr>
        </p:nvSpPr>
        <p:spPr>
          <a:xfrm>
            <a:off x="1260628" y="493486"/>
            <a:ext cx="7254721" cy="5732691"/>
          </a:xfrm>
        </p:spPr>
        <p:txBody>
          <a:bodyPr anchor="ctr"/>
          <a:lstStyle>
            <a:lvl1pPr algn="ctr">
              <a:defRPr/>
            </a:lvl1pPr>
          </a:lstStyle>
          <a:p>
            <a:endParaRPr lang="en-US"/>
          </a:p>
        </p:txBody>
      </p:sp>
      <p:sp>
        <p:nvSpPr>
          <p:cNvPr id="3" name="Date Placeholder 2"/>
          <p:cNvSpPr>
            <a:spLocks noGrp="1"/>
          </p:cNvSpPr>
          <p:nvPr>
            <p:ph type="dt" sz="half" idx="10"/>
          </p:nvPr>
        </p:nvSpPr>
        <p:spPr>
          <a:xfrm>
            <a:off x="905522" y="6356352"/>
            <a:ext cx="1269507" cy="365125"/>
          </a:xfrm>
        </p:spPr>
        <p:txBody>
          <a:bodyPr/>
          <a:lstStyle/>
          <a:p>
            <a:fld id="{E85607ED-8E83-49CF-B67F-464756B84873}" type="datetime1">
              <a:rPr lang="en-US" smtClean="0"/>
              <a:t>7/14/2025</a:t>
            </a:fld>
            <a:endParaRPr lang="en-US"/>
          </a:p>
        </p:txBody>
      </p:sp>
      <p:sp>
        <p:nvSpPr>
          <p:cNvPr id="4" name="Footer Placeholder 3"/>
          <p:cNvSpPr>
            <a:spLocks noGrp="1"/>
          </p:cNvSpPr>
          <p:nvPr>
            <p:ph type="ftr" sz="quarter" idx="11"/>
          </p:nvPr>
        </p:nvSpPr>
        <p:spPr>
          <a:xfrm>
            <a:off x="2388093" y="6356352"/>
            <a:ext cx="4714042" cy="365125"/>
          </a:xfrm>
        </p:spPr>
        <p:txBody>
          <a:bodyPr/>
          <a:lstStyle/>
          <a:p>
            <a:endParaRPr lang="en-US"/>
          </a:p>
        </p:txBody>
      </p:sp>
      <p:sp>
        <p:nvSpPr>
          <p:cNvPr id="5" name="Slide Number Placeholder 4"/>
          <p:cNvSpPr>
            <a:spLocks noGrp="1"/>
          </p:cNvSpPr>
          <p:nvPr>
            <p:ph type="sldNum" sz="quarter" idx="12"/>
          </p:nvPr>
        </p:nvSpPr>
        <p:spPr>
          <a:xfrm>
            <a:off x="7315200" y="6356352"/>
            <a:ext cx="1200150" cy="365125"/>
          </a:xfrm>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3211512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ide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376039" y="107674"/>
            <a:ext cx="7130278" cy="1325563"/>
          </a:xfrm>
        </p:spPr>
        <p:txBody>
          <a:bodyPr/>
          <a:lstStyle/>
          <a:p>
            <a:r>
              <a:rPr lang="en-US"/>
              <a:t>Click to edit Master title style</a:t>
            </a:r>
          </a:p>
        </p:txBody>
      </p:sp>
      <p:sp>
        <p:nvSpPr>
          <p:cNvPr id="6" name="Content Placeholder 5"/>
          <p:cNvSpPr>
            <a:spLocks noGrp="1"/>
          </p:cNvSpPr>
          <p:nvPr>
            <p:ph sz="quarter" idx="13"/>
          </p:nvPr>
        </p:nvSpPr>
        <p:spPr>
          <a:xfrm>
            <a:off x="1376039" y="1669002"/>
            <a:ext cx="7139311" cy="4519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05522" y="6356352"/>
            <a:ext cx="1269507" cy="365125"/>
          </a:xfrm>
        </p:spPr>
        <p:txBody>
          <a:bodyPr/>
          <a:lstStyle/>
          <a:p>
            <a:fld id="{E85607ED-8E83-49CF-B67F-464756B84873}" type="datetime1">
              <a:rPr lang="en-US" smtClean="0"/>
              <a:t>7/14/2025</a:t>
            </a:fld>
            <a:endParaRPr lang="en-US"/>
          </a:p>
        </p:txBody>
      </p:sp>
      <p:sp>
        <p:nvSpPr>
          <p:cNvPr id="4" name="Footer Placeholder 3"/>
          <p:cNvSpPr>
            <a:spLocks noGrp="1"/>
          </p:cNvSpPr>
          <p:nvPr>
            <p:ph type="ftr" sz="quarter" idx="11"/>
          </p:nvPr>
        </p:nvSpPr>
        <p:spPr>
          <a:xfrm>
            <a:off x="2388093" y="6356352"/>
            <a:ext cx="4714042" cy="365125"/>
          </a:xfrm>
        </p:spPr>
        <p:txBody>
          <a:bodyPr/>
          <a:lstStyle/>
          <a:p>
            <a:endParaRPr lang="en-US"/>
          </a:p>
        </p:txBody>
      </p:sp>
      <p:sp>
        <p:nvSpPr>
          <p:cNvPr id="5" name="Slide Number Placeholder 4"/>
          <p:cNvSpPr>
            <a:spLocks noGrp="1"/>
          </p:cNvSpPr>
          <p:nvPr>
            <p:ph type="sldNum" sz="quarter" idx="12"/>
          </p:nvPr>
        </p:nvSpPr>
        <p:spPr>
          <a:xfrm>
            <a:off x="7315200" y="6356352"/>
            <a:ext cx="1200150" cy="365125"/>
          </a:xfrm>
        </p:spPr>
        <p:txBody>
          <a:bodyPr/>
          <a:lstStyle/>
          <a:p>
            <a:fld id="{3D109FF3-1548-4CDB-B82B-70387ADEE53E}" type="slidenum">
              <a:rPr lang="en-US" smtClean="0"/>
              <a:t>‹#›</a:t>
            </a:fld>
            <a:endParaRPr lang="en-US"/>
          </a:p>
        </p:txBody>
      </p:sp>
      <p:cxnSp>
        <p:nvCxnSpPr>
          <p:cNvPr id="9" name="Line 8"/>
          <p:cNvCxnSpPr/>
          <p:nvPr userDrawn="1"/>
        </p:nvCxnSpPr>
        <p:spPr>
          <a:xfrm>
            <a:off x="1376039" y="1509204"/>
            <a:ext cx="7139311" cy="9252"/>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8968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376039" y="107674"/>
            <a:ext cx="7130278" cy="1325563"/>
          </a:xfrm>
        </p:spPr>
        <p:txBody>
          <a:bodyPr/>
          <a:lstStyle/>
          <a:p>
            <a:r>
              <a:rPr lang="en-US"/>
              <a:t>Click to edit Master title style</a:t>
            </a:r>
          </a:p>
        </p:txBody>
      </p:sp>
      <p:sp>
        <p:nvSpPr>
          <p:cNvPr id="12" name="Content Placeholder 5"/>
          <p:cNvSpPr>
            <a:spLocks noGrp="1"/>
          </p:cNvSpPr>
          <p:nvPr>
            <p:ph sz="quarter" idx="15"/>
          </p:nvPr>
        </p:nvSpPr>
        <p:spPr>
          <a:xfrm>
            <a:off x="1376039" y="1668978"/>
            <a:ext cx="3455078" cy="4519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5"/>
          <p:cNvSpPr>
            <a:spLocks noGrp="1"/>
          </p:cNvSpPr>
          <p:nvPr>
            <p:ph sz="quarter" idx="14"/>
          </p:nvPr>
        </p:nvSpPr>
        <p:spPr>
          <a:xfrm>
            <a:off x="5060273" y="1669001"/>
            <a:ext cx="3455078" cy="4519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05522" y="6356352"/>
            <a:ext cx="1269507" cy="365125"/>
          </a:xfrm>
        </p:spPr>
        <p:txBody>
          <a:bodyPr/>
          <a:lstStyle/>
          <a:p>
            <a:fld id="{E85607ED-8E83-49CF-B67F-464756B84873}" type="datetime1">
              <a:rPr lang="en-US" smtClean="0"/>
              <a:t>7/14/2025</a:t>
            </a:fld>
            <a:endParaRPr lang="en-US"/>
          </a:p>
        </p:txBody>
      </p:sp>
      <p:sp>
        <p:nvSpPr>
          <p:cNvPr id="4" name="Footer Placeholder 3"/>
          <p:cNvSpPr>
            <a:spLocks noGrp="1"/>
          </p:cNvSpPr>
          <p:nvPr>
            <p:ph type="ftr" sz="quarter" idx="11"/>
          </p:nvPr>
        </p:nvSpPr>
        <p:spPr>
          <a:xfrm>
            <a:off x="2388093" y="6356352"/>
            <a:ext cx="4714042" cy="365125"/>
          </a:xfrm>
        </p:spPr>
        <p:txBody>
          <a:bodyPr/>
          <a:lstStyle/>
          <a:p>
            <a:endParaRPr lang="en-US"/>
          </a:p>
        </p:txBody>
      </p:sp>
      <p:sp>
        <p:nvSpPr>
          <p:cNvPr id="5" name="Slide Number Placeholder 4"/>
          <p:cNvSpPr>
            <a:spLocks noGrp="1"/>
          </p:cNvSpPr>
          <p:nvPr>
            <p:ph type="sldNum" sz="quarter" idx="12"/>
          </p:nvPr>
        </p:nvSpPr>
        <p:spPr>
          <a:xfrm>
            <a:off x="7315200" y="6356352"/>
            <a:ext cx="1200150" cy="365125"/>
          </a:xfrm>
        </p:spPr>
        <p:txBody>
          <a:bodyPr/>
          <a:lstStyle/>
          <a:p>
            <a:fld id="{3D109FF3-1548-4CDB-B82B-70387ADEE53E}" type="slidenum">
              <a:rPr lang="en-US" smtClean="0"/>
              <a:t>‹#›</a:t>
            </a:fld>
            <a:endParaRPr lang="en-US"/>
          </a:p>
        </p:txBody>
      </p:sp>
      <p:cxnSp>
        <p:nvCxnSpPr>
          <p:cNvPr id="9" name="Line 8"/>
          <p:cNvCxnSpPr/>
          <p:nvPr userDrawn="1"/>
        </p:nvCxnSpPr>
        <p:spPr>
          <a:xfrm>
            <a:off x="1376039" y="1509204"/>
            <a:ext cx="7139311" cy="9252"/>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64923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mmary for Q&am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3343" y="217714"/>
            <a:ext cx="5266122" cy="1418711"/>
          </a:xfrm>
          <a:ln>
            <a:noFill/>
          </a:ln>
        </p:spPr>
        <p:txBody>
          <a:bodyPr anchor="b">
            <a:noAutofit/>
          </a:bodyPr>
          <a:lstStyle>
            <a:lvl1pPr>
              <a:defRPr sz="5000" b="1">
                <a:solidFill>
                  <a:schemeClr val="bg1"/>
                </a:solidFill>
              </a:defRPr>
            </a:lvl1pPr>
          </a:lstStyle>
          <a:p>
            <a:r>
              <a:rPr lang="en-US"/>
              <a:t>Click to edit Master title style</a:t>
            </a:r>
          </a:p>
        </p:txBody>
      </p:sp>
      <p:sp>
        <p:nvSpPr>
          <p:cNvPr id="27" name="Text Placeholder 26"/>
          <p:cNvSpPr>
            <a:spLocks noGrp="1"/>
          </p:cNvSpPr>
          <p:nvPr>
            <p:ph type="body" sz="quarter" idx="14"/>
          </p:nvPr>
        </p:nvSpPr>
        <p:spPr>
          <a:xfrm>
            <a:off x="433343" y="2206171"/>
            <a:ext cx="5949702" cy="3848400"/>
          </a:xfrm>
        </p:spPr>
        <p:txBody>
          <a:bodyPr>
            <a:normAutofit/>
          </a:bodyPr>
          <a:lstStyle>
            <a:lvl1pPr>
              <a:defRPr sz="2800">
                <a:solidFill>
                  <a:schemeClr val="tx2"/>
                </a:solidFill>
              </a:defRPr>
            </a:lvl1pPr>
            <a:lvl2pPr marL="457189" indent="0">
              <a:buNone/>
              <a:defRPr sz="2400">
                <a:solidFill>
                  <a:schemeClr val="tx1"/>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a:t>Click to edit Master text styles</a:t>
            </a:r>
          </a:p>
        </p:txBody>
      </p:sp>
      <p:sp>
        <p:nvSpPr>
          <p:cNvPr id="15" name="Picture Placeholder 14"/>
          <p:cNvSpPr>
            <a:spLocks noGrp="1"/>
          </p:cNvSpPr>
          <p:nvPr>
            <p:ph type="pic" sz="quarter" idx="13"/>
          </p:nvPr>
        </p:nvSpPr>
        <p:spPr>
          <a:xfrm>
            <a:off x="6734049" y="2446066"/>
            <a:ext cx="1781301" cy="2800896"/>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endParaRPr lang="en-US"/>
          </a:p>
        </p:txBody>
      </p:sp>
      <p:sp>
        <p:nvSpPr>
          <p:cNvPr id="11" name="Text Placeholder 6"/>
          <p:cNvSpPr>
            <a:spLocks noGrp="1"/>
          </p:cNvSpPr>
          <p:nvPr>
            <p:ph type="body" sz="quarter" idx="15" hasCustomPrompt="1"/>
          </p:nvPr>
        </p:nvSpPr>
        <p:spPr>
          <a:xfrm>
            <a:off x="6188942" y="5486857"/>
            <a:ext cx="2460624" cy="503238"/>
          </a:xfrm>
        </p:spPr>
        <p:txBody>
          <a:bodyPr>
            <a:normAutofit/>
          </a:bodyPr>
          <a:lstStyle>
            <a:lvl1pPr marL="0" indent="0" algn="r">
              <a:buNone/>
              <a:defRPr sz="2800" b="1">
                <a:solidFill>
                  <a:schemeClr val="tx1">
                    <a:lumMod val="75000"/>
                  </a:schemeClr>
                </a:solidFill>
              </a:defRPr>
            </a:lvl1pPr>
          </a:lstStyle>
          <a:p>
            <a:pPr lvl="0"/>
            <a:r>
              <a:rPr lang="en-US"/>
              <a:t>Questions?</a:t>
            </a:r>
          </a:p>
        </p:txBody>
      </p:sp>
      <p:sp>
        <p:nvSpPr>
          <p:cNvPr id="4" name="Date Placeholder 3"/>
          <p:cNvSpPr>
            <a:spLocks noGrp="1"/>
          </p:cNvSpPr>
          <p:nvPr>
            <p:ph type="dt" sz="half" idx="10"/>
          </p:nvPr>
        </p:nvSpPr>
        <p:spPr>
          <a:xfrm>
            <a:off x="433343" y="6356352"/>
            <a:ext cx="2057400" cy="365125"/>
          </a:xfrm>
        </p:spPr>
        <p:txBody>
          <a:bodyPr/>
          <a:lstStyle/>
          <a:p>
            <a:fld id="{23623378-446C-497B-838C-B24E6FDDFE81}" type="datetime1">
              <a:rPr lang="en-US" smtClean="0"/>
              <a:t>7/14/2025</a:t>
            </a:fld>
            <a:endParaRPr lang="en-US"/>
          </a:p>
        </p:txBody>
      </p:sp>
      <p:sp>
        <p:nvSpPr>
          <p:cNvPr id="5" name="Footer Placeholder 4"/>
          <p:cNvSpPr>
            <a:spLocks noGrp="1"/>
          </p:cNvSpPr>
          <p:nvPr>
            <p:ph type="ftr" sz="quarter" idx="11"/>
          </p:nvPr>
        </p:nvSpPr>
        <p:spPr>
          <a:xfrm>
            <a:off x="2831977" y="6356352"/>
            <a:ext cx="3283073" cy="365125"/>
          </a:xfrm>
        </p:spPr>
        <p:txBody>
          <a:bodyPr/>
          <a:lstStyle/>
          <a:p>
            <a:endParaRPr lang="en-US"/>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3000271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3343" y="203199"/>
            <a:ext cx="5266122" cy="1418711"/>
          </a:xfrm>
          <a:ln>
            <a:noFill/>
          </a:ln>
        </p:spPr>
        <p:txBody>
          <a:bodyPr anchor="b">
            <a:noAutofit/>
          </a:bodyPr>
          <a:lstStyle>
            <a:lvl1pPr>
              <a:defRPr sz="5000" b="1">
                <a:solidFill>
                  <a:schemeClr val="bg1"/>
                </a:solidFill>
              </a:defRPr>
            </a:lvl1pPr>
          </a:lstStyle>
          <a:p>
            <a:r>
              <a:rPr lang="en-US"/>
              <a:t>Click to edit Master title style</a:t>
            </a:r>
          </a:p>
        </p:txBody>
      </p:sp>
      <p:sp>
        <p:nvSpPr>
          <p:cNvPr id="27" name="Text Placeholder 26"/>
          <p:cNvSpPr>
            <a:spLocks noGrp="1"/>
          </p:cNvSpPr>
          <p:nvPr>
            <p:ph type="body" sz="quarter" idx="14"/>
          </p:nvPr>
        </p:nvSpPr>
        <p:spPr>
          <a:xfrm>
            <a:off x="433343" y="2235199"/>
            <a:ext cx="5949702" cy="3819371"/>
          </a:xfrm>
        </p:spPr>
        <p:txBody>
          <a:bodyPr>
            <a:normAutofit/>
          </a:bodyPr>
          <a:lstStyle>
            <a:lvl1pPr>
              <a:defRPr sz="2800">
                <a:solidFill>
                  <a:schemeClr val="bg1"/>
                </a:solidFill>
              </a:defRPr>
            </a:lvl1pPr>
            <a:lvl2pPr marL="457189" indent="0">
              <a:buNone/>
              <a:defRPr sz="2400">
                <a:solidFill>
                  <a:schemeClr val="tx1"/>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a:t>Edit Master text styles</a:t>
            </a:r>
          </a:p>
        </p:txBody>
      </p:sp>
      <p:sp>
        <p:nvSpPr>
          <p:cNvPr id="15" name="Picture Placeholder 14"/>
          <p:cNvSpPr>
            <a:spLocks noGrp="1"/>
          </p:cNvSpPr>
          <p:nvPr>
            <p:ph type="pic" sz="quarter" idx="13"/>
          </p:nvPr>
        </p:nvSpPr>
        <p:spPr>
          <a:xfrm>
            <a:off x="6850163" y="2589742"/>
            <a:ext cx="1781301" cy="2800896"/>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a:t>Click icon to add picture</a:t>
            </a:r>
          </a:p>
        </p:txBody>
      </p:sp>
      <p:sp>
        <p:nvSpPr>
          <p:cNvPr id="4" name="Date Placeholder 3"/>
          <p:cNvSpPr>
            <a:spLocks noGrp="1"/>
          </p:cNvSpPr>
          <p:nvPr>
            <p:ph type="dt" sz="half" idx="10"/>
          </p:nvPr>
        </p:nvSpPr>
        <p:spPr>
          <a:xfrm>
            <a:off x="433343" y="6356352"/>
            <a:ext cx="2057400" cy="365125"/>
          </a:xfrm>
        </p:spPr>
        <p:txBody>
          <a:bodyPr/>
          <a:lstStyle/>
          <a:p>
            <a:fld id="{23623378-446C-497B-838C-B24E6FDDFE81}" type="datetime1">
              <a:rPr lang="en-US" smtClean="0"/>
              <a:t>7/14/2025</a:t>
            </a:fld>
            <a:endParaRPr lang="en-US"/>
          </a:p>
        </p:txBody>
      </p:sp>
      <p:sp>
        <p:nvSpPr>
          <p:cNvPr id="5" name="Footer Placeholder 4"/>
          <p:cNvSpPr>
            <a:spLocks noGrp="1"/>
          </p:cNvSpPr>
          <p:nvPr>
            <p:ph type="ftr" sz="quarter" idx="11"/>
          </p:nvPr>
        </p:nvSpPr>
        <p:spPr>
          <a:xfrm>
            <a:off x="2831977" y="6356352"/>
            <a:ext cx="3283073" cy="365125"/>
          </a:xfrm>
        </p:spPr>
        <p:txBody>
          <a:bodyPr/>
          <a:lstStyle/>
          <a:p>
            <a:endParaRPr lang="en-US"/>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2229853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3197506"/>
            <a:ext cx="7886700" cy="1114960"/>
          </a:xfrm>
        </p:spPr>
        <p:txBody>
          <a:bodyPr anchor="b">
            <a:normAutofit/>
          </a:bodyPr>
          <a:lstStyle>
            <a:lvl1pPr algn="ctr">
              <a:defRPr sz="7000" b="1" baseline="0">
                <a:solidFill>
                  <a:schemeClr val="tx1"/>
                </a:solidFill>
              </a:defRPr>
            </a:lvl1pPr>
          </a:lstStyle>
          <a:p>
            <a:r>
              <a:rPr lang="en-US"/>
              <a:t>Thank you</a:t>
            </a:r>
          </a:p>
        </p:txBody>
      </p:sp>
      <p:sp>
        <p:nvSpPr>
          <p:cNvPr id="7" name="Text Placeholder 6"/>
          <p:cNvSpPr>
            <a:spLocks noGrp="1"/>
          </p:cNvSpPr>
          <p:nvPr>
            <p:ph type="body" sz="quarter" idx="13"/>
          </p:nvPr>
        </p:nvSpPr>
        <p:spPr>
          <a:xfrm>
            <a:off x="1573562" y="4580175"/>
            <a:ext cx="5913088" cy="1527661"/>
          </a:xfrm>
        </p:spPr>
        <p:txBody>
          <a:bodyPr>
            <a:normAutofit/>
          </a:bodyPr>
          <a:lstStyle>
            <a:lvl1pPr marL="0" indent="0" algn="ctr">
              <a:buNone/>
              <a:defRPr sz="2400" b="1">
                <a:solidFill>
                  <a:schemeClr val="tx2"/>
                </a:solidFill>
              </a:defRPr>
            </a:lvl1pPr>
          </a:lstStyle>
          <a:p>
            <a:pPr lvl="0"/>
            <a:r>
              <a:rPr lang="en-US"/>
              <a:t>Click to edit Master text styles</a:t>
            </a:r>
          </a:p>
        </p:txBody>
      </p:sp>
      <p:sp>
        <p:nvSpPr>
          <p:cNvPr id="3" name="Date Placeholder 2"/>
          <p:cNvSpPr>
            <a:spLocks noGrp="1"/>
          </p:cNvSpPr>
          <p:nvPr>
            <p:ph type="dt" sz="half" idx="10"/>
          </p:nvPr>
        </p:nvSpPr>
        <p:spPr/>
        <p:txBody>
          <a:bodyPr/>
          <a:lstStyle/>
          <a:p>
            <a:fld id="{CE0F2C72-0207-403C-921D-90EF0254586B}" type="datetime1">
              <a:rPr lang="en-US" smtClean="0"/>
              <a:t>7/14/2025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64D530-B60B-4A5A-91C0-C766C58A4783}" type="slidenum">
              <a:rPr lang="en-US" smtClean="0"/>
              <a:t>‹#›</a:t>
            </a:fld>
            <a:endParaRPr lang="en-US"/>
          </a:p>
        </p:txBody>
      </p:sp>
      <p:cxnSp>
        <p:nvCxnSpPr>
          <p:cNvPr id="13" name="Line 1"/>
          <p:cNvCxnSpPr/>
          <p:nvPr userDrawn="1"/>
        </p:nvCxnSpPr>
        <p:spPr>
          <a:xfrm>
            <a:off x="586756" y="4431069"/>
            <a:ext cx="7886700" cy="2625"/>
          </a:xfrm>
          <a:prstGeom prst="line">
            <a:avLst/>
          </a:prstGeom>
          <a:ln w="57150">
            <a:solidFill>
              <a:schemeClr val="accent1"/>
            </a:solidFill>
          </a:ln>
          <a:effectLst/>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810457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Layout">
    <p:bg>
      <p:bgPr>
        <a:gradFill>
          <a:gsLst>
            <a:gs pos="0">
              <a:srgbClr val="556A7E"/>
            </a:gs>
            <a:gs pos="35000">
              <a:srgbClr val="556A7E"/>
            </a:gs>
            <a:gs pos="100000">
              <a:srgbClr val="333333"/>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title="&quot;&quot;">
            <a:extLst>
              <a:ext uri="{FF2B5EF4-FFF2-40B4-BE49-F238E27FC236}">
                <a16:creationId xmlns:a16="http://schemas.microsoft.com/office/drawing/2014/main" id="{DE3F76AE-A06E-4432-81ED-28CBF6FB1A98}"/>
              </a:ext>
            </a:extLst>
          </p:cNvPr>
          <p:cNvSpPr>
            <a:spLocks noGrp="1"/>
          </p:cNvSpPr>
          <p:nvPr>
            <p:ph type="title" hasCustomPrompt="1"/>
          </p:nvPr>
        </p:nvSpPr>
        <p:spPr>
          <a:xfrm>
            <a:off x="623888" y="1762298"/>
            <a:ext cx="7886700" cy="1971503"/>
          </a:xfrm>
          <a:ln w="63500">
            <a:solidFill>
              <a:schemeClr val="bg1"/>
            </a:solidFill>
          </a:ln>
        </p:spPr>
        <p:txBody>
          <a:bodyPr anchor="ctr" anchorCtr="0">
            <a:normAutofit/>
          </a:bodyPr>
          <a:lstStyle>
            <a:lvl1pPr algn="ctr">
              <a:defRPr sz="4950" b="1">
                <a:solidFill>
                  <a:schemeClr val="bg1"/>
                </a:solidFill>
                <a:latin typeface="+mn-lt"/>
              </a:defRPr>
            </a:lvl1pPr>
          </a:lstStyle>
          <a:p>
            <a:r>
              <a:rPr lang="en-US"/>
              <a:t>CLICK TO EDIT MASTER TITLE SLIDE	</a:t>
            </a:r>
          </a:p>
        </p:txBody>
      </p:sp>
      <p:sp>
        <p:nvSpPr>
          <p:cNvPr id="3" name="Text Placeholder 2">
            <a:extLst>
              <a:ext uri="{FF2B5EF4-FFF2-40B4-BE49-F238E27FC236}">
                <a16:creationId xmlns:a16="http://schemas.microsoft.com/office/drawing/2014/main" id="{D09E720B-E25C-49B3-978B-6706735DDA41}"/>
              </a:ext>
            </a:extLst>
          </p:cNvPr>
          <p:cNvSpPr>
            <a:spLocks noGrp="1"/>
          </p:cNvSpPr>
          <p:nvPr>
            <p:ph type="body" idx="1"/>
          </p:nvPr>
        </p:nvSpPr>
        <p:spPr>
          <a:xfrm>
            <a:off x="628650" y="3887609"/>
            <a:ext cx="7886700" cy="544878"/>
          </a:xfrm>
        </p:spPr>
        <p:txBody>
          <a:bodyPr>
            <a:normAutofit/>
          </a:bodyPr>
          <a:lstStyle>
            <a:lvl1pPr marL="0" indent="0" algn="ctr">
              <a:buNone/>
              <a:defRPr sz="2400">
                <a:solidFill>
                  <a:schemeClr val="bg1"/>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Text Placeholder 5">
            <a:extLst>
              <a:ext uri="{FF2B5EF4-FFF2-40B4-BE49-F238E27FC236}">
                <a16:creationId xmlns:a16="http://schemas.microsoft.com/office/drawing/2014/main" id="{DBBC5130-6735-419A-B1B8-C36EA21FC405}"/>
              </a:ext>
            </a:extLst>
          </p:cNvPr>
          <p:cNvSpPr>
            <a:spLocks noGrp="1"/>
          </p:cNvSpPr>
          <p:nvPr>
            <p:ph type="body" sz="quarter" idx="10" hasCustomPrompt="1"/>
          </p:nvPr>
        </p:nvSpPr>
        <p:spPr>
          <a:xfrm>
            <a:off x="628650" y="4432301"/>
            <a:ext cx="7881938" cy="727075"/>
          </a:xfrm>
        </p:spPr>
        <p:txBody>
          <a:bodyPr>
            <a:normAutofit/>
          </a:bodyPr>
          <a:lstStyle>
            <a:lvl1pPr marL="0" indent="0" algn="ctr">
              <a:buNone/>
              <a:defRPr sz="1350" b="1">
                <a:solidFill>
                  <a:schemeClr val="bg1"/>
                </a:solidFill>
              </a:defRPr>
            </a:lvl1pPr>
          </a:lstStyle>
          <a:p>
            <a:pPr lvl="0"/>
            <a:r>
              <a:rPr lang="en-US"/>
              <a:t>Presenter</a:t>
            </a:r>
          </a:p>
        </p:txBody>
      </p:sp>
      <p:cxnSp>
        <p:nvCxnSpPr>
          <p:cNvPr id="10" name="Straight Connector 22" title="&quot; &quot;">
            <a:extLst>
              <a:ext uri="{FF2B5EF4-FFF2-40B4-BE49-F238E27FC236}">
                <a16:creationId xmlns:a16="http://schemas.microsoft.com/office/drawing/2014/main" id="{C518FDB4-615D-4BD8-B84D-E2866EE4D7D0}"/>
              </a:ext>
            </a:extLst>
          </p:cNvPr>
          <p:cNvCxnSpPr>
            <a:cxnSpLocks noChangeShapeType="1"/>
          </p:cNvCxnSpPr>
          <p:nvPr userDrawn="1"/>
        </p:nvCxnSpPr>
        <p:spPr bwMode="auto">
          <a:xfrm>
            <a:off x="0" y="161925"/>
            <a:ext cx="9144000" cy="0"/>
          </a:xfrm>
          <a:prstGeom prst="line">
            <a:avLst/>
          </a:prstGeom>
          <a:ln w="762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4235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a:gsLst>
            <a:gs pos="0">
              <a:srgbClr val="005CB9"/>
            </a:gs>
            <a:gs pos="35000">
              <a:srgbClr val="005CB9"/>
            </a:gs>
            <a:gs pos="100000">
              <a:srgbClr val="1F4E79"/>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Picture 6" title="&quot;&quot;">
            <a:extLst>
              <a:ext uri="{FF2B5EF4-FFF2-40B4-BE49-F238E27FC236}">
                <a16:creationId xmlns:a16="http://schemas.microsoft.com/office/drawing/2014/main" id="{4640CF87-8DF6-4C8B-97AA-9ABBA6BC43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9614"/>
          <a:stretch/>
        </p:blipFill>
        <p:spPr>
          <a:xfrm>
            <a:off x="1" y="6014860"/>
            <a:ext cx="9144000" cy="843141"/>
          </a:xfrm>
          <a:prstGeom prst="rect">
            <a:avLst/>
          </a:prstGeom>
          <a:ln>
            <a:noFill/>
          </a:ln>
        </p:spPr>
      </p:pic>
      <p:cxnSp>
        <p:nvCxnSpPr>
          <p:cNvPr id="8" name="Straight Connector 22" title="&quot; &quot;">
            <a:extLst>
              <a:ext uri="{FF2B5EF4-FFF2-40B4-BE49-F238E27FC236}">
                <a16:creationId xmlns:a16="http://schemas.microsoft.com/office/drawing/2014/main" id="{D13F4D1B-EF1A-49B9-B402-0B004EF26F30}"/>
              </a:ext>
            </a:extLst>
          </p:cNvPr>
          <p:cNvCxnSpPr>
            <a:cxnSpLocks noChangeShapeType="1"/>
          </p:cNvCxnSpPr>
          <p:nvPr userDrawn="1"/>
        </p:nvCxnSpPr>
        <p:spPr bwMode="auto">
          <a:xfrm>
            <a:off x="0" y="5997388"/>
            <a:ext cx="9144000"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pic>
        <p:nvPicPr>
          <p:cNvPr id="9" name="Picture 8" title="Texas Department of State Health Services logo">
            <a:extLst>
              <a:ext uri="{FF2B5EF4-FFF2-40B4-BE49-F238E27FC236}">
                <a16:creationId xmlns:a16="http://schemas.microsoft.com/office/drawing/2014/main" id="{CBA3BA64-CAE0-4BE1-AAB8-D83A5CA4B1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17" y="5979919"/>
            <a:ext cx="2427504" cy="872853"/>
          </a:xfrm>
          <a:prstGeom prst="rect">
            <a:avLst/>
          </a:prstGeom>
        </p:spPr>
      </p:pic>
      <p:sp>
        <p:nvSpPr>
          <p:cNvPr id="2" name="Title 1">
            <a:extLst>
              <a:ext uri="{FF2B5EF4-FFF2-40B4-BE49-F238E27FC236}">
                <a16:creationId xmlns:a16="http://schemas.microsoft.com/office/drawing/2014/main" id="{DE3F76AE-A06E-4432-81ED-28CBF6FB1A98}"/>
              </a:ext>
            </a:extLst>
          </p:cNvPr>
          <p:cNvSpPr>
            <a:spLocks noGrp="1"/>
          </p:cNvSpPr>
          <p:nvPr>
            <p:ph type="title" hasCustomPrompt="1"/>
          </p:nvPr>
        </p:nvSpPr>
        <p:spPr>
          <a:xfrm>
            <a:off x="623888" y="860611"/>
            <a:ext cx="7886700" cy="2873190"/>
          </a:xfrm>
        </p:spPr>
        <p:txBody>
          <a:bodyPr anchor="b"/>
          <a:lstStyle>
            <a:lvl1pPr>
              <a:defRPr sz="4500" b="1">
                <a:solidFill>
                  <a:schemeClr val="bg1"/>
                </a:solidFill>
                <a:latin typeface="+mn-lt"/>
              </a:defRPr>
            </a:lvl1pPr>
          </a:lstStyle>
          <a:p>
            <a:r>
              <a:rPr lang="en-US"/>
              <a:t>CLICK TO EDIT MASTER TITLE SLIDE	</a:t>
            </a:r>
          </a:p>
        </p:txBody>
      </p:sp>
      <p:sp>
        <p:nvSpPr>
          <p:cNvPr id="3" name="Text Placeholder 2">
            <a:extLst>
              <a:ext uri="{FF2B5EF4-FFF2-40B4-BE49-F238E27FC236}">
                <a16:creationId xmlns:a16="http://schemas.microsoft.com/office/drawing/2014/main" id="{D09E720B-E25C-49B3-978B-6706735DDA41}"/>
              </a:ext>
            </a:extLst>
          </p:cNvPr>
          <p:cNvSpPr>
            <a:spLocks noGrp="1"/>
          </p:cNvSpPr>
          <p:nvPr>
            <p:ph type="body" idx="1"/>
          </p:nvPr>
        </p:nvSpPr>
        <p:spPr>
          <a:xfrm>
            <a:off x="628650" y="3887609"/>
            <a:ext cx="7886700" cy="1500187"/>
          </a:xfrm>
        </p:spPr>
        <p:txBody>
          <a:bodyPr/>
          <a:lstStyle>
            <a:lvl1pPr marL="0" indent="0">
              <a:buNone/>
              <a:defRPr sz="1800">
                <a:solidFill>
                  <a:schemeClr val="bg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7D32FE2D-EC07-4B38-9F3D-0808B11B08CC}"/>
              </a:ext>
            </a:extLst>
          </p:cNvPr>
          <p:cNvSpPr>
            <a:spLocks noGrp="1"/>
          </p:cNvSpPr>
          <p:nvPr>
            <p:ph type="ftr" sz="quarter" idx="11"/>
          </p:nvPr>
        </p:nvSpPr>
        <p:spPr>
          <a:xfrm>
            <a:off x="5922169" y="6288649"/>
            <a:ext cx="3086100" cy="365125"/>
          </a:xfrm>
        </p:spPr>
        <p:txBody>
          <a:bodyPr anchor="b" anchorCtr="1"/>
          <a:lstStyle>
            <a:lvl1pPr>
              <a:defRPr sz="1350">
                <a:solidFill>
                  <a:schemeClr val="bg1"/>
                </a:solidFill>
              </a:defRPr>
            </a:lvl1pPr>
          </a:lstStyle>
          <a:p>
            <a:r>
              <a:rPr lang="en-US"/>
              <a:t>Presentation Title</a:t>
            </a:r>
          </a:p>
        </p:txBody>
      </p:sp>
    </p:spTree>
    <p:extLst>
      <p:ext uri="{BB962C8B-B14F-4D97-AF65-F5344CB8AC3E}">
        <p14:creationId xmlns:p14="http://schemas.microsoft.com/office/powerpoint/2010/main" val="3682944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SHS Logo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0FFC8C-FFA4-4B32-A71B-6DF399E157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369" b="8164"/>
          <a:stretch/>
        </p:blipFill>
        <p:spPr>
          <a:xfrm>
            <a:off x="0" y="0"/>
            <a:ext cx="9144000" cy="6858000"/>
          </a:xfrm>
          <a:prstGeom prst="rect">
            <a:avLst/>
          </a:prstGeom>
          <a:ln>
            <a:noFill/>
          </a:ln>
        </p:spPr>
      </p:pic>
      <p:cxnSp>
        <p:nvCxnSpPr>
          <p:cNvPr id="8" name="Straight Connector 22" title="&quot; &quot;">
            <a:extLst>
              <a:ext uri="{FF2B5EF4-FFF2-40B4-BE49-F238E27FC236}">
                <a16:creationId xmlns:a16="http://schemas.microsoft.com/office/drawing/2014/main" id="{B0F96CC1-470A-4CE3-9A55-CB49B5FCDE62}"/>
              </a:ext>
            </a:extLst>
          </p:cNvPr>
          <p:cNvCxnSpPr>
            <a:cxnSpLocks noChangeShapeType="1"/>
          </p:cNvCxnSpPr>
          <p:nvPr userDrawn="1"/>
        </p:nvCxnSpPr>
        <p:spPr bwMode="auto">
          <a:xfrm>
            <a:off x="0" y="171256"/>
            <a:ext cx="9144000" cy="0"/>
          </a:xfrm>
          <a:prstGeom prst="line">
            <a:avLst/>
          </a:prstGeom>
          <a:ln w="762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pic>
        <p:nvPicPr>
          <p:cNvPr id="10" name="Picture 9" title="Texas Department of State Health Services logo">
            <a:extLst>
              <a:ext uri="{FF2B5EF4-FFF2-40B4-BE49-F238E27FC236}">
                <a16:creationId xmlns:a16="http://schemas.microsoft.com/office/drawing/2014/main" id="{A2B8BECE-B9F2-4BF8-901C-9069CB22B8A5}"/>
              </a:ext>
            </a:extLst>
          </p:cNvPr>
          <p:cNvPicPr>
            <a:picLocks noChangeAspect="1"/>
          </p:cNvPicPr>
          <p:nvPr userDrawn="1"/>
        </p:nvPicPr>
        <p:blipFill>
          <a:blip r:embed="rId3"/>
          <a:stretch>
            <a:fillRect/>
          </a:stretch>
        </p:blipFill>
        <p:spPr>
          <a:xfrm>
            <a:off x="863787" y="2096909"/>
            <a:ext cx="7416427" cy="2664183"/>
          </a:xfrm>
          <a:prstGeom prst="rect">
            <a:avLst/>
          </a:prstGeom>
        </p:spPr>
      </p:pic>
    </p:spTree>
    <p:extLst>
      <p:ext uri="{BB962C8B-B14F-4D97-AF65-F5344CB8AC3E}">
        <p14:creationId xmlns:p14="http://schemas.microsoft.com/office/powerpoint/2010/main" val="16149267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amp; Pictur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6ABD5-C31F-46EC-9CD3-DED924A08517}"/>
              </a:ext>
            </a:extLst>
          </p:cNvPr>
          <p:cNvSpPr>
            <a:spLocks noGrp="1"/>
          </p:cNvSpPr>
          <p:nvPr>
            <p:ph type="title"/>
          </p:nvPr>
        </p:nvSpPr>
        <p:spPr>
          <a:xfrm>
            <a:off x="628650" y="365126"/>
            <a:ext cx="3886200" cy="1108807"/>
          </a:xfrm>
        </p:spPr>
        <p:txBody>
          <a:bodyPr/>
          <a:lstStyle>
            <a:lvl1pPr>
              <a:defRPr b="1">
                <a:solidFill>
                  <a:srgbClr val="003087"/>
                </a:solidFill>
                <a:latin typeface="+mn-lt"/>
              </a:defRPr>
            </a:lvl1pPr>
          </a:lstStyle>
          <a:p>
            <a:r>
              <a:rPr lang="en-US"/>
              <a:t>Click to edit Master title style</a:t>
            </a:r>
          </a:p>
        </p:txBody>
      </p:sp>
      <p:sp>
        <p:nvSpPr>
          <p:cNvPr id="10" name="Subtitle 2">
            <a:extLst>
              <a:ext uri="{FF2B5EF4-FFF2-40B4-BE49-F238E27FC236}">
                <a16:creationId xmlns:a16="http://schemas.microsoft.com/office/drawing/2014/main" id="{CB133A63-C708-47BD-ACF4-8B6CB2BD3D06}"/>
              </a:ext>
            </a:extLst>
          </p:cNvPr>
          <p:cNvSpPr>
            <a:spLocks noGrp="1"/>
          </p:cNvSpPr>
          <p:nvPr>
            <p:ph type="subTitle" idx="13"/>
          </p:nvPr>
        </p:nvSpPr>
        <p:spPr>
          <a:xfrm>
            <a:off x="628650" y="1473933"/>
            <a:ext cx="3886200" cy="408005"/>
          </a:xfrm>
        </p:spPr>
        <p:txBody>
          <a:bodyPr/>
          <a:lstStyle>
            <a:lvl1pPr marL="0" indent="0" algn="l">
              <a:buNone/>
              <a:defRPr sz="1800" b="1">
                <a:solidFill>
                  <a:srgbClr val="3F576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3" name="Content Placeholder 2">
            <a:extLst>
              <a:ext uri="{FF2B5EF4-FFF2-40B4-BE49-F238E27FC236}">
                <a16:creationId xmlns:a16="http://schemas.microsoft.com/office/drawing/2014/main" id="{C9FC7437-CEE2-4D3D-ABFF-BA414C9612E1}"/>
              </a:ext>
            </a:extLst>
          </p:cNvPr>
          <p:cNvSpPr>
            <a:spLocks noGrp="1"/>
          </p:cNvSpPr>
          <p:nvPr>
            <p:ph sz="half" idx="1"/>
          </p:nvPr>
        </p:nvSpPr>
        <p:spPr>
          <a:xfrm>
            <a:off x="628650" y="2202023"/>
            <a:ext cx="3886200" cy="3974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16">
            <a:extLst>
              <a:ext uri="{FF2B5EF4-FFF2-40B4-BE49-F238E27FC236}">
                <a16:creationId xmlns:a16="http://schemas.microsoft.com/office/drawing/2014/main" id="{F01F10DD-B56D-4580-8ED0-FA1631DEED4F}"/>
              </a:ext>
            </a:extLst>
          </p:cNvPr>
          <p:cNvSpPr>
            <a:spLocks noGrp="1"/>
          </p:cNvSpPr>
          <p:nvPr>
            <p:ph type="pic" sz="quarter" idx="14"/>
          </p:nvPr>
        </p:nvSpPr>
        <p:spPr>
          <a:xfrm>
            <a:off x="4672012" y="0"/>
            <a:ext cx="4471988" cy="6626578"/>
          </a:xfrm>
        </p:spPr>
        <p:txBody>
          <a:bodyPr/>
          <a:lstStyle/>
          <a:p>
            <a:r>
              <a:rPr lang="en-US"/>
              <a:t>Click icon to add picture</a:t>
            </a:r>
          </a:p>
        </p:txBody>
      </p:sp>
      <p:sp>
        <p:nvSpPr>
          <p:cNvPr id="11" name="Pentagon 9">
            <a:extLst>
              <a:ext uri="{FF2B5EF4-FFF2-40B4-BE49-F238E27FC236}">
                <a16:creationId xmlns:a16="http://schemas.microsoft.com/office/drawing/2014/main" id="{074A4DD4-1876-4878-9EFC-2A372FE3E4E6}"/>
              </a:ext>
            </a:extLst>
          </p:cNvPr>
          <p:cNvSpPr/>
          <p:nvPr userDrawn="1"/>
        </p:nvSpPr>
        <p:spPr>
          <a:xfrm>
            <a:off x="0" y="1881937"/>
            <a:ext cx="4672013"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46" tIns="32273" rIns="64546" bIns="32273" numCol="1" spcCol="0" rtlCol="0" fromWordArt="0" anchor="ctr" anchorCtr="0" forceAA="0" compatLnSpc="1">
            <a:prstTxWarp prst="textNoShape">
              <a:avLst/>
            </a:prstTxWarp>
            <a:noAutofit/>
          </a:bodyPr>
          <a:lstStyle/>
          <a:p>
            <a:pPr algn="ctr"/>
            <a:endParaRPr lang="en-US" sz="1694" b="1">
              <a:solidFill>
                <a:schemeClr val="tx1"/>
              </a:solidFill>
            </a:endParaRPr>
          </a:p>
        </p:txBody>
      </p:sp>
    </p:spTree>
    <p:extLst>
      <p:ext uri="{BB962C8B-B14F-4D97-AF65-F5344CB8AC3E}">
        <p14:creationId xmlns:p14="http://schemas.microsoft.com/office/powerpoint/2010/main" val="3603463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6ABD5-C31F-46EC-9CD3-DED924A08517}"/>
              </a:ext>
            </a:extLst>
          </p:cNvPr>
          <p:cNvSpPr>
            <a:spLocks noGrp="1"/>
          </p:cNvSpPr>
          <p:nvPr>
            <p:ph type="title"/>
          </p:nvPr>
        </p:nvSpPr>
        <p:spPr>
          <a:xfrm>
            <a:off x="628650" y="365126"/>
            <a:ext cx="3886200" cy="1108807"/>
          </a:xfrm>
        </p:spPr>
        <p:txBody>
          <a:bodyPr/>
          <a:lstStyle>
            <a:lvl1pPr>
              <a:defRPr b="1">
                <a:solidFill>
                  <a:srgbClr val="003087"/>
                </a:solidFill>
                <a:latin typeface="+mn-lt"/>
              </a:defRPr>
            </a:lvl1pPr>
          </a:lstStyle>
          <a:p>
            <a:r>
              <a:rPr lang="en-US"/>
              <a:t>Click to edit Master title style</a:t>
            </a:r>
          </a:p>
        </p:txBody>
      </p:sp>
      <p:sp>
        <p:nvSpPr>
          <p:cNvPr id="10" name="Subtitle 2">
            <a:extLst>
              <a:ext uri="{FF2B5EF4-FFF2-40B4-BE49-F238E27FC236}">
                <a16:creationId xmlns:a16="http://schemas.microsoft.com/office/drawing/2014/main" id="{CB133A63-C708-47BD-ACF4-8B6CB2BD3D06}"/>
              </a:ext>
            </a:extLst>
          </p:cNvPr>
          <p:cNvSpPr>
            <a:spLocks noGrp="1"/>
          </p:cNvSpPr>
          <p:nvPr>
            <p:ph type="subTitle" idx="13"/>
          </p:nvPr>
        </p:nvSpPr>
        <p:spPr>
          <a:xfrm>
            <a:off x="628650" y="1473933"/>
            <a:ext cx="3886200" cy="408005"/>
          </a:xfrm>
        </p:spPr>
        <p:txBody>
          <a:bodyPr/>
          <a:lstStyle>
            <a:lvl1pPr marL="0" indent="0" algn="l">
              <a:buNone/>
              <a:defRPr sz="1800" b="1">
                <a:solidFill>
                  <a:srgbClr val="3F576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3" name="Content Placeholder 2">
            <a:extLst>
              <a:ext uri="{FF2B5EF4-FFF2-40B4-BE49-F238E27FC236}">
                <a16:creationId xmlns:a16="http://schemas.microsoft.com/office/drawing/2014/main" id="{C9FC7437-CEE2-4D3D-ABFF-BA414C9612E1}"/>
              </a:ext>
            </a:extLst>
          </p:cNvPr>
          <p:cNvSpPr>
            <a:spLocks noGrp="1"/>
          </p:cNvSpPr>
          <p:nvPr>
            <p:ph sz="half" idx="1"/>
          </p:nvPr>
        </p:nvSpPr>
        <p:spPr>
          <a:xfrm>
            <a:off x="628650" y="2202023"/>
            <a:ext cx="3886200" cy="3974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hart Placeholder 4">
            <a:extLst>
              <a:ext uri="{FF2B5EF4-FFF2-40B4-BE49-F238E27FC236}">
                <a16:creationId xmlns:a16="http://schemas.microsoft.com/office/drawing/2014/main" id="{988DF98B-20B8-4A8B-B42A-3A01690B356B}"/>
              </a:ext>
            </a:extLst>
          </p:cNvPr>
          <p:cNvSpPr>
            <a:spLocks noGrp="1"/>
          </p:cNvSpPr>
          <p:nvPr>
            <p:ph type="chart" sz="quarter" idx="14"/>
          </p:nvPr>
        </p:nvSpPr>
        <p:spPr>
          <a:xfrm>
            <a:off x="4636294" y="365125"/>
            <a:ext cx="4336256" cy="5811838"/>
          </a:xfrm>
        </p:spPr>
        <p:txBody>
          <a:bodyPr/>
          <a:lstStyle/>
          <a:p>
            <a:r>
              <a:rPr lang="en-US"/>
              <a:t>Click icon to add chart</a:t>
            </a:r>
          </a:p>
        </p:txBody>
      </p:sp>
      <p:sp>
        <p:nvSpPr>
          <p:cNvPr id="11" name="Pentagon 9">
            <a:extLst>
              <a:ext uri="{FF2B5EF4-FFF2-40B4-BE49-F238E27FC236}">
                <a16:creationId xmlns:a16="http://schemas.microsoft.com/office/drawing/2014/main" id="{074A4DD4-1876-4878-9EFC-2A372FE3E4E6}"/>
              </a:ext>
            </a:extLst>
          </p:cNvPr>
          <p:cNvSpPr/>
          <p:nvPr userDrawn="1"/>
        </p:nvSpPr>
        <p:spPr>
          <a:xfrm>
            <a:off x="0" y="1881937"/>
            <a:ext cx="4636294"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46" tIns="32273" rIns="64546" bIns="32273" numCol="1" spcCol="0" rtlCol="0" fromWordArt="0" anchor="ctr" anchorCtr="0" forceAA="0" compatLnSpc="1">
            <a:prstTxWarp prst="textNoShape">
              <a:avLst/>
            </a:prstTxWarp>
            <a:noAutofit/>
          </a:bodyPr>
          <a:lstStyle/>
          <a:p>
            <a:pPr algn="ctr"/>
            <a:endParaRPr lang="en-US" sz="1694" b="1">
              <a:solidFill>
                <a:schemeClr val="tx1"/>
              </a:solidFill>
            </a:endParaRPr>
          </a:p>
        </p:txBody>
      </p:sp>
    </p:spTree>
    <p:extLst>
      <p:ext uri="{BB962C8B-B14F-4D97-AF65-F5344CB8AC3E}">
        <p14:creationId xmlns:p14="http://schemas.microsoft.com/office/powerpoint/2010/main" val="2222234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and Smart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6ABD5-C31F-46EC-9CD3-DED924A08517}"/>
              </a:ext>
            </a:extLst>
          </p:cNvPr>
          <p:cNvSpPr>
            <a:spLocks noGrp="1"/>
          </p:cNvSpPr>
          <p:nvPr>
            <p:ph type="title"/>
          </p:nvPr>
        </p:nvSpPr>
        <p:spPr>
          <a:xfrm>
            <a:off x="628650" y="365126"/>
            <a:ext cx="3886200" cy="1108807"/>
          </a:xfrm>
        </p:spPr>
        <p:txBody>
          <a:bodyPr/>
          <a:lstStyle>
            <a:lvl1pPr>
              <a:defRPr b="1">
                <a:solidFill>
                  <a:srgbClr val="003087"/>
                </a:solidFill>
                <a:latin typeface="+mn-lt"/>
              </a:defRPr>
            </a:lvl1pPr>
          </a:lstStyle>
          <a:p>
            <a:r>
              <a:rPr lang="en-US"/>
              <a:t>Click to edit Master title style</a:t>
            </a:r>
          </a:p>
        </p:txBody>
      </p:sp>
      <p:sp>
        <p:nvSpPr>
          <p:cNvPr id="10" name="Subtitle 2">
            <a:extLst>
              <a:ext uri="{FF2B5EF4-FFF2-40B4-BE49-F238E27FC236}">
                <a16:creationId xmlns:a16="http://schemas.microsoft.com/office/drawing/2014/main" id="{CB133A63-C708-47BD-ACF4-8B6CB2BD3D06}"/>
              </a:ext>
            </a:extLst>
          </p:cNvPr>
          <p:cNvSpPr>
            <a:spLocks noGrp="1"/>
          </p:cNvSpPr>
          <p:nvPr>
            <p:ph type="subTitle" idx="13"/>
          </p:nvPr>
        </p:nvSpPr>
        <p:spPr>
          <a:xfrm>
            <a:off x="628650" y="1473933"/>
            <a:ext cx="3886200" cy="408005"/>
          </a:xfrm>
        </p:spPr>
        <p:txBody>
          <a:bodyPr/>
          <a:lstStyle>
            <a:lvl1pPr marL="0" indent="0" algn="l">
              <a:buNone/>
              <a:defRPr sz="1800" b="1">
                <a:solidFill>
                  <a:srgbClr val="3F576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3" name="Content Placeholder 2">
            <a:extLst>
              <a:ext uri="{FF2B5EF4-FFF2-40B4-BE49-F238E27FC236}">
                <a16:creationId xmlns:a16="http://schemas.microsoft.com/office/drawing/2014/main" id="{C9FC7437-CEE2-4D3D-ABFF-BA414C9612E1}"/>
              </a:ext>
            </a:extLst>
          </p:cNvPr>
          <p:cNvSpPr>
            <a:spLocks noGrp="1"/>
          </p:cNvSpPr>
          <p:nvPr>
            <p:ph sz="half" idx="1"/>
          </p:nvPr>
        </p:nvSpPr>
        <p:spPr>
          <a:xfrm>
            <a:off x="628650" y="2202023"/>
            <a:ext cx="3886200" cy="3974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martArt Placeholder 5">
            <a:extLst>
              <a:ext uri="{FF2B5EF4-FFF2-40B4-BE49-F238E27FC236}">
                <a16:creationId xmlns:a16="http://schemas.microsoft.com/office/drawing/2014/main" id="{93B84CD7-E3DE-4EAD-B020-8FA723115259}"/>
              </a:ext>
            </a:extLst>
          </p:cNvPr>
          <p:cNvSpPr>
            <a:spLocks noGrp="1"/>
          </p:cNvSpPr>
          <p:nvPr>
            <p:ph type="dgm" sz="quarter" idx="14"/>
          </p:nvPr>
        </p:nvSpPr>
        <p:spPr>
          <a:xfrm>
            <a:off x="4643437" y="365125"/>
            <a:ext cx="4424363" cy="5811837"/>
          </a:xfrm>
        </p:spPr>
        <p:txBody>
          <a:bodyPr/>
          <a:lstStyle/>
          <a:p>
            <a:r>
              <a:rPr lang="en-US"/>
              <a:t>Click icon to add SmartArt graphic</a:t>
            </a:r>
          </a:p>
        </p:txBody>
      </p:sp>
      <p:sp>
        <p:nvSpPr>
          <p:cNvPr id="11" name="Pentagon 9" title="&quot;&quot;">
            <a:extLst>
              <a:ext uri="{FF2B5EF4-FFF2-40B4-BE49-F238E27FC236}">
                <a16:creationId xmlns:a16="http://schemas.microsoft.com/office/drawing/2014/main" id="{074A4DD4-1876-4878-9EFC-2A372FE3E4E6}"/>
              </a:ext>
            </a:extLst>
          </p:cNvPr>
          <p:cNvSpPr/>
          <p:nvPr userDrawn="1"/>
        </p:nvSpPr>
        <p:spPr>
          <a:xfrm>
            <a:off x="0" y="1881937"/>
            <a:ext cx="4643438"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46" tIns="32273" rIns="64546" bIns="32273" numCol="1" spcCol="0" rtlCol="0" fromWordArt="0" anchor="ctr" anchorCtr="0" forceAA="0" compatLnSpc="1">
            <a:prstTxWarp prst="textNoShape">
              <a:avLst/>
            </a:prstTxWarp>
            <a:noAutofit/>
          </a:bodyPr>
          <a:lstStyle/>
          <a:p>
            <a:pPr algn="ctr"/>
            <a:endParaRPr lang="en-US" sz="1694" b="1">
              <a:solidFill>
                <a:schemeClr val="tx1"/>
              </a:solidFill>
            </a:endParaRPr>
          </a:p>
        </p:txBody>
      </p:sp>
    </p:spTree>
    <p:extLst>
      <p:ext uri="{BB962C8B-B14F-4D97-AF65-F5344CB8AC3E}">
        <p14:creationId xmlns:p14="http://schemas.microsoft.com/office/powerpoint/2010/main" val="40986748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1F0F69E-33C8-46AD-AFE8-E682F31FDB5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B042E3-8A59-4CF8-BACD-284F3D6047A3}"/>
              </a:ext>
            </a:extLst>
          </p:cNvPr>
          <p:cNvSpPr>
            <a:spLocks noGrp="1"/>
          </p:cNvSpPr>
          <p:nvPr>
            <p:ph type="body" idx="1" hasCustomPrompt="1"/>
          </p:nvPr>
        </p:nvSpPr>
        <p:spPr>
          <a:xfrm>
            <a:off x="629842" y="1681163"/>
            <a:ext cx="3868340" cy="823912"/>
          </a:xfrm>
        </p:spPr>
        <p:txBody>
          <a:bodyPr anchor="b"/>
          <a:lstStyle>
            <a:lvl1pPr marL="0" indent="0">
              <a:buNone/>
              <a:defRPr sz="1800" b="1">
                <a:solidFill>
                  <a:srgbClr val="3F576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en-US"/>
              <a:t>Click to edit Master subtitle style</a:t>
            </a:r>
          </a:p>
        </p:txBody>
      </p:sp>
      <p:sp>
        <p:nvSpPr>
          <p:cNvPr id="4" name="Content Placeholder 3">
            <a:extLst>
              <a:ext uri="{FF2B5EF4-FFF2-40B4-BE49-F238E27FC236}">
                <a16:creationId xmlns:a16="http://schemas.microsoft.com/office/drawing/2014/main" id="{43085664-0946-473B-868A-BEEF5B704977}"/>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B17778-023B-49CB-BE94-DEB9D1F32C95}"/>
              </a:ext>
            </a:extLst>
          </p:cNvPr>
          <p:cNvSpPr>
            <a:spLocks noGrp="1"/>
          </p:cNvSpPr>
          <p:nvPr>
            <p:ph type="body" sz="quarter" idx="3" hasCustomPrompt="1"/>
          </p:nvPr>
        </p:nvSpPr>
        <p:spPr>
          <a:xfrm>
            <a:off x="4629150" y="1681163"/>
            <a:ext cx="3887391" cy="823912"/>
          </a:xfrm>
        </p:spPr>
        <p:txBody>
          <a:bodyPr anchor="b"/>
          <a:lstStyle>
            <a:lvl1pPr marL="0" indent="0">
              <a:buNone/>
              <a:defRPr sz="1800" b="1">
                <a:solidFill>
                  <a:srgbClr val="3F576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en-US"/>
              <a:t>Click to edit Master subtitle style</a:t>
            </a:r>
          </a:p>
        </p:txBody>
      </p:sp>
      <p:sp>
        <p:nvSpPr>
          <p:cNvPr id="6" name="Content Placeholder 5">
            <a:extLst>
              <a:ext uri="{FF2B5EF4-FFF2-40B4-BE49-F238E27FC236}">
                <a16:creationId xmlns:a16="http://schemas.microsoft.com/office/drawing/2014/main" id="{D22EBC45-D549-45B7-9284-C4D9BD44FB73}"/>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FD8CA6-BCA5-4C41-AE0B-6F8E3F3EF031}"/>
              </a:ext>
            </a:extLst>
          </p:cNvPr>
          <p:cNvSpPr>
            <a:spLocks noGrp="1"/>
          </p:cNvSpPr>
          <p:nvPr>
            <p:ph type="dt" sz="half" idx="10"/>
          </p:nvPr>
        </p:nvSpPr>
        <p:spPr/>
        <p:txBody>
          <a:bodyPr/>
          <a:lstStyle/>
          <a:p>
            <a:fld id="{DE9FCCAD-7EC3-41F9-AF25-DBEBDFD2D03C}" type="datetimeFigureOut">
              <a:rPr lang="en-US" smtClean="0"/>
              <a:t>7/14/2025</a:t>
            </a:fld>
            <a:endParaRPr lang="en-US"/>
          </a:p>
        </p:txBody>
      </p:sp>
      <p:sp>
        <p:nvSpPr>
          <p:cNvPr id="8" name="Footer Placeholder 7">
            <a:extLst>
              <a:ext uri="{FF2B5EF4-FFF2-40B4-BE49-F238E27FC236}">
                <a16:creationId xmlns:a16="http://schemas.microsoft.com/office/drawing/2014/main" id="{0805082F-CA85-447C-980B-AF8AD0CF45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9554CB-67B2-405D-AA12-5203EF6BE27B}"/>
              </a:ext>
            </a:extLst>
          </p:cNvPr>
          <p:cNvSpPr>
            <a:spLocks noGrp="1"/>
          </p:cNvSpPr>
          <p:nvPr>
            <p:ph type="sldNum" sz="quarter" idx="12"/>
          </p:nvPr>
        </p:nvSpPr>
        <p:spPr/>
        <p:txBody>
          <a:bodyPr/>
          <a:lstStyle/>
          <a:p>
            <a:fld id="{2AF131E7-C65A-4205-BD59-AD27FEB0E13B}" type="slidenum">
              <a:rPr lang="en-US" smtClean="0"/>
              <a:t>‹#›</a:t>
            </a:fld>
            <a:endParaRPr lang="en-US"/>
          </a:p>
        </p:txBody>
      </p:sp>
      <p:sp>
        <p:nvSpPr>
          <p:cNvPr id="10" name="Pentagon 9" title="&quot;&quot;">
            <a:extLst>
              <a:ext uri="{FF2B5EF4-FFF2-40B4-BE49-F238E27FC236}">
                <a16:creationId xmlns:a16="http://schemas.microsoft.com/office/drawing/2014/main" id="{227EE276-2340-47AD-808D-8111F32104A8}"/>
              </a:ext>
            </a:extLst>
          </p:cNvPr>
          <p:cNvSpPr/>
          <p:nvPr userDrawn="1"/>
        </p:nvSpPr>
        <p:spPr>
          <a:xfrm>
            <a:off x="0" y="1633333"/>
            <a:ext cx="4936404"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46" tIns="32273" rIns="64546" bIns="32273" numCol="1" spcCol="0" rtlCol="0" fromWordArt="0" anchor="ctr" anchorCtr="0" forceAA="0" compatLnSpc="1">
            <a:prstTxWarp prst="textNoShape">
              <a:avLst/>
            </a:prstTxWarp>
            <a:noAutofit/>
          </a:bodyPr>
          <a:lstStyle/>
          <a:p>
            <a:pPr algn="ctr"/>
            <a:endParaRPr lang="en-US" sz="1694" b="1">
              <a:solidFill>
                <a:schemeClr val="tx1"/>
              </a:solidFill>
            </a:endParaRPr>
          </a:p>
        </p:txBody>
      </p:sp>
    </p:spTree>
    <p:extLst>
      <p:ext uri="{BB962C8B-B14F-4D97-AF65-F5344CB8AC3E}">
        <p14:creationId xmlns:p14="http://schemas.microsoft.com/office/powerpoint/2010/main" val="15178888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1F0F69E-33C8-46AD-AFE8-E682F31FDB5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7" name="Date Placeholder 6">
            <a:extLst>
              <a:ext uri="{FF2B5EF4-FFF2-40B4-BE49-F238E27FC236}">
                <a16:creationId xmlns:a16="http://schemas.microsoft.com/office/drawing/2014/main" id="{D6FD8CA6-BCA5-4C41-AE0B-6F8E3F3EF031}"/>
              </a:ext>
            </a:extLst>
          </p:cNvPr>
          <p:cNvSpPr>
            <a:spLocks noGrp="1"/>
          </p:cNvSpPr>
          <p:nvPr>
            <p:ph type="dt" sz="half" idx="10"/>
          </p:nvPr>
        </p:nvSpPr>
        <p:spPr/>
        <p:txBody>
          <a:bodyPr/>
          <a:lstStyle/>
          <a:p>
            <a:fld id="{DE9FCCAD-7EC3-41F9-AF25-DBEBDFD2D03C}" type="datetimeFigureOut">
              <a:rPr lang="en-US" smtClean="0"/>
              <a:t>7/14/2025</a:t>
            </a:fld>
            <a:endParaRPr lang="en-US"/>
          </a:p>
        </p:txBody>
      </p:sp>
      <p:sp>
        <p:nvSpPr>
          <p:cNvPr id="8" name="Footer Placeholder 7">
            <a:extLst>
              <a:ext uri="{FF2B5EF4-FFF2-40B4-BE49-F238E27FC236}">
                <a16:creationId xmlns:a16="http://schemas.microsoft.com/office/drawing/2014/main" id="{0805082F-CA85-447C-980B-AF8AD0CF45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9554CB-67B2-405D-AA12-5203EF6BE27B}"/>
              </a:ext>
            </a:extLst>
          </p:cNvPr>
          <p:cNvSpPr>
            <a:spLocks noGrp="1"/>
          </p:cNvSpPr>
          <p:nvPr>
            <p:ph type="sldNum" sz="quarter" idx="12"/>
          </p:nvPr>
        </p:nvSpPr>
        <p:spPr/>
        <p:txBody>
          <a:bodyPr/>
          <a:lstStyle/>
          <a:p>
            <a:fld id="{2AF131E7-C65A-4205-BD59-AD27FEB0E13B}" type="slidenum">
              <a:rPr lang="en-US" smtClean="0"/>
              <a:t>‹#›</a:t>
            </a:fld>
            <a:endParaRPr lang="en-US"/>
          </a:p>
        </p:txBody>
      </p:sp>
      <p:sp>
        <p:nvSpPr>
          <p:cNvPr id="10" name="Pentagon 9" title="&quot;&quot;">
            <a:extLst>
              <a:ext uri="{FF2B5EF4-FFF2-40B4-BE49-F238E27FC236}">
                <a16:creationId xmlns:a16="http://schemas.microsoft.com/office/drawing/2014/main" id="{227EE276-2340-47AD-808D-8111F32104A8}"/>
              </a:ext>
            </a:extLst>
          </p:cNvPr>
          <p:cNvSpPr/>
          <p:nvPr userDrawn="1"/>
        </p:nvSpPr>
        <p:spPr>
          <a:xfrm>
            <a:off x="0" y="1633333"/>
            <a:ext cx="4936404"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46" tIns="32273" rIns="64546" bIns="32273" numCol="1" spcCol="0" rtlCol="0" fromWordArt="0" anchor="ctr" anchorCtr="0" forceAA="0" compatLnSpc="1">
            <a:prstTxWarp prst="textNoShape">
              <a:avLst/>
            </a:prstTxWarp>
            <a:noAutofit/>
          </a:bodyPr>
          <a:lstStyle/>
          <a:p>
            <a:pPr algn="ctr"/>
            <a:endParaRPr lang="en-US" sz="1694" b="1">
              <a:solidFill>
                <a:schemeClr val="tx1"/>
              </a:solidFill>
            </a:endParaRPr>
          </a:p>
        </p:txBody>
      </p:sp>
      <p:sp>
        <p:nvSpPr>
          <p:cNvPr id="12" name="Table Placeholder 11">
            <a:extLst>
              <a:ext uri="{FF2B5EF4-FFF2-40B4-BE49-F238E27FC236}">
                <a16:creationId xmlns:a16="http://schemas.microsoft.com/office/drawing/2014/main" id="{AE97D9D6-D5E6-4AB6-931A-C7DAD67FF1B1}"/>
              </a:ext>
            </a:extLst>
          </p:cNvPr>
          <p:cNvSpPr>
            <a:spLocks noGrp="1"/>
          </p:cNvSpPr>
          <p:nvPr>
            <p:ph type="tbl" sz="quarter" idx="13"/>
          </p:nvPr>
        </p:nvSpPr>
        <p:spPr>
          <a:xfrm>
            <a:off x="628651" y="1982479"/>
            <a:ext cx="7886699" cy="4165423"/>
          </a:xfrm>
        </p:spPr>
        <p:txBody>
          <a:bodyPr/>
          <a:lstStyle/>
          <a:p>
            <a:r>
              <a:rPr lang="en-US"/>
              <a:t>Click icon to add table</a:t>
            </a:r>
          </a:p>
        </p:txBody>
      </p:sp>
    </p:spTree>
    <p:extLst>
      <p:ext uri="{BB962C8B-B14F-4D97-AF65-F5344CB8AC3E}">
        <p14:creationId xmlns:p14="http://schemas.microsoft.com/office/powerpoint/2010/main" val="25646158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E5682-FAE2-42A3-AF81-49944D0B83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547DC5-63BB-42E8-BDA7-AA9FEFE752EA}"/>
              </a:ext>
            </a:extLst>
          </p:cNvPr>
          <p:cNvSpPr>
            <a:spLocks noGrp="1"/>
          </p:cNvSpPr>
          <p:nvPr>
            <p:ph type="dt" sz="half" idx="10"/>
          </p:nvPr>
        </p:nvSpPr>
        <p:spPr/>
        <p:txBody>
          <a:bodyPr/>
          <a:lstStyle/>
          <a:p>
            <a:fld id="{DE9FCCAD-7EC3-41F9-AF25-DBEBDFD2D03C}" type="datetimeFigureOut">
              <a:rPr lang="en-US" smtClean="0"/>
              <a:t>7/14/2025</a:t>
            </a:fld>
            <a:endParaRPr lang="en-US"/>
          </a:p>
        </p:txBody>
      </p:sp>
      <p:sp>
        <p:nvSpPr>
          <p:cNvPr id="4" name="Footer Placeholder 3">
            <a:extLst>
              <a:ext uri="{FF2B5EF4-FFF2-40B4-BE49-F238E27FC236}">
                <a16:creationId xmlns:a16="http://schemas.microsoft.com/office/drawing/2014/main" id="{B07C0EFE-8E38-48E6-9C30-91250D0891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0EF709-0170-4F0E-8BA7-0BCC93770675}"/>
              </a:ext>
            </a:extLst>
          </p:cNvPr>
          <p:cNvSpPr>
            <a:spLocks noGrp="1"/>
          </p:cNvSpPr>
          <p:nvPr>
            <p:ph type="sldNum" sz="quarter" idx="12"/>
          </p:nvPr>
        </p:nvSpPr>
        <p:spPr/>
        <p:txBody>
          <a:bodyPr/>
          <a:lstStyle/>
          <a:p>
            <a:fld id="{2AF131E7-C65A-4205-BD59-AD27FEB0E13B}" type="slidenum">
              <a:rPr lang="en-US" smtClean="0"/>
              <a:t>‹#›</a:t>
            </a:fld>
            <a:endParaRPr lang="en-US"/>
          </a:p>
        </p:txBody>
      </p:sp>
    </p:spTree>
    <p:extLst>
      <p:ext uri="{BB962C8B-B14F-4D97-AF65-F5344CB8AC3E}">
        <p14:creationId xmlns:p14="http://schemas.microsoft.com/office/powerpoint/2010/main" val="2346260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68604" y="509003"/>
            <a:ext cx="6630895" cy="798296"/>
          </a:xfrm>
          <a:noFill/>
        </p:spPr>
        <p:txBody>
          <a:bodyPr anchor="b">
            <a:noAutofit/>
          </a:bodyPr>
          <a:lstStyle>
            <a:lvl1pPr>
              <a:defRPr sz="5000" b="1"/>
            </a:lvl1pPr>
          </a:lstStyle>
          <a:p>
            <a:r>
              <a:rPr lang="en-US"/>
              <a:t>Click to edit Master title style</a:t>
            </a:r>
          </a:p>
        </p:txBody>
      </p:sp>
      <p:sp>
        <p:nvSpPr>
          <p:cNvPr id="3" name="Text Placeholder 2"/>
          <p:cNvSpPr>
            <a:spLocks noGrp="1"/>
          </p:cNvSpPr>
          <p:nvPr>
            <p:ph type="body" idx="1"/>
          </p:nvPr>
        </p:nvSpPr>
        <p:spPr>
          <a:xfrm>
            <a:off x="2068605" y="1551074"/>
            <a:ext cx="6630895" cy="549117"/>
          </a:xfrm>
        </p:spPr>
        <p:txBody>
          <a:bodyPr>
            <a:normAutofit/>
          </a:bodyPr>
          <a:lstStyle>
            <a:lvl1pPr marL="0" indent="0">
              <a:buNone/>
              <a:defRPr sz="3200" b="1">
                <a:solidFill>
                  <a:schemeClr val="accent1"/>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14" name="Text Placeholder 2"/>
          <p:cNvSpPr>
            <a:spLocks noGrp="1"/>
          </p:cNvSpPr>
          <p:nvPr>
            <p:ph type="body" idx="13" hasCustomPrompt="1"/>
          </p:nvPr>
        </p:nvSpPr>
        <p:spPr>
          <a:xfrm>
            <a:off x="2068604" y="2223450"/>
            <a:ext cx="6630895" cy="3418886"/>
          </a:xfrm>
          <a:noFill/>
        </p:spPr>
        <p:txBody>
          <a:bodyPr>
            <a:normAutofit/>
          </a:bodyPr>
          <a:lstStyle>
            <a:lvl1pPr marL="342900" indent="-342900">
              <a:buFont typeface="Arial" panose="020B0604020202020204" pitchFamily="34" charset="0"/>
              <a:buChar char="•"/>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 </a:t>
            </a:r>
          </a:p>
          <a:p>
            <a:pPr lvl="0"/>
            <a:r>
              <a:rPr lang="en-US"/>
              <a:t>Click to edit Master text styles </a:t>
            </a:r>
          </a:p>
          <a:p>
            <a:pPr lvl="0"/>
            <a:r>
              <a:rPr lang="en-US"/>
              <a:t>Click to edit Master text styles</a:t>
            </a:r>
          </a:p>
          <a:p>
            <a:pPr lvl="0"/>
            <a:r>
              <a:rPr lang="en-US"/>
              <a:t>Click to edit Master text styles</a:t>
            </a:r>
          </a:p>
        </p:txBody>
      </p:sp>
      <p:sp>
        <p:nvSpPr>
          <p:cNvPr id="4" name="Date Placeholder 3"/>
          <p:cNvSpPr>
            <a:spLocks noGrp="1"/>
          </p:cNvSpPr>
          <p:nvPr>
            <p:ph type="dt" sz="half" idx="10"/>
          </p:nvPr>
        </p:nvSpPr>
        <p:spPr>
          <a:xfrm>
            <a:off x="2068604" y="6352778"/>
            <a:ext cx="1283378" cy="365125"/>
          </a:xfrm>
        </p:spPr>
        <p:txBody>
          <a:bodyPr/>
          <a:lstStyle/>
          <a:p>
            <a:fld id="{B94F94E2-85F5-4BE5-813E-555336E46351}" type="datetime1">
              <a:rPr lang="en-US" smtClean="0"/>
              <a:t>7/14/2025</a:t>
            </a:fld>
            <a:endParaRPr lang="en-US"/>
          </a:p>
        </p:txBody>
      </p:sp>
      <p:sp>
        <p:nvSpPr>
          <p:cNvPr id="5" name="Footer Placeholder 4"/>
          <p:cNvSpPr>
            <a:spLocks noGrp="1"/>
          </p:cNvSpPr>
          <p:nvPr>
            <p:ph type="ftr" sz="quarter" idx="11"/>
          </p:nvPr>
        </p:nvSpPr>
        <p:spPr>
          <a:xfrm>
            <a:off x="3576644" y="6352778"/>
            <a:ext cx="3593791" cy="365125"/>
          </a:xfrm>
        </p:spPr>
        <p:txBody>
          <a:bodyPr/>
          <a:lstStyle/>
          <a:p>
            <a:endParaRPr lang="en-US"/>
          </a:p>
        </p:txBody>
      </p:sp>
      <p:sp>
        <p:nvSpPr>
          <p:cNvPr id="6" name="Slide Number Placeholder 5"/>
          <p:cNvSpPr>
            <a:spLocks noGrp="1"/>
          </p:cNvSpPr>
          <p:nvPr>
            <p:ph type="sldNum" sz="quarter" idx="12"/>
          </p:nvPr>
        </p:nvSpPr>
        <p:spPr>
          <a:xfrm>
            <a:off x="7395098" y="6356352"/>
            <a:ext cx="1120251" cy="365125"/>
          </a:xfrm>
        </p:spPr>
        <p:txBody>
          <a:bodyPr/>
          <a:lstStyle/>
          <a:p>
            <a:fld id="{3264D530-B60B-4A5A-91C0-C766C58A4783}" type="slidenum">
              <a:rPr lang="en-US" smtClean="0"/>
              <a:t>‹#›</a:t>
            </a:fld>
            <a:endParaRPr lang="en-US"/>
          </a:p>
        </p:txBody>
      </p:sp>
      <p:cxnSp>
        <p:nvCxnSpPr>
          <p:cNvPr id="16" name="Line 15"/>
          <p:cNvCxnSpPr/>
          <p:nvPr userDrawn="1"/>
        </p:nvCxnSpPr>
        <p:spPr>
          <a:xfrm flipV="1">
            <a:off x="2068604" y="1387961"/>
            <a:ext cx="6639773" cy="1788"/>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404186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No Titl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D682CF4-D412-4779-B721-D677D66C32C5}"/>
              </a:ext>
            </a:extLst>
          </p:cNvPr>
          <p:cNvSpPr>
            <a:spLocks noGrp="1"/>
          </p:cNvSpPr>
          <p:nvPr>
            <p:ph type="sldNum" sz="quarter" idx="12"/>
          </p:nvPr>
        </p:nvSpPr>
        <p:spPr/>
        <p:txBody>
          <a:bodyPr/>
          <a:lstStyle/>
          <a:p>
            <a:fld id="{2AF131E7-C65A-4205-BD59-AD27FEB0E13B}" type="slidenum">
              <a:rPr lang="en-US" smtClean="0"/>
              <a:t>‹#›</a:t>
            </a:fld>
            <a:endParaRPr lang="en-US"/>
          </a:p>
        </p:txBody>
      </p:sp>
      <p:sp>
        <p:nvSpPr>
          <p:cNvPr id="7" name="Content Placeholder 6">
            <a:extLst>
              <a:ext uri="{FF2B5EF4-FFF2-40B4-BE49-F238E27FC236}">
                <a16:creationId xmlns:a16="http://schemas.microsoft.com/office/drawing/2014/main" id="{F3E62DF9-FC82-4F23-899A-C9F89F882958}"/>
              </a:ext>
            </a:extLst>
          </p:cNvPr>
          <p:cNvSpPr>
            <a:spLocks noGrp="1"/>
          </p:cNvSpPr>
          <p:nvPr>
            <p:ph sz="quarter" idx="13"/>
          </p:nvPr>
        </p:nvSpPr>
        <p:spPr>
          <a:xfrm>
            <a:off x="500063" y="742950"/>
            <a:ext cx="8143875" cy="5372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22" title="&quot; &quot;">
            <a:extLst>
              <a:ext uri="{FF2B5EF4-FFF2-40B4-BE49-F238E27FC236}">
                <a16:creationId xmlns:a16="http://schemas.microsoft.com/office/drawing/2014/main" id="{F70E1DB0-FA35-4359-A511-0FFBC260B0CF}"/>
              </a:ext>
            </a:extLst>
          </p:cNvPr>
          <p:cNvCxnSpPr>
            <a:cxnSpLocks noChangeShapeType="1"/>
          </p:cNvCxnSpPr>
          <p:nvPr userDrawn="1"/>
        </p:nvCxnSpPr>
        <p:spPr bwMode="auto">
          <a:xfrm>
            <a:off x="0" y="161925"/>
            <a:ext cx="9144000" cy="0"/>
          </a:xfrm>
          <a:prstGeom prst="line">
            <a:avLst/>
          </a:prstGeom>
          <a:ln w="762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83280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E3493D-3AC6-45EE-B19D-FE79522375D9}"/>
              </a:ext>
            </a:extLst>
          </p:cNvPr>
          <p:cNvSpPr>
            <a:spLocks noGrp="1"/>
          </p:cNvSpPr>
          <p:nvPr>
            <p:ph type="dt" sz="half" idx="10"/>
          </p:nvPr>
        </p:nvSpPr>
        <p:spPr/>
        <p:txBody>
          <a:bodyPr/>
          <a:lstStyle/>
          <a:p>
            <a:fld id="{DE9FCCAD-7EC3-41F9-AF25-DBEBDFD2D03C}" type="datetimeFigureOut">
              <a:rPr lang="en-US" smtClean="0"/>
              <a:t>7/14/2025</a:t>
            </a:fld>
            <a:endParaRPr lang="en-US"/>
          </a:p>
        </p:txBody>
      </p:sp>
      <p:sp>
        <p:nvSpPr>
          <p:cNvPr id="3" name="Footer Placeholder 2">
            <a:extLst>
              <a:ext uri="{FF2B5EF4-FFF2-40B4-BE49-F238E27FC236}">
                <a16:creationId xmlns:a16="http://schemas.microsoft.com/office/drawing/2014/main" id="{662C2881-EB4F-4F07-A241-DA76ABA607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32DF5A-775D-4FC2-9C23-B06497E48DCB}"/>
              </a:ext>
            </a:extLst>
          </p:cNvPr>
          <p:cNvSpPr>
            <a:spLocks noGrp="1"/>
          </p:cNvSpPr>
          <p:nvPr>
            <p:ph type="sldNum" sz="quarter" idx="12"/>
          </p:nvPr>
        </p:nvSpPr>
        <p:spPr/>
        <p:txBody>
          <a:bodyPr/>
          <a:lstStyle/>
          <a:p>
            <a:fld id="{2AF131E7-C65A-4205-BD59-AD27FEB0E13B}" type="slidenum">
              <a:rPr lang="en-US" smtClean="0"/>
              <a:t>‹#›</a:t>
            </a:fld>
            <a:endParaRPr lang="en-US"/>
          </a:p>
        </p:txBody>
      </p:sp>
    </p:spTree>
    <p:extLst>
      <p:ext uri="{BB962C8B-B14F-4D97-AF65-F5344CB8AC3E}">
        <p14:creationId xmlns:p14="http://schemas.microsoft.com/office/powerpoint/2010/main" val="27005803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FAC3F-E8C3-47D6-9C29-15820A7AE7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4D5C3B-0D78-4F4C-9165-AB9D4B0FCC8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CBE6E-823D-4EB4-82C4-38F5D4B08BED}"/>
              </a:ext>
            </a:extLst>
          </p:cNvPr>
          <p:cNvSpPr>
            <a:spLocks noGrp="1"/>
          </p:cNvSpPr>
          <p:nvPr>
            <p:ph type="dt" sz="half" idx="10"/>
          </p:nvPr>
        </p:nvSpPr>
        <p:spPr/>
        <p:txBody>
          <a:bodyPr/>
          <a:lstStyle/>
          <a:p>
            <a:fld id="{DE9FCCAD-7EC3-41F9-AF25-DBEBDFD2D03C}" type="datetimeFigureOut">
              <a:rPr lang="en-US" smtClean="0"/>
              <a:t>7/14/2025</a:t>
            </a:fld>
            <a:endParaRPr lang="en-US"/>
          </a:p>
        </p:txBody>
      </p:sp>
      <p:sp>
        <p:nvSpPr>
          <p:cNvPr id="5" name="Footer Placeholder 4">
            <a:extLst>
              <a:ext uri="{FF2B5EF4-FFF2-40B4-BE49-F238E27FC236}">
                <a16:creationId xmlns:a16="http://schemas.microsoft.com/office/drawing/2014/main" id="{D7253706-2B1F-4D77-B1DA-92FFBBA74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A7F56-5FD6-4829-A5D1-8D275B647B90}"/>
              </a:ext>
            </a:extLst>
          </p:cNvPr>
          <p:cNvSpPr>
            <a:spLocks noGrp="1"/>
          </p:cNvSpPr>
          <p:nvPr>
            <p:ph type="sldNum" sz="quarter" idx="12"/>
          </p:nvPr>
        </p:nvSpPr>
        <p:spPr/>
        <p:txBody>
          <a:bodyPr/>
          <a:lstStyle/>
          <a:p>
            <a:fld id="{2AF131E7-C65A-4205-BD59-AD27FEB0E13B}" type="slidenum">
              <a:rPr lang="en-US" smtClean="0"/>
              <a:t>‹#›</a:t>
            </a:fld>
            <a:endParaRPr lang="en-US"/>
          </a:p>
        </p:txBody>
      </p:sp>
      <p:sp>
        <p:nvSpPr>
          <p:cNvPr id="7" name="Pentagon 9" title="&quot;&quot;">
            <a:extLst>
              <a:ext uri="{FF2B5EF4-FFF2-40B4-BE49-F238E27FC236}">
                <a16:creationId xmlns:a16="http://schemas.microsoft.com/office/drawing/2014/main" id="{7CC38CDD-64DC-4DFD-A53D-533ECED83431}"/>
              </a:ext>
            </a:extLst>
          </p:cNvPr>
          <p:cNvSpPr/>
          <p:nvPr userDrawn="1"/>
        </p:nvSpPr>
        <p:spPr>
          <a:xfrm>
            <a:off x="0" y="1696611"/>
            <a:ext cx="4936404"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46" tIns="32273" rIns="64546" bIns="32273" numCol="1" spcCol="0" rtlCol="0" fromWordArt="0" anchor="ctr" anchorCtr="0" forceAA="0" compatLnSpc="1">
            <a:prstTxWarp prst="textNoShape">
              <a:avLst/>
            </a:prstTxWarp>
            <a:noAutofit/>
          </a:bodyPr>
          <a:lstStyle/>
          <a:p>
            <a:pPr algn="ctr"/>
            <a:endParaRPr lang="en-US" sz="1694" b="1">
              <a:solidFill>
                <a:schemeClr val="tx1"/>
              </a:solidFill>
            </a:endParaRPr>
          </a:p>
        </p:txBody>
      </p:sp>
    </p:spTree>
    <p:extLst>
      <p:ext uri="{BB962C8B-B14F-4D97-AF65-F5344CB8AC3E}">
        <p14:creationId xmlns:p14="http://schemas.microsoft.com/office/powerpoint/2010/main" val="35505712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nd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1" y="250724"/>
            <a:ext cx="5399753" cy="1194619"/>
          </a:xfrm>
        </p:spPr>
        <p:txBody>
          <a:bodyPr anchor="ctr">
            <a:noAutofit/>
          </a:bodyPr>
          <a:lstStyle>
            <a:lvl1pPr>
              <a:defRPr sz="3750" b="1">
                <a:solidFill>
                  <a:schemeClr val="accent1"/>
                </a:solidFill>
              </a:defRPr>
            </a:lvl1pPr>
          </a:lstStyle>
          <a:p>
            <a:r>
              <a:rPr lang="en-US"/>
              <a:t>Click to edit Master title style</a:t>
            </a:r>
          </a:p>
        </p:txBody>
      </p:sp>
      <p:sp>
        <p:nvSpPr>
          <p:cNvPr id="27" name="Text Placeholder 26"/>
          <p:cNvSpPr>
            <a:spLocks noGrp="1"/>
          </p:cNvSpPr>
          <p:nvPr>
            <p:ph type="body" sz="quarter" idx="14"/>
          </p:nvPr>
        </p:nvSpPr>
        <p:spPr>
          <a:xfrm>
            <a:off x="627681" y="2200590"/>
            <a:ext cx="5866110" cy="3902411"/>
          </a:xfrm>
        </p:spPr>
        <p:txBody>
          <a:bodyPr>
            <a:normAutofit/>
          </a:bodyPr>
          <a:lstStyle>
            <a:lvl1pPr>
              <a:defRPr sz="1800">
                <a:solidFill>
                  <a:schemeClr val="bg1"/>
                </a:solidFill>
              </a:defRPr>
            </a:lvl1pPr>
            <a:lvl2pPr>
              <a:defRPr sz="1800">
                <a:solidFill>
                  <a:schemeClr val="bg1"/>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a:t>
            </a:r>
          </a:p>
          <a:p>
            <a:pPr lvl="1"/>
            <a:r>
              <a:rPr lang="en-US"/>
              <a:t>Second level</a:t>
            </a:r>
          </a:p>
        </p:txBody>
      </p:sp>
      <p:sp>
        <p:nvSpPr>
          <p:cNvPr id="14" name="Picture Placeholder 14"/>
          <p:cNvSpPr>
            <a:spLocks noGrp="1"/>
          </p:cNvSpPr>
          <p:nvPr>
            <p:ph type="pic" sz="quarter" idx="13"/>
          </p:nvPr>
        </p:nvSpPr>
        <p:spPr>
          <a:xfrm>
            <a:off x="7105798" y="2544511"/>
            <a:ext cx="1553369" cy="2560053"/>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a:t>Click icon to add picture</a:t>
            </a:r>
          </a:p>
        </p:txBody>
      </p:sp>
      <p:sp>
        <p:nvSpPr>
          <p:cNvPr id="4" name="Date Placeholder 3"/>
          <p:cNvSpPr>
            <a:spLocks noGrp="1"/>
          </p:cNvSpPr>
          <p:nvPr>
            <p:ph type="dt" sz="half" idx="10"/>
          </p:nvPr>
        </p:nvSpPr>
        <p:spPr/>
        <p:txBody>
          <a:bodyPr/>
          <a:lstStyle/>
          <a:p>
            <a:fld id="{523972C8-722D-45F6-B4D9-99B5D0CE429E}" type="datetimeFigureOut">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33052089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193" y="461268"/>
            <a:ext cx="6630895" cy="798296"/>
          </a:xfrm>
        </p:spPr>
        <p:txBody>
          <a:bodyPr anchor="b">
            <a:noAutofit/>
          </a:bodyPr>
          <a:lstStyle>
            <a:lvl1pPr>
              <a:defRPr sz="3750" b="1"/>
            </a:lvl1pPr>
          </a:lstStyle>
          <a:p>
            <a:r>
              <a:rPr lang="en-US"/>
              <a:t>Click to edit Master title style</a:t>
            </a:r>
          </a:p>
        </p:txBody>
      </p:sp>
      <p:sp>
        <p:nvSpPr>
          <p:cNvPr id="3" name="Text Placeholder 2"/>
          <p:cNvSpPr>
            <a:spLocks noGrp="1"/>
          </p:cNvSpPr>
          <p:nvPr>
            <p:ph type="body" idx="1"/>
          </p:nvPr>
        </p:nvSpPr>
        <p:spPr>
          <a:xfrm>
            <a:off x="1837071" y="1856468"/>
            <a:ext cx="6630895" cy="549117"/>
          </a:xfrm>
        </p:spPr>
        <p:txBody>
          <a:bodyPr>
            <a:normAutofit/>
          </a:bodyPr>
          <a:lstStyle>
            <a:lvl1pPr marL="0" indent="0">
              <a:buNone/>
              <a:defRPr sz="2400" b="1">
                <a:solidFill>
                  <a:schemeClr val="accent1"/>
                </a:solidFill>
                <a:latin typeface="+mj-lt"/>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14" name="Text Placeholder 2"/>
          <p:cNvSpPr>
            <a:spLocks noGrp="1"/>
          </p:cNvSpPr>
          <p:nvPr>
            <p:ph type="body" idx="13" hasCustomPrompt="1"/>
          </p:nvPr>
        </p:nvSpPr>
        <p:spPr>
          <a:xfrm>
            <a:off x="1837071" y="2654083"/>
            <a:ext cx="6630895" cy="3418886"/>
          </a:xfrm>
        </p:spPr>
        <p:txBody>
          <a:bodyPr>
            <a:normAutofit/>
          </a:bodyPr>
          <a:lstStyle>
            <a:lvl1pPr marL="257175" indent="-257175">
              <a:buFont typeface="Arial" panose="020B0604020202020204" pitchFamily="34" charset="0"/>
              <a:buChar char="•"/>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 </a:t>
            </a:r>
          </a:p>
          <a:p>
            <a:pPr lvl="0"/>
            <a:r>
              <a:rPr lang="en-US"/>
              <a:t>Click to edit Master text styles </a:t>
            </a:r>
          </a:p>
          <a:p>
            <a:pPr lvl="0"/>
            <a:r>
              <a:rPr lang="en-US"/>
              <a:t>Click to edit Master text styles</a:t>
            </a:r>
          </a:p>
          <a:p>
            <a:pPr lvl="0"/>
            <a:r>
              <a:rPr lang="en-US"/>
              <a:t>Click to edit Master text styles</a:t>
            </a:r>
          </a:p>
        </p:txBody>
      </p:sp>
      <p:sp>
        <p:nvSpPr>
          <p:cNvPr id="4" name="Date Placeholder 3"/>
          <p:cNvSpPr>
            <a:spLocks noGrp="1"/>
          </p:cNvSpPr>
          <p:nvPr>
            <p:ph type="dt" sz="half" idx="10"/>
          </p:nvPr>
        </p:nvSpPr>
        <p:spPr/>
        <p:txBody>
          <a:bodyPr/>
          <a:lstStyle>
            <a:lvl1pPr algn="ctr">
              <a:defRPr/>
            </a:lvl1pPr>
          </a:lstStyle>
          <a:p>
            <a:fld id="{523972C8-722D-45F6-B4D9-99B5D0CE429E}"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cxnSp>
        <p:nvCxnSpPr>
          <p:cNvPr id="16" name="Line 15"/>
          <p:cNvCxnSpPr/>
          <p:nvPr userDrawn="1"/>
        </p:nvCxnSpPr>
        <p:spPr>
          <a:xfrm flipV="1">
            <a:off x="1828193" y="1404425"/>
            <a:ext cx="6639773" cy="1788"/>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561413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wo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47194" y="664912"/>
            <a:ext cx="6668156" cy="743000"/>
          </a:xfrm>
          <a:effectLst/>
        </p:spPr>
        <p:txBody>
          <a:bodyPr anchor="b">
            <a:noAutofit/>
          </a:bodyPr>
          <a:lstStyle>
            <a:lvl1pPr>
              <a:defRPr sz="3750" b="1"/>
            </a:lvl1pPr>
          </a:lstStyle>
          <a:p>
            <a:r>
              <a:rPr lang="en-US"/>
              <a:t>Click to edit Master title style</a:t>
            </a:r>
          </a:p>
        </p:txBody>
      </p:sp>
      <p:sp>
        <p:nvSpPr>
          <p:cNvPr id="3" name="Content Placeholder 2"/>
          <p:cNvSpPr>
            <a:spLocks noGrp="1"/>
          </p:cNvSpPr>
          <p:nvPr>
            <p:ph sz="half" idx="1"/>
          </p:nvPr>
        </p:nvSpPr>
        <p:spPr>
          <a:xfrm>
            <a:off x="1846224" y="1828300"/>
            <a:ext cx="3211551" cy="4351338"/>
          </a:xfrm>
        </p:spPr>
        <p:txBody>
          <a:bodyPr>
            <a:normAutofit/>
          </a:bodyPr>
          <a:lstStyle>
            <a:lvl1pPr marL="255985" indent="-255985">
              <a:buFont typeface="+mj-lt"/>
              <a:buAutoNum type="arabicPeriod"/>
              <a:defRPr sz="1800"/>
            </a:lvl1pPr>
            <a:lvl2pPr marL="511969" indent="-255985" defTabSz="685800">
              <a:buFont typeface="+mj-lt"/>
              <a:buAutoNum type="alphaLcPeriod"/>
              <a:defRPr sz="1800"/>
            </a:lvl2pPr>
            <a:lvl3pPr marL="814388" indent="-302419">
              <a:buFont typeface="+mj-lt"/>
              <a:buAutoNum type="romanLcPeriod"/>
              <a:defRPr sz="1800"/>
            </a:lvl3pPr>
            <a:lvl4pPr marL="814388" indent="0">
              <a:buFont typeface="+mj-lt"/>
              <a:buNone/>
              <a:defRPr sz="1800"/>
            </a:lvl4pPr>
            <a:lvl5pPr marL="1160859" indent="0">
              <a:buFont typeface="+mj-lt"/>
              <a:buNone/>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2"/>
          <p:cNvSpPr>
            <a:spLocks noGrp="1"/>
          </p:cNvSpPr>
          <p:nvPr>
            <p:ph sz="half" idx="13"/>
          </p:nvPr>
        </p:nvSpPr>
        <p:spPr>
          <a:xfrm>
            <a:off x="5303799" y="1828300"/>
            <a:ext cx="3211551" cy="4351338"/>
          </a:xfrm>
        </p:spPr>
        <p:txBody>
          <a:bodyPr>
            <a:normAutofit/>
          </a:bodyPr>
          <a:lstStyle>
            <a:lvl1pPr marL="255985" indent="-255985">
              <a:buFont typeface="+mj-lt"/>
              <a:buAutoNum type="arabicPeriod"/>
              <a:defRPr lang="en-US" dirty="0" smtClean="0"/>
            </a:lvl1pPr>
            <a:lvl2pPr marL="511969" indent="-255985" defTabSz="685800">
              <a:buFont typeface="+mj-lt"/>
              <a:buAutoNum type="alphaLcPeriod"/>
              <a:defRPr lang="en-US" dirty="0" smtClean="0"/>
            </a:lvl2pPr>
            <a:lvl3pPr marL="814388" indent="-302419">
              <a:buFont typeface="+mj-lt"/>
              <a:buAutoNum type="romanLcPeriod"/>
              <a:defRPr lang="en-US" dirty="0" smtClean="0"/>
            </a:lvl3pPr>
            <a:lvl4pPr marL="814388" indent="0">
              <a:buFont typeface="+mj-lt"/>
              <a:buNone/>
              <a:defRPr sz="1800"/>
            </a:lvl4pPr>
            <a:lvl5pPr marL="1160859" indent="0">
              <a:buFont typeface="+mj-lt"/>
              <a:buNone/>
              <a:defRPr lang="en-US" dirty="0" smtClean="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lvl1pPr algn="ctr">
              <a:defRPr/>
            </a:lvl1pPr>
          </a:lstStyle>
          <a:p>
            <a:fld id="{523972C8-722D-45F6-B4D9-99B5D0CE429E}" type="datetimeFigureOut">
              <a:rPr lang="en-US" smtClean="0"/>
              <a:pPr/>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64D530-B60B-4A5A-91C0-C766C58A4783}" type="slidenum">
              <a:rPr lang="en-US" smtClean="0"/>
              <a:t>‹#›</a:t>
            </a:fld>
            <a:endParaRPr lang="en-US"/>
          </a:p>
        </p:txBody>
      </p:sp>
      <p:cxnSp>
        <p:nvCxnSpPr>
          <p:cNvPr id="10" name="Line 9"/>
          <p:cNvCxnSpPr/>
          <p:nvPr userDrawn="1"/>
        </p:nvCxnSpPr>
        <p:spPr>
          <a:xfrm>
            <a:off x="1847194" y="1475278"/>
            <a:ext cx="6668156" cy="20096"/>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945256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Wide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1157288" y="393563"/>
            <a:ext cx="7358062" cy="679904"/>
          </a:xfrm>
        </p:spPr>
        <p:txBody>
          <a:bodyPr/>
          <a:lstStyle>
            <a:lvl1pPr>
              <a:defRPr sz="2400" b="1">
                <a:solidFill>
                  <a:schemeClr val="bg1"/>
                </a:solidFill>
              </a:defRPr>
            </a:lvl1pPr>
          </a:lstStyle>
          <a:p>
            <a:r>
              <a:rPr lang="en-US"/>
              <a:t>Click to edit Master title style</a:t>
            </a:r>
          </a:p>
        </p:txBody>
      </p:sp>
      <p:sp>
        <p:nvSpPr>
          <p:cNvPr id="6" name="Content Placeholder 5"/>
          <p:cNvSpPr>
            <a:spLocks noGrp="1"/>
          </p:cNvSpPr>
          <p:nvPr>
            <p:ph sz="quarter" idx="13"/>
          </p:nvPr>
        </p:nvSpPr>
        <p:spPr>
          <a:xfrm>
            <a:off x="1157288" y="1322388"/>
            <a:ext cx="7358062" cy="4768850"/>
          </a:xfrm>
          <a:noFill/>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157289" y="6356352"/>
            <a:ext cx="1528762" cy="365125"/>
          </a:xfrm>
        </p:spPr>
        <p:txBody>
          <a:bodyPr/>
          <a:lstStyle/>
          <a:p>
            <a:fld id="{28421DA6-6369-427E-8D82-C0360F0C47ED}" type="datetimeFigureOut">
              <a:rPr lang="en-US" smtClean="0"/>
              <a:t>7/14/2025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39303041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ummary for Q&am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7682" y="250724"/>
            <a:ext cx="5389661" cy="1268361"/>
          </a:xfrm>
          <a:ln>
            <a:noFill/>
          </a:ln>
        </p:spPr>
        <p:txBody>
          <a:bodyPr anchor="ctr">
            <a:noAutofit/>
          </a:bodyPr>
          <a:lstStyle>
            <a:lvl1pPr>
              <a:defRPr sz="3750" b="1">
                <a:solidFill>
                  <a:schemeClr val="accent1"/>
                </a:solidFill>
              </a:defRPr>
            </a:lvl1pPr>
          </a:lstStyle>
          <a:p>
            <a:r>
              <a:rPr lang="en-US"/>
              <a:t>Click to edit Master title style</a:t>
            </a:r>
          </a:p>
        </p:txBody>
      </p:sp>
      <p:sp>
        <p:nvSpPr>
          <p:cNvPr id="27" name="Text Placeholder 26"/>
          <p:cNvSpPr>
            <a:spLocks noGrp="1"/>
          </p:cNvSpPr>
          <p:nvPr>
            <p:ph type="body" sz="quarter" idx="14"/>
          </p:nvPr>
        </p:nvSpPr>
        <p:spPr>
          <a:xfrm>
            <a:off x="627681" y="2150347"/>
            <a:ext cx="5866110" cy="3839748"/>
          </a:xfrm>
        </p:spPr>
        <p:txBody>
          <a:bodyPr>
            <a:normAutofit/>
          </a:bodyPr>
          <a:lstStyle>
            <a:lvl1pPr>
              <a:defRPr sz="2100">
                <a:solidFill>
                  <a:schemeClr val="bg1"/>
                </a:solidFill>
              </a:defRPr>
            </a:lvl1pPr>
            <a:lvl2pPr marL="342892" indent="0">
              <a:buNone/>
              <a:defRPr sz="1800">
                <a:solidFill>
                  <a:schemeClr val="tx1"/>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a:t>
            </a:r>
          </a:p>
        </p:txBody>
      </p:sp>
      <p:sp>
        <p:nvSpPr>
          <p:cNvPr id="15" name="Picture Placeholder 14"/>
          <p:cNvSpPr>
            <a:spLocks noGrp="1"/>
          </p:cNvSpPr>
          <p:nvPr>
            <p:ph type="pic" sz="quarter" idx="13" hasCustomPrompt="1"/>
          </p:nvPr>
        </p:nvSpPr>
        <p:spPr>
          <a:xfrm>
            <a:off x="7105798" y="2544511"/>
            <a:ext cx="1553369" cy="2560053"/>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a:t>                                                                                                                                                                                                                                 </a:t>
            </a:r>
          </a:p>
        </p:txBody>
      </p:sp>
      <p:sp>
        <p:nvSpPr>
          <p:cNvPr id="11" name="Text Placeholder 6"/>
          <p:cNvSpPr>
            <a:spLocks noGrp="1"/>
          </p:cNvSpPr>
          <p:nvPr>
            <p:ph type="body" sz="quarter" idx="15" hasCustomPrompt="1"/>
          </p:nvPr>
        </p:nvSpPr>
        <p:spPr>
          <a:xfrm>
            <a:off x="6966827" y="5486857"/>
            <a:ext cx="1831311" cy="503238"/>
          </a:xfrm>
        </p:spPr>
        <p:txBody>
          <a:bodyPr>
            <a:normAutofit/>
          </a:bodyPr>
          <a:lstStyle>
            <a:lvl1pPr marL="0" indent="0" algn="ctr">
              <a:buNone/>
              <a:defRPr sz="2100" b="1">
                <a:solidFill>
                  <a:schemeClr val="accent1"/>
                </a:solidFill>
              </a:defRPr>
            </a:lvl1pPr>
          </a:lstStyle>
          <a:p>
            <a:pPr lvl="0"/>
            <a:r>
              <a:rPr lang="en-US"/>
              <a:t>Questions?</a:t>
            </a:r>
          </a:p>
        </p:txBody>
      </p:sp>
      <p:sp>
        <p:nvSpPr>
          <p:cNvPr id="4" name="Date Placeholder 3"/>
          <p:cNvSpPr>
            <a:spLocks noGrp="1"/>
          </p:cNvSpPr>
          <p:nvPr>
            <p:ph type="dt" sz="half" idx="10"/>
          </p:nvPr>
        </p:nvSpPr>
        <p:spPr/>
        <p:txBody>
          <a:bodyPr/>
          <a:lstStyle/>
          <a:p>
            <a:fld id="{523972C8-722D-45F6-B4D9-99B5D0CE429E}" type="datetimeFigureOut">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15440315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EC7CC-61B4-4A57-AEC1-6B45BD51729E}"/>
              </a:ext>
            </a:extLst>
          </p:cNvPr>
          <p:cNvSpPr>
            <a:spLocks noGrp="1"/>
          </p:cNvSpPr>
          <p:nvPr>
            <p:ph type="title"/>
          </p:nvPr>
        </p:nvSpPr>
        <p:spPr>
          <a:xfrm>
            <a:off x="629841" y="457200"/>
            <a:ext cx="2949178" cy="876300"/>
          </a:xfrm>
        </p:spPr>
        <p:txBody>
          <a:bodyPr anchor="b"/>
          <a:lstStyle>
            <a:lvl1pPr>
              <a:defRPr sz="2400"/>
            </a:lvl1pPr>
          </a:lstStyle>
          <a:p>
            <a:r>
              <a:rPr lang="en-US"/>
              <a:t>Click to edit Master title style</a:t>
            </a:r>
          </a:p>
        </p:txBody>
      </p:sp>
      <p:sp>
        <p:nvSpPr>
          <p:cNvPr id="4" name="Text Placeholder 3">
            <a:extLst>
              <a:ext uri="{FF2B5EF4-FFF2-40B4-BE49-F238E27FC236}">
                <a16:creationId xmlns:a16="http://schemas.microsoft.com/office/drawing/2014/main" id="{A7D82634-C662-4D30-A456-A3C406D01D5E}"/>
              </a:ext>
            </a:extLst>
          </p:cNvPr>
          <p:cNvSpPr>
            <a:spLocks noGrp="1"/>
          </p:cNvSpPr>
          <p:nvPr>
            <p:ph type="body" sz="half" idx="2"/>
          </p:nvPr>
        </p:nvSpPr>
        <p:spPr>
          <a:xfrm>
            <a:off x="629841" y="1446214"/>
            <a:ext cx="2949178" cy="442277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3" name="Content Placeholder 2">
            <a:extLst>
              <a:ext uri="{FF2B5EF4-FFF2-40B4-BE49-F238E27FC236}">
                <a16:creationId xmlns:a16="http://schemas.microsoft.com/office/drawing/2014/main" id="{9CAE74DC-C2C7-43A6-BBF0-AF07DE2D00D1}"/>
              </a:ext>
            </a:extLst>
          </p:cNvPr>
          <p:cNvSpPr>
            <a:spLocks noGrp="1"/>
          </p:cNvSpPr>
          <p:nvPr>
            <p:ph idx="1"/>
          </p:nvPr>
        </p:nvSpPr>
        <p:spPr>
          <a:xfrm>
            <a:off x="3887391" y="1438275"/>
            <a:ext cx="4629150" cy="442277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40525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E4B68-0B79-44AD-8CC1-FFCBDF4EF0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AB490E-881C-48B0-BCF6-F629AFBAFC4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5962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24007" y="613102"/>
            <a:ext cx="6291343" cy="743000"/>
          </a:xfrm>
          <a:effectLst/>
        </p:spPr>
        <p:txBody>
          <a:bodyPr anchor="b">
            <a:noAutofit/>
          </a:bodyPr>
          <a:lstStyle>
            <a:lvl1pPr>
              <a:defRPr sz="5000" b="1"/>
            </a:lvl1pPr>
          </a:lstStyle>
          <a:p>
            <a:r>
              <a:rPr lang="en-US"/>
              <a:t>Click to edit Master title style</a:t>
            </a:r>
          </a:p>
        </p:txBody>
      </p:sp>
      <p:sp>
        <p:nvSpPr>
          <p:cNvPr id="3" name="Content Placeholder 2"/>
          <p:cNvSpPr>
            <a:spLocks noGrp="1"/>
          </p:cNvSpPr>
          <p:nvPr>
            <p:ph sz="half" idx="1"/>
          </p:nvPr>
        </p:nvSpPr>
        <p:spPr>
          <a:xfrm>
            <a:off x="2221006" y="1677880"/>
            <a:ext cx="6317592" cy="4541951"/>
          </a:xfrm>
        </p:spPr>
        <p:txBody>
          <a:bodyPr>
            <a:normAutofit/>
          </a:bodyPr>
          <a:lstStyle>
            <a:lvl1pPr marL="346075" indent="-346075">
              <a:buFont typeface="+mj-lt"/>
              <a:buAutoNum type="arabicPeriod"/>
              <a:defRPr sz="2400"/>
            </a:lvl1pPr>
            <a:lvl2pPr marL="684213" indent="-344488">
              <a:buFont typeface="+mj-lt"/>
              <a:buAutoNum type="alphaLcPeriod"/>
              <a:defRPr sz="2400"/>
            </a:lvl2pPr>
            <a:lvl3pPr marL="1030288" indent="-339725">
              <a:buFont typeface="+mj-lt"/>
              <a:buAutoNum type="romanLcPeriod"/>
              <a:defRPr sz="2400"/>
            </a:lvl3pPr>
            <a:lvl4pPr marL="1828766" indent="-457200">
              <a:buFont typeface="+mj-lt"/>
              <a:buAutoNum type="arabicPeriod"/>
              <a:defRPr sz="2400"/>
            </a:lvl4pPr>
            <a:lvl5pPr marL="2285955" indent="-457200">
              <a:buFont typeface="+mj-lt"/>
              <a:buAutoNum type="arabicPeriod"/>
              <a:defRPr sz="2400"/>
            </a:lvl5pPr>
          </a:lstStyle>
          <a:p>
            <a:pPr lvl="0"/>
            <a:r>
              <a:rPr lang="en-US"/>
              <a:t>Edit Master text styles</a:t>
            </a:r>
          </a:p>
          <a:p>
            <a:pPr lvl="1"/>
            <a:r>
              <a:rPr lang="en-US"/>
              <a:t>Second level</a:t>
            </a:r>
          </a:p>
          <a:p>
            <a:pPr lvl="2"/>
            <a:r>
              <a:rPr lang="en-US"/>
              <a:t>Third level</a:t>
            </a:r>
          </a:p>
        </p:txBody>
      </p:sp>
      <p:sp>
        <p:nvSpPr>
          <p:cNvPr id="5" name="Date Placeholder 4"/>
          <p:cNvSpPr>
            <a:spLocks noGrp="1"/>
          </p:cNvSpPr>
          <p:nvPr>
            <p:ph type="dt" sz="half" idx="10"/>
          </p:nvPr>
        </p:nvSpPr>
        <p:spPr>
          <a:xfrm>
            <a:off x="1411550" y="6356352"/>
            <a:ext cx="1274500" cy="365125"/>
          </a:xfrm>
        </p:spPr>
        <p:txBody>
          <a:bodyPr/>
          <a:lstStyle/>
          <a:p>
            <a:fld id="{A739885D-35F9-4D52-AC34-F9452E408474}" type="datetime1">
              <a:rPr lang="en-US" smtClean="0"/>
              <a:t>7/14/2025</a:t>
            </a:fld>
            <a:endParaRPr lang="en-US"/>
          </a:p>
        </p:txBody>
      </p:sp>
      <p:sp>
        <p:nvSpPr>
          <p:cNvPr id="6" name="Footer Placeholder 5"/>
          <p:cNvSpPr>
            <a:spLocks noGrp="1"/>
          </p:cNvSpPr>
          <p:nvPr>
            <p:ph type="ftr" sz="quarter" idx="11"/>
          </p:nvPr>
        </p:nvSpPr>
        <p:spPr>
          <a:xfrm>
            <a:off x="2909934" y="6356352"/>
            <a:ext cx="3844030" cy="365125"/>
          </a:xfrm>
        </p:spPr>
        <p:txBody>
          <a:bodyPr/>
          <a:lstStyle/>
          <a:p>
            <a:endParaRPr lang="en-US"/>
          </a:p>
        </p:txBody>
      </p:sp>
      <p:sp>
        <p:nvSpPr>
          <p:cNvPr id="7" name="Slide Number Placeholder 6"/>
          <p:cNvSpPr>
            <a:spLocks noGrp="1"/>
          </p:cNvSpPr>
          <p:nvPr>
            <p:ph type="sldNum" sz="quarter" idx="12"/>
          </p:nvPr>
        </p:nvSpPr>
        <p:spPr>
          <a:xfrm>
            <a:off x="6977848" y="6356352"/>
            <a:ext cx="1537501" cy="365125"/>
          </a:xfrm>
        </p:spPr>
        <p:txBody>
          <a:bodyPr/>
          <a:lstStyle/>
          <a:p>
            <a:fld id="{3264D530-B60B-4A5A-91C0-C766C58A4783}" type="slidenum">
              <a:rPr lang="en-US" smtClean="0"/>
              <a:t>‹#›</a:t>
            </a:fld>
            <a:endParaRPr lang="en-US"/>
          </a:p>
        </p:txBody>
      </p:sp>
      <p:cxnSp>
        <p:nvCxnSpPr>
          <p:cNvPr id="10" name="Line 9"/>
          <p:cNvCxnSpPr/>
          <p:nvPr userDrawn="1"/>
        </p:nvCxnSpPr>
        <p:spPr>
          <a:xfrm flipV="1">
            <a:off x="2221005" y="1407912"/>
            <a:ext cx="6309360" cy="1788"/>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676355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E4B68-0B79-44AD-8CC1-FFCBDF4EF0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AB490E-881C-48B0-BCF6-F629AFBAFC4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38549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F599D-6C02-48E0-8201-93256B595011}"/>
              </a:ext>
            </a:extLst>
          </p:cNvPr>
          <p:cNvSpPr>
            <a:spLocks noGrp="1"/>
          </p:cNvSpPr>
          <p:nvPr>
            <p:ph type="title"/>
          </p:nvPr>
        </p:nvSpPr>
        <p:spPr>
          <a:xfrm>
            <a:off x="628650" y="241301"/>
            <a:ext cx="7886700" cy="1325563"/>
          </a:xfrm>
        </p:spPr>
        <p:txBody>
          <a:bodyPr/>
          <a:lstStyle/>
          <a:p>
            <a:r>
              <a:rPr lang="en-US"/>
              <a:t>Click to edit Master title style</a:t>
            </a:r>
          </a:p>
        </p:txBody>
      </p:sp>
      <p:sp>
        <p:nvSpPr>
          <p:cNvPr id="7" name="Text Placeholder 6">
            <a:extLst>
              <a:ext uri="{FF2B5EF4-FFF2-40B4-BE49-F238E27FC236}">
                <a16:creationId xmlns:a16="http://schemas.microsoft.com/office/drawing/2014/main" id="{0AEDC7E3-DEC9-4498-81FE-201C83A126DE}"/>
              </a:ext>
            </a:extLst>
          </p:cNvPr>
          <p:cNvSpPr>
            <a:spLocks noGrp="1"/>
          </p:cNvSpPr>
          <p:nvPr>
            <p:ph type="body" sz="quarter" idx="10"/>
          </p:nvPr>
        </p:nvSpPr>
        <p:spPr>
          <a:xfrm>
            <a:off x="628650" y="1690688"/>
            <a:ext cx="3943350" cy="472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9E24D776-7FA7-4215-BC62-AA2523B364B6}"/>
              </a:ext>
            </a:extLst>
          </p:cNvPr>
          <p:cNvSpPr>
            <a:spLocks noGrp="1"/>
          </p:cNvSpPr>
          <p:nvPr>
            <p:ph type="pic" sz="quarter" idx="11"/>
          </p:nvPr>
        </p:nvSpPr>
        <p:spPr>
          <a:xfrm>
            <a:off x="4572000" y="1566864"/>
            <a:ext cx="4572000" cy="5068889"/>
          </a:xfrm>
        </p:spPr>
        <p:txBody>
          <a:bodyPr/>
          <a:lstStyle/>
          <a:p>
            <a:endParaRPr lang="en-US"/>
          </a:p>
          <a:p>
            <a:endParaRPr lang="en-US"/>
          </a:p>
          <a:p>
            <a:endParaRPr lang="en-US"/>
          </a:p>
          <a:p>
            <a:r>
              <a:rPr lang="en-US"/>
              <a:t>Picture</a:t>
            </a:r>
          </a:p>
        </p:txBody>
      </p:sp>
    </p:spTree>
    <p:extLst>
      <p:ext uri="{BB962C8B-B14F-4D97-AF65-F5344CB8AC3E}">
        <p14:creationId xmlns:p14="http://schemas.microsoft.com/office/powerpoint/2010/main" val="16314058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BD1ED-4C0D-4577-AED5-A0A39410D29D}"/>
              </a:ext>
            </a:extLst>
          </p:cNvPr>
          <p:cNvSpPr>
            <a:spLocks noGrp="1"/>
          </p:cNvSpPr>
          <p:nvPr>
            <p:ph type="title"/>
          </p:nvPr>
        </p:nvSpPr>
        <p:spPr>
          <a:xfrm>
            <a:off x="628650" y="222251"/>
            <a:ext cx="78867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2053BCD-2F54-4A0A-9404-EB4BA9A7C699}"/>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CE411C-1F59-47D8-A553-7FD149C1CA73}"/>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55085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27750-E989-42E1-85EA-B283ABB8F43F}"/>
              </a:ext>
            </a:extLst>
          </p:cNvPr>
          <p:cNvSpPr>
            <a:spLocks noGrp="1"/>
          </p:cNvSpPr>
          <p:nvPr>
            <p:ph type="title"/>
          </p:nvPr>
        </p:nvSpPr>
        <p:spPr>
          <a:xfrm>
            <a:off x="646511" y="272257"/>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03CE5D-AEFD-4304-8BB8-521B2A47521B}"/>
              </a:ext>
            </a:extLst>
          </p:cNvPr>
          <p:cNvSpPr>
            <a:spLocks noGrp="1"/>
          </p:cNvSpPr>
          <p:nvPr>
            <p:ph type="body" idx="1"/>
          </p:nvPr>
        </p:nvSpPr>
        <p:spPr>
          <a:xfrm>
            <a:off x="64651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116F4435-131E-4F88-9269-C3FA6101F249}"/>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8856AE-F49A-4C80-83E3-EC3B15C0D2D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D6D8EA7-F412-47B2-90FD-7A9C9762B284}"/>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DBA92D-FCC2-48A1-8A3D-C92BCE8BE6E9}"/>
              </a:ext>
            </a:extLst>
          </p:cNvPr>
          <p:cNvSpPr>
            <a:spLocks noGrp="1"/>
          </p:cNvSpPr>
          <p:nvPr>
            <p:ph type="dt" sz="half" idx="10"/>
          </p:nvPr>
        </p:nvSpPr>
        <p:spPr/>
        <p:txBody>
          <a:bodyPr/>
          <a:lstStyle/>
          <a:p>
            <a:fld id="{5205D06A-407B-46FA-A0EC-F072866C22BF}" type="datetimeFigureOut">
              <a:rPr lang="en-US" smtClean="0"/>
              <a:t>7/14/2025</a:t>
            </a:fld>
            <a:endParaRPr lang="en-US"/>
          </a:p>
        </p:txBody>
      </p:sp>
      <p:sp>
        <p:nvSpPr>
          <p:cNvPr id="8" name="Footer Placeholder 7">
            <a:extLst>
              <a:ext uri="{FF2B5EF4-FFF2-40B4-BE49-F238E27FC236}">
                <a16:creationId xmlns:a16="http://schemas.microsoft.com/office/drawing/2014/main" id="{DF6F68FA-2583-4B95-8D25-580645123F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5FE495-09D8-428E-9C45-A3BF074E9950}"/>
              </a:ext>
            </a:extLst>
          </p:cNvPr>
          <p:cNvSpPr>
            <a:spLocks noGrp="1"/>
          </p:cNvSpPr>
          <p:nvPr>
            <p:ph type="sldNum" sz="quarter" idx="12"/>
          </p:nvPr>
        </p:nvSpPr>
        <p:spPr/>
        <p:txBody>
          <a:bodyPr/>
          <a:lstStyle/>
          <a:p>
            <a:fld id="{6B6B54E4-5A71-4511-84E9-33A1CA2A9EE3}" type="slidenum">
              <a:rPr lang="en-US" smtClean="0"/>
              <a:t>‹#›</a:t>
            </a:fld>
            <a:endParaRPr lang="en-US"/>
          </a:p>
        </p:txBody>
      </p:sp>
    </p:spTree>
    <p:extLst>
      <p:ext uri="{BB962C8B-B14F-4D97-AF65-F5344CB8AC3E}">
        <p14:creationId xmlns:p14="http://schemas.microsoft.com/office/powerpoint/2010/main" val="22895253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4814-3467-4D26-BFFF-52A18F78E6CD}"/>
              </a:ext>
            </a:extLst>
          </p:cNvPr>
          <p:cNvSpPr>
            <a:spLocks noGrp="1"/>
          </p:cNvSpPr>
          <p:nvPr>
            <p:ph type="title"/>
          </p:nvPr>
        </p:nvSpPr>
        <p:spPr>
          <a:xfrm>
            <a:off x="628650" y="180976"/>
            <a:ext cx="7886700" cy="1325563"/>
          </a:xfrm>
        </p:spPr>
        <p:txBody>
          <a:bodyPr/>
          <a:lstStyle/>
          <a:p>
            <a:r>
              <a:rPr lang="en-US"/>
              <a:t>Click to edit Master title style</a:t>
            </a:r>
          </a:p>
        </p:txBody>
      </p:sp>
    </p:spTree>
    <p:extLst>
      <p:ext uri="{BB962C8B-B14F-4D97-AF65-F5344CB8AC3E}">
        <p14:creationId xmlns:p14="http://schemas.microsoft.com/office/powerpoint/2010/main" val="6775358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8793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EC7CC-61B4-4A57-AEC1-6B45BD51729E}"/>
              </a:ext>
            </a:extLst>
          </p:cNvPr>
          <p:cNvSpPr>
            <a:spLocks noGrp="1"/>
          </p:cNvSpPr>
          <p:nvPr>
            <p:ph type="title"/>
          </p:nvPr>
        </p:nvSpPr>
        <p:spPr>
          <a:xfrm>
            <a:off x="629841" y="457200"/>
            <a:ext cx="2949178" cy="876300"/>
          </a:xfrm>
        </p:spPr>
        <p:txBody>
          <a:bodyPr anchor="b"/>
          <a:lstStyle>
            <a:lvl1pPr>
              <a:defRPr sz="2400"/>
            </a:lvl1pPr>
          </a:lstStyle>
          <a:p>
            <a:r>
              <a:rPr lang="en-US"/>
              <a:t>Click to edit Master title style</a:t>
            </a:r>
          </a:p>
        </p:txBody>
      </p:sp>
      <p:sp>
        <p:nvSpPr>
          <p:cNvPr id="4" name="Text Placeholder 3">
            <a:extLst>
              <a:ext uri="{FF2B5EF4-FFF2-40B4-BE49-F238E27FC236}">
                <a16:creationId xmlns:a16="http://schemas.microsoft.com/office/drawing/2014/main" id="{A7D82634-C662-4D30-A456-A3C406D01D5E}"/>
              </a:ext>
            </a:extLst>
          </p:cNvPr>
          <p:cNvSpPr>
            <a:spLocks noGrp="1"/>
          </p:cNvSpPr>
          <p:nvPr>
            <p:ph type="body" sz="half" idx="2"/>
          </p:nvPr>
        </p:nvSpPr>
        <p:spPr>
          <a:xfrm>
            <a:off x="629841" y="1446214"/>
            <a:ext cx="2949178" cy="442277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3" name="Content Placeholder 2">
            <a:extLst>
              <a:ext uri="{FF2B5EF4-FFF2-40B4-BE49-F238E27FC236}">
                <a16:creationId xmlns:a16="http://schemas.microsoft.com/office/drawing/2014/main" id="{9CAE74DC-C2C7-43A6-BBF0-AF07DE2D00D1}"/>
              </a:ext>
            </a:extLst>
          </p:cNvPr>
          <p:cNvSpPr>
            <a:spLocks noGrp="1"/>
          </p:cNvSpPr>
          <p:nvPr>
            <p:ph idx="1"/>
          </p:nvPr>
        </p:nvSpPr>
        <p:spPr>
          <a:xfrm>
            <a:off x="3887391" y="1438275"/>
            <a:ext cx="4629150" cy="442277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78538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B3E45-7DCB-43D9-A8F6-F996162C191E}"/>
              </a:ext>
            </a:extLst>
          </p:cNvPr>
          <p:cNvSpPr>
            <a:spLocks noGrp="1"/>
          </p:cNvSpPr>
          <p:nvPr>
            <p:ph type="title"/>
          </p:nvPr>
        </p:nvSpPr>
        <p:spPr>
          <a:xfrm>
            <a:off x="629841" y="457200"/>
            <a:ext cx="2949178" cy="876300"/>
          </a:xfrm>
        </p:spPr>
        <p:txBody>
          <a:bodyPr anchor="b"/>
          <a:lstStyle>
            <a:lvl1pPr>
              <a:defRPr sz="2400"/>
            </a:lvl1pPr>
          </a:lstStyle>
          <a:p>
            <a:r>
              <a:rPr lang="en-US"/>
              <a:t>Click to edit Master title style</a:t>
            </a:r>
          </a:p>
        </p:txBody>
      </p:sp>
      <p:sp>
        <p:nvSpPr>
          <p:cNvPr id="4" name="Text Placeholder 3">
            <a:extLst>
              <a:ext uri="{FF2B5EF4-FFF2-40B4-BE49-F238E27FC236}">
                <a16:creationId xmlns:a16="http://schemas.microsoft.com/office/drawing/2014/main" id="{AA0EF7B0-00F0-41BA-B6CA-13DBCA778AAB}"/>
              </a:ext>
            </a:extLst>
          </p:cNvPr>
          <p:cNvSpPr>
            <a:spLocks noGrp="1"/>
          </p:cNvSpPr>
          <p:nvPr>
            <p:ph type="body" sz="half" idx="2"/>
          </p:nvPr>
        </p:nvSpPr>
        <p:spPr>
          <a:xfrm>
            <a:off x="629841" y="18288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3" name="Picture Placeholder 2">
            <a:extLst>
              <a:ext uri="{FF2B5EF4-FFF2-40B4-BE49-F238E27FC236}">
                <a16:creationId xmlns:a16="http://schemas.microsoft.com/office/drawing/2014/main" id="{A0F4763C-A6AC-4FC2-9B24-1D1A4CF76625}"/>
              </a:ext>
            </a:extLst>
          </p:cNvPr>
          <p:cNvSpPr>
            <a:spLocks noGrp="1"/>
          </p:cNvSpPr>
          <p:nvPr>
            <p:ph type="pic" idx="1"/>
          </p:nvPr>
        </p:nvSpPr>
        <p:spPr>
          <a:xfrm>
            <a:off x="3885009" y="16097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Tree>
    <p:extLst>
      <p:ext uri="{BB962C8B-B14F-4D97-AF65-F5344CB8AC3E}">
        <p14:creationId xmlns:p14="http://schemas.microsoft.com/office/powerpoint/2010/main" val="36793820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Wide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1157289" y="393563"/>
            <a:ext cx="7358062" cy="679904"/>
          </a:xfrm>
        </p:spPr>
        <p:txBody>
          <a:bodyPr/>
          <a:lstStyle>
            <a:lvl1pPr>
              <a:defRPr sz="1800" b="1">
                <a:solidFill>
                  <a:schemeClr val="bg1"/>
                </a:solidFill>
              </a:defRPr>
            </a:lvl1pPr>
          </a:lstStyle>
          <a:p>
            <a:r>
              <a:rPr lang="en-US"/>
              <a:t>Click to edit Master title style</a:t>
            </a:r>
          </a:p>
        </p:txBody>
      </p:sp>
      <p:sp>
        <p:nvSpPr>
          <p:cNvPr id="6" name="Content Placeholder 5"/>
          <p:cNvSpPr>
            <a:spLocks noGrp="1"/>
          </p:cNvSpPr>
          <p:nvPr>
            <p:ph sz="quarter" idx="13"/>
          </p:nvPr>
        </p:nvSpPr>
        <p:spPr>
          <a:xfrm>
            <a:off x="1157289" y="1322388"/>
            <a:ext cx="7358062" cy="4768850"/>
          </a:xfrm>
          <a:noFill/>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157289" y="6356354"/>
            <a:ext cx="1528762" cy="365125"/>
          </a:xfrm>
        </p:spPr>
        <p:txBody>
          <a:bodyPr/>
          <a:lstStyle/>
          <a:p>
            <a:fld id="{28421DA6-6369-427E-8D82-C0360F0C47ED}" type="datetimeFigureOut">
              <a:rPr lang="en-US" smtClean="0"/>
              <a:t>7/14/2025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20578654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ontent No Titl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D682CF4-D412-4779-B721-D677D66C32C5}"/>
              </a:ext>
            </a:extLst>
          </p:cNvPr>
          <p:cNvSpPr>
            <a:spLocks noGrp="1"/>
          </p:cNvSpPr>
          <p:nvPr>
            <p:ph type="sldNum" sz="quarter" idx="12"/>
          </p:nvPr>
        </p:nvSpPr>
        <p:spPr/>
        <p:txBody>
          <a:bodyPr/>
          <a:lstStyle/>
          <a:p>
            <a:fld id="{2AF131E7-C65A-4205-BD59-AD27FEB0E13B}" type="slidenum">
              <a:rPr lang="en-US" smtClean="0"/>
              <a:t>‹#›</a:t>
            </a:fld>
            <a:endParaRPr lang="en-US"/>
          </a:p>
        </p:txBody>
      </p:sp>
      <p:sp>
        <p:nvSpPr>
          <p:cNvPr id="7" name="Content Placeholder 6">
            <a:extLst>
              <a:ext uri="{FF2B5EF4-FFF2-40B4-BE49-F238E27FC236}">
                <a16:creationId xmlns:a16="http://schemas.microsoft.com/office/drawing/2014/main" id="{F3E62DF9-FC82-4F23-899A-C9F89F882958}"/>
              </a:ext>
            </a:extLst>
          </p:cNvPr>
          <p:cNvSpPr>
            <a:spLocks noGrp="1"/>
          </p:cNvSpPr>
          <p:nvPr>
            <p:ph sz="quarter" idx="13"/>
          </p:nvPr>
        </p:nvSpPr>
        <p:spPr>
          <a:xfrm>
            <a:off x="500063" y="742950"/>
            <a:ext cx="8143875" cy="5372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22" title="&quot; &quot;">
            <a:extLst>
              <a:ext uri="{FF2B5EF4-FFF2-40B4-BE49-F238E27FC236}">
                <a16:creationId xmlns:a16="http://schemas.microsoft.com/office/drawing/2014/main" id="{F70E1DB0-FA35-4359-A511-0FFBC260B0CF}"/>
              </a:ext>
            </a:extLst>
          </p:cNvPr>
          <p:cNvCxnSpPr>
            <a:cxnSpLocks noChangeShapeType="1"/>
          </p:cNvCxnSpPr>
          <p:nvPr userDrawn="1"/>
        </p:nvCxnSpPr>
        <p:spPr bwMode="auto">
          <a:xfrm>
            <a:off x="0" y="161925"/>
            <a:ext cx="9144000" cy="0"/>
          </a:xfrm>
          <a:prstGeom prst="line">
            <a:avLst/>
          </a:prstGeom>
          <a:ln w="762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4022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3344" y="159658"/>
            <a:ext cx="5115201" cy="1480980"/>
          </a:xfrm>
        </p:spPr>
        <p:txBody>
          <a:bodyPr anchor="b">
            <a:noAutofit/>
          </a:bodyPr>
          <a:lstStyle>
            <a:lvl1pPr>
              <a:defRPr sz="5000" b="1">
                <a:solidFill>
                  <a:schemeClr val="bg1"/>
                </a:solidFill>
              </a:defRPr>
            </a:lvl1pPr>
          </a:lstStyle>
          <a:p>
            <a:r>
              <a:rPr lang="en-US"/>
              <a:t>Click to edit Master title style</a:t>
            </a:r>
          </a:p>
        </p:txBody>
      </p:sp>
      <p:sp>
        <p:nvSpPr>
          <p:cNvPr id="27" name="Text Placeholder 26"/>
          <p:cNvSpPr>
            <a:spLocks noGrp="1"/>
          </p:cNvSpPr>
          <p:nvPr>
            <p:ph type="body" sz="quarter" idx="14"/>
          </p:nvPr>
        </p:nvSpPr>
        <p:spPr>
          <a:xfrm>
            <a:off x="433344" y="2220686"/>
            <a:ext cx="5981969" cy="3882315"/>
          </a:xfrm>
        </p:spPr>
        <p:txBody>
          <a:bodyPr>
            <a:normAutofit/>
          </a:bodyPr>
          <a:lstStyle>
            <a:lvl1pPr>
              <a:defRPr sz="2400">
                <a:solidFill>
                  <a:schemeClr val="bg1"/>
                </a:solidFill>
              </a:defRPr>
            </a:lvl1pPr>
            <a:lvl2pPr>
              <a:defRPr sz="2400">
                <a:solidFill>
                  <a:schemeClr val="bg1"/>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a:t>Edit Master text styles</a:t>
            </a:r>
          </a:p>
          <a:p>
            <a:pPr lvl="1"/>
            <a:r>
              <a:rPr lang="en-US"/>
              <a:t>Second level</a:t>
            </a:r>
          </a:p>
        </p:txBody>
      </p:sp>
      <p:sp>
        <p:nvSpPr>
          <p:cNvPr id="12" name="Picture Placeholder 14"/>
          <p:cNvSpPr>
            <a:spLocks noGrp="1"/>
          </p:cNvSpPr>
          <p:nvPr>
            <p:ph type="pic" sz="quarter" idx="13"/>
          </p:nvPr>
        </p:nvSpPr>
        <p:spPr>
          <a:xfrm>
            <a:off x="6904774" y="2608344"/>
            <a:ext cx="1781301" cy="2800896"/>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a:t>Click icon to add picture</a:t>
            </a:r>
          </a:p>
        </p:txBody>
      </p:sp>
      <p:sp>
        <p:nvSpPr>
          <p:cNvPr id="4" name="Date Placeholder 3"/>
          <p:cNvSpPr>
            <a:spLocks noGrp="1"/>
          </p:cNvSpPr>
          <p:nvPr>
            <p:ph type="dt" sz="half" idx="10"/>
          </p:nvPr>
        </p:nvSpPr>
        <p:spPr>
          <a:xfrm>
            <a:off x="433345" y="6356352"/>
            <a:ext cx="1501987" cy="365125"/>
          </a:xfrm>
        </p:spPr>
        <p:txBody>
          <a:bodyPr/>
          <a:lstStyle/>
          <a:p>
            <a:fld id="{8D27AE92-589F-4A4D-963D-6DF80804A2FF}" type="datetime1">
              <a:rPr lang="en-US" smtClean="0"/>
              <a:t>7/14/2025</a:t>
            </a:fld>
            <a:endParaRPr lang="en-US"/>
          </a:p>
        </p:txBody>
      </p:sp>
      <p:sp>
        <p:nvSpPr>
          <p:cNvPr id="5" name="Footer Placeholder 4"/>
          <p:cNvSpPr>
            <a:spLocks noGrp="1"/>
          </p:cNvSpPr>
          <p:nvPr>
            <p:ph type="ftr" sz="quarter" idx="11"/>
          </p:nvPr>
        </p:nvSpPr>
        <p:spPr>
          <a:xfrm>
            <a:off x="2159216" y="6356352"/>
            <a:ext cx="4735566" cy="365125"/>
          </a:xfrm>
        </p:spPr>
        <p:txBody>
          <a:bodyPr/>
          <a:lstStyle/>
          <a:p>
            <a:endParaRPr lang="en-US"/>
          </a:p>
        </p:txBody>
      </p:sp>
      <p:sp>
        <p:nvSpPr>
          <p:cNvPr id="6" name="Slide Number Placeholder 5"/>
          <p:cNvSpPr>
            <a:spLocks noGrp="1"/>
          </p:cNvSpPr>
          <p:nvPr>
            <p:ph type="sldNum" sz="quarter" idx="12"/>
          </p:nvPr>
        </p:nvSpPr>
        <p:spPr>
          <a:xfrm>
            <a:off x="7075502" y="6356352"/>
            <a:ext cx="1439847" cy="365125"/>
          </a:xfrm>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42668632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97C08E-E5FC-4F14-993F-305CF8A4FD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61A4A68-A372-48AB-B631-1614C79BF8C9}"/>
              </a:ext>
            </a:extLst>
          </p:cNvPr>
          <p:cNvSpPr>
            <a:spLocks noGrp="1"/>
          </p:cNvSpPr>
          <p:nvPr>
            <p:ph type="sldNum" sz="quarter" idx="12"/>
          </p:nvPr>
        </p:nvSpPr>
        <p:spPr>
          <a:xfrm>
            <a:off x="6457950" y="6356351"/>
            <a:ext cx="2057400" cy="365125"/>
          </a:xfrm>
          <a:prstGeom prst="rect">
            <a:avLst/>
          </a:prstGeom>
        </p:spPr>
        <p:txBody>
          <a:bodyPr/>
          <a:lstStyle/>
          <a:p>
            <a:fld id="{21EDE7A0-2A40-4843-A4BA-64BCA4242F6B}" type="slidenum">
              <a:rPr lang="en-US" smtClean="0"/>
              <a:t>‹#›</a:t>
            </a:fld>
            <a:endParaRPr lang="en-US"/>
          </a:p>
        </p:txBody>
      </p:sp>
      <p:sp>
        <p:nvSpPr>
          <p:cNvPr id="8" name="Title 7">
            <a:extLst>
              <a:ext uri="{FF2B5EF4-FFF2-40B4-BE49-F238E27FC236}">
                <a16:creationId xmlns:a16="http://schemas.microsoft.com/office/drawing/2014/main" id="{26A655AA-EB69-4406-B886-8905A4234876}"/>
              </a:ext>
            </a:extLst>
          </p:cNvPr>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34526055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B89CE3-59F3-4862-823A-0FEB939B00F0}"/>
              </a:ext>
            </a:extLst>
          </p:cNvPr>
          <p:cNvSpPr>
            <a:spLocks noGrp="1"/>
          </p:cNvSpPr>
          <p:nvPr>
            <p:ph sz="half" idx="1"/>
          </p:nvPr>
        </p:nvSpPr>
        <p:spPr>
          <a:xfrm>
            <a:off x="1804397" y="1825625"/>
            <a:ext cx="325805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0462D6-05EC-42BC-90B3-E1244B68257D}"/>
              </a:ext>
            </a:extLst>
          </p:cNvPr>
          <p:cNvSpPr>
            <a:spLocks noGrp="1"/>
          </p:cNvSpPr>
          <p:nvPr>
            <p:ph sz="half" idx="2"/>
          </p:nvPr>
        </p:nvSpPr>
        <p:spPr>
          <a:xfrm>
            <a:off x="5257296" y="1825625"/>
            <a:ext cx="325805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F6FFCB7-78F2-42A0-B3F8-7C78139E98F4}"/>
              </a:ext>
            </a:extLst>
          </p:cNvPr>
          <p:cNvSpPr>
            <a:spLocks noGrp="1"/>
          </p:cNvSpPr>
          <p:nvPr>
            <p:ph type="sldNum" sz="quarter" idx="12"/>
          </p:nvPr>
        </p:nvSpPr>
        <p:spPr>
          <a:xfrm>
            <a:off x="6457950" y="6356351"/>
            <a:ext cx="2057400" cy="365125"/>
          </a:xfrm>
          <a:prstGeom prst="rect">
            <a:avLst/>
          </a:prstGeom>
        </p:spPr>
        <p:txBody>
          <a:bodyPr/>
          <a:lstStyle/>
          <a:p>
            <a:fld id="{21EDE7A0-2A40-4843-A4BA-64BCA4242F6B}" type="slidenum">
              <a:rPr lang="en-US" smtClean="0"/>
              <a:t>‹#›</a:t>
            </a:fld>
            <a:endParaRPr lang="en-US"/>
          </a:p>
        </p:txBody>
      </p:sp>
      <p:sp>
        <p:nvSpPr>
          <p:cNvPr id="5" name="Title 4">
            <a:extLst>
              <a:ext uri="{FF2B5EF4-FFF2-40B4-BE49-F238E27FC236}">
                <a16:creationId xmlns:a16="http://schemas.microsoft.com/office/drawing/2014/main" id="{4244305F-9E51-4C97-993B-6CFA7BD879EF}"/>
              </a:ext>
            </a:extLst>
          </p:cNvPr>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13581690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2FF2B2-B59F-4D5B-A313-235F016BE53D}"/>
              </a:ext>
            </a:extLst>
          </p:cNvPr>
          <p:cNvSpPr>
            <a:spLocks noGrp="1"/>
          </p:cNvSpPr>
          <p:nvPr>
            <p:ph type="body" idx="1"/>
          </p:nvPr>
        </p:nvSpPr>
        <p:spPr>
          <a:xfrm>
            <a:off x="1745673" y="1857375"/>
            <a:ext cx="3304460" cy="64770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57BA152-9EDA-4028-9FB3-1B5DFCFAC5D3}"/>
              </a:ext>
            </a:extLst>
          </p:cNvPr>
          <p:cNvSpPr>
            <a:spLocks noGrp="1"/>
          </p:cNvSpPr>
          <p:nvPr>
            <p:ph sz="half" idx="2"/>
          </p:nvPr>
        </p:nvSpPr>
        <p:spPr>
          <a:xfrm>
            <a:off x="1745673" y="2505075"/>
            <a:ext cx="330446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FF0849-E536-4C9C-A18E-53D9F5C3EF33}"/>
              </a:ext>
            </a:extLst>
          </p:cNvPr>
          <p:cNvSpPr>
            <a:spLocks noGrp="1"/>
          </p:cNvSpPr>
          <p:nvPr>
            <p:ph type="body" sz="quarter" idx="3"/>
          </p:nvPr>
        </p:nvSpPr>
        <p:spPr>
          <a:xfrm>
            <a:off x="5212080" y="1857375"/>
            <a:ext cx="3304461" cy="64770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58BC04F7-725C-41F9-A8AE-514B613376BE}"/>
              </a:ext>
            </a:extLst>
          </p:cNvPr>
          <p:cNvSpPr>
            <a:spLocks noGrp="1"/>
          </p:cNvSpPr>
          <p:nvPr>
            <p:ph sz="quarter" idx="4"/>
          </p:nvPr>
        </p:nvSpPr>
        <p:spPr>
          <a:xfrm>
            <a:off x="5212081" y="2505075"/>
            <a:ext cx="330446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64B873F2-787E-4D79-B474-995E13D0B43A}"/>
              </a:ext>
            </a:extLst>
          </p:cNvPr>
          <p:cNvSpPr>
            <a:spLocks noGrp="1"/>
          </p:cNvSpPr>
          <p:nvPr>
            <p:ph type="sldNum" sz="quarter" idx="12"/>
          </p:nvPr>
        </p:nvSpPr>
        <p:spPr>
          <a:xfrm>
            <a:off x="6457950" y="6356351"/>
            <a:ext cx="2057400" cy="365125"/>
          </a:xfrm>
          <a:prstGeom prst="rect">
            <a:avLst/>
          </a:prstGeom>
        </p:spPr>
        <p:txBody>
          <a:bodyPr/>
          <a:lstStyle/>
          <a:p>
            <a:fld id="{21EDE7A0-2A40-4843-A4BA-64BCA4242F6B}" type="slidenum">
              <a:rPr lang="en-US" smtClean="0"/>
              <a:t>‹#›</a:t>
            </a:fld>
            <a:endParaRPr lang="en-US"/>
          </a:p>
        </p:txBody>
      </p:sp>
      <p:sp>
        <p:nvSpPr>
          <p:cNvPr id="7" name="Title 6">
            <a:extLst>
              <a:ext uri="{FF2B5EF4-FFF2-40B4-BE49-F238E27FC236}">
                <a16:creationId xmlns:a16="http://schemas.microsoft.com/office/drawing/2014/main" id="{2AF102D7-3CF1-4506-A572-0F149F76CDE0}"/>
              </a:ext>
            </a:extLst>
          </p:cNvPr>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17521062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7034204-8D8F-4BBA-A894-01CA67052E85}"/>
              </a:ext>
            </a:extLst>
          </p:cNvPr>
          <p:cNvSpPr>
            <a:spLocks noGrp="1"/>
          </p:cNvSpPr>
          <p:nvPr>
            <p:ph type="sldNum" sz="quarter" idx="12"/>
          </p:nvPr>
        </p:nvSpPr>
        <p:spPr>
          <a:xfrm>
            <a:off x="6457950" y="6356351"/>
            <a:ext cx="2057400" cy="365125"/>
          </a:xfrm>
          <a:prstGeom prst="rect">
            <a:avLst/>
          </a:prstGeom>
        </p:spPr>
        <p:txBody>
          <a:bodyPr/>
          <a:lstStyle/>
          <a:p>
            <a:fld id="{21EDE7A0-2A40-4843-A4BA-64BCA4242F6B}" type="slidenum">
              <a:rPr lang="en-US" smtClean="0"/>
              <a:t>‹#›</a:t>
            </a:fld>
            <a:endParaRPr lang="en-US"/>
          </a:p>
        </p:txBody>
      </p:sp>
      <p:sp>
        <p:nvSpPr>
          <p:cNvPr id="3" name="Title 2">
            <a:extLst>
              <a:ext uri="{FF2B5EF4-FFF2-40B4-BE49-F238E27FC236}">
                <a16:creationId xmlns:a16="http://schemas.microsoft.com/office/drawing/2014/main" id="{0A279DC7-45CD-4962-BAF3-9EA0BFF1F55F}"/>
              </a:ext>
            </a:extLst>
          </p:cNvPr>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32392051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ontent No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CA0034-A29B-41C8-8050-85AE27DBECD1}"/>
              </a:ext>
            </a:extLst>
          </p:cNvPr>
          <p:cNvSpPr>
            <a:spLocks noGrp="1"/>
          </p:cNvSpPr>
          <p:nvPr>
            <p:ph type="sldNum" sz="quarter" idx="12"/>
          </p:nvPr>
        </p:nvSpPr>
        <p:spPr>
          <a:xfrm>
            <a:off x="6457950" y="6356351"/>
            <a:ext cx="2057400" cy="365125"/>
          </a:xfrm>
          <a:prstGeom prst="rect">
            <a:avLst/>
          </a:prstGeom>
        </p:spPr>
        <p:txBody>
          <a:bodyPr/>
          <a:lstStyle/>
          <a:p>
            <a:fld id="{21EDE7A0-2A40-4843-A4BA-64BCA4242F6B}" type="slidenum">
              <a:rPr lang="en-US" smtClean="0"/>
              <a:t>‹#›</a:t>
            </a:fld>
            <a:endParaRPr lang="en-US"/>
          </a:p>
        </p:txBody>
      </p:sp>
      <p:pic>
        <p:nvPicPr>
          <p:cNvPr id="5" name="Picture 4">
            <a:extLst>
              <a:ext uri="{FF2B5EF4-FFF2-40B4-BE49-F238E27FC236}">
                <a16:creationId xmlns:a16="http://schemas.microsoft.com/office/drawing/2014/main" id="{F5D41109-E4E8-4F1B-8F73-C7512A5AFE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51" t="11802" r="75174" b="3720"/>
          <a:stretch/>
        </p:blipFill>
        <p:spPr>
          <a:xfrm>
            <a:off x="1" y="0"/>
            <a:ext cx="1657349" cy="6858000"/>
          </a:xfrm>
          <a:prstGeom prst="rect">
            <a:avLst/>
          </a:prstGeom>
          <a:ln>
            <a:noFill/>
          </a:ln>
        </p:spPr>
      </p:pic>
      <p:sp>
        <p:nvSpPr>
          <p:cNvPr id="6" name="Rectangle 5">
            <a:extLst>
              <a:ext uri="{FF2B5EF4-FFF2-40B4-BE49-F238E27FC236}">
                <a16:creationId xmlns:a16="http://schemas.microsoft.com/office/drawing/2014/main" id="{7B8D643E-9023-4501-A748-7AE3454331FD}"/>
              </a:ext>
            </a:extLst>
          </p:cNvPr>
          <p:cNvSpPr/>
          <p:nvPr userDrawn="1"/>
        </p:nvSpPr>
        <p:spPr>
          <a:xfrm>
            <a:off x="0" y="6647576"/>
            <a:ext cx="1657350" cy="210425"/>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a:extLst>
              <a:ext uri="{FF2B5EF4-FFF2-40B4-BE49-F238E27FC236}">
                <a16:creationId xmlns:a16="http://schemas.microsoft.com/office/drawing/2014/main" id="{5B2DFC1C-47D0-4238-9973-F9E27DC563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9204" y="5289193"/>
            <a:ext cx="1198943" cy="1147959"/>
          </a:xfrm>
          <a:prstGeom prst="rect">
            <a:avLst/>
          </a:prstGeom>
        </p:spPr>
      </p:pic>
      <p:cxnSp>
        <p:nvCxnSpPr>
          <p:cNvPr id="8" name="Straight Connector 22" title="&quot; &quot;">
            <a:extLst>
              <a:ext uri="{FF2B5EF4-FFF2-40B4-BE49-F238E27FC236}">
                <a16:creationId xmlns:a16="http://schemas.microsoft.com/office/drawing/2014/main" id="{D77F26A8-E80E-47FF-A4E8-5DC6A4DF9AED}"/>
              </a:ext>
            </a:extLst>
          </p:cNvPr>
          <p:cNvCxnSpPr>
            <a:cxnSpLocks noChangeShapeType="1"/>
          </p:cNvCxnSpPr>
          <p:nvPr userDrawn="1"/>
        </p:nvCxnSpPr>
        <p:spPr bwMode="auto">
          <a:xfrm>
            <a:off x="1" y="6647575"/>
            <a:ext cx="1657349"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9837F793-1857-4684-9922-D6742A648266}"/>
              </a:ext>
            </a:extLst>
          </p:cNvPr>
          <p:cNvSpPr>
            <a:spLocks noGrp="1"/>
          </p:cNvSpPr>
          <p:nvPr>
            <p:ph sz="quarter" idx="13"/>
          </p:nvPr>
        </p:nvSpPr>
        <p:spPr>
          <a:xfrm>
            <a:off x="1809750" y="409575"/>
            <a:ext cx="7104460" cy="568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26504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CA0034-A29B-41C8-8050-85AE27DBECD1}"/>
              </a:ext>
            </a:extLst>
          </p:cNvPr>
          <p:cNvSpPr>
            <a:spLocks noGrp="1"/>
          </p:cNvSpPr>
          <p:nvPr>
            <p:ph type="sldNum" sz="quarter" idx="12"/>
          </p:nvPr>
        </p:nvSpPr>
        <p:spPr>
          <a:xfrm>
            <a:off x="6457950" y="6356351"/>
            <a:ext cx="2057400" cy="365125"/>
          </a:xfrm>
          <a:prstGeom prst="rect">
            <a:avLst/>
          </a:prstGeom>
        </p:spPr>
        <p:txBody>
          <a:bodyPr/>
          <a:lstStyle/>
          <a:p>
            <a:fld id="{21EDE7A0-2A40-4843-A4BA-64BCA4242F6B}" type="slidenum">
              <a:rPr lang="en-US" smtClean="0"/>
              <a:t>‹#›</a:t>
            </a:fld>
            <a:endParaRPr lang="en-US"/>
          </a:p>
        </p:txBody>
      </p:sp>
      <p:pic>
        <p:nvPicPr>
          <p:cNvPr id="5" name="Picture 4">
            <a:extLst>
              <a:ext uri="{FF2B5EF4-FFF2-40B4-BE49-F238E27FC236}">
                <a16:creationId xmlns:a16="http://schemas.microsoft.com/office/drawing/2014/main" id="{F5D41109-E4E8-4F1B-8F73-C7512A5AFE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51" t="11802" r="75174" b="3720"/>
          <a:stretch/>
        </p:blipFill>
        <p:spPr>
          <a:xfrm>
            <a:off x="1" y="0"/>
            <a:ext cx="1657349" cy="6858000"/>
          </a:xfrm>
          <a:prstGeom prst="rect">
            <a:avLst/>
          </a:prstGeom>
          <a:ln>
            <a:noFill/>
          </a:ln>
        </p:spPr>
      </p:pic>
      <p:sp>
        <p:nvSpPr>
          <p:cNvPr id="6" name="Rectangle 5">
            <a:extLst>
              <a:ext uri="{FF2B5EF4-FFF2-40B4-BE49-F238E27FC236}">
                <a16:creationId xmlns:a16="http://schemas.microsoft.com/office/drawing/2014/main" id="{7B8D643E-9023-4501-A748-7AE3454331FD}"/>
              </a:ext>
            </a:extLst>
          </p:cNvPr>
          <p:cNvSpPr/>
          <p:nvPr userDrawn="1"/>
        </p:nvSpPr>
        <p:spPr>
          <a:xfrm>
            <a:off x="0" y="6647576"/>
            <a:ext cx="1657350" cy="210425"/>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a:extLst>
              <a:ext uri="{FF2B5EF4-FFF2-40B4-BE49-F238E27FC236}">
                <a16:creationId xmlns:a16="http://schemas.microsoft.com/office/drawing/2014/main" id="{5B2DFC1C-47D0-4238-9973-F9E27DC563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9204" y="5289193"/>
            <a:ext cx="1198943" cy="1147959"/>
          </a:xfrm>
          <a:prstGeom prst="rect">
            <a:avLst/>
          </a:prstGeom>
        </p:spPr>
      </p:pic>
      <p:cxnSp>
        <p:nvCxnSpPr>
          <p:cNvPr id="8" name="Straight Connector 22" title="&quot; &quot;">
            <a:extLst>
              <a:ext uri="{FF2B5EF4-FFF2-40B4-BE49-F238E27FC236}">
                <a16:creationId xmlns:a16="http://schemas.microsoft.com/office/drawing/2014/main" id="{D77F26A8-E80E-47FF-A4E8-5DC6A4DF9AED}"/>
              </a:ext>
            </a:extLst>
          </p:cNvPr>
          <p:cNvCxnSpPr>
            <a:cxnSpLocks noChangeShapeType="1"/>
          </p:cNvCxnSpPr>
          <p:nvPr userDrawn="1"/>
        </p:nvCxnSpPr>
        <p:spPr bwMode="auto">
          <a:xfrm>
            <a:off x="1" y="6647575"/>
            <a:ext cx="1657349"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04049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922B5D5-FCFF-42FF-AE3D-76CF37FAAABB}"/>
              </a:ext>
            </a:extLst>
          </p:cNvPr>
          <p:cNvSpPr>
            <a:spLocks noGrp="1"/>
          </p:cNvSpPr>
          <p:nvPr>
            <p:ph type="body" sz="half" idx="2"/>
          </p:nvPr>
        </p:nvSpPr>
        <p:spPr>
          <a:xfrm>
            <a:off x="1708418" y="2049462"/>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3" name="Content Placeholder 2">
            <a:extLst>
              <a:ext uri="{FF2B5EF4-FFF2-40B4-BE49-F238E27FC236}">
                <a16:creationId xmlns:a16="http://schemas.microsoft.com/office/drawing/2014/main" id="{A6E7AA98-2AF5-4BC2-9262-C4B6AFB91145}"/>
              </a:ext>
            </a:extLst>
          </p:cNvPr>
          <p:cNvSpPr>
            <a:spLocks noGrp="1"/>
          </p:cNvSpPr>
          <p:nvPr>
            <p:ph idx="1"/>
          </p:nvPr>
        </p:nvSpPr>
        <p:spPr>
          <a:xfrm>
            <a:off x="4816338" y="2049463"/>
            <a:ext cx="3699012" cy="381158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8C68D7E-257E-4871-AF53-6BBE721E8728}"/>
              </a:ext>
            </a:extLst>
          </p:cNvPr>
          <p:cNvSpPr>
            <a:spLocks noGrp="1"/>
          </p:cNvSpPr>
          <p:nvPr>
            <p:ph type="sldNum" sz="quarter" idx="12"/>
          </p:nvPr>
        </p:nvSpPr>
        <p:spPr>
          <a:xfrm>
            <a:off x="6457950" y="6356351"/>
            <a:ext cx="2057400" cy="365125"/>
          </a:xfrm>
          <a:prstGeom prst="rect">
            <a:avLst/>
          </a:prstGeom>
        </p:spPr>
        <p:txBody>
          <a:bodyPr/>
          <a:lstStyle/>
          <a:p>
            <a:fld id="{21EDE7A0-2A40-4843-A4BA-64BCA4242F6B}" type="slidenum">
              <a:rPr lang="en-US" smtClean="0"/>
              <a:t>‹#›</a:t>
            </a:fld>
            <a:endParaRPr lang="en-US"/>
          </a:p>
        </p:txBody>
      </p:sp>
      <p:sp>
        <p:nvSpPr>
          <p:cNvPr id="5" name="Title 4">
            <a:extLst>
              <a:ext uri="{FF2B5EF4-FFF2-40B4-BE49-F238E27FC236}">
                <a16:creationId xmlns:a16="http://schemas.microsoft.com/office/drawing/2014/main" id="{5A0B201C-AA90-47D5-96C6-0D8499E3684A}"/>
              </a:ext>
            </a:extLst>
          </p:cNvPr>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42827329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4D9B1-AB0A-4034-96D1-1272B15D79DC}"/>
              </a:ext>
            </a:extLst>
          </p:cNvPr>
          <p:cNvSpPr>
            <a:spLocks noGrp="1"/>
          </p:cNvSpPr>
          <p:nvPr>
            <p:ph type="body" sz="half" idx="2"/>
          </p:nvPr>
        </p:nvSpPr>
        <p:spPr>
          <a:xfrm>
            <a:off x="1714500" y="1894114"/>
            <a:ext cx="3268047" cy="432571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3" name="Picture Placeholder 2">
            <a:extLst>
              <a:ext uri="{FF2B5EF4-FFF2-40B4-BE49-F238E27FC236}">
                <a16:creationId xmlns:a16="http://schemas.microsoft.com/office/drawing/2014/main" id="{579CA2B5-7745-4EE4-AA6B-4C04515407BB}"/>
              </a:ext>
            </a:extLst>
          </p:cNvPr>
          <p:cNvSpPr>
            <a:spLocks noGrp="1"/>
          </p:cNvSpPr>
          <p:nvPr>
            <p:ph type="pic" idx="1"/>
          </p:nvPr>
        </p:nvSpPr>
        <p:spPr>
          <a:xfrm>
            <a:off x="5087516" y="1"/>
            <a:ext cx="4056485" cy="6858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7" name="Slide Number Placeholder 6">
            <a:extLst>
              <a:ext uri="{FF2B5EF4-FFF2-40B4-BE49-F238E27FC236}">
                <a16:creationId xmlns:a16="http://schemas.microsoft.com/office/drawing/2014/main" id="{870E3C69-5B65-4D5C-9592-62EF77FDDEAF}"/>
              </a:ext>
            </a:extLst>
          </p:cNvPr>
          <p:cNvSpPr>
            <a:spLocks noGrp="1"/>
          </p:cNvSpPr>
          <p:nvPr>
            <p:ph type="sldNum" sz="quarter" idx="12"/>
          </p:nvPr>
        </p:nvSpPr>
        <p:spPr>
          <a:xfrm>
            <a:off x="6457950" y="6356351"/>
            <a:ext cx="2057400" cy="365125"/>
          </a:xfrm>
          <a:prstGeom prst="rect">
            <a:avLst/>
          </a:prstGeom>
        </p:spPr>
        <p:txBody>
          <a:bodyPr/>
          <a:lstStyle/>
          <a:p>
            <a:fld id="{21EDE7A0-2A40-4843-A4BA-64BCA4242F6B}" type="slidenum">
              <a:rPr lang="en-US" smtClean="0"/>
              <a:t>‹#›</a:t>
            </a:fld>
            <a:endParaRPr lang="en-US"/>
          </a:p>
        </p:txBody>
      </p:sp>
      <p:sp>
        <p:nvSpPr>
          <p:cNvPr id="5" name="Title 4">
            <a:extLst>
              <a:ext uri="{FF2B5EF4-FFF2-40B4-BE49-F238E27FC236}">
                <a16:creationId xmlns:a16="http://schemas.microsoft.com/office/drawing/2014/main" id="{5BB432F0-4273-4145-92A4-EE447DB13456}"/>
              </a:ext>
            </a:extLst>
          </p:cNvPr>
          <p:cNvSpPr>
            <a:spLocks noGrp="1"/>
          </p:cNvSpPr>
          <p:nvPr>
            <p:ph type="title"/>
          </p:nvPr>
        </p:nvSpPr>
        <p:spPr>
          <a:xfrm>
            <a:off x="1714500" y="365126"/>
            <a:ext cx="3268048" cy="1325563"/>
          </a:xfrm>
        </p:spPr>
        <p:txBody>
          <a:bodyPr/>
          <a:lstStyle>
            <a:lvl1pPr>
              <a:defRPr b="1"/>
            </a:lvl1pPr>
          </a:lstStyle>
          <a:p>
            <a:r>
              <a:rPr lang="en-US"/>
              <a:t>Click to edit Master title style</a:t>
            </a:r>
          </a:p>
        </p:txBody>
      </p:sp>
    </p:spTree>
    <p:extLst>
      <p:ext uri="{BB962C8B-B14F-4D97-AF65-F5344CB8AC3E}">
        <p14:creationId xmlns:p14="http://schemas.microsoft.com/office/powerpoint/2010/main" val="11589453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79D3D943-9064-4951-B936-9F56B4BCBC3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1C0C536-92FC-4E64-9194-22969EFD7D83}"/>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CB27D1-BF3D-4ED3-8A08-CC7E8DE907F5}"/>
              </a:ext>
            </a:extLst>
          </p:cNvPr>
          <p:cNvSpPr>
            <a:spLocks noGrp="1"/>
          </p:cNvSpPr>
          <p:nvPr>
            <p:ph type="sldNum" sz="quarter" idx="12"/>
          </p:nvPr>
        </p:nvSpPr>
        <p:spPr>
          <a:xfrm>
            <a:off x="6457950" y="6356351"/>
            <a:ext cx="2057400" cy="365125"/>
          </a:xfrm>
          <a:prstGeom prst="rect">
            <a:avLst/>
          </a:prstGeom>
        </p:spPr>
        <p:txBody>
          <a:bodyPr/>
          <a:lstStyle/>
          <a:p>
            <a:fld id="{21EDE7A0-2A40-4843-A4BA-64BCA4242F6B}" type="slidenum">
              <a:rPr lang="en-US" smtClean="0"/>
              <a:t>‹#›</a:t>
            </a:fld>
            <a:endParaRPr lang="en-US"/>
          </a:p>
        </p:txBody>
      </p:sp>
      <p:sp>
        <p:nvSpPr>
          <p:cNvPr id="8" name="Title 7">
            <a:extLst>
              <a:ext uri="{FF2B5EF4-FFF2-40B4-BE49-F238E27FC236}">
                <a16:creationId xmlns:a16="http://schemas.microsoft.com/office/drawing/2014/main" id="{D19A5C61-4DCC-422D-B66E-7FA5A8D32E80}"/>
              </a:ext>
            </a:extLst>
          </p:cNvPr>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4415718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Content &amp; Pictur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6ABD5-C31F-46EC-9CD3-DED924A08517}"/>
              </a:ext>
            </a:extLst>
          </p:cNvPr>
          <p:cNvSpPr>
            <a:spLocks noGrp="1"/>
          </p:cNvSpPr>
          <p:nvPr>
            <p:ph type="title"/>
          </p:nvPr>
        </p:nvSpPr>
        <p:spPr>
          <a:xfrm>
            <a:off x="628650" y="365126"/>
            <a:ext cx="3886200" cy="1108807"/>
          </a:xfrm>
        </p:spPr>
        <p:txBody>
          <a:bodyPr/>
          <a:lstStyle>
            <a:lvl1pPr>
              <a:defRPr b="1">
                <a:solidFill>
                  <a:srgbClr val="003087"/>
                </a:solidFill>
                <a:latin typeface="+mn-lt"/>
              </a:defRPr>
            </a:lvl1pPr>
          </a:lstStyle>
          <a:p>
            <a:r>
              <a:rPr lang="en-US"/>
              <a:t>Click to edit Master title style</a:t>
            </a:r>
          </a:p>
        </p:txBody>
      </p:sp>
      <p:sp>
        <p:nvSpPr>
          <p:cNvPr id="10" name="Subtitle 2">
            <a:extLst>
              <a:ext uri="{FF2B5EF4-FFF2-40B4-BE49-F238E27FC236}">
                <a16:creationId xmlns:a16="http://schemas.microsoft.com/office/drawing/2014/main" id="{CB133A63-C708-47BD-ACF4-8B6CB2BD3D06}"/>
              </a:ext>
            </a:extLst>
          </p:cNvPr>
          <p:cNvSpPr>
            <a:spLocks noGrp="1"/>
          </p:cNvSpPr>
          <p:nvPr>
            <p:ph type="subTitle" idx="13"/>
          </p:nvPr>
        </p:nvSpPr>
        <p:spPr>
          <a:xfrm>
            <a:off x="628650" y="1473933"/>
            <a:ext cx="3886200" cy="408005"/>
          </a:xfrm>
        </p:spPr>
        <p:txBody>
          <a:bodyPr/>
          <a:lstStyle>
            <a:lvl1pPr marL="0" indent="0" algn="l">
              <a:buNone/>
              <a:defRPr sz="1800" b="1">
                <a:solidFill>
                  <a:srgbClr val="3F576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3" name="Content Placeholder 2">
            <a:extLst>
              <a:ext uri="{FF2B5EF4-FFF2-40B4-BE49-F238E27FC236}">
                <a16:creationId xmlns:a16="http://schemas.microsoft.com/office/drawing/2014/main" id="{C9FC7437-CEE2-4D3D-ABFF-BA414C9612E1}"/>
              </a:ext>
            </a:extLst>
          </p:cNvPr>
          <p:cNvSpPr>
            <a:spLocks noGrp="1"/>
          </p:cNvSpPr>
          <p:nvPr>
            <p:ph sz="half" idx="1"/>
          </p:nvPr>
        </p:nvSpPr>
        <p:spPr>
          <a:xfrm>
            <a:off x="628650" y="2202023"/>
            <a:ext cx="3886200" cy="3974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16">
            <a:extLst>
              <a:ext uri="{FF2B5EF4-FFF2-40B4-BE49-F238E27FC236}">
                <a16:creationId xmlns:a16="http://schemas.microsoft.com/office/drawing/2014/main" id="{F01F10DD-B56D-4580-8ED0-FA1631DEED4F}"/>
              </a:ext>
            </a:extLst>
          </p:cNvPr>
          <p:cNvSpPr>
            <a:spLocks noGrp="1"/>
          </p:cNvSpPr>
          <p:nvPr>
            <p:ph type="pic" sz="quarter" idx="14"/>
          </p:nvPr>
        </p:nvSpPr>
        <p:spPr>
          <a:xfrm>
            <a:off x="4672012" y="0"/>
            <a:ext cx="4471988" cy="6626578"/>
          </a:xfrm>
        </p:spPr>
        <p:txBody>
          <a:bodyPr/>
          <a:lstStyle/>
          <a:p>
            <a:r>
              <a:rPr lang="en-US"/>
              <a:t>Click icon to add picture</a:t>
            </a:r>
          </a:p>
        </p:txBody>
      </p:sp>
      <p:sp>
        <p:nvSpPr>
          <p:cNvPr id="11" name="Pentagon 9">
            <a:extLst>
              <a:ext uri="{FF2B5EF4-FFF2-40B4-BE49-F238E27FC236}">
                <a16:creationId xmlns:a16="http://schemas.microsoft.com/office/drawing/2014/main" id="{074A4DD4-1876-4878-9EFC-2A372FE3E4E6}"/>
              </a:ext>
            </a:extLst>
          </p:cNvPr>
          <p:cNvSpPr/>
          <p:nvPr userDrawn="1"/>
        </p:nvSpPr>
        <p:spPr>
          <a:xfrm>
            <a:off x="0" y="1881937"/>
            <a:ext cx="4672013"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46" tIns="32273" rIns="64546" bIns="32273" numCol="1" spcCol="0" rtlCol="0" fromWordArt="0" anchor="ctr" anchorCtr="0" forceAA="0" compatLnSpc="1">
            <a:prstTxWarp prst="textNoShape">
              <a:avLst/>
            </a:prstTxWarp>
            <a:noAutofit/>
          </a:bodyPr>
          <a:lstStyle/>
          <a:p>
            <a:pPr algn="ctr"/>
            <a:endParaRPr lang="en-US" sz="1694" b="1">
              <a:solidFill>
                <a:schemeClr val="tx1"/>
              </a:solidFill>
            </a:endParaRPr>
          </a:p>
        </p:txBody>
      </p:sp>
    </p:spTree>
    <p:extLst>
      <p:ext uri="{BB962C8B-B14F-4D97-AF65-F5344CB8AC3E}">
        <p14:creationId xmlns:p14="http://schemas.microsoft.com/office/powerpoint/2010/main" val="3483085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260628" y="43998"/>
            <a:ext cx="7254722" cy="1325563"/>
          </a:xfrm>
        </p:spPr>
        <p:txBody>
          <a:bodyPr/>
          <a:lstStyle>
            <a:lvl1pPr>
              <a:defRPr>
                <a:solidFill>
                  <a:schemeClr val="tx1"/>
                </a:solidFill>
              </a:defRPr>
            </a:lvl1pPr>
          </a:lstStyle>
          <a:p>
            <a:r>
              <a:rPr lang="en-US"/>
              <a:t>Click to edit Master title style</a:t>
            </a:r>
          </a:p>
        </p:txBody>
      </p:sp>
      <p:sp>
        <p:nvSpPr>
          <p:cNvPr id="7" name="Chart Placeholder 6"/>
          <p:cNvSpPr>
            <a:spLocks noGrp="1"/>
          </p:cNvSpPr>
          <p:nvPr>
            <p:ph type="chart" sz="quarter" idx="13"/>
          </p:nvPr>
        </p:nvSpPr>
        <p:spPr>
          <a:xfrm>
            <a:off x="1260628" y="478970"/>
            <a:ext cx="7254721" cy="5747207"/>
          </a:xfrm>
        </p:spPr>
        <p:txBody>
          <a:bodyPr anchor="ctr"/>
          <a:lstStyle>
            <a:lvl1pPr algn="ctr">
              <a:defRPr/>
            </a:lvl1pPr>
          </a:lstStyle>
          <a:p>
            <a:r>
              <a:rPr lang="en-US"/>
              <a:t>Click icon to add chart</a:t>
            </a:r>
          </a:p>
        </p:txBody>
      </p:sp>
      <p:sp>
        <p:nvSpPr>
          <p:cNvPr id="3" name="Date Placeholder 2"/>
          <p:cNvSpPr>
            <a:spLocks noGrp="1"/>
          </p:cNvSpPr>
          <p:nvPr>
            <p:ph type="dt" sz="half" idx="10"/>
          </p:nvPr>
        </p:nvSpPr>
        <p:spPr>
          <a:xfrm>
            <a:off x="905522" y="6356352"/>
            <a:ext cx="1269507" cy="365125"/>
          </a:xfrm>
        </p:spPr>
        <p:txBody>
          <a:bodyPr/>
          <a:lstStyle/>
          <a:p>
            <a:fld id="{E85607ED-8E83-49CF-B67F-464756B84873}" type="datetime1">
              <a:rPr lang="en-US" smtClean="0"/>
              <a:t>7/14/2025</a:t>
            </a:fld>
            <a:endParaRPr lang="en-US"/>
          </a:p>
        </p:txBody>
      </p:sp>
      <p:sp>
        <p:nvSpPr>
          <p:cNvPr id="4" name="Footer Placeholder 3"/>
          <p:cNvSpPr>
            <a:spLocks noGrp="1"/>
          </p:cNvSpPr>
          <p:nvPr>
            <p:ph type="ftr" sz="quarter" idx="11"/>
          </p:nvPr>
        </p:nvSpPr>
        <p:spPr>
          <a:xfrm>
            <a:off x="2388093" y="6356352"/>
            <a:ext cx="4714042" cy="365125"/>
          </a:xfrm>
        </p:spPr>
        <p:txBody>
          <a:bodyPr/>
          <a:lstStyle/>
          <a:p>
            <a:endParaRPr lang="en-US"/>
          </a:p>
        </p:txBody>
      </p:sp>
      <p:sp>
        <p:nvSpPr>
          <p:cNvPr id="5" name="Slide Number Placeholder 4"/>
          <p:cNvSpPr>
            <a:spLocks noGrp="1"/>
          </p:cNvSpPr>
          <p:nvPr>
            <p:ph type="sldNum" sz="quarter" idx="12"/>
          </p:nvPr>
        </p:nvSpPr>
        <p:spPr>
          <a:xfrm>
            <a:off x="7315200" y="6356352"/>
            <a:ext cx="1200150" cy="365125"/>
          </a:xfrm>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28404335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cSld name="Section Header">
    <p:bg>
      <p:bgPr>
        <a:gradFill>
          <a:gsLst>
            <a:gs pos="0">
              <a:srgbClr val="005CB9"/>
            </a:gs>
            <a:gs pos="35000">
              <a:srgbClr val="005CB9"/>
            </a:gs>
            <a:gs pos="100000">
              <a:srgbClr val="1F4E79"/>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Picture 6" title="&quot;&quot;">
            <a:extLst>
              <a:ext uri="{FF2B5EF4-FFF2-40B4-BE49-F238E27FC236}">
                <a16:creationId xmlns:a16="http://schemas.microsoft.com/office/drawing/2014/main" id="{4640CF87-8DF6-4C8B-97AA-9ABBA6BC43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9614"/>
          <a:stretch/>
        </p:blipFill>
        <p:spPr>
          <a:xfrm>
            <a:off x="1" y="6014860"/>
            <a:ext cx="9144000" cy="843141"/>
          </a:xfrm>
          <a:prstGeom prst="rect">
            <a:avLst/>
          </a:prstGeom>
          <a:ln>
            <a:noFill/>
          </a:ln>
        </p:spPr>
      </p:pic>
      <p:cxnSp>
        <p:nvCxnSpPr>
          <p:cNvPr id="8" name="Straight Connector 22" title="&quot; &quot;">
            <a:extLst>
              <a:ext uri="{FF2B5EF4-FFF2-40B4-BE49-F238E27FC236}">
                <a16:creationId xmlns:a16="http://schemas.microsoft.com/office/drawing/2014/main" id="{D13F4D1B-EF1A-49B9-B402-0B004EF26F30}"/>
              </a:ext>
            </a:extLst>
          </p:cNvPr>
          <p:cNvCxnSpPr>
            <a:cxnSpLocks noChangeShapeType="1"/>
          </p:cNvCxnSpPr>
          <p:nvPr userDrawn="1"/>
        </p:nvCxnSpPr>
        <p:spPr bwMode="auto">
          <a:xfrm>
            <a:off x="0" y="5997388"/>
            <a:ext cx="9144000"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pic>
        <p:nvPicPr>
          <p:cNvPr id="9" name="Picture 8" title="Texas Department of State Health Services logo">
            <a:extLst>
              <a:ext uri="{FF2B5EF4-FFF2-40B4-BE49-F238E27FC236}">
                <a16:creationId xmlns:a16="http://schemas.microsoft.com/office/drawing/2014/main" id="{CBA3BA64-CAE0-4BE1-AAB8-D83A5CA4B1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17" y="5979919"/>
            <a:ext cx="2427504" cy="872853"/>
          </a:xfrm>
          <a:prstGeom prst="rect">
            <a:avLst/>
          </a:prstGeom>
        </p:spPr>
      </p:pic>
      <p:sp>
        <p:nvSpPr>
          <p:cNvPr id="2" name="Title 1">
            <a:extLst>
              <a:ext uri="{FF2B5EF4-FFF2-40B4-BE49-F238E27FC236}">
                <a16:creationId xmlns:a16="http://schemas.microsoft.com/office/drawing/2014/main" id="{DE3F76AE-A06E-4432-81ED-28CBF6FB1A98}"/>
              </a:ext>
            </a:extLst>
          </p:cNvPr>
          <p:cNvSpPr>
            <a:spLocks noGrp="1"/>
          </p:cNvSpPr>
          <p:nvPr>
            <p:ph type="title" hasCustomPrompt="1"/>
          </p:nvPr>
        </p:nvSpPr>
        <p:spPr>
          <a:xfrm>
            <a:off x="623888" y="860611"/>
            <a:ext cx="7886700" cy="2873190"/>
          </a:xfrm>
        </p:spPr>
        <p:txBody>
          <a:bodyPr anchor="b"/>
          <a:lstStyle>
            <a:lvl1pPr>
              <a:defRPr sz="4500" b="1">
                <a:solidFill>
                  <a:schemeClr val="bg1"/>
                </a:solidFill>
                <a:latin typeface="+mn-lt"/>
              </a:defRPr>
            </a:lvl1pPr>
          </a:lstStyle>
          <a:p>
            <a:r>
              <a:rPr lang="en-US"/>
              <a:t>CLICK TO EDIT MASTER TITLE SLIDE	</a:t>
            </a:r>
          </a:p>
        </p:txBody>
      </p:sp>
      <p:sp>
        <p:nvSpPr>
          <p:cNvPr id="3" name="Text Placeholder 2">
            <a:extLst>
              <a:ext uri="{FF2B5EF4-FFF2-40B4-BE49-F238E27FC236}">
                <a16:creationId xmlns:a16="http://schemas.microsoft.com/office/drawing/2014/main" id="{D09E720B-E25C-49B3-978B-6706735DDA41}"/>
              </a:ext>
            </a:extLst>
          </p:cNvPr>
          <p:cNvSpPr>
            <a:spLocks noGrp="1"/>
          </p:cNvSpPr>
          <p:nvPr>
            <p:ph type="body" idx="1"/>
          </p:nvPr>
        </p:nvSpPr>
        <p:spPr>
          <a:xfrm>
            <a:off x="628650" y="3887609"/>
            <a:ext cx="7886700" cy="1500187"/>
          </a:xfrm>
        </p:spPr>
        <p:txBody>
          <a:bodyPr/>
          <a:lstStyle>
            <a:lvl1pPr marL="0" indent="0">
              <a:buNone/>
              <a:defRPr sz="1800">
                <a:solidFill>
                  <a:schemeClr val="bg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7D32FE2D-EC07-4B38-9F3D-0808B11B08CC}"/>
              </a:ext>
            </a:extLst>
          </p:cNvPr>
          <p:cNvSpPr>
            <a:spLocks noGrp="1"/>
          </p:cNvSpPr>
          <p:nvPr>
            <p:ph type="ftr" sz="quarter" idx="11"/>
          </p:nvPr>
        </p:nvSpPr>
        <p:spPr>
          <a:xfrm>
            <a:off x="5922169" y="6288649"/>
            <a:ext cx="3086100" cy="365125"/>
          </a:xfrm>
        </p:spPr>
        <p:txBody>
          <a:bodyPr anchor="b" anchorCtr="1"/>
          <a:lstStyle>
            <a:lvl1pPr>
              <a:defRPr sz="1350">
                <a:solidFill>
                  <a:schemeClr val="bg1"/>
                </a:solidFill>
              </a:defRPr>
            </a:lvl1pPr>
          </a:lstStyle>
          <a:p>
            <a:r>
              <a:rPr lang="en-US"/>
              <a:t>Presentation Title</a:t>
            </a:r>
          </a:p>
        </p:txBody>
      </p:sp>
    </p:spTree>
    <p:extLst>
      <p:ext uri="{BB962C8B-B14F-4D97-AF65-F5344CB8AC3E}">
        <p14:creationId xmlns:p14="http://schemas.microsoft.com/office/powerpoint/2010/main" val="36855906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26172" y="2647780"/>
            <a:ext cx="5748645" cy="1944087"/>
          </a:xfrm>
        </p:spPr>
        <p:txBody>
          <a:bodyPr anchor="b">
            <a:noAutofit/>
          </a:bodyPr>
          <a:lstStyle>
            <a:lvl1pPr algn="l">
              <a:defRPr sz="5250" b="1">
                <a:solidFill>
                  <a:schemeClr val="bg1"/>
                </a:solidFill>
              </a:defRPr>
            </a:lvl1pPr>
          </a:lstStyle>
          <a:p>
            <a:r>
              <a:rPr lang="en-US"/>
              <a:t>Click to edit Master title style</a:t>
            </a:r>
          </a:p>
        </p:txBody>
      </p:sp>
      <p:sp>
        <p:nvSpPr>
          <p:cNvPr id="3" name="Subtitle 2"/>
          <p:cNvSpPr>
            <a:spLocks noGrp="1"/>
          </p:cNvSpPr>
          <p:nvPr>
            <p:ph type="subTitle" idx="1"/>
          </p:nvPr>
        </p:nvSpPr>
        <p:spPr>
          <a:xfrm>
            <a:off x="2526172" y="4906340"/>
            <a:ext cx="5748645" cy="654691"/>
          </a:xfrm>
        </p:spPr>
        <p:txBody>
          <a:bodyPr anchor="t"/>
          <a:lstStyle>
            <a:lvl1pPr marL="0" indent="0" algn="l">
              <a:buNone/>
              <a:defRPr sz="2700" b="1">
                <a:solidFill>
                  <a:schemeClr val="accent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23972C8-722D-45F6-B4D9-99B5D0CE429E}" type="datetimeFigureOut">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cxnSp>
        <p:nvCxnSpPr>
          <p:cNvPr id="15" name="Line 6"/>
          <p:cNvCxnSpPr/>
          <p:nvPr userDrawn="1"/>
        </p:nvCxnSpPr>
        <p:spPr>
          <a:xfrm>
            <a:off x="2526172" y="4711002"/>
            <a:ext cx="574864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8532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ntrodu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1" y="147485"/>
            <a:ext cx="5322323" cy="1268361"/>
          </a:xfrm>
          <a:ln>
            <a:noFill/>
          </a:ln>
        </p:spPr>
        <p:txBody>
          <a:bodyPr anchor="ctr">
            <a:noAutofit/>
          </a:bodyPr>
          <a:lstStyle>
            <a:lvl1pPr>
              <a:defRPr sz="3750" b="1">
                <a:solidFill>
                  <a:schemeClr val="accent1"/>
                </a:solidFill>
              </a:defRPr>
            </a:lvl1pPr>
          </a:lstStyle>
          <a:p>
            <a:r>
              <a:rPr lang="en-US"/>
              <a:t>Click to edit Master title style</a:t>
            </a:r>
          </a:p>
        </p:txBody>
      </p:sp>
      <p:sp>
        <p:nvSpPr>
          <p:cNvPr id="27" name="Text Placeholder 26"/>
          <p:cNvSpPr>
            <a:spLocks noGrp="1"/>
          </p:cNvSpPr>
          <p:nvPr>
            <p:ph type="body" sz="quarter" idx="14"/>
          </p:nvPr>
        </p:nvSpPr>
        <p:spPr>
          <a:xfrm>
            <a:off x="627681" y="2150347"/>
            <a:ext cx="5866110" cy="3839748"/>
          </a:xfrm>
        </p:spPr>
        <p:txBody>
          <a:bodyPr>
            <a:normAutofit/>
          </a:bodyPr>
          <a:lstStyle>
            <a:lvl1pPr>
              <a:defRPr sz="2100">
                <a:solidFill>
                  <a:schemeClr val="bg1"/>
                </a:solidFill>
              </a:defRPr>
            </a:lvl1pPr>
            <a:lvl2pPr marL="342892" indent="0">
              <a:buNone/>
              <a:defRPr sz="1800">
                <a:solidFill>
                  <a:schemeClr val="tx1"/>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a:t>
            </a:r>
          </a:p>
        </p:txBody>
      </p:sp>
      <p:sp>
        <p:nvSpPr>
          <p:cNvPr id="15" name="Picture Placeholder 14"/>
          <p:cNvSpPr>
            <a:spLocks noGrp="1"/>
          </p:cNvSpPr>
          <p:nvPr>
            <p:ph type="pic" sz="quarter" idx="13"/>
          </p:nvPr>
        </p:nvSpPr>
        <p:spPr>
          <a:xfrm>
            <a:off x="7105798" y="2544511"/>
            <a:ext cx="1553369" cy="2560053"/>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a:t>Click icon to add picture</a:t>
            </a:r>
          </a:p>
        </p:txBody>
      </p:sp>
      <p:sp>
        <p:nvSpPr>
          <p:cNvPr id="4" name="Date Placeholder 3"/>
          <p:cNvSpPr>
            <a:spLocks noGrp="1"/>
          </p:cNvSpPr>
          <p:nvPr>
            <p:ph type="dt" sz="half" idx="10"/>
          </p:nvPr>
        </p:nvSpPr>
        <p:spPr/>
        <p:txBody>
          <a:bodyPr/>
          <a:lstStyle/>
          <a:p>
            <a:fld id="{523972C8-722D-45F6-B4D9-99B5D0CE429E}" type="datetimeFigureOut">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29623592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193" y="461268"/>
            <a:ext cx="6630895" cy="798296"/>
          </a:xfrm>
        </p:spPr>
        <p:txBody>
          <a:bodyPr anchor="b">
            <a:noAutofit/>
          </a:bodyPr>
          <a:lstStyle>
            <a:lvl1pPr>
              <a:defRPr sz="3750" b="1"/>
            </a:lvl1pPr>
          </a:lstStyle>
          <a:p>
            <a:r>
              <a:rPr lang="en-US"/>
              <a:t>Click to edit Master title style</a:t>
            </a:r>
          </a:p>
        </p:txBody>
      </p:sp>
      <p:sp>
        <p:nvSpPr>
          <p:cNvPr id="3" name="Text Placeholder 2"/>
          <p:cNvSpPr>
            <a:spLocks noGrp="1"/>
          </p:cNvSpPr>
          <p:nvPr>
            <p:ph type="body" idx="1"/>
          </p:nvPr>
        </p:nvSpPr>
        <p:spPr>
          <a:xfrm>
            <a:off x="1837071" y="1856468"/>
            <a:ext cx="6630895" cy="549117"/>
          </a:xfrm>
        </p:spPr>
        <p:txBody>
          <a:bodyPr>
            <a:normAutofit/>
          </a:bodyPr>
          <a:lstStyle>
            <a:lvl1pPr marL="0" indent="0">
              <a:buNone/>
              <a:defRPr sz="2400" b="1">
                <a:solidFill>
                  <a:schemeClr val="accent1"/>
                </a:solidFill>
                <a:latin typeface="+mj-lt"/>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14" name="Text Placeholder 2"/>
          <p:cNvSpPr>
            <a:spLocks noGrp="1"/>
          </p:cNvSpPr>
          <p:nvPr>
            <p:ph type="body" idx="13" hasCustomPrompt="1"/>
          </p:nvPr>
        </p:nvSpPr>
        <p:spPr>
          <a:xfrm>
            <a:off x="1837071" y="2654083"/>
            <a:ext cx="6630895" cy="3418886"/>
          </a:xfrm>
        </p:spPr>
        <p:txBody>
          <a:bodyPr>
            <a:normAutofit/>
          </a:bodyPr>
          <a:lstStyle>
            <a:lvl1pPr marL="257175" indent="-257175">
              <a:buFont typeface="Arial" panose="020B0604020202020204" pitchFamily="34" charset="0"/>
              <a:buChar char="•"/>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 </a:t>
            </a:r>
          </a:p>
          <a:p>
            <a:pPr lvl="0"/>
            <a:r>
              <a:rPr lang="en-US"/>
              <a:t>Click to edit Master text styles </a:t>
            </a:r>
          </a:p>
          <a:p>
            <a:pPr lvl="0"/>
            <a:r>
              <a:rPr lang="en-US"/>
              <a:t>Click to edit Master text styles</a:t>
            </a:r>
          </a:p>
          <a:p>
            <a:pPr lvl="0"/>
            <a:r>
              <a:rPr lang="en-US"/>
              <a:t>Click to edit Master text styles</a:t>
            </a:r>
          </a:p>
        </p:txBody>
      </p:sp>
      <p:sp>
        <p:nvSpPr>
          <p:cNvPr id="4" name="Date Placeholder 3"/>
          <p:cNvSpPr>
            <a:spLocks noGrp="1"/>
          </p:cNvSpPr>
          <p:nvPr>
            <p:ph type="dt" sz="half" idx="10"/>
          </p:nvPr>
        </p:nvSpPr>
        <p:spPr/>
        <p:txBody>
          <a:bodyPr/>
          <a:lstStyle>
            <a:lvl1pPr algn="ctr">
              <a:defRPr/>
            </a:lvl1pPr>
          </a:lstStyle>
          <a:p>
            <a:fld id="{523972C8-722D-45F6-B4D9-99B5D0CE429E}"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cxnSp>
        <p:nvCxnSpPr>
          <p:cNvPr id="16" name="Line 15"/>
          <p:cNvCxnSpPr/>
          <p:nvPr userDrawn="1"/>
        </p:nvCxnSpPr>
        <p:spPr>
          <a:xfrm flipV="1">
            <a:off x="1828193" y="1404425"/>
            <a:ext cx="6639773" cy="1788"/>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845621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47194" y="664912"/>
            <a:ext cx="6291343" cy="743000"/>
          </a:xfrm>
          <a:effectLst/>
        </p:spPr>
        <p:txBody>
          <a:bodyPr anchor="b">
            <a:noAutofit/>
          </a:bodyPr>
          <a:lstStyle>
            <a:lvl1pPr>
              <a:defRPr sz="3750" b="1"/>
            </a:lvl1pPr>
          </a:lstStyle>
          <a:p>
            <a:r>
              <a:rPr lang="en-US"/>
              <a:t>Click to edit Master title style</a:t>
            </a:r>
          </a:p>
        </p:txBody>
      </p:sp>
      <p:sp>
        <p:nvSpPr>
          <p:cNvPr id="3" name="Content Placeholder 2"/>
          <p:cNvSpPr>
            <a:spLocks noGrp="1"/>
          </p:cNvSpPr>
          <p:nvPr>
            <p:ph sz="half" idx="1"/>
          </p:nvPr>
        </p:nvSpPr>
        <p:spPr>
          <a:xfrm>
            <a:off x="1846224" y="1681844"/>
            <a:ext cx="6292313" cy="4497795"/>
          </a:xfrm>
        </p:spPr>
        <p:txBody>
          <a:bodyPr>
            <a:normAutofit/>
          </a:bodyPr>
          <a:lstStyle>
            <a:lvl1pPr marL="255985" indent="-255985">
              <a:buFont typeface="+mj-lt"/>
              <a:buAutoNum type="arabicPeriod"/>
              <a:defRPr sz="1800"/>
            </a:lvl1pPr>
            <a:lvl2pPr marL="511969" indent="-255985" defTabSz="685800">
              <a:buFont typeface="+mj-lt"/>
              <a:buAutoNum type="alphaLcPeriod"/>
              <a:defRPr sz="1800"/>
            </a:lvl2pPr>
            <a:lvl3pPr marL="814388" indent="-302419">
              <a:buFont typeface="+mj-lt"/>
              <a:buAutoNum type="romanLcPeriod"/>
              <a:defRPr sz="1800"/>
            </a:lvl3pPr>
            <a:lvl4pPr marL="814388" indent="0">
              <a:buFont typeface="+mj-lt"/>
              <a:buNone/>
              <a:defRPr sz="1800"/>
            </a:lvl4pPr>
            <a:lvl5pPr marL="1160859" indent="0">
              <a:buFont typeface="+mj-lt"/>
              <a:buNone/>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lvl1pPr algn="ctr">
              <a:defRPr/>
            </a:lvl1pPr>
          </a:lstStyle>
          <a:p>
            <a:fld id="{523972C8-722D-45F6-B4D9-99B5D0CE429E}" type="datetimeFigureOut">
              <a:rPr lang="en-US" smtClean="0"/>
              <a:pPr/>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64D530-B60B-4A5A-91C0-C766C58A4783}" type="slidenum">
              <a:rPr lang="en-US" smtClean="0"/>
              <a:t>‹#›</a:t>
            </a:fld>
            <a:endParaRPr lang="en-US"/>
          </a:p>
        </p:txBody>
      </p:sp>
      <p:cxnSp>
        <p:nvCxnSpPr>
          <p:cNvPr id="10" name="Line 9"/>
          <p:cNvCxnSpPr/>
          <p:nvPr userDrawn="1"/>
        </p:nvCxnSpPr>
        <p:spPr>
          <a:xfrm flipV="1">
            <a:off x="1847194" y="1473490"/>
            <a:ext cx="6309360" cy="1788"/>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815974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47194" y="664912"/>
            <a:ext cx="6668156" cy="743000"/>
          </a:xfrm>
          <a:effectLst/>
        </p:spPr>
        <p:txBody>
          <a:bodyPr anchor="b">
            <a:noAutofit/>
          </a:bodyPr>
          <a:lstStyle>
            <a:lvl1pPr>
              <a:defRPr sz="3750" b="1"/>
            </a:lvl1pPr>
          </a:lstStyle>
          <a:p>
            <a:r>
              <a:rPr lang="en-US"/>
              <a:t>Click to edit Master title style</a:t>
            </a:r>
          </a:p>
        </p:txBody>
      </p:sp>
      <p:sp>
        <p:nvSpPr>
          <p:cNvPr id="3" name="Content Placeholder 2"/>
          <p:cNvSpPr>
            <a:spLocks noGrp="1"/>
          </p:cNvSpPr>
          <p:nvPr>
            <p:ph sz="half" idx="1"/>
          </p:nvPr>
        </p:nvSpPr>
        <p:spPr>
          <a:xfrm>
            <a:off x="1846224" y="1828300"/>
            <a:ext cx="3211551" cy="4351338"/>
          </a:xfrm>
        </p:spPr>
        <p:txBody>
          <a:bodyPr>
            <a:normAutofit/>
          </a:bodyPr>
          <a:lstStyle>
            <a:lvl1pPr marL="255985" indent="-255985">
              <a:buFont typeface="+mj-lt"/>
              <a:buAutoNum type="arabicPeriod"/>
              <a:defRPr sz="1800"/>
            </a:lvl1pPr>
            <a:lvl2pPr marL="511969" indent="-255985" defTabSz="685800">
              <a:buFont typeface="+mj-lt"/>
              <a:buAutoNum type="alphaLcPeriod"/>
              <a:defRPr sz="1800"/>
            </a:lvl2pPr>
            <a:lvl3pPr marL="814388" indent="-302419">
              <a:buFont typeface="+mj-lt"/>
              <a:buAutoNum type="romanLcPeriod"/>
              <a:defRPr sz="1800"/>
            </a:lvl3pPr>
            <a:lvl4pPr marL="814388" indent="0">
              <a:buFont typeface="+mj-lt"/>
              <a:buNone/>
              <a:defRPr sz="1800"/>
            </a:lvl4pPr>
            <a:lvl5pPr marL="1160859" indent="0">
              <a:buFont typeface="+mj-lt"/>
              <a:buNone/>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2"/>
          <p:cNvSpPr>
            <a:spLocks noGrp="1"/>
          </p:cNvSpPr>
          <p:nvPr>
            <p:ph sz="half" idx="13"/>
          </p:nvPr>
        </p:nvSpPr>
        <p:spPr>
          <a:xfrm>
            <a:off x="5303799" y="1828300"/>
            <a:ext cx="3211551" cy="4351338"/>
          </a:xfrm>
        </p:spPr>
        <p:txBody>
          <a:bodyPr>
            <a:normAutofit/>
          </a:bodyPr>
          <a:lstStyle>
            <a:lvl1pPr marL="255985" indent="-255985">
              <a:buFont typeface="+mj-lt"/>
              <a:buAutoNum type="arabicPeriod"/>
              <a:defRPr lang="en-US" dirty="0" smtClean="0"/>
            </a:lvl1pPr>
            <a:lvl2pPr marL="511969" indent="-255985" defTabSz="685800">
              <a:buFont typeface="+mj-lt"/>
              <a:buAutoNum type="alphaLcPeriod"/>
              <a:defRPr lang="en-US" dirty="0" smtClean="0"/>
            </a:lvl2pPr>
            <a:lvl3pPr marL="814388" indent="-302419">
              <a:buFont typeface="+mj-lt"/>
              <a:buAutoNum type="romanLcPeriod"/>
              <a:defRPr lang="en-US" dirty="0" smtClean="0"/>
            </a:lvl3pPr>
            <a:lvl4pPr marL="814388" indent="0">
              <a:buFont typeface="+mj-lt"/>
              <a:buNone/>
              <a:defRPr sz="1800"/>
            </a:lvl4pPr>
            <a:lvl5pPr marL="1160859" indent="0">
              <a:buFont typeface="+mj-lt"/>
              <a:buNone/>
              <a:defRPr lang="en-US" dirty="0" smtClean="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lvl1pPr algn="ctr">
              <a:defRPr/>
            </a:lvl1pPr>
          </a:lstStyle>
          <a:p>
            <a:fld id="{523972C8-722D-45F6-B4D9-99B5D0CE429E}" type="datetimeFigureOut">
              <a:rPr lang="en-US" smtClean="0"/>
              <a:pPr/>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64D530-B60B-4A5A-91C0-C766C58A4783}" type="slidenum">
              <a:rPr lang="en-US" smtClean="0"/>
              <a:t>‹#›</a:t>
            </a:fld>
            <a:endParaRPr lang="en-US"/>
          </a:p>
        </p:txBody>
      </p:sp>
      <p:cxnSp>
        <p:nvCxnSpPr>
          <p:cNvPr id="10" name="Line 9"/>
          <p:cNvCxnSpPr/>
          <p:nvPr userDrawn="1"/>
        </p:nvCxnSpPr>
        <p:spPr>
          <a:xfrm>
            <a:off x="1847194" y="1475278"/>
            <a:ext cx="6668156" cy="20096"/>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527434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1" y="250724"/>
            <a:ext cx="5399753" cy="1194619"/>
          </a:xfrm>
        </p:spPr>
        <p:txBody>
          <a:bodyPr anchor="ctr">
            <a:noAutofit/>
          </a:bodyPr>
          <a:lstStyle>
            <a:lvl1pPr>
              <a:defRPr sz="3750" b="1">
                <a:solidFill>
                  <a:schemeClr val="accent1"/>
                </a:solidFill>
              </a:defRPr>
            </a:lvl1pPr>
          </a:lstStyle>
          <a:p>
            <a:r>
              <a:rPr lang="en-US"/>
              <a:t>Click to edit Master title style</a:t>
            </a:r>
          </a:p>
        </p:txBody>
      </p:sp>
      <p:sp>
        <p:nvSpPr>
          <p:cNvPr id="27" name="Text Placeholder 26"/>
          <p:cNvSpPr>
            <a:spLocks noGrp="1"/>
          </p:cNvSpPr>
          <p:nvPr>
            <p:ph type="body" sz="quarter" idx="14"/>
          </p:nvPr>
        </p:nvSpPr>
        <p:spPr>
          <a:xfrm>
            <a:off x="627681" y="2200590"/>
            <a:ext cx="5866110" cy="3902411"/>
          </a:xfrm>
        </p:spPr>
        <p:txBody>
          <a:bodyPr>
            <a:normAutofit/>
          </a:bodyPr>
          <a:lstStyle>
            <a:lvl1pPr>
              <a:defRPr sz="1800">
                <a:solidFill>
                  <a:schemeClr val="bg1"/>
                </a:solidFill>
              </a:defRPr>
            </a:lvl1pPr>
            <a:lvl2pPr>
              <a:defRPr sz="1800">
                <a:solidFill>
                  <a:schemeClr val="bg1"/>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a:t>
            </a:r>
          </a:p>
          <a:p>
            <a:pPr lvl="1"/>
            <a:r>
              <a:rPr lang="en-US"/>
              <a:t>Second level</a:t>
            </a:r>
          </a:p>
        </p:txBody>
      </p:sp>
      <p:sp>
        <p:nvSpPr>
          <p:cNvPr id="14" name="Picture Placeholder 14"/>
          <p:cNvSpPr>
            <a:spLocks noGrp="1"/>
          </p:cNvSpPr>
          <p:nvPr>
            <p:ph type="pic" sz="quarter" idx="13"/>
          </p:nvPr>
        </p:nvSpPr>
        <p:spPr>
          <a:xfrm>
            <a:off x="7105798" y="2544511"/>
            <a:ext cx="1553369" cy="2560053"/>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a:t>Click icon to add picture</a:t>
            </a:r>
          </a:p>
        </p:txBody>
      </p:sp>
      <p:sp>
        <p:nvSpPr>
          <p:cNvPr id="4" name="Date Placeholder 3"/>
          <p:cNvSpPr>
            <a:spLocks noGrp="1"/>
          </p:cNvSpPr>
          <p:nvPr>
            <p:ph type="dt" sz="half" idx="10"/>
          </p:nvPr>
        </p:nvSpPr>
        <p:spPr/>
        <p:txBody>
          <a:bodyPr/>
          <a:lstStyle/>
          <a:p>
            <a:fld id="{523972C8-722D-45F6-B4D9-99B5D0CE429E}" type="datetimeFigureOut">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42664215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130644" y="44000"/>
            <a:ext cx="7384707" cy="1325563"/>
          </a:xfrm>
        </p:spPr>
        <p:txBody>
          <a:bodyPr/>
          <a:lstStyle>
            <a:lvl1pPr>
              <a:defRPr>
                <a:solidFill>
                  <a:srgbClr val="182450"/>
                </a:solidFill>
              </a:defRPr>
            </a:lvl1pPr>
          </a:lstStyle>
          <a:p>
            <a:r>
              <a:rPr lang="en-US"/>
              <a:t>Click to edit Master title style</a:t>
            </a:r>
          </a:p>
        </p:txBody>
      </p:sp>
      <p:sp>
        <p:nvSpPr>
          <p:cNvPr id="7" name="Chart Placeholder 6"/>
          <p:cNvSpPr>
            <a:spLocks noGrp="1"/>
          </p:cNvSpPr>
          <p:nvPr>
            <p:ph type="chart" sz="quarter" idx="13"/>
          </p:nvPr>
        </p:nvSpPr>
        <p:spPr>
          <a:xfrm>
            <a:off x="1130643" y="368612"/>
            <a:ext cx="7384707" cy="5747207"/>
          </a:xfrm>
        </p:spPr>
        <p:txBody>
          <a:bodyPr anchor="ctr"/>
          <a:lstStyle>
            <a:lvl1pPr algn="ctr">
              <a:defRPr/>
            </a:lvl1pPr>
          </a:lstStyle>
          <a:p>
            <a:r>
              <a:rPr lang="en-US"/>
              <a:t>Click icon to add chart</a:t>
            </a:r>
          </a:p>
        </p:txBody>
      </p:sp>
      <p:sp>
        <p:nvSpPr>
          <p:cNvPr id="3" name="Date Placeholder 2"/>
          <p:cNvSpPr>
            <a:spLocks noGrp="1"/>
          </p:cNvSpPr>
          <p:nvPr>
            <p:ph type="dt" sz="half" idx="10"/>
          </p:nvPr>
        </p:nvSpPr>
        <p:spPr>
          <a:xfrm>
            <a:off x="905522" y="6356354"/>
            <a:ext cx="1269507" cy="365125"/>
          </a:xfrm>
        </p:spPr>
        <p:txBody>
          <a:bodyPr/>
          <a:lstStyle/>
          <a:p>
            <a:fld id="{E85607ED-8E83-49CF-B67F-464756B84873}" type="datetime1">
              <a:rPr lang="en-US" smtClean="0"/>
              <a:t>7/14/2025</a:t>
            </a:fld>
            <a:endParaRPr lang="en-US"/>
          </a:p>
        </p:txBody>
      </p:sp>
      <p:sp>
        <p:nvSpPr>
          <p:cNvPr id="4" name="Footer Placeholder 3"/>
          <p:cNvSpPr>
            <a:spLocks noGrp="1"/>
          </p:cNvSpPr>
          <p:nvPr>
            <p:ph type="ftr" sz="quarter" idx="11"/>
          </p:nvPr>
        </p:nvSpPr>
        <p:spPr>
          <a:xfrm>
            <a:off x="2388093" y="6356354"/>
            <a:ext cx="4714042" cy="365125"/>
          </a:xfrm>
        </p:spPr>
        <p:txBody>
          <a:bodyPr/>
          <a:lstStyle/>
          <a:p>
            <a:endParaRPr lang="en-US"/>
          </a:p>
        </p:txBody>
      </p:sp>
      <p:sp>
        <p:nvSpPr>
          <p:cNvPr id="5" name="Slide Number Placeholder 4"/>
          <p:cNvSpPr>
            <a:spLocks noGrp="1"/>
          </p:cNvSpPr>
          <p:nvPr>
            <p:ph type="sldNum" sz="quarter" idx="12"/>
          </p:nvPr>
        </p:nvSpPr>
        <p:spPr>
          <a:xfrm>
            <a:off x="7315200" y="6356354"/>
            <a:ext cx="1200150" cy="365125"/>
          </a:xfrm>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14451813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Wide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1157288" y="393563"/>
            <a:ext cx="7358062" cy="679904"/>
          </a:xfrm>
        </p:spPr>
        <p:txBody>
          <a:bodyPr/>
          <a:lstStyle>
            <a:lvl1pPr>
              <a:defRPr sz="2400" b="1">
                <a:solidFill>
                  <a:schemeClr val="bg1"/>
                </a:solidFill>
              </a:defRPr>
            </a:lvl1pPr>
          </a:lstStyle>
          <a:p>
            <a:r>
              <a:rPr lang="en-US"/>
              <a:t>Click to edit Master title style</a:t>
            </a:r>
          </a:p>
        </p:txBody>
      </p:sp>
      <p:sp>
        <p:nvSpPr>
          <p:cNvPr id="6" name="Content Placeholder 5"/>
          <p:cNvSpPr>
            <a:spLocks noGrp="1"/>
          </p:cNvSpPr>
          <p:nvPr>
            <p:ph sz="quarter" idx="13"/>
          </p:nvPr>
        </p:nvSpPr>
        <p:spPr>
          <a:xfrm>
            <a:off x="1157288" y="1322388"/>
            <a:ext cx="7358062" cy="4768850"/>
          </a:xfrm>
          <a:noFill/>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157289" y="6356352"/>
            <a:ext cx="1528762" cy="365125"/>
          </a:xfrm>
        </p:spPr>
        <p:txBody>
          <a:bodyPr/>
          <a:lstStyle/>
          <a:p>
            <a:fld id="{28421DA6-6369-427E-8D82-C0360F0C47ED}" type="datetimeFigureOut">
              <a:rPr lang="en-US" smtClean="0"/>
              <a:t>7/14/2025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7135455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Wide 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1157288" y="393563"/>
            <a:ext cx="7358062" cy="679904"/>
          </a:xfrm>
        </p:spPr>
        <p:txBody>
          <a:bodyPr/>
          <a:lstStyle>
            <a:lvl1pPr>
              <a:defRPr sz="2400" b="1">
                <a:solidFill>
                  <a:schemeClr val="bg1"/>
                </a:solidFill>
              </a:defRPr>
            </a:lvl1pPr>
          </a:lstStyle>
          <a:p>
            <a:r>
              <a:rPr lang="en-US"/>
              <a:t>Click to edit Master title style</a:t>
            </a:r>
          </a:p>
        </p:txBody>
      </p:sp>
      <p:sp>
        <p:nvSpPr>
          <p:cNvPr id="6" name="Content Placeholder 5"/>
          <p:cNvSpPr>
            <a:spLocks noGrp="1"/>
          </p:cNvSpPr>
          <p:nvPr>
            <p:ph sz="quarter" idx="13"/>
          </p:nvPr>
        </p:nvSpPr>
        <p:spPr>
          <a:xfrm>
            <a:off x="1157289" y="1322388"/>
            <a:ext cx="3594326" cy="476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5"/>
          <p:cNvSpPr>
            <a:spLocks noGrp="1"/>
          </p:cNvSpPr>
          <p:nvPr>
            <p:ph sz="quarter" idx="15"/>
          </p:nvPr>
        </p:nvSpPr>
        <p:spPr>
          <a:xfrm>
            <a:off x="4921024" y="1322388"/>
            <a:ext cx="3594326" cy="476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157289" y="6356352"/>
            <a:ext cx="1528762" cy="365125"/>
          </a:xfrm>
        </p:spPr>
        <p:txBody>
          <a:bodyPr/>
          <a:lstStyle/>
          <a:p>
            <a:fld id="{28421DA6-6369-427E-8D82-C0360F0C47ED}" type="datetimeFigureOut">
              <a:rPr lang="en-US" smtClean="0"/>
              <a:t>7/14/2025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1108026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ide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376039" y="107674"/>
            <a:ext cx="7130278" cy="1325563"/>
          </a:xfrm>
        </p:spPr>
        <p:txBody>
          <a:bodyPr/>
          <a:lstStyle/>
          <a:p>
            <a:r>
              <a:rPr lang="en-US"/>
              <a:t>Click to edit Master title style</a:t>
            </a:r>
          </a:p>
        </p:txBody>
      </p:sp>
      <p:sp>
        <p:nvSpPr>
          <p:cNvPr id="6" name="Content Placeholder 5"/>
          <p:cNvSpPr>
            <a:spLocks noGrp="1"/>
          </p:cNvSpPr>
          <p:nvPr>
            <p:ph sz="quarter" idx="13"/>
          </p:nvPr>
        </p:nvSpPr>
        <p:spPr>
          <a:xfrm>
            <a:off x="1376039" y="1669002"/>
            <a:ext cx="7139311" cy="45190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05522" y="6356352"/>
            <a:ext cx="1269507" cy="365125"/>
          </a:xfrm>
        </p:spPr>
        <p:txBody>
          <a:bodyPr/>
          <a:lstStyle/>
          <a:p>
            <a:fld id="{E85607ED-8E83-49CF-B67F-464756B84873}" type="datetime1">
              <a:rPr lang="en-US" smtClean="0"/>
              <a:t>7/14/2025</a:t>
            </a:fld>
            <a:endParaRPr lang="en-US"/>
          </a:p>
        </p:txBody>
      </p:sp>
      <p:sp>
        <p:nvSpPr>
          <p:cNvPr id="4" name="Footer Placeholder 3"/>
          <p:cNvSpPr>
            <a:spLocks noGrp="1"/>
          </p:cNvSpPr>
          <p:nvPr>
            <p:ph type="ftr" sz="quarter" idx="11"/>
          </p:nvPr>
        </p:nvSpPr>
        <p:spPr>
          <a:xfrm>
            <a:off x="2388093" y="6356352"/>
            <a:ext cx="4714042" cy="365125"/>
          </a:xfrm>
        </p:spPr>
        <p:txBody>
          <a:bodyPr/>
          <a:lstStyle/>
          <a:p>
            <a:endParaRPr lang="en-US"/>
          </a:p>
        </p:txBody>
      </p:sp>
      <p:sp>
        <p:nvSpPr>
          <p:cNvPr id="5" name="Slide Number Placeholder 4"/>
          <p:cNvSpPr>
            <a:spLocks noGrp="1"/>
          </p:cNvSpPr>
          <p:nvPr>
            <p:ph type="sldNum" sz="quarter" idx="12"/>
          </p:nvPr>
        </p:nvSpPr>
        <p:spPr>
          <a:xfrm>
            <a:off x="7315200" y="6356352"/>
            <a:ext cx="1200150" cy="365125"/>
          </a:xfrm>
        </p:spPr>
        <p:txBody>
          <a:bodyPr/>
          <a:lstStyle/>
          <a:p>
            <a:fld id="{3D109FF3-1548-4CDB-B82B-70387ADEE53E}" type="slidenum">
              <a:rPr lang="en-US" smtClean="0"/>
              <a:t>‹#›</a:t>
            </a:fld>
            <a:endParaRPr lang="en-US"/>
          </a:p>
        </p:txBody>
      </p:sp>
      <p:cxnSp>
        <p:nvCxnSpPr>
          <p:cNvPr id="9" name="Line 8"/>
          <p:cNvCxnSpPr/>
          <p:nvPr userDrawn="1"/>
        </p:nvCxnSpPr>
        <p:spPr>
          <a:xfrm>
            <a:off x="1376039" y="1509204"/>
            <a:ext cx="7139311" cy="9252"/>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281459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ummary for Q&am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7682" y="250724"/>
            <a:ext cx="5389661" cy="1268361"/>
          </a:xfrm>
          <a:ln>
            <a:noFill/>
          </a:ln>
        </p:spPr>
        <p:txBody>
          <a:bodyPr anchor="ctr">
            <a:noAutofit/>
          </a:bodyPr>
          <a:lstStyle>
            <a:lvl1pPr>
              <a:defRPr sz="3750" b="1">
                <a:solidFill>
                  <a:schemeClr val="accent1"/>
                </a:solidFill>
              </a:defRPr>
            </a:lvl1pPr>
          </a:lstStyle>
          <a:p>
            <a:r>
              <a:rPr lang="en-US"/>
              <a:t>Click to edit Master title style</a:t>
            </a:r>
          </a:p>
        </p:txBody>
      </p:sp>
      <p:sp>
        <p:nvSpPr>
          <p:cNvPr id="27" name="Text Placeholder 26"/>
          <p:cNvSpPr>
            <a:spLocks noGrp="1"/>
          </p:cNvSpPr>
          <p:nvPr>
            <p:ph type="body" sz="quarter" idx="14"/>
          </p:nvPr>
        </p:nvSpPr>
        <p:spPr>
          <a:xfrm>
            <a:off x="627681" y="2150347"/>
            <a:ext cx="5866110" cy="3839748"/>
          </a:xfrm>
        </p:spPr>
        <p:txBody>
          <a:bodyPr>
            <a:normAutofit/>
          </a:bodyPr>
          <a:lstStyle>
            <a:lvl1pPr>
              <a:defRPr sz="2100">
                <a:solidFill>
                  <a:schemeClr val="bg1"/>
                </a:solidFill>
              </a:defRPr>
            </a:lvl1pPr>
            <a:lvl2pPr marL="342892" indent="0">
              <a:buNone/>
              <a:defRPr sz="1800">
                <a:solidFill>
                  <a:schemeClr val="tx1"/>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a:t>
            </a:r>
          </a:p>
        </p:txBody>
      </p:sp>
      <p:sp>
        <p:nvSpPr>
          <p:cNvPr id="15" name="Picture Placeholder 14"/>
          <p:cNvSpPr>
            <a:spLocks noGrp="1"/>
          </p:cNvSpPr>
          <p:nvPr>
            <p:ph type="pic" sz="quarter" idx="13" hasCustomPrompt="1"/>
          </p:nvPr>
        </p:nvSpPr>
        <p:spPr>
          <a:xfrm>
            <a:off x="7105798" y="2544511"/>
            <a:ext cx="1553369" cy="2560053"/>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a:t>                                                                                                                                                                                                                                 </a:t>
            </a:r>
          </a:p>
        </p:txBody>
      </p:sp>
      <p:sp>
        <p:nvSpPr>
          <p:cNvPr id="11" name="Text Placeholder 6"/>
          <p:cNvSpPr>
            <a:spLocks noGrp="1"/>
          </p:cNvSpPr>
          <p:nvPr>
            <p:ph type="body" sz="quarter" idx="15" hasCustomPrompt="1"/>
          </p:nvPr>
        </p:nvSpPr>
        <p:spPr>
          <a:xfrm>
            <a:off x="6966827" y="5486857"/>
            <a:ext cx="1831311" cy="503238"/>
          </a:xfrm>
        </p:spPr>
        <p:txBody>
          <a:bodyPr>
            <a:normAutofit/>
          </a:bodyPr>
          <a:lstStyle>
            <a:lvl1pPr marL="0" indent="0" algn="ctr">
              <a:buNone/>
              <a:defRPr sz="2100" b="1">
                <a:solidFill>
                  <a:schemeClr val="accent1"/>
                </a:solidFill>
              </a:defRPr>
            </a:lvl1pPr>
          </a:lstStyle>
          <a:p>
            <a:pPr lvl="0"/>
            <a:r>
              <a:rPr lang="en-US"/>
              <a:t>Questions?</a:t>
            </a:r>
          </a:p>
        </p:txBody>
      </p:sp>
      <p:sp>
        <p:nvSpPr>
          <p:cNvPr id="4" name="Date Placeholder 3"/>
          <p:cNvSpPr>
            <a:spLocks noGrp="1"/>
          </p:cNvSpPr>
          <p:nvPr>
            <p:ph type="dt" sz="half" idx="10"/>
          </p:nvPr>
        </p:nvSpPr>
        <p:spPr/>
        <p:txBody>
          <a:bodyPr/>
          <a:lstStyle/>
          <a:p>
            <a:fld id="{523972C8-722D-45F6-B4D9-99B5D0CE429E}" type="datetimeFigureOut">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21862552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84468" y="2887965"/>
            <a:ext cx="3751208" cy="1114960"/>
          </a:xfrm>
        </p:spPr>
        <p:txBody>
          <a:bodyPr anchor="b">
            <a:normAutofit/>
          </a:bodyPr>
          <a:lstStyle>
            <a:lvl1pPr algn="l">
              <a:defRPr sz="5250" b="1" baseline="0">
                <a:solidFill>
                  <a:schemeClr val="bg1"/>
                </a:solidFill>
              </a:defRPr>
            </a:lvl1pPr>
          </a:lstStyle>
          <a:p>
            <a:r>
              <a:rPr lang="en-US"/>
              <a:t>Thank you</a:t>
            </a:r>
          </a:p>
        </p:txBody>
      </p:sp>
      <p:sp>
        <p:nvSpPr>
          <p:cNvPr id="7" name="Text Placeholder 6"/>
          <p:cNvSpPr>
            <a:spLocks noGrp="1"/>
          </p:cNvSpPr>
          <p:nvPr>
            <p:ph type="body" sz="quarter" idx="13"/>
          </p:nvPr>
        </p:nvSpPr>
        <p:spPr>
          <a:xfrm>
            <a:off x="1484467" y="4554842"/>
            <a:ext cx="5131010" cy="1315016"/>
          </a:xfrm>
        </p:spPr>
        <p:txBody>
          <a:bodyPr>
            <a:normAutofit/>
          </a:bodyPr>
          <a:lstStyle>
            <a:lvl1pPr marL="0" indent="0" algn="l">
              <a:buNone/>
              <a:defRPr sz="1800" b="1">
                <a:solidFill>
                  <a:schemeClr val="bg1"/>
                </a:solidFill>
              </a:defRPr>
            </a:lvl1pPr>
          </a:lstStyle>
          <a:p>
            <a:pPr lvl="0"/>
            <a:r>
              <a:rPr lang="en-US"/>
              <a:t>Click to edit Master text styles</a:t>
            </a:r>
          </a:p>
        </p:txBody>
      </p:sp>
      <p:sp>
        <p:nvSpPr>
          <p:cNvPr id="3" name="Date Placeholder 2"/>
          <p:cNvSpPr>
            <a:spLocks noGrp="1"/>
          </p:cNvSpPr>
          <p:nvPr>
            <p:ph type="dt" sz="half" idx="10"/>
          </p:nvPr>
        </p:nvSpPr>
        <p:spPr/>
        <p:txBody>
          <a:bodyPr/>
          <a:lstStyle/>
          <a:p>
            <a:fld id="{523972C8-722D-45F6-B4D9-99B5D0CE429E}" type="datetimeFigureOut">
              <a:rPr lang="en-US" smtClean="0"/>
              <a:t>7/14/2025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64D530-B60B-4A5A-91C0-C766C58A4783}" type="slidenum">
              <a:rPr lang="en-US" smtClean="0"/>
              <a:t>‹#›</a:t>
            </a:fld>
            <a:endParaRPr lang="en-US"/>
          </a:p>
        </p:txBody>
      </p:sp>
      <p:cxnSp>
        <p:nvCxnSpPr>
          <p:cNvPr id="13" name="Line 12"/>
          <p:cNvCxnSpPr/>
          <p:nvPr userDrawn="1"/>
        </p:nvCxnSpPr>
        <p:spPr>
          <a:xfrm>
            <a:off x="628649" y="4277572"/>
            <a:ext cx="7886700" cy="2625"/>
          </a:xfrm>
          <a:prstGeom prst="line">
            <a:avLst/>
          </a:prstGeom>
          <a:ln w="38100">
            <a:solidFill>
              <a:schemeClr val="accent1"/>
            </a:solidFill>
          </a:ln>
          <a:effectLst/>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3573416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1"/>
          <p:cNvSpPr/>
          <p:nvPr/>
        </p:nvSpPr>
        <p:spPr>
          <a:xfrm>
            <a:off x="3176"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p:cNvSpPr/>
          <p:nvPr/>
        </p:nvSpPr>
        <p:spPr>
          <a:xfrm>
            <a:off x="1"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endParaRPr lang="en-US" altLang="en-US"/>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6" name="Slide Number Placeholder 8"/>
          <p:cNvSpPr>
            <a:spLocks noGrp="1"/>
          </p:cNvSpPr>
          <p:nvPr>
            <p:ph type="sldNum" sz="quarter" idx="12"/>
          </p:nvPr>
        </p:nvSpPr>
        <p:spPr/>
        <p:txBody>
          <a:bodyPr/>
          <a:lstStyle>
            <a:lvl1pPr>
              <a:defRPr/>
            </a:lvl1pPr>
          </a:lstStyle>
          <a:p>
            <a:pPr>
              <a:defRPr/>
            </a:pPr>
            <a:fld id="{ACA21C0C-CFCE-423C-99B6-F0DA398A369F}" type="slidenum">
              <a:rPr lang="en-US" altLang="en-US"/>
              <a:pPr>
                <a:defRPr/>
              </a:pPr>
              <a:t>‹#›</a:t>
            </a:fld>
            <a:endParaRPr lang="en-US" altLang="en-US"/>
          </a:p>
        </p:txBody>
      </p:sp>
    </p:spTree>
    <p:extLst>
      <p:ext uri="{BB962C8B-B14F-4D97-AF65-F5344CB8AC3E}">
        <p14:creationId xmlns:p14="http://schemas.microsoft.com/office/powerpoint/2010/main" val="37017499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defTabSz="685800">
              <a:defRPr/>
            </a:pPr>
            <a:endParaRPr lang="en-US" altLang="en-US">
              <a:solidFill>
                <a:srgbClr val="022167">
                  <a:lumMod val="40000"/>
                  <a:lumOff val="60000"/>
                </a:srgbClr>
              </a:solidFill>
            </a:endParaRPr>
          </a:p>
        </p:txBody>
      </p:sp>
      <p:sp>
        <p:nvSpPr>
          <p:cNvPr id="4" name="Footer Placeholder 4"/>
          <p:cNvSpPr>
            <a:spLocks noGrp="1"/>
          </p:cNvSpPr>
          <p:nvPr>
            <p:ph type="ftr" sz="quarter" idx="11"/>
          </p:nvPr>
        </p:nvSpPr>
        <p:spPr/>
        <p:txBody>
          <a:bodyPr/>
          <a:lstStyle>
            <a:lvl1pPr>
              <a:defRPr/>
            </a:lvl1pPr>
          </a:lstStyle>
          <a:p>
            <a:pPr defTabSz="685800">
              <a:defRPr/>
            </a:pPr>
            <a:endParaRPr lang="en-US" altLang="en-US">
              <a:solidFill>
                <a:srgbClr val="022167">
                  <a:lumMod val="40000"/>
                  <a:lumOff val="60000"/>
                </a:srgbClr>
              </a:solidFill>
            </a:endParaRPr>
          </a:p>
        </p:txBody>
      </p:sp>
      <p:sp>
        <p:nvSpPr>
          <p:cNvPr id="5" name="Slide Number Placeholder 5"/>
          <p:cNvSpPr>
            <a:spLocks noGrp="1"/>
          </p:cNvSpPr>
          <p:nvPr>
            <p:ph type="sldNum" sz="quarter" idx="12"/>
          </p:nvPr>
        </p:nvSpPr>
        <p:spPr/>
        <p:txBody>
          <a:bodyPr/>
          <a:lstStyle>
            <a:lvl1pPr>
              <a:defRPr/>
            </a:lvl1pPr>
          </a:lstStyle>
          <a:p>
            <a:pPr defTabSz="685800">
              <a:defRPr/>
            </a:pPr>
            <a:fld id="{9C97498A-8F57-42E7-987A-CC6378036DD0}" type="slidenum">
              <a:rPr lang="en-US" altLang="en-US" smtClean="0">
                <a:solidFill>
                  <a:srgbClr val="022167">
                    <a:lumMod val="40000"/>
                    <a:lumOff val="60000"/>
                  </a:srgbClr>
                </a:solidFill>
              </a:rPr>
              <a:pPr defTabSz="685800">
                <a:defRPr/>
              </a:pPr>
              <a:t>‹#›</a:t>
            </a:fld>
            <a:endParaRPr lang="en-US" altLang="en-US">
              <a:solidFill>
                <a:srgbClr val="022167">
                  <a:lumMod val="40000"/>
                  <a:lumOff val="60000"/>
                </a:srgbClr>
              </a:solidFill>
            </a:endParaRPr>
          </a:p>
        </p:txBody>
      </p:sp>
    </p:spTree>
    <p:extLst>
      <p:ext uri="{BB962C8B-B14F-4D97-AF65-F5344CB8AC3E}">
        <p14:creationId xmlns:p14="http://schemas.microsoft.com/office/powerpoint/2010/main" val="40919806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26172" y="2647780"/>
            <a:ext cx="5748645" cy="1944087"/>
          </a:xfrm>
        </p:spPr>
        <p:txBody>
          <a:bodyPr anchor="b">
            <a:noAutofit/>
          </a:bodyPr>
          <a:lstStyle>
            <a:lvl1pPr algn="l">
              <a:defRPr sz="5250" b="1">
                <a:solidFill>
                  <a:schemeClr val="tx1"/>
                </a:solidFill>
              </a:defRPr>
            </a:lvl1pPr>
          </a:lstStyle>
          <a:p>
            <a:r>
              <a:rPr lang="en-US"/>
              <a:t>Click to edit Master title style</a:t>
            </a:r>
          </a:p>
        </p:txBody>
      </p:sp>
      <p:sp>
        <p:nvSpPr>
          <p:cNvPr id="3" name="Subtitle 2"/>
          <p:cNvSpPr>
            <a:spLocks noGrp="1"/>
          </p:cNvSpPr>
          <p:nvPr>
            <p:ph type="subTitle" idx="1"/>
          </p:nvPr>
        </p:nvSpPr>
        <p:spPr>
          <a:xfrm>
            <a:off x="2526172" y="4906340"/>
            <a:ext cx="5748645" cy="654691"/>
          </a:xfrm>
        </p:spPr>
        <p:txBody>
          <a:bodyPr anchor="t"/>
          <a:lstStyle>
            <a:lvl1pPr marL="0" indent="0" algn="l">
              <a:buNone/>
              <a:defRPr sz="2700" b="1">
                <a:solidFill>
                  <a:schemeClr val="tx2"/>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baseline="0">
                <a:solidFill>
                  <a:schemeClr val="accent4">
                    <a:lumMod val="50000"/>
                  </a:schemeClr>
                </a:solidFill>
              </a:defRPr>
            </a:lvl1pPr>
          </a:lstStyle>
          <a:p>
            <a:fld id="{523972C8-722D-45F6-B4D9-99B5D0CE429E}"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cxnSp>
        <p:nvCxnSpPr>
          <p:cNvPr id="15" name="Line 14"/>
          <p:cNvCxnSpPr/>
          <p:nvPr userDrawn="1"/>
        </p:nvCxnSpPr>
        <p:spPr>
          <a:xfrm>
            <a:off x="2526172" y="4711002"/>
            <a:ext cx="5748645"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56660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ntrodu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1" y="132735"/>
            <a:ext cx="5399753" cy="1268362"/>
          </a:xfrm>
          <a:ln>
            <a:noFill/>
          </a:ln>
        </p:spPr>
        <p:txBody>
          <a:bodyPr anchor="ctr">
            <a:noAutofit/>
          </a:bodyPr>
          <a:lstStyle>
            <a:lvl1pPr>
              <a:defRPr sz="3750" b="1">
                <a:solidFill>
                  <a:schemeClr val="accent1"/>
                </a:solidFill>
              </a:defRPr>
            </a:lvl1pPr>
          </a:lstStyle>
          <a:p>
            <a:r>
              <a:rPr lang="en-US"/>
              <a:t>Click to edit Master title style</a:t>
            </a:r>
          </a:p>
        </p:txBody>
      </p:sp>
      <p:sp>
        <p:nvSpPr>
          <p:cNvPr id="27" name="Text Placeholder 26"/>
          <p:cNvSpPr>
            <a:spLocks noGrp="1"/>
          </p:cNvSpPr>
          <p:nvPr>
            <p:ph type="body" sz="quarter" idx="14"/>
          </p:nvPr>
        </p:nvSpPr>
        <p:spPr>
          <a:xfrm>
            <a:off x="627681" y="2150347"/>
            <a:ext cx="5866110" cy="3839748"/>
          </a:xfrm>
        </p:spPr>
        <p:txBody>
          <a:bodyPr>
            <a:normAutofit/>
          </a:bodyPr>
          <a:lstStyle>
            <a:lvl1pPr>
              <a:defRPr sz="2100">
                <a:solidFill>
                  <a:schemeClr val="tx2"/>
                </a:solidFill>
              </a:defRPr>
            </a:lvl1pPr>
            <a:lvl2pPr marL="342892" indent="0">
              <a:buNone/>
              <a:defRPr sz="1800">
                <a:solidFill>
                  <a:schemeClr val="tx1"/>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a:t>
            </a:r>
          </a:p>
        </p:txBody>
      </p:sp>
      <p:sp>
        <p:nvSpPr>
          <p:cNvPr id="15" name="Picture Placeholder 14"/>
          <p:cNvSpPr>
            <a:spLocks noGrp="1"/>
          </p:cNvSpPr>
          <p:nvPr>
            <p:ph type="pic" sz="quarter" idx="13"/>
          </p:nvPr>
        </p:nvSpPr>
        <p:spPr>
          <a:xfrm>
            <a:off x="7105798" y="2544511"/>
            <a:ext cx="1553369" cy="2560053"/>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endParaRPr lang="en-US"/>
          </a:p>
        </p:txBody>
      </p:sp>
      <p:sp>
        <p:nvSpPr>
          <p:cNvPr id="4" name="Date Placeholder 3"/>
          <p:cNvSpPr>
            <a:spLocks noGrp="1"/>
          </p:cNvSpPr>
          <p:nvPr>
            <p:ph type="dt" sz="half" idx="10"/>
          </p:nvPr>
        </p:nvSpPr>
        <p:spPr/>
        <p:txBody>
          <a:bodyPr/>
          <a:lstStyle>
            <a:lvl1pPr>
              <a:defRPr>
                <a:solidFill>
                  <a:srgbClr val="0070C0"/>
                </a:solidFill>
              </a:defRPr>
            </a:lvl1pPr>
          </a:lstStyle>
          <a:p>
            <a:fld id="{523972C8-722D-45F6-B4D9-99B5D0CE429E}"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23774179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193" y="461268"/>
            <a:ext cx="6630895" cy="798296"/>
          </a:xfrm>
        </p:spPr>
        <p:txBody>
          <a:bodyPr anchor="b">
            <a:noAutofit/>
          </a:bodyPr>
          <a:lstStyle>
            <a:lvl1pPr>
              <a:defRPr sz="3750" b="1">
                <a:solidFill>
                  <a:schemeClr val="tx1"/>
                </a:solidFill>
              </a:defRPr>
            </a:lvl1pPr>
          </a:lstStyle>
          <a:p>
            <a:r>
              <a:rPr lang="en-US"/>
              <a:t>Click to edit Master title style</a:t>
            </a:r>
          </a:p>
        </p:txBody>
      </p:sp>
      <p:sp>
        <p:nvSpPr>
          <p:cNvPr id="3" name="Text Placeholder 2"/>
          <p:cNvSpPr>
            <a:spLocks noGrp="1"/>
          </p:cNvSpPr>
          <p:nvPr>
            <p:ph type="body" idx="1"/>
          </p:nvPr>
        </p:nvSpPr>
        <p:spPr>
          <a:xfrm>
            <a:off x="1837071" y="1856468"/>
            <a:ext cx="6630895" cy="549117"/>
          </a:xfrm>
        </p:spPr>
        <p:txBody>
          <a:bodyPr>
            <a:normAutofit/>
          </a:bodyPr>
          <a:lstStyle>
            <a:lvl1pPr marL="0" indent="0">
              <a:buNone/>
              <a:defRPr sz="2400" b="1">
                <a:solidFill>
                  <a:schemeClr val="accent5">
                    <a:lumMod val="75000"/>
                  </a:schemeClr>
                </a:solidFill>
                <a:latin typeface="+mj-lt"/>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14" name="Text Placeholder 2"/>
          <p:cNvSpPr>
            <a:spLocks noGrp="1"/>
          </p:cNvSpPr>
          <p:nvPr>
            <p:ph type="body" idx="13" hasCustomPrompt="1"/>
          </p:nvPr>
        </p:nvSpPr>
        <p:spPr>
          <a:xfrm>
            <a:off x="1837071" y="2654083"/>
            <a:ext cx="6630895" cy="3418886"/>
          </a:xfrm>
        </p:spPr>
        <p:txBody>
          <a:bodyPr>
            <a:normAutofit/>
          </a:bodyPr>
          <a:lstStyle>
            <a:lvl1pPr marL="257175" indent="-257175">
              <a:buFont typeface="Arial" panose="020B0604020202020204" pitchFamily="34" charset="0"/>
              <a:buChar char="•"/>
              <a:defRPr sz="1800">
                <a:solidFill>
                  <a:schemeClr val="tx2"/>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 </a:t>
            </a:r>
          </a:p>
          <a:p>
            <a:pPr lvl="0"/>
            <a:r>
              <a:rPr lang="en-US"/>
              <a:t>Click to edit Master text styles </a:t>
            </a:r>
          </a:p>
          <a:p>
            <a:pPr lvl="0"/>
            <a:r>
              <a:rPr lang="en-US"/>
              <a:t>Click to edit Master text styles</a:t>
            </a:r>
          </a:p>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0070C0"/>
                </a:solidFill>
              </a:defRPr>
            </a:lvl1pPr>
          </a:lstStyle>
          <a:p>
            <a:pPr algn="ctr"/>
            <a:fld id="{523972C8-722D-45F6-B4D9-99B5D0CE429E}" type="datetimeFigureOut">
              <a:rPr lang="en-US" smtClean="0"/>
              <a:pPr algn="ct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cxnSp>
        <p:nvCxnSpPr>
          <p:cNvPr id="16" name="Line 15"/>
          <p:cNvCxnSpPr/>
          <p:nvPr userDrawn="1"/>
        </p:nvCxnSpPr>
        <p:spPr>
          <a:xfrm flipV="1">
            <a:off x="1828193" y="1404425"/>
            <a:ext cx="6639773" cy="1788"/>
          </a:xfrm>
          <a:prstGeom prst="line">
            <a:avLst/>
          </a:prstGeom>
          <a:ln w="508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263959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47194" y="664912"/>
            <a:ext cx="6291343" cy="743000"/>
          </a:xfrm>
          <a:effectLst/>
        </p:spPr>
        <p:txBody>
          <a:bodyPr anchor="b">
            <a:noAutofit/>
          </a:bodyPr>
          <a:lstStyle>
            <a:lvl1pPr>
              <a:defRPr sz="3750" b="1">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1846224" y="1681844"/>
            <a:ext cx="6292313" cy="4497795"/>
          </a:xfrm>
        </p:spPr>
        <p:txBody>
          <a:bodyPr>
            <a:normAutofit/>
          </a:bodyPr>
          <a:lstStyle>
            <a:lvl1pPr marL="255985" indent="-255985">
              <a:buFont typeface="+mj-lt"/>
              <a:buAutoNum type="arabicPeriod"/>
              <a:defRPr sz="1800"/>
            </a:lvl1pPr>
            <a:lvl2pPr marL="511969" indent="-255985" defTabSz="685800">
              <a:buFont typeface="+mj-lt"/>
              <a:buAutoNum type="alphaLcPeriod"/>
              <a:defRPr sz="1800"/>
            </a:lvl2pPr>
            <a:lvl3pPr marL="814388" indent="-302419">
              <a:buFont typeface="+mj-lt"/>
              <a:buAutoNum type="romanLcPeriod"/>
              <a:defRPr sz="1800"/>
            </a:lvl3pPr>
            <a:lvl4pPr marL="814388" indent="0">
              <a:buFont typeface="+mj-lt"/>
              <a:buNone/>
              <a:defRPr sz="1800"/>
            </a:lvl4pPr>
            <a:lvl5pPr marL="1160859" indent="0">
              <a:buFont typeface="+mj-lt"/>
              <a:buNone/>
              <a:defRPr sz="1800"/>
            </a:lvl5pPr>
          </a:lstStyle>
          <a:p>
            <a:pPr lvl="0"/>
            <a:r>
              <a:rPr lang="en-US"/>
              <a:t>Click to edit Master text styles</a:t>
            </a:r>
          </a:p>
          <a:p>
            <a:pPr lvl="1"/>
            <a:r>
              <a:rPr lang="en-US"/>
              <a:t>Second level</a:t>
            </a:r>
          </a:p>
          <a:p>
            <a:pPr lvl="2"/>
            <a:r>
              <a:rPr lang="en-US"/>
              <a:t>Third level</a:t>
            </a:r>
          </a:p>
          <a:p>
            <a:pPr lvl="4"/>
            <a:endParaRPr lang="en-US"/>
          </a:p>
        </p:txBody>
      </p:sp>
      <p:sp>
        <p:nvSpPr>
          <p:cNvPr id="5" name="Date Placeholder 4"/>
          <p:cNvSpPr>
            <a:spLocks noGrp="1"/>
          </p:cNvSpPr>
          <p:nvPr>
            <p:ph type="dt" sz="half" idx="10"/>
          </p:nvPr>
        </p:nvSpPr>
        <p:spPr/>
        <p:txBody>
          <a:bodyPr/>
          <a:lstStyle>
            <a:lvl1pPr algn="ctr">
              <a:defRPr>
                <a:solidFill>
                  <a:srgbClr val="0070C0"/>
                </a:solidFill>
              </a:defRPr>
            </a:lvl1pPr>
          </a:lstStyle>
          <a:p>
            <a:fld id="{523972C8-722D-45F6-B4D9-99B5D0CE429E}" type="datetimeFigureOut">
              <a:rPr lang="en-US" smtClean="0"/>
              <a:pPr/>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64D530-B60B-4A5A-91C0-C766C58A4783}" type="slidenum">
              <a:rPr lang="en-US" smtClean="0"/>
              <a:t>‹#›</a:t>
            </a:fld>
            <a:endParaRPr lang="en-US"/>
          </a:p>
        </p:txBody>
      </p:sp>
      <p:cxnSp>
        <p:nvCxnSpPr>
          <p:cNvPr id="10" name="Line 9"/>
          <p:cNvCxnSpPr/>
          <p:nvPr userDrawn="1"/>
        </p:nvCxnSpPr>
        <p:spPr>
          <a:xfrm flipV="1">
            <a:off x="1847194" y="1473490"/>
            <a:ext cx="6309360" cy="1788"/>
          </a:xfrm>
          <a:prstGeom prst="line">
            <a:avLst/>
          </a:prstGeom>
          <a:ln w="508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810276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1" y="1"/>
            <a:ext cx="5377630" cy="1504335"/>
          </a:xfrm>
        </p:spPr>
        <p:txBody>
          <a:bodyPr anchor="ctr">
            <a:noAutofit/>
          </a:bodyPr>
          <a:lstStyle>
            <a:lvl1pPr>
              <a:defRPr sz="3750" b="1">
                <a:solidFill>
                  <a:schemeClr val="accent1"/>
                </a:solidFill>
              </a:defRPr>
            </a:lvl1pPr>
          </a:lstStyle>
          <a:p>
            <a:r>
              <a:rPr lang="en-US"/>
              <a:t>Click to edit Master title style</a:t>
            </a:r>
          </a:p>
        </p:txBody>
      </p:sp>
      <p:sp>
        <p:nvSpPr>
          <p:cNvPr id="27" name="Text Placeholder 26"/>
          <p:cNvSpPr>
            <a:spLocks noGrp="1"/>
          </p:cNvSpPr>
          <p:nvPr>
            <p:ph type="body" sz="quarter" idx="14"/>
          </p:nvPr>
        </p:nvSpPr>
        <p:spPr>
          <a:xfrm>
            <a:off x="627681" y="2200590"/>
            <a:ext cx="5866110" cy="3902411"/>
          </a:xfrm>
        </p:spPr>
        <p:txBody>
          <a:bodyPr>
            <a:normAutofit/>
          </a:bodyPr>
          <a:lstStyle>
            <a:lvl1pPr>
              <a:defRPr sz="1800">
                <a:solidFill>
                  <a:schemeClr val="bg1"/>
                </a:solidFill>
              </a:defRPr>
            </a:lvl1pPr>
            <a:lvl2pPr>
              <a:defRPr sz="1800">
                <a:solidFill>
                  <a:schemeClr val="bg1"/>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a:t>
            </a:r>
          </a:p>
          <a:p>
            <a:pPr lvl="1"/>
            <a:r>
              <a:rPr lang="en-US"/>
              <a:t>Second level</a:t>
            </a:r>
          </a:p>
        </p:txBody>
      </p:sp>
      <p:sp>
        <p:nvSpPr>
          <p:cNvPr id="14" name="Picture Placeholder 14"/>
          <p:cNvSpPr>
            <a:spLocks noGrp="1"/>
          </p:cNvSpPr>
          <p:nvPr>
            <p:ph type="pic" sz="quarter" idx="13"/>
          </p:nvPr>
        </p:nvSpPr>
        <p:spPr>
          <a:xfrm>
            <a:off x="7105798" y="2544511"/>
            <a:ext cx="1553369" cy="2560053"/>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endParaRPr lang="en-US"/>
          </a:p>
        </p:txBody>
      </p:sp>
      <p:sp>
        <p:nvSpPr>
          <p:cNvPr id="4" name="Date Placeholder 3"/>
          <p:cNvSpPr>
            <a:spLocks noGrp="1"/>
          </p:cNvSpPr>
          <p:nvPr>
            <p:ph type="dt" sz="half" idx="10"/>
          </p:nvPr>
        </p:nvSpPr>
        <p:spPr>
          <a:xfrm>
            <a:off x="628650" y="6356352"/>
            <a:ext cx="2057400" cy="365125"/>
          </a:xfrm>
        </p:spPr>
        <p:txBody>
          <a:bodyPr/>
          <a:lstStyle>
            <a:lvl1pPr>
              <a:defRPr>
                <a:solidFill>
                  <a:srgbClr val="0070C0"/>
                </a:solidFill>
              </a:defRPr>
            </a:lvl1pPr>
          </a:lstStyle>
          <a:p>
            <a:fld id="{523972C8-722D-45F6-B4D9-99B5D0CE429E}"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11663519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47194" y="664912"/>
            <a:ext cx="6668156" cy="743000"/>
          </a:xfrm>
          <a:effectLst/>
        </p:spPr>
        <p:txBody>
          <a:bodyPr anchor="b">
            <a:noAutofit/>
          </a:bodyPr>
          <a:lstStyle>
            <a:lvl1pPr>
              <a:defRPr sz="3750" b="1"/>
            </a:lvl1pPr>
          </a:lstStyle>
          <a:p>
            <a:r>
              <a:rPr lang="en-US"/>
              <a:t>Click to edit Master title style</a:t>
            </a:r>
          </a:p>
        </p:txBody>
      </p:sp>
      <p:sp>
        <p:nvSpPr>
          <p:cNvPr id="3" name="Content Placeholder 2"/>
          <p:cNvSpPr>
            <a:spLocks noGrp="1"/>
          </p:cNvSpPr>
          <p:nvPr>
            <p:ph sz="half" idx="1"/>
          </p:nvPr>
        </p:nvSpPr>
        <p:spPr>
          <a:xfrm>
            <a:off x="1846224" y="1828300"/>
            <a:ext cx="3211551" cy="4351338"/>
          </a:xfrm>
        </p:spPr>
        <p:txBody>
          <a:bodyPr>
            <a:normAutofit/>
          </a:bodyPr>
          <a:lstStyle>
            <a:lvl1pPr marL="255985" indent="-255985">
              <a:buFont typeface="+mj-lt"/>
              <a:buAutoNum type="arabicPeriod"/>
              <a:defRPr sz="1800"/>
            </a:lvl1pPr>
            <a:lvl2pPr marL="511969" indent="-255985" defTabSz="685800">
              <a:buFont typeface="+mj-lt"/>
              <a:buAutoNum type="alphaLcPeriod"/>
              <a:defRPr sz="1800"/>
            </a:lvl2pPr>
            <a:lvl3pPr marL="814388" indent="-302419">
              <a:buFont typeface="+mj-lt"/>
              <a:buAutoNum type="romanLcPeriod"/>
              <a:defRPr sz="1800"/>
            </a:lvl3pPr>
            <a:lvl4pPr marL="814388" indent="0">
              <a:buFont typeface="+mj-lt"/>
              <a:buNone/>
              <a:defRPr sz="1800"/>
            </a:lvl4pPr>
            <a:lvl5pPr marL="1160859" indent="0">
              <a:buFont typeface="+mj-lt"/>
              <a:buNone/>
              <a:defRPr sz="1800"/>
            </a:lvl5pPr>
          </a:lstStyle>
          <a:p>
            <a:pPr lvl="0"/>
            <a:r>
              <a:rPr lang="en-US"/>
              <a:t>Click to edit Master text styles</a:t>
            </a:r>
          </a:p>
          <a:p>
            <a:pPr lvl="1"/>
            <a:r>
              <a:rPr lang="en-US"/>
              <a:t>Second level</a:t>
            </a:r>
          </a:p>
          <a:p>
            <a:pPr lvl="2"/>
            <a:r>
              <a:rPr lang="en-US"/>
              <a:t>Third level</a:t>
            </a:r>
          </a:p>
          <a:p>
            <a:pPr lvl="4"/>
            <a:r>
              <a:rPr lang="en-US"/>
              <a:t>                                                                                                                                                                                                                                                                                                                                                             </a:t>
            </a:r>
          </a:p>
        </p:txBody>
      </p:sp>
      <p:sp>
        <p:nvSpPr>
          <p:cNvPr id="12" name="Content Placeholder 2"/>
          <p:cNvSpPr>
            <a:spLocks noGrp="1"/>
          </p:cNvSpPr>
          <p:nvPr>
            <p:ph sz="half" idx="13"/>
          </p:nvPr>
        </p:nvSpPr>
        <p:spPr>
          <a:xfrm>
            <a:off x="5303799" y="1828300"/>
            <a:ext cx="3211551" cy="4351338"/>
          </a:xfrm>
        </p:spPr>
        <p:txBody>
          <a:bodyPr>
            <a:normAutofit/>
          </a:bodyPr>
          <a:lstStyle>
            <a:lvl1pPr marL="255985" indent="-255985">
              <a:buFont typeface="+mj-lt"/>
              <a:buAutoNum type="arabicPeriod"/>
              <a:defRPr lang="en-US" dirty="0" smtClean="0"/>
            </a:lvl1pPr>
            <a:lvl2pPr marL="511969" indent="-255985" defTabSz="685800">
              <a:buFont typeface="+mj-lt"/>
              <a:buAutoNum type="alphaLcPeriod"/>
              <a:defRPr lang="en-US" dirty="0" smtClean="0"/>
            </a:lvl2pPr>
            <a:lvl3pPr marL="814388" indent="-302419">
              <a:buFont typeface="+mj-lt"/>
              <a:buAutoNum type="romanLcPeriod"/>
              <a:defRPr lang="en-US" dirty="0" smtClean="0"/>
            </a:lvl3pPr>
            <a:lvl4pPr marL="814388" indent="0">
              <a:buFont typeface="+mj-lt"/>
              <a:buNone/>
              <a:defRPr sz="1800"/>
            </a:lvl4pPr>
            <a:lvl5pPr marL="1160859" indent="0">
              <a:buFont typeface="+mj-lt"/>
              <a:buNone/>
              <a:defRPr lang="en-US" dirty="0" smtClean="0"/>
            </a:lvl5pPr>
          </a:lstStyle>
          <a:p>
            <a:pPr lvl="0"/>
            <a:r>
              <a:rPr lang="en-US"/>
              <a:t>Click to edit Master text styles</a:t>
            </a:r>
          </a:p>
          <a:p>
            <a:pPr lvl="1"/>
            <a:r>
              <a:rPr lang="en-US"/>
              <a:t>Second level</a:t>
            </a:r>
          </a:p>
          <a:p>
            <a:pPr lvl="2"/>
            <a:r>
              <a:rPr lang="en-US"/>
              <a:t>Third level</a:t>
            </a:r>
          </a:p>
          <a:p>
            <a:pPr lvl="4"/>
            <a:r>
              <a:rPr lang="en-US"/>
              <a:t>                                                                                                                                                                                                                                                                                                                                                             </a:t>
            </a:r>
          </a:p>
        </p:txBody>
      </p:sp>
      <p:sp>
        <p:nvSpPr>
          <p:cNvPr id="5" name="Date Placeholder 4"/>
          <p:cNvSpPr>
            <a:spLocks noGrp="1"/>
          </p:cNvSpPr>
          <p:nvPr>
            <p:ph type="dt" sz="half" idx="10"/>
          </p:nvPr>
        </p:nvSpPr>
        <p:spPr/>
        <p:txBody>
          <a:bodyPr/>
          <a:lstStyle>
            <a:lvl1pPr algn="ctr">
              <a:defRPr>
                <a:solidFill>
                  <a:srgbClr val="0070C0"/>
                </a:solidFill>
              </a:defRPr>
            </a:lvl1pPr>
          </a:lstStyle>
          <a:p>
            <a:fld id="{523972C8-722D-45F6-B4D9-99B5D0CE429E}" type="datetimeFigureOut">
              <a:rPr lang="en-US" smtClean="0"/>
              <a:pPr/>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64D530-B60B-4A5A-91C0-C766C58A4783}" type="slidenum">
              <a:rPr lang="en-US" smtClean="0"/>
              <a:t>‹#›</a:t>
            </a:fld>
            <a:endParaRPr lang="en-US"/>
          </a:p>
        </p:txBody>
      </p:sp>
      <p:cxnSp>
        <p:nvCxnSpPr>
          <p:cNvPr id="10" name="Line 9"/>
          <p:cNvCxnSpPr/>
          <p:nvPr userDrawn="1"/>
        </p:nvCxnSpPr>
        <p:spPr>
          <a:xfrm>
            <a:off x="1847194" y="1475278"/>
            <a:ext cx="6668156" cy="20096"/>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40443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376039" y="107674"/>
            <a:ext cx="7130278" cy="1325563"/>
          </a:xfrm>
        </p:spPr>
        <p:txBody>
          <a:bodyPr/>
          <a:lstStyle/>
          <a:p>
            <a:r>
              <a:rPr lang="en-US"/>
              <a:t>Click to edit Master title style</a:t>
            </a:r>
          </a:p>
        </p:txBody>
      </p:sp>
      <p:sp>
        <p:nvSpPr>
          <p:cNvPr id="12" name="Content Placeholder 5"/>
          <p:cNvSpPr>
            <a:spLocks noGrp="1"/>
          </p:cNvSpPr>
          <p:nvPr>
            <p:ph sz="quarter" idx="15"/>
          </p:nvPr>
        </p:nvSpPr>
        <p:spPr>
          <a:xfrm>
            <a:off x="1376039" y="1668978"/>
            <a:ext cx="3455078" cy="45190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5"/>
          <p:cNvSpPr>
            <a:spLocks noGrp="1"/>
          </p:cNvSpPr>
          <p:nvPr>
            <p:ph sz="quarter" idx="14"/>
          </p:nvPr>
        </p:nvSpPr>
        <p:spPr>
          <a:xfrm>
            <a:off x="5060273" y="1669001"/>
            <a:ext cx="3455078" cy="45190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05522" y="6356352"/>
            <a:ext cx="1269507" cy="365125"/>
          </a:xfrm>
        </p:spPr>
        <p:txBody>
          <a:bodyPr/>
          <a:lstStyle/>
          <a:p>
            <a:fld id="{E85607ED-8E83-49CF-B67F-464756B84873}" type="datetime1">
              <a:rPr lang="en-US" smtClean="0"/>
              <a:t>7/14/2025</a:t>
            </a:fld>
            <a:endParaRPr lang="en-US"/>
          </a:p>
        </p:txBody>
      </p:sp>
      <p:sp>
        <p:nvSpPr>
          <p:cNvPr id="4" name="Footer Placeholder 3"/>
          <p:cNvSpPr>
            <a:spLocks noGrp="1"/>
          </p:cNvSpPr>
          <p:nvPr>
            <p:ph type="ftr" sz="quarter" idx="11"/>
          </p:nvPr>
        </p:nvSpPr>
        <p:spPr>
          <a:xfrm>
            <a:off x="2388093" y="6356352"/>
            <a:ext cx="4714042" cy="365125"/>
          </a:xfrm>
        </p:spPr>
        <p:txBody>
          <a:bodyPr/>
          <a:lstStyle/>
          <a:p>
            <a:endParaRPr lang="en-US"/>
          </a:p>
        </p:txBody>
      </p:sp>
      <p:sp>
        <p:nvSpPr>
          <p:cNvPr id="5" name="Slide Number Placeholder 4"/>
          <p:cNvSpPr>
            <a:spLocks noGrp="1"/>
          </p:cNvSpPr>
          <p:nvPr>
            <p:ph type="sldNum" sz="quarter" idx="12"/>
          </p:nvPr>
        </p:nvSpPr>
        <p:spPr>
          <a:xfrm>
            <a:off x="7315200" y="6356352"/>
            <a:ext cx="1200150" cy="365125"/>
          </a:xfrm>
        </p:spPr>
        <p:txBody>
          <a:bodyPr/>
          <a:lstStyle/>
          <a:p>
            <a:fld id="{3D109FF3-1548-4CDB-B82B-70387ADEE53E}" type="slidenum">
              <a:rPr lang="en-US" smtClean="0"/>
              <a:t>‹#›</a:t>
            </a:fld>
            <a:endParaRPr lang="en-US"/>
          </a:p>
        </p:txBody>
      </p:sp>
      <p:cxnSp>
        <p:nvCxnSpPr>
          <p:cNvPr id="9" name="Line 8"/>
          <p:cNvCxnSpPr/>
          <p:nvPr userDrawn="1"/>
        </p:nvCxnSpPr>
        <p:spPr>
          <a:xfrm>
            <a:off x="1376039" y="1509204"/>
            <a:ext cx="7139311" cy="9252"/>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458485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130644" y="44000"/>
            <a:ext cx="7384707" cy="1325563"/>
          </a:xfrm>
        </p:spPr>
        <p:txBody>
          <a:bodyPr/>
          <a:lstStyle>
            <a:lvl1pPr>
              <a:defRPr>
                <a:solidFill>
                  <a:schemeClr val="bg1"/>
                </a:solidFill>
              </a:defRPr>
            </a:lvl1pPr>
          </a:lstStyle>
          <a:p>
            <a:r>
              <a:rPr lang="en-US"/>
              <a:t>Click to edit Master title style</a:t>
            </a:r>
          </a:p>
        </p:txBody>
      </p:sp>
      <p:sp>
        <p:nvSpPr>
          <p:cNvPr id="7" name="Chart Placeholder 6"/>
          <p:cNvSpPr>
            <a:spLocks noGrp="1"/>
          </p:cNvSpPr>
          <p:nvPr>
            <p:ph type="chart" sz="quarter" idx="13" hasCustomPrompt="1"/>
          </p:nvPr>
        </p:nvSpPr>
        <p:spPr>
          <a:xfrm>
            <a:off x="1130643" y="405736"/>
            <a:ext cx="7384707" cy="5747207"/>
          </a:xfrm>
        </p:spPr>
        <p:txBody>
          <a:bodyPr anchor="ctr"/>
          <a:lstStyle>
            <a:lvl1pPr algn="ctr">
              <a:defRPr/>
            </a:lvl1pPr>
          </a:lstStyle>
          <a:p>
            <a:r>
              <a:rPr lang="en-US"/>
              <a:t> </a:t>
            </a:r>
          </a:p>
        </p:txBody>
      </p:sp>
      <p:sp>
        <p:nvSpPr>
          <p:cNvPr id="3" name="Date Placeholder 2"/>
          <p:cNvSpPr>
            <a:spLocks noGrp="1"/>
          </p:cNvSpPr>
          <p:nvPr>
            <p:ph type="dt" sz="half" idx="10"/>
          </p:nvPr>
        </p:nvSpPr>
        <p:spPr>
          <a:xfrm>
            <a:off x="905522" y="6356354"/>
            <a:ext cx="1269507" cy="365125"/>
          </a:xfrm>
        </p:spPr>
        <p:txBody>
          <a:bodyPr/>
          <a:lstStyle/>
          <a:p>
            <a:fld id="{E85607ED-8E83-49CF-B67F-464756B84873}" type="datetime1">
              <a:rPr lang="en-US" smtClean="0"/>
              <a:t>7/14/2025</a:t>
            </a:fld>
            <a:endParaRPr lang="en-US"/>
          </a:p>
        </p:txBody>
      </p:sp>
      <p:sp>
        <p:nvSpPr>
          <p:cNvPr id="4" name="Footer Placeholder 3"/>
          <p:cNvSpPr>
            <a:spLocks noGrp="1"/>
          </p:cNvSpPr>
          <p:nvPr>
            <p:ph type="ftr" sz="quarter" idx="11"/>
          </p:nvPr>
        </p:nvSpPr>
        <p:spPr>
          <a:xfrm>
            <a:off x="2388093" y="6356354"/>
            <a:ext cx="4714042" cy="365125"/>
          </a:xfrm>
        </p:spPr>
        <p:txBody>
          <a:bodyPr/>
          <a:lstStyle/>
          <a:p>
            <a:endParaRPr lang="en-US"/>
          </a:p>
        </p:txBody>
      </p:sp>
      <p:sp>
        <p:nvSpPr>
          <p:cNvPr id="5" name="Slide Number Placeholder 4"/>
          <p:cNvSpPr>
            <a:spLocks noGrp="1"/>
          </p:cNvSpPr>
          <p:nvPr>
            <p:ph type="sldNum" sz="quarter" idx="12"/>
          </p:nvPr>
        </p:nvSpPr>
        <p:spPr>
          <a:xfrm>
            <a:off x="7315200" y="6356354"/>
            <a:ext cx="1200150" cy="365125"/>
          </a:xfrm>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18167523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Wide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1157288" y="393563"/>
            <a:ext cx="7358062" cy="679904"/>
          </a:xfrm>
        </p:spPr>
        <p:txBody>
          <a:bodyPr/>
          <a:lstStyle>
            <a:lvl1pPr>
              <a:defRPr sz="2400" b="1">
                <a:solidFill>
                  <a:schemeClr val="tx1"/>
                </a:solidFill>
              </a:defRPr>
            </a:lvl1pPr>
          </a:lstStyle>
          <a:p>
            <a:r>
              <a:rPr lang="en-US"/>
              <a:t>Click to edit Master title style</a:t>
            </a:r>
          </a:p>
        </p:txBody>
      </p:sp>
      <p:sp>
        <p:nvSpPr>
          <p:cNvPr id="8" name="Content Placeholder 5"/>
          <p:cNvSpPr>
            <a:spLocks noGrp="1"/>
          </p:cNvSpPr>
          <p:nvPr>
            <p:ph sz="quarter" idx="13"/>
          </p:nvPr>
        </p:nvSpPr>
        <p:spPr>
          <a:xfrm>
            <a:off x="1157288" y="1322388"/>
            <a:ext cx="7358062" cy="4768850"/>
          </a:xfrm>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3" name="Date Placeholder 2"/>
          <p:cNvSpPr>
            <a:spLocks noGrp="1"/>
          </p:cNvSpPr>
          <p:nvPr>
            <p:ph type="dt" sz="half" idx="10"/>
          </p:nvPr>
        </p:nvSpPr>
        <p:spPr>
          <a:xfrm>
            <a:off x="628651" y="6356352"/>
            <a:ext cx="2057400" cy="365125"/>
          </a:xfrm>
        </p:spPr>
        <p:txBody>
          <a:bodyPr/>
          <a:lstStyle>
            <a:lvl1pPr algn="ctr">
              <a:defRPr>
                <a:solidFill>
                  <a:srgbClr val="0070C0"/>
                </a:solidFill>
              </a:defRPr>
            </a:lvl1pPr>
          </a:lstStyle>
          <a:p>
            <a:fld id="{28421DA6-6369-427E-8D82-C0360F0C47ED}" type="datetimeFigureOut">
              <a:rPr lang="en-US" smtClean="0"/>
              <a:pPr/>
              <a:t>7/14/2025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40647860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Wide 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1157288" y="393563"/>
            <a:ext cx="7358062" cy="679904"/>
          </a:xfrm>
        </p:spPr>
        <p:txBody>
          <a:bodyPr/>
          <a:lstStyle>
            <a:lvl1pPr>
              <a:defRPr sz="2400" b="1">
                <a:solidFill>
                  <a:schemeClr val="tx1"/>
                </a:solidFill>
              </a:defRPr>
            </a:lvl1pPr>
          </a:lstStyle>
          <a:p>
            <a:r>
              <a:rPr lang="en-US"/>
              <a:t>Click to edit Master title style</a:t>
            </a:r>
          </a:p>
        </p:txBody>
      </p:sp>
      <p:sp>
        <p:nvSpPr>
          <p:cNvPr id="6" name="Content Placeholder 5"/>
          <p:cNvSpPr>
            <a:spLocks noGrp="1"/>
          </p:cNvSpPr>
          <p:nvPr>
            <p:ph sz="quarter" idx="13"/>
          </p:nvPr>
        </p:nvSpPr>
        <p:spPr>
          <a:xfrm>
            <a:off x="1157289" y="1322388"/>
            <a:ext cx="3594326" cy="476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5"/>
          <p:cNvSpPr>
            <a:spLocks noGrp="1"/>
          </p:cNvSpPr>
          <p:nvPr>
            <p:ph sz="quarter" idx="15"/>
          </p:nvPr>
        </p:nvSpPr>
        <p:spPr>
          <a:xfrm>
            <a:off x="4921024" y="1322388"/>
            <a:ext cx="3594326" cy="476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157289" y="6356352"/>
            <a:ext cx="1528762" cy="365125"/>
          </a:xfrm>
        </p:spPr>
        <p:txBody>
          <a:bodyPr/>
          <a:lstStyle>
            <a:lvl1pPr>
              <a:defRPr>
                <a:solidFill>
                  <a:srgbClr val="0070C0"/>
                </a:solidFill>
              </a:defRPr>
            </a:lvl1pPr>
          </a:lstStyle>
          <a:p>
            <a:fld id="{28421DA6-6369-427E-8D82-C0360F0C47ED}" type="datetimeFigureOut">
              <a:rPr lang="en-US" smtClean="0"/>
              <a:pPr/>
              <a:t>7/14/2025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17152078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ummary for Q&am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2" y="0"/>
            <a:ext cx="5289139" cy="1519084"/>
          </a:xfrm>
          <a:ln>
            <a:noFill/>
          </a:ln>
        </p:spPr>
        <p:txBody>
          <a:bodyPr anchor="ctr">
            <a:noAutofit/>
          </a:bodyPr>
          <a:lstStyle>
            <a:lvl1pPr>
              <a:defRPr sz="3750" b="1">
                <a:solidFill>
                  <a:schemeClr val="accent1"/>
                </a:solidFill>
              </a:defRPr>
            </a:lvl1pPr>
          </a:lstStyle>
          <a:p>
            <a:r>
              <a:rPr lang="en-US"/>
              <a:t>Click to edit Master title style</a:t>
            </a:r>
          </a:p>
        </p:txBody>
      </p:sp>
      <p:sp>
        <p:nvSpPr>
          <p:cNvPr id="27" name="Text Placeholder 26"/>
          <p:cNvSpPr>
            <a:spLocks noGrp="1"/>
          </p:cNvSpPr>
          <p:nvPr>
            <p:ph type="body" sz="quarter" idx="14"/>
          </p:nvPr>
        </p:nvSpPr>
        <p:spPr>
          <a:xfrm>
            <a:off x="627681" y="2150347"/>
            <a:ext cx="5866110" cy="3839748"/>
          </a:xfrm>
        </p:spPr>
        <p:txBody>
          <a:bodyPr>
            <a:normAutofit/>
          </a:bodyPr>
          <a:lstStyle>
            <a:lvl1pPr>
              <a:defRPr sz="2100">
                <a:solidFill>
                  <a:schemeClr val="tx2"/>
                </a:solidFill>
              </a:defRPr>
            </a:lvl1pPr>
            <a:lvl2pPr marL="342892" indent="0">
              <a:buNone/>
              <a:defRPr sz="1800">
                <a:solidFill>
                  <a:schemeClr val="tx1"/>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a:t>
            </a:r>
          </a:p>
        </p:txBody>
      </p:sp>
      <p:sp>
        <p:nvSpPr>
          <p:cNvPr id="15" name="Picture Placeholder 14"/>
          <p:cNvSpPr>
            <a:spLocks noGrp="1"/>
          </p:cNvSpPr>
          <p:nvPr>
            <p:ph type="pic" sz="quarter" idx="13" hasCustomPrompt="1"/>
          </p:nvPr>
        </p:nvSpPr>
        <p:spPr>
          <a:xfrm>
            <a:off x="7105798" y="2544511"/>
            <a:ext cx="1553369" cy="2560053"/>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a:t>                                                                                                                                                                                                                                                                                                                                                                                                                                                                                                                                                                                                                                                                                                                                         </a:t>
            </a:r>
          </a:p>
        </p:txBody>
      </p:sp>
      <p:sp>
        <p:nvSpPr>
          <p:cNvPr id="9" name="Text Placeholder 6"/>
          <p:cNvSpPr>
            <a:spLocks noGrp="1"/>
          </p:cNvSpPr>
          <p:nvPr>
            <p:ph type="body" sz="quarter" idx="15" hasCustomPrompt="1"/>
          </p:nvPr>
        </p:nvSpPr>
        <p:spPr>
          <a:xfrm>
            <a:off x="6966827" y="5486857"/>
            <a:ext cx="1831311" cy="503238"/>
          </a:xfrm>
        </p:spPr>
        <p:txBody>
          <a:bodyPr>
            <a:normAutofit/>
          </a:bodyPr>
          <a:lstStyle>
            <a:lvl1pPr marL="0" indent="0" algn="ctr">
              <a:buNone/>
              <a:defRPr sz="2100" b="1">
                <a:solidFill>
                  <a:schemeClr val="tx1">
                    <a:lumMod val="75000"/>
                  </a:schemeClr>
                </a:solidFill>
              </a:defRPr>
            </a:lvl1pPr>
          </a:lstStyle>
          <a:p>
            <a:pPr lvl="0"/>
            <a:r>
              <a:rPr lang="en-US"/>
              <a:t>Questions?</a:t>
            </a:r>
          </a:p>
        </p:txBody>
      </p:sp>
      <p:sp>
        <p:nvSpPr>
          <p:cNvPr id="4" name="Date Placeholder 3"/>
          <p:cNvSpPr>
            <a:spLocks noGrp="1"/>
          </p:cNvSpPr>
          <p:nvPr>
            <p:ph type="dt" sz="half" idx="10"/>
          </p:nvPr>
        </p:nvSpPr>
        <p:spPr/>
        <p:txBody>
          <a:bodyPr/>
          <a:lstStyle>
            <a:lvl1pPr>
              <a:defRPr>
                <a:solidFill>
                  <a:srgbClr val="0070C0"/>
                </a:solidFill>
              </a:defRPr>
            </a:lvl1pPr>
          </a:lstStyle>
          <a:p>
            <a:fld id="{523972C8-722D-45F6-B4D9-99B5D0CE429E}"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28540819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84468" y="2887965"/>
            <a:ext cx="3751208" cy="1114960"/>
          </a:xfrm>
        </p:spPr>
        <p:txBody>
          <a:bodyPr anchor="b">
            <a:normAutofit/>
          </a:bodyPr>
          <a:lstStyle>
            <a:lvl1pPr algn="l">
              <a:defRPr sz="5250" b="1" baseline="0">
                <a:solidFill>
                  <a:schemeClr val="tx1"/>
                </a:solidFill>
              </a:defRPr>
            </a:lvl1pPr>
          </a:lstStyle>
          <a:p>
            <a:r>
              <a:rPr lang="en-US"/>
              <a:t>Thank you</a:t>
            </a:r>
          </a:p>
        </p:txBody>
      </p:sp>
      <p:sp>
        <p:nvSpPr>
          <p:cNvPr id="7" name="Text Placeholder 6"/>
          <p:cNvSpPr>
            <a:spLocks noGrp="1"/>
          </p:cNvSpPr>
          <p:nvPr>
            <p:ph type="body" sz="quarter" idx="13"/>
          </p:nvPr>
        </p:nvSpPr>
        <p:spPr>
          <a:xfrm>
            <a:off x="1484467" y="4554842"/>
            <a:ext cx="5131010" cy="1315016"/>
          </a:xfrm>
        </p:spPr>
        <p:txBody>
          <a:bodyPr>
            <a:normAutofit/>
          </a:bodyPr>
          <a:lstStyle>
            <a:lvl1pPr marL="0" indent="0" algn="l">
              <a:buNone/>
              <a:defRPr sz="1800" b="1">
                <a:solidFill>
                  <a:schemeClr val="tx2"/>
                </a:solidFill>
              </a:defRPr>
            </a:lvl1pPr>
          </a:lstStyle>
          <a:p>
            <a:pPr lvl="0"/>
            <a:r>
              <a:rPr lang="en-US"/>
              <a:t>Click to edit Master text styles</a:t>
            </a:r>
          </a:p>
        </p:txBody>
      </p:sp>
      <p:sp>
        <p:nvSpPr>
          <p:cNvPr id="3" name="Date Placeholder 2"/>
          <p:cNvSpPr>
            <a:spLocks noGrp="1"/>
          </p:cNvSpPr>
          <p:nvPr>
            <p:ph type="dt" sz="half" idx="10"/>
          </p:nvPr>
        </p:nvSpPr>
        <p:spPr/>
        <p:txBody>
          <a:bodyPr/>
          <a:lstStyle>
            <a:lvl1pPr>
              <a:defRPr>
                <a:solidFill>
                  <a:srgbClr val="0070C0"/>
                </a:solidFill>
              </a:defRPr>
            </a:lvl1pPr>
          </a:lstStyle>
          <a:p>
            <a:fld id="{523972C8-722D-45F6-B4D9-99B5D0CE429E}" type="datetimeFigureOut">
              <a:rPr lang="en-US" smtClean="0"/>
              <a:pPr/>
              <a:t>7/14/2025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64D530-B60B-4A5A-91C0-C766C58A4783}" type="slidenum">
              <a:rPr lang="en-US" smtClean="0"/>
              <a:t>‹#›</a:t>
            </a:fld>
            <a:endParaRPr lang="en-US"/>
          </a:p>
        </p:txBody>
      </p:sp>
      <p:cxnSp>
        <p:nvCxnSpPr>
          <p:cNvPr id="13" name="Line 12"/>
          <p:cNvCxnSpPr/>
          <p:nvPr userDrawn="1"/>
        </p:nvCxnSpPr>
        <p:spPr>
          <a:xfrm>
            <a:off x="628649" y="4277572"/>
            <a:ext cx="7886700" cy="2625"/>
          </a:xfrm>
          <a:prstGeom prst="line">
            <a:avLst/>
          </a:prstGeom>
          <a:ln w="38100">
            <a:solidFill>
              <a:schemeClr val="accent1"/>
            </a:solidFill>
          </a:ln>
          <a:effectLst/>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3496860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2691" y="2707638"/>
            <a:ext cx="6738738" cy="1855167"/>
          </a:xfrm>
        </p:spPr>
        <p:txBody>
          <a:bodyPr anchor="b">
            <a:noAutofit/>
          </a:bodyPr>
          <a:lstStyle>
            <a:lvl1pPr algn="l">
              <a:defRPr sz="5250" b="1">
                <a:solidFill>
                  <a:schemeClr val="bg1"/>
                </a:solidFill>
              </a:defRPr>
            </a:lvl1pPr>
          </a:lstStyle>
          <a:p>
            <a:r>
              <a:rPr lang="en-US"/>
              <a:t>Click to edit Master title style</a:t>
            </a:r>
          </a:p>
        </p:txBody>
      </p:sp>
      <p:sp>
        <p:nvSpPr>
          <p:cNvPr id="3" name="Subtitle 2"/>
          <p:cNvSpPr>
            <a:spLocks noGrp="1"/>
          </p:cNvSpPr>
          <p:nvPr>
            <p:ph type="subTitle" idx="1"/>
          </p:nvPr>
        </p:nvSpPr>
        <p:spPr>
          <a:xfrm>
            <a:off x="922691" y="4909356"/>
            <a:ext cx="6738738" cy="1100447"/>
          </a:xfrm>
        </p:spPr>
        <p:txBody>
          <a:bodyPr anchor="t"/>
          <a:lstStyle>
            <a:lvl1pPr marL="0" indent="0" algn="l">
              <a:buNone/>
              <a:defRPr sz="2700" b="1">
                <a:solidFill>
                  <a:schemeClr val="accent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C6F5874-E0A9-44EE-AB08-3A28A532A9A5}" type="datetime1">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cxnSp>
        <p:nvCxnSpPr>
          <p:cNvPr id="15" name="Rule 14"/>
          <p:cNvCxnSpPr/>
          <p:nvPr userDrawn="1"/>
        </p:nvCxnSpPr>
        <p:spPr>
          <a:xfrm>
            <a:off x="922691" y="4776186"/>
            <a:ext cx="6738738" cy="0"/>
          </a:xfrm>
          <a:prstGeom prst="line">
            <a:avLst/>
          </a:prstGeom>
          <a:ln w="381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0347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ntrodu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3343" y="203200"/>
            <a:ext cx="5266122" cy="1418711"/>
          </a:xfrm>
          <a:ln>
            <a:noFill/>
          </a:ln>
        </p:spPr>
        <p:txBody>
          <a:bodyPr anchor="b">
            <a:noAutofit/>
          </a:bodyPr>
          <a:lstStyle>
            <a:lvl1pPr>
              <a:defRPr sz="3750" b="1">
                <a:solidFill>
                  <a:schemeClr val="bg1"/>
                </a:solidFill>
              </a:defRPr>
            </a:lvl1pPr>
          </a:lstStyle>
          <a:p>
            <a:r>
              <a:rPr lang="en-US"/>
              <a:t>Click to edit Master title style</a:t>
            </a:r>
          </a:p>
        </p:txBody>
      </p:sp>
      <p:sp>
        <p:nvSpPr>
          <p:cNvPr id="27" name="Text Placeholder 26"/>
          <p:cNvSpPr>
            <a:spLocks noGrp="1"/>
          </p:cNvSpPr>
          <p:nvPr>
            <p:ph type="body" sz="quarter" idx="14"/>
          </p:nvPr>
        </p:nvSpPr>
        <p:spPr>
          <a:xfrm>
            <a:off x="433343" y="2235201"/>
            <a:ext cx="5949702" cy="3819371"/>
          </a:xfrm>
        </p:spPr>
        <p:txBody>
          <a:bodyPr>
            <a:normAutofit/>
          </a:bodyPr>
          <a:lstStyle>
            <a:lvl1pPr>
              <a:defRPr sz="2100">
                <a:solidFill>
                  <a:schemeClr val="bg1"/>
                </a:solidFill>
              </a:defRPr>
            </a:lvl1pPr>
            <a:lvl2pPr marL="342892" indent="0">
              <a:buNone/>
              <a:defRPr sz="1800">
                <a:solidFill>
                  <a:schemeClr val="tx1"/>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Edit Master text styles</a:t>
            </a:r>
          </a:p>
        </p:txBody>
      </p:sp>
      <p:sp>
        <p:nvSpPr>
          <p:cNvPr id="15" name="Picture Placeholder 14"/>
          <p:cNvSpPr>
            <a:spLocks noGrp="1"/>
          </p:cNvSpPr>
          <p:nvPr>
            <p:ph type="pic" sz="quarter" idx="13"/>
          </p:nvPr>
        </p:nvSpPr>
        <p:spPr>
          <a:xfrm>
            <a:off x="6850163" y="2589742"/>
            <a:ext cx="1781301" cy="2800896"/>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a:t>Click icon to add picture</a:t>
            </a:r>
          </a:p>
        </p:txBody>
      </p:sp>
      <p:sp>
        <p:nvSpPr>
          <p:cNvPr id="4" name="Date Placeholder 3"/>
          <p:cNvSpPr>
            <a:spLocks noGrp="1"/>
          </p:cNvSpPr>
          <p:nvPr>
            <p:ph type="dt" sz="half" idx="10"/>
          </p:nvPr>
        </p:nvSpPr>
        <p:spPr>
          <a:xfrm>
            <a:off x="433343" y="6356354"/>
            <a:ext cx="2057400" cy="365125"/>
          </a:xfrm>
        </p:spPr>
        <p:txBody>
          <a:bodyPr/>
          <a:lstStyle/>
          <a:p>
            <a:fld id="{23623378-446C-497B-838C-B24E6FDDFE81}" type="datetime1">
              <a:rPr lang="en-US" smtClean="0"/>
              <a:t>7/14/2025</a:t>
            </a:fld>
            <a:endParaRPr lang="en-US"/>
          </a:p>
        </p:txBody>
      </p:sp>
      <p:sp>
        <p:nvSpPr>
          <p:cNvPr id="5" name="Footer Placeholder 4"/>
          <p:cNvSpPr>
            <a:spLocks noGrp="1"/>
          </p:cNvSpPr>
          <p:nvPr>
            <p:ph type="ftr" sz="quarter" idx="11"/>
          </p:nvPr>
        </p:nvSpPr>
        <p:spPr>
          <a:xfrm>
            <a:off x="2831978" y="6356354"/>
            <a:ext cx="3283073" cy="365125"/>
          </a:xfrm>
        </p:spPr>
        <p:txBody>
          <a:bodyPr/>
          <a:lstStyle/>
          <a:p>
            <a:endParaRPr lang="en-US"/>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6720992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68605" y="509003"/>
            <a:ext cx="6630895" cy="798296"/>
          </a:xfrm>
          <a:noFill/>
        </p:spPr>
        <p:txBody>
          <a:bodyPr anchor="b">
            <a:noAutofit/>
          </a:bodyPr>
          <a:lstStyle>
            <a:lvl1pPr>
              <a:defRPr sz="3750" b="1"/>
            </a:lvl1pPr>
          </a:lstStyle>
          <a:p>
            <a:r>
              <a:rPr lang="en-US"/>
              <a:t>Click to edit Master title style</a:t>
            </a:r>
          </a:p>
        </p:txBody>
      </p:sp>
      <p:sp>
        <p:nvSpPr>
          <p:cNvPr id="3" name="Text Placeholder 2"/>
          <p:cNvSpPr>
            <a:spLocks noGrp="1"/>
          </p:cNvSpPr>
          <p:nvPr>
            <p:ph type="body" idx="1"/>
          </p:nvPr>
        </p:nvSpPr>
        <p:spPr>
          <a:xfrm>
            <a:off x="2068606" y="1551074"/>
            <a:ext cx="6630895" cy="549117"/>
          </a:xfrm>
        </p:spPr>
        <p:txBody>
          <a:bodyPr>
            <a:normAutofit/>
          </a:bodyPr>
          <a:lstStyle>
            <a:lvl1pPr marL="0" indent="0">
              <a:buNone/>
              <a:defRPr sz="2400" b="1">
                <a:solidFill>
                  <a:schemeClr val="accent1"/>
                </a:solidFill>
                <a:latin typeface="+mj-lt"/>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14" name="Text Placeholder 2"/>
          <p:cNvSpPr>
            <a:spLocks noGrp="1"/>
          </p:cNvSpPr>
          <p:nvPr>
            <p:ph type="body" idx="13" hasCustomPrompt="1"/>
          </p:nvPr>
        </p:nvSpPr>
        <p:spPr>
          <a:xfrm>
            <a:off x="2068605" y="2223450"/>
            <a:ext cx="6630895" cy="3418886"/>
          </a:xfrm>
          <a:noFill/>
        </p:spPr>
        <p:txBody>
          <a:bodyPr>
            <a:normAutofit/>
          </a:bodyPr>
          <a:lstStyle>
            <a:lvl1pPr marL="257175" indent="-257175">
              <a:buFont typeface="Arial" panose="020B0604020202020204" pitchFamily="34" charset="0"/>
              <a:buChar char="•"/>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 </a:t>
            </a:r>
          </a:p>
          <a:p>
            <a:pPr lvl="0"/>
            <a:r>
              <a:rPr lang="en-US"/>
              <a:t>Click to edit Master text styles </a:t>
            </a:r>
          </a:p>
          <a:p>
            <a:pPr lvl="0"/>
            <a:r>
              <a:rPr lang="en-US"/>
              <a:t>Click to edit Master text styles</a:t>
            </a:r>
          </a:p>
          <a:p>
            <a:pPr lvl="0"/>
            <a:r>
              <a:rPr lang="en-US"/>
              <a:t>Click to edit Master text styles</a:t>
            </a:r>
          </a:p>
        </p:txBody>
      </p:sp>
      <p:sp>
        <p:nvSpPr>
          <p:cNvPr id="4" name="Date Placeholder 3"/>
          <p:cNvSpPr>
            <a:spLocks noGrp="1"/>
          </p:cNvSpPr>
          <p:nvPr>
            <p:ph type="dt" sz="half" idx="10"/>
          </p:nvPr>
        </p:nvSpPr>
        <p:spPr>
          <a:xfrm>
            <a:off x="2068605" y="6352780"/>
            <a:ext cx="1283378" cy="365125"/>
          </a:xfrm>
        </p:spPr>
        <p:txBody>
          <a:bodyPr/>
          <a:lstStyle/>
          <a:p>
            <a:fld id="{B94F94E2-85F5-4BE5-813E-555336E46351}" type="datetime1">
              <a:rPr lang="en-US" smtClean="0"/>
              <a:t>7/14/2025</a:t>
            </a:fld>
            <a:endParaRPr lang="en-US"/>
          </a:p>
        </p:txBody>
      </p:sp>
      <p:sp>
        <p:nvSpPr>
          <p:cNvPr id="5" name="Footer Placeholder 4"/>
          <p:cNvSpPr>
            <a:spLocks noGrp="1"/>
          </p:cNvSpPr>
          <p:nvPr>
            <p:ph type="ftr" sz="quarter" idx="11"/>
          </p:nvPr>
        </p:nvSpPr>
        <p:spPr>
          <a:xfrm>
            <a:off x="3576645" y="6352780"/>
            <a:ext cx="3593791" cy="365125"/>
          </a:xfrm>
        </p:spPr>
        <p:txBody>
          <a:bodyPr/>
          <a:lstStyle/>
          <a:p>
            <a:endParaRPr lang="en-US"/>
          </a:p>
        </p:txBody>
      </p:sp>
      <p:sp>
        <p:nvSpPr>
          <p:cNvPr id="6" name="Slide Number Placeholder 5"/>
          <p:cNvSpPr>
            <a:spLocks noGrp="1"/>
          </p:cNvSpPr>
          <p:nvPr>
            <p:ph type="sldNum" sz="quarter" idx="12"/>
          </p:nvPr>
        </p:nvSpPr>
        <p:spPr>
          <a:xfrm>
            <a:off x="7395098" y="6356354"/>
            <a:ext cx="1120251" cy="365125"/>
          </a:xfrm>
        </p:spPr>
        <p:txBody>
          <a:bodyPr/>
          <a:lstStyle/>
          <a:p>
            <a:fld id="{3264D530-B60B-4A5A-91C0-C766C58A4783}" type="slidenum">
              <a:rPr lang="en-US" smtClean="0"/>
              <a:t>‹#›</a:t>
            </a:fld>
            <a:endParaRPr lang="en-US"/>
          </a:p>
        </p:txBody>
      </p:sp>
      <p:cxnSp>
        <p:nvCxnSpPr>
          <p:cNvPr id="16" name="Line 15"/>
          <p:cNvCxnSpPr/>
          <p:nvPr userDrawn="1"/>
        </p:nvCxnSpPr>
        <p:spPr>
          <a:xfrm flipV="1">
            <a:off x="2068605" y="1387961"/>
            <a:ext cx="6639773" cy="1788"/>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507797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24008" y="613102"/>
            <a:ext cx="6291343" cy="743000"/>
          </a:xfrm>
          <a:effectLst/>
        </p:spPr>
        <p:txBody>
          <a:bodyPr anchor="b">
            <a:noAutofit/>
          </a:bodyPr>
          <a:lstStyle>
            <a:lvl1pPr>
              <a:defRPr sz="3750" b="1"/>
            </a:lvl1pPr>
          </a:lstStyle>
          <a:p>
            <a:r>
              <a:rPr lang="en-US"/>
              <a:t>Click to edit Master title style</a:t>
            </a:r>
          </a:p>
        </p:txBody>
      </p:sp>
      <p:sp>
        <p:nvSpPr>
          <p:cNvPr id="3" name="Content Placeholder 2"/>
          <p:cNvSpPr>
            <a:spLocks noGrp="1"/>
          </p:cNvSpPr>
          <p:nvPr>
            <p:ph sz="half" idx="1"/>
          </p:nvPr>
        </p:nvSpPr>
        <p:spPr>
          <a:xfrm>
            <a:off x="2221006" y="1677882"/>
            <a:ext cx="6317592" cy="4541951"/>
          </a:xfrm>
        </p:spPr>
        <p:txBody>
          <a:bodyPr>
            <a:normAutofit/>
          </a:bodyPr>
          <a:lstStyle>
            <a:lvl1pPr marL="259556" indent="-259556">
              <a:buFont typeface="+mj-lt"/>
              <a:buAutoNum type="arabicPeriod"/>
              <a:defRPr sz="1800"/>
            </a:lvl1pPr>
            <a:lvl2pPr marL="513160" indent="-258366">
              <a:buFont typeface="+mj-lt"/>
              <a:buAutoNum type="alphaLcPeriod"/>
              <a:defRPr sz="1800"/>
            </a:lvl2pPr>
            <a:lvl3pPr marL="772716" indent="-254794">
              <a:buFont typeface="+mj-lt"/>
              <a:buAutoNum type="romanLcPeriod"/>
              <a:defRPr sz="1800"/>
            </a:lvl3pPr>
            <a:lvl4pPr marL="1371575" indent="-342900">
              <a:buFont typeface="+mj-lt"/>
              <a:buAutoNum type="arabicPeriod"/>
              <a:defRPr sz="1800"/>
            </a:lvl4pPr>
            <a:lvl5pPr marL="1714466" indent="-342900">
              <a:buFont typeface="+mj-lt"/>
              <a:buAutoNum type="arabicPeriod"/>
              <a:defRPr sz="1800"/>
            </a:lvl5pPr>
          </a:lstStyle>
          <a:p>
            <a:pPr lvl="0"/>
            <a:r>
              <a:rPr lang="en-US"/>
              <a:t>Edit Master text styles</a:t>
            </a:r>
          </a:p>
          <a:p>
            <a:pPr lvl="1"/>
            <a:r>
              <a:rPr lang="en-US"/>
              <a:t>Second level</a:t>
            </a:r>
          </a:p>
          <a:p>
            <a:pPr lvl="2"/>
            <a:r>
              <a:rPr lang="en-US"/>
              <a:t>Third level</a:t>
            </a:r>
          </a:p>
        </p:txBody>
      </p:sp>
      <p:sp>
        <p:nvSpPr>
          <p:cNvPr id="5" name="Date Placeholder 4"/>
          <p:cNvSpPr>
            <a:spLocks noGrp="1"/>
          </p:cNvSpPr>
          <p:nvPr>
            <p:ph type="dt" sz="half" idx="10"/>
          </p:nvPr>
        </p:nvSpPr>
        <p:spPr>
          <a:xfrm>
            <a:off x="1411551" y="6356354"/>
            <a:ext cx="1274500" cy="365125"/>
          </a:xfrm>
        </p:spPr>
        <p:txBody>
          <a:bodyPr/>
          <a:lstStyle/>
          <a:p>
            <a:fld id="{A739885D-35F9-4D52-AC34-F9452E408474}" type="datetime1">
              <a:rPr lang="en-US" smtClean="0"/>
              <a:t>7/14/2025</a:t>
            </a:fld>
            <a:endParaRPr lang="en-US"/>
          </a:p>
        </p:txBody>
      </p:sp>
      <p:sp>
        <p:nvSpPr>
          <p:cNvPr id="6" name="Footer Placeholder 5"/>
          <p:cNvSpPr>
            <a:spLocks noGrp="1"/>
          </p:cNvSpPr>
          <p:nvPr>
            <p:ph type="ftr" sz="quarter" idx="11"/>
          </p:nvPr>
        </p:nvSpPr>
        <p:spPr>
          <a:xfrm>
            <a:off x="2909934" y="6356354"/>
            <a:ext cx="3844030" cy="365125"/>
          </a:xfrm>
        </p:spPr>
        <p:txBody>
          <a:bodyPr/>
          <a:lstStyle/>
          <a:p>
            <a:endParaRPr lang="en-US"/>
          </a:p>
        </p:txBody>
      </p:sp>
      <p:sp>
        <p:nvSpPr>
          <p:cNvPr id="7" name="Slide Number Placeholder 6"/>
          <p:cNvSpPr>
            <a:spLocks noGrp="1"/>
          </p:cNvSpPr>
          <p:nvPr>
            <p:ph type="sldNum" sz="quarter" idx="12"/>
          </p:nvPr>
        </p:nvSpPr>
        <p:spPr>
          <a:xfrm>
            <a:off x="6977849" y="6356354"/>
            <a:ext cx="1537501" cy="365125"/>
          </a:xfrm>
        </p:spPr>
        <p:txBody>
          <a:bodyPr/>
          <a:lstStyle/>
          <a:p>
            <a:fld id="{3264D530-B60B-4A5A-91C0-C766C58A4783}" type="slidenum">
              <a:rPr lang="en-US" smtClean="0"/>
              <a:t>‹#›</a:t>
            </a:fld>
            <a:endParaRPr lang="en-US"/>
          </a:p>
        </p:txBody>
      </p:sp>
      <p:cxnSp>
        <p:nvCxnSpPr>
          <p:cNvPr id="10" name="Line 9"/>
          <p:cNvCxnSpPr/>
          <p:nvPr userDrawn="1"/>
        </p:nvCxnSpPr>
        <p:spPr>
          <a:xfrm flipV="1">
            <a:off x="2221005" y="1407912"/>
            <a:ext cx="6309360" cy="1788"/>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276948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3345" y="159658"/>
            <a:ext cx="5115201" cy="1480980"/>
          </a:xfrm>
        </p:spPr>
        <p:txBody>
          <a:bodyPr anchor="b">
            <a:noAutofit/>
          </a:bodyPr>
          <a:lstStyle>
            <a:lvl1pPr>
              <a:defRPr sz="3750" b="1">
                <a:solidFill>
                  <a:schemeClr val="bg1"/>
                </a:solidFill>
              </a:defRPr>
            </a:lvl1pPr>
          </a:lstStyle>
          <a:p>
            <a:r>
              <a:rPr lang="en-US"/>
              <a:t>Click to edit Master title style</a:t>
            </a:r>
          </a:p>
        </p:txBody>
      </p:sp>
      <p:sp>
        <p:nvSpPr>
          <p:cNvPr id="27" name="Text Placeholder 26"/>
          <p:cNvSpPr>
            <a:spLocks noGrp="1"/>
          </p:cNvSpPr>
          <p:nvPr>
            <p:ph type="body" sz="quarter" idx="14"/>
          </p:nvPr>
        </p:nvSpPr>
        <p:spPr>
          <a:xfrm>
            <a:off x="433345" y="2220686"/>
            <a:ext cx="5981969" cy="3882315"/>
          </a:xfrm>
        </p:spPr>
        <p:txBody>
          <a:bodyPr>
            <a:normAutofit/>
          </a:bodyPr>
          <a:lstStyle>
            <a:lvl1pPr>
              <a:defRPr sz="1800">
                <a:solidFill>
                  <a:schemeClr val="bg1"/>
                </a:solidFill>
              </a:defRPr>
            </a:lvl1pPr>
            <a:lvl2pPr>
              <a:defRPr sz="1800">
                <a:solidFill>
                  <a:schemeClr val="bg1"/>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Edit Master text styles</a:t>
            </a:r>
          </a:p>
          <a:p>
            <a:pPr lvl="1"/>
            <a:r>
              <a:rPr lang="en-US"/>
              <a:t>Second level</a:t>
            </a:r>
          </a:p>
        </p:txBody>
      </p:sp>
      <p:sp>
        <p:nvSpPr>
          <p:cNvPr id="12" name="Picture Placeholder 14"/>
          <p:cNvSpPr>
            <a:spLocks noGrp="1"/>
          </p:cNvSpPr>
          <p:nvPr>
            <p:ph type="pic" sz="quarter" idx="13"/>
          </p:nvPr>
        </p:nvSpPr>
        <p:spPr>
          <a:xfrm>
            <a:off x="6904775" y="2608344"/>
            <a:ext cx="1781301" cy="2800896"/>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a:t>Click icon to add picture</a:t>
            </a:r>
          </a:p>
        </p:txBody>
      </p:sp>
      <p:sp>
        <p:nvSpPr>
          <p:cNvPr id="4" name="Date Placeholder 3"/>
          <p:cNvSpPr>
            <a:spLocks noGrp="1"/>
          </p:cNvSpPr>
          <p:nvPr>
            <p:ph type="dt" sz="half" idx="10"/>
          </p:nvPr>
        </p:nvSpPr>
        <p:spPr>
          <a:xfrm>
            <a:off x="433346" y="6356354"/>
            <a:ext cx="1501987" cy="365125"/>
          </a:xfrm>
        </p:spPr>
        <p:txBody>
          <a:bodyPr/>
          <a:lstStyle/>
          <a:p>
            <a:fld id="{8D27AE92-589F-4A4D-963D-6DF80804A2FF}" type="datetime1">
              <a:rPr lang="en-US" smtClean="0"/>
              <a:t>7/14/2025</a:t>
            </a:fld>
            <a:endParaRPr lang="en-US"/>
          </a:p>
        </p:txBody>
      </p:sp>
      <p:sp>
        <p:nvSpPr>
          <p:cNvPr id="5" name="Footer Placeholder 4"/>
          <p:cNvSpPr>
            <a:spLocks noGrp="1"/>
          </p:cNvSpPr>
          <p:nvPr>
            <p:ph type="ftr" sz="quarter" idx="11"/>
          </p:nvPr>
        </p:nvSpPr>
        <p:spPr>
          <a:xfrm>
            <a:off x="2159216" y="6356354"/>
            <a:ext cx="4735566" cy="365125"/>
          </a:xfrm>
        </p:spPr>
        <p:txBody>
          <a:bodyPr/>
          <a:lstStyle/>
          <a:p>
            <a:endParaRPr lang="en-US"/>
          </a:p>
        </p:txBody>
      </p:sp>
      <p:sp>
        <p:nvSpPr>
          <p:cNvPr id="6" name="Slide Number Placeholder 5"/>
          <p:cNvSpPr>
            <a:spLocks noGrp="1"/>
          </p:cNvSpPr>
          <p:nvPr>
            <p:ph type="sldNum" sz="quarter" idx="12"/>
          </p:nvPr>
        </p:nvSpPr>
        <p:spPr>
          <a:xfrm>
            <a:off x="7075502" y="6356354"/>
            <a:ext cx="1439847" cy="365125"/>
          </a:xfrm>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3305030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for Q&am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3343" y="217714"/>
            <a:ext cx="5266122" cy="1418711"/>
          </a:xfrm>
          <a:ln>
            <a:noFill/>
          </a:ln>
        </p:spPr>
        <p:txBody>
          <a:bodyPr anchor="b">
            <a:noAutofit/>
          </a:bodyPr>
          <a:lstStyle>
            <a:lvl1pPr>
              <a:defRPr sz="5000" b="1">
                <a:solidFill>
                  <a:schemeClr val="bg1"/>
                </a:solidFill>
              </a:defRPr>
            </a:lvl1pPr>
          </a:lstStyle>
          <a:p>
            <a:r>
              <a:rPr lang="en-US"/>
              <a:t>Click to edit Master title style</a:t>
            </a:r>
          </a:p>
        </p:txBody>
      </p:sp>
      <p:sp>
        <p:nvSpPr>
          <p:cNvPr id="27" name="Text Placeholder 26"/>
          <p:cNvSpPr>
            <a:spLocks noGrp="1"/>
          </p:cNvSpPr>
          <p:nvPr>
            <p:ph type="body" sz="quarter" idx="14"/>
          </p:nvPr>
        </p:nvSpPr>
        <p:spPr>
          <a:xfrm>
            <a:off x="433343" y="2206171"/>
            <a:ext cx="5949702" cy="3848400"/>
          </a:xfrm>
        </p:spPr>
        <p:txBody>
          <a:bodyPr>
            <a:normAutofit/>
          </a:bodyPr>
          <a:lstStyle>
            <a:lvl1pPr>
              <a:defRPr sz="2800">
                <a:solidFill>
                  <a:schemeClr val="bg1"/>
                </a:solidFill>
              </a:defRPr>
            </a:lvl1pPr>
            <a:lvl2pPr marL="457189" indent="0">
              <a:buNone/>
              <a:defRPr sz="2400">
                <a:solidFill>
                  <a:schemeClr val="tx1"/>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a:t>Edit Master text styles</a:t>
            </a:r>
          </a:p>
        </p:txBody>
      </p:sp>
      <p:sp>
        <p:nvSpPr>
          <p:cNvPr id="15" name="Picture Placeholder 14"/>
          <p:cNvSpPr>
            <a:spLocks noGrp="1"/>
          </p:cNvSpPr>
          <p:nvPr>
            <p:ph type="pic" sz="quarter" idx="13"/>
          </p:nvPr>
        </p:nvSpPr>
        <p:spPr>
          <a:xfrm>
            <a:off x="6734049" y="2446066"/>
            <a:ext cx="1781301" cy="2800896"/>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a:t>Click icon to add picture</a:t>
            </a:r>
          </a:p>
        </p:txBody>
      </p:sp>
      <p:sp>
        <p:nvSpPr>
          <p:cNvPr id="11" name="Text Placeholder 6"/>
          <p:cNvSpPr>
            <a:spLocks noGrp="1"/>
          </p:cNvSpPr>
          <p:nvPr>
            <p:ph type="body" sz="quarter" idx="15" hasCustomPrompt="1"/>
          </p:nvPr>
        </p:nvSpPr>
        <p:spPr>
          <a:xfrm>
            <a:off x="6188942" y="5486857"/>
            <a:ext cx="2460624" cy="503238"/>
          </a:xfrm>
        </p:spPr>
        <p:txBody>
          <a:bodyPr>
            <a:normAutofit/>
          </a:bodyPr>
          <a:lstStyle>
            <a:lvl1pPr marL="0" indent="0" algn="r">
              <a:buNone/>
              <a:defRPr sz="2800" b="1">
                <a:solidFill>
                  <a:schemeClr val="accent1"/>
                </a:solidFill>
              </a:defRPr>
            </a:lvl1pPr>
          </a:lstStyle>
          <a:p>
            <a:pPr lvl="0"/>
            <a:r>
              <a:rPr lang="en-US"/>
              <a:t>Questions?</a:t>
            </a:r>
          </a:p>
        </p:txBody>
      </p:sp>
      <p:sp>
        <p:nvSpPr>
          <p:cNvPr id="4" name="Date Placeholder 3"/>
          <p:cNvSpPr>
            <a:spLocks noGrp="1"/>
          </p:cNvSpPr>
          <p:nvPr>
            <p:ph type="dt" sz="half" idx="10"/>
          </p:nvPr>
        </p:nvSpPr>
        <p:spPr>
          <a:xfrm>
            <a:off x="433343" y="6356352"/>
            <a:ext cx="2057400" cy="365125"/>
          </a:xfrm>
        </p:spPr>
        <p:txBody>
          <a:bodyPr/>
          <a:lstStyle/>
          <a:p>
            <a:fld id="{23623378-446C-497B-838C-B24E6FDDFE81}" type="datetime1">
              <a:rPr lang="en-US" smtClean="0"/>
              <a:t>7/14/2025</a:t>
            </a:fld>
            <a:endParaRPr lang="en-US"/>
          </a:p>
        </p:txBody>
      </p:sp>
      <p:sp>
        <p:nvSpPr>
          <p:cNvPr id="5" name="Footer Placeholder 4"/>
          <p:cNvSpPr>
            <a:spLocks noGrp="1"/>
          </p:cNvSpPr>
          <p:nvPr>
            <p:ph type="ftr" sz="quarter" idx="11"/>
          </p:nvPr>
        </p:nvSpPr>
        <p:spPr>
          <a:xfrm>
            <a:off x="2831977" y="6356352"/>
            <a:ext cx="3283073" cy="365125"/>
          </a:xfrm>
        </p:spPr>
        <p:txBody>
          <a:bodyPr/>
          <a:lstStyle/>
          <a:p>
            <a:endParaRPr lang="en-US"/>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681867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260628" y="44000"/>
            <a:ext cx="7254722" cy="1325563"/>
          </a:xfrm>
        </p:spPr>
        <p:txBody>
          <a:bodyPr/>
          <a:lstStyle>
            <a:lvl1pPr>
              <a:defRPr>
                <a:solidFill>
                  <a:schemeClr val="tx1"/>
                </a:solidFill>
              </a:defRPr>
            </a:lvl1pPr>
          </a:lstStyle>
          <a:p>
            <a:r>
              <a:rPr lang="en-US"/>
              <a:t>Click to edit Master title style</a:t>
            </a:r>
          </a:p>
        </p:txBody>
      </p:sp>
      <p:sp>
        <p:nvSpPr>
          <p:cNvPr id="7" name="Chart Placeholder 6"/>
          <p:cNvSpPr>
            <a:spLocks noGrp="1"/>
          </p:cNvSpPr>
          <p:nvPr>
            <p:ph type="chart" sz="quarter" idx="13"/>
          </p:nvPr>
        </p:nvSpPr>
        <p:spPr>
          <a:xfrm>
            <a:off x="1260629" y="478972"/>
            <a:ext cx="7254721" cy="5747207"/>
          </a:xfrm>
        </p:spPr>
        <p:txBody>
          <a:bodyPr anchor="ctr"/>
          <a:lstStyle>
            <a:lvl1pPr algn="ctr">
              <a:defRPr/>
            </a:lvl1pPr>
          </a:lstStyle>
          <a:p>
            <a:r>
              <a:rPr lang="en-US"/>
              <a:t>Click icon to add chart</a:t>
            </a:r>
          </a:p>
        </p:txBody>
      </p:sp>
      <p:sp>
        <p:nvSpPr>
          <p:cNvPr id="3" name="Date Placeholder 2"/>
          <p:cNvSpPr>
            <a:spLocks noGrp="1"/>
          </p:cNvSpPr>
          <p:nvPr>
            <p:ph type="dt" sz="half" idx="10"/>
          </p:nvPr>
        </p:nvSpPr>
        <p:spPr>
          <a:xfrm>
            <a:off x="905522" y="6356354"/>
            <a:ext cx="1269507" cy="365125"/>
          </a:xfrm>
        </p:spPr>
        <p:txBody>
          <a:bodyPr/>
          <a:lstStyle/>
          <a:p>
            <a:fld id="{E85607ED-8E83-49CF-B67F-464756B84873}" type="datetime1">
              <a:rPr lang="en-US" smtClean="0"/>
              <a:t>7/14/2025</a:t>
            </a:fld>
            <a:endParaRPr lang="en-US"/>
          </a:p>
        </p:txBody>
      </p:sp>
      <p:sp>
        <p:nvSpPr>
          <p:cNvPr id="4" name="Footer Placeholder 3"/>
          <p:cNvSpPr>
            <a:spLocks noGrp="1"/>
          </p:cNvSpPr>
          <p:nvPr>
            <p:ph type="ftr" sz="quarter" idx="11"/>
          </p:nvPr>
        </p:nvSpPr>
        <p:spPr>
          <a:xfrm>
            <a:off x="2388093" y="6356354"/>
            <a:ext cx="4714042" cy="365125"/>
          </a:xfrm>
        </p:spPr>
        <p:txBody>
          <a:bodyPr/>
          <a:lstStyle/>
          <a:p>
            <a:endParaRPr lang="en-US"/>
          </a:p>
        </p:txBody>
      </p:sp>
      <p:sp>
        <p:nvSpPr>
          <p:cNvPr id="5" name="Slide Number Placeholder 4"/>
          <p:cNvSpPr>
            <a:spLocks noGrp="1"/>
          </p:cNvSpPr>
          <p:nvPr>
            <p:ph type="sldNum" sz="quarter" idx="12"/>
          </p:nvPr>
        </p:nvSpPr>
        <p:spPr>
          <a:xfrm>
            <a:off x="7315200" y="6356354"/>
            <a:ext cx="1200150" cy="365125"/>
          </a:xfrm>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30659041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Wide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376040" y="107676"/>
            <a:ext cx="7130278" cy="1325563"/>
          </a:xfrm>
        </p:spPr>
        <p:txBody>
          <a:bodyPr/>
          <a:lstStyle/>
          <a:p>
            <a:r>
              <a:rPr lang="en-US"/>
              <a:t>Click to edit Master title style</a:t>
            </a:r>
          </a:p>
        </p:txBody>
      </p:sp>
      <p:sp>
        <p:nvSpPr>
          <p:cNvPr id="6" name="Content Placeholder 5"/>
          <p:cNvSpPr>
            <a:spLocks noGrp="1"/>
          </p:cNvSpPr>
          <p:nvPr>
            <p:ph sz="quarter" idx="13"/>
          </p:nvPr>
        </p:nvSpPr>
        <p:spPr>
          <a:xfrm>
            <a:off x="1376040" y="1669004"/>
            <a:ext cx="7139311" cy="45190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05522" y="6356354"/>
            <a:ext cx="1269507" cy="365125"/>
          </a:xfrm>
        </p:spPr>
        <p:txBody>
          <a:bodyPr/>
          <a:lstStyle/>
          <a:p>
            <a:fld id="{E85607ED-8E83-49CF-B67F-464756B84873}" type="datetime1">
              <a:rPr lang="en-US" smtClean="0"/>
              <a:t>7/14/2025</a:t>
            </a:fld>
            <a:endParaRPr lang="en-US"/>
          </a:p>
        </p:txBody>
      </p:sp>
      <p:sp>
        <p:nvSpPr>
          <p:cNvPr id="4" name="Footer Placeholder 3"/>
          <p:cNvSpPr>
            <a:spLocks noGrp="1"/>
          </p:cNvSpPr>
          <p:nvPr>
            <p:ph type="ftr" sz="quarter" idx="11"/>
          </p:nvPr>
        </p:nvSpPr>
        <p:spPr>
          <a:xfrm>
            <a:off x="2388093" y="6356354"/>
            <a:ext cx="4714042" cy="365125"/>
          </a:xfrm>
        </p:spPr>
        <p:txBody>
          <a:bodyPr/>
          <a:lstStyle/>
          <a:p>
            <a:endParaRPr lang="en-US"/>
          </a:p>
        </p:txBody>
      </p:sp>
      <p:sp>
        <p:nvSpPr>
          <p:cNvPr id="5" name="Slide Number Placeholder 4"/>
          <p:cNvSpPr>
            <a:spLocks noGrp="1"/>
          </p:cNvSpPr>
          <p:nvPr>
            <p:ph type="sldNum" sz="quarter" idx="12"/>
          </p:nvPr>
        </p:nvSpPr>
        <p:spPr>
          <a:xfrm>
            <a:off x="7315200" y="6356354"/>
            <a:ext cx="1200150" cy="365125"/>
          </a:xfrm>
        </p:spPr>
        <p:txBody>
          <a:bodyPr/>
          <a:lstStyle/>
          <a:p>
            <a:fld id="{3D109FF3-1548-4CDB-B82B-70387ADEE53E}" type="slidenum">
              <a:rPr lang="en-US" smtClean="0"/>
              <a:t>‹#›</a:t>
            </a:fld>
            <a:endParaRPr lang="en-US"/>
          </a:p>
        </p:txBody>
      </p:sp>
      <p:cxnSp>
        <p:nvCxnSpPr>
          <p:cNvPr id="9" name="Line 8"/>
          <p:cNvCxnSpPr/>
          <p:nvPr userDrawn="1"/>
        </p:nvCxnSpPr>
        <p:spPr>
          <a:xfrm>
            <a:off x="1376040" y="1509204"/>
            <a:ext cx="7139311" cy="9252"/>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164237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376040" y="107676"/>
            <a:ext cx="7130278" cy="1325563"/>
          </a:xfrm>
        </p:spPr>
        <p:txBody>
          <a:bodyPr/>
          <a:lstStyle/>
          <a:p>
            <a:r>
              <a:rPr lang="en-US"/>
              <a:t>Click to edit Master title style</a:t>
            </a:r>
          </a:p>
        </p:txBody>
      </p:sp>
      <p:sp>
        <p:nvSpPr>
          <p:cNvPr id="12" name="Content Placeholder 5"/>
          <p:cNvSpPr>
            <a:spLocks noGrp="1"/>
          </p:cNvSpPr>
          <p:nvPr>
            <p:ph sz="quarter" idx="15"/>
          </p:nvPr>
        </p:nvSpPr>
        <p:spPr>
          <a:xfrm>
            <a:off x="1376040" y="1668980"/>
            <a:ext cx="3455078" cy="45190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5"/>
          <p:cNvSpPr>
            <a:spLocks noGrp="1"/>
          </p:cNvSpPr>
          <p:nvPr>
            <p:ph sz="quarter" idx="14"/>
          </p:nvPr>
        </p:nvSpPr>
        <p:spPr>
          <a:xfrm>
            <a:off x="5060274" y="1669003"/>
            <a:ext cx="3455078" cy="45190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05522" y="6356354"/>
            <a:ext cx="1269507" cy="365125"/>
          </a:xfrm>
        </p:spPr>
        <p:txBody>
          <a:bodyPr/>
          <a:lstStyle/>
          <a:p>
            <a:fld id="{E85607ED-8E83-49CF-B67F-464756B84873}" type="datetime1">
              <a:rPr lang="en-US" smtClean="0"/>
              <a:t>7/14/2025</a:t>
            </a:fld>
            <a:endParaRPr lang="en-US"/>
          </a:p>
        </p:txBody>
      </p:sp>
      <p:sp>
        <p:nvSpPr>
          <p:cNvPr id="4" name="Footer Placeholder 3"/>
          <p:cNvSpPr>
            <a:spLocks noGrp="1"/>
          </p:cNvSpPr>
          <p:nvPr>
            <p:ph type="ftr" sz="quarter" idx="11"/>
          </p:nvPr>
        </p:nvSpPr>
        <p:spPr>
          <a:xfrm>
            <a:off x="2388093" y="6356354"/>
            <a:ext cx="4714042" cy="365125"/>
          </a:xfrm>
        </p:spPr>
        <p:txBody>
          <a:bodyPr/>
          <a:lstStyle/>
          <a:p>
            <a:endParaRPr lang="en-US"/>
          </a:p>
        </p:txBody>
      </p:sp>
      <p:sp>
        <p:nvSpPr>
          <p:cNvPr id="5" name="Slide Number Placeholder 4"/>
          <p:cNvSpPr>
            <a:spLocks noGrp="1"/>
          </p:cNvSpPr>
          <p:nvPr>
            <p:ph type="sldNum" sz="quarter" idx="12"/>
          </p:nvPr>
        </p:nvSpPr>
        <p:spPr>
          <a:xfrm>
            <a:off x="7315200" y="6356354"/>
            <a:ext cx="1200150" cy="365125"/>
          </a:xfrm>
        </p:spPr>
        <p:txBody>
          <a:bodyPr/>
          <a:lstStyle/>
          <a:p>
            <a:fld id="{3D109FF3-1548-4CDB-B82B-70387ADEE53E}" type="slidenum">
              <a:rPr lang="en-US" smtClean="0"/>
              <a:t>‹#›</a:t>
            </a:fld>
            <a:endParaRPr lang="en-US"/>
          </a:p>
        </p:txBody>
      </p:sp>
      <p:cxnSp>
        <p:nvCxnSpPr>
          <p:cNvPr id="9" name="Line 8"/>
          <p:cNvCxnSpPr/>
          <p:nvPr userDrawn="1"/>
        </p:nvCxnSpPr>
        <p:spPr>
          <a:xfrm>
            <a:off x="1376040" y="1509204"/>
            <a:ext cx="7139311" cy="9252"/>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884815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ummary for Q&am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3343" y="217716"/>
            <a:ext cx="5266122" cy="1418711"/>
          </a:xfrm>
          <a:ln>
            <a:noFill/>
          </a:ln>
        </p:spPr>
        <p:txBody>
          <a:bodyPr anchor="b">
            <a:noAutofit/>
          </a:bodyPr>
          <a:lstStyle>
            <a:lvl1pPr>
              <a:defRPr sz="3750" b="1">
                <a:solidFill>
                  <a:schemeClr val="bg1"/>
                </a:solidFill>
              </a:defRPr>
            </a:lvl1pPr>
          </a:lstStyle>
          <a:p>
            <a:r>
              <a:rPr lang="en-US"/>
              <a:t>Click to edit Master title style</a:t>
            </a:r>
          </a:p>
        </p:txBody>
      </p:sp>
      <p:sp>
        <p:nvSpPr>
          <p:cNvPr id="27" name="Text Placeholder 26"/>
          <p:cNvSpPr>
            <a:spLocks noGrp="1"/>
          </p:cNvSpPr>
          <p:nvPr>
            <p:ph type="body" sz="quarter" idx="14"/>
          </p:nvPr>
        </p:nvSpPr>
        <p:spPr>
          <a:xfrm>
            <a:off x="433343" y="2206171"/>
            <a:ext cx="5949702" cy="3848400"/>
          </a:xfrm>
        </p:spPr>
        <p:txBody>
          <a:bodyPr>
            <a:normAutofit/>
          </a:bodyPr>
          <a:lstStyle>
            <a:lvl1pPr>
              <a:defRPr sz="2100">
                <a:solidFill>
                  <a:schemeClr val="bg1"/>
                </a:solidFill>
              </a:defRPr>
            </a:lvl1pPr>
            <a:lvl2pPr marL="342892" indent="0">
              <a:buNone/>
              <a:defRPr sz="1800">
                <a:solidFill>
                  <a:schemeClr val="tx1"/>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Edit Master text styles</a:t>
            </a:r>
          </a:p>
        </p:txBody>
      </p:sp>
      <p:sp>
        <p:nvSpPr>
          <p:cNvPr id="15" name="Picture Placeholder 14"/>
          <p:cNvSpPr>
            <a:spLocks noGrp="1"/>
          </p:cNvSpPr>
          <p:nvPr>
            <p:ph type="pic" sz="quarter" idx="13"/>
          </p:nvPr>
        </p:nvSpPr>
        <p:spPr>
          <a:xfrm>
            <a:off x="6734050" y="2446066"/>
            <a:ext cx="1781301" cy="2800896"/>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a:t>Click icon to add picture</a:t>
            </a:r>
          </a:p>
        </p:txBody>
      </p:sp>
      <p:sp>
        <p:nvSpPr>
          <p:cNvPr id="11" name="Text Placeholder 6"/>
          <p:cNvSpPr>
            <a:spLocks noGrp="1"/>
          </p:cNvSpPr>
          <p:nvPr>
            <p:ph type="body" sz="quarter" idx="15" hasCustomPrompt="1"/>
          </p:nvPr>
        </p:nvSpPr>
        <p:spPr>
          <a:xfrm>
            <a:off x="6188942" y="5486857"/>
            <a:ext cx="2460624" cy="503238"/>
          </a:xfrm>
        </p:spPr>
        <p:txBody>
          <a:bodyPr>
            <a:normAutofit/>
          </a:bodyPr>
          <a:lstStyle>
            <a:lvl1pPr marL="0" indent="0" algn="r">
              <a:buNone/>
              <a:defRPr sz="2100" b="1">
                <a:solidFill>
                  <a:schemeClr val="accent1"/>
                </a:solidFill>
              </a:defRPr>
            </a:lvl1pPr>
          </a:lstStyle>
          <a:p>
            <a:pPr lvl="0"/>
            <a:r>
              <a:rPr lang="en-US"/>
              <a:t>Questions?</a:t>
            </a:r>
          </a:p>
        </p:txBody>
      </p:sp>
      <p:sp>
        <p:nvSpPr>
          <p:cNvPr id="4" name="Date Placeholder 3"/>
          <p:cNvSpPr>
            <a:spLocks noGrp="1"/>
          </p:cNvSpPr>
          <p:nvPr>
            <p:ph type="dt" sz="half" idx="10"/>
          </p:nvPr>
        </p:nvSpPr>
        <p:spPr>
          <a:xfrm>
            <a:off x="433343" y="6356354"/>
            <a:ext cx="2057400" cy="365125"/>
          </a:xfrm>
        </p:spPr>
        <p:txBody>
          <a:bodyPr/>
          <a:lstStyle/>
          <a:p>
            <a:fld id="{23623378-446C-497B-838C-B24E6FDDFE81}" type="datetime1">
              <a:rPr lang="en-US" smtClean="0"/>
              <a:t>7/14/2025</a:t>
            </a:fld>
            <a:endParaRPr lang="en-US"/>
          </a:p>
        </p:txBody>
      </p:sp>
      <p:sp>
        <p:nvSpPr>
          <p:cNvPr id="5" name="Footer Placeholder 4"/>
          <p:cNvSpPr>
            <a:spLocks noGrp="1"/>
          </p:cNvSpPr>
          <p:nvPr>
            <p:ph type="ftr" sz="quarter" idx="11"/>
          </p:nvPr>
        </p:nvSpPr>
        <p:spPr>
          <a:xfrm>
            <a:off x="2831978" y="6356354"/>
            <a:ext cx="3283073" cy="365125"/>
          </a:xfrm>
        </p:spPr>
        <p:txBody>
          <a:bodyPr/>
          <a:lstStyle/>
          <a:p>
            <a:endParaRPr lang="en-US"/>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13880442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3197506"/>
            <a:ext cx="7886700" cy="1114960"/>
          </a:xfrm>
        </p:spPr>
        <p:txBody>
          <a:bodyPr anchor="b">
            <a:normAutofit/>
          </a:bodyPr>
          <a:lstStyle>
            <a:lvl1pPr algn="ctr">
              <a:defRPr sz="5250" b="1" baseline="0">
                <a:solidFill>
                  <a:schemeClr val="bg1"/>
                </a:solidFill>
              </a:defRPr>
            </a:lvl1pPr>
          </a:lstStyle>
          <a:p>
            <a:r>
              <a:rPr lang="en-US"/>
              <a:t>Thank you</a:t>
            </a:r>
          </a:p>
        </p:txBody>
      </p:sp>
      <p:sp>
        <p:nvSpPr>
          <p:cNvPr id="7" name="Text Placeholder 6"/>
          <p:cNvSpPr>
            <a:spLocks noGrp="1"/>
          </p:cNvSpPr>
          <p:nvPr>
            <p:ph type="body" sz="quarter" idx="13"/>
          </p:nvPr>
        </p:nvSpPr>
        <p:spPr>
          <a:xfrm>
            <a:off x="1573563" y="4580177"/>
            <a:ext cx="5913088" cy="1527661"/>
          </a:xfrm>
        </p:spPr>
        <p:txBody>
          <a:bodyPr>
            <a:normAutofit/>
          </a:bodyPr>
          <a:lstStyle>
            <a:lvl1pPr marL="0" indent="0" algn="ctr">
              <a:buNone/>
              <a:defRPr sz="1800" b="1">
                <a:solidFill>
                  <a:schemeClr val="bg1"/>
                </a:solidFill>
              </a:defRPr>
            </a:lvl1pPr>
          </a:lstStyle>
          <a:p>
            <a:pPr lvl="0"/>
            <a:r>
              <a:rPr lang="en-US"/>
              <a:t>Edit Master text styles</a:t>
            </a:r>
          </a:p>
        </p:txBody>
      </p:sp>
      <p:sp>
        <p:nvSpPr>
          <p:cNvPr id="3" name="Date Placeholder 2"/>
          <p:cNvSpPr>
            <a:spLocks noGrp="1"/>
          </p:cNvSpPr>
          <p:nvPr>
            <p:ph type="dt" sz="half" idx="10"/>
          </p:nvPr>
        </p:nvSpPr>
        <p:spPr/>
        <p:txBody>
          <a:bodyPr/>
          <a:lstStyle/>
          <a:p>
            <a:fld id="{CE0F2C72-0207-403C-921D-90EF0254586B}" type="datetime1">
              <a:rPr lang="en-US" smtClean="0"/>
              <a:t>7/14/2025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64D530-B60B-4A5A-91C0-C766C58A4783}" type="slidenum">
              <a:rPr lang="en-US" smtClean="0"/>
              <a:t>‹#›</a:t>
            </a:fld>
            <a:endParaRPr lang="en-US"/>
          </a:p>
        </p:txBody>
      </p:sp>
      <p:cxnSp>
        <p:nvCxnSpPr>
          <p:cNvPr id="13" name="Line 1"/>
          <p:cNvCxnSpPr/>
          <p:nvPr userDrawn="1"/>
        </p:nvCxnSpPr>
        <p:spPr>
          <a:xfrm>
            <a:off x="586756" y="4431071"/>
            <a:ext cx="7886700" cy="2625"/>
          </a:xfrm>
          <a:prstGeom prst="line">
            <a:avLst/>
          </a:prstGeom>
          <a:ln w="57150">
            <a:solidFill>
              <a:schemeClr val="accent1"/>
            </a:solidFill>
          </a:ln>
          <a:effectLst/>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692211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Layout">
    <p:bg>
      <p:bgPr>
        <a:gradFill>
          <a:gsLst>
            <a:gs pos="0">
              <a:srgbClr val="556A7E"/>
            </a:gs>
            <a:gs pos="35000">
              <a:srgbClr val="556A7E"/>
            </a:gs>
            <a:gs pos="100000">
              <a:srgbClr val="333333"/>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title="&quot;&quot;">
            <a:extLst>
              <a:ext uri="{FF2B5EF4-FFF2-40B4-BE49-F238E27FC236}">
                <a16:creationId xmlns:a16="http://schemas.microsoft.com/office/drawing/2014/main" id="{DE3F76AE-A06E-4432-81ED-28CBF6FB1A98}"/>
              </a:ext>
            </a:extLst>
          </p:cNvPr>
          <p:cNvSpPr>
            <a:spLocks noGrp="1"/>
          </p:cNvSpPr>
          <p:nvPr>
            <p:ph type="title" hasCustomPrompt="1"/>
          </p:nvPr>
        </p:nvSpPr>
        <p:spPr>
          <a:xfrm>
            <a:off x="623888" y="1762298"/>
            <a:ext cx="7886700" cy="1971503"/>
          </a:xfrm>
          <a:ln w="63500">
            <a:solidFill>
              <a:schemeClr val="bg1"/>
            </a:solidFill>
          </a:ln>
        </p:spPr>
        <p:txBody>
          <a:bodyPr anchor="ctr" anchorCtr="0">
            <a:normAutofit/>
          </a:bodyPr>
          <a:lstStyle>
            <a:lvl1pPr algn="ctr">
              <a:defRPr sz="4950" b="1">
                <a:solidFill>
                  <a:schemeClr val="bg1"/>
                </a:solidFill>
                <a:latin typeface="+mn-lt"/>
              </a:defRPr>
            </a:lvl1pPr>
          </a:lstStyle>
          <a:p>
            <a:r>
              <a:rPr lang="en-US"/>
              <a:t>CLICK TO EDIT MASTER TITLE SLIDE	</a:t>
            </a:r>
          </a:p>
        </p:txBody>
      </p:sp>
      <p:sp>
        <p:nvSpPr>
          <p:cNvPr id="3" name="Text Placeholder 2">
            <a:extLst>
              <a:ext uri="{FF2B5EF4-FFF2-40B4-BE49-F238E27FC236}">
                <a16:creationId xmlns:a16="http://schemas.microsoft.com/office/drawing/2014/main" id="{D09E720B-E25C-49B3-978B-6706735DDA41}"/>
              </a:ext>
            </a:extLst>
          </p:cNvPr>
          <p:cNvSpPr>
            <a:spLocks noGrp="1"/>
          </p:cNvSpPr>
          <p:nvPr>
            <p:ph type="body" idx="1"/>
          </p:nvPr>
        </p:nvSpPr>
        <p:spPr>
          <a:xfrm>
            <a:off x="628650" y="3887609"/>
            <a:ext cx="7886700" cy="544878"/>
          </a:xfrm>
        </p:spPr>
        <p:txBody>
          <a:bodyPr>
            <a:normAutofit/>
          </a:bodyPr>
          <a:lstStyle>
            <a:lvl1pPr marL="0" indent="0" algn="ctr">
              <a:buNone/>
              <a:defRPr sz="2400">
                <a:solidFill>
                  <a:schemeClr val="bg1"/>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Text Placeholder 5">
            <a:extLst>
              <a:ext uri="{FF2B5EF4-FFF2-40B4-BE49-F238E27FC236}">
                <a16:creationId xmlns:a16="http://schemas.microsoft.com/office/drawing/2014/main" id="{DBBC5130-6735-419A-B1B8-C36EA21FC405}"/>
              </a:ext>
            </a:extLst>
          </p:cNvPr>
          <p:cNvSpPr>
            <a:spLocks noGrp="1"/>
          </p:cNvSpPr>
          <p:nvPr>
            <p:ph type="body" sz="quarter" idx="10" hasCustomPrompt="1"/>
          </p:nvPr>
        </p:nvSpPr>
        <p:spPr>
          <a:xfrm>
            <a:off x="628650" y="4432301"/>
            <a:ext cx="7881938" cy="727075"/>
          </a:xfrm>
        </p:spPr>
        <p:txBody>
          <a:bodyPr>
            <a:normAutofit/>
          </a:bodyPr>
          <a:lstStyle>
            <a:lvl1pPr marL="0" indent="0" algn="ctr">
              <a:buNone/>
              <a:defRPr sz="1350" b="1">
                <a:solidFill>
                  <a:schemeClr val="bg1"/>
                </a:solidFill>
              </a:defRPr>
            </a:lvl1pPr>
          </a:lstStyle>
          <a:p>
            <a:pPr lvl="0"/>
            <a:r>
              <a:rPr lang="en-US"/>
              <a:t>Presenter</a:t>
            </a:r>
          </a:p>
        </p:txBody>
      </p:sp>
      <p:cxnSp>
        <p:nvCxnSpPr>
          <p:cNvPr id="10" name="Straight Connector 22" title="&quot; &quot;">
            <a:extLst>
              <a:ext uri="{FF2B5EF4-FFF2-40B4-BE49-F238E27FC236}">
                <a16:creationId xmlns:a16="http://schemas.microsoft.com/office/drawing/2014/main" id="{C518FDB4-615D-4BD8-B84D-E2866EE4D7D0}"/>
              </a:ext>
            </a:extLst>
          </p:cNvPr>
          <p:cNvCxnSpPr>
            <a:cxnSpLocks noChangeShapeType="1"/>
          </p:cNvCxnSpPr>
          <p:nvPr userDrawn="1"/>
        </p:nvCxnSpPr>
        <p:spPr bwMode="auto">
          <a:xfrm>
            <a:off x="0" y="161925"/>
            <a:ext cx="9144000" cy="0"/>
          </a:xfrm>
          <a:prstGeom prst="line">
            <a:avLst/>
          </a:prstGeom>
          <a:ln w="762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37064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a:gsLst>
            <a:gs pos="0">
              <a:srgbClr val="005CB9"/>
            </a:gs>
            <a:gs pos="35000">
              <a:srgbClr val="005CB9"/>
            </a:gs>
            <a:gs pos="100000">
              <a:srgbClr val="1F4E79"/>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Picture 6" title="&quot;&quot;">
            <a:extLst>
              <a:ext uri="{FF2B5EF4-FFF2-40B4-BE49-F238E27FC236}">
                <a16:creationId xmlns:a16="http://schemas.microsoft.com/office/drawing/2014/main" id="{4640CF87-8DF6-4C8B-97AA-9ABBA6BC43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9614"/>
          <a:stretch/>
        </p:blipFill>
        <p:spPr>
          <a:xfrm>
            <a:off x="1" y="6014860"/>
            <a:ext cx="9144000" cy="843141"/>
          </a:xfrm>
          <a:prstGeom prst="rect">
            <a:avLst/>
          </a:prstGeom>
          <a:ln>
            <a:noFill/>
          </a:ln>
        </p:spPr>
      </p:pic>
      <p:cxnSp>
        <p:nvCxnSpPr>
          <p:cNvPr id="8" name="Straight Connector 22" title="&quot; &quot;">
            <a:extLst>
              <a:ext uri="{FF2B5EF4-FFF2-40B4-BE49-F238E27FC236}">
                <a16:creationId xmlns:a16="http://schemas.microsoft.com/office/drawing/2014/main" id="{D13F4D1B-EF1A-49B9-B402-0B004EF26F30}"/>
              </a:ext>
            </a:extLst>
          </p:cNvPr>
          <p:cNvCxnSpPr>
            <a:cxnSpLocks noChangeShapeType="1"/>
          </p:cNvCxnSpPr>
          <p:nvPr userDrawn="1"/>
        </p:nvCxnSpPr>
        <p:spPr bwMode="auto">
          <a:xfrm>
            <a:off x="0" y="5997388"/>
            <a:ext cx="9144000"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pic>
        <p:nvPicPr>
          <p:cNvPr id="9" name="Picture 8" title="Texas Department of State Health Services logo">
            <a:extLst>
              <a:ext uri="{FF2B5EF4-FFF2-40B4-BE49-F238E27FC236}">
                <a16:creationId xmlns:a16="http://schemas.microsoft.com/office/drawing/2014/main" id="{CBA3BA64-CAE0-4BE1-AAB8-D83A5CA4B1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17" y="5979919"/>
            <a:ext cx="2427504" cy="872853"/>
          </a:xfrm>
          <a:prstGeom prst="rect">
            <a:avLst/>
          </a:prstGeom>
        </p:spPr>
      </p:pic>
      <p:sp>
        <p:nvSpPr>
          <p:cNvPr id="2" name="Title 1">
            <a:extLst>
              <a:ext uri="{FF2B5EF4-FFF2-40B4-BE49-F238E27FC236}">
                <a16:creationId xmlns:a16="http://schemas.microsoft.com/office/drawing/2014/main" id="{DE3F76AE-A06E-4432-81ED-28CBF6FB1A98}"/>
              </a:ext>
            </a:extLst>
          </p:cNvPr>
          <p:cNvSpPr>
            <a:spLocks noGrp="1"/>
          </p:cNvSpPr>
          <p:nvPr>
            <p:ph type="title" hasCustomPrompt="1"/>
          </p:nvPr>
        </p:nvSpPr>
        <p:spPr>
          <a:xfrm>
            <a:off x="623888" y="860611"/>
            <a:ext cx="7886700" cy="2873190"/>
          </a:xfrm>
        </p:spPr>
        <p:txBody>
          <a:bodyPr anchor="b"/>
          <a:lstStyle>
            <a:lvl1pPr>
              <a:defRPr sz="4500" b="1">
                <a:solidFill>
                  <a:schemeClr val="bg1"/>
                </a:solidFill>
                <a:latin typeface="+mn-lt"/>
              </a:defRPr>
            </a:lvl1pPr>
          </a:lstStyle>
          <a:p>
            <a:r>
              <a:rPr lang="en-US"/>
              <a:t>CLICK TO EDIT MASTER TITLE SLIDE	</a:t>
            </a:r>
          </a:p>
        </p:txBody>
      </p:sp>
      <p:sp>
        <p:nvSpPr>
          <p:cNvPr id="3" name="Text Placeholder 2">
            <a:extLst>
              <a:ext uri="{FF2B5EF4-FFF2-40B4-BE49-F238E27FC236}">
                <a16:creationId xmlns:a16="http://schemas.microsoft.com/office/drawing/2014/main" id="{D09E720B-E25C-49B3-978B-6706735DDA41}"/>
              </a:ext>
            </a:extLst>
          </p:cNvPr>
          <p:cNvSpPr>
            <a:spLocks noGrp="1"/>
          </p:cNvSpPr>
          <p:nvPr>
            <p:ph type="body" idx="1"/>
          </p:nvPr>
        </p:nvSpPr>
        <p:spPr>
          <a:xfrm>
            <a:off x="628650" y="3887609"/>
            <a:ext cx="7886700" cy="1500187"/>
          </a:xfrm>
        </p:spPr>
        <p:txBody>
          <a:bodyPr/>
          <a:lstStyle>
            <a:lvl1pPr marL="0" indent="0">
              <a:buNone/>
              <a:defRPr sz="1800">
                <a:solidFill>
                  <a:schemeClr val="bg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7D32FE2D-EC07-4B38-9F3D-0808B11B08CC}"/>
              </a:ext>
            </a:extLst>
          </p:cNvPr>
          <p:cNvSpPr>
            <a:spLocks noGrp="1"/>
          </p:cNvSpPr>
          <p:nvPr>
            <p:ph type="ftr" sz="quarter" idx="11"/>
          </p:nvPr>
        </p:nvSpPr>
        <p:spPr>
          <a:xfrm>
            <a:off x="5922169" y="6288649"/>
            <a:ext cx="3086100" cy="365125"/>
          </a:xfrm>
        </p:spPr>
        <p:txBody>
          <a:bodyPr anchor="b" anchorCtr="1"/>
          <a:lstStyle>
            <a:lvl1pPr>
              <a:defRPr sz="1350">
                <a:solidFill>
                  <a:schemeClr val="bg1"/>
                </a:solidFill>
              </a:defRPr>
            </a:lvl1pPr>
          </a:lstStyle>
          <a:p>
            <a:endParaRPr lang="en-US"/>
          </a:p>
        </p:txBody>
      </p:sp>
    </p:spTree>
    <p:extLst>
      <p:ext uri="{BB962C8B-B14F-4D97-AF65-F5344CB8AC3E}">
        <p14:creationId xmlns:p14="http://schemas.microsoft.com/office/powerpoint/2010/main" val="21193489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DSHS Logo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0FFC8C-FFA4-4B32-A71B-6DF399E157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369" b="8164"/>
          <a:stretch/>
        </p:blipFill>
        <p:spPr>
          <a:xfrm>
            <a:off x="0" y="0"/>
            <a:ext cx="9144000" cy="6858000"/>
          </a:xfrm>
          <a:prstGeom prst="rect">
            <a:avLst/>
          </a:prstGeom>
          <a:ln>
            <a:noFill/>
          </a:ln>
        </p:spPr>
      </p:pic>
      <p:cxnSp>
        <p:nvCxnSpPr>
          <p:cNvPr id="8" name="Straight Connector 22" title="&quot; &quot;">
            <a:extLst>
              <a:ext uri="{FF2B5EF4-FFF2-40B4-BE49-F238E27FC236}">
                <a16:creationId xmlns:a16="http://schemas.microsoft.com/office/drawing/2014/main" id="{B0F96CC1-470A-4CE3-9A55-CB49B5FCDE62}"/>
              </a:ext>
            </a:extLst>
          </p:cNvPr>
          <p:cNvCxnSpPr>
            <a:cxnSpLocks noChangeShapeType="1"/>
          </p:cNvCxnSpPr>
          <p:nvPr userDrawn="1"/>
        </p:nvCxnSpPr>
        <p:spPr bwMode="auto">
          <a:xfrm>
            <a:off x="0" y="171256"/>
            <a:ext cx="9144000" cy="0"/>
          </a:xfrm>
          <a:prstGeom prst="line">
            <a:avLst/>
          </a:prstGeom>
          <a:ln w="762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pic>
        <p:nvPicPr>
          <p:cNvPr id="10" name="Picture 9" title="Texas Department of State Health Services logo">
            <a:extLst>
              <a:ext uri="{FF2B5EF4-FFF2-40B4-BE49-F238E27FC236}">
                <a16:creationId xmlns:a16="http://schemas.microsoft.com/office/drawing/2014/main" id="{A2B8BECE-B9F2-4BF8-901C-9069CB22B8A5}"/>
              </a:ext>
            </a:extLst>
          </p:cNvPr>
          <p:cNvPicPr>
            <a:picLocks noChangeAspect="1"/>
          </p:cNvPicPr>
          <p:nvPr userDrawn="1"/>
        </p:nvPicPr>
        <p:blipFill>
          <a:blip r:embed="rId3"/>
          <a:stretch>
            <a:fillRect/>
          </a:stretch>
        </p:blipFill>
        <p:spPr>
          <a:xfrm>
            <a:off x="863787" y="2096909"/>
            <a:ext cx="7416427" cy="2664183"/>
          </a:xfrm>
          <a:prstGeom prst="rect">
            <a:avLst/>
          </a:prstGeom>
        </p:spPr>
      </p:pic>
    </p:spTree>
    <p:extLst>
      <p:ext uri="{BB962C8B-B14F-4D97-AF65-F5344CB8AC3E}">
        <p14:creationId xmlns:p14="http://schemas.microsoft.com/office/powerpoint/2010/main" val="26547174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Content &amp; Pictur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6ABD5-C31F-46EC-9CD3-DED924A08517}"/>
              </a:ext>
            </a:extLst>
          </p:cNvPr>
          <p:cNvSpPr>
            <a:spLocks noGrp="1"/>
          </p:cNvSpPr>
          <p:nvPr>
            <p:ph type="title"/>
          </p:nvPr>
        </p:nvSpPr>
        <p:spPr>
          <a:xfrm>
            <a:off x="628650" y="365126"/>
            <a:ext cx="3886200" cy="1108807"/>
          </a:xfrm>
        </p:spPr>
        <p:txBody>
          <a:bodyPr/>
          <a:lstStyle>
            <a:lvl1pPr>
              <a:defRPr b="1">
                <a:solidFill>
                  <a:srgbClr val="003087"/>
                </a:solidFill>
                <a:latin typeface="+mn-lt"/>
              </a:defRPr>
            </a:lvl1pPr>
          </a:lstStyle>
          <a:p>
            <a:r>
              <a:rPr lang="en-US"/>
              <a:t>Click to edit Master title style</a:t>
            </a:r>
          </a:p>
        </p:txBody>
      </p:sp>
      <p:sp>
        <p:nvSpPr>
          <p:cNvPr id="10" name="Subtitle 2">
            <a:extLst>
              <a:ext uri="{FF2B5EF4-FFF2-40B4-BE49-F238E27FC236}">
                <a16:creationId xmlns:a16="http://schemas.microsoft.com/office/drawing/2014/main" id="{CB133A63-C708-47BD-ACF4-8B6CB2BD3D06}"/>
              </a:ext>
            </a:extLst>
          </p:cNvPr>
          <p:cNvSpPr>
            <a:spLocks noGrp="1"/>
          </p:cNvSpPr>
          <p:nvPr>
            <p:ph type="subTitle" idx="13"/>
          </p:nvPr>
        </p:nvSpPr>
        <p:spPr>
          <a:xfrm>
            <a:off x="628650" y="1473933"/>
            <a:ext cx="3886200" cy="408005"/>
          </a:xfrm>
        </p:spPr>
        <p:txBody>
          <a:bodyPr/>
          <a:lstStyle>
            <a:lvl1pPr marL="0" indent="0" algn="l">
              <a:buNone/>
              <a:defRPr sz="1800" b="1">
                <a:solidFill>
                  <a:srgbClr val="3F576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3" name="Content Placeholder 2">
            <a:extLst>
              <a:ext uri="{FF2B5EF4-FFF2-40B4-BE49-F238E27FC236}">
                <a16:creationId xmlns:a16="http://schemas.microsoft.com/office/drawing/2014/main" id="{C9FC7437-CEE2-4D3D-ABFF-BA414C9612E1}"/>
              </a:ext>
            </a:extLst>
          </p:cNvPr>
          <p:cNvSpPr>
            <a:spLocks noGrp="1"/>
          </p:cNvSpPr>
          <p:nvPr>
            <p:ph sz="half" idx="1"/>
          </p:nvPr>
        </p:nvSpPr>
        <p:spPr>
          <a:xfrm>
            <a:off x="628650" y="2202023"/>
            <a:ext cx="3886200" cy="3974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16">
            <a:extLst>
              <a:ext uri="{FF2B5EF4-FFF2-40B4-BE49-F238E27FC236}">
                <a16:creationId xmlns:a16="http://schemas.microsoft.com/office/drawing/2014/main" id="{F01F10DD-B56D-4580-8ED0-FA1631DEED4F}"/>
              </a:ext>
            </a:extLst>
          </p:cNvPr>
          <p:cNvSpPr>
            <a:spLocks noGrp="1"/>
          </p:cNvSpPr>
          <p:nvPr>
            <p:ph type="pic" sz="quarter" idx="14"/>
          </p:nvPr>
        </p:nvSpPr>
        <p:spPr>
          <a:xfrm>
            <a:off x="4672012" y="0"/>
            <a:ext cx="4471988" cy="6626578"/>
          </a:xfrm>
        </p:spPr>
        <p:txBody>
          <a:bodyPr/>
          <a:lstStyle/>
          <a:p>
            <a:r>
              <a:rPr lang="en-US"/>
              <a:t>Click icon to add picture</a:t>
            </a:r>
          </a:p>
        </p:txBody>
      </p:sp>
      <p:sp>
        <p:nvSpPr>
          <p:cNvPr id="11" name="Pentagon 9">
            <a:extLst>
              <a:ext uri="{FF2B5EF4-FFF2-40B4-BE49-F238E27FC236}">
                <a16:creationId xmlns:a16="http://schemas.microsoft.com/office/drawing/2014/main" id="{074A4DD4-1876-4878-9EFC-2A372FE3E4E6}"/>
              </a:ext>
            </a:extLst>
          </p:cNvPr>
          <p:cNvSpPr/>
          <p:nvPr userDrawn="1"/>
        </p:nvSpPr>
        <p:spPr>
          <a:xfrm>
            <a:off x="0" y="1881937"/>
            <a:ext cx="4672013"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46" tIns="32273" rIns="64546" bIns="32273" numCol="1" spcCol="0" rtlCol="0" fromWordArt="0" anchor="ctr" anchorCtr="0" forceAA="0" compatLnSpc="1">
            <a:prstTxWarp prst="textNoShape">
              <a:avLst/>
            </a:prstTxWarp>
            <a:noAutofit/>
          </a:bodyPr>
          <a:lstStyle/>
          <a:p>
            <a:pPr algn="ctr"/>
            <a:endParaRPr lang="en-US" sz="1694" b="1">
              <a:solidFill>
                <a:schemeClr val="tx1"/>
              </a:solidFill>
            </a:endParaRPr>
          </a:p>
        </p:txBody>
      </p:sp>
    </p:spTree>
    <p:extLst>
      <p:ext uri="{BB962C8B-B14F-4D97-AF65-F5344CB8AC3E}">
        <p14:creationId xmlns:p14="http://schemas.microsoft.com/office/powerpoint/2010/main" val="18106229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6ABD5-C31F-46EC-9CD3-DED924A08517}"/>
              </a:ext>
            </a:extLst>
          </p:cNvPr>
          <p:cNvSpPr>
            <a:spLocks noGrp="1"/>
          </p:cNvSpPr>
          <p:nvPr>
            <p:ph type="title"/>
          </p:nvPr>
        </p:nvSpPr>
        <p:spPr>
          <a:xfrm>
            <a:off x="628650" y="365126"/>
            <a:ext cx="3886200" cy="1108807"/>
          </a:xfrm>
        </p:spPr>
        <p:txBody>
          <a:bodyPr/>
          <a:lstStyle>
            <a:lvl1pPr>
              <a:defRPr b="1">
                <a:solidFill>
                  <a:srgbClr val="003087"/>
                </a:solidFill>
                <a:latin typeface="+mn-lt"/>
              </a:defRPr>
            </a:lvl1pPr>
          </a:lstStyle>
          <a:p>
            <a:r>
              <a:rPr lang="en-US"/>
              <a:t>Click to edit Master title style</a:t>
            </a:r>
          </a:p>
        </p:txBody>
      </p:sp>
      <p:sp>
        <p:nvSpPr>
          <p:cNvPr id="10" name="Subtitle 2">
            <a:extLst>
              <a:ext uri="{FF2B5EF4-FFF2-40B4-BE49-F238E27FC236}">
                <a16:creationId xmlns:a16="http://schemas.microsoft.com/office/drawing/2014/main" id="{CB133A63-C708-47BD-ACF4-8B6CB2BD3D06}"/>
              </a:ext>
            </a:extLst>
          </p:cNvPr>
          <p:cNvSpPr>
            <a:spLocks noGrp="1"/>
          </p:cNvSpPr>
          <p:nvPr>
            <p:ph type="subTitle" idx="13"/>
          </p:nvPr>
        </p:nvSpPr>
        <p:spPr>
          <a:xfrm>
            <a:off x="628650" y="1473933"/>
            <a:ext cx="3886200" cy="408005"/>
          </a:xfrm>
        </p:spPr>
        <p:txBody>
          <a:bodyPr/>
          <a:lstStyle>
            <a:lvl1pPr marL="0" indent="0" algn="l">
              <a:buNone/>
              <a:defRPr sz="1800" b="1">
                <a:solidFill>
                  <a:srgbClr val="3F576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3" name="Content Placeholder 2">
            <a:extLst>
              <a:ext uri="{FF2B5EF4-FFF2-40B4-BE49-F238E27FC236}">
                <a16:creationId xmlns:a16="http://schemas.microsoft.com/office/drawing/2014/main" id="{C9FC7437-CEE2-4D3D-ABFF-BA414C9612E1}"/>
              </a:ext>
            </a:extLst>
          </p:cNvPr>
          <p:cNvSpPr>
            <a:spLocks noGrp="1"/>
          </p:cNvSpPr>
          <p:nvPr>
            <p:ph sz="half" idx="1"/>
          </p:nvPr>
        </p:nvSpPr>
        <p:spPr>
          <a:xfrm>
            <a:off x="628650" y="2202023"/>
            <a:ext cx="3886200" cy="3974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hart Placeholder 4">
            <a:extLst>
              <a:ext uri="{FF2B5EF4-FFF2-40B4-BE49-F238E27FC236}">
                <a16:creationId xmlns:a16="http://schemas.microsoft.com/office/drawing/2014/main" id="{988DF98B-20B8-4A8B-B42A-3A01690B356B}"/>
              </a:ext>
            </a:extLst>
          </p:cNvPr>
          <p:cNvSpPr>
            <a:spLocks noGrp="1"/>
          </p:cNvSpPr>
          <p:nvPr>
            <p:ph type="chart" sz="quarter" idx="14"/>
          </p:nvPr>
        </p:nvSpPr>
        <p:spPr>
          <a:xfrm>
            <a:off x="4636294" y="365125"/>
            <a:ext cx="4336256" cy="5811838"/>
          </a:xfrm>
        </p:spPr>
        <p:txBody>
          <a:bodyPr/>
          <a:lstStyle/>
          <a:p>
            <a:r>
              <a:rPr lang="en-US"/>
              <a:t>Click icon to add chart</a:t>
            </a:r>
          </a:p>
        </p:txBody>
      </p:sp>
      <p:sp>
        <p:nvSpPr>
          <p:cNvPr id="11" name="Pentagon 9">
            <a:extLst>
              <a:ext uri="{FF2B5EF4-FFF2-40B4-BE49-F238E27FC236}">
                <a16:creationId xmlns:a16="http://schemas.microsoft.com/office/drawing/2014/main" id="{074A4DD4-1876-4878-9EFC-2A372FE3E4E6}"/>
              </a:ext>
            </a:extLst>
          </p:cNvPr>
          <p:cNvSpPr/>
          <p:nvPr userDrawn="1"/>
        </p:nvSpPr>
        <p:spPr>
          <a:xfrm>
            <a:off x="0" y="1881937"/>
            <a:ext cx="4636294"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46" tIns="32273" rIns="64546" bIns="32273" numCol="1" spcCol="0" rtlCol="0" fromWordArt="0" anchor="ctr" anchorCtr="0" forceAA="0" compatLnSpc="1">
            <a:prstTxWarp prst="textNoShape">
              <a:avLst/>
            </a:prstTxWarp>
            <a:noAutofit/>
          </a:bodyPr>
          <a:lstStyle/>
          <a:p>
            <a:pPr algn="ctr"/>
            <a:endParaRPr lang="en-US" sz="1694" b="1">
              <a:solidFill>
                <a:schemeClr val="tx1"/>
              </a:solidFill>
            </a:endParaRPr>
          </a:p>
        </p:txBody>
      </p:sp>
    </p:spTree>
    <p:extLst>
      <p:ext uri="{BB962C8B-B14F-4D97-AF65-F5344CB8AC3E}">
        <p14:creationId xmlns:p14="http://schemas.microsoft.com/office/powerpoint/2010/main" val="3557806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5" Type="http://schemas.openxmlformats.org/officeDocument/2006/relationships/slideLayout" Target="../slideLayouts/slideLayout120.xml"/><Relationship Id="rId10" Type="http://schemas.openxmlformats.org/officeDocument/2006/relationships/image" Target="../media/image11.png"/><Relationship Id="rId4" Type="http://schemas.openxmlformats.org/officeDocument/2006/relationships/slideLayout" Target="../slideLayouts/slideLayout119.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5" Type="http://schemas.openxmlformats.org/officeDocument/2006/relationships/slideLayout" Target="../slideLayouts/slideLayout128.xml"/><Relationship Id="rId10" Type="http://schemas.openxmlformats.org/officeDocument/2006/relationships/image" Target="../media/image11.png"/><Relationship Id="rId4" Type="http://schemas.openxmlformats.org/officeDocument/2006/relationships/slideLayout" Target="../slideLayouts/slideLayout127.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5" Type="http://schemas.openxmlformats.org/officeDocument/2006/relationships/slideLayout" Target="../slideLayouts/slideLayout136.xml"/><Relationship Id="rId10" Type="http://schemas.openxmlformats.org/officeDocument/2006/relationships/image" Target="../media/image11.png"/><Relationship Id="rId4" Type="http://schemas.openxmlformats.org/officeDocument/2006/relationships/slideLayout" Target="../slideLayouts/slideLayout135.xml"/><Relationship Id="rId9"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image" Target="../media/image11.pn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3.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image" Target="../media/image11.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4.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1.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1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theme" Target="../theme/theme8.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3" Type="http://schemas.openxmlformats.org/officeDocument/2006/relationships/slideLayout" Target="../slideLayouts/slideLayout97.xml"/><Relationship Id="rId21" Type="http://schemas.openxmlformats.org/officeDocument/2006/relationships/slideLayout" Target="../slideLayouts/slideLayout115.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image" Target="../media/image11.png"/><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lumMod val="40000"/>
                    <a:lumOff val="60000"/>
                  </a:schemeClr>
                </a:solidFill>
              </a:defRPr>
            </a:lvl1pPr>
          </a:lstStyle>
          <a:p>
            <a:fld id="{DF873E9B-516D-4A06-8709-F8CF725E37CA}" type="datetime1">
              <a:rPr lang="en-US" smtClean="0"/>
              <a:t>7/14/2025</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lumMod val="40000"/>
                    <a:lumOff val="60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lumMod val="40000"/>
                    <a:lumOff val="60000"/>
                  </a:schemeClr>
                </a:solidFill>
              </a:defRPr>
            </a:lvl1pPr>
          </a:lstStyle>
          <a:p>
            <a:fld id="{3D109FF3-1548-4CDB-B82B-70387ADEE53E}" type="slidenum">
              <a:rPr lang="en-US" smtClean="0"/>
              <a:pPr/>
              <a:t>‹#›</a:t>
            </a:fld>
            <a:endParaRPr lang="en-US"/>
          </a:p>
        </p:txBody>
      </p:sp>
    </p:spTree>
    <p:extLst>
      <p:ext uri="{BB962C8B-B14F-4D97-AF65-F5344CB8AC3E}">
        <p14:creationId xmlns:p14="http://schemas.microsoft.com/office/powerpoint/2010/main" val="2728656104"/>
      </p:ext>
    </p:extLst>
  </p:cSld>
  <p:clrMap bg1="lt1" tx1="dk1" bg2="lt2" tx2="dk2" accent1="accent1" accent2="accent2" accent3="accent3" accent4="accent4" accent5="accent5" accent6="accent6" hlink="hlink" folHlink="folHlink"/>
  <p:sldLayoutIdLst>
    <p:sldLayoutId id="2147483720" r:id="rId1"/>
    <p:sldLayoutId id="2147483717" r:id="rId2"/>
    <p:sldLayoutId id="2147483724" r:id="rId3"/>
    <p:sldLayoutId id="2147483722" r:id="rId4"/>
    <p:sldLayoutId id="2147483723" r:id="rId5"/>
    <p:sldLayoutId id="2147483698" r:id="rId6"/>
    <p:sldLayoutId id="2147483699" r:id="rId7"/>
    <p:sldLayoutId id="2147483700" r:id="rId8"/>
    <p:sldLayoutId id="2147483725" r:id="rId9"/>
    <p:sldLayoutId id="2147483721" r:id="rId10"/>
  </p:sldLayoutIdLst>
  <p:hf hdr="0"/>
  <p:txStyles>
    <p:titleStyle>
      <a:lvl1pPr algn="l" defTabSz="914400" rtl="0" eaLnBrk="1" latinLnBrk="0" hangingPunct="1">
        <a:lnSpc>
          <a:spcPct val="90000"/>
        </a:lnSpc>
        <a:spcBef>
          <a:spcPct val="0"/>
        </a:spcBef>
        <a:buNone/>
        <a:defRPr sz="5000" kern="1200">
          <a:solidFill>
            <a:schemeClr val="bg1"/>
          </a:solidFill>
          <a:latin typeface="Rockwell" panose="020606030202050204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461963"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684213"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4pPr>
      <a:lvl5pPr marL="1144588"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7" name="Rectangle 6" title="&quot;&quot;">
            <a:extLst>
              <a:ext uri="{FF2B5EF4-FFF2-40B4-BE49-F238E27FC236}">
                <a16:creationId xmlns:a16="http://schemas.microsoft.com/office/drawing/2014/main" id="{48752905-4F9E-4308-9D7D-79136CE22E29}"/>
              </a:ext>
            </a:extLst>
          </p:cNvPr>
          <p:cNvSpPr/>
          <p:nvPr userDrawn="1"/>
        </p:nvSpPr>
        <p:spPr>
          <a:xfrm>
            <a:off x="0" y="-24702"/>
            <a:ext cx="9144001" cy="8986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Pentagon 12" title="&quot;&quot;">
            <a:extLst>
              <a:ext uri="{FF2B5EF4-FFF2-40B4-BE49-F238E27FC236}">
                <a16:creationId xmlns:a16="http://schemas.microsoft.com/office/drawing/2014/main" id="{26D6B718-8D13-46EE-A2EA-3EC07DCA572F}"/>
              </a:ext>
            </a:extLst>
          </p:cNvPr>
          <p:cNvSpPr/>
          <p:nvPr userDrawn="1"/>
        </p:nvSpPr>
        <p:spPr>
          <a:xfrm>
            <a:off x="4860721" y="513145"/>
            <a:ext cx="4283280" cy="743040"/>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46" tIns="32273" rIns="64546" bIns="32273" numCol="1" spcCol="0" rtlCol="0" fromWordArt="0" anchor="ctr" anchorCtr="0" forceAA="0" compatLnSpc="1">
            <a:prstTxWarp prst="textNoShape">
              <a:avLst/>
            </a:prstTxWarp>
            <a:noAutofit/>
          </a:bodyPr>
          <a:lstStyle/>
          <a:p>
            <a:pPr algn="ctr"/>
            <a:endParaRPr lang="en-US" sz="1694" b="1">
              <a:solidFill>
                <a:schemeClr val="tx1"/>
              </a:solidFill>
            </a:endParaRPr>
          </a:p>
        </p:txBody>
      </p:sp>
      <p:sp>
        <p:nvSpPr>
          <p:cNvPr id="9" name="Pentagon 13" title="&quot;&quot;">
            <a:extLst>
              <a:ext uri="{FF2B5EF4-FFF2-40B4-BE49-F238E27FC236}">
                <a16:creationId xmlns:a16="http://schemas.microsoft.com/office/drawing/2014/main" id="{ED62EF45-C9C0-4413-81FE-899E260FD808}"/>
              </a:ext>
            </a:extLst>
          </p:cNvPr>
          <p:cNvSpPr/>
          <p:nvPr userDrawn="1"/>
        </p:nvSpPr>
        <p:spPr>
          <a:xfrm>
            <a:off x="0" y="365125"/>
            <a:ext cx="7111001" cy="1039080"/>
          </a:xfrm>
          <a:prstGeom prst="homePlate">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46" tIns="32273" rIns="64546" bIns="32273" numCol="1" spcCol="0" rtlCol="0" fromWordArt="0" anchor="ctr" anchorCtr="0" forceAA="0" compatLnSpc="1">
            <a:prstTxWarp prst="textNoShape">
              <a:avLst/>
            </a:prstTxWarp>
            <a:noAutofit/>
          </a:bodyPr>
          <a:lstStyle/>
          <a:p>
            <a:pPr algn="ctr"/>
            <a:endParaRPr lang="en-US" sz="1694" b="1">
              <a:solidFill>
                <a:schemeClr val="tx1"/>
              </a:solidFill>
            </a:endParaRPr>
          </a:p>
        </p:txBody>
      </p:sp>
      <p:pic>
        <p:nvPicPr>
          <p:cNvPr id="11" name="Picture 10" title="&quot;&quot;">
            <a:extLst>
              <a:ext uri="{FF2B5EF4-FFF2-40B4-BE49-F238E27FC236}">
                <a16:creationId xmlns:a16="http://schemas.microsoft.com/office/drawing/2014/main" id="{53B8FF7F-B71D-4E67-925E-01F7866EB63E}"/>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89614" b="8157"/>
          <a:stretch/>
        </p:blipFill>
        <p:spPr>
          <a:xfrm>
            <a:off x="0" y="6677026"/>
            <a:ext cx="9144000" cy="180975"/>
          </a:xfrm>
          <a:prstGeom prst="rect">
            <a:avLst/>
          </a:prstGeom>
          <a:ln>
            <a:noFill/>
          </a:ln>
        </p:spPr>
      </p:pic>
      <p:sp>
        <p:nvSpPr>
          <p:cNvPr id="2" name="Title Placeholder 1">
            <a:extLst>
              <a:ext uri="{FF2B5EF4-FFF2-40B4-BE49-F238E27FC236}">
                <a16:creationId xmlns:a16="http://schemas.microsoft.com/office/drawing/2014/main" id="{5D2D2514-FF0E-43CF-9DEC-E8FFEC1363A7}"/>
              </a:ext>
            </a:extLst>
          </p:cNvPr>
          <p:cNvSpPr>
            <a:spLocks noGrp="1"/>
          </p:cNvSpPr>
          <p:nvPr>
            <p:ph type="title"/>
          </p:nvPr>
        </p:nvSpPr>
        <p:spPr>
          <a:xfrm>
            <a:off x="628650" y="21113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43C64B-EE6C-49CE-AC9C-4EF026EBE31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643558-8669-4E59-AFD4-2D647B02798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C21AD61A-3E46-4A91-9409-1DF22E3CDDD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5899FE-B918-439A-8725-B7C54401987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B6B54E4-5A71-4511-84E9-33A1CA2A9EE3}" type="slidenum">
              <a:rPr lang="en-US" smtClean="0"/>
              <a:t>‹#›</a:t>
            </a:fld>
            <a:endParaRPr lang="en-US"/>
          </a:p>
        </p:txBody>
      </p:sp>
      <p:cxnSp>
        <p:nvCxnSpPr>
          <p:cNvPr id="10" name="Straight Connector 22" title="&quot; &quot;">
            <a:extLst>
              <a:ext uri="{FF2B5EF4-FFF2-40B4-BE49-F238E27FC236}">
                <a16:creationId xmlns:a16="http://schemas.microsoft.com/office/drawing/2014/main" id="{6E5C70A8-3EE5-4D69-8AA3-93C6F7056F47}"/>
              </a:ext>
            </a:extLst>
          </p:cNvPr>
          <p:cNvCxnSpPr>
            <a:cxnSpLocks noChangeShapeType="1"/>
          </p:cNvCxnSpPr>
          <p:nvPr userDrawn="1"/>
        </p:nvCxnSpPr>
        <p:spPr bwMode="auto">
          <a:xfrm>
            <a:off x="-1" y="6659554"/>
            <a:ext cx="9144000"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9530202"/>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Lst>
  <p:hf hdr="0" ftr="0" dt="0"/>
  <p:txStyles>
    <p:titleStyle>
      <a:lvl1pPr algn="l" defTabSz="685800" rtl="0" eaLnBrk="1" latinLnBrk="0" hangingPunct="1">
        <a:lnSpc>
          <a:spcPct val="90000"/>
        </a:lnSpc>
        <a:spcBef>
          <a:spcPct val="0"/>
        </a:spcBef>
        <a:buNone/>
        <a:defRPr sz="3300" b="1" kern="1200">
          <a:solidFill>
            <a:schemeClr val="bg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7" name="Rectangle 6" title="&quot;&quot;">
            <a:extLst>
              <a:ext uri="{FF2B5EF4-FFF2-40B4-BE49-F238E27FC236}">
                <a16:creationId xmlns:a16="http://schemas.microsoft.com/office/drawing/2014/main" id="{48752905-4F9E-4308-9D7D-79136CE22E29}"/>
              </a:ext>
            </a:extLst>
          </p:cNvPr>
          <p:cNvSpPr/>
          <p:nvPr userDrawn="1"/>
        </p:nvSpPr>
        <p:spPr>
          <a:xfrm>
            <a:off x="0" y="-24702"/>
            <a:ext cx="9144001" cy="8986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Pentagon 12" title="&quot;&quot;">
            <a:extLst>
              <a:ext uri="{FF2B5EF4-FFF2-40B4-BE49-F238E27FC236}">
                <a16:creationId xmlns:a16="http://schemas.microsoft.com/office/drawing/2014/main" id="{26D6B718-8D13-46EE-A2EA-3EC07DCA572F}"/>
              </a:ext>
            </a:extLst>
          </p:cNvPr>
          <p:cNvSpPr/>
          <p:nvPr userDrawn="1"/>
        </p:nvSpPr>
        <p:spPr>
          <a:xfrm>
            <a:off x="4860721" y="513145"/>
            <a:ext cx="4283280" cy="743040"/>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46" tIns="32273" rIns="64546" bIns="32273" numCol="1" spcCol="0" rtlCol="0" fromWordArt="0" anchor="ctr" anchorCtr="0" forceAA="0" compatLnSpc="1">
            <a:prstTxWarp prst="textNoShape">
              <a:avLst/>
            </a:prstTxWarp>
            <a:noAutofit/>
          </a:bodyPr>
          <a:lstStyle/>
          <a:p>
            <a:pPr algn="ctr"/>
            <a:endParaRPr lang="en-US" sz="1694" b="1" dirty="0">
              <a:solidFill>
                <a:schemeClr val="tx1"/>
              </a:solidFill>
            </a:endParaRPr>
          </a:p>
        </p:txBody>
      </p:sp>
      <p:sp>
        <p:nvSpPr>
          <p:cNvPr id="9" name="Pentagon 13" title="&quot;&quot;">
            <a:extLst>
              <a:ext uri="{FF2B5EF4-FFF2-40B4-BE49-F238E27FC236}">
                <a16:creationId xmlns:a16="http://schemas.microsoft.com/office/drawing/2014/main" id="{ED62EF45-C9C0-4413-81FE-899E260FD808}"/>
              </a:ext>
            </a:extLst>
          </p:cNvPr>
          <p:cNvSpPr/>
          <p:nvPr userDrawn="1"/>
        </p:nvSpPr>
        <p:spPr>
          <a:xfrm>
            <a:off x="0" y="365125"/>
            <a:ext cx="7111001" cy="1039080"/>
          </a:xfrm>
          <a:prstGeom prst="homePlate">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46" tIns="32273" rIns="64546" bIns="32273" numCol="1" spcCol="0" rtlCol="0" fromWordArt="0" anchor="ctr" anchorCtr="0" forceAA="0" compatLnSpc="1">
            <a:prstTxWarp prst="textNoShape">
              <a:avLst/>
            </a:prstTxWarp>
            <a:noAutofit/>
          </a:bodyPr>
          <a:lstStyle/>
          <a:p>
            <a:pPr algn="ctr"/>
            <a:endParaRPr lang="en-US" sz="1694" b="1" dirty="0">
              <a:solidFill>
                <a:schemeClr val="tx1"/>
              </a:solidFill>
            </a:endParaRPr>
          </a:p>
        </p:txBody>
      </p:sp>
      <p:pic>
        <p:nvPicPr>
          <p:cNvPr id="11" name="Picture 10" title="&quot;&quot;">
            <a:extLst>
              <a:ext uri="{FF2B5EF4-FFF2-40B4-BE49-F238E27FC236}">
                <a16:creationId xmlns:a16="http://schemas.microsoft.com/office/drawing/2014/main" id="{53B8FF7F-B71D-4E67-925E-01F7866EB63E}"/>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89614" b="8157"/>
          <a:stretch/>
        </p:blipFill>
        <p:spPr>
          <a:xfrm>
            <a:off x="0" y="6677026"/>
            <a:ext cx="9144000" cy="180975"/>
          </a:xfrm>
          <a:prstGeom prst="rect">
            <a:avLst/>
          </a:prstGeom>
          <a:ln>
            <a:noFill/>
          </a:ln>
        </p:spPr>
      </p:pic>
      <p:sp>
        <p:nvSpPr>
          <p:cNvPr id="2" name="Title Placeholder 1">
            <a:extLst>
              <a:ext uri="{FF2B5EF4-FFF2-40B4-BE49-F238E27FC236}">
                <a16:creationId xmlns:a16="http://schemas.microsoft.com/office/drawing/2014/main" id="{5D2D2514-FF0E-43CF-9DEC-E8FFEC1363A7}"/>
              </a:ext>
            </a:extLst>
          </p:cNvPr>
          <p:cNvSpPr>
            <a:spLocks noGrp="1"/>
          </p:cNvSpPr>
          <p:nvPr>
            <p:ph type="title"/>
          </p:nvPr>
        </p:nvSpPr>
        <p:spPr>
          <a:xfrm>
            <a:off x="175765" y="25426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F43C64B-EE6C-49CE-AC9C-4EF026EBE31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C643558-8669-4E59-AFD4-2D647B02798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205D06A-407B-46FA-A0EC-F072866C22BF}" type="datetimeFigureOut">
              <a:rPr lang="en-US" smtClean="0"/>
              <a:t>7/14/2025</a:t>
            </a:fld>
            <a:endParaRPr lang="en-US"/>
          </a:p>
        </p:txBody>
      </p:sp>
      <p:sp>
        <p:nvSpPr>
          <p:cNvPr id="5" name="Footer Placeholder 4">
            <a:extLst>
              <a:ext uri="{FF2B5EF4-FFF2-40B4-BE49-F238E27FC236}">
                <a16:creationId xmlns:a16="http://schemas.microsoft.com/office/drawing/2014/main" id="{C21AD61A-3E46-4A91-9409-1DF22E3CDDD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5899FE-B918-439A-8725-B7C54401987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B6B54E4-5A71-4511-84E9-33A1CA2A9EE3}" type="slidenum">
              <a:rPr lang="en-US" smtClean="0"/>
              <a:t>‹#›</a:t>
            </a:fld>
            <a:endParaRPr lang="en-US"/>
          </a:p>
        </p:txBody>
      </p:sp>
      <p:cxnSp>
        <p:nvCxnSpPr>
          <p:cNvPr id="10" name="Straight Connector 22" title="&quot; &quot;">
            <a:extLst>
              <a:ext uri="{FF2B5EF4-FFF2-40B4-BE49-F238E27FC236}">
                <a16:creationId xmlns:a16="http://schemas.microsoft.com/office/drawing/2014/main" id="{6E5C70A8-3EE5-4D69-8AA3-93C6F7056F47}"/>
              </a:ext>
            </a:extLst>
          </p:cNvPr>
          <p:cNvCxnSpPr>
            <a:cxnSpLocks noChangeShapeType="1"/>
          </p:cNvCxnSpPr>
          <p:nvPr userDrawn="1"/>
        </p:nvCxnSpPr>
        <p:spPr bwMode="auto">
          <a:xfrm>
            <a:off x="-1" y="6659554"/>
            <a:ext cx="9144000"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6863177"/>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Lst>
  <p:txStyles>
    <p:titleStyle>
      <a:lvl1pPr algn="l" defTabSz="685800" rtl="0" eaLnBrk="1" latinLnBrk="0" hangingPunct="1">
        <a:lnSpc>
          <a:spcPct val="90000"/>
        </a:lnSpc>
        <a:spcBef>
          <a:spcPct val="0"/>
        </a:spcBef>
        <a:buNone/>
        <a:defRPr sz="3300" b="1" kern="1200">
          <a:solidFill>
            <a:schemeClr val="bg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7" name="Rectangle 6" title="&quot;&quot;">
            <a:extLst>
              <a:ext uri="{FF2B5EF4-FFF2-40B4-BE49-F238E27FC236}">
                <a16:creationId xmlns:a16="http://schemas.microsoft.com/office/drawing/2014/main" id="{48752905-4F9E-4308-9D7D-79136CE22E29}"/>
              </a:ext>
            </a:extLst>
          </p:cNvPr>
          <p:cNvSpPr/>
          <p:nvPr userDrawn="1"/>
        </p:nvSpPr>
        <p:spPr>
          <a:xfrm>
            <a:off x="0" y="-24702"/>
            <a:ext cx="9144001" cy="8986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Pentagon 12" title="&quot;&quot;">
            <a:extLst>
              <a:ext uri="{FF2B5EF4-FFF2-40B4-BE49-F238E27FC236}">
                <a16:creationId xmlns:a16="http://schemas.microsoft.com/office/drawing/2014/main" id="{26D6B718-8D13-46EE-A2EA-3EC07DCA572F}"/>
              </a:ext>
            </a:extLst>
          </p:cNvPr>
          <p:cNvSpPr/>
          <p:nvPr userDrawn="1"/>
        </p:nvSpPr>
        <p:spPr>
          <a:xfrm>
            <a:off x="4860721" y="513145"/>
            <a:ext cx="4283280" cy="743040"/>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46" tIns="32273" rIns="64546" bIns="32273" numCol="1" spcCol="0" rtlCol="0" fromWordArt="0" anchor="ctr" anchorCtr="0" forceAA="0" compatLnSpc="1">
            <a:prstTxWarp prst="textNoShape">
              <a:avLst/>
            </a:prstTxWarp>
            <a:noAutofit/>
          </a:bodyPr>
          <a:lstStyle/>
          <a:p>
            <a:pPr algn="ctr"/>
            <a:endParaRPr lang="en-US" sz="1694" b="1" dirty="0">
              <a:solidFill>
                <a:schemeClr val="tx1"/>
              </a:solidFill>
            </a:endParaRPr>
          </a:p>
        </p:txBody>
      </p:sp>
      <p:sp>
        <p:nvSpPr>
          <p:cNvPr id="9" name="Pentagon 13" title="&quot;&quot;">
            <a:extLst>
              <a:ext uri="{FF2B5EF4-FFF2-40B4-BE49-F238E27FC236}">
                <a16:creationId xmlns:a16="http://schemas.microsoft.com/office/drawing/2014/main" id="{ED62EF45-C9C0-4413-81FE-899E260FD808}"/>
              </a:ext>
            </a:extLst>
          </p:cNvPr>
          <p:cNvSpPr/>
          <p:nvPr userDrawn="1"/>
        </p:nvSpPr>
        <p:spPr>
          <a:xfrm>
            <a:off x="0" y="365125"/>
            <a:ext cx="7111001" cy="1039080"/>
          </a:xfrm>
          <a:prstGeom prst="homePlate">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46" tIns="32273" rIns="64546" bIns="32273" numCol="1" spcCol="0" rtlCol="0" fromWordArt="0" anchor="ctr" anchorCtr="0" forceAA="0" compatLnSpc="1">
            <a:prstTxWarp prst="textNoShape">
              <a:avLst/>
            </a:prstTxWarp>
            <a:noAutofit/>
          </a:bodyPr>
          <a:lstStyle/>
          <a:p>
            <a:pPr algn="ctr"/>
            <a:endParaRPr lang="en-US" sz="1694" b="1" dirty="0">
              <a:solidFill>
                <a:schemeClr val="tx1"/>
              </a:solidFill>
            </a:endParaRPr>
          </a:p>
        </p:txBody>
      </p:sp>
      <p:pic>
        <p:nvPicPr>
          <p:cNvPr id="11" name="Picture 10" title="&quot;&quot;">
            <a:extLst>
              <a:ext uri="{FF2B5EF4-FFF2-40B4-BE49-F238E27FC236}">
                <a16:creationId xmlns:a16="http://schemas.microsoft.com/office/drawing/2014/main" id="{53B8FF7F-B71D-4E67-925E-01F7866EB63E}"/>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89614" b="8157"/>
          <a:stretch/>
        </p:blipFill>
        <p:spPr>
          <a:xfrm>
            <a:off x="0" y="6677026"/>
            <a:ext cx="9144000" cy="180975"/>
          </a:xfrm>
          <a:prstGeom prst="rect">
            <a:avLst/>
          </a:prstGeom>
          <a:ln>
            <a:noFill/>
          </a:ln>
        </p:spPr>
      </p:pic>
      <p:sp>
        <p:nvSpPr>
          <p:cNvPr id="2" name="Title Placeholder 1">
            <a:extLst>
              <a:ext uri="{FF2B5EF4-FFF2-40B4-BE49-F238E27FC236}">
                <a16:creationId xmlns:a16="http://schemas.microsoft.com/office/drawing/2014/main" id="{5D2D2514-FF0E-43CF-9DEC-E8FFEC1363A7}"/>
              </a:ext>
            </a:extLst>
          </p:cNvPr>
          <p:cNvSpPr>
            <a:spLocks noGrp="1"/>
          </p:cNvSpPr>
          <p:nvPr>
            <p:ph type="title"/>
          </p:nvPr>
        </p:nvSpPr>
        <p:spPr>
          <a:xfrm>
            <a:off x="175765" y="25426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F43C64B-EE6C-49CE-AC9C-4EF026EBE31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C643558-8669-4E59-AFD4-2D647B02798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C21AD61A-3E46-4A91-9409-1DF22E3CDDD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5899FE-B918-439A-8725-B7C54401987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B6B54E4-5A71-4511-84E9-33A1CA2A9EE3}" type="slidenum">
              <a:rPr lang="en-US" smtClean="0"/>
              <a:t>‹#›</a:t>
            </a:fld>
            <a:endParaRPr lang="en-US"/>
          </a:p>
        </p:txBody>
      </p:sp>
      <p:cxnSp>
        <p:nvCxnSpPr>
          <p:cNvPr id="10" name="Straight Connector 22" title="&quot; &quot;">
            <a:extLst>
              <a:ext uri="{FF2B5EF4-FFF2-40B4-BE49-F238E27FC236}">
                <a16:creationId xmlns:a16="http://schemas.microsoft.com/office/drawing/2014/main" id="{6E5C70A8-3EE5-4D69-8AA3-93C6F7056F47}"/>
              </a:ext>
            </a:extLst>
          </p:cNvPr>
          <p:cNvCxnSpPr>
            <a:cxnSpLocks noChangeShapeType="1"/>
          </p:cNvCxnSpPr>
          <p:nvPr userDrawn="1"/>
        </p:nvCxnSpPr>
        <p:spPr bwMode="auto">
          <a:xfrm>
            <a:off x="-1" y="6659554"/>
            <a:ext cx="9144000"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9851376"/>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Lst>
  <p:hf sldNum="0" hdr="0" ftr="0" dt="0"/>
  <p:txStyles>
    <p:titleStyle>
      <a:lvl1pPr algn="l" defTabSz="685800" rtl="0" eaLnBrk="1" latinLnBrk="0" hangingPunct="1">
        <a:lnSpc>
          <a:spcPct val="90000"/>
        </a:lnSpc>
        <a:spcBef>
          <a:spcPct val="0"/>
        </a:spcBef>
        <a:buNone/>
        <a:defRPr sz="3300" b="1" kern="1200">
          <a:solidFill>
            <a:schemeClr val="bg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accent4">
                    <a:lumMod val="50000"/>
                  </a:schemeClr>
                </a:solidFill>
              </a:defRPr>
            </a:lvl1pPr>
          </a:lstStyle>
          <a:p>
            <a:fld id="{DF873E9B-516D-4A06-8709-F8CF725E37CA}" type="datetime1">
              <a:rPr lang="en-US" smtClean="0"/>
              <a:pPr/>
              <a:t>7/14/2025</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accent4">
                    <a:lumMod val="50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accent4">
                    <a:lumMod val="50000"/>
                  </a:schemeClr>
                </a:solidFill>
              </a:defRPr>
            </a:lvl1pPr>
          </a:lstStyle>
          <a:p>
            <a:fld id="{3D109FF3-1548-4CDB-B82B-70387ADEE53E}" type="slidenum">
              <a:rPr lang="en-US" smtClean="0"/>
              <a:pPr/>
              <a:t>‹#›</a:t>
            </a:fld>
            <a:endParaRPr lang="en-US"/>
          </a:p>
        </p:txBody>
      </p:sp>
    </p:spTree>
    <p:extLst>
      <p:ext uri="{BB962C8B-B14F-4D97-AF65-F5344CB8AC3E}">
        <p14:creationId xmlns:p14="http://schemas.microsoft.com/office/powerpoint/2010/main" val="3075612624"/>
      </p:ext>
    </p:extLst>
  </p:cSld>
  <p:clrMap bg1="lt1" tx1="dk1" bg2="lt2" tx2="dk2" accent1="accent1" accent2="accent2" accent3="accent3" accent4="accent4" accent5="accent5" accent6="accent6" hlink="hlink" folHlink="folHlink"/>
  <p:sldLayoutIdLst>
    <p:sldLayoutId id="2147483726" r:id="rId1"/>
    <p:sldLayoutId id="2147483713" r:id="rId2"/>
    <p:sldLayoutId id="2147483705" r:id="rId3"/>
    <p:sldLayoutId id="2147483706" r:id="rId4"/>
    <p:sldLayoutId id="2147483714" r:id="rId5"/>
    <p:sldLayoutId id="2147483708" r:id="rId6"/>
    <p:sldLayoutId id="2147483709" r:id="rId7"/>
    <p:sldLayoutId id="2147483710" r:id="rId8"/>
    <p:sldLayoutId id="2147483715" r:id="rId9"/>
    <p:sldLayoutId id="2147483712" r:id="rId10"/>
  </p:sldLayoutIdLst>
  <p:hf hdr="0"/>
  <p:txStyles>
    <p:titleStyle>
      <a:lvl1pPr algn="l" defTabSz="914400" rtl="0" eaLnBrk="1" latinLnBrk="0" hangingPunct="1">
        <a:lnSpc>
          <a:spcPct val="90000"/>
        </a:lnSpc>
        <a:spcBef>
          <a:spcPct val="0"/>
        </a:spcBef>
        <a:buNone/>
        <a:defRPr sz="5000" kern="1200">
          <a:solidFill>
            <a:schemeClr val="tx1"/>
          </a:solidFill>
          <a:latin typeface="Rockwell" panose="020606030202050204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461963"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684213"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4pPr>
      <a:lvl5pPr marL="1144588"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8443D7-7F30-4B8B-A2B9-80AFCA43384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033437-94B2-48B2-B9DF-D0A124C3612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196B4-59A7-4F55-AB1F-E472546A9CE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E9FCCAD-7EC3-41F9-AF25-DBEBDFD2D03C}" type="datetimeFigureOut">
              <a:rPr lang="en-US" smtClean="0"/>
              <a:t>7/14/2025</a:t>
            </a:fld>
            <a:endParaRPr lang="en-US"/>
          </a:p>
        </p:txBody>
      </p:sp>
      <p:sp>
        <p:nvSpPr>
          <p:cNvPr id="5" name="Footer Placeholder 4">
            <a:extLst>
              <a:ext uri="{FF2B5EF4-FFF2-40B4-BE49-F238E27FC236}">
                <a16:creationId xmlns:a16="http://schemas.microsoft.com/office/drawing/2014/main" id="{0ED6C522-DAE5-4E68-AFB5-CB47A0262C4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25248E-2126-4CBB-924B-FEEF06B72FD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AF131E7-C65A-4205-BD59-AD27FEB0E13B}" type="slidenum">
              <a:rPr lang="en-US" smtClean="0"/>
              <a:t>‹#›</a:t>
            </a:fld>
            <a:endParaRPr lang="en-US"/>
          </a:p>
        </p:txBody>
      </p:sp>
      <p:pic>
        <p:nvPicPr>
          <p:cNvPr id="9" name="Picture 8">
            <a:extLst>
              <a:ext uri="{FF2B5EF4-FFF2-40B4-BE49-F238E27FC236}">
                <a16:creationId xmlns:a16="http://schemas.microsoft.com/office/drawing/2014/main" id="{0F482BAF-12B2-4620-96B5-33302AEFD9DE}"/>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t="89614" b="8157"/>
          <a:stretch/>
        </p:blipFill>
        <p:spPr>
          <a:xfrm>
            <a:off x="0" y="6677026"/>
            <a:ext cx="9144000" cy="180975"/>
          </a:xfrm>
          <a:prstGeom prst="rect">
            <a:avLst/>
          </a:prstGeom>
          <a:ln>
            <a:noFill/>
          </a:ln>
        </p:spPr>
      </p:pic>
      <p:cxnSp>
        <p:nvCxnSpPr>
          <p:cNvPr id="10" name="Straight Connector 22" title="&quot; &quot;">
            <a:extLst>
              <a:ext uri="{FF2B5EF4-FFF2-40B4-BE49-F238E27FC236}">
                <a16:creationId xmlns:a16="http://schemas.microsoft.com/office/drawing/2014/main" id="{4242C5BE-DB79-4DCF-961F-CD36C176BAAD}"/>
              </a:ext>
            </a:extLst>
          </p:cNvPr>
          <p:cNvCxnSpPr>
            <a:cxnSpLocks noChangeShapeType="1"/>
          </p:cNvCxnSpPr>
          <p:nvPr userDrawn="1"/>
        </p:nvCxnSpPr>
        <p:spPr bwMode="auto">
          <a:xfrm>
            <a:off x="-1" y="6659554"/>
            <a:ext cx="9144000"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3078457"/>
      </p:ext>
    </p:extLst>
  </p:cSld>
  <p:clrMap bg1="lt1" tx1="dk1" bg2="lt2" tx2="dk2" accent1="accent1" accent2="accent2" accent3="accent3" accent4="accent4" accent5="accent5" accent6="accent6" hlink="hlink" folHlink="folHlink"/>
  <p:sldLayoutIdLst>
    <p:sldLayoutId id="2147483701" r:id="rId1"/>
    <p:sldLayoutId id="2147483651" r:id="rId2"/>
    <p:sldLayoutId id="2147483662" r:id="rId3"/>
    <p:sldLayoutId id="2147483652" r:id="rId4"/>
    <p:sldLayoutId id="2147483672" r:id="rId5"/>
    <p:sldLayoutId id="2147483673" r:id="rId6"/>
    <p:sldLayoutId id="2147483653" r:id="rId7"/>
    <p:sldLayoutId id="2147483697" r:id="rId8"/>
    <p:sldLayoutId id="2147483674" r:id="rId9"/>
    <p:sldLayoutId id="2147483702" r:id="rId10"/>
    <p:sldLayoutId id="2147483655" r:id="rId11"/>
    <p:sldLayoutId id="2147483658" r:id="rId12"/>
    <p:sldLayoutId id="2147483770" r:id="rId13"/>
    <p:sldLayoutId id="2147483771" r:id="rId14"/>
    <p:sldLayoutId id="2147483772" r:id="rId15"/>
    <p:sldLayoutId id="2147483776" r:id="rId16"/>
    <p:sldLayoutId id="2147483777" r:id="rId17"/>
    <p:sldLayoutId id="2147483778" r:id="rId18"/>
    <p:sldLayoutId id="2147483779" r:id="rId19"/>
  </p:sldLayoutIdLst>
  <p:txStyles>
    <p:titleStyle>
      <a:lvl1pPr algn="l" defTabSz="914400" rtl="0" eaLnBrk="1" latinLnBrk="0" hangingPunct="1">
        <a:lnSpc>
          <a:spcPct val="90000"/>
        </a:lnSpc>
        <a:spcBef>
          <a:spcPct val="0"/>
        </a:spcBef>
        <a:buNone/>
        <a:defRPr sz="4400" b="1" kern="1200">
          <a:solidFill>
            <a:srgbClr val="003087"/>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7" name="Rectangle 6" title="&quot;&quot;">
            <a:extLst>
              <a:ext uri="{FF2B5EF4-FFF2-40B4-BE49-F238E27FC236}">
                <a16:creationId xmlns:a16="http://schemas.microsoft.com/office/drawing/2014/main" id="{48752905-4F9E-4308-9D7D-79136CE22E29}"/>
              </a:ext>
            </a:extLst>
          </p:cNvPr>
          <p:cNvSpPr/>
          <p:nvPr userDrawn="1"/>
        </p:nvSpPr>
        <p:spPr>
          <a:xfrm>
            <a:off x="0" y="-24702"/>
            <a:ext cx="9144001" cy="8986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Pentagon 12" title="&quot;&quot;">
            <a:extLst>
              <a:ext uri="{FF2B5EF4-FFF2-40B4-BE49-F238E27FC236}">
                <a16:creationId xmlns:a16="http://schemas.microsoft.com/office/drawing/2014/main" id="{26D6B718-8D13-46EE-A2EA-3EC07DCA572F}"/>
              </a:ext>
            </a:extLst>
          </p:cNvPr>
          <p:cNvSpPr/>
          <p:nvPr userDrawn="1"/>
        </p:nvSpPr>
        <p:spPr>
          <a:xfrm>
            <a:off x="4860721" y="513145"/>
            <a:ext cx="4283280" cy="743040"/>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46" tIns="32273" rIns="64546" bIns="32273" numCol="1" spcCol="0" rtlCol="0" fromWordArt="0" anchor="ctr" anchorCtr="0" forceAA="0" compatLnSpc="1">
            <a:prstTxWarp prst="textNoShape">
              <a:avLst/>
            </a:prstTxWarp>
            <a:noAutofit/>
          </a:bodyPr>
          <a:lstStyle/>
          <a:p>
            <a:pPr algn="ctr"/>
            <a:endParaRPr lang="en-US" sz="1694" b="1">
              <a:solidFill>
                <a:schemeClr val="tx1"/>
              </a:solidFill>
            </a:endParaRPr>
          </a:p>
        </p:txBody>
      </p:sp>
      <p:sp>
        <p:nvSpPr>
          <p:cNvPr id="9" name="Pentagon 13" title="&quot;&quot;">
            <a:extLst>
              <a:ext uri="{FF2B5EF4-FFF2-40B4-BE49-F238E27FC236}">
                <a16:creationId xmlns:a16="http://schemas.microsoft.com/office/drawing/2014/main" id="{ED62EF45-C9C0-4413-81FE-899E260FD808}"/>
              </a:ext>
            </a:extLst>
          </p:cNvPr>
          <p:cNvSpPr/>
          <p:nvPr userDrawn="1"/>
        </p:nvSpPr>
        <p:spPr>
          <a:xfrm>
            <a:off x="0" y="365125"/>
            <a:ext cx="7111001" cy="1039080"/>
          </a:xfrm>
          <a:prstGeom prst="homePlate">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46" tIns="32273" rIns="64546" bIns="32273" numCol="1" spcCol="0" rtlCol="0" fromWordArt="0" anchor="ctr" anchorCtr="0" forceAA="0" compatLnSpc="1">
            <a:prstTxWarp prst="textNoShape">
              <a:avLst/>
            </a:prstTxWarp>
            <a:noAutofit/>
          </a:bodyPr>
          <a:lstStyle/>
          <a:p>
            <a:pPr algn="ctr"/>
            <a:endParaRPr lang="en-US" sz="1694" b="1">
              <a:solidFill>
                <a:schemeClr val="tx1"/>
              </a:solidFill>
            </a:endParaRPr>
          </a:p>
        </p:txBody>
      </p:sp>
      <p:pic>
        <p:nvPicPr>
          <p:cNvPr id="11" name="Picture 10" title="&quot;&quot;">
            <a:extLst>
              <a:ext uri="{FF2B5EF4-FFF2-40B4-BE49-F238E27FC236}">
                <a16:creationId xmlns:a16="http://schemas.microsoft.com/office/drawing/2014/main" id="{53B8FF7F-B71D-4E67-925E-01F7866EB63E}"/>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t="89614" b="8157"/>
          <a:stretch/>
        </p:blipFill>
        <p:spPr>
          <a:xfrm>
            <a:off x="0" y="6677026"/>
            <a:ext cx="9144000" cy="180975"/>
          </a:xfrm>
          <a:prstGeom prst="rect">
            <a:avLst/>
          </a:prstGeom>
          <a:ln>
            <a:noFill/>
          </a:ln>
        </p:spPr>
      </p:pic>
      <p:sp>
        <p:nvSpPr>
          <p:cNvPr id="2" name="Title Placeholder 1">
            <a:extLst>
              <a:ext uri="{FF2B5EF4-FFF2-40B4-BE49-F238E27FC236}">
                <a16:creationId xmlns:a16="http://schemas.microsoft.com/office/drawing/2014/main" id="{5D2D2514-FF0E-43CF-9DEC-E8FFEC1363A7}"/>
              </a:ext>
            </a:extLst>
          </p:cNvPr>
          <p:cNvSpPr>
            <a:spLocks noGrp="1"/>
          </p:cNvSpPr>
          <p:nvPr>
            <p:ph type="title"/>
          </p:nvPr>
        </p:nvSpPr>
        <p:spPr>
          <a:xfrm>
            <a:off x="628650" y="21113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43C64B-EE6C-49CE-AC9C-4EF026EBE31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643558-8669-4E59-AFD4-2D647B02798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205D06A-407B-46FA-A0EC-F072866C22BF}" type="datetimeFigureOut">
              <a:rPr lang="en-US" smtClean="0"/>
              <a:t>7/14/2025</a:t>
            </a:fld>
            <a:endParaRPr lang="en-US"/>
          </a:p>
        </p:txBody>
      </p:sp>
      <p:sp>
        <p:nvSpPr>
          <p:cNvPr id="5" name="Footer Placeholder 4">
            <a:extLst>
              <a:ext uri="{FF2B5EF4-FFF2-40B4-BE49-F238E27FC236}">
                <a16:creationId xmlns:a16="http://schemas.microsoft.com/office/drawing/2014/main" id="{C21AD61A-3E46-4A91-9409-1DF22E3CDDD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5899FE-B918-439A-8725-B7C54401987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B6B54E4-5A71-4511-84E9-33A1CA2A9EE3}" type="slidenum">
              <a:rPr lang="en-US" smtClean="0"/>
              <a:t>‹#›</a:t>
            </a:fld>
            <a:endParaRPr lang="en-US"/>
          </a:p>
        </p:txBody>
      </p:sp>
      <p:cxnSp>
        <p:nvCxnSpPr>
          <p:cNvPr id="10" name="Straight Connector 22" title="&quot; &quot;">
            <a:extLst>
              <a:ext uri="{FF2B5EF4-FFF2-40B4-BE49-F238E27FC236}">
                <a16:creationId xmlns:a16="http://schemas.microsoft.com/office/drawing/2014/main" id="{6E5C70A8-3EE5-4D69-8AA3-93C6F7056F47}"/>
              </a:ext>
            </a:extLst>
          </p:cNvPr>
          <p:cNvCxnSpPr>
            <a:cxnSpLocks noChangeShapeType="1"/>
          </p:cNvCxnSpPr>
          <p:nvPr userDrawn="1"/>
        </p:nvCxnSpPr>
        <p:spPr bwMode="auto">
          <a:xfrm>
            <a:off x="-1" y="6659554"/>
            <a:ext cx="9144000"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1796791"/>
      </p:ext>
    </p:extLst>
  </p:cSld>
  <p:clrMap bg1="lt1" tx1="dk1" bg2="lt2" tx2="dk2" accent1="accent1" accent2="accent2" accent3="accent3" accent4="accent4" accent5="accent5" accent6="accent6" hlink="hlink" folHlink="folHlink"/>
  <p:sldLayoutIdLst>
    <p:sldLayoutId id="2147483677" r:id="rId1"/>
    <p:sldLayoutId id="2147483685" r:id="rId2"/>
    <p:sldLayoutId id="2147483679" r:id="rId3"/>
    <p:sldLayoutId id="2147483680" r:id="rId4"/>
    <p:sldLayoutId id="2147483681" r:id="rId5"/>
    <p:sldLayoutId id="2147483682" r:id="rId6"/>
    <p:sldLayoutId id="2147483683" r:id="rId7"/>
    <p:sldLayoutId id="2147483684" r:id="rId8"/>
    <p:sldLayoutId id="2147483814" r:id="rId9"/>
    <p:sldLayoutId id="2147483846" r:id="rId10"/>
  </p:sldLayoutIdLst>
  <p:txStyles>
    <p:title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pic>
        <p:nvPicPr>
          <p:cNvPr id="7" name="Picture 6" title="&quot;&quot;">
            <a:extLst>
              <a:ext uri="{FF2B5EF4-FFF2-40B4-BE49-F238E27FC236}">
                <a16:creationId xmlns:a16="http://schemas.microsoft.com/office/drawing/2014/main" id="{7620AFCD-4C7A-490F-B4EC-1E8A313F49F9}"/>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7951" t="11802" r="75174" b="3720"/>
          <a:stretch/>
        </p:blipFill>
        <p:spPr>
          <a:xfrm>
            <a:off x="1" y="0"/>
            <a:ext cx="1657349" cy="6858000"/>
          </a:xfrm>
          <a:prstGeom prst="rect">
            <a:avLst/>
          </a:prstGeom>
          <a:ln>
            <a:noFill/>
          </a:ln>
        </p:spPr>
      </p:pic>
      <p:sp>
        <p:nvSpPr>
          <p:cNvPr id="8" name="Pentagon 9" title="&quot;&quot;">
            <a:extLst>
              <a:ext uri="{FF2B5EF4-FFF2-40B4-BE49-F238E27FC236}">
                <a16:creationId xmlns:a16="http://schemas.microsoft.com/office/drawing/2014/main" id="{28070A9E-BB8B-4EB5-A97A-72B95557EE0B}"/>
              </a:ext>
            </a:extLst>
          </p:cNvPr>
          <p:cNvSpPr/>
          <p:nvPr userDrawn="1"/>
        </p:nvSpPr>
        <p:spPr>
          <a:xfrm>
            <a:off x="147049" y="1684927"/>
            <a:ext cx="8368301"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46" tIns="32273" rIns="64546" bIns="32273" numCol="1" spcCol="0" rtlCol="0" fromWordArt="0" anchor="ctr" anchorCtr="0" forceAA="0" compatLnSpc="1">
            <a:prstTxWarp prst="textNoShape">
              <a:avLst/>
            </a:prstTxWarp>
            <a:noAutofit/>
          </a:bodyPr>
          <a:lstStyle/>
          <a:p>
            <a:pPr algn="ctr"/>
            <a:endParaRPr lang="en-US" sz="1694" b="1">
              <a:solidFill>
                <a:schemeClr val="tx1"/>
              </a:solidFill>
            </a:endParaRPr>
          </a:p>
        </p:txBody>
      </p:sp>
      <p:cxnSp>
        <p:nvCxnSpPr>
          <p:cNvPr id="9" name="Straight Connector 22" title="&quot; &quot;">
            <a:extLst>
              <a:ext uri="{FF2B5EF4-FFF2-40B4-BE49-F238E27FC236}">
                <a16:creationId xmlns:a16="http://schemas.microsoft.com/office/drawing/2014/main" id="{3868AE59-EB1E-4C7C-9634-491E3BC80F71}"/>
              </a:ext>
            </a:extLst>
          </p:cNvPr>
          <p:cNvCxnSpPr>
            <a:cxnSpLocks noChangeShapeType="1"/>
          </p:cNvCxnSpPr>
          <p:nvPr userDrawn="1"/>
        </p:nvCxnSpPr>
        <p:spPr bwMode="auto">
          <a:xfrm>
            <a:off x="1" y="6647575"/>
            <a:ext cx="1657349"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
        <p:nvSpPr>
          <p:cNvPr id="10" name="Rectangle 9" title="&quot;&quot;">
            <a:extLst>
              <a:ext uri="{FF2B5EF4-FFF2-40B4-BE49-F238E27FC236}">
                <a16:creationId xmlns:a16="http://schemas.microsoft.com/office/drawing/2014/main" id="{4D4A2005-8354-4C11-9408-7FFA3C38C317}"/>
              </a:ext>
            </a:extLst>
          </p:cNvPr>
          <p:cNvSpPr/>
          <p:nvPr userDrawn="1"/>
        </p:nvSpPr>
        <p:spPr>
          <a:xfrm>
            <a:off x="0" y="6647576"/>
            <a:ext cx="1657350" cy="210425"/>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a:extLst>
              <a:ext uri="{FF2B5EF4-FFF2-40B4-BE49-F238E27FC236}">
                <a16:creationId xmlns:a16="http://schemas.microsoft.com/office/drawing/2014/main" id="{46B789B8-5CE2-4A8E-A3CF-6573D397933D}"/>
              </a:ext>
            </a:extLst>
          </p:cNvPr>
          <p:cNvSpPr>
            <a:spLocks noGrp="1"/>
          </p:cNvSpPr>
          <p:nvPr>
            <p:ph type="title"/>
          </p:nvPr>
        </p:nvSpPr>
        <p:spPr>
          <a:xfrm>
            <a:off x="1804399" y="365126"/>
            <a:ext cx="6710951" cy="1325563"/>
          </a:xfrm>
          <a:prstGeom prst="rect">
            <a:avLst/>
          </a:prstGeom>
        </p:spPr>
        <p:txBody>
          <a:bodyPr vert="horz" lIns="91440" tIns="45720" rIns="91440" bIns="45720" rtlCol="0" anchor="ctr">
            <a:normAutofit/>
          </a:bodyPr>
          <a:lstStyle/>
          <a:p>
            <a:r>
              <a:rPr kumimoji="0" lang="en-US" sz="3000" b="1" i="0" u="none" strike="noStrike" kern="1200" cap="none" spc="0" normalizeH="0" baseline="0" noProof="0">
                <a:ln>
                  <a:noFill/>
                </a:ln>
                <a:solidFill>
                  <a:srgbClr val="003087"/>
                </a:solidFill>
                <a:effectLst/>
                <a:uLnTx/>
                <a:uFillTx/>
                <a:latin typeface="Calibri" panose="020F0502020204030204"/>
                <a:ea typeface="+mj-ea"/>
                <a:cs typeface="+mj-cs"/>
              </a:rPr>
              <a:t>Click to edit Master title style</a:t>
            </a:r>
            <a:endParaRPr lang="en-US"/>
          </a:p>
        </p:txBody>
      </p:sp>
      <p:sp>
        <p:nvSpPr>
          <p:cNvPr id="3" name="Text Placeholder 2">
            <a:extLst>
              <a:ext uri="{FF2B5EF4-FFF2-40B4-BE49-F238E27FC236}">
                <a16:creationId xmlns:a16="http://schemas.microsoft.com/office/drawing/2014/main" id="{80BE2A73-A47F-4628-B24D-71BF9CA2E7DF}"/>
              </a:ext>
            </a:extLst>
          </p:cNvPr>
          <p:cNvSpPr>
            <a:spLocks noGrp="1"/>
          </p:cNvSpPr>
          <p:nvPr>
            <p:ph type="body" idx="1"/>
          </p:nvPr>
        </p:nvSpPr>
        <p:spPr>
          <a:xfrm>
            <a:off x="1804398" y="2236742"/>
            <a:ext cx="6339494" cy="379952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Texas Department of State Health Services logo">
            <a:extLst>
              <a:ext uri="{FF2B5EF4-FFF2-40B4-BE49-F238E27FC236}">
                <a16:creationId xmlns:a16="http://schemas.microsoft.com/office/drawing/2014/main" id="{25AFC768-FDBA-4F71-84A8-646DFECB7BF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9204" y="5289193"/>
            <a:ext cx="1198943" cy="1147959"/>
          </a:xfrm>
          <a:prstGeom prst="rect">
            <a:avLst/>
          </a:prstGeom>
        </p:spPr>
      </p:pic>
      <p:sp>
        <p:nvSpPr>
          <p:cNvPr id="14" name="Slide Number Placeholder 13">
            <a:extLst>
              <a:ext uri="{FF2B5EF4-FFF2-40B4-BE49-F238E27FC236}">
                <a16:creationId xmlns:a16="http://schemas.microsoft.com/office/drawing/2014/main" id="{258A82E9-29F0-4669-AE6A-42B92398A5C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81B6698-EAFE-4EF4-8E59-4E345DB88409}" type="slidenum">
              <a:rPr lang="en-US" smtClean="0"/>
              <a:t>‹#›</a:t>
            </a:fld>
            <a:endParaRPr lang="en-US"/>
          </a:p>
        </p:txBody>
      </p:sp>
    </p:spTree>
    <p:extLst>
      <p:ext uri="{BB962C8B-B14F-4D97-AF65-F5344CB8AC3E}">
        <p14:creationId xmlns:p14="http://schemas.microsoft.com/office/powerpoint/2010/main" val="2313362923"/>
      </p:ext>
    </p:extLst>
  </p:cSld>
  <p:clrMap bg1="lt1" tx1="dk1" bg2="lt2" tx2="dk2" accent1="accent1" accent2="accent2" accent3="accent3" accent4="accent4" accent5="accent5" accent6="accent6" hlink="hlink" folHlink="folHlink"/>
  <p:sldLayoutIdLst>
    <p:sldLayoutId id="2147483688" r:id="rId1"/>
    <p:sldLayoutId id="2147483690" r:id="rId2"/>
    <p:sldLayoutId id="2147483691" r:id="rId3"/>
    <p:sldLayoutId id="2147483692" r:id="rId4"/>
    <p:sldLayoutId id="2147483703" r:id="rId5"/>
    <p:sldLayoutId id="2147483693" r:id="rId6"/>
    <p:sldLayoutId id="2147483694" r:id="rId7"/>
    <p:sldLayoutId id="2147483695" r:id="rId8"/>
    <p:sldLayoutId id="2147483696" r:id="rId9"/>
    <p:sldLayoutId id="2147483741" r:id="rId10"/>
    <p:sldLayoutId id="2147483812" r:id="rId11"/>
  </p:sldLayoutIdLst>
  <p:txStyles>
    <p:titleStyle>
      <a:lvl1pPr algn="l" defTabSz="914400" rtl="0" eaLnBrk="1" latinLnBrk="0" hangingPunct="1">
        <a:lnSpc>
          <a:spcPct val="90000"/>
        </a:lnSpc>
        <a:spcBef>
          <a:spcPct val="0"/>
        </a:spcBef>
        <a:buNone/>
        <a:defRPr sz="4400" b="0" kern="1200">
          <a:solidFill>
            <a:srgbClr val="003087"/>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lumMod val="40000"/>
                    <a:lumOff val="60000"/>
                  </a:schemeClr>
                </a:solidFill>
              </a:defRPr>
            </a:lvl1pPr>
          </a:lstStyle>
          <a:p>
            <a:fld id="{28421DA6-6369-427E-8D82-C0360F0C47ED}" type="datetimeFigureOut">
              <a:rPr lang="en-US" smtClean="0"/>
              <a:pPr/>
              <a:t>7/14/2025</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chemeClr val="tx1">
                    <a:lumMod val="40000"/>
                    <a:lumOff val="60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a:solidFill>
                  <a:schemeClr val="tx1">
                    <a:lumMod val="40000"/>
                    <a:lumOff val="60000"/>
                  </a:schemeClr>
                </a:solidFill>
              </a:defRPr>
            </a:lvl1pPr>
          </a:lstStyle>
          <a:p>
            <a:fld id="{3D109FF3-1548-4CDB-B82B-70387ADEE53E}" type="slidenum">
              <a:rPr lang="en-US" smtClean="0"/>
              <a:pPr/>
              <a:t>‹#›</a:t>
            </a:fld>
            <a:endParaRPr lang="en-US"/>
          </a:p>
        </p:txBody>
      </p:sp>
    </p:spTree>
    <p:extLst>
      <p:ext uri="{BB962C8B-B14F-4D97-AF65-F5344CB8AC3E}">
        <p14:creationId xmlns:p14="http://schemas.microsoft.com/office/powerpoint/2010/main" val="105073717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l" defTabSz="685800" rtl="0" eaLnBrk="1" latinLnBrk="0" hangingPunct="1">
        <a:lnSpc>
          <a:spcPct val="90000"/>
        </a:lnSpc>
        <a:spcBef>
          <a:spcPct val="0"/>
        </a:spcBef>
        <a:buNone/>
        <a:defRPr sz="3750" kern="1200">
          <a:solidFill>
            <a:schemeClr val="bg1"/>
          </a:solidFill>
          <a:latin typeface="Rockwell" panose="02060603020205020403" pitchFamily="18"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bg1"/>
          </a:solidFill>
          <a:latin typeface="+mn-lt"/>
          <a:ea typeface="+mn-ea"/>
          <a:cs typeface="+mn-cs"/>
        </a:defRPr>
      </a:lvl1pPr>
      <a:lvl2pPr marL="34290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2pPr>
      <a:lvl3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3pPr>
      <a:lvl4pPr marL="68580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4pPr>
      <a:lvl5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11900"/>
            <a:ext cx="2057400" cy="365125"/>
          </a:xfrm>
          <a:prstGeom prst="rect">
            <a:avLst/>
          </a:prstGeom>
        </p:spPr>
        <p:txBody>
          <a:bodyPr vert="horz" lIns="91440" tIns="45720" rIns="91440" bIns="45720" rtlCol="0" anchor="ctr"/>
          <a:lstStyle>
            <a:lvl1pPr algn="l">
              <a:defRPr sz="900">
                <a:solidFill>
                  <a:schemeClr val="accent6">
                    <a:lumMod val="50000"/>
                  </a:schemeClr>
                </a:solidFill>
              </a:defRPr>
            </a:lvl1pPr>
          </a:lstStyle>
          <a:p>
            <a:fld id="{28421DA6-6369-427E-8D82-C0360F0C47ED}" type="datetimeFigureOut">
              <a:rPr lang="en-US" smtClean="0">
                <a:solidFill>
                  <a:srgbClr val="0070C0"/>
                </a:solidFill>
              </a:rPr>
              <a:pPr/>
              <a:t>7/14/2025</a:t>
            </a:fld>
            <a:r>
              <a:rPr lang="en-US">
                <a:solidFill>
                  <a:srgbClr val="0070C0"/>
                </a:solidFill>
              </a:rPr>
              <a:t>  </a:t>
            </a:r>
            <a:r>
              <a:rPr lang="en-US"/>
              <a:t>                                                                                                                                                                 </a:t>
            </a: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rgbClr val="0070C0"/>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baseline="0">
                <a:solidFill>
                  <a:schemeClr val="accent4">
                    <a:lumMod val="50000"/>
                  </a:schemeClr>
                </a:solidFill>
              </a:defRPr>
            </a:lvl1pPr>
          </a:lstStyle>
          <a:p>
            <a:fld id="{3D109FF3-1548-4CDB-B82B-70387ADEE53E}" type="slidenum">
              <a:rPr lang="en-US" smtClean="0"/>
              <a:pPr/>
              <a:t>‹#›</a:t>
            </a:fld>
            <a:endParaRPr lang="en-US"/>
          </a:p>
        </p:txBody>
      </p:sp>
    </p:spTree>
    <p:extLst>
      <p:ext uri="{BB962C8B-B14F-4D97-AF65-F5344CB8AC3E}">
        <p14:creationId xmlns:p14="http://schemas.microsoft.com/office/powerpoint/2010/main" val="10093784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685800" rtl="0" eaLnBrk="1" latinLnBrk="0" hangingPunct="1">
        <a:lnSpc>
          <a:spcPct val="90000"/>
        </a:lnSpc>
        <a:spcBef>
          <a:spcPct val="0"/>
        </a:spcBef>
        <a:buNone/>
        <a:defRPr sz="3750" kern="1200">
          <a:solidFill>
            <a:schemeClr val="tx1"/>
          </a:solidFill>
          <a:latin typeface="Rockwell" panose="02060603020205020403" pitchFamily="18"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2"/>
          </a:solidFill>
          <a:latin typeface="+mn-lt"/>
          <a:ea typeface="+mn-ea"/>
          <a:cs typeface="+mn-cs"/>
        </a:defRPr>
      </a:lvl1pPr>
      <a:lvl2pPr marL="342900" indent="-171450" algn="l" defTabSz="685800" rtl="0" eaLnBrk="1" latinLnBrk="0" hangingPunct="1">
        <a:lnSpc>
          <a:spcPct val="90000"/>
        </a:lnSpc>
        <a:spcBef>
          <a:spcPts val="375"/>
        </a:spcBef>
        <a:buFont typeface="Arial" panose="020B0604020202020204" pitchFamily="34" charset="0"/>
        <a:buChar char="•"/>
        <a:defRPr sz="1800" kern="1200">
          <a:solidFill>
            <a:schemeClr val="tx2"/>
          </a:solidFill>
          <a:latin typeface="+mn-lt"/>
          <a:ea typeface="+mn-ea"/>
          <a:cs typeface="+mn-cs"/>
        </a:defRPr>
      </a:lvl2pPr>
      <a:lvl3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solidFill>
          <a:latin typeface="+mn-lt"/>
          <a:ea typeface="+mn-ea"/>
          <a:cs typeface="+mn-cs"/>
        </a:defRPr>
      </a:lvl3pPr>
      <a:lvl4pPr marL="685800" indent="-171450" algn="l" defTabSz="685800" rtl="0" eaLnBrk="1" latinLnBrk="0" hangingPunct="1">
        <a:lnSpc>
          <a:spcPct val="90000"/>
        </a:lnSpc>
        <a:spcBef>
          <a:spcPts val="375"/>
        </a:spcBef>
        <a:buFont typeface="Arial" panose="020B0604020202020204" pitchFamily="34" charset="0"/>
        <a:buChar char="•"/>
        <a:defRPr sz="1800" kern="1200">
          <a:solidFill>
            <a:schemeClr val="tx2"/>
          </a:solidFill>
          <a:latin typeface="+mn-lt"/>
          <a:ea typeface="+mn-ea"/>
          <a:cs typeface="+mn-cs"/>
        </a:defRPr>
      </a:lvl4pPr>
      <a:lvl5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4"/>
            <a:ext cx="2057400" cy="365125"/>
          </a:xfrm>
          <a:prstGeom prst="rect">
            <a:avLst/>
          </a:prstGeom>
        </p:spPr>
        <p:txBody>
          <a:bodyPr vert="horz" lIns="91440" tIns="45720" rIns="91440" bIns="45720" rtlCol="0" anchor="ctr"/>
          <a:lstStyle>
            <a:lvl1pPr algn="l">
              <a:defRPr sz="900">
                <a:solidFill>
                  <a:schemeClr val="tx1">
                    <a:lumMod val="40000"/>
                    <a:lumOff val="60000"/>
                  </a:schemeClr>
                </a:solidFill>
              </a:defRPr>
            </a:lvl1pPr>
          </a:lstStyle>
          <a:p>
            <a:fld id="{DF873E9B-516D-4A06-8709-F8CF725E37CA}" type="datetime1">
              <a:rPr lang="en-US" smtClean="0"/>
              <a:t>7/14/2025</a:t>
            </a:fld>
            <a:endParaRPr lang="en-US"/>
          </a:p>
        </p:txBody>
      </p:sp>
      <p:sp>
        <p:nvSpPr>
          <p:cNvPr id="5" name="Footer Placeholder 4"/>
          <p:cNvSpPr>
            <a:spLocks noGrp="1"/>
          </p:cNvSpPr>
          <p:nvPr>
            <p:ph type="ftr" sz="quarter" idx="3"/>
          </p:nvPr>
        </p:nvSpPr>
        <p:spPr>
          <a:xfrm>
            <a:off x="3028950" y="6356354"/>
            <a:ext cx="3086100" cy="365125"/>
          </a:xfrm>
          <a:prstGeom prst="rect">
            <a:avLst/>
          </a:prstGeom>
        </p:spPr>
        <p:txBody>
          <a:bodyPr vert="horz" lIns="91440" tIns="45720" rIns="91440" bIns="45720" rtlCol="0" anchor="ctr"/>
          <a:lstStyle>
            <a:lvl1pPr algn="ctr">
              <a:defRPr sz="900">
                <a:solidFill>
                  <a:schemeClr val="tx1">
                    <a:lumMod val="40000"/>
                    <a:lumOff val="60000"/>
                  </a:schemeClr>
                </a:solidFill>
              </a:defRPr>
            </a:lvl1pPr>
          </a:lstStyle>
          <a:p>
            <a:endParaRPr lang="en-US"/>
          </a:p>
        </p:txBody>
      </p:sp>
      <p:sp>
        <p:nvSpPr>
          <p:cNvPr id="6" name="Slide Number Placeholder 5"/>
          <p:cNvSpPr>
            <a:spLocks noGrp="1"/>
          </p:cNvSpPr>
          <p:nvPr>
            <p:ph type="sldNum" sz="quarter" idx="4"/>
          </p:nvPr>
        </p:nvSpPr>
        <p:spPr>
          <a:xfrm>
            <a:off x="6457950" y="6356354"/>
            <a:ext cx="2057400" cy="365125"/>
          </a:xfrm>
          <a:prstGeom prst="rect">
            <a:avLst/>
          </a:prstGeom>
        </p:spPr>
        <p:txBody>
          <a:bodyPr vert="horz" lIns="91440" tIns="45720" rIns="91440" bIns="45720" rtlCol="0" anchor="ctr"/>
          <a:lstStyle>
            <a:lvl1pPr algn="r">
              <a:defRPr sz="900">
                <a:solidFill>
                  <a:schemeClr val="tx1">
                    <a:lumMod val="40000"/>
                    <a:lumOff val="60000"/>
                  </a:schemeClr>
                </a:solidFill>
              </a:defRPr>
            </a:lvl1pPr>
          </a:lstStyle>
          <a:p>
            <a:fld id="{3D109FF3-1548-4CDB-B82B-70387ADEE53E}" type="slidenum">
              <a:rPr lang="en-US" smtClean="0"/>
              <a:pPr/>
              <a:t>‹#›</a:t>
            </a:fld>
            <a:endParaRPr lang="en-US"/>
          </a:p>
        </p:txBody>
      </p:sp>
    </p:spTree>
    <p:extLst>
      <p:ext uri="{BB962C8B-B14F-4D97-AF65-F5344CB8AC3E}">
        <p14:creationId xmlns:p14="http://schemas.microsoft.com/office/powerpoint/2010/main" val="2668950005"/>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Lst>
  <p:hf hdr="0"/>
  <p:txStyles>
    <p:titleStyle>
      <a:lvl1pPr algn="l" defTabSz="685800" rtl="0" eaLnBrk="1" latinLnBrk="0" hangingPunct="1">
        <a:lnSpc>
          <a:spcPct val="90000"/>
        </a:lnSpc>
        <a:spcBef>
          <a:spcPct val="0"/>
        </a:spcBef>
        <a:buNone/>
        <a:defRPr sz="3750" kern="1200">
          <a:solidFill>
            <a:schemeClr val="bg1"/>
          </a:solidFill>
          <a:latin typeface="Rockwell" panose="02060603020205020403" pitchFamily="18"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bg1"/>
          </a:solidFill>
          <a:latin typeface="+mn-lt"/>
          <a:ea typeface="+mn-ea"/>
          <a:cs typeface="+mn-cs"/>
        </a:defRPr>
      </a:lvl1pPr>
      <a:lvl2pPr marL="346472"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2pPr>
      <a:lvl3pPr marL="51316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3pPr>
      <a:lvl4pPr marL="68580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4pPr>
      <a:lvl5pPr marL="858441"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8443D7-7F30-4B8B-A2B9-80AFCA43384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033437-94B2-48B2-B9DF-D0A124C3612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196B4-59A7-4F55-AB1F-E472546A9CE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ED6C522-DAE5-4E68-AFB5-CB47A0262C4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25248E-2126-4CBB-924B-FEEF06B72FD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AF131E7-C65A-4205-BD59-AD27FEB0E13B}" type="slidenum">
              <a:rPr lang="en-US" smtClean="0"/>
              <a:t>‹#›</a:t>
            </a:fld>
            <a:endParaRPr lang="en-US"/>
          </a:p>
        </p:txBody>
      </p:sp>
      <p:pic>
        <p:nvPicPr>
          <p:cNvPr id="9" name="Picture 8">
            <a:extLst>
              <a:ext uri="{FF2B5EF4-FFF2-40B4-BE49-F238E27FC236}">
                <a16:creationId xmlns:a16="http://schemas.microsoft.com/office/drawing/2014/main" id="{0F482BAF-12B2-4620-96B5-33302AEFD9DE}"/>
              </a:ext>
            </a:extLst>
          </p:cNvPr>
          <p:cNvPicPr>
            <a:picLocks noChangeAspect="1"/>
          </p:cNvPicPr>
          <p:nvPr userDrawn="1"/>
        </p:nvPicPr>
        <p:blipFill rotWithShape="1">
          <a:blip r:embed="rId23">
            <a:extLst>
              <a:ext uri="{28A0092B-C50C-407E-A947-70E740481C1C}">
                <a14:useLocalDpi xmlns:a14="http://schemas.microsoft.com/office/drawing/2010/main" val="0"/>
              </a:ext>
            </a:extLst>
          </a:blip>
          <a:srcRect t="89614" b="8157"/>
          <a:stretch/>
        </p:blipFill>
        <p:spPr>
          <a:xfrm>
            <a:off x="0" y="6677026"/>
            <a:ext cx="9144000" cy="180975"/>
          </a:xfrm>
          <a:prstGeom prst="rect">
            <a:avLst/>
          </a:prstGeom>
          <a:ln>
            <a:noFill/>
          </a:ln>
        </p:spPr>
      </p:pic>
      <p:cxnSp>
        <p:nvCxnSpPr>
          <p:cNvPr id="10" name="Straight Connector 22" title="&quot; &quot;">
            <a:extLst>
              <a:ext uri="{FF2B5EF4-FFF2-40B4-BE49-F238E27FC236}">
                <a16:creationId xmlns:a16="http://schemas.microsoft.com/office/drawing/2014/main" id="{4242C5BE-DB79-4DCF-961F-CD36C176BAAD}"/>
              </a:ext>
            </a:extLst>
          </p:cNvPr>
          <p:cNvCxnSpPr>
            <a:cxnSpLocks noChangeShapeType="1"/>
          </p:cNvCxnSpPr>
          <p:nvPr userDrawn="1"/>
        </p:nvCxnSpPr>
        <p:spPr bwMode="auto">
          <a:xfrm>
            <a:off x="-1" y="6659554"/>
            <a:ext cx="9144000"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9289464"/>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 id="2147483845" r:id="rId20"/>
    <p:sldLayoutId id="2147483847" r:id="rId21"/>
  </p:sldLayoutIdLst>
  <p:hf hdr="0" ftr="0" dt="0"/>
  <p:txStyles>
    <p:titleStyle>
      <a:lvl1pPr algn="l" defTabSz="685800" rtl="0" eaLnBrk="1" latinLnBrk="0" hangingPunct="1">
        <a:lnSpc>
          <a:spcPct val="90000"/>
        </a:lnSpc>
        <a:spcBef>
          <a:spcPct val="0"/>
        </a:spcBef>
        <a:buNone/>
        <a:defRPr sz="3300" b="1" kern="1200">
          <a:solidFill>
            <a:srgbClr val="003087"/>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hyperlink" Target="https://communities.springernature.com/posts/the-spectrum-of-tuberculosis-and-why-it-matters" TargetMode="External"/><Relationship Id="rId2" Type="http://schemas.openxmlformats.org/officeDocument/2006/relationships/notesSlide" Target="../notesSlides/notesSlide9.xml"/><Relationship Id="rId1" Type="http://schemas.openxmlformats.org/officeDocument/2006/relationships/slideLayout" Target="../slideLayouts/slideLayout120.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hyperlink" Target="https://www.sciencedirect.com/science/article/pii/S2531043719302090"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5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2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116.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43.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26.xml"/><Relationship Id="rId4" Type="http://schemas.openxmlformats.org/officeDocument/2006/relationships/hyperlink" Target="https://www.cdc.gov/niosh/chestradiography/php/about/index.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26.xml"/><Relationship Id="rId4" Type="http://schemas.openxmlformats.org/officeDocument/2006/relationships/hyperlink" Target="https://www.nursingtimes.net/assessment-skills/specimen-collection-4-procedure-for-obtaining-a-sputum-specimen-11-09-2017/"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hyperlink" Target="https://www.dshs.texas.gov/notifiable-conditions"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32.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2.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36.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2.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13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13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2.xml"/></Relationships>
</file>

<file path=ppt/slides/_rels/slide3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13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2.xml"/></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9.xml"/><Relationship Id="rId1" Type="http://schemas.openxmlformats.org/officeDocument/2006/relationships/slideLayout" Target="../slideLayouts/slideLayout136.xml"/><Relationship Id="rId4" Type="http://schemas.openxmlformats.org/officeDocument/2006/relationships/image" Target="../media/image75.jp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13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6.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2.xml"/><Relationship Id="rId1" Type="http://schemas.openxmlformats.org/officeDocument/2006/relationships/slideLayout" Target="../slideLayouts/slideLayout11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3.xml"/><Relationship Id="rId1" Type="http://schemas.openxmlformats.org/officeDocument/2006/relationships/slideLayout" Target="../slideLayouts/slideLayout11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4.xml"/><Relationship Id="rId1" Type="http://schemas.openxmlformats.org/officeDocument/2006/relationships/slideLayout" Target="../slideLayouts/slideLayout11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5.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6.xml"/><Relationship Id="rId1" Type="http://schemas.openxmlformats.org/officeDocument/2006/relationships/slideLayout" Target="../slideLayouts/slideLayout5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7.xml"/><Relationship Id="rId1" Type="http://schemas.openxmlformats.org/officeDocument/2006/relationships/slideLayout" Target="../slideLayouts/slideLayout40.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8.xml"/><Relationship Id="rId1" Type="http://schemas.openxmlformats.org/officeDocument/2006/relationships/slideLayout" Target="../slideLayouts/slideLayout41.xml"/><Relationship Id="rId4" Type="http://schemas.openxmlformats.org/officeDocument/2006/relationships/hyperlink" Target="https://www.cdc.gov/high-impact-prevention/php/case-studies/directly-observed-therapy-tb.html" TargetMode="Externa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9.xml"/><Relationship Id="rId1" Type="http://schemas.openxmlformats.org/officeDocument/2006/relationships/slideLayout" Target="../slideLayouts/slideLayout50.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1.xml"/><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42.xml"/><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3.xml"/><Relationship Id="rId1" Type="http://schemas.openxmlformats.org/officeDocument/2006/relationships/slideLayout" Target="../slideLayouts/slideLayout50.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www.cdc.gov/tb-data/2024-provisional/index.html" TargetMode="External"/><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1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hyperlink" Target="http://www.texastb.org/" TargetMode="Externa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50.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8" Type="http://schemas.openxmlformats.org/officeDocument/2006/relationships/hyperlink" Target="https://www.cdc.gov/tb/topic/populations/correctional/default.htm" TargetMode="External"/><Relationship Id="rId3" Type="http://schemas.openxmlformats.org/officeDocument/2006/relationships/hyperlink" Target="https://www.dshs.state.tx.us/idcu/disease/tb/policies/" TargetMode="External"/><Relationship Id="rId7" Type="http://schemas.openxmlformats.org/officeDocument/2006/relationships/hyperlink" Target="https://www.cdc.gov/tb/topic/basics/tbinfectiondisease.htm" TargetMode="External"/><Relationship Id="rId2" Type="http://schemas.openxmlformats.org/officeDocument/2006/relationships/notesSlide" Target="../notesSlides/notesSlide45.xml"/><Relationship Id="rId1" Type="http://schemas.openxmlformats.org/officeDocument/2006/relationships/slideLayout" Target="../slideLayouts/slideLayout40.xml"/><Relationship Id="rId6" Type="http://schemas.openxmlformats.org/officeDocument/2006/relationships/hyperlink" Target="http://www.cdc.gov/tb/publications/reportsarticles/mmwr/default.htm" TargetMode="External"/><Relationship Id="rId5" Type="http://schemas.openxmlformats.org/officeDocument/2006/relationships/hyperlink" Target="http://www.heartlandntbc.org/training/" TargetMode="External"/><Relationship Id="rId10" Type="http://schemas.openxmlformats.org/officeDocument/2006/relationships/hyperlink" Target="https://communities.springernature.com/posts/the-spectrum-of-tuberculosis-and-why-it-matters" TargetMode="External"/><Relationship Id="rId4" Type="http://schemas.openxmlformats.org/officeDocument/2006/relationships/hyperlink" Target="https://www.dshs.texas.gov/tuberculosis-tb/tb-education-training-resources/tb-prevention-care-correctional" TargetMode="External"/><Relationship Id="rId9" Type="http://schemas.openxmlformats.org/officeDocument/2006/relationships/hyperlink" Target="https://doi.org/10.1016/j.pulmoe.2019.11.001"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mailto:Elizabeth.foy@dshs.Texas.gov" TargetMode="External"/><Relationship Id="rId7" Type="http://schemas.openxmlformats.org/officeDocument/2006/relationships/hyperlink" Target="http://www.texastb.org/" TargetMode="External"/><Relationship Id="rId2" Type="http://schemas.openxmlformats.org/officeDocument/2006/relationships/notesSlide" Target="../notesSlides/notesSlide46.xml"/><Relationship Id="rId1" Type="http://schemas.openxmlformats.org/officeDocument/2006/relationships/slideLayout" Target="../slideLayouts/slideLayout41.xml"/><Relationship Id="rId6" Type="http://schemas.openxmlformats.org/officeDocument/2006/relationships/hyperlink" Target="https://www.dshs.texas.gov/laboratory-services/programs-laboratories/microbiology-unit/mycobacteriology-mycology" TargetMode="External"/><Relationship Id="rId5" Type="http://schemas.openxmlformats.org/officeDocument/2006/relationships/hyperlink" Target="https://www.dshs.texas.gov/tuberculosis-tb" TargetMode="External"/><Relationship Id="rId4" Type="http://schemas.openxmlformats.org/officeDocument/2006/relationships/hyperlink" Target="mailto:jan.owen@dshs.Texas.gov"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19.xml"/><Relationship Id="rId4" Type="http://schemas.openxmlformats.org/officeDocument/2006/relationships/hyperlink" Target="https://www.cdc.gov/nchhstp/priorities/tuberculosis-elimination.html"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6.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5.gif"/><Relationship Id="rId7" Type="http://schemas.openxmlformats.org/officeDocument/2006/relationships/diagramQuickStyle" Target="../diagrams/quickStyle2.xml"/><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hyperlink" Target="https://www.cdc.gov/tb/causes/index.html#:~:text=Tuberculosis%20(TB)%20germs%20spread%20through,spread%20TB%20germs%20to%20others" TargetMode="External"/><Relationship Id="rId9" Type="http://schemas.microsoft.com/office/2007/relationships/diagramDrawing" Target="../diagrams/drawing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191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33CE91-F9C7-61C5-13B3-032457312CF8}"/>
              </a:ext>
            </a:extLst>
          </p:cNvPr>
          <p:cNvSpPr>
            <a:spLocks noGrp="1"/>
          </p:cNvSpPr>
          <p:nvPr>
            <p:ph type="title"/>
          </p:nvPr>
        </p:nvSpPr>
        <p:spPr/>
        <p:txBody>
          <a:bodyPr>
            <a:normAutofit/>
          </a:bodyPr>
          <a:lstStyle/>
          <a:p>
            <a:r>
              <a:rPr lang="en-US" sz="4200" dirty="0"/>
              <a:t>TB Viewed as a Spectrum</a:t>
            </a:r>
          </a:p>
        </p:txBody>
      </p:sp>
      <p:sp>
        <p:nvSpPr>
          <p:cNvPr id="43013" name="Slide Number Placeholder 3">
            <a:extLst>
              <a:ext uri="{FF2B5EF4-FFF2-40B4-BE49-F238E27FC236}">
                <a16:creationId xmlns:a16="http://schemas.microsoft.com/office/drawing/2014/main" id="{46D8FD85-13A1-42A3-94FE-B5EB4C8955B8}"/>
              </a:ext>
            </a:extLst>
          </p:cNvPr>
          <p:cNvSpPr>
            <a:spLocks noGrp="1"/>
          </p:cNvSpPr>
          <p:nvPr>
            <p:ph type="sldNum" sz="quarter" idx="4294967295"/>
          </p:nvPr>
        </p:nvSpPr>
        <p:spPr bwMode="auto">
          <a:xfrm>
            <a:off x="7086600" y="6356350"/>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bg2"/>
                </a:solidFill>
                <a:latin typeface="Garamond" panose="02020404030301010803" pitchFamily="18" charset="0"/>
              </a:defRPr>
            </a:lvl1pPr>
            <a:lvl2pPr marL="557213" indent="-214313">
              <a:defRPr>
                <a:solidFill>
                  <a:schemeClr val="bg2"/>
                </a:solidFill>
                <a:latin typeface="Garamond" panose="02020404030301010803" pitchFamily="18" charset="0"/>
              </a:defRPr>
            </a:lvl2pPr>
            <a:lvl3pPr marL="857250" indent="-171450">
              <a:defRPr>
                <a:solidFill>
                  <a:schemeClr val="bg2"/>
                </a:solidFill>
                <a:latin typeface="Garamond" panose="02020404030301010803" pitchFamily="18" charset="0"/>
              </a:defRPr>
            </a:lvl3pPr>
            <a:lvl4pPr marL="1200150" indent="-171450">
              <a:defRPr>
                <a:solidFill>
                  <a:schemeClr val="bg2"/>
                </a:solidFill>
                <a:latin typeface="Garamond" panose="02020404030301010803" pitchFamily="18" charset="0"/>
              </a:defRPr>
            </a:lvl4pPr>
            <a:lvl5pPr marL="1543050" indent="-171450">
              <a:defRPr>
                <a:solidFill>
                  <a:schemeClr val="bg2"/>
                </a:solidFill>
                <a:latin typeface="Garamond" panose="02020404030301010803" pitchFamily="18" charset="0"/>
              </a:defRPr>
            </a:lvl5pPr>
            <a:lvl6pPr marL="1885950" indent="-171450" eaLnBrk="0" fontAlgn="base" hangingPunct="0">
              <a:spcBef>
                <a:spcPct val="0"/>
              </a:spcBef>
              <a:spcAft>
                <a:spcPct val="0"/>
              </a:spcAft>
              <a:defRPr>
                <a:solidFill>
                  <a:schemeClr val="bg2"/>
                </a:solidFill>
                <a:latin typeface="Garamond" panose="02020404030301010803" pitchFamily="18" charset="0"/>
              </a:defRPr>
            </a:lvl6pPr>
            <a:lvl7pPr marL="2228850" indent="-171450" eaLnBrk="0" fontAlgn="base" hangingPunct="0">
              <a:spcBef>
                <a:spcPct val="0"/>
              </a:spcBef>
              <a:spcAft>
                <a:spcPct val="0"/>
              </a:spcAft>
              <a:defRPr>
                <a:solidFill>
                  <a:schemeClr val="bg2"/>
                </a:solidFill>
                <a:latin typeface="Garamond" panose="02020404030301010803" pitchFamily="18" charset="0"/>
              </a:defRPr>
            </a:lvl7pPr>
            <a:lvl8pPr marL="2571750" indent="-171450" eaLnBrk="0" fontAlgn="base" hangingPunct="0">
              <a:spcBef>
                <a:spcPct val="0"/>
              </a:spcBef>
              <a:spcAft>
                <a:spcPct val="0"/>
              </a:spcAft>
              <a:defRPr>
                <a:solidFill>
                  <a:schemeClr val="bg2"/>
                </a:solidFill>
                <a:latin typeface="Garamond" panose="02020404030301010803" pitchFamily="18" charset="0"/>
              </a:defRPr>
            </a:lvl8pPr>
            <a:lvl9pPr marL="2914650" indent="-171450" eaLnBrk="0" fontAlgn="base" hangingPunct="0">
              <a:spcBef>
                <a:spcPct val="0"/>
              </a:spcBef>
              <a:spcAft>
                <a:spcPct val="0"/>
              </a:spcAft>
              <a:defRPr>
                <a:solidFill>
                  <a:schemeClr val="bg2"/>
                </a:solidFill>
                <a:latin typeface="Garamond" panose="02020404030301010803" pitchFamily="18" charset="0"/>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6DA15931-6792-4B6F-9927-FD1FB3A61A3F}" type="slidenum">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6" name="Straight Connector 5">
            <a:extLst>
              <a:ext uri="{FF2B5EF4-FFF2-40B4-BE49-F238E27FC236}">
                <a16:creationId xmlns:a16="http://schemas.microsoft.com/office/drawing/2014/main" id="{F6A8C4D3-479D-FE0F-5810-7CB238A4584C}"/>
              </a:ext>
            </a:extLst>
          </p:cNvPr>
          <p:cNvCxnSpPr/>
          <p:nvPr/>
        </p:nvCxnSpPr>
        <p:spPr>
          <a:xfrm>
            <a:off x="5951220" y="6432573"/>
            <a:ext cx="16002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3D79F3F1-8F7E-DAD7-2911-928836D34EBA}"/>
              </a:ext>
            </a:extLst>
          </p:cNvPr>
          <p:cNvSpPr txBox="1"/>
          <p:nvPr/>
        </p:nvSpPr>
        <p:spPr>
          <a:xfrm>
            <a:off x="984738" y="6202461"/>
            <a:ext cx="815926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https://communities.springernature.com/posts/the-spectrum-of-tuberculosis-and-why-it-matters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Picture 4">
            <a:extLst>
              <a:ext uri="{FF2B5EF4-FFF2-40B4-BE49-F238E27FC236}">
                <a16:creationId xmlns:a16="http://schemas.microsoft.com/office/drawing/2014/main" id="{24144587-2F49-CFB0-0A0C-23D82D6E1770}"/>
              </a:ext>
            </a:extLst>
          </p:cNvPr>
          <p:cNvPicPr>
            <a:picLocks noChangeAspect="1"/>
          </p:cNvPicPr>
          <p:nvPr/>
        </p:nvPicPr>
        <p:blipFill>
          <a:blip r:embed="rId4"/>
          <a:stretch>
            <a:fillRect/>
          </a:stretch>
        </p:blipFill>
        <p:spPr>
          <a:xfrm>
            <a:off x="117347" y="1582762"/>
            <a:ext cx="8909306" cy="4484685"/>
          </a:xfrm>
          <a:prstGeom prst="rect">
            <a:avLst/>
          </a:prstGeom>
        </p:spPr>
      </p:pic>
      <p:sp>
        <p:nvSpPr>
          <p:cNvPr id="7" name="Rectangle: Rounded Corners 6">
            <a:extLst>
              <a:ext uri="{FF2B5EF4-FFF2-40B4-BE49-F238E27FC236}">
                <a16:creationId xmlns:a16="http://schemas.microsoft.com/office/drawing/2014/main" id="{08294C5B-6E20-DC55-CE5A-19BACABBD7B1}"/>
              </a:ext>
            </a:extLst>
          </p:cNvPr>
          <p:cNvSpPr/>
          <p:nvPr/>
        </p:nvSpPr>
        <p:spPr>
          <a:xfrm>
            <a:off x="1089764" y="1506539"/>
            <a:ext cx="3620022" cy="4695922"/>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11E4989-B53A-E24B-833B-38AC6C411EB7}"/>
              </a:ext>
            </a:extLst>
          </p:cNvPr>
          <p:cNvSpPr/>
          <p:nvPr/>
        </p:nvSpPr>
        <p:spPr>
          <a:xfrm>
            <a:off x="5951219" y="1545372"/>
            <a:ext cx="1600201" cy="4695922"/>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694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AB7CB0-C992-BFA0-A1B5-9C41F6159F34}"/>
              </a:ext>
            </a:extLst>
          </p:cNvPr>
          <p:cNvSpPr>
            <a:spLocks noGrp="1"/>
          </p:cNvSpPr>
          <p:nvPr>
            <p:ph type="title"/>
          </p:nvPr>
        </p:nvSpPr>
        <p:spPr>
          <a:xfrm>
            <a:off x="1804399" y="365126"/>
            <a:ext cx="6710951" cy="1325563"/>
          </a:xfrm>
        </p:spPr>
        <p:txBody>
          <a:bodyPr anchor="ctr">
            <a:normAutofit/>
          </a:bodyPr>
          <a:lstStyle/>
          <a:p>
            <a:r>
              <a:rPr lang="en-US" sz="4200" dirty="0"/>
              <a:t>Importance of Understating TB Diagnostics</a:t>
            </a:r>
          </a:p>
        </p:txBody>
      </p:sp>
      <p:graphicFrame>
        <p:nvGraphicFramePr>
          <p:cNvPr id="5" name="Content Placeholder 1">
            <a:extLst>
              <a:ext uri="{FF2B5EF4-FFF2-40B4-BE49-F238E27FC236}">
                <a16:creationId xmlns:a16="http://schemas.microsoft.com/office/drawing/2014/main" id="{4B26869A-F384-AA29-6379-6CBC1A74C2BE}"/>
              </a:ext>
            </a:extLst>
          </p:cNvPr>
          <p:cNvGraphicFramePr>
            <a:graphicFrameLocks noGrp="1"/>
          </p:cNvGraphicFramePr>
          <p:nvPr>
            <p:ph idx="1"/>
            <p:extLst>
              <p:ext uri="{D42A27DB-BD31-4B8C-83A1-F6EECF244321}">
                <p14:modId xmlns:p14="http://schemas.microsoft.com/office/powerpoint/2010/main" val="487318329"/>
              </p:ext>
            </p:extLst>
          </p:nvPr>
        </p:nvGraphicFramePr>
        <p:xfrm>
          <a:off x="1804398" y="1963882"/>
          <a:ext cx="6878783" cy="4072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D07EFF5D-36CF-8F94-D7D3-D0203275E0AB}"/>
              </a:ext>
            </a:extLst>
          </p:cNvPr>
          <p:cNvSpPr txBox="1"/>
          <p:nvPr/>
        </p:nvSpPr>
        <p:spPr>
          <a:xfrm>
            <a:off x="1953489" y="6169708"/>
            <a:ext cx="6878783" cy="276999"/>
          </a:xfrm>
          <a:prstGeom prst="rect">
            <a:avLst/>
          </a:prstGeom>
          <a:noFill/>
        </p:spPr>
        <p:txBody>
          <a:bodyPr wrap="square">
            <a:spAutoFit/>
          </a:bodyPr>
          <a:lstStyle/>
          <a:p>
            <a:pPr lvl="0"/>
            <a:r>
              <a:rPr lang="en-US" sz="1200" dirty="0">
                <a:sym typeface="Symbol" pitchFamily="18" charset="2"/>
                <a:hlinkClick r:id="rId8"/>
              </a:rPr>
              <a:t>*https://www.sciencedirect.com/science/article/pii/S2531043719302090</a:t>
            </a:r>
            <a:r>
              <a:rPr lang="en-US" sz="1200" dirty="0">
                <a:sym typeface="Symbol" pitchFamily="18" charset="2"/>
              </a:rPr>
              <a:t> </a:t>
            </a:r>
            <a:r>
              <a:rPr lang="en-US" sz="1200" dirty="0"/>
              <a:t> </a:t>
            </a:r>
          </a:p>
        </p:txBody>
      </p:sp>
    </p:spTree>
    <p:extLst>
      <p:ext uri="{BB962C8B-B14F-4D97-AF65-F5344CB8AC3E}">
        <p14:creationId xmlns:p14="http://schemas.microsoft.com/office/powerpoint/2010/main" val="4277552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670D4E-D41C-8966-E0A7-A221A33DE335}"/>
              </a:ext>
            </a:extLst>
          </p:cNvPr>
          <p:cNvSpPr>
            <a:spLocks noGrp="1"/>
          </p:cNvSpPr>
          <p:nvPr>
            <p:ph type="title"/>
          </p:nvPr>
        </p:nvSpPr>
        <p:spPr/>
        <p:txBody>
          <a:bodyPr>
            <a:normAutofit/>
          </a:bodyPr>
          <a:lstStyle/>
          <a:p>
            <a:pPr lvl="0"/>
            <a:r>
              <a:rPr lang="en-US" sz="4400" dirty="0"/>
              <a:t>TB Risk Factors</a:t>
            </a:r>
            <a:endParaRPr lang="en-US" sz="4400" dirty="0">
              <a:solidFill>
                <a:schemeClr val="tx1"/>
              </a:solidFill>
            </a:endParaRPr>
          </a:p>
        </p:txBody>
      </p:sp>
      <p:graphicFrame>
        <p:nvGraphicFramePr>
          <p:cNvPr id="8" name="Diagram 7">
            <a:extLst>
              <a:ext uri="{FF2B5EF4-FFF2-40B4-BE49-F238E27FC236}">
                <a16:creationId xmlns:a16="http://schemas.microsoft.com/office/drawing/2014/main" id="{C5C7FD56-862B-5F5C-EFDD-FFB1EDF1B29A}"/>
              </a:ext>
            </a:extLst>
          </p:cNvPr>
          <p:cNvGraphicFramePr/>
          <p:nvPr>
            <p:extLst>
              <p:ext uri="{D42A27DB-BD31-4B8C-83A1-F6EECF244321}">
                <p14:modId xmlns:p14="http://schemas.microsoft.com/office/powerpoint/2010/main" val="1930852497"/>
              </p:ext>
            </p:extLst>
          </p:nvPr>
        </p:nvGraphicFramePr>
        <p:xfrm>
          <a:off x="496763" y="876822"/>
          <a:ext cx="8582185" cy="65511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662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CF8D57-0080-55F1-F53F-60B29386C522}"/>
              </a:ext>
            </a:extLst>
          </p:cNvPr>
          <p:cNvSpPr>
            <a:spLocks noGrp="1"/>
          </p:cNvSpPr>
          <p:nvPr>
            <p:ph type="title"/>
          </p:nvPr>
        </p:nvSpPr>
        <p:spPr>
          <a:xfrm>
            <a:off x="538163" y="2523615"/>
            <a:ext cx="7886700" cy="2154893"/>
          </a:xfrm>
        </p:spPr>
        <p:txBody>
          <a:bodyPr/>
          <a:lstStyle/>
          <a:p>
            <a:r>
              <a:rPr lang="en-US" dirty="0"/>
              <a:t>TB Diagnostics </a:t>
            </a:r>
          </a:p>
        </p:txBody>
      </p:sp>
    </p:spTree>
    <p:extLst>
      <p:ext uri="{BB962C8B-B14F-4D97-AF65-F5344CB8AC3E}">
        <p14:creationId xmlns:p14="http://schemas.microsoft.com/office/powerpoint/2010/main" val="2614924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91FB78-C90B-3A09-12C5-AF4B85FFE03A}"/>
              </a:ext>
            </a:extLst>
          </p:cNvPr>
          <p:cNvSpPr>
            <a:spLocks noGrp="1"/>
          </p:cNvSpPr>
          <p:nvPr>
            <p:ph type="title"/>
          </p:nvPr>
        </p:nvSpPr>
        <p:spPr>
          <a:xfrm>
            <a:off x="628651" y="211136"/>
            <a:ext cx="6302086" cy="1325563"/>
          </a:xfrm>
        </p:spPr>
        <p:txBody>
          <a:bodyPr anchor="ctr">
            <a:normAutofit/>
          </a:bodyPr>
          <a:lstStyle/>
          <a:p>
            <a:r>
              <a:rPr lang="en-US" sz="4200" dirty="0"/>
              <a:t>Multiple Considerations When Diagnosing MTB</a:t>
            </a:r>
          </a:p>
        </p:txBody>
      </p:sp>
      <p:pic>
        <p:nvPicPr>
          <p:cNvPr id="2050" name="Picture 2">
            <a:extLst>
              <a:ext uri="{FF2B5EF4-FFF2-40B4-BE49-F238E27FC236}">
                <a16:creationId xmlns:a16="http://schemas.microsoft.com/office/drawing/2014/main" id="{914F6FC2-B241-9402-0127-FE6A0A12E4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113" y="1505042"/>
            <a:ext cx="8465357" cy="508974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105DB9E-AC9E-DE83-3A0B-AC78FA69BF2E}"/>
              </a:ext>
            </a:extLst>
          </p:cNvPr>
          <p:cNvGrpSpPr/>
          <p:nvPr/>
        </p:nvGrpSpPr>
        <p:grpSpPr>
          <a:xfrm>
            <a:off x="382564" y="1591061"/>
            <a:ext cx="8306117" cy="4491797"/>
            <a:chOff x="382564" y="1591061"/>
            <a:chExt cx="8306117" cy="4491797"/>
          </a:xfrm>
        </p:grpSpPr>
        <p:sp>
          <p:nvSpPr>
            <p:cNvPr id="14" name="TextBox 13">
              <a:extLst>
                <a:ext uri="{FF2B5EF4-FFF2-40B4-BE49-F238E27FC236}">
                  <a16:creationId xmlns:a16="http://schemas.microsoft.com/office/drawing/2014/main" id="{385B5E52-E337-2F9B-9201-F2BAADA8CC60}"/>
                </a:ext>
              </a:extLst>
            </p:cNvPr>
            <p:cNvSpPr txBox="1"/>
            <p:nvPr/>
          </p:nvSpPr>
          <p:spPr>
            <a:xfrm rot="1058943">
              <a:off x="4629837" y="2789536"/>
              <a:ext cx="1455408" cy="646331"/>
            </a:xfrm>
            <a:prstGeom prst="rect">
              <a:avLst/>
            </a:prstGeom>
            <a:noFill/>
          </p:spPr>
          <p:txBody>
            <a:bodyPr wrap="square" rtlCol="0">
              <a:spAutoFit/>
            </a:bodyPr>
            <a:lstStyle/>
            <a:p>
              <a:pPr algn="ctr"/>
              <a:r>
                <a:rPr lang="en-US" b="1" dirty="0"/>
                <a:t>Signs, Symptoms</a:t>
              </a:r>
            </a:p>
          </p:txBody>
        </p:sp>
        <p:sp>
          <p:nvSpPr>
            <p:cNvPr id="13" name="TextBox 12">
              <a:extLst>
                <a:ext uri="{FF2B5EF4-FFF2-40B4-BE49-F238E27FC236}">
                  <a16:creationId xmlns:a16="http://schemas.microsoft.com/office/drawing/2014/main" id="{E8C6B735-D486-C2CE-D3E3-A850F7AC37CF}"/>
                </a:ext>
              </a:extLst>
            </p:cNvPr>
            <p:cNvSpPr txBox="1"/>
            <p:nvPr/>
          </p:nvSpPr>
          <p:spPr>
            <a:xfrm rot="1142412">
              <a:off x="2425954" y="4710705"/>
              <a:ext cx="2520176" cy="646331"/>
            </a:xfrm>
            <a:prstGeom prst="rect">
              <a:avLst/>
            </a:prstGeom>
            <a:noFill/>
          </p:spPr>
          <p:txBody>
            <a:bodyPr wrap="square" rtlCol="0">
              <a:spAutoFit/>
            </a:bodyPr>
            <a:lstStyle/>
            <a:p>
              <a:pPr algn="ctr"/>
              <a:r>
                <a:rPr lang="en-US" b="1" dirty="0"/>
                <a:t>Chest </a:t>
              </a:r>
            </a:p>
            <a:p>
              <a:pPr algn="ctr"/>
              <a:r>
                <a:rPr lang="en-US" b="1" dirty="0"/>
                <a:t>Radiograph</a:t>
              </a:r>
            </a:p>
          </p:txBody>
        </p:sp>
        <p:grpSp>
          <p:nvGrpSpPr>
            <p:cNvPr id="12" name="Group 11">
              <a:extLst>
                <a:ext uri="{FF2B5EF4-FFF2-40B4-BE49-F238E27FC236}">
                  <a16:creationId xmlns:a16="http://schemas.microsoft.com/office/drawing/2014/main" id="{0382138E-BF17-04E5-DE21-24E481DBAD27}"/>
                </a:ext>
              </a:extLst>
            </p:cNvPr>
            <p:cNvGrpSpPr/>
            <p:nvPr/>
          </p:nvGrpSpPr>
          <p:grpSpPr>
            <a:xfrm rot="20405252">
              <a:off x="382564" y="1591061"/>
              <a:ext cx="1630458" cy="1664951"/>
              <a:chOff x="2619425" y="1207684"/>
              <a:chExt cx="1630458" cy="1664951"/>
            </a:xfrm>
          </p:grpSpPr>
          <p:pic>
            <p:nvPicPr>
              <p:cNvPr id="2" name="Picture 4">
                <a:extLst>
                  <a:ext uri="{FF2B5EF4-FFF2-40B4-BE49-F238E27FC236}">
                    <a16:creationId xmlns:a16="http://schemas.microsoft.com/office/drawing/2014/main" id="{AB4C50CF-39D8-68B0-4562-61418F0626B7}"/>
                  </a:ext>
                </a:extLst>
              </p:cNvPr>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19425" y="1207684"/>
                <a:ext cx="1630458" cy="16649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B42950A-53E7-EB0A-F416-32957B81060A}"/>
                  </a:ext>
                </a:extLst>
              </p:cNvPr>
              <p:cNvSpPr txBox="1"/>
              <p:nvPr/>
            </p:nvSpPr>
            <p:spPr>
              <a:xfrm>
                <a:off x="2910128" y="1706454"/>
                <a:ext cx="1179615" cy="646331"/>
              </a:xfrm>
              <a:prstGeom prst="rect">
                <a:avLst/>
              </a:prstGeom>
              <a:noFill/>
            </p:spPr>
            <p:txBody>
              <a:bodyPr wrap="square">
                <a:spAutoFit/>
              </a:bodyPr>
              <a:lstStyle/>
              <a:p>
                <a:pPr algn="ctr"/>
                <a:r>
                  <a:rPr lang="en-US" sz="1800" b="1" dirty="0"/>
                  <a:t>Medical History </a:t>
                </a:r>
              </a:p>
            </p:txBody>
          </p:sp>
        </p:grpSp>
        <p:sp>
          <p:nvSpPr>
            <p:cNvPr id="23" name="TextBox 22">
              <a:extLst>
                <a:ext uri="{FF2B5EF4-FFF2-40B4-BE49-F238E27FC236}">
                  <a16:creationId xmlns:a16="http://schemas.microsoft.com/office/drawing/2014/main" id="{BB4B7FAE-B72B-5AF0-6F7A-7772C6E4E183}"/>
                </a:ext>
              </a:extLst>
            </p:cNvPr>
            <p:cNvSpPr txBox="1"/>
            <p:nvPr/>
          </p:nvSpPr>
          <p:spPr>
            <a:xfrm>
              <a:off x="3287286" y="3218772"/>
              <a:ext cx="811625" cy="646331"/>
            </a:xfrm>
            <a:prstGeom prst="rect">
              <a:avLst/>
            </a:prstGeom>
            <a:noFill/>
          </p:spPr>
          <p:txBody>
            <a:bodyPr wrap="square">
              <a:spAutoFit/>
            </a:bodyPr>
            <a:lstStyle/>
            <a:p>
              <a:pPr algn="ctr"/>
              <a:r>
                <a:rPr lang="en-US" sz="1800" b="1" dirty="0"/>
                <a:t>IGRA or TST</a:t>
              </a:r>
            </a:p>
          </p:txBody>
        </p:sp>
        <p:sp>
          <p:nvSpPr>
            <p:cNvPr id="24" name="TextBox 23">
              <a:extLst>
                <a:ext uri="{FF2B5EF4-FFF2-40B4-BE49-F238E27FC236}">
                  <a16:creationId xmlns:a16="http://schemas.microsoft.com/office/drawing/2014/main" id="{9833AE04-5C68-CB49-8DD5-4731EE6821E8}"/>
                </a:ext>
              </a:extLst>
            </p:cNvPr>
            <p:cNvSpPr txBox="1"/>
            <p:nvPr/>
          </p:nvSpPr>
          <p:spPr>
            <a:xfrm rot="21187557">
              <a:off x="4881953" y="4174868"/>
              <a:ext cx="1455408" cy="369332"/>
            </a:xfrm>
            <a:prstGeom prst="rect">
              <a:avLst/>
            </a:prstGeom>
            <a:noFill/>
          </p:spPr>
          <p:txBody>
            <a:bodyPr wrap="square" rtlCol="0">
              <a:spAutoFit/>
            </a:bodyPr>
            <a:lstStyle/>
            <a:p>
              <a:pPr algn="ctr"/>
              <a:r>
                <a:rPr lang="en-US" b="1" dirty="0"/>
                <a:t>Bacteriology</a:t>
              </a:r>
            </a:p>
          </p:txBody>
        </p:sp>
        <p:grpSp>
          <p:nvGrpSpPr>
            <p:cNvPr id="25" name="Group 24">
              <a:extLst>
                <a:ext uri="{FF2B5EF4-FFF2-40B4-BE49-F238E27FC236}">
                  <a16:creationId xmlns:a16="http://schemas.microsoft.com/office/drawing/2014/main" id="{9D756E96-BFEE-690B-1BB9-ADBF06CEB257}"/>
                </a:ext>
              </a:extLst>
            </p:cNvPr>
            <p:cNvGrpSpPr/>
            <p:nvPr/>
          </p:nvGrpSpPr>
          <p:grpSpPr>
            <a:xfrm rot="1558094">
              <a:off x="7058223" y="2151229"/>
              <a:ext cx="1630458" cy="1664951"/>
              <a:chOff x="2619425" y="1207684"/>
              <a:chExt cx="1630458" cy="1664951"/>
            </a:xfrm>
          </p:grpSpPr>
          <p:pic>
            <p:nvPicPr>
              <p:cNvPr id="26" name="Picture 4">
                <a:extLst>
                  <a:ext uri="{FF2B5EF4-FFF2-40B4-BE49-F238E27FC236}">
                    <a16:creationId xmlns:a16="http://schemas.microsoft.com/office/drawing/2014/main" id="{22326DB6-E241-101D-6017-98594F3D9786}"/>
                  </a:ext>
                </a:extLst>
              </p:cNvPr>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19425" y="1207684"/>
                <a:ext cx="1630458" cy="166495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C4522CF1-13E3-04F3-D36E-A486C8877222}"/>
                  </a:ext>
                </a:extLst>
              </p:cNvPr>
              <p:cNvSpPr txBox="1"/>
              <p:nvPr/>
            </p:nvSpPr>
            <p:spPr>
              <a:xfrm>
                <a:off x="3085035" y="1729779"/>
                <a:ext cx="934723" cy="646331"/>
              </a:xfrm>
              <a:prstGeom prst="rect">
                <a:avLst/>
              </a:prstGeom>
              <a:noFill/>
            </p:spPr>
            <p:txBody>
              <a:bodyPr wrap="square">
                <a:spAutoFit/>
              </a:bodyPr>
              <a:lstStyle/>
              <a:p>
                <a:pPr algn="ctr"/>
                <a:r>
                  <a:rPr lang="en-US" sz="1800" b="1" dirty="0"/>
                  <a:t>Social History</a:t>
                </a:r>
              </a:p>
            </p:txBody>
          </p:sp>
        </p:grpSp>
        <p:grpSp>
          <p:nvGrpSpPr>
            <p:cNvPr id="28" name="Group 27">
              <a:extLst>
                <a:ext uri="{FF2B5EF4-FFF2-40B4-BE49-F238E27FC236}">
                  <a16:creationId xmlns:a16="http://schemas.microsoft.com/office/drawing/2014/main" id="{46275042-8886-C59A-BFFA-E517B7552C2D}"/>
                </a:ext>
              </a:extLst>
            </p:cNvPr>
            <p:cNvGrpSpPr/>
            <p:nvPr/>
          </p:nvGrpSpPr>
          <p:grpSpPr>
            <a:xfrm rot="20405252">
              <a:off x="746353" y="4417907"/>
              <a:ext cx="1630458" cy="1664951"/>
              <a:chOff x="2619425" y="1207684"/>
              <a:chExt cx="1630458" cy="1664951"/>
            </a:xfrm>
          </p:grpSpPr>
          <p:pic>
            <p:nvPicPr>
              <p:cNvPr id="29" name="Picture 4">
                <a:extLst>
                  <a:ext uri="{FF2B5EF4-FFF2-40B4-BE49-F238E27FC236}">
                    <a16:creationId xmlns:a16="http://schemas.microsoft.com/office/drawing/2014/main" id="{E6319109-E425-446D-EE2B-1EBF948051CC}"/>
                  </a:ext>
                </a:extLst>
              </p:cNvPr>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19425" y="1207684"/>
                <a:ext cx="1630458" cy="166495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18CFD60A-93E9-8073-6C80-E7DDC9057F41}"/>
                  </a:ext>
                </a:extLst>
              </p:cNvPr>
              <p:cNvSpPr txBox="1"/>
              <p:nvPr/>
            </p:nvSpPr>
            <p:spPr>
              <a:xfrm>
                <a:off x="2910128" y="1706454"/>
                <a:ext cx="1179615" cy="646331"/>
              </a:xfrm>
              <a:prstGeom prst="rect">
                <a:avLst/>
              </a:prstGeom>
              <a:noFill/>
            </p:spPr>
            <p:txBody>
              <a:bodyPr wrap="square">
                <a:spAutoFit/>
              </a:bodyPr>
              <a:lstStyle/>
              <a:p>
                <a:pPr algn="ctr"/>
                <a:r>
                  <a:rPr lang="en-US" sz="1800" b="1" dirty="0"/>
                  <a:t>TB Risk Factors</a:t>
                </a:r>
              </a:p>
            </p:txBody>
          </p:sp>
        </p:grpSp>
      </p:grpSp>
    </p:spTree>
    <p:extLst>
      <p:ext uri="{BB962C8B-B14F-4D97-AF65-F5344CB8AC3E}">
        <p14:creationId xmlns:p14="http://schemas.microsoft.com/office/powerpoint/2010/main" val="168889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FE203A-F827-88C1-550B-82D140AF7EB3}"/>
              </a:ext>
            </a:extLst>
          </p:cNvPr>
          <p:cNvSpPr>
            <a:spLocks noGrp="1"/>
          </p:cNvSpPr>
          <p:nvPr>
            <p:ph type="title"/>
          </p:nvPr>
        </p:nvSpPr>
        <p:spPr>
          <a:xfrm>
            <a:off x="563668" y="272257"/>
            <a:ext cx="8580332" cy="1325563"/>
          </a:xfrm>
        </p:spPr>
        <p:txBody>
          <a:bodyPr>
            <a:normAutofit/>
          </a:bodyPr>
          <a:lstStyle/>
          <a:p>
            <a:r>
              <a:rPr lang="en-US" sz="4200" dirty="0"/>
              <a:t>TB Screening Tests</a:t>
            </a:r>
          </a:p>
        </p:txBody>
      </p:sp>
      <p:sp>
        <p:nvSpPr>
          <p:cNvPr id="3" name="Text Placeholder 2">
            <a:extLst>
              <a:ext uri="{FF2B5EF4-FFF2-40B4-BE49-F238E27FC236}">
                <a16:creationId xmlns:a16="http://schemas.microsoft.com/office/drawing/2014/main" id="{66DB154B-4AF4-7124-392B-B4E4534762A3}"/>
              </a:ext>
            </a:extLst>
          </p:cNvPr>
          <p:cNvSpPr>
            <a:spLocks noGrp="1"/>
          </p:cNvSpPr>
          <p:nvPr>
            <p:ph type="body" idx="1"/>
          </p:nvPr>
        </p:nvSpPr>
        <p:spPr>
          <a:xfrm>
            <a:off x="500897" y="1381747"/>
            <a:ext cx="3868340" cy="823912"/>
          </a:xfrm>
        </p:spPr>
        <p:txBody>
          <a:bodyPr>
            <a:normAutofit/>
          </a:bodyPr>
          <a:lstStyle/>
          <a:p>
            <a:r>
              <a:rPr lang="en-US" sz="2400" dirty="0"/>
              <a:t>Interferon Gamma Release Assay (IGRA) </a:t>
            </a:r>
          </a:p>
        </p:txBody>
      </p:sp>
      <p:sp>
        <p:nvSpPr>
          <p:cNvPr id="2" name="Content Placeholder 1">
            <a:extLst>
              <a:ext uri="{FF2B5EF4-FFF2-40B4-BE49-F238E27FC236}">
                <a16:creationId xmlns:a16="http://schemas.microsoft.com/office/drawing/2014/main" id="{CA84EB72-7CAF-9CE1-9513-4712BFCCDC3D}"/>
              </a:ext>
            </a:extLst>
          </p:cNvPr>
          <p:cNvSpPr>
            <a:spLocks noGrp="1"/>
          </p:cNvSpPr>
          <p:nvPr>
            <p:ph sz="half" idx="2"/>
          </p:nvPr>
        </p:nvSpPr>
        <p:spPr>
          <a:xfrm>
            <a:off x="500897" y="2290899"/>
            <a:ext cx="4094104" cy="3078195"/>
          </a:xfrm>
        </p:spPr>
        <p:txBody>
          <a:bodyPr>
            <a:normAutofit/>
          </a:bodyPr>
          <a:lstStyle/>
          <a:p>
            <a:r>
              <a:rPr lang="en-US" sz="2000" dirty="0"/>
              <a:t>QuantiFERON TB Gold or T-Spot</a:t>
            </a:r>
          </a:p>
          <a:p>
            <a:r>
              <a:rPr lang="en-US" sz="2000" dirty="0"/>
              <a:t>Preferred screening test for at-risk individuals</a:t>
            </a:r>
          </a:p>
          <a:p>
            <a:r>
              <a:rPr lang="en-US" sz="2000" dirty="0"/>
              <a:t>Discriminates between TB infection </a:t>
            </a:r>
          </a:p>
          <a:p>
            <a:pPr lvl="1">
              <a:buSzPct val="70000"/>
              <a:buFont typeface="Wingdings 3" panose="05040102010807070707" pitchFamily="18" charset="2"/>
              <a:buChar char=""/>
            </a:pPr>
            <a:r>
              <a:rPr lang="en-US" sz="2000" dirty="0"/>
              <a:t> Non-TB mycobacterium (NTM)</a:t>
            </a:r>
          </a:p>
          <a:p>
            <a:pPr lvl="1">
              <a:buSzPct val="70000"/>
              <a:buFont typeface="Wingdings 3" panose="05040102010807070707" pitchFamily="18" charset="2"/>
              <a:buChar char=""/>
            </a:pPr>
            <a:r>
              <a:rPr lang="en-US" sz="2000" dirty="0"/>
              <a:t> BCG vaccine</a:t>
            </a:r>
          </a:p>
          <a:p>
            <a:r>
              <a:rPr lang="en-US" sz="2000" dirty="0"/>
              <a:t>One visit; objective results </a:t>
            </a:r>
          </a:p>
          <a:p>
            <a:pPr marL="0" indent="0">
              <a:buNone/>
            </a:pPr>
            <a:endParaRPr lang="en-US" dirty="0"/>
          </a:p>
        </p:txBody>
      </p:sp>
      <p:sp>
        <p:nvSpPr>
          <p:cNvPr id="5" name="Text Placeholder 4">
            <a:extLst>
              <a:ext uri="{FF2B5EF4-FFF2-40B4-BE49-F238E27FC236}">
                <a16:creationId xmlns:a16="http://schemas.microsoft.com/office/drawing/2014/main" id="{58D86288-97F0-B53B-2923-BD4AE7786F43}"/>
              </a:ext>
            </a:extLst>
          </p:cNvPr>
          <p:cNvSpPr>
            <a:spLocks noGrp="1"/>
          </p:cNvSpPr>
          <p:nvPr>
            <p:ph type="body" sz="quarter" idx="3"/>
          </p:nvPr>
        </p:nvSpPr>
        <p:spPr>
          <a:xfrm>
            <a:off x="4745436" y="1185020"/>
            <a:ext cx="4202502" cy="823912"/>
          </a:xfrm>
        </p:spPr>
        <p:txBody>
          <a:bodyPr>
            <a:normAutofit/>
          </a:bodyPr>
          <a:lstStyle/>
          <a:p>
            <a:r>
              <a:rPr lang="en-US" sz="2400" dirty="0"/>
              <a:t>Tuberculin Skin Test (TST)</a:t>
            </a:r>
          </a:p>
        </p:txBody>
      </p:sp>
      <p:sp>
        <p:nvSpPr>
          <p:cNvPr id="6" name="Content Placeholder 5">
            <a:extLst>
              <a:ext uri="{FF2B5EF4-FFF2-40B4-BE49-F238E27FC236}">
                <a16:creationId xmlns:a16="http://schemas.microsoft.com/office/drawing/2014/main" id="{41B31708-E548-9AF6-D2D8-8E3ACE986E8E}"/>
              </a:ext>
            </a:extLst>
          </p:cNvPr>
          <p:cNvSpPr>
            <a:spLocks noGrp="1"/>
          </p:cNvSpPr>
          <p:nvPr>
            <p:ph sz="quarter" idx="4"/>
          </p:nvPr>
        </p:nvSpPr>
        <p:spPr>
          <a:xfrm>
            <a:off x="4837699" y="2027904"/>
            <a:ext cx="4094104" cy="3684588"/>
          </a:xfrm>
        </p:spPr>
        <p:txBody>
          <a:bodyPr>
            <a:normAutofit/>
          </a:bodyPr>
          <a:lstStyle/>
          <a:p>
            <a:r>
              <a:rPr lang="en-US" sz="2000" dirty="0"/>
              <a:t>Considered for patients who refuse or unable to tolerate phlebotomy </a:t>
            </a:r>
          </a:p>
          <a:p>
            <a:r>
              <a:rPr lang="en-US" sz="2000" dirty="0"/>
              <a:t>Requires two visits: placement and reading 48-72 hours later</a:t>
            </a:r>
          </a:p>
          <a:p>
            <a:r>
              <a:rPr lang="en-US" sz="2000" dirty="0"/>
              <a:t>Subjective results: consideration must be made to placement, reading</a:t>
            </a:r>
          </a:p>
          <a:p>
            <a:pPr marL="0" indent="0">
              <a:buNone/>
            </a:pPr>
            <a:r>
              <a:rPr lang="en-US" dirty="0"/>
              <a:t> </a:t>
            </a:r>
          </a:p>
        </p:txBody>
      </p:sp>
      <p:pic>
        <p:nvPicPr>
          <p:cNvPr id="1026" name="Picture 2" descr="Clinical Testing Guidance for Tuberculosis: Tuberculin Skin Test |  Tuberculosis (TB) | CDC">
            <a:extLst>
              <a:ext uri="{FF2B5EF4-FFF2-40B4-BE49-F238E27FC236}">
                <a16:creationId xmlns:a16="http://schemas.microsoft.com/office/drawing/2014/main" id="{07E8C1A7-9086-1B45-4C85-444734B2ECB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520" t="-1" r="14538" b="-2600"/>
          <a:stretch/>
        </p:blipFill>
        <p:spPr bwMode="auto">
          <a:xfrm>
            <a:off x="5683346" y="4969752"/>
            <a:ext cx="2402810" cy="16024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8944AE-9980-451D-3ADB-C7885CDA4AEA}"/>
              </a:ext>
            </a:extLst>
          </p:cNvPr>
          <p:cNvPicPr>
            <a:picLocks noChangeAspect="1"/>
          </p:cNvPicPr>
          <p:nvPr/>
        </p:nvPicPr>
        <p:blipFill>
          <a:blip r:embed="rId4"/>
          <a:stretch>
            <a:fillRect/>
          </a:stretch>
        </p:blipFill>
        <p:spPr>
          <a:xfrm>
            <a:off x="1097868" y="5104167"/>
            <a:ext cx="2254000" cy="1216649"/>
          </a:xfrm>
          <a:prstGeom prst="rect">
            <a:avLst/>
          </a:prstGeom>
        </p:spPr>
      </p:pic>
    </p:spTree>
    <p:extLst>
      <p:ext uri="{BB962C8B-B14F-4D97-AF65-F5344CB8AC3E}">
        <p14:creationId xmlns:p14="http://schemas.microsoft.com/office/powerpoint/2010/main" val="1048369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F2863-60F8-7C04-7A88-F53A56E0659C}"/>
              </a:ext>
            </a:extLst>
          </p:cNvPr>
          <p:cNvSpPr>
            <a:spLocks noGrp="1"/>
          </p:cNvSpPr>
          <p:nvPr>
            <p:ph type="title"/>
          </p:nvPr>
        </p:nvSpPr>
        <p:spPr/>
        <p:txBody>
          <a:bodyPr/>
          <a:lstStyle/>
          <a:p>
            <a:r>
              <a:rPr lang="en-US" dirty="0"/>
              <a:t>TB Symptoms</a:t>
            </a:r>
          </a:p>
        </p:txBody>
      </p:sp>
      <p:pic>
        <p:nvPicPr>
          <p:cNvPr id="9" name="Content Placeholder 8">
            <a:extLst>
              <a:ext uri="{FF2B5EF4-FFF2-40B4-BE49-F238E27FC236}">
                <a16:creationId xmlns:a16="http://schemas.microsoft.com/office/drawing/2014/main" id="{C21DB523-54F7-C5C3-BAFC-EC3B8B60B2BC}"/>
              </a:ext>
            </a:extLst>
          </p:cNvPr>
          <p:cNvPicPr>
            <a:picLocks noGrp="1" noChangeAspect="1"/>
          </p:cNvPicPr>
          <p:nvPr>
            <p:ph idx="1"/>
          </p:nvPr>
        </p:nvPicPr>
        <p:blipFill>
          <a:blip r:embed="rId3"/>
          <a:stretch>
            <a:fillRect/>
          </a:stretch>
        </p:blipFill>
        <p:spPr>
          <a:xfrm>
            <a:off x="317358" y="1728248"/>
            <a:ext cx="8586740" cy="4407509"/>
          </a:xfrm>
        </p:spPr>
      </p:pic>
    </p:spTree>
    <p:extLst>
      <p:ext uri="{BB962C8B-B14F-4D97-AF65-F5344CB8AC3E}">
        <p14:creationId xmlns:p14="http://schemas.microsoft.com/office/powerpoint/2010/main" val="4213116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B5B2D-7C78-8A06-75AA-EA1EAC3CBA01}"/>
              </a:ext>
            </a:extLst>
          </p:cNvPr>
          <p:cNvSpPr>
            <a:spLocks noGrp="1"/>
          </p:cNvSpPr>
          <p:nvPr>
            <p:ph type="title"/>
          </p:nvPr>
        </p:nvSpPr>
        <p:spPr/>
        <p:txBody>
          <a:bodyPr>
            <a:normAutofit/>
          </a:bodyPr>
          <a:lstStyle/>
          <a:p>
            <a:r>
              <a:rPr lang="en-US" sz="4200" dirty="0"/>
              <a:t>Radiology</a:t>
            </a:r>
          </a:p>
        </p:txBody>
      </p:sp>
      <p:sp>
        <p:nvSpPr>
          <p:cNvPr id="7" name="Content Placeholder 6">
            <a:extLst>
              <a:ext uri="{FF2B5EF4-FFF2-40B4-BE49-F238E27FC236}">
                <a16:creationId xmlns:a16="http://schemas.microsoft.com/office/drawing/2014/main" id="{C67604E8-1230-BF80-8E75-4291E7CAAF4B}"/>
              </a:ext>
            </a:extLst>
          </p:cNvPr>
          <p:cNvSpPr>
            <a:spLocks noGrp="1"/>
          </p:cNvSpPr>
          <p:nvPr>
            <p:ph sz="half" idx="1"/>
          </p:nvPr>
        </p:nvSpPr>
        <p:spPr>
          <a:xfrm>
            <a:off x="628650" y="1701110"/>
            <a:ext cx="8262390" cy="5038743"/>
          </a:xfrm>
        </p:spPr>
        <p:txBody>
          <a:bodyPr>
            <a:normAutofit/>
          </a:bodyPr>
          <a:lstStyle/>
          <a:p>
            <a:r>
              <a:rPr lang="en-US" sz="2400" b="1" dirty="0"/>
              <a:t>Radiology findings that are suspicious for TB:</a:t>
            </a:r>
          </a:p>
          <a:p>
            <a:pPr lvl="1">
              <a:buSzPct val="70000"/>
              <a:buFont typeface="Wingdings 3" panose="05040102010807070707" pitchFamily="18" charset="2"/>
              <a:buChar char=""/>
            </a:pPr>
            <a:r>
              <a:rPr lang="en-US" sz="2400" dirty="0"/>
              <a:t>Consolidation or                                                                              ill-defined opacities</a:t>
            </a:r>
          </a:p>
          <a:p>
            <a:pPr lvl="1">
              <a:buSzPct val="70000"/>
              <a:buFont typeface="Wingdings 3" panose="05040102010807070707" pitchFamily="18" charset="2"/>
              <a:buChar char=""/>
            </a:pPr>
            <a:r>
              <a:rPr lang="en-US" sz="2400" dirty="0"/>
              <a:t>Cavity</a:t>
            </a:r>
          </a:p>
          <a:p>
            <a:pPr lvl="1">
              <a:buSzPct val="70000"/>
              <a:buFont typeface="Wingdings 3" panose="05040102010807070707" pitchFamily="18" charset="2"/>
              <a:buChar char=""/>
            </a:pPr>
            <a:r>
              <a:rPr lang="en-US" sz="2400" dirty="0"/>
              <a:t>Granuloma</a:t>
            </a:r>
          </a:p>
          <a:p>
            <a:pPr lvl="1">
              <a:buSzPct val="70000"/>
              <a:buFont typeface="Wingdings 3" panose="05040102010807070707" pitchFamily="18" charset="2"/>
              <a:buChar char=""/>
            </a:pPr>
            <a:r>
              <a:rPr lang="en-US" sz="2400" dirty="0"/>
              <a:t>Lymphadenopathy</a:t>
            </a:r>
          </a:p>
          <a:p>
            <a:pPr lvl="1">
              <a:buSzPct val="70000"/>
              <a:buFont typeface="Wingdings 3" panose="05040102010807070707" pitchFamily="18" charset="2"/>
              <a:buChar char=""/>
            </a:pPr>
            <a:r>
              <a:rPr lang="en-US" sz="2400" dirty="0"/>
              <a:t>Miliary findings</a:t>
            </a:r>
          </a:p>
          <a:p>
            <a:pPr lvl="1">
              <a:buSzPct val="70000"/>
              <a:buFont typeface="Wingdings 3" panose="05040102010807070707" pitchFamily="18" charset="2"/>
              <a:buChar char=""/>
            </a:pPr>
            <a:r>
              <a:rPr lang="en-US" sz="2400" dirty="0"/>
              <a:t>Nodules</a:t>
            </a:r>
          </a:p>
          <a:p>
            <a:pPr lvl="1">
              <a:buSzPct val="70000"/>
              <a:buFont typeface="Wingdings 3" panose="05040102010807070707" pitchFamily="18" charset="2"/>
              <a:buChar char=""/>
            </a:pPr>
            <a:r>
              <a:rPr lang="en-US" sz="2400" dirty="0"/>
              <a:t>Masses</a:t>
            </a:r>
          </a:p>
          <a:p>
            <a:r>
              <a:rPr lang="en-US" sz="2400" dirty="0"/>
              <a:t>Posterior/anterior (PA) view for age 18 and older</a:t>
            </a:r>
          </a:p>
          <a:p>
            <a:r>
              <a:rPr lang="en-US" sz="2400" dirty="0"/>
              <a:t>PA </a:t>
            </a:r>
            <a:r>
              <a:rPr lang="en-US" sz="2400" u="sng" dirty="0"/>
              <a:t>and lateral</a:t>
            </a:r>
            <a:r>
              <a:rPr lang="en-US" sz="2400" dirty="0"/>
              <a:t> for children under age 18, immunocompromised individuals. </a:t>
            </a:r>
          </a:p>
        </p:txBody>
      </p:sp>
      <p:pic>
        <p:nvPicPr>
          <p:cNvPr id="10" name="Content Placeholder 9">
            <a:extLst>
              <a:ext uri="{FF2B5EF4-FFF2-40B4-BE49-F238E27FC236}">
                <a16:creationId xmlns:a16="http://schemas.microsoft.com/office/drawing/2014/main" id="{4F7D594F-A1A3-6F3D-F132-6DBC85B7CA23}"/>
              </a:ext>
            </a:extLst>
          </p:cNvPr>
          <p:cNvPicPr>
            <a:picLocks noGrp="1" noChangeAspect="1"/>
          </p:cNvPicPr>
          <p:nvPr>
            <p:ph sz="half" idx="2"/>
          </p:nvPr>
        </p:nvPicPr>
        <p:blipFill>
          <a:blip r:embed="rId3"/>
          <a:stretch>
            <a:fillRect/>
          </a:stretch>
        </p:blipFill>
        <p:spPr>
          <a:xfrm>
            <a:off x="4572000" y="2210638"/>
            <a:ext cx="4044854" cy="2332561"/>
          </a:xfrm>
        </p:spPr>
      </p:pic>
      <p:sp>
        <p:nvSpPr>
          <p:cNvPr id="12" name="TextBox 11">
            <a:extLst>
              <a:ext uri="{FF2B5EF4-FFF2-40B4-BE49-F238E27FC236}">
                <a16:creationId xmlns:a16="http://schemas.microsoft.com/office/drawing/2014/main" id="{7EB5A110-FF64-FF3C-866E-B0C45CE5F352}"/>
              </a:ext>
            </a:extLst>
          </p:cNvPr>
          <p:cNvSpPr txBox="1"/>
          <p:nvPr/>
        </p:nvSpPr>
        <p:spPr>
          <a:xfrm>
            <a:off x="4572000" y="4647362"/>
            <a:ext cx="4836817" cy="261610"/>
          </a:xfrm>
          <a:prstGeom prst="rect">
            <a:avLst/>
          </a:prstGeom>
          <a:noFill/>
        </p:spPr>
        <p:txBody>
          <a:bodyPr wrap="square">
            <a:spAutoFit/>
          </a:bodyPr>
          <a:lstStyle/>
          <a:p>
            <a:r>
              <a:rPr lang="en-US" sz="1100" dirty="0">
                <a:hlinkClick r:id="rId4"/>
              </a:rPr>
              <a:t>https://www.cdc.gov/niosh/chestradiography/php/about/index.html</a:t>
            </a:r>
            <a:r>
              <a:rPr lang="en-US" sz="1100" dirty="0"/>
              <a:t> </a:t>
            </a:r>
          </a:p>
        </p:txBody>
      </p:sp>
    </p:spTree>
    <p:extLst>
      <p:ext uri="{BB962C8B-B14F-4D97-AF65-F5344CB8AC3E}">
        <p14:creationId xmlns:p14="http://schemas.microsoft.com/office/powerpoint/2010/main" val="191055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EDD44-D773-94A3-02EE-9A2D908104D3}"/>
              </a:ext>
            </a:extLst>
          </p:cNvPr>
          <p:cNvSpPr>
            <a:spLocks noGrp="1"/>
          </p:cNvSpPr>
          <p:nvPr>
            <p:ph type="title"/>
          </p:nvPr>
        </p:nvSpPr>
        <p:spPr>
          <a:xfrm>
            <a:off x="428233" y="234778"/>
            <a:ext cx="6799284" cy="1325563"/>
          </a:xfrm>
        </p:spPr>
        <p:txBody>
          <a:bodyPr>
            <a:normAutofit/>
          </a:bodyPr>
          <a:lstStyle/>
          <a:p>
            <a:r>
              <a:rPr lang="en-US" sz="4200" dirty="0"/>
              <a:t>Bacteriology and Ideal Sputum Collection</a:t>
            </a:r>
          </a:p>
        </p:txBody>
      </p:sp>
      <p:sp>
        <p:nvSpPr>
          <p:cNvPr id="5" name="Content Placeholder 4">
            <a:extLst>
              <a:ext uri="{FF2B5EF4-FFF2-40B4-BE49-F238E27FC236}">
                <a16:creationId xmlns:a16="http://schemas.microsoft.com/office/drawing/2014/main" id="{B08A4BC2-0A4E-F0F2-5A79-E966231340F5}"/>
              </a:ext>
            </a:extLst>
          </p:cNvPr>
          <p:cNvSpPr txBox="1">
            <a:spLocks noGrp="1"/>
          </p:cNvSpPr>
          <p:nvPr>
            <p:ph sz="half" idx="2"/>
          </p:nvPr>
        </p:nvSpPr>
        <p:spPr>
          <a:xfrm>
            <a:off x="5069322" y="1666835"/>
            <a:ext cx="3811632" cy="4436086"/>
          </a:xfrm>
          <a:prstGeom prst="rect">
            <a:avLst/>
          </a:prstGeom>
          <a:noFill/>
        </p:spPr>
        <p:txBody>
          <a:bodyPr wrap="square">
            <a:spAutoFit/>
          </a:bodyPr>
          <a:lstStyle/>
          <a:p>
            <a:r>
              <a:rPr lang="en-US" sz="2400" dirty="0"/>
              <a:t>Sputum – coach patient to have a deep cough</a:t>
            </a:r>
          </a:p>
          <a:p>
            <a:r>
              <a:rPr lang="en-US" sz="2400" dirty="0"/>
              <a:t>Collected early morning </a:t>
            </a:r>
          </a:p>
          <a:p>
            <a:r>
              <a:rPr lang="en-US" sz="2400" dirty="0"/>
              <a:t>Three consecutive specimen collected 8-24 hours apart</a:t>
            </a:r>
          </a:p>
          <a:p>
            <a:r>
              <a:rPr lang="en-US" sz="2400" dirty="0"/>
              <a:t>Biopsies from extrapulmonary sites can be tested. These may be the only specimen to diagnose TB</a:t>
            </a:r>
          </a:p>
          <a:p>
            <a:endParaRPr lang="en-US" sz="2000" dirty="0"/>
          </a:p>
        </p:txBody>
      </p:sp>
      <p:pic>
        <p:nvPicPr>
          <p:cNvPr id="10" name="Picture 9">
            <a:extLst>
              <a:ext uri="{FF2B5EF4-FFF2-40B4-BE49-F238E27FC236}">
                <a16:creationId xmlns:a16="http://schemas.microsoft.com/office/drawing/2014/main" id="{18B06DF3-1E4B-3873-6ADD-FD01A0E5CF3D}"/>
              </a:ext>
            </a:extLst>
          </p:cNvPr>
          <p:cNvPicPr>
            <a:picLocks noChangeAspect="1"/>
          </p:cNvPicPr>
          <p:nvPr/>
        </p:nvPicPr>
        <p:blipFill>
          <a:blip r:embed="rId3"/>
          <a:stretch>
            <a:fillRect/>
          </a:stretch>
        </p:blipFill>
        <p:spPr>
          <a:xfrm>
            <a:off x="423540" y="1666835"/>
            <a:ext cx="4572396" cy="4122777"/>
          </a:xfrm>
          <a:prstGeom prst="rect">
            <a:avLst/>
          </a:prstGeom>
        </p:spPr>
      </p:pic>
      <p:sp>
        <p:nvSpPr>
          <p:cNvPr id="12" name="TextBox 11">
            <a:extLst>
              <a:ext uri="{FF2B5EF4-FFF2-40B4-BE49-F238E27FC236}">
                <a16:creationId xmlns:a16="http://schemas.microsoft.com/office/drawing/2014/main" id="{F804F6FB-364E-BB30-38C9-0042FF4B35B2}"/>
              </a:ext>
            </a:extLst>
          </p:cNvPr>
          <p:cNvSpPr txBox="1"/>
          <p:nvPr/>
        </p:nvSpPr>
        <p:spPr>
          <a:xfrm>
            <a:off x="299308" y="5857522"/>
            <a:ext cx="4584526" cy="430887"/>
          </a:xfrm>
          <a:prstGeom prst="rect">
            <a:avLst/>
          </a:prstGeom>
          <a:noFill/>
        </p:spPr>
        <p:txBody>
          <a:bodyPr wrap="square">
            <a:spAutoFit/>
          </a:bodyPr>
          <a:lstStyle/>
          <a:p>
            <a:r>
              <a:rPr lang="en-US" sz="1100" dirty="0">
                <a:hlinkClick r:id="rId4"/>
              </a:rPr>
              <a:t>https://www.nursingtimes.net/assessment-skills/specimen-collection-4-procedure-for-obtaining-a-sputum-specimen-11-09-2017/</a:t>
            </a:r>
            <a:r>
              <a:rPr lang="en-US" sz="1100" dirty="0"/>
              <a:t> </a:t>
            </a:r>
          </a:p>
        </p:txBody>
      </p:sp>
    </p:spTree>
    <p:extLst>
      <p:ext uri="{BB962C8B-B14F-4D97-AF65-F5344CB8AC3E}">
        <p14:creationId xmlns:p14="http://schemas.microsoft.com/office/powerpoint/2010/main" val="413519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E94A-C52A-7F49-4498-CFB45500A60F}"/>
              </a:ext>
            </a:extLst>
          </p:cNvPr>
          <p:cNvSpPr>
            <a:spLocks noGrp="1"/>
          </p:cNvSpPr>
          <p:nvPr>
            <p:ph type="title"/>
          </p:nvPr>
        </p:nvSpPr>
        <p:spPr/>
        <p:txBody>
          <a:bodyPr/>
          <a:lstStyle/>
          <a:p>
            <a:r>
              <a:rPr lang="en-US" dirty="0"/>
              <a:t>TB Infection Control </a:t>
            </a:r>
          </a:p>
        </p:txBody>
      </p:sp>
      <p:pic>
        <p:nvPicPr>
          <p:cNvPr id="8" name="Picture 7">
            <a:extLst>
              <a:ext uri="{FF2B5EF4-FFF2-40B4-BE49-F238E27FC236}">
                <a16:creationId xmlns:a16="http://schemas.microsoft.com/office/drawing/2014/main" id="{A46E9258-A14D-6AB4-0AA9-59827D7E11D0}"/>
              </a:ext>
            </a:extLst>
          </p:cNvPr>
          <p:cNvPicPr>
            <a:picLocks noChangeAspect="1"/>
          </p:cNvPicPr>
          <p:nvPr/>
        </p:nvPicPr>
        <p:blipFill>
          <a:blip r:embed="rId3"/>
          <a:stretch>
            <a:fillRect/>
          </a:stretch>
        </p:blipFill>
        <p:spPr>
          <a:xfrm>
            <a:off x="526056" y="1421141"/>
            <a:ext cx="4045944" cy="5214608"/>
          </a:xfrm>
          <a:prstGeom prst="rect">
            <a:avLst/>
          </a:prstGeom>
        </p:spPr>
      </p:pic>
      <p:sp>
        <p:nvSpPr>
          <p:cNvPr id="9" name="TextBox 8">
            <a:extLst>
              <a:ext uri="{FF2B5EF4-FFF2-40B4-BE49-F238E27FC236}">
                <a16:creationId xmlns:a16="http://schemas.microsoft.com/office/drawing/2014/main" id="{8D3FEFD1-5C35-ECEE-C0FA-F6F5CD538144}"/>
              </a:ext>
            </a:extLst>
          </p:cNvPr>
          <p:cNvSpPr txBox="1"/>
          <p:nvPr/>
        </p:nvSpPr>
        <p:spPr>
          <a:xfrm>
            <a:off x="4682385" y="1547814"/>
            <a:ext cx="4173515" cy="5016758"/>
          </a:xfrm>
          <a:prstGeom prst="rect">
            <a:avLst/>
          </a:prstGeom>
          <a:noFill/>
        </p:spPr>
        <p:txBody>
          <a:bodyPr wrap="square" rtlCol="0">
            <a:spAutoFit/>
          </a:bodyPr>
          <a:lstStyle/>
          <a:p>
            <a:r>
              <a:rPr lang="en-US" sz="2000" b="1" dirty="0"/>
              <a:t>In congregate settings: airborne infection isolation (AII)</a:t>
            </a:r>
          </a:p>
          <a:p>
            <a:pPr marL="342900" indent="-342900">
              <a:buFont typeface="Arial" panose="020B0604020202020204" pitchFamily="34" charset="0"/>
              <a:buChar char="•"/>
            </a:pPr>
            <a:r>
              <a:rPr lang="en-US" sz="2000" dirty="0"/>
              <a:t>Controlled airflow/negative pressure</a:t>
            </a:r>
          </a:p>
          <a:p>
            <a:pPr marL="342900" indent="-342900">
              <a:buFont typeface="Arial" panose="020B0604020202020204" pitchFamily="34" charset="0"/>
              <a:buChar char="•"/>
            </a:pPr>
            <a:r>
              <a:rPr lang="en-US" sz="2000" dirty="0"/>
              <a:t>N-95 worn by healthcare worker</a:t>
            </a:r>
          </a:p>
          <a:p>
            <a:pPr marL="342900" indent="-342900">
              <a:buFont typeface="Arial" panose="020B0604020202020204" pitchFamily="34" charset="0"/>
              <a:buChar char="•"/>
            </a:pPr>
            <a:r>
              <a:rPr lang="en-US" sz="2000" dirty="0"/>
              <a:t>Surgical mask worn by patient</a:t>
            </a:r>
          </a:p>
          <a:p>
            <a:pPr marL="342900" indent="-342900">
              <a:buFont typeface="Arial" panose="020B0604020202020204" pitchFamily="34" charset="0"/>
              <a:buChar char="•"/>
            </a:pPr>
            <a:r>
              <a:rPr lang="en-US" sz="2000" dirty="0"/>
              <a:t>Visitation is limited/strict </a:t>
            </a:r>
          </a:p>
          <a:p>
            <a:endParaRPr lang="en-US" sz="2000" dirty="0"/>
          </a:p>
          <a:p>
            <a:endParaRPr lang="en-US" sz="2000" dirty="0"/>
          </a:p>
          <a:p>
            <a:r>
              <a:rPr lang="en-US" sz="2000" b="1" dirty="0"/>
              <a:t>In public health/home settings: TB isolation and restrictions</a:t>
            </a:r>
          </a:p>
          <a:p>
            <a:pPr marL="342900" indent="-342900">
              <a:buFont typeface="Arial" panose="020B0604020202020204" pitchFamily="34" charset="0"/>
              <a:buChar char="•"/>
            </a:pPr>
            <a:r>
              <a:rPr lang="en-US" sz="2000" dirty="0"/>
              <a:t>Surgical mask for patient</a:t>
            </a:r>
          </a:p>
          <a:p>
            <a:pPr marL="342900" indent="-342900">
              <a:buFont typeface="Arial" panose="020B0604020202020204" pitchFamily="34" charset="0"/>
              <a:buChar char="•"/>
            </a:pPr>
            <a:r>
              <a:rPr lang="en-US" sz="2000" dirty="0"/>
              <a:t>N-95 for healthcare staff</a:t>
            </a:r>
          </a:p>
          <a:p>
            <a:pPr marL="342900" indent="-342900">
              <a:buFont typeface="Arial" panose="020B0604020202020204" pitchFamily="34" charset="0"/>
              <a:buChar char="•"/>
            </a:pPr>
            <a:r>
              <a:rPr lang="en-US" sz="2000" dirty="0"/>
              <a:t>Limitations for going in/around community until no longer infectious </a:t>
            </a:r>
          </a:p>
        </p:txBody>
      </p:sp>
    </p:spTree>
    <p:extLst>
      <p:ext uri="{BB962C8B-B14F-4D97-AF65-F5344CB8AC3E}">
        <p14:creationId xmlns:p14="http://schemas.microsoft.com/office/powerpoint/2010/main" val="639778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32211"/>
            <a:ext cx="7886700" cy="1971503"/>
          </a:xfrm>
        </p:spPr>
        <p:txBody>
          <a:bodyPr vert="horz" lIns="91440" tIns="45720" rIns="91440" bIns="45720" rtlCol="0" anchor="ctr">
            <a:normAutofit/>
          </a:bodyPr>
          <a:lstStyle/>
          <a:p>
            <a:r>
              <a:rPr lang="en-US" sz="4000" b="1" kern="1200" dirty="0">
                <a:latin typeface="+mn-lt"/>
                <a:ea typeface="+mj-ea"/>
                <a:cs typeface="+mj-cs"/>
              </a:rPr>
              <a:t>Understanding the Public Health Impact of Tuberculosis Diagnostics</a:t>
            </a:r>
          </a:p>
        </p:txBody>
      </p:sp>
      <p:sp>
        <p:nvSpPr>
          <p:cNvPr id="7" name="Text Placeholder 6">
            <a:extLst>
              <a:ext uri="{FF2B5EF4-FFF2-40B4-BE49-F238E27FC236}">
                <a16:creationId xmlns:a16="http://schemas.microsoft.com/office/drawing/2014/main" id="{22F9D2C6-0343-03F5-096A-819E04639A41}"/>
              </a:ext>
            </a:extLst>
          </p:cNvPr>
          <p:cNvSpPr>
            <a:spLocks noGrp="1"/>
          </p:cNvSpPr>
          <p:nvPr>
            <p:ph type="body" sz="quarter" idx="10"/>
          </p:nvPr>
        </p:nvSpPr>
        <p:spPr>
          <a:xfrm>
            <a:off x="453059" y="3428999"/>
            <a:ext cx="8201542" cy="2415209"/>
          </a:xfrm>
        </p:spPr>
        <p:txBody>
          <a:bodyPr>
            <a:normAutofit fontScale="85000" lnSpcReduction="20000"/>
          </a:bodyPr>
          <a:lstStyle/>
          <a:p>
            <a:pPr>
              <a:lnSpc>
                <a:spcPct val="100000"/>
              </a:lnSpc>
              <a:spcBef>
                <a:spcPts val="0"/>
              </a:spcBef>
            </a:pPr>
            <a:r>
              <a:rPr lang="en-US" sz="2400" b="0" i="1" dirty="0"/>
              <a:t>Texas Department of State Health Services (DSHS) </a:t>
            </a:r>
          </a:p>
          <a:p>
            <a:r>
              <a:rPr lang="en-US" sz="3100" b="1" i="1" dirty="0"/>
              <a:t>Healthcare Safety Conference</a:t>
            </a:r>
          </a:p>
          <a:p>
            <a:r>
              <a:rPr lang="en-US" sz="3100" b="1" i="1" dirty="0"/>
              <a:t>July 22, 2025</a:t>
            </a:r>
          </a:p>
          <a:p>
            <a:endParaRPr lang="en-US" sz="2400" b="0" dirty="0"/>
          </a:p>
          <a:p>
            <a:pPr>
              <a:lnSpc>
                <a:spcPct val="100000"/>
              </a:lnSpc>
              <a:spcBef>
                <a:spcPts val="0"/>
              </a:spcBef>
            </a:pPr>
            <a:r>
              <a:rPr lang="en-US" sz="2800" b="0" dirty="0"/>
              <a:t>Presented by: </a:t>
            </a:r>
          </a:p>
          <a:p>
            <a:pPr>
              <a:lnSpc>
                <a:spcPct val="100000"/>
              </a:lnSpc>
              <a:spcBef>
                <a:spcPts val="0"/>
              </a:spcBef>
            </a:pPr>
            <a:r>
              <a:rPr lang="en-US" sz="2800" b="0" dirty="0"/>
              <a:t>Elizabeth Foy, MSN, RN, Tuberculosis and Hansen’s Disease Unit</a:t>
            </a:r>
          </a:p>
          <a:p>
            <a:pPr>
              <a:lnSpc>
                <a:spcPct val="100000"/>
              </a:lnSpc>
              <a:spcBef>
                <a:spcPts val="0"/>
              </a:spcBef>
            </a:pPr>
            <a:r>
              <a:rPr lang="en-US" sz="2800" b="0" dirty="0"/>
              <a:t>Jan Owen, Mycobacteriology/Mycology Branch Manager</a:t>
            </a:r>
          </a:p>
          <a:p>
            <a:endParaRPr lang="en-US" dirty="0"/>
          </a:p>
        </p:txBody>
      </p:sp>
      <p:sp>
        <p:nvSpPr>
          <p:cNvPr id="5" name="TextBox 4">
            <a:extLst>
              <a:ext uri="{FF2B5EF4-FFF2-40B4-BE49-F238E27FC236}">
                <a16:creationId xmlns:a16="http://schemas.microsoft.com/office/drawing/2014/main" id="{31FAF502-0FED-D13F-096C-C96D3F6ABF3B}"/>
              </a:ext>
            </a:extLst>
          </p:cNvPr>
          <p:cNvSpPr txBox="1"/>
          <p:nvPr/>
        </p:nvSpPr>
        <p:spPr>
          <a:xfrm>
            <a:off x="2571750" y="2748049"/>
            <a:ext cx="3886200" cy="3974939"/>
          </a:xfrm>
          <a:prstGeom prst="rect">
            <a:avLst/>
          </a:prstGeom>
        </p:spPr>
        <p:txBody>
          <a:bodyPr vert="horz" lIns="91440" tIns="45720" rIns="91440" bIns="45720" rtlCol="0">
            <a:normAutofit/>
          </a:bodyPr>
          <a:lstStyle/>
          <a:p>
            <a:pPr marL="228600" indent="-228600">
              <a:lnSpc>
                <a:spcPct val="90000"/>
              </a:lnSpc>
              <a:spcBef>
                <a:spcPts val="1000"/>
              </a:spcBef>
              <a:buFont typeface="Arial" panose="020B0604020202020204" pitchFamily="34" charset="0"/>
              <a:buChar char="•"/>
            </a:pPr>
            <a:endParaRPr lang="en-US" sz="2400" i="1" dirty="0"/>
          </a:p>
        </p:txBody>
      </p:sp>
    </p:spTree>
    <p:extLst>
      <p:ext uri="{BB962C8B-B14F-4D97-AF65-F5344CB8AC3E}">
        <p14:creationId xmlns:p14="http://schemas.microsoft.com/office/powerpoint/2010/main" val="13181641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54F2F8-E744-E014-58F3-E38BE0F8864F}"/>
              </a:ext>
            </a:extLst>
          </p:cNvPr>
          <p:cNvSpPr>
            <a:spLocks noGrp="1"/>
          </p:cNvSpPr>
          <p:nvPr>
            <p:ph type="title"/>
          </p:nvPr>
        </p:nvSpPr>
        <p:spPr>
          <a:xfrm>
            <a:off x="385142" y="224249"/>
            <a:ext cx="8629612" cy="1646941"/>
          </a:xfrm>
        </p:spPr>
        <p:txBody>
          <a:bodyPr anchor="ctr">
            <a:normAutofit/>
          </a:bodyPr>
          <a:lstStyle/>
          <a:p>
            <a:r>
              <a:rPr lang="en-US" sz="4200" dirty="0"/>
              <a:t>Reporting TB to Public Health Departments</a:t>
            </a:r>
          </a:p>
        </p:txBody>
      </p:sp>
      <p:sp>
        <p:nvSpPr>
          <p:cNvPr id="10" name="Text Placeholder 1">
            <a:extLst>
              <a:ext uri="{FF2B5EF4-FFF2-40B4-BE49-F238E27FC236}">
                <a16:creationId xmlns:a16="http://schemas.microsoft.com/office/drawing/2014/main" id="{E23A107F-19EC-C12B-E22C-42142AA0DF21}"/>
              </a:ext>
            </a:extLst>
          </p:cNvPr>
          <p:cNvSpPr>
            <a:spLocks noGrp="1"/>
          </p:cNvSpPr>
          <p:nvPr>
            <p:ph type="subTitle" idx="13"/>
          </p:nvPr>
        </p:nvSpPr>
        <p:spPr>
          <a:xfrm>
            <a:off x="385142" y="2136542"/>
            <a:ext cx="4339258" cy="4568329"/>
          </a:xfrm>
        </p:spPr>
        <p:txBody>
          <a:bodyPr>
            <a:normAutofit/>
          </a:bodyPr>
          <a:lstStyle/>
          <a:p>
            <a:pPr>
              <a:lnSpc>
                <a:spcPct val="120000"/>
              </a:lnSpc>
              <a:spcBef>
                <a:spcPts val="0"/>
              </a:spcBef>
            </a:pPr>
            <a:r>
              <a:rPr lang="en-US" sz="2000" b="1" dirty="0">
                <a:solidFill>
                  <a:schemeClr val="tx1"/>
                </a:solidFill>
              </a:rPr>
              <a:t>Known/Suspected TB Disease: </a:t>
            </a:r>
            <a:r>
              <a:rPr lang="en-US" sz="2000" b="1" i="1" dirty="0">
                <a:solidFill>
                  <a:schemeClr val="tx1"/>
                </a:solidFill>
              </a:rPr>
              <a:t>Report within One Working Day</a:t>
            </a:r>
          </a:p>
          <a:p>
            <a:pPr marL="457200" indent="-457200">
              <a:lnSpc>
                <a:spcPct val="120000"/>
              </a:lnSpc>
              <a:spcBef>
                <a:spcPts val="0"/>
              </a:spcBef>
              <a:buFont typeface="Arial" panose="020B0604020202020204" pitchFamily="34" charset="0"/>
              <a:buChar char="•"/>
            </a:pPr>
            <a:r>
              <a:rPr lang="en-US" sz="2000" b="0" dirty="0">
                <a:solidFill>
                  <a:schemeClr val="tx1"/>
                </a:solidFill>
              </a:rPr>
              <a:t>Clinically or lab confirmed disease</a:t>
            </a:r>
          </a:p>
          <a:p>
            <a:pPr marL="457200" indent="-457200">
              <a:lnSpc>
                <a:spcPct val="120000"/>
              </a:lnSpc>
              <a:spcBef>
                <a:spcPts val="0"/>
              </a:spcBef>
              <a:buFont typeface="Arial" panose="020B0604020202020204" pitchFamily="34" charset="0"/>
              <a:buChar char="•"/>
            </a:pPr>
            <a:r>
              <a:rPr lang="en-US" sz="2000" b="0" dirty="0">
                <a:solidFill>
                  <a:schemeClr val="tx1"/>
                </a:solidFill>
              </a:rPr>
              <a:t>Includes all </a:t>
            </a:r>
            <a:r>
              <a:rPr lang="en-US" sz="2000" b="0" i="1" dirty="0">
                <a:solidFill>
                  <a:schemeClr val="tx1"/>
                </a:solidFill>
              </a:rPr>
              <a:t>M. tb </a:t>
            </a:r>
            <a:r>
              <a:rPr lang="en-US" sz="2000" b="0" dirty="0">
                <a:solidFill>
                  <a:schemeClr val="tx1"/>
                </a:solidFill>
              </a:rPr>
              <a:t>complex:             </a:t>
            </a:r>
            <a:r>
              <a:rPr lang="en-US" sz="2000" b="0" i="1" dirty="0">
                <a:solidFill>
                  <a:schemeClr val="tx1"/>
                </a:solidFill>
              </a:rPr>
              <a:t>M. tuberculosis</a:t>
            </a:r>
            <a:r>
              <a:rPr lang="en-US" sz="2000" b="0" dirty="0">
                <a:solidFill>
                  <a:schemeClr val="tx1"/>
                </a:solidFill>
              </a:rPr>
              <a:t>, </a:t>
            </a:r>
            <a:r>
              <a:rPr lang="en-US" sz="2000" b="0" i="1" dirty="0">
                <a:solidFill>
                  <a:schemeClr val="tx1"/>
                </a:solidFill>
              </a:rPr>
              <a:t>M. bovis,               M. </a:t>
            </a:r>
            <a:r>
              <a:rPr lang="en-US" sz="2000" b="0" i="1" dirty="0" err="1">
                <a:solidFill>
                  <a:schemeClr val="tx1"/>
                </a:solidFill>
              </a:rPr>
              <a:t>africanum</a:t>
            </a:r>
            <a:r>
              <a:rPr lang="en-US" sz="2000" b="0" i="1" dirty="0">
                <a:solidFill>
                  <a:schemeClr val="tx1"/>
                </a:solidFill>
              </a:rPr>
              <a:t>, M. </a:t>
            </a:r>
            <a:r>
              <a:rPr lang="en-US" sz="2000" b="0" i="1" dirty="0" err="1">
                <a:solidFill>
                  <a:schemeClr val="tx1"/>
                </a:solidFill>
              </a:rPr>
              <a:t>canettii</a:t>
            </a:r>
            <a:r>
              <a:rPr lang="en-US" sz="2000" b="0" i="1" dirty="0">
                <a:solidFill>
                  <a:schemeClr val="tx1"/>
                </a:solidFill>
              </a:rPr>
              <a:t>,             M. microti, M. </a:t>
            </a:r>
            <a:r>
              <a:rPr lang="en-US" sz="2000" b="0" i="1" dirty="0" err="1">
                <a:solidFill>
                  <a:schemeClr val="tx1"/>
                </a:solidFill>
              </a:rPr>
              <a:t>caprae</a:t>
            </a:r>
            <a:r>
              <a:rPr lang="en-US" sz="2000" b="0" i="1" dirty="0">
                <a:solidFill>
                  <a:schemeClr val="tx1"/>
                </a:solidFill>
              </a:rPr>
              <a:t>,                    M. </a:t>
            </a:r>
            <a:r>
              <a:rPr lang="en-US" sz="2000" b="0" i="1" dirty="0" err="1">
                <a:solidFill>
                  <a:schemeClr val="tx1"/>
                </a:solidFill>
              </a:rPr>
              <a:t>pinnipedii</a:t>
            </a:r>
            <a:r>
              <a:rPr lang="en-US" sz="2000" b="0" dirty="0">
                <a:solidFill>
                  <a:schemeClr val="tx1"/>
                </a:solidFill>
              </a:rPr>
              <a:t>.</a:t>
            </a:r>
          </a:p>
          <a:p>
            <a:pPr>
              <a:lnSpc>
                <a:spcPct val="120000"/>
              </a:lnSpc>
              <a:spcBef>
                <a:spcPts val="0"/>
              </a:spcBef>
            </a:pPr>
            <a:endParaRPr lang="en-US" sz="2000" b="0" dirty="0">
              <a:solidFill>
                <a:schemeClr val="tx1"/>
              </a:solidFill>
            </a:endParaRPr>
          </a:p>
          <a:p>
            <a:pPr>
              <a:lnSpc>
                <a:spcPct val="120000"/>
              </a:lnSpc>
              <a:spcBef>
                <a:spcPts val="0"/>
              </a:spcBef>
            </a:pPr>
            <a:r>
              <a:rPr lang="en-US" sz="2000" b="1" dirty="0">
                <a:solidFill>
                  <a:schemeClr val="tx1"/>
                </a:solidFill>
              </a:rPr>
              <a:t>Latent TB Infection: </a:t>
            </a:r>
            <a:r>
              <a:rPr lang="en-US" sz="2000" b="1" i="1" dirty="0">
                <a:solidFill>
                  <a:schemeClr val="tx1"/>
                </a:solidFill>
              </a:rPr>
              <a:t>Report Within One Week</a:t>
            </a:r>
          </a:p>
          <a:p>
            <a:pPr marL="0" indent="0">
              <a:buNone/>
            </a:pPr>
            <a:endParaRPr lang="en-US" dirty="0"/>
          </a:p>
        </p:txBody>
      </p:sp>
      <p:pic>
        <p:nvPicPr>
          <p:cNvPr id="5" name="Content Placeholder 4" descr="A white sheet with text and words&#10;&#10;Description automatically generated with medium confidence">
            <a:extLst>
              <a:ext uri="{FF2B5EF4-FFF2-40B4-BE49-F238E27FC236}">
                <a16:creationId xmlns:a16="http://schemas.microsoft.com/office/drawing/2014/main" id="{17C84B88-E10B-5DD4-C231-D16D52808023}"/>
              </a:ext>
            </a:extLst>
          </p:cNvPr>
          <p:cNvPicPr>
            <a:picLocks noGrp="1" noChangeAspect="1"/>
          </p:cNvPicPr>
          <p:nvPr>
            <p:ph sz="half" idx="1"/>
          </p:nvPr>
        </p:nvPicPr>
        <p:blipFill>
          <a:blip r:embed="rId3"/>
          <a:stretch/>
        </p:blipFill>
        <p:spPr>
          <a:xfrm>
            <a:off x="4953001" y="1090406"/>
            <a:ext cx="3959042" cy="5151367"/>
          </a:xfrm>
          <a:noFill/>
        </p:spPr>
      </p:pic>
      <p:sp>
        <p:nvSpPr>
          <p:cNvPr id="6" name="TextBox 5">
            <a:extLst>
              <a:ext uri="{FF2B5EF4-FFF2-40B4-BE49-F238E27FC236}">
                <a16:creationId xmlns:a16="http://schemas.microsoft.com/office/drawing/2014/main" id="{0FB72DA0-3F7E-B6F1-1DF9-6CBCD3EADF42}"/>
              </a:ext>
            </a:extLst>
          </p:cNvPr>
          <p:cNvSpPr txBox="1"/>
          <p:nvPr/>
        </p:nvSpPr>
        <p:spPr>
          <a:xfrm>
            <a:off x="4471916" y="6366317"/>
            <a:ext cx="5574722" cy="338554"/>
          </a:xfrm>
          <a:prstGeom prst="rect">
            <a:avLst/>
          </a:prstGeom>
          <a:noFill/>
        </p:spPr>
        <p:txBody>
          <a:bodyPr wrap="square">
            <a:spAutoFit/>
          </a:bodyPr>
          <a:lstStyle/>
          <a:p>
            <a:pPr marL="342900" lvl="1" indent="0">
              <a:buNone/>
            </a:pPr>
            <a:r>
              <a:rPr lang="en-US" sz="1600">
                <a:hlinkClick r:id="rId4"/>
              </a:rPr>
              <a:t>https://www.dshs.texas.gov/notifiable-conditions</a:t>
            </a:r>
            <a:r>
              <a:rPr lang="en-US" sz="1600"/>
              <a:t> </a:t>
            </a:r>
          </a:p>
        </p:txBody>
      </p:sp>
    </p:spTree>
    <p:extLst>
      <p:ext uri="{BB962C8B-B14F-4D97-AF65-F5344CB8AC3E}">
        <p14:creationId xmlns:p14="http://schemas.microsoft.com/office/powerpoint/2010/main" val="3748032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CF8D57-0080-55F1-F53F-60B29386C522}"/>
              </a:ext>
            </a:extLst>
          </p:cNvPr>
          <p:cNvSpPr>
            <a:spLocks noGrp="1"/>
          </p:cNvSpPr>
          <p:nvPr>
            <p:ph type="title"/>
          </p:nvPr>
        </p:nvSpPr>
        <p:spPr/>
        <p:txBody>
          <a:bodyPr/>
          <a:lstStyle/>
          <a:p>
            <a:r>
              <a:rPr lang="en-US" dirty="0"/>
              <a:t>Understanding TB Bacteriology Results </a:t>
            </a:r>
          </a:p>
        </p:txBody>
      </p:sp>
      <p:sp>
        <p:nvSpPr>
          <p:cNvPr id="2" name="Text Placeholder 1">
            <a:extLst>
              <a:ext uri="{FF2B5EF4-FFF2-40B4-BE49-F238E27FC236}">
                <a16:creationId xmlns:a16="http://schemas.microsoft.com/office/drawing/2014/main" id="{A246D569-6A86-2A23-95C5-0DABF0935191}"/>
              </a:ext>
            </a:extLst>
          </p:cNvPr>
          <p:cNvSpPr>
            <a:spLocks noGrp="1"/>
          </p:cNvSpPr>
          <p:nvPr>
            <p:ph type="body" idx="1"/>
          </p:nvPr>
        </p:nvSpPr>
        <p:spPr/>
        <p:txBody>
          <a:bodyPr/>
          <a:lstStyle/>
          <a:p>
            <a:r>
              <a:rPr lang="en-US" dirty="0"/>
              <a:t>Jan Owen</a:t>
            </a:r>
          </a:p>
          <a:p>
            <a:r>
              <a:rPr lang="en-US" dirty="0"/>
              <a:t>DSHS Mycobacteriology/Mycology Laboratory Manager</a:t>
            </a:r>
          </a:p>
        </p:txBody>
      </p:sp>
    </p:spTree>
    <p:extLst>
      <p:ext uri="{BB962C8B-B14F-4D97-AF65-F5344CB8AC3E}">
        <p14:creationId xmlns:p14="http://schemas.microsoft.com/office/powerpoint/2010/main" val="2988006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99DFDE8-1CFE-F763-BAF1-F12CEDCB162E}"/>
              </a:ext>
            </a:extLst>
          </p:cNvPr>
          <p:cNvSpPr>
            <a:spLocks noGrp="1"/>
          </p:cNvSpPr>
          <p:nvPr>
            <p:ph type="title"/>
          </p:nvPr>
        </p:nvSpPr>
        <p:spPr/>
        <p:txBody>
          <a:bodyPr>
            <a:normAutofit/>
          </a:bodyPr>
          <a:lstStyle/>
          <a:p>
            <a:r>
              <a:rPr lang="en-US" sz="3000" dirty="0"/>
              <a:t>Acid Fast Bacilli Microscopy (AFB Smear)</a:t>
            </a:r>
          </a:p>
        </p:txBody>
      </p:sp>
      <p:sp>
        <p:nvSpPr>
          <p:cNvPr id="3" name="Text Placeholder 2"/>
          <p:cNvSpPr>
            <a:spLocks noGrp="1"/>
          </p:cNvSpPr>
          <p:nvPr>
            <p:ph idx="1"/>
          </p:nvPr>
        </p:nvSpPr>
        <p:spPr>
          <a:xfrm>
            <a:off x="175765" y="2142639"/>
            <a:ext cx="6494444" cy="3263504"/>
          </a:xfrm>
        </p:spPr>
        <p:txBody>
          <a:bodyPr>
            <a:normAutofit fontScale="92500" lnSpcReduction="10000"/>
          </a:bodyPr>
          <a:lstStyle/>
          <a:p>
            <a:pPr marL="171450" lvl="1"/>
            <a:r>
              <a:rPr lang="en-US" sz="2100" dirty="0"/>
              <a:t>Rapid, inexpensive &amp; universally available</a:t>
            </a:r>
          </a:p>
          <a:p>
            <a:pPr marL="514350" lvl="2"/>
            <a:r>
              <a:rPr lang="en-US" sz="1800" dirty="0"/>
              <a:t>For new patients</a:t>
            </a:r>
          </a:p>
          <a:p>
            <a:pPr marL="857250" lvl="3"/>
            <a:r>
              <a:rPr lang="en-US" sz="1500" dirty="0"/>
              <a:t>Detects the most infectious patients</a:t>
            </a:r>
          </a:p>
          <a:p>
            <a:pPr marL="857250" lvl="3"/>
            <a:r>
              <a:rPr lang="en-US" sz="1500" dirty="0"/>
              <a:t>Identifies priority specimens for nucleic acid amplification (NAA) testing</a:t>
            </a:r>
          </a:p>
          <a:p>
            <a:pPr marL="514350" lvl="3"/>
            <a:r>
              <a:rPr lang="en-US" sz="1800" dirty="0"/>
              <a:t>For existing patients</a:t>
            </a:r>
          </a:p>
          <a:p>
            <a:pPr marL="857250" lvl="4"/>
            <a:r>
              <a:rPr lang="en-US" sz="1500" dirty="0"/>
              <a:t>Helps monitor response to therapy</a:t>
            </a:r>
          </a:p>
          <a:p>
            <a:pPr marL="1028700" lvl="3" indent="0">
              <a:buNone/>
            </a:pPr>
            <a:endParaRPr lang="en-US" dirty="0"/>
          </a:p>
          <a:p>
            <a:r>
              <a:rPr lang="en-US" dirty="0"/>
              <a:t>Problems</a:t>
            </a:r>
          </a:p>
          <a:p>
            <a:pPr lvl="1"/>
            <a:r>
              <a:rPr lang="en-US" dirty="0"/>
              <a:t>Not sensitive - misses ~50% of TB</a:t>
            </a:r>
          </a:p>
          <a:p>
            <a:pPr lvl="2"/>
            <a:r>
              <a:rPr lang="en-US" dirty="0"/>
              <a:t>5,000 to 10,000 AFB/ml must be present to be detected in 1 drop for smear</a:t>
            </a:r>
          </a:p>
          <a:p>
            <a:pPr lvl="1"/>
            <a:r>
              <a:rPr lang="en-US" dirty="0"/>
              <a:t>Positive smear may be a non-tuberculous mycobacteria species </a:t>
            </a:r>
          </a:p>
          <a:p>
            <a:pPr lvl="1"/>
            <a:r>
              <a:rPr lang="en-US" dirty="0"/>
              <a:t>Can detect dead organism</a:t>
            </a:r>
          </a:p>
          <a:p>
            <a:endParaRPr lang="en-US" dirty="0"/>
          </a:p>
        </p:txBody>
      </p:sp>
      <p:sp>
        <p:nvSpPr>
          <p:cNvPr id="7172" name="Slide Number Placeholder 1"/>
          <p:cNvSpPr txBox="1">
            <a:spLocks noGrp="1"/>
          </p:cNvSpPr>
          <p:nvPr/>
        </p:nvSpPr>
        <p:spPr bwMode="auto">
          <a:xfrm>
            <a:off x="6115050" y="5543550"/>
            <a:ext cx="16002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050" dirty="0">
                <a:solidFill>
                  <a:schemeClr val="bg1"/>
                </a:solidFill>
              </a:rPr>
              <a:t>5</a:t>
            </a:r>
          </a:p>
          <a:p>
            <a:pPr algn="r" eaLnBrk="1" hangingPunct="1"/>
            <a:endParaRPr lang="en-US" sz="1050" dirty="0">
              <a:solidFill>
                <a:schemeClr val="bg1"/>
              </a:solidFill>
            </a:endParaRPr>
          </a:p>
        </p:txBody>
      </p:sp>
      <p:pic>
        <p:nvPicPr>
          <p:cNvPr id="4" name="Picture 3" descr="A yellow particles in the sky">
            <a:extLst>
              <a:ext uri="{FF2B5EF4-FFF2-40B4-BE49-F238E27FC236}">
                <a16:creationId xmlns:a16="http://schemas.microsoft.com/office/drawing/2014/main" id="{EFACBCC4-47ED-2D5B-F6C5-871CA17330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344846" y="2219884"/>
            <a:ext cx="2740808" cy="2623208"/>
          </a:xfrm>
          <a:prstGeom prst="ellipse">
            <a:avLst/>
          </a:prstGeom>
          <a:ln>
            <a:noFill/>
          </a:ln>
          <a:effectLst>
            <a:softEdge rad="112500"/>
          </a:effectLst>
        </p:spPr>
      </p:pic>
    </p:spTree>
    <p:extLst>
      <p:ext uri="{BB962C8B-B14F-4D97-AF65-F5344CB8AC3E}">
        <p14:creationId xmlns:p14="http://schemas.microsoft.com/office/powerpoint/2010/main" val="299671721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C8EEE-64F0-783B-011F-975C53ED03D1}"/>
              </a:ext>
            </a:extLst>
          </p:cNvPr>
          <p:cNvSpPr>
            <a:spLocks noGrp="1"/>
          </p:cNvSpPr>
          <p:nvPr>
            <p:ph type="title"/>
          </p:nvPr>
        </p:nvSpPr>
        <p:spPr>
          <a:xfrm>
            <a:off x="358645" y="231615"/>
            <a:ext cx="6823780" cy="1325563"/>
          </a:xfrm>
        </p:spPr>
        <p:txBody>
          <a:bodyPr>
            <a:noAutofit/>
          </a:bodyPr>
          <a:lstStyle/>
          <a:p>
            <a:r>
              <a:rPr lang="en-US" sz="4200" dirty="0"/>
              <a:t>Nucleic Acid Amplification Test (NAAT)</a:t>
            </a:r>
          </a:p>
        </p:txBody>
      </p:sp>
      <p:sp>
        <p:nvSpPr>
          <p:cNvPr id="3" name="Content Placeholder 2">
            <a:extLst>
              <a:ext uri="{FF2B5EF4-FFF2-40B4-BE49-F238E27FC236}">
                <a16:creationId xmlns:a16="http://schemas.microsoft.com/office/drawing/2014/main" id="{8D311146-85AE-51D8-B618-C7D60A010C22}"/>
              </a:ext>
            </a:extLst>
          </p:cNvPr>
          <p:cNvSpPr>
            <a:spLocks noGrp="1"/>
          </p:cNvSpPr>
          <p:nvPr>
            <p:ph idx="1"/>
          </p:nvPr>
        </p:nvSpPr>
        <p:spPr>
          <a:xfrm>
            <a:off x="358645" y="1683385"/>
            <a:ext cx="7886700" cy="4351338"/>
          </a:xfrm>
        </p:spPr>
        <p:txBody>
          <a:bodyPr/>
          <a:lstStyle/>
          <a:p>
            <a:r>
              <a:rPr lang="en-US" sz="2400" dirty="0"/>
              <a:t>Tiny amounts of DNA/RNA are amplified (copied) until there is enough for easy detection (PCR or Polymerase Chain Reaction)</a:t>
            </a:r>
          </a:p>
          <a:p>
            <a:r>
              <a:rPr lang="en-US" sz="2400" dirty="0"/>
              <a:t>DNA/RNA is examined</a:t>
            </a:r>
          </a:p>
          <a:p>
            <a:endParaRPr lang="en-US" dirty="0"/>
          </a:p>
        </p:txBody>
      </p:sp>
      <p:pic>
        <p:nvPicPr>
          <p:cNvPr id="5" name="Picture 4">
            <a:extLst>
              <a:ext uri="{FF2B5EF4-FFF2-40B4-BE49-F238E27FC236}">
                <a16:creationId xmlns:a16="http://schemas.microsoft.com/office/drawing/2014/main" id="{ADB80325-9E23-3A3C-63B3-745AD7B841C5}"/>
              </a:ext>
            </a:extLst>
          </p:cNvPr>
          <p:cNvPicPr>
            <a:picLocks noChangeAspect="1"/>
          </p:cNvPicPr>
          <p:nvPr/>
        </p:nvPicPr>
        <p:blipFill>
          <a:blip r:embed="rId3"/>
          <a:stretch>
            <a:fillRect/>
          </a:stretch>
        </p:blipFill>
        <p:spPr>
          <a:xfrm>
            <a:off x="1856440" y="4277093"/>
            <a:ext cx="5431119" cy="2123707"/>
          </a:xfrm>
          <a:prstGeom prst="rect">
            <a:avLst/>
          </a:prstGeom>
        </p:spPr>
      </p:pic>
      <p:sp>
        <p:nvSpPr>
          <p:cNvPr id="4" name="TextBox 3">
            <a:extLst>
              <a:ext uri="{FF2B5EF4-FFF2-40B4-BE49-F238E27FC236}">
                <a16:creationId xmlns:a16="http://schemas.microsoft.com/office/drawing/2014/main" id="{9AED4B5A-86A5-A57B-01DB-D341DE3D35E7}"/>
              </a:ext>
            </a:extLst>
          </p:cNvPr>
          <p:cNvSpPr txBox="1"/>
          <p:nvPr/>
        </p:nvSpPr>
        <p:spPr>
          <a:xfrm>
            <a:off x="446791" y="3272349"/>
            <a:ext cx="7798553" cy="1261884"/>
          </a:xfrm>
          <a:prstGeom prst="rect">
            <a:avLst/>
          </a:prstGeom>
          <a:noFill/>
        </p:spPr>
        <p:txBody>
          <a:bodyPr wrap="square" rtlCol="0">
            <a:spAutoFit/>
          </a:bodyPr>
          <a:lstStyle/>
          <a:p>
            <a:pPr marL="742950" lvl="1" indent="-285750">
              <a:buSzPct val="70000"/>
              <a:buFont typeface="Wingdings 3" panose="05040102010807070707" pitchFamily="18" charset="2"/>
              <a:buChar char=""/>
            </a:pPr>
            <a:r>
              <a:rPr lang="en-US" sz="2000" dirty="0"/>
              <a:t>Identification of MTB culture</a:t>
            </a:r>
          </a:p>
          <a:p>
            <a:pPr marL="742950" lvl="1" indent="-285750">
              <a:buSzPct val="70000"/>
              <a:buFont typeface="Wingdings 3" panose="05040102010807070707" pitchFamily="18" charset="2"/>
              <a:buChar char=""/>
            </a:pPr>
            <a:r>
              <a:rPr lang="en-US" sz="2000" dirty="0"/>
              <a:t>Detection of certain mutations conferring rifampin resistance</a:t>
            </a:r>
          </a:p>
          <a:p>
            <a:endParaRPr lang="en-US" dirty="0"/>
          </a:p>
          <a:p>
            <a:endParaRPr lang="en-US" dirty="0"/>
          </a:p>
        </p:txBody>
      </p:sp>
    </p:spTree>
    <p:extLst>
      <p:ext uri="{BB962C8B-B14F-4D97-AF65-F5344CB8AC3E}">
        <p14:creationId xmlns:p14="http://schemas.microsoft.com/office/powerpoint/2010/main" val="2402030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ED19C-0068-F750-7B91-F31AAF77FE00}"/>
              </a:ext>
            </a:extLst>
          </p:cNvPr>
          <p:cNvSpPr>
            <a:spLocks noGrp="1"/>
          </p:cNvSpPr>
          <p:nvPr>
            <p:ph type="title"/>
          </p:nvPr>
        </p:nvSpPr>
        <p:spPr>
          <a:xfrm>
            <a:off x="628650" y="305066"/>
            <a:ext cx="7886700" cy="1325563"/>
          </a:xfrm>
        </p:spPr>
        <p:txBody>
          <a:bodyPr>
            <a:normAutofit/>
          </a:bodyPr>
          <a:lstStyle/>
          <a:p>
            <a:r>
              <a:rPr lang="en-US" sz="4200" dirty="0"/>
              <a:t>NAAT</a:t>
            </a:r>
          </a:p>
        </p:txBody>
      </p:sp>
      <p:sp>
        <p:nvSpPr>
          <p:cNvPr id="3" name="Content Placeholder 2">
            <a:extLst>
              <a:ext uri="{FF2B5EF4-FFF2-40B4-BE49-F238E27FC236}">
                <a16:creationId xmlns:a16="http://schemas.microsoft.com/office/drawing/2014/main" id="{2D3FCF68-C6F9-F56D-1E4F-0546539D5A51}"/>
              </a:ext>
            </a:extLst>
          </p:cNvPr>
          <p:cNvSpPr>
            <a:spLocks noGrp="1"/>
          </p:cNvSpPr>
          <p:nvPr>
            <p:ph idx="1"/>
          </p:nvPr>
        </p:nvSpPr>
        <p:spPr/>
        <p:txBody>
          <a:bodyPr>
            <a:normAutofit/>
          </a:bodyPr>
          <a:lstStyle/>
          <a:p>
            <a:pPr marL="0" indent="0">
              <a:buNone/>
            </a:pPr>
            <a:r>
              <a:rPr lang="en-US" sz="2400" dirty="0"/>
              <a:t>Detects M. tuberculosis complex nucleic acids; does not distinguish between live and dead bacilli</a:t>
            </a:r>
          </a:p>
          <a:p>
            <a:pPr lvl="1"/>
            <a:r>
              <a:rPr lang="en-US" sz="2400" dirty="0"/>
              <a:t>For initial specimens only</a:t>
            </a:r>
          </a:p>
          <a:p>
            <a:pPr lvl="1"/>
            <a:r>
              <a:rPr lang="en-US" sz="2400" dirty="0"/>
              <a:t>Not suitable for follow-up specimen or monitoring; cured patients may be NAAT + for years!</a:t>
            </a:r>
          </a:p>
          <a:p>
            <a:pPr lvl="1"/>
            <a:r>
              <a:rPr lang="en-US" sz="2400" dirty="0"/>
              <a:t>Repeat patient specimens are screened out for 1 year</a:t>
            </a:r>
          </a:p>
          <a:p>
            <a:endParaRPr lang="en-US" sz="2400" dirty="0"/>
          </a:p>
          <a:p>
            <a:pPr marL="0" indent="0">
              <a:buNone/>
            </a:pPr>
            <a:r>
              <a:rPr lang="en-US" sz="2400" dirty="0"/>
              <a:t>Sensitivity of test</a:t>
            </a:r>
          </a:p>
          <a:p>
            <a:pPr lvl="1"/>
            <a:r>
              <a:rPr lang="en-US" sz="2400" dirty="0"/>
              <a:t>&gt;95% for AFB smear-positive </a:t>
            </a:r>
          </a:p>
          <a:p>
            <a:pPr lvl="1"/>
            <a:r>
              <a:rPr lang="en-US" sz="2400" dirty="0"/>
              <a:t>Only 55-75% for AFB smear-negative</a:t>
            </a:r>
          </a:p>
          <a:p>
            <a:endParaRPr lang="en-US" dirty="0"/>
          </a:p>
          <a:p>
            <a:endParaRPr lang="en-US" dirty="0"/>
          </a:p>
        </p:txBody>
      </p:sp>
    </p:spTree>
    <p:extLst>
      <p:ext uri="{BB962C8B-B14F-4D97-AF65-F5344CB8AC3E}">
        <p14:creationId xmlns:p14="http://schemas.microsoft.com/office/powerpoint/2010/main" val="2774922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871" t="4334" r="2786" b="2881"/>
          <a:stretch/>
        </p:blipFill>
        <p:spPr bwMode="auto">
          <a:xfrm>
            <a:off x="1427480" y="1617424"/>
            <a:ext cx="6141070" cy="4791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6"/>
          <p:cNvSpPr>
            <a:spLocks noChangeArrowheads="1"/>
          </p:cNvSpPr>
          <p:nvPr/>
        </p:nvSpPr>
        <p:spPr bwMode="auto">
          <a:xfrm>
            <a:off x="7458716" y="6310885"/>
            <a:ext cx="1194558"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hangingPunct="1"/>
            <a:r>
              <a:rPr lang="da-DK" altLang="en-US" sz="675" dirty="0">
                <a:solidFill>
                  <a:prstClr val="black"/>
                </a:solidFill>
              </a:rPr>
              <a:t>Boehme et al. NEJM 2010</a:t>
            </a:r>
            <a:endParaRPr lang="en-US" altLang="en-US" sz="675" dirty="0">
              <a:solidFill>
                <a:prstClr val="black"/>
              </a:solidFill>
            </a:endParaRPr>
          </a:p>
        </p:txBody>
      </p:sp>
      <p:sp>
        <p:nvSpPr>
          <p:cNvPr id="2" name="Title 1">
            <a:extLst>
              <a:ext uri="{FF2B5EF4-FFF2-40B4-BE49-F238E27FC236}">
                <a16:creationId xmlns:a16="http://schemas.microsoft.com/office/drawing/2014/main" id="{580420E9-8FEF-4E6D-E097-E2354DED0B4E}"/>
              </a:ext>
            </a:extLst>
          </p:cNvPr>
          <p:cNvSpPr>
            <a:spLocks noGrp="1"/>
          </p:cNvSpPr>
          <p:nvPr>
            <p:ph type="title"/>
          </p:nvPr>
        </p:nvSpPr>
        <p:spPr>
          <a:xfrm>
            <a:off x="411480" y="398211"/>
            <a:ext cx="8055995" cy="994172"/>
          </a:xfrm>
        </p:spPr>
        <p:txBody>
          <a:bodyPr>
            <a:noAutofit/>
          </a:bodyPr>
          <a:lstStyle/>
          <a:p>
            <a:r>
              <a:rPr lang="nl-NL" sz="4200" dirty="0"/>
              <a:t>Cepheid GeneXpert MTB/             RIF NAAT Test</a:t>
            </a:r>
            <a:endParaRPr lang="en-US" sz="4200" dirty="0"/>
          </a:p>
        </p:txBody>
      </p:sp>
    </p:spTree>
    <p:extLst>
      <p:ext uri="{BB962C8B-B14F-4D97-AF65-F5344CB8AC3E}">
        <p14:creationId xmlns:p14="http://schemas.microsoft.com/office/powerpoint/2010/main" val="3886864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C8EEE-64F0-783B-011F-975C53ED03D1}"/>
              </a:ext>
            </a:extLst>
          </p:cNvPr>
          <p:cNvSpPr>
            <a:spLocks noGrp="1"/>
          </p:cNvSpPr>
          <p:nvPr>
            <p:ph type="title"/>
          </p:nvPr>
        </p:nvSpPr>
        <p:spPr>
          <a:xfrm>
            <a:off x="282445" y="228902"/>
            <a:ext cx="6321555" cy="1325563"/>
          </a:xfrm>
        </p:spPr>
        <p:txBody>
          <a:bodyPr>
            <a:normAutofit/>
          </a:bodyPr>
          <a:lstStyle/>
          <a:p>
            <a:r>
              <a:rPr lang="en-US" sz="4200" dirty="0"/>
              <a:t>Cepheid GeneXpert ® Target Region</a:t>
            </a:r>
          </a:p>
        </p:txBody>
      </p:sp>
      <p:sp>
        <p:nvSpPr>
          <p:cNvPr id="3" name="Content Placeholder 2">
            <a:extLst>
              <a:ext uri="{FF2B5EF4-FFF2-40B4-BE49-F238E27FC236}">
                <a16:creationId xmlns:a16="http://schemas.microsoft.com/office/drawing/2014/main" id="{8D311146-85AE-51D8-B618-C7D60A010C22}"/>
              </a:ext>
            </a:extLst>
          </p:cNvPr>
          <p:cNvSpPr>
            <a:spLocks noGrp="1"/>
          </p:cNvSpPr>
          <p:nvPr>
            <p:ph idx="1"/>
          </p:nvPr>
        </p:nvSpPr>
        <p:spPr>
          <a:xfrm>
            <a:off x="531966" y="4043634"/>
            <a:ext cx="7886700" cy="1403478"/>
          </a:xfrm>
        </p:spPr>
        <p:txBody>
          <a:bodyPr>
            <a:normAutofit lnSpcReduction="10000"/>
          </a:bodyPr>
          <a:lstStyle/>
          <a:p>
            <a:r>
              <a:rPr lang="en-US" sz="2400" dirty="0"/>
              <a:t>Approximately 10% of rifampin resistant predictions are false and are often found when Probe B does not bind</a:t>
            </a:r>
          </a:p>
          <a:p>
            <a:r>
              <a:rPr lang="en-US" sz="2400" dirty="0"/>
              <a:t>GX Rifampin resistant results must be confirmed by molecular detection of drug resistance (MDDR)</a:t>
            </a:r>
          </a:p>
          <a:p>
            <a:endParaRPr lang="en-US" dirty="0"/>
          </a:p>
          <a:p>
            <a:endParaRPr lang="en-US" dirty="0"/>
          </a:p>
          <a:p>
            <a:endParaRPr lang="en-US" dirty="0"/>
          </a:p>
        </p:txBody>
      </p:sp>
      <p:pic>
        <p:nvPicPr>
          <p:cNvPr id="4" name="Content Placeholder 4">
            <a:extLst>
              <a:ext uri="{FF2B5EF4-FFF2-40B4-BE49-F238E27FC236}">
                <a16:creationId xmlns:a16="http://schemas.microsoft.com/office/drawing/2014/main" id="{C9186D15-8CFB-68A1-98C2-68E7C02A172F}"/>
              </a:ext>
            </a:extLst>
          </p:cNvPr>
          <p:cNvPicPr>
            <a:picLocks noChangeAspect="1"/>
          </p:cNvPicPr>
          <p:nvPr/>
        </p:nvPicPr>
        <p:blipFill>
          <a:blip r:embed="rId2"/>
          <a:stretch>
            <a:fillRect/>
          </a:stretch>
        </p:blipFill>
        <p:spPr>
          <a:xfrm>
            <a:off x="0" y="1696682"/>
            <a:ext cx="9131930" cy="2062518"/>
          </a:xfrm>
          <a:prstGeom prst="rect">
            <a:avLst/>
          </a:prstGeom>
          <a:noFill/>
        </p:spPr>
      </p:pic>
    </p:spTree>
    <p:extLst>
      <p:ext uri="{BB962C8B-B14F-4D97-AF65-F5344CB8AC3E}">
        <p14:creationId xmlns:p14="http://schemas.microsoft.com/office/powerpoint/2010/main" val="1492380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47128" y="401849"/>
            <a:ext cx="7886700" cy="994172"/>
          </a:xfrm>
        </p:spPr>
        <p:txBody>
          <a:bodyPr>
            <a:noAutofit/>
          </a:bodyPr>
          <a:lstStyle/>
          <a:p>
            <a:r>
              <a:rPr lang="en-US" sz="4200" dirty="0"/>
              <a:t>Requesting NAAT from DSHS Austin Laboratory</a:t>
            </a:r>
          </a:p>
        </p:txBody>
      </p:sp>
      <p:sp>
        <p:nvSpPr>
          <p:cNvPr id="4" name="Content Placeholder 3"/>
          <p:cNvSpPr>
            <a:spLocks noGrp="1"/>
          </p:cNvSpPr>
          <p:nvPr>
            <p:ph type="body" idx="4294967295"/>
          </p:nvPr>
        </p:nvSpPr>
        <p:spPr>
          <a:xfrm>
            <a:off x="0" y="5719651"/>
            <a:ext cx="9144000" cy="796698"/>
          </a:xfrm>
        </p:spPr>
        <p:txBody>
          <a:bodyPr>
            <a:normAutofit fontScale="92500" lnSpcReduction="20000"/>
          </a:bodyPr>
          <a:lstStyle/>
          <a:p>
            <a:pPr marL="0" indent="0" algn="ctr">
              <a:lnSpc>
                <a:spcPct val="120000"/>
              </a:lnSpc>
              <a:buNone/>
            </a:pPr>
            <a:r>
              <a:rPr lang="en-US" sz="2400" dirty="0">
                <a:cs typeface="Arial" panose="020B0604020202020204" pitchFamily="34" charset="0"/>
              </a:rPr>
              <a:t>DSHS automatically performs NAAT on new </a:t>
            </a:r>
            <a:br>
              <a:rPr lang="en-US" sz="2400" dirty="0">
                <a:cs typeface="Arial" panose="020B0604020202020204" pitchFamily="34" charset="0"/>
              </a:rPr>
            </a:br>
            <a:r>
              <a:rPr lang="en-US" sz="2400" dirty="0">
                <a:cs typeface="Arial" panose="020B0604020202020204" pitchFamily="34" charset="0"/>
              </a:rPr>
              <a:t>patient smear positive respiratory specimens</a:t>
            </a:r>
          </a:p>
        </p:txBody>
      </p:sp>
      <p:pic>
        <p:nvPicPr>
          <p:cNvPr id="6" name="Picture 5">
            <a:extLst>
              <a:ext uri="{FF2B5EF4-FFF2-40B4-BE49-F238E27FC236}">
                <a16:creationId xmlns:a16="http://schemas.microsoft.com/office/drawing/2014/main" id="{054F1C7C-B911-4AC6-A032-66FC97D37CCF}"/>
              </a:ext>
            </a:extLst>
          </p:cNvPr>
          <p:cNvPicPr>
            <a:picLocks noChangeAspect="1"/>
          </p:cNvPicPr>
          <p:nvPr/>
        </p:nvPicPr>
        <p:blipFill rotWithShape="1">
          <a:blip r:embed="rId3"/>
          <a:srcRect l="885" t="-970" r="14198" b="970"/>
          <a:stretch/>
        </p:blipFill>
        <p:spPr>
          <a:xfrm>
            <a:off x="1291527" y="1568675"/>
            <a:ext cx="6762768" cy="4024017"/>
          </a:xfrm>
          <a:prstGeom prst="rect">
            <a:avLst/>
          </a:prstGeom>
        </p:spPr>
      </p:pic>
      <p:sp>
        <p:nvSpPr>
          <p:cNvPr id="10" name="Multiplication Sign 9">
            <a:extLst>
              <a:ext uri="{FF2B5EF4-FFF2-40B4-BE49-F238E27FC236}">
                <a16:creationId xmlns:a16="http://schemas.microsoft.com/office/drawing/2014/main" id="{49C4BFC2-1AD3-4400-8C2D-2C6357358E96}"/>
              </a:ext>
            </a:extLst>
          </p:cNvPr>
          <p:cNvSpPr/>
          <p:nvPr/>
        </p:nvSpPr>
        <p:spPr>
          <a:xfrm flipV="1">
            <a:off x="1291527" y="2786269"/>
            <a:ext cx="249423" cy="171450"/>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 name="TextBox 10">
            <a:extLst>
              <a:ext uri="{FF2B5EF4-FFF2-40B4-BE49-F238E27FC236}">
                <a16:creationId xmlns:a16="http://schemas.microsoft.com/office/drawing/2014/main" id="{BF076F76-4373-4803-AA96-4CCE03097DE1}"/>
              </a:ext>
            </a:extLst>
          </p:cNvPr>
          <p:cNvSpPr txBox="1"/>
          <p:nvPr/>
        </p:nvSpPr>
        <p:spPr>
          <a:xfrm>
            <a:off x="7515782" y="5592693"/>
            <a:ext cx="137160" cy="253916"/>
          </a:xfrm>
          <a:prstGeom prst="rect">
            <a:avLst/>
          </a:prstGeom>
          <a:noFill/>
        </p:spPr>
        <p:txBody>
          <a:bodyPr wrap="square" rtlCol="0">
            <a:spAutoFit/>
          </a:bodyPr>
          <a:lstStyle/>
          <a:p>
            <a:pPr defTabSz="685800"/>
            <a:r>
              <a:rPr lang="en-US" sz="1050" dirty="0">
                <a:solidFill>
                  <a:prstClr val="white"/>
                </a:solidFill>
                <a:latin typeface="Calibri" panose="020F0502020204030204"/>
              </a:rPr>
              <a:t>9</a:t>
            </a:r>
          </a:p>
        </p:txBody>
      </p:sp>
      <p:sp>
        <p:nvSpPr>
          <p:cNvPr id="2" name="Rectangle 1">
            <a:extLst>
              <a:ext uri="{FF2B5EF4-FFF2-40B4-BE49-F238E27FC236}">
                <a16:creationId xmlns:a16="http://schemas.microsoft.com/office/drawing/2014/main" id="{23D4A5B4-7680-4C1E-76A5-F96708CD14C8}"/>
              </a:ext>
            </a:extLst>
          </p:cNvPr>
          <p:cNvSpPr/>
          <p:nvPr/>
        </p:nvSpPr>
        <p:spPr>
          <a:xfrm>
            <a:off x="2036577" y="3925179"/>
            <a:ext cx="191730" cy="1574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2653318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6CD28-3FD1-117A-61C6-845A42A33DA7}"/>
              </a:ext>
            </a:extLst>
          </p:cNvPr>
          <p:cNvSpPr>
            <a:spLocks noGrp="1"/>
          </p:cNvSpPr>
          <p:nvPr>
            <p:ph type="title"/>
          </p:nvPr>
        </p:nvSpPr>
        <p:spPr>
          <a:xfrm>
            <a:off x="400050" y="246696"/>
            <a:ext cx="7886700" cy="1325563"/>
          </a:xfrm>
        </p:spPr>
        <p:txBody>
          <a:bodyPr>
            <a:normAutofit/>
          </a:bodyPr>
          <a:lstStyle/>
          <a:p>
            <a:r>
              <a:rPr lang="en-US" sz="4200" dirty="0"/>
              <a:t>CDC Molecular Detection of      Drug Resistance (MDDR)</a:t>
            </a:r>
          </a:p>
        </p:txBody>
      </p:sp>
      <p:sp>
        <p:nvSpPr>
          <p:cNvPr id="5" name="Content Placeholder 4">
            <a:extLst>
              <a:ext uri="{FF2B5EF4-FFF2-40B4-BE49-F238E27FC236}">
                <a16:creationId xmlns:a16="http://schemas.microsoft.com/office/drawing/2014/main" id="{353FD32F-0BCD-BB28-B10E-134A64D176BB}"/>
              </a:ext>
            </a:extLst>
          </p:cNvPr>
          <p:cNvSpPr>
            <a:spLocks noGrp="1"/>
          </p:cNvSpPr>
          <p:nvPr>
            <p:ph idx="1"/>
          </p:nvPr>
        </p:nvSpPr>
        <p:spPr/>
        <p:txBody>
          <a:bodyPr>
            <a:normAutofit/>
          </a:bodyPr>
          <a:lstStyle/>
          <a:p>
            <a:r>
              <a:rPr lang="en-US" sz="2400" dirty="0"/>
              <a:t>Test Indications</a:t>
            </a:r>
          </a:p>
          <a:p>
            <a:pPr lvl="1">
              <a:buSzPct val="70000"/>
              <a:buFont typeface="Wingdings 3" panose="05040102010807070707" pitchFamily="18" charset="2"/>
              <a:buChar char=""/>
            </a:pPr>
            <a:r>
              <a:rPr lang="en-US" dirty="0"/>
              <a:t>Known/possible drug-resistant case or contact to drug resistant TB (DR-TB) case</a:t>
            </a:r>
          </a:p>
          <a:p>
            <a:pPr lvl="1">
              <a:buSzPct val="70000"/>
              <a:buFont typeface="Wingdings 3" panose="05040102010807070707" pitchFamily="18" charset="2"/>
              <a:buChar char=""/>
            </a:pPr>
            <a:r>
              <a:rPr lang="en-US" dirty="0"/>
              <a:t>Previous TB treatment</a:t>
            </a:r>
          </a:p>
          <a:p>
            <a:pPr lvl="1">
              <a:buSzPct val="70000"/>
              <a:buFont typeface="Wingdings 3" panose="05040102010807070707" pitchFamily="18" charset="2"/>
              <a:buChar char=""/>
            </a:pPr>
            <a:r>
              <a:rPr lang="en-US" dirty="0"/>
              <a:t>Patient from an area with high rate of DR-TB</a:t>
            </a:r>
          </a:p>
          <a:p>
            <a:pPr lvl="1">
              <a:buSzPct val="70000"/>
              <a:buFont typeface="Wingdings 3" panose="05040102010807070707" pitchFamily="18" charset="2"/>
              <a:buChar char=""/>
            </a:pPr>
            <a:r>
              <a:rPr lang="en-US" dirty="0"/>
              <a:t>Large public health impact</a:t>
            </a:r>
          </a:p>
          <a:p>
            <a:pPr lvl="1">
              <a:buSzPct val="70000"/>
              <a:buFont typeface="Wingdings 3" panose="05040102010807070707" pitchFamily="18" charset="2"/>
              <a:buChar char=""/>
            </a:pPr>
            <a:r>
              <a:rPr lang="en-US" dirty="0"/>
              <a:t>Mixed or nonviable culture</a:t>
            </a:r>
          </a:p>
          <a:p>
            <a:pPr lvl="1">
              <a:buSzPct val="70000"/>
              <a:buFont typeface="Wingdings 3" panose="05040102010807070707" pitchFamily="18" charset="2"/>
              <a:buChar char=""/>
            </a:pPr>
            <a:r>
              <a:rPr lang="en-US" dirty="0"/>
              <a:t>Can be done on culture isolates or directly from NAAT positive specimens</a:t>
            </a:r>
          </a:p>
          <a:p>
            <a:pPr lvl="1"/>
            <a:endParaRPr lang="en-US" sz="2400" dirty="0"/>
          </a:p>
          <a:p>
            <a:pPr lvl="1"/>
            <a:endParaRPr lang="en-US" sz="2400" dirty="0"/>
          </a:p>
          <a:p>
            <a:pPr lvl="1"/>
            <a:endParaRPr lang="en-US" sz="2400" dirty="0"/>
          </a:p>
        </p:txBody>
      </p:sp>
    </p:spTree>
    <p:extLst>
      <p:ext uri="{BB962C8B-B14F-4D97-AF65-F5344CB8AC3E}">
        <p14:creationId xmlns:p14="http://schemas.microsoft.com/office/powerpoint/2010/main" val="2130930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6CD28-3FD1-117A-61C6-845A42A33DA7}"/>
              </a:ext>
            </a:extLst>
          </p:cNvPr>
          <p:cNvSpPr>
            <a:spLocks noGrp="1"/>
          </p:cNvSpPr>
          <p:nvPr>
            <p:ph type="title"/>
          </p:nvPr>
        </p:nvSpPr>
        <p:spPr>
          <a:xfrm>
            <a:off x="500885" y="274586"/>
            <a:ext cx="7886700" cy="1325563"/>
          </a:xfrm>
        </p:spPr>
        <p:txBody>
          <a:bodyPr anchor="ctr">
            <a:normAutofit/>
          </a:bodyPr>
          <a:lstStyle/>
          <a:p>
            <a:r>
              <a:rPr lang="en-US" sz="4200" dirty="0"/>
              <a:t>MDDR</a:t>
            </a:r>
          </a:p>
        </p:txBody>
      </p:sp>
      <p:graphicFrame>
        <p:nvGraphicFramePr>
          <p:cNvPr id="7" name="Content Placeholder 4">
            <a:extLst>
              <a:ext uri="{FF2B5EF4-FFF2-40B4-BE49-F238E27FC236}">
                <a16:creationId xmlns:a16="http://schemas.microsoft.com/office/drawing/2014/main" id="{7E76F6E7-1C4C-8444-51BC-A89CB133CA80}"/>
              </a:ext>
            </a:extLst>
          </p:cNvPr>
          <p:cNvGraphicFramePr>
            <a:graphicFrameLocks noGrp="1"/>
          </p:cNvGraphicFramePr>
          <p:nvPr>
            <p:ph idx="1"/>
            <p:extLst>
              <p:ext uri="{D42A27DB-BD31-4B8C-83A1-F6EECF244321}">
                <p14:modId xmlns:p14="http://schemas.microsoft.com/office/powerpoint/2010/main" val="1510932472"/>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5314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8DFA7575-B80C-FB4E-5BC9-4F21020FCC69}"/>
              </a:ext>
            </a:extLst>
          </p:cNvPr>
          <p:cNvSpPr>
            <a:spLocks noGrp="1"/>
          </p:cNvSpPr>
          <p:nvPr>
            <p:ph idx="1"/>
          </p:nvPr>
        </p:nvSpPr>
        <p:spPr>
          <a:xfrm>
            <a:off x="1804399" y="2080625"/>
            <a:ext cx="6710950" cy="4412249"/>
          </a:xfrm>
        </p:spPr>
        <p:txBody>
          <a:bodyPr>
            <a:normAutofit lnSpcReduction="10000"/>
          </a:bodyPr>
          <a:lstStyle/>
          <a:p>
            <a:r>
              <a:rPr lang="en-US" dirty="0"/>
              <a:t>Discuss the spectrum of tuberculosis (TB).</a:t>
            </a:r>
          </a:p>
          <a:p>
            <a:r>
              <a:rPr lang="en-US" dirty="0"/>
              <a:t>Describe screening and diagnosing recommendations for latent TB infection (LTBI) and TB disease.</a:t>
            </a:r>
          </a:p>
          <a:p>
            <a:r>
              <a:rPr lang="en-US" dirty="0"/>
              <a:t>Define and describe core TB bacteriology testing methods and results.</a:t>
            </a:r>
          </a:p>
          <a:p>
            <a:r>
              <a:rPr lang="en-US" dirty="0"/>
              <a:t>Outline the role of public health departments in TB care.</a:t>
            </a:r>
          </a:p>
          <a:p>
            <a:r>
              <a:rPr lang="en-US" dirty="0"/>
              <a:t>Summarize the impact of bacteriology results and their importance to public health. </a:t>
            </a:r>
          </a:p>
          <a:p>
            <a:endParaRPr lang="en-US" dirty="0"/>
          </a:p>
          <a:p>
            <a:endParaRPr lang="en-US" dirty="0"/>
          </a:p>
          <a:p>
            <a:endParaRPr lang="en-US" dirty="0"/>
          </a:p>
        </p:txBody>
      </p:sp>
      <p:sp>
        <p:nvSpPr>
          <p:cNvPr id="8" name="Title 1">
            <a:extLst>
              <a:ext uri="{FF2B5EF4-FFF2-40B4-BE49-F238E27FC236}">
                <a16:creationId xmlns:a16="http://schemas.microsoft.com/office/drawing/2014/main" id="{51136BA7-BC00-A867-D248-77A370A13E62}"/>
              </a:ext>
            </a:extLst>
          </p:cNvPr>
          <p:cNvSpPr>
            <a:spLocks noGrp="1"/>
          </p:cNvSpPr>
          <p:nvPr>
            <p:ph type="title"/>
          </p:nvPr>
        </p:nvSpPr>
        <p:spPr/>
        <p:txBody>
          <a:bodyPr/>
          <a:lstStyle/>
          <a:p>
            <a:r>
              <a:rPr lang="en-US" sz="4000" dirty="0">
                <a:solidFill>
                  <a:srgbClr val="002060"/>
                </a:solidFill>
              </a:rPr>
              <a:t>Objectives</a:t>
            </a:r>
          </a:p>
        </p:txBody>
      </p:sp>
    </p:spTree>
    <p:extLst>
      <p:ext uri="{BB962C8B-B14F-4D97-AF65-F5344CB8AC3E}">
        <p14:creationId xmlns:p14="http://schemas.microsoft.com/office/powerpoint/2010/main" val="5913838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1BB4AB4-8BEA-01F1-4FC6-9B2052242039}"/>
              </a:ext>
            </a:extLst>
          </p:cNvPr>
          <p:cNvSpPr>
            <a:spLocks noGrp="1"/>
          </p:cNvSpPr>
          <p:nvPr>
            <p:ph type="title"/>
          </p:nvPr>
        </p:nvSpPr>
        <p:spPr>
          <a:xfrm>
            <a:off x="387638" y="502651"/>
            <a:ext cx="7886700" cy="994172"/>
          </a:xfrm>
        </p:spPr>
        <p:txBody>
          <a:bodyPr>
            <a:normAutofit/>
          </a:bodyPr>
          <a:lstStyle/>
          <a:p>
            <a:r>
              <a:rPr lang="en-US" sz="4200" dirty="0"/>
              <a:t>AFB Culture</a:t>
            </a:r>
          </a:p>
        </p:txBody>
      </p:sp>
      <p:sp>
        <p:nvSpPr>
          <p:cNvPr id="2" name="Text Placeholder 1"/>
          <p:cNvSpPr>
            <a:spLocks noGrp="1"/>
          </p:cNvSpPr>
          <p:nvPr>
            <p:ph idx="1"/>
          </p:nvPr>
        </p:nvSpPr>
        <p:spPr>
          <a:xfrm>
            <a:off x="628650" y="1797248"/>
            <a:ext cx="7886700" cy="4465766"/>
          </a:xfrm>
        </p:spPr>
        <p:txBody>
          <a:bodyPr>
            <a:normAutofit fontScale="92500" lnSpcReduction="20000"/>
          </a:bodyPr>
          <a:lstStyle/>
          <a:p>
            <a:pPr>
              <a:lnSpc>
                <a:spcPct val="120000"/>
              </a:lnSpc>
            </a:pPr>
            <a:r>
              <a:rPr lang="en-US" sz="2600" dirty="0"/>
              <a:t>More sensitive than smear</a:t>
            </a:r>
          </a:p>
          <a:p>
            <a:pPr lvl="1">
              <a:lnSpc>
                <a:spcPct val="120000"/>
              </a:lnSpc>
              <a:buSzPct val="70000"/>
              <a:buFont typeface="Wingdings 3" panose="05040102010807070707" pitchFamily="18" charset="2"/>
              <a:buChar char=""/>
            </a:pPr>
            <a:r>
              <a:rPr lang="en-US" sz="2600" dirty="0"/>
              <a:t>5,000 to 10,000 AFB/ml must be present to be detected in 1 drop for smear</a:t>
            </a:r>
          </a:p>
          <a:p>
            <a:pPr lvl="1">
              <a:lnSpc>
                <a:spcPct val="120000"/>
              </a:lnSpc>
              <a:buSzPct val="70000"/>
              <a:buFont typeface="Wingdings 3" panose="05040102010807070707" pitchFamily="18" charset="2"/>
              <a:buChar char=""/>
            </a:pPr>
            <a:r>
              <a:rPr lang="en-US" sz="2600" dirty="0"/>
              <a:t>~10 viable AFB/ml must be present for culture to grow</a:t>
            </a:r>
          </a:p>
          <a:p>
            <a:pPr>
              <a:lnSpc>
                <a:spcPct val="120000"/>
              </a:lnSpc>
            </a:pPr>
            <a:r>
              <a:rPr lang="en-US" sz="2600" dirty="0"/>
              <a:t>Requires a quality specimen and may be lost due to excess contamination or low volume </a:t>
            </a:r>
          </a:p>
          <a:p>
            <a:pPr>
              <a:lnSpc>
                <a:spcPct val="120000"/>
              </a:lnSpc>
            </a:pPr>
            <a:r>
              <a:rPr lang="en-US" sz="2600" dirty="0"/>
              <a:t>Used to monitor patient response to treatment (like smear)</a:t>
            </a:r>
          </a:p>
          <a:p>
            <a:pPr>
              <a:lnSpc>
                <a:spcPct val="120000"/>
              </a:lnSpc>
            </a:pPr>
            <a:r>
              <a:rPr lang="en-US" sz="2600" dirty="0"/>
              <a:t>Required for drug susceptibilities &amp; genotype (WGS)</a:t>
            </a:r>
          </a:p>
          <a:p>
            <a:pPr>
              <a:lnSpc>
                <a:spcPct val="120000"/>
              </a:lnSpc>
            </a:pPr>
            <a:r>
              <a:rPr lang="en-US" sz="2600" dirty="0"/>
              <a:t>Lengthy</a:t>
            </a:r>
          </a:p>
          <a:p>
            <a:pPr lvl="1">
              <a:lnSpc>
                <a:spcPct val="120000"/>
              </a:lnSpc>
              <a:buSzPct val="70000"/>
              <a:buFont typeface="Wingdings 3" panose="05040102010807070707" pitchFamily="18" charset="2"/>
              <a:buChar char=""/>
            </a:pPr>
            <a:r>
              <a:rPr lang="en-US" sz="2600" dirty="0"/>
              <a:t>Cultures are held for 6 weeks before being called negative</a:t>
            </a:r>
          </a:p>
          <a:p>
            <a:endParaRPr lang="en-US" dirty="0"/>
          </a:p>
        </p:txBody>
      </p:sp>
      <p:sp>
        <p:nvSpPr>
          <p:cNvPr id="3" name="TextBox 2">
            <a:extLst>
              <a:ext uri="{FF2B5EF4-FFF2-40B4-BE49-F238E27FC236}">
                <a16:creationId xmlns:a16="http://schemas.microsoft.com/office/drawing/2014/main" id="{82192450-CF33-4957-B047-FE88A1A6B337}"/>
              </a:ext>
            </a:extLst>
          </p:cNvPr>
          <p:cNvSpPr txBox="1"/>
          <p:nvPr/>
        </p:nvSpPr>
        <p:spPr>
          <a:xfrm flipH="1">
            <a:off x="7487317" y="5604347"/>
            <a:ext cx="422246" cy="253916"/>
          </a:xfrm>
          <a:prstGeom prst="rect">
            <a:avLst/>
          </a:prstGeom>
          <a:noFill/>
        </p:spPr>
        <p:txBody>
          <a:bodyPr wrap="square" rtlCol="0">
            <a:spAutoFit/>
          </a:bodyPr>
          <a:lstStyle/>
          <a:p>
            <a:pPr defTabSz="685800"/>
            <a:r>
              <a:rPr lang="en-US" sz="1050" dirty="0">
                <a:solidFill>
                  <a:prstClr val="white"/>
                </a:solidFill>
                <a:latin typeface="Calibri" panose="020F0502020204030204"/>
              </a:rPr>
              <a:t>12</a:t>
            </a:r>
          </a:p>
        </p:txBody>
      </p:sp>
    </p:spTree>
    <p:extLst>
      <p:ext uri="{BB962C8B-B14F-4D97-AF65-F5344CB8AC3E}">
        <p14:creationId xmlns:p14="http://schemas.microsoft.com/office/powerpoint/2010/main" val="42862781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C115-63EC-AE6D-EE06-467C12BD0D0C}"/>
              </a:ext>
            </a:extLst>
          </p:cNvPr>
          <p:cNvSpPr>
            <a:spLocks noGrp="1"/>
          </p:cNvSpPr>
          <p:nvPr>
            <p:ph type="title"/>
          </p:nvPr>
        </p:nvSpPr>
        <p:spPr>
          <a:xfrm>
            <a:off x="366085" y="191287"/>
            <a:ext cx="7886700" cy="1325563"/>
          </a:xfrm>
        </p:spPr>
        <p:txBody>
          <a:bodyPr>
            <a:normAutofit/>
          </a:bodyPr>
          <a:lstStyle/>
          <a:p>
            <a:r>
              <a:rPr lang="en-US" sz="4200" dirty="0"/>
              <a:t>AFB Culture Media</a:t>
            </a:r>
          </a:p>
        </p:txBody>
      </p:sp>
      <p:sp>
        <p:nvSpPr>
          <p:cNvPr id="19" name="Content Placeholder 18">
            <a:extLst>
              <a:ext uri="{FF2B5EF4-FFF2-40B4-BE49-F238E27FC236}">
                <a16:creationId xmlns:a16="http://schemas.microsoft.com/office/drawing/2014/main" id="{AAB4CF97-11E9-58BD-E7F6-6EA646C9260E}"/>
              </a:ext>
            </a:extLst>
          </p:cNvPr>
          <p:cNvSpPr>
            <a:spLocks noGrp="1"/>
          </p:cNvSpPr>
          <p:nvPr>
            <p:ph idx="1"/>
          </p:nvPr>
        </p:nvSpPr>
        <p:spPr>
          <a:xfrm>
            <a:off x="309739" y="1621493"/>
            <a:ext cx="8653051" cy="4603659"/>
          </a:xfrm>
        </p:spPr>
        <p:txBody>
          <a:bodyPr>
            <a:normAutofit/>
          </a:bodyPr>
          <a:lstStyle/>
          <a:p>
            <a:r>
              <a:rPr lang="en-US" sz="2800" b="1" dirty="0"/>
              <a:t>Liquid (broth) culture: </a:t>
            </a:r>
            <a:r>
              <a:rPr lang="en-US" sz="2400" dirty="0"/>
              <a:t>Three liquid systems are FDA-cleared</a:t>
            </a:r>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r>
              <a:rPr lang="en-US" sz="2600" b="1" dirty="0"/>
              <a:t>Solid medium</a:t>
            </a:r>
          </a:p>
          <a:p>
            <a:endParaRPr lang="en-US" dirty="0"/>
          </a:p>
          <a:p>
            <a:endParaRPr lang="en-US" dirty="0"/>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indent="0">
              <a:buNone/>
            </a:pPr>
            <a:endParaRPr lang="en-US" dirty="0"/>
          </a:p>
          <a:p>
            <a:pPr marL="0" indent="0">
              <a:buNone/>
            </a:pPr>
            <a:endParaRPr lang="en-US" dirty="0"/>
          </a:p>
        </p:txBody>
      </p:sp>
      <p:pic>
        <p:nvPicPr>
          <p:cNvPr id="20" name="Picture 7">
            <a:extLst>
              <a:ext uri="{FF2B5EF4-FFF2-40B4-BE49-F238E27FC236}">
                <a16:creationId xmlns:a16="http://schemas.microsoft.com/office/drawing/2014/main" id="{358A51B3-3270-D55B-C082-053A31719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9076"/>
          <a:stretch>
            <a:fillRect/>
          </a:stretch>
        </p:blipFill>
        <p:spPr bwMode="auto">
          <a:xfrm>
            <a:off x="836555" y="2135970"/>
            <a:ext cx="2038512" cy="134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8">
            <a:extLst>
              <a:ext uri="{FF2B5EF4-FFF2-40B4-BE49-F238E27FC236}">
                <a16:creationId xmlns:a16="http://schemas.microsoft.com/office/drawing/2014/main" id="{0B6DF96F-4FA7-68E1-6882-6DFAE1F62C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1001"/>
          <a:stretch>
            <a:fillRect/>
          </a:stretch>
        </p:blipFill>
        <p:spPr bwMode="auto">
          <a:xfrm>
            <a:off x="4465370" y="2179558"/>
            <a:ext cx="1307696" cy="1359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11">
            <a:extLst>
              <a:ext uri="{FF2B5EF4-FFF2-40B4-BE49-F238E27FC236}">
                <a16:creationId xmlns:a16="http://schemas.microsoft.com/office/drawing/2014/main" id="{E6268C0A-02BB-0119-6B66-CCCEABFF0C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9222" y="2179558"/>
            <a:ext cx="1105551" cy="1359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0">
            <a:extLst>
              <a:ext uri="{FF2B5EF4-FFF2-40B4-BE49-F238E27FC236}">
                <a16:creationId xmlns:a16="http://schemas.microsoft.com/office/drawing/2014/main" id="{C64B26D5-EFF3-CFAC-27E4-232B4F049C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68177" y="2158609"/>
            <a:ext cx="1409738" cy="1438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9">
            <a:extLst>
              <a:ext uri="{FF2B5EF4-FFF2-40B4-BE49-F238E27FC236}">
                <a16:creationId xmlns:a16="http://schemas.microsoft.com/office/drawing/2014/main" id="{029E4B92-2398-C33D-9B60-B82A60742E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8633" y="2158560"/>
            <a:ext cx="1123266" cy="143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6">
            <a:extLst>
              <a:ext uri="{FF2B5EF4-FFF2-40B4-BE49-F238E27FC236}">
                <a16:creationId xmlns:a16="http://schemas.microsoft.com/office/drawing/2014/main" id="{CCAC6299-E88D-13BD-E57E-06B175B834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3358" y="4600816"/>
            <a:ext cx="1873411" cy="1621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5">
            <a:extLst>
              <a:ext uri="{FF2B5EF4-FFF2-40B4-BE49-F238E27FC236}">
                <a16:creationId xmlns:a16="http://schemas.microsoft.com/office/drawing/2014/main" id="{01E97A31-6DB3-301A-8135-A0D41BE8FB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55654" y="4613585"/>
            <a:ext cx="1729032" cy="1496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9679FCBC-42E9-EB05-B9B5-5B5ED5362C62}"/>
              </a:ext>
            </a:extLst>
          </p:cNvPr>
          <p:cNvSpPr txBox="1"/>
          <p:nvPr/>
        </p:nvSpPr>
        <p:spPr>
          <a:xfrm>
            <a:off x="366085" y="3417798"/>
            <a:ext cx="4615840" cy="369332"/>
          </a:xfrm>
          <a:prstGeom prst="rect">
            <a:avLst/>
          </a:prstGeom>
          <a:noFill/>
        </p:spPr>
        <p:txBody>
          <a:bodyPr wrap="square">
            <a:spAutoFit/>
          </a:bodyPr>
          <a:lstStyle/>
          <a:p>
            <a:r>
              <a:rPr lang="en-US" sz="1800" dirty="0" err="1"/>
              <a:t>Biomerieux</a:t>
            </a:r>
            <a:r>
              <a:rPr lang="en-US" sz="1800" dirty="0"/>
              <a:t> </a:t>
            </a:r>
            <a:r>
              <a:rPr lang="en-US" sz="1800" dirty="0" err="1"/>
              <a:t>BacT</a:t>
            </a:r>
            <a:r>
              <a:rPr lang="en-US" sz="1800" dirty="0"/>
              <a:t>/ALERT®3D</a:t>
            </a:r>
            <a:endParaRPr lang="en-US" dirty="0"/>
          </a:p>
        </p:txBody>
      </p:sp>
      <p:sp>
        <p:nvSpPr>
          <p:cNvPr id="7" name="TextBox 6">
            <a:extLst>
              <a:ext uri="{FF2B5EF4-FFF2-40B4-BE49-F238E27FC236}">
                <a16:creationId xmlns:a16="http://schemas.microsoft.com/office/drawing/2014/main" id="{71F1E2EC-E2E9-2E8B-CE62-00A8E1F866D3}"/>
              </a:ext>
            </a:extLst>
          </p:cNvPr>
          <p:cNvSpPr txBox="1"/>
          <p:nvPr/>
        </p:nvSpPr>
        <p:spPr>
          <a:xfrm>
            <a:off x="3488520" y="3621111"/>
            <a:ext cx="2536499" cy="646331"/>
          </a:xfrm>
          <a:prstGeom prst="rect">
            <a:avLst/>
          </a:prstGeom>
          <a:noFill/>
        </p:spPr>
        <p:txBody>
          <a:bodyPr wrap="square">
            <a:spAutoFit/>
          </a:bodyPr>
          <a:lstStyle/>
          <a:p>
            <a:pPr marL="0" indent="0">
              <a:buNone/>
            </a:pPr>
            <a:r>
              <a:rPr lang="en-US" sz="1800" dirty="0"/>
              <a:t>Becton Dickinson BACTEC™ MGIT™</a:t>
            </a:r>
            <a:endParaRPr lang="en-US" dirty="0"/>
          </a:p>
        </p:txBody>
      </p:sp>
      <p:sp>
        <p:nvSpPr>
          <p:cNvPr id="9" name="TextBox 8">
            <a:extLst>
              <a:ext uri="{FF2B5EF4-FFF2-40B4-BE49-F238E27FC236}">
                <a16:creationId xmlns:a16="http://schemas.microsoft.com/office/drawing/2014/main" id="{CA11C8A8-7BFF-A0EB-D48A-B3D3318BC645}"/>
              </a:ext>
            </a:extLst>
          </p:cNvPr>
          <p:cNvSpPr txBox="1"/>
          <p:nvPr/>
        </p:nvSpPr>
        <p:spPr>
          <a:xfrm>
            <a:off x="6591458" y="3690993"/>
            <a:ext cx="2186457" cy="646331"/>
          </a:xfrm>
          <a:prstGeom prst="rect">
            <a:avLst/>
          </a:prstGeom>
          <a:noFill/>
        </p:spPr>
        <p:txBody>
          <a:bodyPr wrap="square">
            <a:spAutoFit/>
          </a:bodyPr>
          <a:lstStyle/>
          <a:p>
            <a:r>
              <a:rPr lang="en-US" sz="1800" dirty="0" err="1"/>
              <a:t>Thermo</a:t>
            </a:r>
            <a:r>
              <a:rPr lang="en-US" sz="1800" dirty="0"/>
              <a:t> Scientific </a:t>
            </a:r>
            <a:r>
              <a:rPr lang="en-US" sz="1800" dirty="0" err="1"/>
              <a:t>VersaTREK</a:t>
            </a:r>
            <a:r>
              <a:rPr lang="en-US" sz="1800" dirty="0"/>
              <a:t>™ </a:t>
            </a:r>
            <a:endParaRPr lang="en-US" dirty="0"/>
          </a:p>
        </p:txBody>
      </p:sp>
      <p:sp>
        <p:nvSpPr>
          <p:cNvPr id="11" name="TextBox 10">
            <a:extLst>
              <a:ext uri="{FF2B5EF4-FFF2-40B4-BE49-F238E27FC236}">
                <a16:creationId xmlns:a16="http://schemas.microsoft.com/office/drawing/2014/main" id="{F6DE49BC-A6F0-25E5-5BE2-2A75B6E58470}"/>
              </a:ext>
            </a:extLst>
          </p:cNvPr>
          <p:cNvSpPr txBox="1"/>
          <p:nvPr/>
        </p:nvSpPr>
        <p:spPr>
          <a:xfrm>
            <a:off x="5892421" y="6109974"/>
            <a:ext cx="4584526" cy="369332"/>
          </a:xfrm>
          <a:prstGeom prst="rect">
            <a:avLst/>
          </a:prstGeom>
          <a:noFill/>
        </p:spPr>
        <p:txBody>
          <a:bodyPr wrap="square">
            <a:spAutoFit/>
          </a:bodyPr>
          <a:lstStyle/>
          <a:p>
            <a:pPr marL="0" indent="0">
              <a:buNone/>
            </a:pPr>
            <a:r>
              <a:rPr lang="en-US" sz="1800" dirty="0"/>
              <a:t>LJ media</a:t>
            </a:r>
          </a:p>
        </p:txBody>
      </p:sp>
      <p:sp>
        <p:nvSpPr>
          <p:cNvPr id="12" name="TextBox 11">
            <a:extLst>
              <a:ext uri="{FF2B5EF4-FFF2-40B4-BE49-F238E27FC236}">
                <a16:creationId xmlns:a16="http://schemas.microsoft.com/office/drawing/2014/main" id="{22FA3744-2496-966D-6948-D1362269DCA4}"/>
              </a:ext>
            </a:extLst>
          </p:cNvPr>
          <p:cNvSpPr txBox="1"/>
          <p:nvPr/>
        </p:nvSpPr>
        <p:spPr>
          <a:xfrm>
            <a:off x="2883358" y="6243799"/>
            <a:ext cx="1313274" cy="369332"/>
          </a:xfrm>
          <a:prstGeom prst="rect">
            <a:avLst/>
          </a:prstGeom>
          <a:noFill/>
        </p:spPr>
        <p:txBody>
          <a:bodyPr wrap="square" rtlCol="0">
            <a:spAutoFit/>
          </a:bodyPr>
          <a:lstStyle/>
          <a:p>
            <a:r>
              <a:rPr lang="en-US" dirty="0"/>
              <a:t>7H11 media</a:t>
            </a:r>
          </a:p>
        </p:txBody>
      </p:sp>
    </p:spTree>
    <p:extLst>
      <p:ext uri="{BB962C8B-B14F-4D97-AF65-F5344CB8AC3E}">
        <p14:creationId xmlns:p14="http://schemas.microsoft.com/office/powerpoint/2010/main" val="1625758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7AC507-5617-D008-8BA5-92D00E832B65}"/>
              </a:ext>
            </a:extLst>
          </p:cNvPr>
          <p:cNvSpPr>
            <a:spLocks noGrp="1"/>
          </p:cNvSpPr>
          <p:nvPr>
            <p:ph type="title"/>
          </p:nvPr>
        </p:nvSpPr>
        <p:spPr/>
        <p:txBody>
          <a:bodyPr>
            <a:normAutofit/>
          </a:bodyPr>
          <a:lstStyle/>
          <a:p>
            <a:r>
              <a:rPr lang="en-US" sz="3000" dirty="0"/>
              <a:t>Drug Susceptibility Testing (DST) </a:t>
            </a:r>
            <a:br>
              <a:rPr lang="en-US" sz="3000" dirty="0"/>
            </a:br>
            <a:r>
              <a:rPr lang="en-US" sz="3000" dirty="0"/>
              <a:t>of </a:t>
            </a:r>
            <a:r>
              <a:rPr lang="en-US" sz="3000" i="1" dirty="0"/>
              <a:t>M. tuberculosis complex</a:t>
            </a:r>
          </a:p>
        </p:txBody>
      </p:sp>
      <p:sp>
        <p:nvSpPr>
          <p:cNvPr id="6" name="Content Placeholder 5">
            <a:extLst>
              <a:ext uri="{FF2B5EF4-FFF2-40B4-BE49-F238E27FC236}">
                <a16:creationId xmlns:a16="http://schemas.microsoft.com/office/drawing/2014/main" id="{6DC1CD4F-F240-96CC-EE53-E07F0AB9F6F9}"/>
              </a:ext>
            </a:extLst>
          </p:cNvPr>
          <p:cNvSpPr>
            <a:spLocks noGrp="1"/>
          </p:cNvSpPr>
          <p:nvPr>
            <p:ph idx="1"/>
          </p:nvPr>
        </p:nvSpPr>
        <p:spPr>
          <a:xfrm>
            <a:off x="628650" y="1579829"/>
            <a:ext cx="7886700" cy="4351338"/>
          </a:xfrm>
        </p:spPr>
        <p:txBody>
          <a:bodyPr>
            <a:normAutofit/>
          </a:bodyPr>
          <a:lstStyle/>
          <a:p>
            <a:pPr marL="0" indent="0">
              <a:buNone/>
            </a:pPr>
            <a:r>
              <a:rPr lang="en-US" sz="2400" b="1" dirty="0"/>
              <a:t>Current DSHS Regimen</a:t>
            </a:r>
          </a:p>
          <a:p>
            <a:pPr lvl="1"/>
            <a:r>
              <a:rPr lang="en-US" sz="2400" dirty="0"/>
              <a:t>Initial isolate will be tested against first-line drugs (FLD) and a fluoroquinolone</a:t>
            </a:r>
          </a:p>
          <a:p>
            <a:pPr lvl="2">
              <a:buSzPct val="70000"/>
              <a:buFont typeface="Wingdings 3" panose="05040102010807070707" pitchFamily="18" charset="2"/>
              <a:buChar char=""/>
            </a:pPr>
            <a:r>
              <a:rPr lang="en-US" sz="2400" dirty="0"/>
              <a:t>Isoniazid (2 concentrations), Rifampin, Ethambutol, Ofloxacin, Pyrazinamide (tested by WGS)</a:t>
            </a:r>
          </a:p>
          <a:p>
            <a:pPr lvl="2">
              <a:buSzPct val="70000"/>
              <a:buFont typeface="Wingdings 3" panose="05040102010807070707" pitchFamily="18" charset="2"/>
              <a:buChar char=""/>
            </a:pPr>
            <a:r>
              <a:rPr lang="en-US" sz="2400" dirty="0"/>
              <a:t>Repeat test if patient is culture+ after 3 mo. of treatment</a:t>
            </a:r>
          </a:p>
          <a:p>
            <a:pPr marL="685800" lvl="2" indent="0">
              <a:buSzPct val="70000"/>
              <a:buNone/>
            </a:pPr>
            <a:endParaRPr lang="en-US" sz="2400" dirty="0"/>
          </a:p>
          <a:p>
            <a:pPr lvl="1"/>
            <a:r>
              <a:rPr lang="en-US" sz="2400" dirty="0"/>
              <a:t>For isolates resistant to Rifampin or to any 2 FLDs: test second-line drug panel</a:t>
            </a:r>
          </a:p>
          <a:p>
            <a:pPr lvl="2">
              <a:buSzPct val="70000"/>
              <a:buFont typeface="Wingdings 3" panose="05040102010807070707" pitchFamily="18" charset="2"/>
              <a:buChar char=""/>
            </a:pPr>
            <a:r>
              <a:rPr lang="en-US" sz="2400" dirty="0"/>
              <a:t>Ethionamide, Rifabutin, Capreomycin, Kanamycin, Streptomycin</a:t>
            </a:r>
          </a:p>
          <a:p>
            <a:endParaRPr lang="en-US" sz="2700" dirty="0"/>
          </a:p>
          <a:p>
            <a:endParaRPr lang="en-US" sz="2700" dirty="0"/>
          </a:p>
        </p:txBody>
      </p:sp>
    </p:spTree>
    <p:extLst>
      <p:ext uri="{BB962C8B-B14F-4D97-AF65-F5344CB8AC3E}">
        <p14:creationId xmlns:p14="http://schemas.microsoft.com/office/powerpoint/2010/main" val="3794405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4082" name="Picture 2" descr="C:\WINDOWS\Desktop\temp pics2\MVC-001L.JPG"/>
          <p:cNvPicPr>
            <a:picLocks noChangeAspect="1" noChangeArrowheads="1"/>
          </p:cNvPicPr>
          <p:nvPr/>
        </p:nvPicPr>
        <p:blipFill>
          <a:blip r:embed="rId3">
            <a:extLst>
              <a:ext uri="{28A0092B-C50C-407E-A947-70E740481C1C}">
                <a14:useLocalDpi xmlns:a14="http://schemas.microsoft.com/office/drawing/2010/main" val="0"/>
              </a:ext>
            </a:extLst>
          </a:blip>
          <a:srcRect t="1718" b="3093"/>
          <a:stretch>
            <a:fillRect/>
          </a:stretch>
        </p:blipFill>
        <p:spPr bwMode="auto">
          <a:xfrm>
            <a:off x="4348473" y="2212522"/>
            <a:ext cx="4426375" cy="3085988"/>
          </a:xfrm>
          <a:prstGeom prst="rect">
            <a:avLst/>
          </a:prstGeom>
          <a:noFill/>
          <a:extLst>
            <a:ext uri="{909E8E84-426E-40DD-AFC4-6F175D3DCCD1}">
              <a14:hiddenFill xmlns:a14="http://schemas.microsoft.com/office/drawing/2010/main">
                <a:solidFill>
                  <a:srgbClr val="FFFFFF"/>
                </a:solidFill>
              </a14:hiddenFill>
            </a:ext>
          </a:extLst>
        </p:spPr>
      </p:pic>
      <p:sp>
        <p:nvSpPr>
          <p:cNvPr id="814083" name="Text Box 3"/>
          <p:cNvSpPr txBox="1">
            <a:spLocks noChangeArrowheads="1"/>
          </p:cNvSpPr>
          <p:nvPr/>
        </p:nvSpPr>
        <p:spPr bwMode="auto">
          <a:xfrm>
            <a:off x="4894322" y="4283158"/>
            <a:ext cx="3729038"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b="1" dirty="0">
                <a:solidFill>
                  <a:srgbClr val="FF3300"/>
                </a:solidFill>
                <a:latin typeface="Arial"/>
              </a:rPr>
              <a:t>Isoniazid</a:t>
            </a:r>
            <a:r>
              <a:rPr lang="en-US" altLang="en-US" b="1" dirty="0">
                <a:solidFill>
                  <a:srgbClr val="FF3300"/>
                </a:solidFill>
                <a:latin typeface="Arial"/>
              </a:rPr>
              <a:t> </a:t>
            </a:r>
            <a:r>
              <a:rPr lang="en-US" altLang="en-US" sz="1200" b="1" dirty="0">
                <a:solidFill>
                  <a:srgbClr val="FF3300"/>
                </a:solidFill>
                <a:latin typeface="Arial"/>
              </a:rPr>
              <a:t>resistant</a:t>
            </a:r>
          </a:p>
        </p:txBody>
      </p:sp>
      <p:sp>
        <p:nvSpPr>
          <p:cNvPr id="814084" name="Text Box 4"/>
          <p:cNvSpPr txBox="1">
            <a:spLocks noChangeArrowheads="1"/>
          </p:cNvSpPr>
          <p:nvPr/>
        </p:nvSpPr>
        <p:spPr bwMode="auto">
          <a:xfrm>
            <a:off x="6758841" y="3044110"/>
            <a:ext cx="3729038"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b="1" dirty="0">
                <a:solidFill>
                  <a:srgbClr val="FF3300"/>
                </a:solidFill>
                <a:latin typeface="Arial"/>
              </a:rPr>
              <a:t>Rifampin resistant</a:t>
            </a:r>
          </a:p>
        </p:txBody>
      </p:sp>
      <p:sp>
        <p:nvSpPr>
          <p:cNvPr id="814085" name="Text Box 5"/>
          <p:cNvSpPr txBox="1">
            <a:spLocks noChangeArrowheads="1"/>
          </p:cNvSpPr>
          <p:nvPr/>
        </p:nvSpPr>
        <p:spPr bwMode="auto">
          <a:xfrm>
            <a:off x="4894322" y="3048364"/>
            <a:ext cx="3729038"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b="1" dirty="0">
                <a:solidFill>
                  <a:srgbClr val="000020"/>
                </a:solidFill>
                <a:latin typeface="Arial"/>
              </a:rPr>
              <a:t>Drug Free Control</a:t>
            </a:r>
          </a:p>
        </p:txBody>
      </p:sp>
      <p:sp>
        <p:nvSpPr>
          <p:cNvPr id="814086" name="Text Box 6"/>
          <p:cNvSpPr txBox="1">
            <a:spLocks noChangeArrowheads="1"/>
          </p:cNvSpPr>
          <p:nvPr/>
        </p:nvSpPr>
        <p:spPr bwMode="auto">
          <a:xfrm>
            <a:off x="6632536" y="4375492"/>
            <a:ext cx="3729038"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b="1" dirty="0">
                <a:latin typeface="Arial"/>
              </a:rPr>
              <a:t>Ethambutol susceptible</a:t>
            </a:r>
          </a:p>
        </p:txBody>
      </p:sp>
      <p:sp>
        <p:nvSpPr>
          <p:cNvPr id="4" name="Title 3">
            <a:extLst>
              <a:ext uri="{FF2B5EF4-FFF2-40B4-BE49-F238E27FC236}">
                <a16:creationId xmlns:a16="http://schemas.microsoft.com/office/drawing/2014/main" id="{2772D024-8B5D-95F4-1B01-FE721E696732}"/>
              </a:ext>
            </a:extLst>
          </p:cNvPr>
          <p:cNvSpPr>
            <a:spLocks noGrp="1"/>
          </p:cNvSpPr>
          <p:nvPr>
            <p:ph type="title"/>
          </p:nvPr>
        </p:nvSpPr>
        <p:spPr/>
        <p:txBody>
          <a:bodyPr/>
          <a:lstStyle/>
          <a:p>
            <a:r>
              <a:rPr lang="en-US" dirty="0"/>
              <a:t>Multidrug Resistant Tuberculosis</a:t>
            </a:r>
          </a:p>
        </p:txBody>
      </p:sp>
      <p:pic>
        <p:nvPicPr>
          <p:cNvPr id="8" name="Picture 7" descr="A round plastic container with different colored liquids&#10;&#10;AI-generated content may be incorrect.">
            <a:extLst>
              <a:ext uri="{FF2B5EF4-FFF2-40B4-BE49-F238E27FC236}">
                <a16:creationId xmlns:a16="http://schemas.microsoft.com/office/drawing/2014/main" id="{95DE4A0F-A83A-40D8-71E9-91AF8A232B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061" y="2086245"/>
            <a:ext cx="3592874" cy="3477437"/>
          </a:xfrm>
          <a:prstGeom prst="rect">
            <a:avLst/>
          </a:prstGeom>
        </p:spPr>
      </p:pic>
      <p:sp>
        <p:nvSpPr>
          <p:cNvPr id="10" name="TextBox 9">
            <a:extLst>
              <a:ext uri="{FF2B5EF4-FFF2-40B4-BE49-F238E27FC236}">
                <a16:creationId xmlns:a16="http://schemas.microsoft.com/office/drawing/2014/main" id="{F7D1F5A7-0BB8-4116-C586-4DDE7AEB03D2}"/>
              </a:ext>
            </a:extLst>
          </p:cNvPr>
          <p:cNvSpPr txBox="1"/>
          <p:nvPr/>
        </p:nvSpPr>
        <p:spPr>
          <a:xfrm>
            <a:off x="452662" y="3091531"/>
            <a:ext cx="5330141" cy="276999"/>
          </a:xfrm>
          <a:prstGeom prst="rect">
            <a:avLst/>
          </a:prstGeom>
          <a:noFill/>
        </p:spPr>
        <p:txBody>
          <a:bodyPr wrap="square">
            <a:spAutoFit/>
          </a:bodyPr>
          <a:lstStyle/>
          <a:p>
            <a:pPr>
              <a:spcBef>
                <a:spcPct val="50000"/>
              </a:spcBef>
            </a:pPr>
            <a:r>
              <a:rPr lang="en-US" altLang="en-US" sz="1200" b="1" dirty="0">
                <a:solidFill>
                  <a:srgbClr val="FFC000"/>
                </a:solidFill>
                <a:latin typeface="Arial"/>
              </a:rPr>
              <a:t>Drug Free Control           Isoniazid susceptible</a:t>
            </a:r>
          </a:p>
        </p:txBody>
      </p:sp>
      <p:sp>
        <p:nvSpPr>
          <p:cNvPr id="15" name="TextBox 14">
            <a:extLst>
              <a:ext uri="{FF2B5EF4-FFF2-40B4-BE49-F238E27FC236}">
                <a16:creationId xmlns:a16="http://schemas.microsoft.com/office/drawing/2014/main" id="{030CD55E-170D-178D-CF5C-52D5FD76783E}"/>
              </a:ext>
            </a:extLst>
          </p:cNvPr>
          <p:cNvSpPr txBox="1"/>
          <p:nvPr/>
        </p:nvSpPr>
        <p:spPr>
          <a:xfrm>
            <a:off x="339625" y="4193992"/>
            <a:ext cx="5330141" cy="276999"/>
          </a:xfrm>
          <a:prstGeom prst="rect">
            <a:avLst/>
          </a:prstGeom>
          <a:noFill/>
        </p:spPr>
        <p:txBody>
          <a:bodyPr wrap="square">
            <a:spAutoFit/>
          </a:bodyPr>
          <a:lstStyle/>
          <a:p>
            <a:pPr>
              <a:spcBef>
                <a:spcPct val="50000"/>
              </a:spcBef>
            </a:pPr>
            <a:r>
              <a:rPr lang="en-US" altLang="en-US" sz="1200" b="1" dirty="0">
                <a:solidFill>
                  <a:srgbClr val="FFC000"/>
                </a:solidFill>
                <a:latin typeface="Arial"/>
              </a:rPr>
              <a:t>Rifampin susceptible    Ethambutol susceptible</a:t>
            </a:r>
          </a:p>
        </p:txBody>
      </p:sp>
    </p:spTree>
    <p:extLst>
      <p:ext uri="{BB962C8B-B14F-4D97-AF65-F5344CB8AC3E}">
        <p14:creationId xmlns:p14="http://schemas.microsoft.com/office/powerpoint/2010/main" val="1270096903"/>
      </p:ext>
    </p:extLst>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7AC507-5617-D008-8BA5-92D00E832B65}"/>
              </a:ext>
            </a:extLst>
          </p:cNvPr>
          <p:cNvSpPr>
            <a:spLocks noGrp="1"/>
          </p:cNvSpPr>
          <p:nvPr>
            <p:ph type="title"/>
          </p:nvPr>
        </p:nvSpPr>
        <p:spPr>
          <a:xfrm>
            <a:off x="571500" y="457264"/>
            <a:ext cx="7886700" cy="994172"/>
          </a:xfrm>
        </p:spPr>
        <p:txBody>
          <a:bodyPr anchor="ctr">
            <a:normAutofit fontScale="90000"/>
          </a:bodyPr>
          <a:lstStyle/>
          <a:p>
            <a:r>
              <a:rPr lang="en-US" dirty="0"/>
              <a:t>Molecular DST using </a:t>
            </a:r>
            <a:br>
              <a:rPr lang="en-US" dirty="0"/>
            </a:br>
            <a:r>
              <a:rPr lang="en-US" dirty="0"/>
              <a:t>Whole Genome Sequencing</a:t>
            </a:r>
            <a:endParaRPr lang="en-US" i="1" dirty="0"/>
          </a:p>
        </p:txBody>
      </p:sp>
      <p:sp>
        <p:nvSpPr>
          <p:cNvPr id="6" name="Content Placeholder 5">
            <a:extLst>
              <a:ext uri="{FF2B5EF4-FFF2-40B4-BE49-F238E27FC236}">
                <a16:creationId xmlns:a16="http://schemas.microsoft.com/office/drawing/2014/main" id="{6DC1CD4F-F240-96CC-EE53-E07F0AB9F6F9}"/>
              </a:ext>
            </a:extLst>
          </p:cNvPr>
          <p:cNvSpPr>
            <a:spLocks noGrp="1"/>
          </p:cNvSpPr>
          <p:nvPr>
            <p:ph sz="half" idx="1"/>
          </p:nvPr>
        </p:nvSpPr>
        <p:spPr>
          <a:xfrm>
            <a:off x="628650" y="2226469"/>
            <a:ext cx="3886200" cy="3263504"/>
          </a:xfrm>
        </p:spPr>
        <p:txBody>
          <a:bodyPr>
            <a:normAutofit lnSpcReduction="10000"/>
          </a:bodyPr>
          <a:lstStyle/>
          <a:p>
            <a:r>
              <a:rPr lang="en-US" dirty="0"/>
              <a:t>WGS looks at entire DNA profile of </a:t>
            </a:r>
            <a:r>
              <a:rPr lang="en-US" i="1" dirty="0"/>
              <a:t>MTB complex</a:t>
            </a:r>
          </a:p>
          <a:p>
            <a:r>
              <a:rPr lang="en-US" dirty="0"/>
              <a:t>Originally instated to obtain PZA results</a:t>
            </a:r>
          </a:p>
          <a:p>
            <a:pPr lvl="1"/>
            <a:r>
              <a:rPr lang="en-US" sz="1950" dirty="0"/>
              <a:t>Results also available for Isoniazid, Rifampin, Ethambutol and Ofloxacin (Fluoroquinolone) </a:t>
            </a:r>
          </a:p>
          <a:p>
            <a:pPr lvl="1"/>
            <a:r>
              <a:rPr lang="en-US" sz="1950" dirty="0"/>
              <a:t>Reports list specific mutation(s) present and state whether susceptible or resistant</a:t>
            </a:r>
          </a:p>
          <a:p>
            <a:endParaRPr lang="en-US" dirty="0"/>
          </a:p>
        </p:txBody>
      </p:sp>
      <p:pic>
        <p:nvPicPr>
          <p:cNvPr id="4" name="Picture 3">
            <a:extLst>
              <a:ext uri="{FF2B5EF4-FFF2-40B4-BE49-F238E27FC236}">
                <a16:creationId xmlns:a16="http://schemas.microsoft.com/office/drawing/2014/main" id="{75FB6057-0769-755F-12A8-404EC8F4CC76}"/>
              </a:ext>
            </a:extLst>
          </p:cNvPr>
          <p:cNvPicPr>
            <a:picLocks noChangeAspect="1"/>
          </p:cNvPicPr>
          <p:nvPr/>
        </p:nvPicPr>
        <p:blipFill>
          <a:blip r:embed="rId3"/>
          <a:stretch>
            <a:fillRect/>
          </a:stretch>
        </p:blipFill>
        <p:spPr>
          <a:xfrm>
            <a:off x="5420292" y="2143060"/>
            <a:ext cx="3304814" cy="3263504"/>
          </a:xfrm>
          <a:prstGeom prst="rect">
            <a:avLst/>
          </a:prstGeom>
          <a:noFill/>
        </p:spPr>
      </p:pic>
    </p:spTree>
    <p:extLst>
      <p:ext uri="{BB962C8B-B14F-4D97-AF65-F5344CB8AC3E}">
        <p14:creationId xmlns:p14="http://schemas.microsoft.com/office/powerpoint/2010/main" val="701333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7D7A21-6193-717F-7BB3-471D6A981F99}"/>
              </a:ext>
            </a:extLst>
          </p:cNvPr>
          <p:cNvSpPr>
            <a:spLocks noGrp="1"/>
          </p:cNvSpPr>
          <p:nvPr>
            <p:ph type="title"/>
          </p:nvPr>
        </p:nvSpPr>
        <p:spPr/>
        <p:txBody>
          <a:bodyPr/>
          <a:lstStyle/>
          <a:p>
            <a:r>
              <a:rPr lang="en-US" dirty="0"/>
              <a:t>Public Heath’s Role in TB Care</a:t>
            </a:r>
          </a:p>
        </p:txBody>
      </p:sp>
      <p:sp>
        <p:nvSpPr>
          <p:cNvPr id="6" name="Text Placeholder 5">
            <a:extLst>
              <a:ext uri="{FF2B5EF4-FFF2-40B4-BE49-F238E27FC236}">
                <a16:creationId xmlns:a16="http://schemas.microsoft.com/office/drawing/2014/main" id="{87FA0B26-274A-0CBE-E654-C41DE8046AD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68397742"/>
      </p:ext>
    </p:extLst>
  </p:cSld>
  <p:clrMapOvr>
    <a:masterClrMapping/>
  </p:clrMapOvr>
  <p:transition spd="slow">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4ADF2E-766C-E73F-9E20-CA59B8224A1E}"/>
              </a:ext>
            </a:extLst>
          </p:cNvPr>
          <p:cNvSpPr>
            <a:spLocks noGrp="1"/>
          </p:cNvSpPr>
          <p:nvPr>
            <p:ph type="title"/>
          </p:nvPr>
        </p:nvSpPr>
        <p:spPr>
          <a:xfrm>
            <a:off x="282963" y="251619"/>
            <a:ext cx="6259830" cy="1325563"/>
          </a:xfrm>
        </p:spPr>
        <p:txBody>
          <a:bodyPr>
            <a:noAutofit/>
          </a:bodyPr>
          <a:lstStyle/>
          <a:p>
            <a:r>
              <a:rPr lang="en-US" sz="4200" dirty="0"/>
              <a:t>Patient #1: Suspected TB is Diagnosed in Hospital </a:t>
            </a:r>
          </a:p>
        </p:txBody>
      </p:sp>
      <p:graphicFrame>
        <p:nvGraphicFramePr>
          <p:cNvPr id="7" name="Content Placeholder 6">
            <a:extLst>
              <a:ext uri="{FF2B5EF4-FFF2-40B4-BE49-F238E27FC236}">
                <a16:creationId xmlns:a16="http://schemas.microsoft.com/office/drawing/2014/main" id="{E2B1FE5A-92C0-0199-FDDA-6569119E4F15}"/>
              </a:ext>
            </a:extLst>
          </p:cNvPr>
          <p:cNvGraphicFramePr>
            <a:graphicFrameLocks noGrp="1"/>
          </p:cNvGraphicFramePr>
          <p:nvPr>
            <p:ph idx="1"/>
            <p:extLst>
              <p:ext uri="{D42A27DB-BD31-4B8C-83A1-F6EECF244321}">
                <p14:modId xmlns:p14="http://schemas.microsoft.com/office/powerpoint/2010/main" val="3004372487"/>
              </p:ext>
            </p:extLst>
          </p:nvPr>
        </p:nvGraphicFramePr>
        <p:xfrm>
          <a:off x="282963" y="1424180"/>
          <a:ext cx="8604559" cy="4519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62531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4ADF2E-766C-E73F-9E20-CA59B8224A1E}"/>
              </a:ext>
            </a:extLst>
          </p:cNvPr>
          <p:cNvSpPr>
            <a:spLocks noGrp="1"/>
          </p:cNvSpPr>
          <p:nvPr>
            <p:ph type="title"/>
          </p:nvPr>
        </p:nvSpPr>
        <p:spPr>
          <a:xfrm>
            <a:off x="497840" y="217292"/>
            <a:ext cx="6593840" cy="1325563"/>
          </a:xfrm>
        </p:spPr>
        <p:txBody>
          <a:bodyPr>
            <a:normAutofit/>
          </a:bodyPr>
          <a:lstStyle/>
          <a:p>
            <a:r>
              <a:rPr lang="en-US" sz="4200" dirty="0"/>
              <a:t>Suspected TB In Hospital </a:t>
            </a:r>
          </a:p>
        </p:txBody>
      </p:sp>
      <p:graphicFrame>
        <p:nvGraphicFramePr>
          <p:cNvPr id="7" name="Content Placeholder 6">
            <a:extLst>
              <a:ext uri="{FF2B5EF4-FFF2-40B4-BE49-F238E27FC236}">
                <a16:creationId xmlns:a16="http://schemas.microsoft.com/office/drawing/2014/main" id="{E2B1FE5A-92C0-0199-FDDA-6569119E4F15}"/>
              </a:ext>
            </a:extLst>
          </p:cNvPr>
          <p:cNvGraphicFramePr>
            <a:graphicFrameLocks noGrp="1"/>
          </p:cNvGraphicFramePr>
          <p:nvPr>
            <p:ph idx="1"/>
            <p:extLst>
              <p:ext uri="{D42A27DB-BD31-4B8C-83A1-F6EECF244321}">
                <p14:modId xmlns:p14="http://schemas.microsoft.com/office/powerpoint/2010/main" val="3534718578"/>
              </p:ext>
            </p:extLst>
          </p:nvPr>
        </p:nvGraphicFramePr>
        <p:xfrm>
          <a:off x="269720" y="1446482"/>
          <a:ext cx="8604559" cy="4519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Rounded Corners 1">
            <a:extLst>
              <a:ext uri="{FF2B5EF4-FFF2-40B4-BE49-F238E27FC236}">
                <a16:creationId xmlns:a16="http://schemas.microsoft.com/office/drawing/2014/main" id="{20FD948A-CB97-FC3B-533E-7E2C32BE3A73}"/>
              </a:ext>
            </a:extLst>
          </p:cNvPr>
          <p:cNvSpPr/>
          <p:nvPr/>
        </p:nvSpPr>
        <p:spPr>
          <a:xfrm>
            <a:off x="181386" y="1745763"/>
            <a:ext cx="2489790" cy="1759438"/>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53903A7-1FAF-0933-C563-B9904AB32FE4}"/>
              </a:ext>
            </a:extLst>
          </p:cNvPr>
          <p:cNvSpPr txBox="1"/>
          <p:nvPr/>
        </p:nvSpPr>
        <p:spPr>
          <a:xfrm>
            <a:off x="355724" y="5937976"/>
            <a:ext cx="8788276" cy="461665"/>
          </a:xfrm>
          <a:prstGeom prst="rect">
            <a:avLst/>
          </a:prstGeom>
          <a:noFill/>
        </p:spPr>
        <p:txBody>
          <a:bodyPr wrap="square" rtlCol="0">
            <a:spAutoFit/>
          </a:bodyPr>
          <a:lstStyle/>
          <a:p>
            <a:r>
              <a:rPr lang="en-US" sz="2400" b="1" dirty="0">
                <a:solidFill>
                  <a:srgbClr val="C00000"/>
                </a:solidFill>
              </a:rPr>
              <a:t>This specimen is incredibly important for public health follow-up</a:t>
            </a:r>
          </a:p>
        </p:txBody>
      </p:sp>
    </p:spTree>
    <p:extLst>
      <p:ext uri="{BB962C8B-B14F-4D97-AF65-F5344CB8AC3E}">
        <p14:creationId xmlns:p14="http://schemas.microsoft.com/office/powerpoint/2010/main" val="368612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4ADF2E-766C-E73F-9E20-CA59B8224A1E}"/>
              </a:ext>
            </a:extLst>
          </p:cNvPr>
          <p:cNvSpPr>
            <a:spLocks noGrp="1"/>
          </p:cNvSpPr>
          <p:nvPr>
            <p:ph type="title"/>
          </p:nvPr>
        </p:nvSpPr>
        <p:spPr>
          <a:xfrm>
            <a:off x="282963" y="251619"/>
            <a:ext cx="6376617" cy="1325563"/>
          </a:xfrm>
        </p:spPr>
        <p:txBody>
          <a:bodyPr>
            <a:normAutofit/>
          </a:bodyPr>
          <a:lstStyle/>
          <a:p>
            <a:r>
              <a:rPr lang="en-US" sz="4200" dirty="0"/>
              <a:t>Patient #2: TB Disease is Not Yet Diagnosed </a:t>
            </a:r>
          </a:p>
        </p:txBody>
      </p:sp>
      <p:graphicFrame>
        <p:nvGraphicFramePr>
          <p:cNvPr id="7" name="Content Placeholder 6">
            <a:extLst>
              <a:ext uri="{FF2B5EF4-FFF2-40B4-BE49-F238E27FC236}">
                <a16:creationId xmlns:a16="http://schemas.microsoft.com/office/drawing/2014/main" id="{E2B1FE5A-92C0-0199-FDDA-6569119E4F15}"/>
              </a:ext>
            </a:extLst>
          </p:cNvPr>
          <p:cNvGraphicFramePr>
            <a:graphicFrameLocks noGrp="1"/>
          </p:cNvGraphicFramePr>
          <p:nvPr>
            <p:ph idx="1"/>
            <p:extLst>
              <p:ext uri="{D42A27DB-BD31-4B8C-83A1-F6EECF244321}">
                <p14:modId xmlns:p14="http://schemas.microsoft.com/office/powerpoint/2010/main" val="712322941"/>
              </p:ext>
            </p:extLst>
          </p:nvPr>
        </p:nvGraphicFramePr>
        <p:xfrm>
          <a:off x="282963" y="1424180"/>
          <a:ext cx="8604559" cy="4519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Rounded Corners 1">
            <a:extLst>
              <a:ext uri="{FF2B5EF4-FFF2-40B4-BE49-F238E27FC236}">
                <a16:creationId xmlns:a16="http://schemas.microsoft.com/office/drawing/2014/main" id="{6A2686EE-E447-187B-52C4-2B04B516ABB6}"/>
              </a:ext>
            </a:extLst>
          </p:cNvPr>
          <p:cNvSpPr/>
          <p:nvPr/>
        </p:nvSpPr>
        <p:spPr>
          <a:xfrm>
            <a:off x="3291840" y="3982720"/>
            <a:ext cx="2600960" cy="169672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A131FA-8467-949C-B9C2-B9EC988821F1}"/>
              </a:ext>
            </a:extLst>
          </p:cNvPr>
          <p:cNvSpPr txBox="1"/>
          <p:nvPr/>
        </p:nvSpPr>
        <p:spPr>
          <a:xfrm>
            <a:off x="994032" y="5812885"/>
            <a:ext cx="7155935" cy="769441"/>
          </a:xfrm>
          <a:prstGeom prst="rect">
            <a:avLst/>
          </a:prstGeom>
          <a:noFill/>
        </p:spPr>
        <p:txBody>
          <a:bodyPr wrap="square">
            <a:spAutoFit/>
          </a:bodyPr>
          <a:lstStyle/>
          <a:p>
            <a:pPr algn="ctr"/>
            <a:r>
              <a:rPr lang="en-US" sz="2200" b="1" dirty="0">
                <a:solidFill>
                  <a:srgbClr val="C00000"/>
                </a:solidFill>
              </a:rPr>
              <a:t>This specimen can be the key to diagnosing TB and starting the patient on adequate treatment </a:t>
            </a:r>
          </a:p>
        </p:txBody>
      </p:sp>
    </p:spTree>
    <p:extLst>
      <p:ext uri="{BB962C8B-B14F-4D97-AF65-F5344CB8AC3E}">
        <p14:creationId xmlns:p14="http://schemas.microsoft.com/office/powerpoint/2010/main" val="149064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
            <a:extLst>
              <a:ext uri="{FF2B5EF4-FFF2-40B4-BE49-F238E27FC236}">
                <a16:creationId xmlns:a16="http://schemas.microsoft.com/office/drawing/2014/main" id="{B0BB251A-BB01-C37E-BA2A-4677E4DDB6AE}"/>
              </a:ext>
            </a:extLst>
          </p:cNvPr>
          <p:cNvSpPr>
            <a:spLocks noGrp="1"/>
          </p:cNvSpPr>
          <p:nvPr>
            <p:ph sz="half" idx="1"/>
          </p:nvPr>
        </p:nvSpPr>
        <p:spPr>
          <a:xfrm>
            <a:off x="1800761" y="1950884"/>
            <a:ext cx="3452899" cy="5514627"/>
          </a:xfrm>
        </p:spPr>
        <p:txBody>
          <a:bodyPr>
            <a:normAutofit/>
          </a:bodyPr>
          <a:lstStyle/>
          <a:p>
            <a:r>
              <a:rPr lang="en-US" sz="2000" b="1" i="1" dirty="0"/>
              <a:t>Anytime TB specimen is collected, and TB remains on the differential</a:t>
            </a:r>
            <a:r>
              <a:rPr lang="en-US" sz="2000" dirty="0"/>
              <a:t>, public health should be informed </a:t>
            </a:r>
          </a:p>
          <a:p>
            <a:r>
              <a:rPr lang="en-US" sz="2000" b="1" i="1" dirty="0"/>
              <a:t>One negative test does not rule out TB </a:t>
            </a:r>
            <a:r>
              <a:rPr lang="en-US" sz="2000" dirty="0"/>
              <a:t>in a patient with concerning signs and symptoms</a:t>
            </a:r>
          </a:p>
          <a:p>
            <a:r>
              <a:rPr lang="en-US" sz="2000" dirty="0"/>
              <a:t>Infection preventionists, laboratorians, providers, and community clinics all have a </a:t>
            </a:r>
            <a:r>
              <a:rPr lang="en-US" sz="2000" b="1" i="1" dirty="0"/>
              <a:t>roles in supporting the right TB diagnostics that impact public health </a:t>
            </a:r>
          </a:p>
        </p:txBody>
      </p:sp>
      <p:pic>
        <p:nvPicPr>
          <p:cNvPr id="1026" name="Picture 2" descr="Tuberculosis: Symptoms, Treatment &amp; Prevention | Live Science">
            <a:extLst>
              <a:ext uri="{FF2B5EF4-FFF2-40B4-BE49-F238E27FC236}">
                <a16:creationId xmlns:a16="http://schemas.microsoft.com/office/drawing/2014/main" id="{87C8A5DF-3A6C-3786-6CF7-007B79522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2431" r="7590" b="-1"/>
          <a:stretch/>
        </p:blipFill>
        <p:spPr bwMode="auto">
          <a:xfrm>
            <a:off x="5432660" y="1950884"/>
            <a:ext cx="3258054" cy="4351338"/>
          </a:xfrm>
          <a:prstGeom prst="rect">
            <a:avLst/>
          </a:prstGeom>
          <a:solidFill>
            <a:srgbClr val="FFFFFF"/>
          </a:solidFill>
        </p:spPr>
      </p:pic>
      <p:sp>
        <p:nvSpPr>
          <p:cNvPr id="19" name="Title 3">
            <a:extLst>
              <a:ext uri="{FF2B5EF4-FFF2-40B4-BE49-F238E27FC236}">
                <a16:creationId xmlns:a16="http://schemas.microsoft.com/office/drawing/2014/main" id="{A97F8E1B-94AE-CCF7-8D7D-1AA9A8FB1E12}"/>
              </a:ext>
            </a:extLst>
          </p:cNvPr>
          <p:cNvSpPr>
            <a:spLocks noGrp="1"/>
          </p:cNvSpPr>
          <p:nvPr>
            <p:ph type="title"/>
          </p:nvPr>
        </p:nvSpPr>
        <p:spPr>
          <a:xfrm>
            <a:off x="1804399" y="365126"/>
            <a:ext cx="6710951" cy="1325563"/>
          </a:xfrm>
        </p:spPr>
        <p:txBody>
          <a:bodyPr anchor="ctr">
            <a:normAutofit/>
          </a:bodyPr>
          <a:lstStyle/>
          <a:p>
            <a:r>
              <a:rPr lang="en-US" dirty="0"/>
              <a:t>Think TB and Report TB</a:t>
            </a:r>
          </a:p>
        </p:txBody>
      </p:sp>
    </p:spTree>
    <p:extLst>
      <p:ext uri="{BB962C8B-B14F-4D97-AF65-F5344CB8AC3E}">
        <p14:creationId xmlns:p14="http://schemas.microsoft.com/office/powerpoint/2010/main" val="1709677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3F14665-8CF7-2FB5-4DFE-7350ADF272A8}"/>
              </a:ext>
            </a:extLst>
          </p:cNvPr>
          <p:cNvSpPr>
            <a:spLocks noGrp="1"/>
          </p:cNvSpPr>
          <p:nvPr>
            <p:ph type="title"/>
          </p:nvPr>
        </p:nvSpPr>
        <p:spPr>
          <a:xfrm>
            <a:off x="227206" y="255741"/>
            <a:ext cx="7886700" cy="1325563"/>
          </a:xfrm>
        </p:spPr>
        <p:txBody>
          <a:bodyPr>
            <a:normAutofit/>
          </a:bodyPr>
          <a:lstStyle/>
          <a:p>
            <a:r>
              <a:rPr lang="en-US" sz="4200" dirty="0"/>
              <a:t>Leading Cause of Infectious Disease Death Worldwide</a:t>
            </a:r>
          </a:p>
        </p:txBody>
      </p:sp>
      <p:pic>
        <p:nvPicPr>
          <p:cNvPr id="6" name="Picture 5">
            <a:extLst>
              <a:ext uri="{FF2B5EF4-FFF2-40B4-BE49-F238E27FC236}">
                <a16:creationId xmlns:a16="http://schemas.microsoft.com/office/drawing/2014/main" id="{188B01B1-7B2E-9976-5198-36A15293E6CE}"/>
              </a:ext>
            </a:extLst>
          </p:cNvPr>
          <p:cNvPicPr>
            <a:picLocks noChangeAspect="1"/>
          </p:cNvPicPr>
          <p:nvPr/>
        </p:nvPicPr>
        <p:blipFill>
          <a:blip r:embed="rId3"/>
          <a:stretch>
            <a:fillRect/>
          </a:stretch>
        </p:blipFill>
        <p:spPr>
          <a:xfrm>
            <a:off x="461382" y="1681664"/>
            <a:ext cx="8443400" cy="4496111"/>
          </a:xfrm>
          <a:prstGeom prst="rect">
            <a:avLst/>
          </a:prstGeom>
          <a:noFill/>
        </p:spPr>
      </p:pic>
    </p:spTree>
    <p:extLst>
      <p:ext uri="{BB962C8B-B14F-4D97-AF65-F5344CB8AC3E}">
        <p14:creationId xmlns:p14="http://schemas.microsoft.com/office/powerpoint/2010/main" val="42809869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9BA32D-2655-C429-B06A-DC7BE11C2946}"/>
              </a:ext>
            </a:extLst>
          </p:cNvPr>
          <p:cNvSpPr>
            <a:spLocks noGrp="1"/>
          </p:cNvSpPr>
          <p:nvPr>
            <p:ph type="title"/>
          </p:nvPr>
        </p:nvSpPr>
        <p:spPr/>
        <p:txBody>
          <a:bodyPr>
            <a:normAutofit/>
          </a:bodyPr>
          <a:lstStyle/>
          <a:p>
            <a:r>
              <a:rPr lang="en-US" sz="4200" dirty="0"/>
              <a:t>Coordinated Efforts to Cure TB and Protect the Public</a:t>
            </a:r>
          </a:p>
        </p:txBody>
      </p:sp>
      <p:graphicFrame>
        <p:nvGraphicFramePr>
          <p:cNvPr id="7" name="Content Placeholder 6">
            <a:extLst>
              <a:ext uri="{FF2B5EF4-FFF2-40B4-BE49-F238E27FC236}">
                <a16:creationId xmlns:a16="http://schemas.microsoft.com/office/drawing/2014/main" id="{D2F694D3-DB79-B406-5540-A85D5DFD15DD}"/>
              </a:ext>
            </a:extLst>
          </p:cNvPr>
          <p:cNvGraphicFramePr>
            <a:graphicFrameLocks noGrp="1"/>
          </p:cNvGraphicFramePr>
          <p:nvPr>
            <p:ph sz="half" idx="1"/>
            <p:extLst>
              <p:ext uri="{D42A27DB-BD31-4B8C-83A1-F6EECF244321}">
                <p14:modId xmlns:p14="http://schemas.microsoft.com/office/powerpoint/2010/main" val="4212320332"/>
              </p:ext>
            </p:extLst>
          </p:nvPr>
        </p:nvGraphicFramePr>
        <p:xfrm>
          <a:off x="2454949" y="1948289"/>
          <a:ext cx="563287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7761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A32838E-829D-F173-5901-094D7A9EA641}"/>
              </a:ext>
            </a:extLst>
          </p:cNvPr>
          <p:cNvSpPr>
            <a:spLocks noGrp="1"/>
          </p:cNvSpPr>
          <p:nvPr>
            <p:ph type="title"/>
          </p:nvPr>
        </p:nvSpPr>
        <p:spPr>
          <a:xfrm>
            <a:off x="323401" y="186505"/>
            <a:ext cx="7886700" cy="1325563"/>
          </a:xfrm>
        </p:spPr>
        <p:txBody>
          <a:bodyPr>
            <a:normAutofit/>
          </a:bodyPr>
          <a:lstStyle/>
          <a:p>
            <a:r>
              <a:rPr lang="en-US" sz="4200" dirty="0"/>
              <a:t>Statewide TB Infrastructure </a:t>
            </a:r>
          </a:p>
        </p:txBody>
      </p:sp>
      <p:graphicFrame>
        <p:nvGraphicFramePr>
          <p:cNvPr id="10" name="Content Placeholder 7">
            <a:extLst>
              <a:ext uri="{FF2B5EF4-FFF2-40B4-BE49-F238E27FC236}">
                <a16:creationId xmlns:a16="http://schemas.microsoft.com/office/drawing/2014/main" id="{9BA5017F-C40B-22B8-D98A-EC5FAC52F8B6}"/>
              </a:ext>
            </a:extLst>
          </p:cNvPr>
          <p:cNvGraphicFramePr>
            <a:graphicFrameLocks noGrp="1"/>
          </p:cNvGraphicFramePr>
          <p:nvPr>
            <p:ph idx="1"/>
            <p:extLst>
              <p:ext uri="{D42A27DB-BD31-4B8C-83A1-F6EECF244321}">
                <p14:modId xmlns:p14="http://schemas.microsoft.com/office/powerpoint/2010/main" val="1399773881"/>
              </p:ext>
            </p:extLst>
          </p:nvPr>
        </p:nvGraphicFramePr>
        <p:xfrm>
          <a:off x="528289" y="1691810"/>
          <a:ext cx="8426140" cy="46643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hidden="1">
            <a:extLst>
              <a:ext uri="{FF2B5EF4-FFF2-40B4-BE49-F238E27FC236}">
                <a16:creationId xmlns:a16="http://schemas.microsoft.com/office/drawing/2014/main" id="{F4FD614E-F6DB-6B30-A8E5-29F584A680CD}"/>
              </a:ext>
            </a:extLst>
          </p:cNvPr>
          <p:cNvSpPr>
            <a:spLocks noGrp="1"/>
          </p:cNvSpPr>
          <p:nvPr>
            <p:ph type="dt" sz="half" idx="4294967295"/>
          </p:nvPr>
        </p:nvSpPr>
        <p:spPr>
          <a:xfrm>
            <a:off x="0" y="6356350"/>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50"/>
              </a:spcAft>
              <a:buClrTx/>
              <a:buSzTx/>
              <a:buFontTx/>
              <a:buNone/>
              <a:tabLst/>
              <a:defRPr/>
            </a:pPr>
            <a:fld id="{5205D06A-407B-46FA-A0EC-F072866C22BF}"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450"/>
                </a:spcAft>
                <a:buClrTx/>
                <a:buSzTx/>
                <a:buFontTx/>
                <a:buNone/>
                <a:tabLst/>
                <a:defRPr/>
              </a:pPr>
              <a:t>7/14/2025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hidden="1">
            <a:extLst>
              <a:ext uri="{FF2B5EF4-FFF2-40B4-BE49-F238E27FC236}">
                <a16:creationId xmlns:a16="http://schemas.microsoft.com/office/drawing/2014/main" id="{315074AB-5144-521B-9EC9-679CCD98780F}"/>
              </a:ext>
            </a:extLst>
          </p:cNvPr>
          <p:cNvSpPr>
            <a:spLocks noGrp="1"/>
          </p:cNvSpPr>
          <p:nvPr>
            <p:ph type="sldNum" sz="quarter" idx="4294967295"/>
          </p:nvPr>
        </p:nvSpPr>
        <p:spPr>
          <a:xfrm>
            <a:off x="7086600" y="6356350"/>
            <a:ext cx="2057400" cy="365125"/>
          </a:xfrm>
        </p:spPr>
        <p:txBody>
          <a:bodyPr/>
          <a:lstStyle/>
          <a:p>
            <a:pPr marL="0" marR="0" lvl="0" indent="0" algn="r" defTabSz="914400" rtl="0" eaLnBrk="1" fontAlgn="auto" latinLnBrk="0" hangingPunct="1">
              <a:lnSpc>
                <a:spcPct val="100000"/>
              </a:lnSpc>
              <a:spcBef>
                <a:spcPts val="0"/>
              </a:spcBef>
              <a:spcAft>
                <a:spcPts val="450"/>
              </a:spcAft>
              <a:buClrTx/>
              <a:buSzTx/>
              <a:buFontTx/>
              <a:buNone/>
              <a:tabLst/>
              <a:defRPr/>
            </a:pPr>
            <a:fld id="{3264D530-B60B-4A5A-91C0-C766C58A478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450"/>
                </a:spcAft>
                <a:buClrTx/>
                <a:buSzTx/>
                <a:buFontTx/>
                <a:buNone/>
                <a:tabLst/>
                <a:defRPr/>
              </a:pPr>
              <a:t>41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2891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F63A22FD-78D0-BB54-FCF8-52C154E70154}"/>
              </a:ext>
            </a:extLst>
          </p:cNvPr>
          <p:cNvSpPr>
            <a:spLocks noGrp="1"/>
          </p:cNvSpPr>
          <p:nvPr>
            <p:ph type="title"/>
          </p:nvPr>
        </p:nvSpPr>
        <p:spPr>
          <a:xfrm>
            <a:off x="628650" y="241301"/>
            <a:ext cx="6503670" cy="1325563"/>
          </a:xfrm>
        </p:spPr>
        <p:txBody>
          <a:bodyPr>
            <a:normAutofit/>
          </a:bodyPr>
          <a:lstStyle/>
          <a:p>
            <a:r>
              <a:rPr lang="en-US" sz="4200" dirty="0"/>
              <a:t>Public Heath's Role in TB Case Management </a:t>
            </a:r>
          </a:p>
        </p:txBody>
      </p:sp>
      <p:sp>
        <p:nvSpPr>
          <p:cNvPr id="3" name="Text Placeholder 2">
            <a:extLst>
              <a:ext uri="{FF2B5EF4-FFF2-40B4-BE49-F238E27FC236}">
                <a16:creationId xmlns:a16="http://schemas.microsoft.com/office/drawing/2014/main" id="{6273FE6A-A042-90FA-7BB6-6CD52F336924}"/>
              </a:ext>
            </a:extLst>
          </p:cNvPr>
          <p:cNvSpPr>
            <a:spLocks noGrp="1"/>
          </p:cNvSpPr>
          <p:nvPr>
            <p:ph type="body" sz="quarter" idx="10"/>
          </p:nvPr>
        </p:nvSpPr>
        <p:spPr>
          <a:xfrm>
            <a:off x="413715" y="1543844"/>
            <a:ext cx="4479419" cy="4899026"/>
          </a:xfrm>
        </p:spPr>
        <p:txBody>
          <a:bodyPr>
            <a:normAutofit/>
          </a:bodyPr>
          <a:lstStyle/>
          <a:p>
            <a:r>
              <a:rPr lang="en-US" sz="2400" dirty="0"/>
              <a:t>Treatment is provided by directly observed therapy (DOT)</a:t>
            </a:r>
          </a:p>
          <a:p>
            <a:pPr lvl="1">
              <a:buSzPct val="70000"/>
              <a:buFont typeface="Wingdings 3" panose="05040102010807070707" pitchFamily="18" charset="2"/>
              <a:buChar char=""/>
            </a:pPr>
            <a:r>
              <a:rPr lang="en-US" dirty="0"/>
              <a:t>Video DOT can be used</a:t>
            </a:r>
          </a:p>
          <a:p>
            <a:pPr lvl="1">
              <a:buSzPct val="70000"/>
              <a:buFont typeface="Wingdings 3" panose="05040102010807070707" pitchFamily="18" charset="2"/>
              <a:buChar char=""/>
            </a:pPr>
            <a:r>
              <a:rPr lang="en-US" dirty="0"/>
              <a:t>Supports treatment completion (</a:t>
            </a:r>
            <a:r>
              <a:rPr kumimoji="0" lang="en-US" sz="2000" b="0" i="0" u="none" strike="noStrike" kern="1200" cap="none" spc="0" normalizeH="0" baseline="0" noProof="0" dirty="0">
                <a:ln>
                  <a:noFill/>
                </a:ln>
                <a:solidFill>
                  <a:srgbClr val="212121"/>
                </a:solidFill>
                <a:effectLst/>
                <a:uLnTx/>
                <a:uFillTx/>
                <a:ea typeface="+mn-ea"/>
                <a:cs typeface="+mn-cs"/>
              </a:rPr>
              <a:t>Alipanah et al., 2018)</a:t>
            </a:r>
            <a:endParaRPr lang="en-US" dirty="0"/>
          </a:p>
          <a:p>
            <a:r>
              <a:rPr lang="en-US" sz="2400" dirty="0"/>
              <a:t>Diagnostics continue until patient is no longer infectious</a:t>
            </a:r>
          </a:p>
          <a:p>
            <a:r>
              <a:rPr lang="en-US" sz="2400" dirty="0"/>
              <a:t>Nurse case managers monitor, address medication toxicities</a:t>
            </a:r>
          </a:p>
          <a:p>
            <a:r>
              <a:rPr lang="en-US" sz="2400" dirty="0"/>
              <a:t>Contact investigators ensure contacts are screened and if needed treated </a:t>
            </a:r>
          </a:p>
        </p:txBody>
      </p:sp>
      <p:pic>
        <p:nvPicPr>
          <p:cNvPr id="1026" name="Picture 2" descr="A doctor observes a patient taking medication via teleconference.">
            <a:extLst>
              <a:ext uri="{FF2B5EF4-FFF2-40B4-BE49-F238E27FC236}">
                <a16:creationId xmlns:a16="http://schemas.microsoft.com/office/drawing/2014/main" id="{27E5618D-1D54-C2B6-801F-6886069B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265" r="-2" b="-2"/>
          <a:stretch/>
        </p:blipFill>
        <p:spPr bwMode="auto">
          <a:xfrm>
            <a:off x="4831865" y="1442784"/>
            <a:ext cx="4204575" cy="4661532"/>
          </a:xfrm>
          <a:prstGeom prst="rect">
            <a:avLst/>
          </a:prstGeom>
          <a:solidFill>
            <a:srgbClr val="FFFFFF"/>
          </a:solidFill>
        </p:spPr>
      </p:pic>
      <p:sp>
        <p:nvSpPr>
          <p:cNvPr id="7" name="TextBox 6">
            <a:extLst>
              <a:ext uri="{FF2B5EF4-FFF2-40B4-BE49-F238E27FC236}">
                <a16:creationId xmlns:a16="http://schemas.microsoft.com/office/drawing/2014/main" id="{F4364024-869B-C7DB-8614-34023DF15E19}"/>
              </a:ext>
            </a:extLst>
          </p:cNvPr>
          <p:cNvSpPr txBox="1"/>
          <p:nvPr/>
        </p:nvSpPr>
        <p:spPr>
          <a:xfrm>
            <a:off x="413715" y="6278145"/>
            <a:ext cx="8836301" cy="338554"/>
          </a:xfrm>
          <a:prstGeom prst="rect">
            <a:avLst/>
          </a:prstGeom>
          <a:noFill/>
        </p:spPr>
        <p:txBody>
          <a:bodyPr wrap="square">
            <a:spAutoFit/>
          </a:bodyPr>
          <a:lstStyle/>
          <a:p>
            <a:r>
              <a:rPr lang="en-US" sz="1600" dirty="0">
                <a:hlinkClick r:id="rId4"/>
              </a:rPr>
              <a:t>https://www.cdc.gov/high-impact-prevention/php/case-studies/directly-observed-therapy-tb.html</a:t>
            </a:r>
            <a:r>
              <a:rPr lang="en-US" sz="1600" dirty="0"/>
              <a:t> </a:t>
            </a:r>
          </a:p>
        </p:txBody>
      </p:sp>
    </p:spTree>
    <p:extLst>
      <p:ext uri="{BB962C8B-B14F-4D97-AF65-F5344CB8AC3E}">
        <p14:creationId xmlns:p14="http://schemas.microsoft.com/office/powerpoint/2010/main" val="8013750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BDF4B-0713-9642-311D-8CA8A72C1DA1}"/>
              </a:ext>
            </a:extLst>
          </p:cNvPr>
          <p:cNvSpPr>
            <a:spLocks noGrp="1"/>
          </p:cNvSpPr>
          <p:nvPr>
            <p:ph type="title"/>
          </p:nvPr>
        </p:nvSpPr>
        <p:spPr>
          <a:xfrm>
            <a:off x="1804399" y="365126"/>
            <a:ext cx="6710951" cy="1325563"/>
          </a:xfrm>
        </p:spPr>
        <p:txBody>
          <a:bodyPr anchor="ctr">
            <a:normAutofit/>
          </a:bodyPr>
          <a:lstStyle/>
          <a:p>
            <a:r>
              <a:rPr lang="en-US" dirty="0"/>
              <a:t>TB Specimen Used for Genotyping</a:t>
            </a:r>
          </a:p>
        </p:txBody>
      </p:sp>
      <p:graphicFrame>
        <p:nvGraphicFramePr>
          <p:cNvPr id="5129" name="Text Placeholder 1">
            <a:extLst>
              <a:ext uri="{FF2B5EF4-FFF2-40B4-BE49-F238E27FC236}">
                <a16:creationId xmlns:a16="http://schemas.microsoft.com/office/drawing/2014/main" id="{DFEF5629-4F1C-45FD-D5CA-24235FBA1474}"/>
              </a:ext>
            </a:extLst>
          </p:cNvPr>
          <p:cNvGraphicFramePr/>
          <p:nvPr>
            <p:extLst>
              <p:ext uri="{D42A27DB-BD31-4B8C-83A1-F6EECF244321}">
                <p14:modId xmlns:p14="http://schemas.microsoft.com/office/powerpoint/2010/main" val="227648020"/>
              </p:ext>
            </p:extLst>
          </p:nvPr>
        </p:nvGraphicFramePr>
        <p:xfrm>
          <a:off x="1804399" y="1690689"/>
          <a:ext cx="7051504" cy="44020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51752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Case Scenario</a:t>
            </a:r>
          </a:p>
        </p:txBody>
      </p:sp>
      <p:sp>
        <p:nvSpPr>
          <p:cNvPr id="3" name="Text Placeholder 2">
            <a:extLst>
              <a:ext uri="{FF2B5EF4-FFF2-40B4-BE49-F238E27FC236}">
                <a16:creationId xmlns:a16="http://schemas.microsoft.com/office/drawing/2014/main" id="{1B3EEEC2-DB4C-8C87-B9DD-F4DA9E18338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521453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22287-FE3A-E367-98B6-769D2F4A6384}"/>
              </a:ext>
            </a:extLst>
          </p:cNvPr>
          <p:cNvSpPr>
            <a:spLocks noGrp="1"/>
          </p:cNvSpPr>
          <p:nvPr>
            <p:ph type="title"/>
          </p:nvPr>
        </p:nvSpPr>
        <p:spPr>
          <a:xfrm>
            <a:off x="628650" y="222251"/>
            <a:ext cx="7886700" cy="1325563"/>
          </a:xfrm>
        </p:spPr>
        <p:txBody>
          <a:bodyPr anchor="ctr">
            <a:normAutofit/>
          </a:bodyPr>
          <a:lstStyle/>
          <a:p>
            <a:r>
              <a:rPr lang="en-US" dirty="0"/>
              <a:t>A Child with TB Meningitis </a:t>
            </a:r>
          </a:p>
        </p:txBody>
      </p:sp>
      <p:sp>
        <p:nvSpPr>
          <p:cNvPr id="3" name="Text Placeholder 2">
            <a:extLst>
              <a:ext uri="{FF2B5EF4-FFF2-40B4-BE49-F238E27FC236}">
                <a16:creationId xmlns:a16="http://schemas.microsoft.com/office/drawing/2014/main" id="{96DA4E8C-8DE5-33F2-C55A-DD98D2EDA5B5}"/>
              </a:ext>
            </a:extLst>
          </p:cNvPr>
          <p:cNvSpPr>
            <a:spLocks noGrp="1"/>
          </p:cNvSpPr>
          <p:nvPr>
            <p:ph sz="half" idx="1"/>
          </p:nvPr>
        </p:nvSpPr>
        <p:spPr>
          <a:xfrm>
            <a:off x="4572000" y="1731338"/>
            <a:ext cx="3886200" cy="4351338"/>
          </a:xfrm>
        </p:spPr>
        <p:txBody>
          <a:bodyPr>
            <a:normAutofit/>
          </a:bodyPr>
          <a:lstStyle/>
          <a:p>
            <a:r>
              <a:rPr lang="en-US" sz="2200" dirty="0"/>
              <a:t>9-month-old presented to emergency department with lethargy, fever for 3 weeks</a:t>
            </a:r>
          </a:p>
          <a:p>
            <a:pPr lvl="1">
              <a:buSzPct val="70000"/>
              <a:buFont typeface="Wingdings 3" panose="05040102010807070707" pitchFamily="18" charset="2"/>
              <a:buChar char=""/>
            </a:pPr>
            <a:r>
              <a:rPr lang="en-US" sz="2200" dirty="0"/>
              <a:t>Recent medical history included fever, diarrhea and vomiting; previous medical exams noted viral infection</a:t>
            </a:r>
          </a:p>
          <a:p>
            <a:r>
              <a:rPr lang="en-US" sz="2200" dirty="0"/>
              <a:t>Further work-up revealed basilar meningitis – on the differential was fungal meningitis and TB</a:t>
            </a:r>
          </a:p>
          <a:p>
            <a:r>
              <a:rPr lang="en-US" sz="2200" dirty="0"/>
              <a:t>Child’s TST was 9 mm</a:t>
            </a:r>
          </a:p>
        </p:txBody>
      </p:sp>
      <p:pic>
        <p:nvPicPr>
          <p:cNvPr id="5" name="Picture 2" descr="Free Little Boy Boy photo and picture">
            <a:extLst>
              <a:ext uri="{FF2B5EF4-FFF2-40B4-BE49-F238E27FC236}">
                <a16:creationId xmlns:a16="http://schemas.microsoft.com/office/drawing/2014/main" id="{6AB22287-201A-20F6-22DC-BE613981537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24296" r="16311" b="-3"/>
          <a:stretch>
            <a:fillRect/>
          </a:stretch>
        </p:blipFill>
        <p:spPr bwMode="auto">
          <a:xfrm>
            <a:off x="432289" y="1731338"/>
            <a:ext cx="3886200" cy="4350332"/>
          </a:xfrm>
          <a:prstGeom prst="rect">
            <a:avLst/>
          </a:prstGeom>
          <a:noFill/>
        </p:spPr>
      </p:pic>
    </p:spTree>
    <p:extLst>
      <p:ext uri="{BB962C8B-B14F-4D97-AF65-F5344CB8AC3E}">
        <p14:creationId xmlns:p14="http://schemas.microsoft.com/office/powerpoint/2010/main" val="11218561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22287-FE3A-E367-98B6-769D2F4A6384}"/>
              </a:ext>
            </a:extLst>
          </p:cNvPr>
          <p:cNvSpPr>
            <a:spLocks noGrp="1"/>
          </p:cNvSpPr>
          <p:nvPr>
            <p:ph type="title"/>
          </p:nvPr>
        </p:nvSpPr>
        <p:spPr>
          <a:xfrm>
            <a:off x="628650" y="222251"/>
            <a:ext cx="7886700" cy="1325563"/>
          </a:xfrm>
        </p:spPr>
        <p:txBody>
          <a:bodyPr anchor="ctr">
            <a:normAutofit/>
          </a:bodyPr>
          <a:lstStyle/>
          <a:p>
            <a:r>
              <a:rPr lang="en-US" dirty="0"/>
              <a:t>Case Study, </a:t>
            </a:r>
            <a:r>
              <a:rPr lang="en-US" i="1" dirty="0"/>
              <a:t>continued</a:t>
            </a:r>
          </a:p>
        </p:txBody>
      </p:sp>
      <p:sp>
        <p:nvSpPr>
          <p:cNvPr id="3" name="Text Placeholder 2">
            <a:extLst>
              <a:ext uri="{FF2B5EF4-FFF2-40B4-BE49-F238E27FC236}">
                <a16:creationId xmlns:a16="http://schemas.microsoft.com/office/drawing/2014/main" id="{96DA4E8C-8DE5-33F2-C55A-DD98D2EDA5B5}"/>
              </a:ext>
            </a:extLst>
          </p:cNvPr>
          <p:cNvSpPr>
            <a:spLocks noGrp="1"/>
          </p:cNvSpPr>
          <p:nvPr>
            <p:ph sz="half" idx="1"/>
          </p:nvPr>
        </p:nvSpPr>
        <p:spPr>
          <a:xfrm>
            <a:off x="628650" y="1825625"/>
            <a:ext cx="3886200" cy="4351338"/>
          </a:xfrm>
        </p:spPr>
        <p:txBody>
          <a:bodyPr>
            <a:normAutofit/>
          </a:bodyPr>
          <a:lstStyle/>
          <a:p>
            <a:r>
              <a:rPr lang="en-US" sz="2200" dirty="0"/>
              <a:t>Lumbar puncture performed; specimen sent for culture </a:t>
            </a:r>
          </a:p>
          <a:p>
            <a:r>
              <a:rPr lang="en-US" sz="2200" dirty="0"/>
              <a:t>Gastric aspirates collected based on abnormal radiology</a:t>
            </a:r>
          </a:p>
          <a:p>
            <a:r>
              <a:rPr lang="en-US" sz="2200" dirty="0"/>
              <a:t>Hospital was unaware of any TB exposure; both parents denied having TB symptoms</a:t>
            </a:r>
          </a:p>
          <a:p>
            <a:r>
              <a:rPr lang="en-US" sz="2200" dirty="0"/>
              <a:t>Subsequently diagnosed with TB meningitis; started on RIPE therapy and steroids until stable for discharge. </a:t>
            </a:r>
          </a:p>
        </p:txBody>
      </p:sp>
      <p:pic>
        <p:nvPicPr>
          <p:cNvPr id="5" name="Picture 4" descr="Two surgeons reviewing an x-ray">
            <a:extLst>
              <a:ext uri="{FF2B5EF4-FFF2-40B4-BE49-F238E27FC236}">
                <a16:creationId xmlns:a16="http://schemas.microsoft.com/office/drawing/2014/main" id="{999C2D73-92BC-15BF-2278-FCD92BE71E1B}"/>
              </a:ext>
            </a:extLst>
          </p:cNvPr>
          <p:cNvPicPr>
            <a:picLocks noChangeAspect="1"/>
          </p:cNvPicPr>
          <p:nvPr/>
        </p:nvPicPr>
        <p:blipFill>
          <a:blip r:embed="rId3" cstate="print">
            <a:extLst>
              <a:ext uri="{28A0092B-C50C-407E-A947-70E740481C1C}">
                <a14:useLocalDpi xmlns:a14="http://schemas.microsoft.com/office/drawing/2010/main" val="0"/>
              </a:ext>
            </a:extLst>
          </a:blip>
          <a:srcRect l="19064" r="24223" b="-1"/>
          <a:stretch>
            <a:fillRect/>
          </a:stretch>
        </p:blipFill>
        <p:spPr>
          <a:xfrm>
            <a:off x="4629150" y="1825625"/>
            <a:ext cx="3886200" cy="4351338"/>
          </a:xfrm>
          <a:prstGeom prst="rect">
            <a:avLst/>
          </a:prstGeom>
          <a:noFill/>
        </p:spPr>
      </p:pic>
    </p:spTree>
    <p:extLst>
      <p:ext uri="{BB962C8B-B14F-4D97-AF65-F5344CB8AC3E}">
        <p14:creationId xmlns:p14="http://schemas.microsoft.com/office/powerpoint/2010/main" val="32208490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B9389-46B6-3B45-1469-D97BB745BB8F}"/>
              </a:ext>
            </a:extLst>
          </p:cNvPr>
          <p:cNvSpPr>
            <a:spLocks noGrp="1"/>
          </p:cNvSpPr>
          <p:nvPr>
            <p:ph type="title"/>
          </p:nvPr>
        </p:nvSpPr>
        <p:spPr>
          <a:xfrm>
            <a:off x="1804399" y="365126"/>
            <a:ext cx="6710951" cy="1325563"/>
          </a:xfrm>
        </p:spPr>
        <p:txBody>
          <a:bodyPr anchor="ctr">
            <a:normAutofit/>
          </a:bodyPr>
          <a:lstStyle/>
          <a:p>
            <a:r>
              <a:rPr lang="en-US" dirty="0"/>
              <a:t>Public Health Considerations </a:t>
            </a:r>
          </a:p>
        </p:txBody>
      </p:sp>
      <p:graphicFrame>
        <p:nvGraphicFramePr>
          <p:cNvPr id="5" name="Text Placeholder 2">
            <a:extLst>
              <a:ext uri="{FF2B5EF4-FFF2-40B4-BE49-F238E27FC236}">
                <a16:creationId xmlns:a16="http://schemas.microsoft.com/office/drawing/2014/main" id="{A6339F8F-1EF8-8A1A-2895-4B535ACC3DFD}"/>
              </a:ext>
            </a:extLst>
          </p:cNvPr>
          <p:cNvGraphicFramePr>
            <a:graphicFrameLocks noGrp="1"/>
          </p:cNvGraphicFramePr>
          <p:nvPr>
            <p:ph idx="1"/>
            <p:extLst>
              <p:ext uri="{D42A27DB-BD31-4B8C-83A1-F6EECF244321}">
                <p14:modId xmlns:p14="http://schemas.microsoft.com/office/powerpoint/2010/main" val="385646574"/>
              </p:ext>
            </p:extLst>
          </p:nvPr>
        </p:nvGraphicFramePr>
        <p:xfrm>
          <a:off x="1933352" y="1908495"/>
          <a:ext cx="6339494" cy="42561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98899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6DA4E8C-8DE5-33F2-C55A-DD98D2EDA5B5}"/>
              </a:ext>
            </a:extLst>
          </p:cNvPr>
          <p:cNvSpPr>
            <a:spLocks noGrp="1"/>
          </p:cNvSpPr>
          <p:nvPr>
            <p:ph idx="1"/>
          </p:nvPr>
        </p:nvSpPr>
        <p:spPr>
          <a:xfrm>
            <a:off x="1990127" y="2014003"/>
            <a:ext cx="6339494" cy="3799523"/>
          </a:xfrm>
        </p:spPr>
        <p:txBody>
          <a:bodyPr>
            <a:noAutofit/>
          </a:bodyPr>
          <a:lstStyle/>
          <a:p>
            <a:pPr marL="0" indent="0">
              <a:buNone/>
            </a:pPr>
            <a:r>
              <a:rPr lang="en-US" sz="2400" b="1" i="1" dirty="0"/>
              <a:t>Responsibility of the health department to make sure the child is cured, and other contacts are identified.</a:t>
            </a:r>
          </a:p>
          <a:p>
            <a:pPr lvl="1">
              <a:buSzPct val="70000"/>
              <a:buFont typeface="Wingdings 3" panose="05040102010807070707" pitchFamily="18" charset="2"/>
              <a:buChar char=""/>
            </a:pPr>
            <a:r>
              <a:rPr lang="en-US" sz="2200" dirty="0"/>
              <a:t>The child must take TB therapy by DOT as an outpatient. </a:t>
            </a:r>
          </a:p>
          <a:p>
            <a:pPr lvl="1">
              <a:buSzPct val="70000"/>
              <a:buFont typeface="Wingdings 3" panose="05040102010807070707" pitchFamily="18" charset="2"/>
              <a:buChar char=""/>
            </a:pPr>
            <a:r>
              <a:rPr lang="en-US" sz="2200" dirty="0"/>
              <a:t>The health department can start a source case investigation to determine how the child became infected with TB.</a:t>
            </a:r>
          </a:p>
          <a:p>
            <a:pPr lvl="1">
              <a:buSzPct val="70000"/>
              <a:buFont typeface="Wingdings 3" panose="05040102010807070707" pitchFamily="18" charset="2"/>
              <a:buChar char=""/>
            </a:pPr>
            <a:r>
              <a:rPr lang="en-US" sz="2200" dirty="0"/>
              <a:t>Genotyping can inform any epidemiologic links and track brewing TB clusters in the state</a:t>
            </a:r>
          </a:p>
        </p:txBody>
      </p:sp>
      <p:sp>
        <p:nvSpPr>
          <p:cNvPr id="2" name="Title 1">
            <a:extLst>
              <a:ext uri="{FF2B5EF4-FFF2-40B4-BE49-F238E27FC236}">
                <a16:creationId xmlns:a16="http://schemas.microsoft.com/office/drawing/2014/main" id="{FBF22287-FE3A-E367-98B6-769D2F4A6384}"/>
              </a:ext>
            </a:extLst>
          </p:cNvPr>
          <p:cNvSpPr>
            <a:spLocks noGrp="1"/>
          </p:cNvSpPr>
          <p:nvPr>
            <p:ph type="title"/>
          </p:nvPr>
        </p:nvSpPr>
        <p:spPr/>
        <p:txBody>
          <a:bodyPr anchor="ctr">
            <a:normAutofit/>
          </a:bodyPr>
          <a:lstStyle/>
          <a:p>
            <a:r>
              <a:rPr lang="en-US" dirty="0"/>
              <a:t>Impact to Public Health </a:t>
            </a:r>
          </a:p>
        </p:txBody>
      </p:sp>
      <p:sp>
        <p:nvSpPr>
          <p:cNvPr id="5" name="TextBox 4">
            <a:extLst>
              <a:ext uri="{FF2B5EF4-FFF2-40B4-BE49-F238E27FC236}">
                <a16:creationId xmlns:a16="http://schemas.microsoft.com/office/drawing/2014/main" id="{19A87F92-12C1-33B4-0B4A-513CE9FF5057}"/>
              </a:ext>
            </a:extLst>
          </p:cNvPr>
          <p:cNvSpPr txBox="1"/>
          <p:nvPr/>
        </p:nvSpPr>
        <p:spPr>
          <a:xfrm>
            <a:off x="1969477" y="5903300"/>
            <a:ext cx="6873970" cy="646331"/>
          </a:xfrm>
          <a:prstGeom prst="rect">
            <a:avLst/>
          </a:prstGeom>
          <a:noFill/>
        </p:spPr>
        <p:txBody>
          <a:bodyPr wrap="square">
            <a:spAutoFit/>
          </a:bodyPr>
          <a:lstStyle/>
          <a:p>
            <a:pPr marL="0" indent="0">
              <a:buNone/>
            </a:pPr>
            <a:r>
              <a:rPr lang="en-US" sz="1800" dirty="0"/>
              <a:t>Follow up on the testing of the lumbar puncture – </a:t>
            </a:r>
            <a:r>
              <a:rPr lang="en-US" sz="1800" b="1" i="1" dirty="0"/>
              <a:t>this may be the only chance to test for TB and drug susceptibilities</a:t>
            </a:r>
            <a:r>
              <a:rPr lang="en-US" sz="1800" dirty="0"/>
              <a:t>!</a:t>
            </a:r>
          </a:p>
        </p:txBody>
      </p:sp>
    </p:spTree>
    <p:extLst>
      <p:ext uri="{BB962C8B-B14F-4D97-AF65-F5344CB8AC3E}">
        <p14:creationId xmlns:p14="http://schemas.microsoft.com/office/powerpoint/2010/main" val="5524405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49953D-A74D-93A2-AD35-9EF7DCA6594B}"/>
              </a:ext>
            </a:extLst>
          </p:cNvPr>
          <p:cNvSpPr>
            <a:spLocks noGrp="1"/>
          </p:cNvSpPr>
          <p:nvPr>
            <p:ph type="title"/>
          </p:nvPr>
        </p:nvSpPr>
        <p:spPr/>
        <p:txBody>
          <a:bodyPr/>
          <a:lstStyle/>
          <a:p>
            <a:r>
              <a:rPr lang="en-US" dirty="0"/>
              <a:t>Take Home Points </a:t>
            </a:r>
          </a:p>
        </p:txBody>
      </p:sp>
      <p:sp>
        <p:nvSpPr>
          <p:cNvPr id="6" name="Text Placeholder 5">
            <a:extLst>
              <a:ext uri="{FF2B5EF4-FFF2-40B4-BE49-F238E27FC236}">
                <a16:creationId xmlns:a16="http://schemas.microsoft.com/office/drawing/2014/main" id="{0A1CB5D0-08F4-12D5-1D15-0BAE237402A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7608544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cNvSpPr>
            <a:spLocks noGrp="1"/>
          </p:cNvSpPr>
          <p:nvPr>
            <p:ph type="title"/>
          </p:nvPr>
        </p:nvSpPr>
        <p:spPr>
          <a:xfrm>
            <a:off x="628650" y="222251"/>
            <a:ext cx="6135832" cy="1325563"/>
          </a:xfrm>
        </p:spPr>
        <p:txBody>
          <a:bodyPr anchor="ctr">
            <a:normAutofit/>
          </a:bodyPr>
          <a:lstStyle/>
          <a:p>
            <a:r>
              <a:rPr lang="en-US" sz="4200" dirty="0"/>
              <a:t>TB in the United States and Texas, 2024</a:t>
            </a:r>
          </a:p>
        </p:txBody>
      </p:sp>
      <p:sp>
        <p:nvSpPr>
          <p:cNvPr id="7" name="TextBox 6">
            <a:extLst>
              <a:ext uri="{FF2B5EF4-FFF2-40B4-BE49-F238E27FC236}">
                <a16:creationId xmlns:a16="http://schemas.microsoft.com/office/drawing/2014/main" id="{B89199B9-13F8-41E3-B5EA-A9B431A0A1D1}"/>
              </a:ext>
            </a:extLst>
          </p:cNvPr>
          <p:cNvSpPr txBox="1"/>
          <p:nvPr/>
        </p:nvSpPr>
        <p:spPr>
          <a:xfrm>
            <a:off x="513688" y="6105812"/>
            <a:ext cx="3724440" cy="923330"/>
          </a:xfrm>
          <a:prstGeom prst="rect">
            <a:avLst/>
          </a:prstGeom>
        </p:spPr>
        <p:txBody>
          <a:bodyPr vert="horz" lIns="91440" tIns="45720" rIns="91440" bIns="45720" rtlCol="0">
            <a:normAutofit/>
          </a:bodyPr>
          <a:lstStyle/>
          <a:p>
            <a:pPr defTabSz="685800">
              <a:spcBef>
                <a:spcPts val="750"/>
              </a:spcBef>
            </a:pPr>
            <a:r>
              <a:rPr lang="en-US" sz="1200" b="1" i="0" baseline="30000" dirty="0">
                <a:solidFill>
                  <a:srgbClr val="1C1D1F"/>
                </a:solidFill>
                <a:effectLst/>
              </a:rPr>
              <a:t>* </a:t>
            </a:r>
            <a:r>
              <a:rPr lang="en-US" sz="1200" b="1" baseline="30000" dirty="0">
                <a:solidFill>
                  <a:srgbClr val="1C1D1F"/>
                </a:solidFill>
              </a:rPr>
              <a:t> </a:t>
            </a:r>
            <a:r>
              <a:rPr lang="en-US" sz="1200" kern="1200" dirty="0"/>
              <a:t>Provisional data. Source: CDC </a:t>
            </a:r>
            <a:r>
              <a:rPr lang="en-US" sz="1200" kern="1200" dirty="0">
                <a:hlinkClick r:id="rId3"/>
              </a:rPr>
              <a:t>https://www.cdc.gov/tb-data/2024-provisional/index.html</a:t>
            </a:r>
            <a:r>
              <a:rPr lang="en-US" sz="1200" kern="1200" dirty="0"/>
              <a:t> </a:t>
            </a:r>
          </a:p>
        </p:txBody>
      </p:sp>
      <p:graphicFrame>
        <p:nvGraphicFramePr>
          <p:cNvPr id="9" name="Content Placeholder 3">
            <a:extLst>
              <a:ext uri="{FF2B5EF4-FFF2-40B4-BE49-F238E27FC236}">
                <a16:creationId xmlns:a16="http://schemas.microsoft.com/office/drawing/2014/main" id="{0349BEBE-D62B-9627-2732-2723495CD9B2}"/>
              </a:ext>
            </a:extLst>
          </p:cNvPr>
          <p:cNvGraphicFramePr>
            <a:graphicFrameLocks noGrp="1"/>
          </p:cNvGraphicFramePr>
          <p:nvPr>
            <p:ph sz="half" idx="1"/>
            <p:extLst>
              <p:ext uri="{D42A27DB-BD31-4B8C-83A1-F6EECF244321}">
                <p14:modId xmlns:p14="http://schemas.microsoft.com/office/powerpoint/2010/main" val="196515379"/>
              </p:ext>
            </p:extLst>
          </p:nvPr>
        </p:nvGraphicFramePr>
        <p:xfrm>
          <a:off x="58640" y="775549"/>
          <a:ext cx="8515350" cy="48325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hidden="1"/>
          <p:cNvSpPr>
            <a:spLocks noGrp="1"/>
          </p:cNvSpPr>
          <p:nvPr>
            <p:ph type="sldNum" sz="quarter" idx="4294967295"/>
          </p:nvPr>
        </p:nvSpPr>
        <p:spPr>
          <a:xfrm>
            <a:off x="7086600" y="6356350"/>
            <a:ext cx="2057400" cy="365125"/>
          </a:xfrm>
        </p:spPr>
        <p:txBody>
          <a:bodyPr anchor="ctr">
            <a:normAutofit/>
          </a:bodyPr>
          <a:lstStyle/>
          <a:p>
            <a:pPr defTabSz="685800">
              <a:spcAft>
                <a:spcPts val="450"/>
              </a:spcAft>
            </a:pPr>
            <a:fld id="{3264D530-B60B-4A5A-91C0-C766C58A4783}" type="slidenum">
              <a:rPr lang="en-US">
                <a:solidFill>
                  <a:prstClr val="black">
                    <a:tint val="75000"/>
                  </a:prstClr>
                </a:solidFill>
                <a:latin typeface="Calibri" panose="020F0502020204030204"/>
              </a:rPr>
              <a:pPr defTabSz="685800">
                <a:spcAft>
                  <a:spcPts val="450"/>
                </a:spcAft>
              </a:pPr>
              <a:t>5</a:t>
            </a:fld>
            <a:endParaRPr lang="en-US">
              <a:solidFill>
                <a:prstClr val="black">
                  <a:tint val="75000"/>
                </a:prstClr>
              </a:solidFill>
              <a:latin typeface="Calibri" panose="020F0502020204030204"/>
            </a:endParaRPr>
          </a:p>
        </p:txBody>
      </p:sp>
      <p:sp>
        <p:nvSpPr>
          <p:cNvPr id="8" name="TextBox 7">
            <a:extLst>
              <a:ext uri="{FF2B5EF4-FFF2-40B4-BE49-F238E27FC236}">
                <a16:creationId xmlns:a16="http://schemas.microsoft.com/office/drawing/2014/main" id="{BAADB830-6119-BDEB-BB84-C5EF5FAD701F}"/>
              </a:ext>
            </a:extLst>
          </p:cNvPr>
          <p:cNvSpPr txBox="1"/>
          <p:nvPr/>
        </p:nvSpPr>
        <p:spPr>
          <a:xfrm>
            <a:off x="4561660" y="3429000"/>
            <a:ext cx="3814141" cy="2369880"/>
          </a:xfrm>
          <a:prstGeom prst="rect">
            <a:avLst/>
          </a:prstGeom>
          <a:noFill/>
        </p:spPr>
        <p:txBody>
          <a:bodyPr wrap="square" rtlCol="0">
            <a:spAutoFit/>
          </a:bodyPr>
          <a:lstStyle/>
          <a:p>
            <a:pPr marL="285750" lvl="0" indent="-285750">
              <a:buFont typeface="Arial" panose="020B0604020202020204" pitchFamily="34" charset="0"/>
              <a:buChar char="•"/>
            </a:pPr>
            <a:r>
              <a:rPr lang="en-US" sz="2000" dirty="0"/>
              <a:t>Texas reported </a:t>
            </a:r>
            <a:r>
              <a:rPr lang="en-US" sz="2000" b="1" i="0" dirty="0">
                <a:solidFill>
                  <a:srgbClr val="1C1D1F"/>
                </a:solidFill>
                <a:effectLst/>
              </a:rPr>
              <a:t>1,238</a:t>
            </a:r>
            <a:r>
              <a:rPr lang="en-US" sz="2000" i="0" baseline="30000" dirty="0">
                <a:solidFill>
                  <a:srgbClr val="1C1D1F"/>
                </a:solidFill>
                <a:effectLst/>
              </a:rPr>
              <a:t>**</a:t>
            </a:r>
            <a:r>
              <a:rPr lang="en-US" sz="2000" b="1" i="0" baseline="30000" dirty="0">
                <a:solidFill>
                  <a:srgbClr val="1C1D1F"/>
                </a:solidFill>
                <a:effectLst/>
              </a:rPr>
              <a:t> </a:t>
            </a:r>
            <a:r>
              <a:rPr lang="en-US" sz="2000" dirty="0"/>
              <a:t>TB cases in 2024</a:t>
            </a:r>
          </a:p>
          <a:p>
            <a:pPr marL="800100" lvl="1" indent="-342900">
              <a:buSzPct val="70000"/>
              <a:buFont typeface="Wingdings 3" panose="05040102010807070707" pitchFamily="18" charset="2"/>
              <a:buChar char=""/>
            </a:pPr>
            <a:r>
              <a:rPr lang="en-US" dirty="0"/>
              <a:t>Over 60% born outside the U.S.</a:t>
            </a:r>
          </a:p>
          <a:p>
            <a:pPr marL="800100" lvl="1" indent="-342900">
              <a:buSzPct val="70000"/>
              <a:buFont typeface="Wingdings 3" panose="05040102010807070707" pitchFamily="18" charset="2"/>
              <a:buChar char=""/>
            </a:pPr>
            <a:r>
              <a:rPr lang="en-US" dirty="0"/>
              <a:t>Diabetes = largest medical risk factor</a:t>
            </a:r>
          </a:p>
          <a:p>
            <a:pPr marL="800100" lvl="1" indent="-342900">
              <a:buSzPct val="70000"/>
              <a:buFont typeface="Wingdings 3" panose="05040102010807070707" pitchFamily="18" charset="2"/>
              <a:buChar char=""/>
            </a:pPr>
            <a:r>
              <a:rPr lang="en-US" dirty="0"/>
              <a:t>Correctional setting resident = largest social risk factor </a:t>
            </a:r>
          </a:p>
        </p:txBody>
      </p:sp>
      <p:sp>
        <p:nvSpPr>
          <p:cNvPr id="10" name="TextBox 9">
            <a:extLst>
              <a:ext uri="{FF2B5EF4-FFF2-40B4-BE49-F238E27FC236}">
                <a16:creationId xmlns:a16="http://schemas.microsoft.com/office/drawing/2014/main" id="{18EAA02D-87A8-B6E9-1A6D-1D8A3039A011}"/>
              </a:ext>
            </a:extLst>
          </p:cNvPr>
          <p:cNvSpPr txBox="1"/>
          <p:nvPr/>
        </p:nvSpPr>
        <p:spPr>
          <a:xfrm>
            <a:off x="539767" y="3429000"/>
            <a:ext cx="3814141" cy="2954655"/>
          </a:xfrm>
          <a:prstGeom prst="rect">
            <a:avLst/>
          </a:prstGeom>
          <a:noFill/>
        </p:spPr>
        <p:txBody>
          <a:bodyPr wrap="square" rtlCol="0">
            <a:spAutoFit/>
          </a:bodyPr>
          <a:lstStyle/>
          <a:p>
            <a:pPr marL="285750" indent="-285750">
              <a:buFont typeface="Arial" panose="020B0604020202020204" pitchFamily="34" charset="0"/>
              <a:buChar char="•"/>
            </a:pPr>
            <a:r>
              <a:rPr lang="en-US" sz="2000" b="1" i="0" dirty="0">
                <a:solidFill>
                  <a:srgbClr val="1C1D1F"/>
                </a:solidFill>
                <a:effectLst/>
              </a:rPr>
              <a:t>10,347</a:t>
            </a:r>
            <a:r>
              <a:rPr lang="en-US" sz="2000" b="1" i="0" baseline="30000" dirty="0">
                <a:solidFill>
                  <a:srgbClr val="1C1D1F"/>
                </a:solidFill>
                <a:effectLst/>
              </a:rPr>
              <a:t>*</a:t>
            </a:r>
            <a:r>
              <a:rPr lang="en-US" sz="2000" b="0" i="0" dirty="0">
                <a:solidFill>
                  <a:srgbClr val="1C1D1F"/>
                </a:solidFill>
                <a:effectLst/>
              </a:rPr>
              <a:t> TB cases were reported in the U.S. in 2024</a:t>
            </a:r>
          </a:p>
          <a:p>
            <a:pPr marL="800100" lvl="1" indent="-342900">
              <a:buSzPct val="70000"/>
              <a:buFont typeface="Wingdings 3" panose="05040102010807070707" pitchFamily="18" charset="2"/>
              <a:buChar char=""/>
            </a:pPr>
            <a:r>
              <a:rPr lang="en-US" dirty="0">
                <a:solidFill>
                  <a:srgbClr val="1C1D1F"/>
                </a:solidFill>
              </a:rPr>
              <a:t>The U.S. TB </a:t>
            </a:r>
            <a:r>
              <a:rPr lang="en-US" b="0" i="0" dirty="0">
                <a:solidFill>
                  <a:srgbClr val="1C1D1F"/>
                </a:solidFill>
                <a:effectLst/>
              </a:rPr>
              <a:t>rate was 3.0 cases per 100,000 population</a:t>
            </a:r>
          </a:p>
          <a:p>
            <a:pPr marL="800100" lvl="1" indent="-342900">
              <a:buSzPct val="70000"/>
              <a:buFont typeface="Wingdings 3" panose="05040102010807070707" pitchFamily="18" charset="2"/>
              <a:buChar char=""/>
            </a:pPr>
            <a:r>
              <a:rPr lang="en-US" dirty="0">
                <a:solidFill>
                  <a:srgbClr val="1C1D1F"/>
                </a:solidFill>
              </a:rPr>
              <a:t>Across the U.S., TB disease was disproportionally reported among non-U.S. born persons</a:t>
            </a:r>
            <a:endParaRPr lang="en-US" dirty="0"/>
          </a:p>
          <a:p>
            <a:endParaRPr lang="en-US" sz="2000" dirty="0"/>
          </a:p>
          <a:p>
            <a:pPr marL="285750" indent="-285750">
              <a:buFont typeface="Arial" panose="020B0604020202020204" pitchFamily="34" charset="0"/>
              <a:buChar char="•"/>
            </a:pPr>
            <a:endParaRPr lang="en-US" dirty="0"/>
          </a:p>
        </p:txBody>
      </p:sp>
      <p:sp>
        <p:nvSpPr>
          <p:cNvPr id="11" name="TextBox 10">
            <a:extLst>
              <a:ext uri="{FF2B5EF4-FFF2-40B4-BE49-F238E27FC236}">
                <a16:creationId xmlns:a16="http://schemas.microsoft.com/office/drawing/2014/main" id="{F6F0718E-0D2B-49B5-7462-DEC6BEEB324B}"/>
              </a:ext>
            </a:extLst>
          </p:cNvPr>
          <p:cNvSpPr txBox="1"/>
          <p:nvPr/>
        </p:nvSpPr>
        <p:spPr>
          <a:xfrm>
            <a:off x="5793485" y="6082451"/>
            <a:ext cx="3814142" cy="923330"/>
          </a:xfrm>
          <a:prstGeom prst="rect">
            <a:avLst/>
          </a:prstGeom>
        </p:spPr>
        <p:txBody>
          <a:bodyPr vert="horz" lIns="91440" tIns="45720" rIns="91440" bIns="45720" rtlCol="0">
            <a:normAutofit/>
          </a:bodyPr>
          <a:lstStyle/>
          <a:p>
            <a:pPr defTabSz="685800">
              <a:spcBef>
                <a:spcPts val="750"/>
              </a:spcBef>
            </a:pPr>
            <a:r>
              <a:rPr lang="en-US" sz="1200" b="1" i="0" baseline="30000" dirty="0">
                <a:solidFill>
                  <a:srgbClr val="1C1D1F"/>
                </a:solidFill>
                <a:effectLst/>
              </a:rPr>
              <a:t>** </a:t>
            </a:r>
            <a:r>
              <a:rPr lang="en-US" sz="1200" kern="1200" dirty="0"/>
              <a:t>Provisional data. Source: </a:t>
            </a:r>
            <a:r>
              <a:rPr lang="en-US" sz="1200" dirty="0"/>
              <a:t>DSHS TB Program </a:t>
            </a:r>
            <a:r>
              <a:rPr lang="en-US" sz="1200" dirty="0">
                <a:hlinkClick r:id="rId9"/>
              </a:rPr>
              <a:t>www.texastb.org</a:t>
            </a:r>
            <a:r>
              <a:rPr lang="en-US" sz="1200" dirty="0"/>
              <a:t> </a:t>
            </a:r>
            <a:endParaRPr lang="en-US" sz="1200" kern="1200" dirty="0"/>
          </a:p>
        </p:txBody>
      </p:sp>
    </p:spTree>
    <p:extLst>
      <p:ext uri="{BB962C8B-B14F-4D97-AF65-F5344CB8AC3E}">
        <p14:creationId xmlns:p14="http://schemas.microsoft.com/office/powerpoint/2010/main" val="24675513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EAECC5-CAF4-1B9B-45E2-B305E868C3A4}"/>
              </a:ext>
            </a:extLst>
          </p:cNvPr>
          <p:cNvSpPr>
            <a:spLocks noGrp="1"/>
          </p:cNvSpPr>
          <p:nvPr>
            <p:ph type="title"/>
          </p:nvPr>
        </p:nvSpPr>
        <p:spPr>
          <a:xfrm>
            <a:off x="1804399" y="365126"/>
            <a:ext cx="6710951" cy="1325563"/>
          </a:xfrm>
        </p:spPr>
        <p:txBody>
          <a:bodyPr anchor="ctr">
            <a:normAutofit/>
          </a:bodyPr>
          <a:lstStyle/>
          <a:p>
            <a:r>
              <a:rPr lang="en-US" dirty="0"/>
              <a:t>Summary		</a:t>
            </a:r>
          </a:p>
        </p:txBody>
      </p:sp>
      <p:graphicFrame>
        <p:nvGraphicFramePr>
          <p:cNvPr id="7" name="Content Placeholder 4">
            <a:extLst>
              <a:ext uri="{FF2B5EF4-FFF2-40B4-BE49-F238E27FC236}">
                <a16:creationId xmlns:a16="http://schemas.microsoft.com/office/drawing/2014/main" id="{1439C1A6-3290-DFCB-1D9C-448E634361D5}"/>
              </a:ext>
            </a:extLst>
          </p:cNvPr>
          <p:cNvGraphicFramePr>
            <a:graphicFrameLocks noGrp="1"/>
          </p:cNvGraphicFramePr>
          <p:nvPr>
            <p:ph idx="1"/>
            <p:extLst>
              <p:ext uri="{D42A27DB-BD31-4B8C-83A1-F6EECF244321}">
                <p14:modId xmlns:p14="http://schemas.microsoft.com/office/powerpoint/2010/main" val="2959820082"/>
              </p:ext>
            </p:extLst>
          </p:nvPr>
        </p:nvGraphicFramePr>
        <p:xfrm>
          <a:off x="1884986" y="2003062"/>
          <a:ext cx="6710950" cy="44898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235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graphicEl>
                                              <a:dgm id="{D6810851-B03F-4843-B23E-357DADB70902}"/>
                                            </p:graphicEl>
                                          </p:spTgt>
                                        </p:tgtEl>
                                        <p:attrNameLst>
                                          <p:attrName>style.visibility</p:attrName>
                                        </p:attrNameLst>
                                      </p:cBhvr>
                                      <p:to>
                                        <p:strVal val="visible"/>
                                      </p:to>
                                    </p:set>
                                    <p:animEffect transition="in" filter="randombar(horizontal)">
                                      <p:cBhvr>
                                        <p:cTn id="7" dur="500"/>
                                        <p:tgtEl>
                                          <p:spTgt spid="7">
                                            <p:graphicEl>
                                              <a:dgm id="{D6810851-B03F-4843-B23E-357DADB70902}"/>
                                            </p:graphic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graphicEl>
                                              <a:dgm id="{86DE3D23-F23B-4DBB-B289-BB20D5FC8ED2}"/>
                                            </p:graphicEl>
                                          </p:spTgt>
                                        </p:tgtEl>
                                        <p:attrNameLst>
                                          <p:attrName>style.visibility</p:attrName>
                                        </p:attrNameLst>
                                      </p:cBhvr>
                                      <p:to>
                                        <p:strVal val="visible"/>
                                      </p:to>
                                    </p:set>
                                    <p:animEffect transition="in" filter="randombar(horizontal)">
                                      <p:cBhvr>
                                        <p:cTn id="10" dur="500"/>
                                        <p:tgtEl>
                                          <p:spTgt spid="7">
                                            <p:graphicEl>
                                              <a:dgm id="{86DE3D23-F23B-4DBB-B289-BB20D5FC8ED2}"/>
                                            </p:graphic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graphicEl>
                                              <a:dgm id="{A09CCDD5-6CF9-4947-BCD7-977C6352D6C4}"/>
                                            </p:graphicEl>
                                          </p:spTgt>
                                        </p:tgtEl>
                                        <p:attrNameLst>
                                          <p:attrName>style.visibility</p:attrName>
                                        </p:attrNameLst>
                                      </p:cBhvr>
                                      <p:to>
                                        <p:strVal val="visible"/>
                                      </p:to>
                                    </p:set>
                                    <p:animEffect transition="in" filter="randombar(horizontal)">
                                      <p:cBhvr>
                                        <p:cTn id="13" dur="500"/>
                                        <p:tgtEl>
                                          <p:spTgt spid="7">
                                            <p:graphicEl>
                                              <a:dgm id="{A09CCDD5-6CF9-4947-BCD7-977C6352D6C4}"/>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graphicEl>
                                              <a:dgm id="{D3444FB2-5A11-4A49-B100-C5D1AA28A6A5}"/>
                                            </p:graphicEl>
                                          </p:spTgt>
                                        </p:tgtEl>
                                        <p:attrNameLst>
                                          <p:attrName>style.visibility</p:attrName>
                                        </p:attrNameLst>
                                      </p:cBhvr>
                                      <p:to>
                                        <p:strVal val="visible"/>
                                      </p:to>
                                    </p:set>
                                    <p:animEffect transition="in" filter="randombar(horizontal)">
                                      <p:cBhvr>
                                        <p:cTn id="18" dur="500"/>
                                        <p:tgtEl>
                                          <p:spTgt spid="7">
                                            <p:graphicEl>
                                              <a:dgm id="{D3444FB2-5A11-4A49-B100-C5D1AA28A6A5}"/>
                                            </p:graphicEl>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graphicEl>
                                              <a:dgm id="{AF17B4B5-190B-4928-8389-EC416ED90B56}"/>
                                            </p:graphicEl>
                                          </p:spTgt>
                                        </p:tgtEl>
                                        <p:attrNameLst>
                                          <p:attrName>style.visibility</p:attrName>
                                        </p:attrNameLst>
                                      </p:cBhvr>
                                      <p:to>
                                        <p:strVal val="visible"/>
                                      </p:to>
                                    </p:set>
                                    <p:animEffect transition="in" filter="randombar(horizontal)">
                                      <p:cBhvr>
                                        <p:cTn id="21" dur="500"/>
                                        <p:tgtEl>
                                          <p:spTgt spid="7">
                                            <p:graphicEl>
                                              <a:dgm id="{AF17B4B5-190B-4928-8389-EC416ED90B56}"/>
                                            </p:graphic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7">
                                            <p:graphicEl>
                                              <a:dgm id="{A11560D7-5FF8-49CD-94D9-00CD8549274F}"/>
                                            </p:graphicEl>
                                          </p:spTgt>
                                        </p:tgtEl>
                                        <p:attrNameLst>
                                          <p:attrName>style.visibility</p:attrName>
                                        </p:attrNameLst>
                                      </p:cBhvr>
                                      <p:to>
                                        <p:strVal val="visible"/>
                                      </p:to>
                                    </p:set>
                                    <p:animEffect transition="in" filter="randombar(horizontal)">
                                      <p:cBhvr>
                                        <p:cTn id="24" dur="500"/>
                                        <p:tgtEl>
                                          <p:spTgt spid="7">
                                            <p:graphicEl>
                                              <a:dgm id="{A11560D7-5FF8-49CD-94D9-00CD8549274F}"/>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7">
                                            <p:graphicEl>
                                              <a:dgm id="{2F398532-3EBF-45FD-99A1-2EFAA305BEDD}"/>
                                            </p:graphicEl>
                                          </p:spTgt>
                                        </p:tgtEl>
                                        <p:attrNameLst>
                                          <p:attrName>style.visibility</p:attrName>
                                        </p:attrNameLst>
                                      </p:cBhvr>
                                      <p:to>
                                        <p:strVal val="visible"/>
                                      </p:to>
                                    </p:set>
                                    <p:animEffect transition="in" filter="randombar(horizontal)">
                                      <p:cBhvr>
                                        <p:cTn id="29" dur="500"/>
                                        <p:tgtEl>
                                          <p:spTgt spid="7">
                                            <p:graphicEl>
                                              <a:dgm id="{2F398532-3EBF-45FD-99A1-2EFAA305BEDD}"/>
                                            </p:graphicEl>
                                          </p:spTgt>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7">
                                            <p:graphicEl>
                                              <a:dgm id="{B4D015F8-8F5C-4777-B183-173506935BAD}"/>
                                            </p:graphicEl>
                                          </p:spTgt>
                                        </p:tgtEl>
                                        <p:attrNameLst>
                                          <p:attrName>style.visibility</p:attrName>
                                        </p:attrNameLst>
                                      </p:cBhvr>
                                      <p:to>
                                        <p:strVal val="visible"/>
                                      </p:to>
                                    </p:set>
                                    <p:animEffect transition="in" filter="randombar(horizontal)">
                                      <p:cBhvr>
                                        <p:cTn id="32" dur="500"/>
                                        <p:tgtEl>
                                          <p:spTgt spid="7">
                                            <p:graphicEl>
                                              <a:dgm id="{B4D015F8-8F5C-4777-B183-173506935BAD}"/>
                                            </p:graphicEl>
                                          </p:spTgt>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7">
                                            <p:graphicEl>
                                              <a:dgm id="{6FE81728-1B6E-417A-8BBE-9266D76E5624}"/>
                                            </p:graphicEl>
                                          </p:spTgt>
                                        </p:tgtEl>
                                        <p:attrNameLst>
                                          <p:attrName>style.visibility</p:attrName>
                                        </p:attrNameLst>
                                      </p:cBhvr>
                                      <p:to>
                                        <p:strVal val="visible"/>
                                      </p:to>
                                    </p:set>
                                    <p:animEffect transition="in" filter="randombar(horizontal)">
                                      <p:cBhvr>
                                        <p:cTn id="35" dur="500"/>
                                        <p:tgtEl>
                                          <p:spTgt spid="7">
                                            <p:graphicEl>
                                              <a:dgm id="{6FE81728-1B6E-417A-8BBE-9266D76E5624}"/>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7">
                                            <p:graphicEl>
                                              <a:dgm id="{E1264A8C-0DE4-4B91-B817-01C211B0E368}"/>
                                            </p:graphicEl>
                                          </p:spTgt>
                                        </p:tgtEl>
                                        <p:attrNameLst>
                                          <p:attrName>style.visibility</p:attrName>
                                        </p:attrNameLst>
                                      </p:cBhvr>
                                      <p:to>
                                        <p:strVal val="visible"/>
                                      </p:to>
                                    </p:set>
                                    <p:animEffect transition="in" filter="randombar(horizontal)">
                                      <p:cBhvr>
                                        <p:cTn id="40" dur="500"/>
                                        <p:tgtEl>
                                          <p:spTgt spid="7">
                                            <p:graphicEl>
                                              <a:dgm id="{E1264A8C-0DE4-4B91-B817-01C211B0E368}"/>
                                            </p:graphicEl>
                                          </p:spTgt>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7">
                                            <p:graphicEl>
                                              <a:dgm id="{8DC9ECE0-76B5-4937-AF50-7C7822192D9A}"/>
                                            </p:graphicEl>
                                          </p:spTgt>
                                        </p:tgtEl>
                                        <p:attrNameLst>
                                          <p:attrName>style.visibility</p:attrName>
                                        </p:attrNameLst>
                                      </p:cBhvr>
                                      <p:to>
                                        <p:strVal val="visible"/>
                                      </p:to>
                                    </p:set>
                                    <p:animEffect transition="in" filter="randombar(horizontal)">
                                      <p:cBhvr>
                                        <p:cTn id="43" dur="500"/>
                                        <p:tgtEl>
                                          <p:spTgt spid="7">
                                            <p:graphicEl>
                                              <a:dgm id="{8DC9ECE0-76B5-4937-AF50-7C7822192D9A}"/>
                                            </p:graphicEl>
                                          </p:spTgt>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7">
                                            <p:graphicEl>
                                              <a:dgm id="{D2834D6B-AC2C-457A-B85A-7A4092D72902}"/>
                                            </p:graphicEl>
                                          </p:spTgt>
                                        </p:tgtEl>
                                        <p:attrNameLst>
                                          <p:attrName>style.visibility</p:attrName>
                                        </p:attrNameLst>
                                      </p:cBhvr>
                                      <p:to>
                                        <p:strVal val="visible"/>
                                      </p:to>
                                    </p:set>
                                    <p:animEffect transition="in" filter="randombar(horizontal)">
                                      <p:cBhvr>
                                        <p:cTn id="46" dur="500"/>
                                        <p:tgtEl>
                                          <p:spTgt spid="7">
                                            <p:graphicEl>
                                              <a:dgm id="{D2834D6B-AC2C-457A-B85A-7A4092D7290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E3D31-DCB2-21B8-D383-A75BA5F84FBD}"/>
              </a:ext>
            </a:extLst>
          </p:cNvPr>
          <p:cNvSpPr>
            <a:spLocks noGrp="1"/>
          </p:cNvSpPr>
          <p:nvPr>
            <p:ph type="title"/>
          </p:nvPr>
        </p:nvSpPr>
        <p:spPr/>
        <p:txBody>
          <a:bodyPr/>
          <a:lstStyle/>
          <a:p>
            <a:r>
              <a:rPr lang="en-US" dirty="0"/>
              <a:t>References </a:t>
            </a:r>
          </a:p>
        </p:txBody>
      </p:sp>
      <p:sp>
        <p:nvSpPr>
          <p:cNvPr id="3" name="Text Placeholder 2">
            <a:extLst>
              <a:ext uri="{FF2B5EF4-FFF2-40B4-BE49-F238E27FC236}">
                <a16:creationId xmlns:a16="http://schemas.microsoft.com/office/drawing/2014/main" id="{560E1DFC-5FA1-77CE-8CFA-6A708E684AD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372200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B058B2-BB14-4CB4-A813-6339398F1AE1}"/>
              </a:ext>
            </a:extLst>
          </p:cNvPr>
          <p:cNvSpPr>
            <a:spLocks noGrp="1"/>
          </p:cNvSpPr>
          <p:nvPr>
            <p:ph type="title"/>
          </p:nvPr>
        </p:nvSpPr>
        <p:spPr/>
        <p:txBody>
          <a:bodyPr/>
          <a:lstStyle/>
          <a:p>
            <a:r>
              <a:rPr lang="en-US" dirty="0"/>
              <a:t>References</a:t>
            </a:r>
          </a:p>
        </p:txBody>
      </p:sp>
      <p:sp>
        <p:nvSpPr>
          <p:cNvPr id="4" name="Rectangle 3">
            <a:extLst>
              <a:ext uri="{FF2B5EF4-FFF2-40B4-BE49-F238E27FC236}">
                <a16:creationId xmlns:a16="http://schemas.microsoft.com/office/drawing/2014/main" id="{6083831D-61A1-4541-9404-D1E89CC7216A}"/>
              </a:ext>
            </a:extLst>
          </p:cNvPr>
          <p:cNvSpPr/>
          <p:nvPr/>
        </p:nvSpPr>
        <p:spPr>
          <a:xfrm>
            <a:off x="482786" y="1536699"/>
            <a:ext cx="8178428" cy="4978286"/>
          </a:xfrm>
          <a:prstGeom prst="rect">
            <a:avLst/>
          </a:prstGeom>
        </p:spPr>
        <p:txBody>
          <a:bodyPr wrap="square">
            <a:spAutoFit/>
          </a:bodyPr>
          <a:lstStyle/>
          <a:p>
            <a:pPr marL="285750" indent="-285750">
              <a:buFont typeface="Arial" panose="020B0604020202020204" pitchFamily="34" charset="0"/>
              <a:buChar char="•"/>
            </a:pPr>
            <a:r>
              <a:rPr lang="en-US" sz="1600" dirty="0">
                <a:sym typeface="Symbol" pitchFamily="18" charset="2"/>
              </a:rPr>
              <a:t>Texas Department of State Health Services:</a:t>
            </a:r>
          </a:p>
          <a:p>
            <a:pPr lvl="1"/>
            <a:r>
              <a:rPr lang="en-US" sz="1600" dirty="0">
                <a:solidFill>
                  <a:schemeClr val="bg1"/>
                </a:solidFill>
                <a:hlinkClick r:id="rId3"/>
              </a:rPr>
              <a:t>https://www.dshs.state.tx.us/idcu/disease/tb/policies/</a:t>
            </a:r>
            <a:endParaRPr lang="en-US" sz="1600" dirty="0">
              <a:solidFill>
                <a:schemeClr val="bg1"/>
              </a:solidFill>
            </a:endParaRPr>
          </a:p>
          <a:p>
            <a:pPr lvl="1"/>
            <a:r>
              <a:rPr lang="en-US" sz="1600" dirty="0">
                <a:hlinkClick r:id="rId4"/>
              </a:rPr>
              <a:t>TB Prevention and Care for Correctional Facilities | Texas DSHS</a:t>
            </a:r>
            <a:r>
              <a:rPr lang="en-US" sz="1600" dirty="0"/>
              <a:t> </a:t>
            </a:r>
            <a:endParaRPr lang="en-US" sz="1600" dirty="0">
              <a:solidFill>
                <a:schemeClr val="bg1"/>
              </a:solidFill>
            </a:endParaRPr>
          </a:p>
          <a:p>
            <a:pPr marL="285750" indent="-285750">
              <a:buFont typeface="Arial" panose="020B0604020202020204" pitchFamily="34" charset="0"/>
              <a:buChar char="•"/>
            </a:pPr>
            <a:r>
              <a:rPr lang="en-US" sz="1600" dirty="0"/>
              <a:t>Heartland National TB Center: </a:t>
            </a:r>
            <a:r>
              <a:rPr lang="en-US" sz="1600" dirty="0">
                <a:solidFill>
                  <a:schemeClr val="bg1"/>
                </a:solidFill>
                <a:hlinkClick r:id="rId5"/>
              </a:rPr>
              <a:t>http://www.heartlandntbc.org/training/</a:t>
            </a:r>
            <a:r>
              <a:rPr lang="en-US" sz="1600" dirty="0">
                <a:solidFill>
                  <a:schemeClr val="bg1"/>
                </a:solidFill>
              </a:rPr>
              <a:t> </a:t>
            </a:r>
          </a:p>
          <a:p>
            <a:pPr marL="285750" indent="-285750">
              <a:buFont typeface="Arial" panose="020B0604020202020204" pitchFamily="34" charset="0"/>
              <a:buChar char="•"/>
            </a:pPr>
            <a:r>
              <a:rPr lang="en-US" sz="1600" dirty="0">
                <a:sym typeface="Symbol" pitchFamily="18" charset="2"/>
              </a:rPr>
              <a:t>CDC’s Morbidity and Mortality Weekly Report</a:t>
            </a:r>
            <a:r>
              <a:rPr lang="en-US" sz="1600" dirty="0">
                <a:solidFill>
                  <a:srgbClr val="003087"/>
                </a:solidFill>
                <a:sym typeface="Symbol" pitchFamily="18" charset="2"/>
              </a:rPr>
              <a:t>: </a:t>
            </a:r>
            <a:r>
              <a:rPr lang="en-US" sz="1600" dirty="0">
                <a:solidFill>
                  <a:schemeClr val="bg1"/>
                </a:solidFill>
                <a:hlinkClick r:id="rId6"/>
              </a:rPr>
              <a:t>http://www.cdc.gov/tb/publications/reportsarticles/mmwr/default.htm</a:t>
            </a:r>
            <a:r>
              <a:rPr lang="en-US" sz="1600" dirty="0">
                <a:solidFill>
                  <a:schemeClr val="bg1"/>
                </a:solidFill>
              </a:rPr>
              <a:t>   </a:t>
            </a:r>
          </a:p>
          <a:p>
            <a:pPr marL="285750" indent="-285750">
              <a:buFont typeface="Arial" panose="020B0604020202020204" pitchFamily="34" charset="0"/>
              <a:buChar char="•"/>
            </a:pPr>
            <a:r>
              <a:rPr lang="en-US" sz="1600" dirty="0"/>
              <a:t>CDC website on TB Infection</a:t>
            </a:r>
            <a:r>
              <a:rPr lang="en-US" sz="1600" dirty="0">
                <a:solidFill>
                  <a:srgbClr val="003087"/>
                </a:solidFill>
              </a:rPr>
              <a:t>: </a:t>
            </a:r>
            <a:r>
              <a:rPr lang="en-US" sz="1600" dirty="0">
                <a:solidFill>
                  <a:schemeClr val="bg1"/>
                </a:solidFill>
                <a:hlinkClick r:id="rId7"/>
              </a:rPr>
              <a:t>https://www.cdc.gov/tb/topic/basics/tbinfectiondisease.htm</a:t>
            </a:r>
            <a:r>
              <a:rPr lang="en-US" sz="1600" dirty="0">
                <a:solidFill>
                  <a:schemeClr val="bg1"/>
                </a:solidFill>
              </a:rPr>
              <a:t> </a:t>
            </a:r>
          </a:p>
          <a:p>
            <a:pPr marL="285750" indent="-285750">
              <a:buFont typeface="Arial" panose="020B0604020202020204" pitchFamily="34" charset="0"/>
              <a:buChar char="•"/>
            </a:pPr>
            <a:r>
              <a:rPr lang="en-US" sz="1600" dirty="0"/>
              <a:t>CDC website on TB in Specific Populations: </a:t>
            </a:r>
            <a:r>
              <a:rPr lang="en-US" sz="1600" dirty="0">
                <a:solidFill>
                  <a:srgbClr val="0070C0"/>
                </a:solidFill>
                <a:hlinkClick r:id="rId8"/>
              </a:rPr>
              <a:t>https://www.cdc.gov/tb/topic/populations/correctional/default.htm</a:t>
            </a:r>
            <a:endParaRPr lang="en-US" sz="1600" dirty="0">
              <a:solidFill>
                <a:srgbClr val="0070C0"/>
              </a:solidFill>
            </a:endParaRPr>
          </a:p>
          <a:p>
            <a:pPr marL="285750" indent="-285750">
              <a:buFont typeface="Arial" panose="020B0604020202020204" pitchFamily="34" charset="0"/>
              <a:buChar char="•"/>
            </a:pPr>
            <a:r>
              <a:rPr lang="en-US" sz="1600" dirty="0">
                <a:sym typeface="Symbol" pitchFamily="18" charset="2"/>
              </a:rPr>
              <a:t>J.A. Santos, R. Duarte, C. Nunes. (2020). Host factors associated to false negative and indeterminate results in an interferon‐</a:t>
            </a:r>
            <a:r>
              <a:rPr lang="el-GR" sz="1600" dirty="0">
                <a:sym typeface="Symbol" pitchFamily="18" charset="2"/>
              </a:rPr>
              <a:t>γ </a:t>
            </a:r>
            <a:r>
              <a:rPr lang="en-US" sz="1600" dirty="0">
                <a:sym typeface="Symbol" pitchFamily="18" charset="2"/>
              </a:rPr>
              <a:t>release assay in patients with active tuberculosis. Pulmonology, Volume 26, Issue 6, 2020, Pages 353-362. </a:t>
            </a:r>
            <a:r>
              <a:rPr lang="en-US" sz="1600" dirty="0">
                <a:sym typeface="Symbol" pitchFamily="18" charset="2"/>
                <a:hlinkClick r:id="rId9"/>
              </a:rPr>
              <a:t>https://doi.org/10.1016/j.pulmoe.2019.11.001</a:t>
            </a:r>
            <a:r>
              <a:rPr lang="en-US" sz="1600" dirty="0">
                <a:sym typeface="Symbol" pitchFamily="18" charset="2"/>
              </a:rPr>
              <a:t>. </a:t>
            </a:r>
          </a:p>
          <a:p>
            <a:pPr marL="285750" indent="-285750">
              <a:buFont typeface="Arial" panose="020B0604020202020204" pitchFamily="34" charset="0"/>
              <a:buChar char="•"/>
            </a:pPr>
            <a:r>
              <a:rPr kumimoji="0" lang="en-US" sz="1600" b="0" i="0" u="none" strike="noStrike" kern="1200" cap="none" spc="0" normalizeH="0" baseline="0" noProof="0" dirty="0">
                <a:ln>
                  <a:noFill/>
                </a:ln>
                <a:solidFill>
                  <a:srgbClr val="212121"/>
                </a:solidFill>
                <a:effectLst/>
                <a:uLnTx/>
                <a:uFillTx/>
                <a:ea typeface="+mn-ea"/>
                <a:cs typeface="+mn-cs"/>
              </a:rPr>
              <a:t>Alipanah N, Jarlsberg L, Miller C, Linh NN, </a:t>
            </a:r>
            <a:r>
              <a:rPr kumimoji="0" lang="en-US" sz="1600" b="0" i="0" u="none" strike="noStrike" kern="1200" cap="none" spc="0" normalizeH="0" baseline="0" noProof="0" dirty="0" err="1">
                <a:ln>
                  <a:noFill/>
                </a:ln>
                <a:solidFill>
                  <a:srgbClr val="212121"/>
                </a:solidFill>
                <a:effectLst/>
                <a:uLnTx/>
                <a:uFillTx/>
                <a:ea typeface="+mn-ea"/>
                <a:cs typeface="+mn-cs"/>
              </a:rPr>
              <a:t>Falzon</a:t>
            </a:r>
            <a:r>
              <a:rPr kumimoji="0" lang="en-US" sz="1600" b="0" i="0" u="none" strike="noStrike" kern="1200" cap="none" spc="0" normalizeH="0" baseline="0" noProof="0" dirty="0">
                <a:ln>
                  <a:noFill/>
                </a:ln>
                <a:solidFill>
                  <a:srgbClr val="212121"/>
                </a:solidFill>
                <a:effectLst/>
                <a:uLnTx/>
                <a:uFillTx/>
                <a:ea typeface="+mn-ea"/>
                <a:cs typeface="+mn-cs"/>
              </a:rPr>
              <a:t> D, Jaramillo E, Nahid P. Adherence interventions and outcomes of tuberculosis treatment: A systematic review and meta-analysis of trials and observational studies. </a:t>
            </a:r>
            <a:r>
              <a:rPr kumimoji="0" lang="en-US" sz="1600" b="0" i="0" u="none" strike="noStrike" kern="1200" cap="none" spc="0" normalizeH="0" baseline="0" noProof="0" dirty="0" err="1">
                <a:ln>
                  <a:noFill/>
                </a:ln>
                <a:solidFill>
                  <a:srgbClr val="212121"/>
                </a:solidFill>
                <a:effectLst/>
                <a:uLnTx/>
                <a:uFillTx/>
                <a:ea typeface="+mn-ea"/>
                <a:cs typeface="+mn-cs"/>
              </a:rPr>
              <a:t>PLoS</a:t>
            </a:r>
            <a:r>
              <a:rPr kumimoji="0" lang="en-US" sz="1600" b="0" i="0" u="none" strike="noStrike" kern="1200" cap="none" spc="0" normalizeH="0" baseline="0" noProof="0" dirty="0">
                <a:ln>
                  <a:noFill/>
                </a:ln>
                <a:solidFill>
                  <a:srgbClr val="212121"/>
                </a:solidFill>
                <a:effectLst/>
                <a:uLnTx/>
                <a:uFillTx/>
                <a:ea typeface="+mn-ea"/>
                <a:cs typeface="+mn-cs"/>
              </a:rPr>
              <a:t> Med. 2018 Jul 3;15(7):e1002595. </a:t>
            </a:r>
            <a:r>
              <a:rPr kumimoji="0" lang="en-US" sz="1600" b="0" i="0" u="none" strike="noStrike" kern="1200" cap="none" spc="0" normalizeH="0" baseline="0" noProof="0" dirty="0" err="1">
                <a:ln>
                  <a:noFill/>
                </a:ln>
                <a:solidFill>
                  <a:srgbClr val="212121"/>
                </a:solidFill>
                <a:effectLst/>
                <a:uLnTx/>
                <a:uFillTx/>
                <a:ea typeface="+mn-ea"/>
                <a:cs typeface="+mn-cs"/>
              </a:rPr>
              <a:t>doi</a:t>
            </a:r>
            <a:r>
              <a:rPr kumimoji="0" lang="en-US" sz="1600" b="0" i="0" u="none" strike="noStrike" kern="1200" cap="none" spc="0" normalizeH="0" baseline="0" noProof="0" dirty="0">
                <a:ln>
                  <a:noFill/>
                </a:ln>
                <a:solidFill>
                  <a:srgbClr val="212121"/>
                </a:solidFill>
                <a:effectLst/>
                <a:uLnTx/>
                <a:uFillTx/>
                <a:ea typeface="+mn-ea"/>
                <a:cs typeface="+mn-cs"/>
              </a:rPr>
              <a:t>: 10.1371/journal.pmed.1002595. PMID: 29969463; PMCID: PMC6029765. </a:t>
            </a:r>
            <a:endParaRPr lang="en-US" sz="1600" dirty="0">
              <a:solidFill>
                <a:prstClr val="black"/>
              </a:solidFill>
            </a:endParaRPr>
          </a:p>
          <a:p>
            <a:pPr marL="285750" indent="-285750">
              <a:buFont typeface="Arial" panose="020B0604020202020204" pitchFamily="34" charset="0"/>
              <a:buChar char="•"/>
            </a:pPr>
            <a:r>
              <a:rPr lang="en-US" sz="1600" dirty="0">
                <a:solidFill>
                  <a:prstClr val="black"/>
                </a:solidFill>
              </a:rPr>
              <a:t>The spectrum of TB and why it matters: </a:t>
            </a:r>
            <a:r>
              <a:rPr lang="en-US" sz="1600" dirty="0">
                <a:hlinkClick r:id="rId10"/>
              </a:rPr>
              <a:t>The Spectrum of Tuberculosis and Why It Matters | Research Communities by Springer Nature</a:t>
            </a:r>
            <a:r>
              <a:rPr lang="en-US" sz="1600" dirty="0">
                <a:solidFill>
                  <a:prstClr val="black"/>
                </a:solidFill>
              </a:rPr>
              <a:t> </a:t>
            </a:r>
            <a:endParaRPr lang="en-US" sz="1700" dirty="0">
              <a:solidFill>
                <a:schemeClr val="bg1"/>
              </a:solidFill>
            </a:endParaRPr>
          </a:p>
          <a:p>
            <a:pPr lvl="1"/>
            <a:endParaRPr lang="en-US" sz="1350" dirty="0">
              <a:solidFill>
                <a:schemeClr val="bg1"/>
              </a:solidFill>
            </a:endParaRPr>
          </a:p>
        </p:txBody>
      </p:sp>
    </p:spTree>
    <p:extLst>
      <p:ext uri="{BB962C8B-B14F-4D97-AF65-F5344CB8AC3E}">
        <p14:creationId xmlns:p14="http://schemas.microsoft.com/office/powerpoint/2010/main" val="18225749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91053-4DD4-4A0F-F106-5CAAF063DE0A}"/>
              </a:ext>
            </a:extLst>
          </p:cNvPr>
          <p:cNvSpPr>
            <a:spLocks noGrp="1"/>
          </p:cNvSpPr>
          <p:nvPr>
            <p:ph type="title"/>
          </p:nvPr>
        </p:nvSpPr>
        <p:spPr/>
        <p:txBody>
          <a:bodyPr/>
          <a:lstStyle/>
          <a:p>
            <a:r>
              <a:rPr lang="en-US" dirty="0"/>
              <a:t>Contact Information</a:t>
            </a:r>
          </a:p>
        </p:txBody>
      </p:sp>
      <p:sp>
        <p:nvSpPr>
          <p:cNvPr id="3" name="Text Placeholder 2">
            <a:extLst>
              <a:ext uri="{FF2B5EF4-FFF2-40B4-BE49-F238E27FC236}">
                <a16:creationId xmlns:a16="http://schemas.microsoft.com/office/drawing/2014/main" id="{A9506D10-C2CE-B1C5-227B-87068EA6E565}"/>
              </a:ext>
            </a:extLst>
          </p:cNvPr>
          <p:cNvSpPr>
            <a:spLocks noGrp="1"/>
          </p:cNvSpPr>
          <p:nvPr>
            <p:ph type="body" sz="quarter" idx="10"/>
          </p:nvPr>
        </p:nvSpPr>
        <p:spPr>
          <a:xfrm>
            <a:off x="628649" y="1690688"/>
            <a:ext cx="8117318" cy="5167312"/>
          </a:xfrm>
        </p:spPr>
        <p:txBody>
          <a:bodyPr>
            <a:normAutofit fontScale="77500" lnSpcReduction="20000"/>
          </a:bodyPr>
          <a:lstStyle/>
          <a:p>
            <a:pPr marL="0" indent="0">
              <a:buNone/>
            </a:pPr>
            <a:r>
              <a:rPr lang="en-US" sz="3100" b="1" dirty="0"/>
              <a:t>Speaker Contact Information:  </a:t>
            </a:r>
          </a:p>
          <a:p>
            <a:pPr marL="0" indent="0">
              <a:lnSpc>
                <a:spcPct val="120000"/>
              </a:lnSpc>
              <a:buNone/>
            </a:pPr>
            <a:r>
              <a:rPr lang="en-US" sz="3100" b="1" dirty="0">
                <a:hlinkClick r:id="rId3"/>
              </a:rPr>
              <a:t>Elizabeth.foy@dshs.Texas.gov</a:t>
            </a:r>
            <a:br>
              <a:rPr lang="en-US" sz="3100" b="1" dirty="0"/>
            </a:br>
            <a:r>
              <a:rPr lang="en-US" sz="3100" b="1" dirty="0">
                <a:hlinkClick r:id="rId4"/>
              </a:rPr>
              <a:t>jan.owen@dshs.Texas.gov</a:t>
            </a:r>
            <a:endParaRPr lang="en-US" sz="3100" b="1" dirty="0"/>
          </a:p>
          <a:p>
            <a:pPr marL="0" indent="0">
              <a:buNone/>
            </a:pPr>
            <a:endParaRPr lang="en-US" sz="3100" dirty="0"/>
          </a:p>
          <a:p>
            <a:pPr marL="0" indent="0">
              <a:lnSpc>
                <a:spcPct val="120000"/>
              </a:lnSpc>
              <a:buNone/>
            </a:pPr>
            <a:r>
              <a:rPr lang="en-US" sz="3100" b="1" dirty="0"/>
              <a:t>DSHS TB and Hansen’s Disease Unit Program Website:</a:t>
            </a:r>
          </a:p>
          <a:p>
            <a:pPr marL="0" indent="0">
              <a:lnSpc>
                <a:spcPct val="120000"/>
              </a:lnSpc>
              <a:buNone/>
            </a:pPr>
            <a:r>
              <a:rPr lang="en-US" sz="3100" b="1" dirty="0">
                <a:hlinkClick r:id="rId5"/>
              </a:rPr>
              <a:t>https://www.dshs.texas.gov/tuberculosis-tb</a:t>
            </a:r>
            <a:endParaRPr lang="en-US" sz="3100" b="1" dirty="0"/>
          </a:p>
          <a:p>
            <a:pPr marL="0" indent="0">
              <a:lnSpc>
                <a:spcPct val="120000"/>
              </a:lnSpc>
              <a:buNone/>
            </a:pPr>
            <a:endParaRPr lang="en-US" sz="3100" b="1" dirty="0"/>
          </a:p>
          <a:p>
            <a:pPr marL="0" indent="0">
              <a:lnSpc>
                <a:spcPct val="120000"/>
              </a:lnSpc>
              <a:buNone/>
            </a:pPr>
            <a:r>
              <a:rPr lang="en-US" sz="3100" b="1" dirty="0"/>
              <a:t>DSHS Laboratory Website: </a:t>
            </a:r>
          </a:p>
          <a:p>
            <a:pPr marL="0" indent="0">
              <a:lnSpc>
                <a:spcPct val="120000"/>
              </a:lnSpc>
              <a:buNone/>
            </a:pPr>
            <a:r>
              <a:rPr lang="en-US" sz="3100" b="1" dirty="0">
                <a:hlinkClick r:id="rId6"/>
              </a:rPr>
              <a:t>https://www.dshs.texas.gov/laboratory-services/programs-laboratories/microbiology-unit/mycobacteriology-mycology</a:t>
            </a:r>
            <a:r>
              <a:rPr lang="en-US" sz="3100" b="1" dirty="0"/>
              <a:t> </a:t>
            </a:r>
            <a:br>
              <a:rPr lang="en-US" dirty="0"/>
            </a:br>
            <a:br>
              <a:rPr lang="en-US" dirty="0"/>
            </a:br>
            <a:endParaRPr lang="en-US" dirty="0"/>
          </a:p>
          <a:p>
            <a:endParaRPr lang="en-US" dirty="0">
              <a:hlinkClick r:id="rId7"/>
            </a:endParaRPr>
          </a:p>
          <a:p>
            <a:pPr marL="0" indent="0">
              <a:buNone/>
            </a:pPr>
            <a:endParaRPr lang="en-US" dirty="0">
              <a:hlinkClick r:id="rId7"/>
            </a:endParaRPr>
          </a:p>
        </p:txBody>
      </p:sp>
    </p:spTree>
    <p:extLst>
      <p:ext uri="{BB962C8B-B14F-4D97-AF65-F5344CB8AC3E}">
        <p14:creationId xmlns:p14="http://schemas.microsoft.com/office/powerpoint/2010/main" val="22953256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CEFFA5-99FF-46CE-A84C-196607A96442}"/>
              </a:ext>
            </a:extLst>
          </p:cNvPr>
          <p:cNvSpPr>
            <a:spLocks noGrp="1"/>
          </p:cNvSpPr>
          <p:nvPr>
            <p:ph type="title"/>
          </p:nvPr>
        </p:nvSpPr>
        <p:spPr>
          <a:xfrm>
            <a:off x="691622" y="2710565"/>
            <a:ext cx="7886700" cy="1583330"/>
          </a:xfrm>
        </p:spPr>
        <p:txBody>
          <a:bodyPr>
            <a:normAutofit/>
          </a:bodyPr>
          <a:lstStyle/>
          <a:p>
            <a:r>
              <a:rPr lang="en-US" dirty="0"/>
              <a:t>Thank You </a:t>
            </a:r>
          </a:p>
        </p:txBody>
      </p:sp>
    </p:spTree>
    <p:extLst>
      <p:ext uri="{BB962C8B-B14F-4D97-AF65-F5344CB8AC3E}">
        <p14:creationId xmlns:p14="http://schemas.microsoft.com/office/powerpoint/2010/main" val="3590448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82E3D-94D9-9122-7759-21638FCDDBD1}"/>
              </a:ext>
            </a:extLst>
          </p:cNvPr>
          <p:cNvSpPr>
            <a:spLocks noGrp="1"/>
          </p:cNvSpPr>
          <p:nvPr>
            <p:ph type="title"/>
          </p:nvPr>
        </p:nvSpPr>
        <p:spPr>
          <a:xfrm>
            <a:off x="419272" y="265946"/>
            <a:ext cx="6643637" cy="1325563"/>
          </a:xfrm>
        </p:spPr>
        <p:txBody>
          <a:bodyPr vert="horz" lIns="91440" tIns="45720" rIns="91440" bIns="45720" rtlCol="0" anchor="ctr">
            <a:normAutofit/>
          </a:bodyPr>
          <a:lstStyle/>
          <a:p>
            <a:r>
              <a:rPr lang="en-US" sz="4200" b="1" kern="1200" dirty="0">
                <a:latin typeface="+mn-lt"/>
                <a:ea typeface="+mj-ea"/>
                <a:cs typeface="+mj-cs"/>
              </a:rPr>
              <a:t>TB Elimination Strategies, 2022-2026</a:t>
            </a:r>
          </a:p>
        </p:txBody>
      </p:sp>
      <p:sp>
        <p:nvSpPr>
          <p:cNvPr id="13" name="Text Placeholder 2">
            <a:extLst>
              <a:ext uri="{FF2B5EF4-FFF2-40B4-BE49-F238E27FC236}">
                <a16:creationId xmlns:a16="http://schemas.microsoft.com/office/drawing/2014/main" id="{3EFD83DF-0793-095D-C718-56A43058B013}"/>
              </a:ext>
            </a:extLst>
          </p:cNvPr>
          <p:cNvSpPr>
            <a:spLocks noGrp="1"/>
          </p:cNvSpPr>
          <p:nvPr>
            <p:ph type="body" idx="1"/>
          </p:nvPr>
        </p:nvSpPr>
        <p:spPr>
          <a:xfrm>
            <a:off x="401411" y="1872586"/>
            <a:ext cx="8341177" cy="414664"/>
          </a:xfrm>
        </p:spPr>
        <p:txBody>
          <a:bodyPr>
            <a:noAutofit/>
          </a:bodyPr>
          <a:lstStyle/>
          <a:p>
            <a:r>
              <a:rPr lang="en-US" sz="2400" b="1" dirty="0"/>
              <a:t>Centers for Disease Control and Prevention (CDC) – Division of TB Elimination (DTBE) </a:t>
            </a:r>
          </a:p>
        </p:txBody>
      </p:sp>
      <p:pic>
        <p:nvPicPr>
          <p:cNvPr id="8" name="Picture 7">
            <a:extLst>
              <a:ext uri="{FF2B5EF4-FFF2-40B4-BE49-F238E27FC236}">
                <a16:creationId xmlns:a16="http://schemas.microsoft.com/office/drawing/2014/main" id="{F31443C8-9212-4007-162A-4AE8E9706EA3}"/>
              </a:ext>
            </a:extLst>
          </p:cNvPr>
          <p:cNvPicPr>
            <a:picLocks noChangeAspect="1"/>
          </p:cNvPicPr>
          <p:nvPr/>
        </p:nvPicPr>
        <p:blipFill>
          <a:blip r:embed="rId3"/>
          <a:srcRect l="20978" r="20134"/>
          <a:stretch/>
        </p:blipFill>
        <p:spPr>
          <a:xfrm>
            <a:off x="419272" y="2383521"/>
            <a:ext cx="3590280" cy="3419736"/>
          </a:xfrm>
          <a:prstGeom prst="rect">
            <a:avLst/>
          </a:prstGeom>
          <a:noFill/>
        </p:spPr>
      </p:pic>
      <p:sp>
        <p:nvSpPr>
          <p:cNvPr id="6" name="TextBox 5">
            <a:extLst>
              <a:ext uri="{FF2B5EF4-FFF2-40B4-BE49-F238E27FC236}">
                <a16:creationId xmlns:a16="http://schemas.microsoft.com/office/drawing/2014/main" id="{C865AD81-80D7-B8E3-94F7-15492E72F024}"/>
              </a:ext>
            </a:extLst>
          </p:cNvPr>
          <p:cNvSpPr txBox="1"/>
          <p:nvPr/>
        </p:nvSpPr>
        <p:spPr>
          <a:xfrm>
            <a:off x="489574" y="5423201"/>
            <a:ext cx="3887391" cy="823912"/>
          </a:xfrm>
          <a:prstGeom prst="rect">
            <a:avLst/>
          </a:prstGeom>
        </p:spPr>
        <p:txBody>
          <a:bodyPr vert="horz" lIns="91440" tIns="45720" rIns="91440" bIns="45720" rtlCol="0" anchor="b">
            <a:normAutofit/>
          </a:bodyPr>
          <a:lstStyle/>
          <a:p>
            <a:pPr defTabSz="685800">
              <a:lnSpc>
                <a:spcPct val="90000"/>
              </a:lnSpc>
              <a:spcBef>
                <a:spcPts val="750"/>
              </a:spcBef>
            </a:pPr>
            <a:r>
              <a:rPr lang="en-US" sz="1100" kern="1200" dirty="0">
                <a:latin typeface="+mn-lt"/>
                <a:ea typeface="+mn-ea"/>
                <a:cs typeface="+mn-cs"/>
                <a:hlinkClick r:id="rId4"/>
              </a:rPr>
              <a:t>https://www.cdc.gov/nchhstp/priorities/tuberculosis-elimination.html</a:t>
            </a:r>
            <a:r>
              <a:rPr lang="en-US" sz="1100" kern="1200" dirty="0">
                <a:latin typeface="+mn-lt"/>
                <a:ea typeface="+mn-ea"/>
                <a:cs typeface="+mn-cs"/>
              </a:rPr>
              <a:t> </a:t>
            </a:r>
          </a:p>
        </p:txBody>
      </p:sp>
      <p:sp>
        <p:nvSpPr>
          <p:cNvPr id="3" name="Content Placeholder 2">
            <a:extLst>
              <a:ext uri="{FF2B5EF4-FFF2-40B4-BE49-F238E27FC236}">
                <a16:creationId xmlns:a16="http://schemas.microsoft.com/office/drawing/2014/main" id="{1D694CAC-E7CB-560F-3810-E60406A9B7CE}"/>
              </a:ext>
            </a:extLst>
          </p:cNvPr>
          <p:cNvSpPr>
            <a:spLocks noGrp="1"/>
          </p:cNvSpPr>
          <p:nvPr>
            <p:ph sz="quarter" idx="4"/>
          </p:nvPr>
        </p:nvSpPr>
        <p:spPr>
          <a:xfrm>
            <a:off x="3898234" y="2415421"/>
            <a:ext cx="5020298" cy="3684588"/>
          </a:xfrm>
        </p:spPr>
        <p:txBody>
          <a:bodyPr vert="horz" lIns="91440" tIns="45720" rIns="91440" bIns="45720" rtlCol="0">
            <a:noAutofit/>
          </a:bodyPr>
          <a:lstStyle/>
          <a:p>
            <a:pPr lvl="1"/>
            <a:r>
              <a:rPr lang="en-US" sz="2400" dirty="0"/>
              <a:t>Eliminate TB – defined as &lt;1 case/million persons annually</a:t>
            </a:r>
          </a:p>
          <a:p>
            <a:pPr lvl="1"/>
            <a:r>
              <a:rPr lang="en-US" sz="2400" dirty="0"/>
              <a:t>Goals:</a:t>
            </a:r>
          </a:p>
          <a:p>
            <a:pPr lvl="2">
              <a:buSzPct val="70000"/>
              <a:buFont typeface="Wingdings 3" panose="05040102010807070707" pitchFamily="18" charset="2"/>
              <a:buChar char=""/>
            </a:pPr>
            <a:r>
              <a:rPr lang="en-US" sz="2400" dirty="0"/>
              <a:t>Reduce number of new infections</a:t>
            </a:r>
          </a:p>
          <a:p>
            <a:pPr lvl="2">
              <a:buSzPct val="70000"/>
              <a:buFont typeface="Wingdings 3" panose="05040102010807070707" pitchFamily="18" charset="2"/>
              <a:buChar char=""/>
            </a:pPr>
            <a:r>
              <a:rPr lang="en-US" sz="2400" dirty="0"/>
              <a:t>Lower morbidity and mortality</a:t>
            </a:r>
          </a:p>
          <a:p>
            <a:pPr lvl="2">
              <a:buSzPct val="70000"/>
              <a:buFont typeface="Wingdings 3" panose="05040102010807070707" pitchFamily="18" charset="2"/>
              <a:buChar char=""/>
            </a:pPr>
            <a:r>
              <a:rPr lang="en-US" sz="2400" dirty="0"/>
              <a:t>Reduce health disparities and promote health equity</a:t>
            </a:r>
          </a:p>
        </p:txBody>
      </p:sp>
      <p:sp>
        <p:nvSpPr>
          <p:cNvPr id="15" name="Slide Number Placeholder 6">
            <a:extLst>
              <a:ext uri="{FF2B5EF4-FFF2-40B4-BE49-F238E27FC236}">
                <a16:creationId xmlns:a16="http://schemas.microsoft.com/office/drawing/2014/main" id="{88627A64-5554-B6AD-6895-765A06B968CD}"/>
              </a:ext>
            </a:extLst>
          </p:cNvPr>
          <p:cNvSpPr>
            <a:spLocks noGrp="1"/>
          </p:cNvSpPr>
          <p:nvPr>
            <p:ph type="sldNum" sz="quarter" idx="12"/>
          </p:nvPr>
        </p:nvSpPr>
        <p:spPr>
          <a:xfrm>
            <a:off x="6457950" y="6356351"/>
            <a:ext cx="2057400" cy="365125"/>
          </a:xfrm>
        </p:spPr>
        <p:txBody>
          <a:bodyPr/>
          <a:lstStyle/>
          <a:p>
            <a:pPr>
              <a:spcAft>
                <a:spcPts val="600"/>
              </a:spcAft>
            </a:pPr>
            <a:fld id="{6B6B54E4-5A71-4511-84E9-33A1CA2A9EE3}" type="slidenum">
              <a:rPr lang="en-US" smtClean="0"/>
              <a:pPr>
                <a:spcAft>
                  <a:spcPts val="600"/>
                </a:spcAft>
              </a:pPr>
              <a:t>6</a:t>
            </a:fld>
            <a:endParaRPr lang="en-US"/>
          </a:p>
        </p:txBody>
      </p:sp>
    </p:spTree>
    <p:extLst>
      <p:ext uri="{BB962C8B-B14F-4D97-AF65-F5344CB8AC3E}">
        <p14:creationId xmlns:p14="http://schemas.microsoft.com/office/powerpoint/2010/main" val="859413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5DFA-4CA9-8971-044D-D88CBB7D5429}"/>
              </a:ext>
            </a:extLst>
          </p:cNvPr>
          <p:cNvSpPr>
            <a:spLocks noGrp="1"/>
          </p:cNvSpPr>
          <p:nvPr>
            <p:ph type="title"/>
          </p:nvPr>
        </p:nvSpPr>
        <p:spPr/>
        <p:txBody>
          <a:bodyPr/>
          <a:lstStyle/>
          <a:p>
            <a:r>
              <a:rPr lang="en-US" dirty="0"/>
              <a:t>TB Overview </a:t>
            </a:r>
          </a:p>
        </p:txBody>
      </p:sp>
      <p:sp>
        <p:nvSpPr>
          <p:cNvPr id="3" name="Text Placeholder 2">
            <a:extLst>
              <a:ext uri="{FF2B5EF4-FFF2-40B4-BE49-F238E27FC236}">
                <a16:creationId xmlns:a16="http://schemas.microsoft.com/office/drawing/2014/main" id="{11A96082-B0AA-461A-C1E6-767311EB691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74074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F68AD-93CE-4A42-9905-6D2D0A3BD1F0}"/>
              </a:ext>
            </a:extLst>
          </p:cNvPr>
          <p:cNvSpPr>
            <a:spLocks noGrp="1"/>
          </p:cNvSpPr>
          <p:nvPr>
            <p:ph type="title"/>
          </p:nvPr>
        </p:nvSpPr>
        <p:spPr/>
        <p:txBody>
          <a:bodyPr anchor="ctr">
            <a:normAutofit/>
          </a:bodyPr>
          <a:lstStyle/>
          <a:p>
            <a:r>
              <a:rPr lang="en-US" sz="4200" dirty="0"/>
              <a:t>Tuberculosis</a:t>
            </a:r>
          </a:p>
        </p:txBody>
      </p:sp>
      <p:sp>
        <p:nvSpPr>
          <p:cNvPr id="6" name="Slide Number Placeholder 5" hidden="1">
            <a:extLst>
              <a:ext uri="{FF2B5EF4-FFF2-40B4-BE49-F238E27FC236}">
                <a16:creationId xmlns:a16="http://schemas.microsoft.com/office/drawing/2014/main" id="{9D9AF997-81EB-40C4-AF26-B37696D760F5}"/>
              </a:ext>
            </a:extLst>
          </p:cNvPr>
          <p:cNvSpPr>
            <a:spLocks noGrp="1"/>
          </p:cNvSpPr>
          <p:nvPr>
            <p:ph type="sldNum" sz="quarter" idx="4294967295"/>
          </p:nvPr>
        </p:nvSpPr>
        <p:spPr>
          <a:xfrm>
            <a:off x="7086600" y="6356350"/>
            <a:ext cx="2057400" cy="365125"/>
          </a:xfrm>
          <a:prstGeom prst="rect">
            <a:avLst/>
          </a:prstGeom>
        </p:spPr>
        <p:txBody>
          <a:bodyPr vert="horz" lIns="68580" tIns="34290" rIns="68580" bIns="34290"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450"/>
              </a:spcAft>
              <a:buClrTx/>
              <a:buSzTx/>
              <a:buFontTx/>
              <a:buNone/>
              <a:tabLst/>
              <a:defRPr/>
            </a:pPr>
            <a:fld id="{21EDE7A0-2A40-4843-A4BA-64BCA4242F6B}"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450"/>
                </a:spcAft>
                <a:buClrTx/>
                <a:buSzTx/>
                <a:buFontTx/>
                <a:buNone/>
                <a:tabLst/>
                <a:defRPr/>
              </a:pPr>
              <a:t>8</a:t>
            </a:fld>
            <a:endParaRPr kumimoji="0" lang="en-US" alt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30" name="Picture 6" descr="An animated graphic shows TB germs spreading from one person to another.">
            <a:extLst>
              <a:ext uri="{FF2B5EF4-FFF2-40B4-BE49-F238E27FC236}">
                <a16:creationId xmlns:a16="http://schemas.microsoft.com/office/drawing/2014/main" id="{A9C1DF39-C44E-F554-CC8A-77CF1A868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999" y="1629654"/>
            <a:ext cx="7234357" cy="453955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6F5480F-F887-2493-2B40-8FCA2862C046}"/>
              </a:ext>
            </a:extLst>
          </p:cNvPr>
          <p:cNvSpPr txBox="1"/>
          <p:nvPr/>
        </p:nvSpPr>
        <p:spPr>
          <a:xfrm>
            <a:off x="1050999" y="6185115"/>
            <a:ext cx="6286946"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Centers for Disease Control and Prevention. 2024. TB Transmission (image).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https://www.cdc.gov/tb/causes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4" name="Diagram 13">
            <a:extLst>
              <a:ext uri="{FF2B5EF4-FFF2-40B4-BE49-F238E27FC236}">
                <a16:creationId xmlns:a16="http://schemas.microsoft.com/office/drawing/2014/main" id="{93CDDE1F-A2AE-57F6-0B3A-FF89B984ABCA}"/>
              </a:ext>
            </a:extLst>
          </p:cNvPr>
          <p:cNvGraphicFramePr/>
          <p:nvPr>
            <p:extLst>
              <p:ext uri="{D42A27DB-BD31-4B8C-83A1-F6EECF244321}">
                <p14:modId xmlns:p14="http://schemas.microsoft.com/office/powerpoint/2010/main" val="1984345480"/>
              </p:ext>
            </p:extLst>
          </p:nvPr>
        </p:nvGraphicFramePr>
        <p:xfrm>
          <a:off x="267629" y="1457398"/>
          <a:ext cx="8608741" cy="53055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8232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graphicEl>
                                              <a:dgm id="{F68C0487-4E6D-44FB-B92A-E24F8BCF23E6}"/>
                                            </p:graphicEl>
                                          </p:spTgt>
                                        </p:tgtEl>
                                        <p:attrNameLst>
                                          <p:attrName>style.visibility</p:attrName>
                                        </p:attrNameLst>
                                      </p:cBhvr>
                                      <p:to>
                                        <p:strVal val="visible"/>
                                      </p:to>
                                    </p:set>
                                    <p:animEffect transition="in" filter="randombar(horizontal)">
                                      <p:cBhvr>
                                        <p:cTn id="7" dur="500"/>
                                        <p:tgtEl>
                                          <p:spTgt spid="14">
                                            <p:graphicEl>
                                              <a:dgm id="{F68C0487-4E6D-44FB-B92A-E24F8BCF23E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graphicEl>
                                              <a:dgm id="{4BCCA0A7-8C9A-4290-ADA8-EED5B95D90FB}"/>
                                            </p:graphicEl>
                                          </p:spTgt>
                                        </p:tgtEl>
                                        <p:attrNameLst>
                                          <p:attrName>style.visibility</p:attrName>
                                        </p:attrNameLst>
                                      </p:cBhvr>
                                      <p:to>
                                        <p:strVal val="visible"/>
                                      </p:to>
                                    </p:set>
                                    <p:animEffect transition="in" filter="randombar(horizontal)">
                                      <p:cBhvr>
                                        <p:cTn id="12" dur="500"/>
                                        <p:tgtEl>
                                          <p:spTgt spid="14">
                                            <p:graphicEl>
                                              <a:dgm id="{4BCCA0A7-8C9A-4290-ADA8-EED5B95D90F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graphicEl>
                                              <a:dgm id="{BC6485B0-BE77-40E4-95E9-A7015264872C}"/>
                                            </p:graphicEl>
                                          </p:spTgt>
                                        </p:tgtEl>
                                        <p:attrNameLst>
                                          <p:attrName>style.visibility</p:attrName>
                                        </p:attrNameLst>
                                      </p:cBhvr>
                                      <p:to>
                                        <p:strVal val="visible"/>
                                      </p:to>
                                    </p:set>
                                    <p:animEffect transition="in" filter="randombar(horizontal)">
                                      <p:cBhvr>
                                        <p:cTn id="17" dur="500"/>
                                        <p:tgtEl>
                                          <p:spTgt spid="14">
                                            <p:graphicEl>
                                              <a:dgm id="{BC6485B0-BE77-40E4-95E9-A7015264872C}"/>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graphicEl>
                                              <a:dgm id="{984AFC36-C351-48FD-94D4-A553BC468360}"/>
                                            </p:graphicEl>
                                          </p:spTgt>
                                        </p:tgtEl>
                                        <p:attrNameLst>
                                          <p:attrName>style.visibility</p:attrName>
                                        </p:attrNameLst>
                                      </p:cBhvr>
                                      <p:to>
                                        <p:strVal val="visible"/>
                                      </p:to>
                                    </p:set>
                                    <p:animEffect transition="in" filter="randombar(horizontal)">
                                      <p:cBhvr>
                                        <p:cTn id="22" dur="500"/>
                                        <p:tgtEl>
                                          <p:spTgt spid="14">
                                            <p:graphicEl>
                                              <a:dgm id="{984AFC36-C351-48FD-94D4-A553BC468360}"/>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graphicEl>
                                              <a:dgm id="{8A6B1BC4-F38C-4E92-9211-8DD06A1FED85}"/>
                                            </p:graphicEl>
                                          </p:spTgt>
                                        </p:tgtEl>
                                        <p:attrNameLst>
                                          <p:attrName>style.visibility</p:attrName>
                                        </p:attrNameLst>
                                      </p:cBhvr>
                                      <p:to>
                                        <p:strVal val="visible"/>
                                      </p:to>
                                    </p:set>
                                    <p:animEffect transition="in" filter="randombar(horizontal)">
                                      <p:cBhvr>
                                        <p:cTn id="27" dur="500"/>
                                        <p:tgtEl>
                                          <p:spTgt spid="14">
                                            <p:graphicEl>
                                              <a:dgm id="{8A6B1BC4-F38C-4E92-9211-8DD06A1FED8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1985E9-36DB-369B-2CDB-FAFB4C6DE484}"/>
              </a:ext>
            </a:extLst>
          </p:cNvPr>
          <p:cNvSpPr>
            <a:spLocks noGrp="1"/>
          </p:cNvSpPr>
          <p:nvPr>
            <p:ph sz="half" idx="2"/>
          </p:nvPr>
        </p:nvSpPr>
        <p:spPr>
          <a:xfrm>
            <a:off x="5279599" y="2006600"/>
            <a:ext cx="3396050" cy="4351338"/>
          </a:xfr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5400000" scaled="1"/>
            <a:tileRect/>
          </a:gradFill>
        </p:spPr>
        <p:txBody>
          <a:bodyPr>
            <a:normAutofit/>
          </a:bodyPr>
          <a:lstStyle/>
          <a:p>
            <a:pPr marL="0" indent="0">
              <a:buNone/>
            </a:pPr>
            <a:r>
              <a:rPr lang="en-US" sz="2600" b="1" dirty="0"/>
              <a:t>Active TB Disease</a:t>
            </a:r>
          </a:p>
          <a:p>
            <a:r>
              <a:rPr lang="en-US" sz="2000" dirty="0"/>
              <a:t>Number of TB organisms increase with clinical and/or radiologic manifestations</a:t>
            </a:r>
            <a:endParaRPr lang="en-US" sz="2000" b="1" dirty="0"/>
          </a:p>
          <a:p>
            <a:pPr lvl="1">
              <a:buSzPct val="70000"/>
              <a:buFont typeface="Wingdings 3" panose="05040102010807070707" pitchFamily="18" charset="2"/>
              <a:buChar char=""/>
            </a:pPr>
            <a:r>
              <a:rPr lang="en-US" sz="2000" u="sng" dirty="0"/>
              <a:t>Pulmonary:</a:t>
            </a:r>
            <a:r>
              <a:rPr lang="en-US" sz="2000" dirty="0"/>
              <a:t> cough, fever/chills, night sweats, weight loss</a:t>
            </a:r>
          </a:p>
          <a:p>
            <a:pPr lvl="1">
              <a:buSzPct val="70000"/>
              <a:buFont typeface="Wingdings 3" panose="05040102010807070707" pitchFamily="18" charset="2"/>
              <a:buChar char=""/>
            </a:pPr>
            <a:r>
              <a:rPr lang="en-US" sz="2000" u="sng" dirty="0"/>
              <a:t>Extrapulmonary: </a:t>
            </a:r>
            <a:r>
              <a:rPr lang="en-US" sz="2000" dirty="0"/>
              <a:t>symptoms depending on site (e.g., lymph, bone, pleural space, central nervous system) </a:t>
            </a:r>
          </a:p>
          <a:p>
            <a:endParaRPr lang="en-US" sz="2600" dirty="0"/>
          </a:p>
        </p:txBody>
      </p:sp>
      <p:sp>
        <p:nvSpPr>
          <p:cNvPr id="12" name="Title 3">
            <a:extLst>
              <a:ext uri="{FF2B5EF4-FFF2-40B4-BE49-F238E27FC236}">
                <a16:creationId xmlns:a16="http://schemas.microsoft.com/office/drawing/2014/main" id="{0990FC0F-CD67-A1CA-AF97-C4FB85CA67FB}"/>
              </a:ext>
            </a:extLst>
          </p:cNvPr>
          <p:cNvSpPr>
            <a:spLocks noGrp="1"/>
          </p:cNvSpPr>
          <p:nvPr>
            <p:ph type="title"/>
          </p:nvPr>
        </p:nvSpPr>
        <p:spPr>
          <a:xfrm>
            <a:off x="1703258" y="270041"/>
            <a:ext cx="6834395" cy="1325563"/>
          </a:xfrm>
        </p:spPr>
        <p:txBody>
          <a:bodyPr>
            <a:normAutofit/>
          </a:bodyPr>
          <a:lstStyle/>
          <a:p>
            <a:r>
              <a:rPr lang="en-US" sz="4200" dirty="0"/>
              <a:t>Binary Description of TB</a:t>
            </a:r>
          </a:p>
        </p:txBody>
      </p:sp>
      <p:sp>
        <p:nvSpPr>
          <p:cNvPr id="2" name="Content Placeholder 1">
            <a:extLst>
              <a:ext uri="{FF2B5EF4-FFF2-40B4-BE49-F238E27FC236}">
                <a16:creationId xmlns:a16="http://schemas.microsoft.com/office/drawing/2014/main" id="{286C463E-5514-E57E-50CF-01F701E8D0D4}"/>
              </a:ext>
            </a:extLst>
          </p:cNvPr>
          <p:cNvSpPr>
            <a:spLocks noGrp="1"/>
          </p:cNvSpPr>
          <p:nvPr>
            <p:ph sz="half" idx="1"/>
          </p:nvPr>
        </p:nvSpPr>
        <p:spPr>
          <a:xfrm>
            <a:off x="1804192" y="2006600"/>
            <a:ext cx="3258054" cy="4351338"/>
          </a:xfrm>
          <a:gradFill flip="none" rotWithShape="1">
            <a:gsLst>
              <a:gs pos="0">
                <a:srgbClr val="AEC3DC">
                  <a:tint val="66000"/>
                  <a:satMod val="160000"/>
                </a:srgbClr>
              </a:gs>
              <a:gs pos="50000">
                <a:srgbClr val="AEC3DC">
                  <a:tint val="44500"/>
                  <a:satMod val="160000"/>
                </a:srgbClr>
              </a:gs>
              <a:gs pos="100000">
                <a:srgbClr val="AEC3DC">
                  <a:tint val="23500"/>
                  <a:satMod val="160000"/>
                </a:srgbClr>
              </a:gs>
            </a:gsLst>
            <a:lin ang="5400000" scaled="1"/>
            <a:tileRect/>
          </a:gradFill>
        </p:spPr>
        <p:txBody>
          <a:bodyPr>
            <a:normAutofit/>
          </a:bodyPr>
          <a:lstStyle/>
          <a:p>
            <a:pPr marL="0" indent="0">
              <a:buNone/>
            </a:pPr>
            <a:r>
              <a:rPr lang="en-US" b="1" dirty="0"/>
              <a:t>Latent TB Infection</a:t>
            </a:r>
          </a:p>
          <a:p>
            <a:r>
              <a:rPr lang="en-US" sz="2000" dirty="0"/>
              <a:t>Individual harbors low numbers of viable TB organisms without clinical or radiologic findings of active disease </a:t>
            </a:r>
          </a:p>
          <a:p>
            <a:pPr lvl="1">
              <a:buSzPct val="70000"/>
              <a:buFont typeface="Wingdings 3" panose="05040102010807070707" pitchFamily="18" charset="2"/>
              <a:buChar char=""/>
            </a:pPr>
            <a:r>
              <a:rPr lang="en-US" sz="2000" dirty="0"/>
              <a:t>Positive TB blood or skin test</a:t>
            </a:r>
          </a:p>
          <a:p>
            <a:pPr lvl="1">
              <a:buSzPct val="70000"/>
              <a:buFont typeface="Wingdings 3" panose="05040102010807070707" pitchFamily="18" charset="2"/>
              <a:buChar char=""/>
            </a:pPr>
            <a:r>
              <a:rPr lang="en-US" sz="2000" dirty="0"/>
              <a:t>Chest radiograph not-consistent with TB</a:t>
            </a:r>
          </a:p>
          <a:p>
            <a:pPr lvl="1">
              <a:buSzPct val="70000"/>
              <a:buFont typeface="Wingdings 3" panose="05040102010807070707" pitchFamily="18" charset="2"/>
              <a:buChar char=""/>
            </a:pPr>
            <a:r>
              <a:rPr lang="en-US" sz="2000" dirty="0"/>
              <a:t>No symptoms</a:t>
            </a:r>
          </a:p>
          <a:p>
            <a:pPr lvl="1">
              <a:buSzPct val="70000"/>
              <a:buFont typeface="Wingdings 3" panose="05040102010807070707" pitchFamily="18" charset="2"/>
              <a:buChar char=""/>
            </a:pPr>
            <a:r>
              <a:rPr lang="en-US" sz="2000" dirty="0"/>
              <a:t>Non-infectious</a:t>
            </a:r>
          </a:p>
          <a:p>
            <a:pPr marL="0" indent="0">
              <a:buNone/>
            </a:pPr>
            <a:endParaRPr lang="en-US" sz="2400" dirty="0"/>
          </a:p>
          <a:p>
            <a:endParaRPr lang="en-US" sz="2400" dirty="0"/>
          </a:p>
          <a:p>
            <a:endParaRPr lang="en-US" dirty="0"/>
          </a:p>
          <a:p>
            <a:endParaRPr lang="en-US" dirty="0"/>
          </a:p>
        </p:txBody>
      </p:sp>
    </p:spTree>
    <p:extLst>
      <p:ext uri="{BB962C8B-B14F-4D97-AF65-F5344CB8AC3E}">
        <p14:creationId xmlns:p14="http://schemas.microsoft.com/office/powerpoint/2010/main" val="144393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theme/theme1.xml><?xml version="1.0" encoding="utf-8"?>
<a:theme xmlns:a="http://schemas.openxmlformats.org/drawingml/2006/main" name="Dark Room">
  <a:themeElements>
    <a:clrScheme name="HHS Bright Room">
      <a:dk1>
        <a:srgbClr val="022167"/>
      </a:dk1>
      <a:lt1>
        <a:srgbClr val="FFFFFF"/>
      </a:lt1>
      <a:dk2>
        <a:srgbClr val="000000"/>
      </a:dk2>
      <a:lt2>
        <a:srgbClr val="D1D3D3"/>
      </a:lt2>
      <a:accent1>
        <a:srgbClr val="FFC600"/>
      </a:accent1>
      <a:accent2>
        <a:srgbClr val="AB2328"/>
      </a:accent2>
      <a:accent3>
        <a:srgbClr val="6CC04A"/>
      </a:accent3>
      <a:accent4>
        <a:srgbClr val="6DABE4"/>
      </a:accent4>
      <a:accent5>
        <a:srgbClr val="B47E00"/>
      </a:accent5>
      <a:accent6>
        <a:srgbClr val="FF8300"/>
      </a:accent6>
      <a:hlink>
        <a:srgbClr val="00B3E3"/>
      </a:hlink>
      <a:folHlink>
        <a:srgbClr val="7D868C"/>
      </a:folHlink>
    </a:clrScheme>
    <a:fontScheme name="Rockwell+Verdana">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External-Presentation-4x3" id="{41D8178C-5178-45C2-A508-4EA363C0D568}" vid="{BBAE0CCB-1017-4C99-A430-668F112853D4}"/>
    </a:ext>
  </a:extLst>
</a:theme>
</file>

<file path=ppt/theme/theme10.xml><?xml version="1.0" encoding="utf-8"?>
<a:theme xmlns:a="http://schemas.openxmlformats.org/drawingml/2006/main" name="1_DSHS Slide Layout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Powerpoint-Template.potx" id="{6FC93773-1777-49B8-B085-21A8058814C0}" vid="{AFDF2EBF-DC16-4258-9B11-8246FF8EEFC8}"/>
    </a:ext>
  </a:extLst>
</a:theme>
</file>

<file path=ppt/theme/theme11.xml><?xml version="1.0" encoding="utf-8"?>
<a:theme xmlns:a="http://schemas.openxmlformats.org/drawingml/2006/main" name="2_DSHS Slide Layout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Powerpoint-Template.potx" id="{6FC93773-1777-49B8-B085-21A8058814C0}" vid="{AFDF2EBF-DC16-4258-9B11-8246FF8EEFC8}"/>
    </a:ext>
  </a:extLst>
</a:theme>
</file>

<file path=ppt/theme/theme12.xml><?xml version="1.0" encoding="utf-8"?>
<a:theme xmlns:a="http://schemas.openxmlformats.org/drawingml/2006/main" name="3_DSHS Slide Layout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Powerpoint-Template.potx" id="{6FC93773-1777-49B8-B085-21A8058814C0}" vid="{AFDF2EBF-DC16-4258-9B11-8246FF8EEFC8}"/>
    </a:ext>
  </a:extLst>
</a:theme>
</file>

<file path=ppt/theme/theme13.xml><?xml version="1.0" encoding="utf-8"?>
<a:theme xmlns:a="http://schemas.openxmlformats.org/drawingml/2006/main" name="Office Theme">
  <a:themeElements>
    <a:clrScheme name="HHS Bright Room">
      <a:dk1>
        <a:srgbClr val="022167"/>
      </a:dk1>
      <a:lt1>
        <a:srgbClr val="FFFFFF"/>
      </a:lt1>
      <a:dk2>
        <a:srgbClr val="000000"/>
      </a:dk2>
      <a:lt2>
        <a:srgbClr val="D1D3D3"/>
      </a:lt2>
      <a:accent1>
        <a:srgbClr val="FFC600"/>
      </a:accent1>
      <a:accent2>
        <a:srgbClr val="AB2328"/>
      </a:accent2>
      <a:accent3>
        <a:srgbClr val="6CC04A"/>
      </a:accent3>
      <a:accent4>
        <a:srgbClr val="6DABE4"/>
      </a:accent4>
      <a:accent5>
        <a:srgbClr val="B47E00"/>
      </a:accent5>
      <a:accent6>
        <a:srgbClr val="FF8300"/>
      </a:accent6>
      <a:hlink>
        <a:srgbClr val="00B3E3"/>
      </a:hlink>
      <a:folHlink>
        <a:srgbClr val="7D868C"/>
      </a:folHlink>
    </a:clrScheme>
    <a:fontScheme name="Rockwell+Verdana">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ight Room">
  <a:themeElements>
    <a:clrScheme name="HHS Bright Room">
      <a:dk1>
        <a:srgbClr val="022167"/>
      </a:dk1>
      <a:lt1>
        <a:srgbClr val="FFFFFF"/>
      </a:lt1>
      <a:dk2>
        <a:srgbClr val="000000"/>
      </a:dk2>
      <a:lt2>
        <a:srgbClr val="D1D3D3"/>
      </a:lt2>
      <a:accent1>
        <a:srgbClr val="FFC600"/>
      </a:accent1>
      <a:accent2>
        <a:srgbClr val="AB2328"/>
      </a:accent2>
      <a:accent3>
        <a:srgbClr val="6CC04A"/>
      </a:accent3>
      <a:accent4>
        <a:srgbClr val="6DABE4"/>
      </a:accent4>
      <a:accent5>
        <a:srgbClr val="B47E00"/>
      </a:accent5>
      <a:accent6>
        <a:srgbClr val="FF8300"/>
      </a:accent6>
      <a:hlink>
        <a:srgbClr val="00B3E3"/>
      </a:hlink>
      <a:folHlink>
        <a:srgbClr val="7D868C"/>
      </a:folHlink>
    </a:clrScheme>
    <a:fontScheme name="Rockwell+Verdana">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External-Presentation-4x3" id="{41D8178C-5178-45C2-A508-4EA363C0D568}" vid="{F3CE74AB-CA11-41F1-B683-7DCF104CD65F}"/>
    </a:ext>
  </a:extLst>
</a:theme>
</file>

<file path=ppt/theme/theme3.xml><?xml version="1.0" encoding="utf-8"?>
<a:theme xmlns:a="http://schemas.openxmlformats.org/drawingml/2006/main" name="DSHS Slide Theme">
  <a:themeElements>
    <a:clrScheme name="DSHS">
      <a:dk1>
        <a:srgbClr val="000000"/>
      </a:dk1>
      <a:lt1>
        <a:sysClr val="window" lastClr="FFFFFF"/>
      </a:lt1>
      <a:dk2>
        <a:srgbClr val="44546A"/>
      </a:dk2>
      <a:lt2>
        <a:srgbClr val="E7E6E6"/>
      </a:lt2>
      <a:accent1>
        <a:srgbClr val="003087"/>
      </a:accent1>
      <a:accent2>
        <a:srgbClr val="C00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Powerpoint-Template.potx" id="{6FC93773-1777-49B8-B085-21A8058814C0}" vid="{683E1146-0F7A-4BF5-8A2F-3CF7ECB0942A}"/>
    </a:ext>
  </a:extLst>
</a:theme>
</file>

<file path=ppt/theme/theme4.xml><?xml version="1.0" encoding="utf-8"?>
<a:theme xmlns:a="http://schemas.openxmlformats.org/drawingml/2006/main" name="DSHS Slide Layout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Powerpoint-Template.potx" id="{6FC93773-1777-49B8-B085-21A8058814C0}" vid="{AFDF2EBF-DC16-4258-9B11-8246FF8EEFC8}"/>
    </a:ext>
  </a:extLst>
</a:theme>
</file>

<file path=ppt/theme/theme5.xml><?xml version="1.0" encoding="utf-8"?>
<a:theme xmlns:a="http://schemas.openxmlformats.org/drawingml/2006/main" name="DSHS Slide Layout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Powerpoint-Template.potx" id="{6FC93773-1777-49B8-B085-21A8058814C0}" vid="{4124A9E9-EF70-4508-B786-ECE044002AD0}"/>
    </a:ext>
  </a:extLst>
</a:theme>
</file>

<file path=ppt/theme/theme6.xml><?xml version="1.0" encoding="utf-8"?>
<a:theme xmlns:a="http://schemas.openxmlformats.org/drawingml/2006/main" name="2_Dark Room">
  <a:themeElements>
    <a:clrScheme name="HHS Bright Room">
      <a:dk1>
        <a:srgbClr val="022167"/>
      </a:dk1>
      <a:lt1>
        <a:srgbClr val="FFFFFF"/>
      </a:lt1>
      <a:dk2>
        <a:srgbClr val="000000"/>
      </a:dk2>
      <a:lt2>
        <a:srgbClr val="D1D3D3"/>
      </a:lt2>
      <a:accent1>
        <a:srgbClr val="FFC600"/>
      </a:accent1>
      <a:accent2>
        <a:srgbClr val="AB2328"/>
      </a:accent2>
      <a:accent3>
        <a:srgbClr val="6CC04A"/>
      </a:accent3>
      <a:accent4>
        <a:srgbClr val="6DABE4"/>
      </a:accent4>
      <a:accent5>
        <a:srgbClr val="B47E00"/>
      </a:accent5>
      <a:accent6>
        <a:srgbClr val="FF8300"/>
      </a:accent6>
      <a:hlink>
        <a:srgbClr val="00B3E3"/>
      </a:hlink>
      <a:folHlink>
        <a:srgbClr val="7D868C"/>
      </a:folHlink>
    </a:clrScheme>
    <a:fontScheme name="Rockwell+Verdana">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External-Presentation-16x9" id="{2281CF85-0B55-43B4-A180-7A7F6E271A69}" vid="{5DE0D6BC-FC03-48D2-9B94-BDE3C0005539}"/>
    </a:ext>
  </a:extLst>
</a:theme>
</file>

<file path=ppt/theme/theme7.xml><?xml version="1.0" encoding="utf-8"?>
<a:theme xmlns:a="http://schemas.openxmlformats.org/drawingml/2006/main" name="1_Bright Room">
  <a:themeElements>
    <a:clrScheme name="HHS Bright Room">
      <a:dk1>
        <a:srgbClr val="022167"/>
      </a:dk1>
      <a:lt1>
        <a:srgbClr val="FFFFFF"/>
      </a:lt1>
      <a:dk2>
        <a:srgbClr val="000000"/>
      </a:dk2>
      <a:lt2>
        <a:srgbClr val="D1D3D3"/>
      </a:lt2>
      <a:accent1>
        <a:srgbClr val="FFC600"/>
      </a:accent1>
      <a:accent2>
        <a:srgbClr val="AB2328"/>
      </a:accent2>
      <a:accent3>
        <a:srgbClr val="6CC04A"/>
      </a:accent3>
      <a:accent4>
        <a:srgbClr val="6DABE4"/>
      </a:accent4>
      <a:accent5>
        <a:srgbClr val="B47E00"/>
      </a:accent5>
      <a:accent6>
        <a:srgbClr val="FF8300"/>
      </a:accent6>
      <a:hlink>
        <a:srgbClr val="00B3E3"/>
      </a:hlink>
      <a:folHlink>
        <a:srgbClr val="7D868C"/>
      </a:folHlink>
    </a:clrScheme>
    <a:fontScheme name="Rockwell+Verdana">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External-Presentation-16x9" id="{2281CF85-0B55-43B4-A180-7A7F6E271A69}" vid="{67EDC2A6-1984-4C10-B262-F99E274B697F}"/>
    </a:ext>
  </a:extLst>
</a:theme>
</file>

<file path=ppt/theme/theme8.xml><?xml version="1.0" encoding="utf-8"?>
<a:theme xmlns:a="http://schemas.openxmlformats.org/drawingml/2006/main" name="3_Dark Room">
  <a:themeElements>
    <a:clrScheme name="HHS Bright Room">
      <a:dk1>
        <a:srgbClr val="022167"/>
      </a:dk1>
      <a:lt1>
        <a:srgbClr val="FFFFFF"/>
      </a:lt1>
      <a:dk2>
        <a:srgbClr val="000000"/>
      </a:dk2>
      <a:lt2>
        <a:srgbClr val="D1D3D3"/>
      </a:lt2>
      <a:accent1>
        <a:srgbClr val="FFC600"/>
      </a:accent1>
      <a:accent2>
        <a:srgbClr val="AB2328"/>
      </a:accent2>
      <a:accent3>
        <a:srgbClr val="6CC04A"/>
      </a:accent3>
      <a:accent4>
        <a:srgbClr val="6DABE4"/>
      </a:accent4>
      <a:accent5>
        <a:srgbClr val="B47E00"/>
      </a:accent5>
      <a:accent6>
        <a:srgbClr val="FF8300"/>
      </a:accent6>
      <a:hlink>
        <a:srgbClr val="00B3E3"/>
      </a:hlink>
      <a:folHlink>
        <a:srgbClr val="7D868C"/>
      </a:folHlink>
    </a:clrScheme>
    <a:fontScheme name="Rockwell+Verdana">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stribution of Funding.potx" id="{A4039809-DF6C-4ABC-BDC9-FD2A16B34E0D}" vid="{CA5577C8-A5F9-435A-83B2-3E00F1193A0E}"/>
    </a:ext>
  </a:extLst>
</a:theme>
</file>

<file path=ppt/theme/theme9.xml><?xml version="1.0" encoding="utf-8"?>
<a:theme xmlns:a="http://schemas.openxmlformats.org/drawingml/2006/main" name="1_DSHS Slide Theme">
  <a:themeElements>
    <a:clrScheme name="DSHS">
      <a:dk1>
        <a:srgbClr val="000000"/>
      </a:dk1>
      <a:lt1>
        <a:sysClr val="window" lastClr="FFFFFF"/>
      </a:lt1>
      <a:dk2>
        <a:srgbClr val="44546A"/>
      </a:dk2>
      <a:lt2>
        <a:srgbClr val="E7E6E6"/>
      </a:lt2>
      <a:accent1>
        <a:srgbClr val="003087"/>
      </a:accent1>
      <a:accent2>
        <a:srgbClr val="C00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Powerpoint-Template.potx" id="{6FC93773-1777-49B8-B085-21A8058814C0}" vid="{683E1146-0F7A-4BF5-8A2F-3CF7ECB0942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7f2d0e13-cd86-44d8-b458-cec89147025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A75D67BCDDA5044BCF0ABFCA08B3105" ma:contentTypeVersion="16" ma:contentTypeDescription="Create a new document." ma:contentTypeScope="" ma:versionID="2a7d5531a054e234badbd83696ca3c78">
  <xsd:schema xmlns:xsd="http://www.w3.org/2001/XMLSchema" xmlns:xs="http://www.w3.org/2001/XMLSchema" xmlns:p="http://schemas.microsoft.com/office/2006/metadata/properties" xmlns:ns3="7f2d0e13-cd86-44d8-b458-cec89147025c" xmlns:ns4="a1a310d3-3410-4a73-9772-4922b0a06560" targetNamespace="http://schemas.microsoft.com/office/2006/metadata/properties" ma:root="true" ma:fieldsID="395eb72ceb88262936b7915bf0a71fd7" ns3:_="" ns4:_="">
    <xsd:import namespace="7f2d0e13-cd86-44d8-b458-cec89147025c"/>
    <xsd:import namespace="a1a310d3-3410-4a73-9772-4922b0a06560"/>
    <xsd:element name="properties">
      <xsd:complexType>
        <xsd:sequence>
          <xsd:element name="documentManagement">
            <xsd:complexType>
              <xsd:all>
                <xsd:element ref="ns3:MediaServiceMetadata" minOccurs="0"/>
                <xsd:element ref="ns3:MediaServiceFastMetadata" minOccurs="0"/>
                <xsd:element ref="ns3:_activity" minOccurs="0"/>
                <xsd:element ref="ns3:MediaServiceObjectDetectorVersions" minOccurs="0"/>
                <xsd:element ref="ns4:SharedWithUsers" minOccurs="0"/>
                <xsd:element ref="ns4:SharedWithDetails" minOccurs="0"/>
                <xsd:element ref="ns4:SharingHintHash" minOccurs="0"/>
                <xsd:element ref="ns3:MediaServiceDateTaken" minOccurs="0"/>
                <xsd:element ref="ns3:MediaServiceAutoTags" minOccurs="0"/>
                <xsd:element ref="ns3:MediaLengthInSeconds" minOccurs="0"/>
                <xsd:element ref="ns3:MediaServiceSearchProperties" minOccurs="0"/>
                <xsd:element ref="ns3:MediaServiceSystem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2d0e13-cd86-44d8-b458-cec8914702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a310d3-3410-4a73-9772-4922b0a0656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A7BB2D-54BA-4D06-B119-E2F93ED45B66}">
  <ds:schemaRefs>
    <ds:schemaRef ds:uri="7f2d0e13-cd86-44d8-b458-cec89147025c"/>
    <ds:schemaRef ds:uri="a1a310d3-3410-4a73-9772-4922b0a0656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12CC5B6-2E4E-43EB-A825-6962BFF5B62D}">
  <ds:schemaRefs>
    <ds:schemaRef ds:uri="http://schemas.microsoft.com/sharepoint/v3/contenttype/forms"/>
  </ds:schemaRefs>
</ds:datastoreItem>
</file>

<file path=customXml/itemProps3.xml><?xml version="1.0" encoding="utf-8"?>
<ds:datastoreItem xmlns:ds="http://schemas.openxmlformats.org/officeDocument/2006/customXml" ds:itemID="{9127C1E3-627D-41AC-ACF7-2BD9B9830EE5}">
  <ds:schemaRefs>
    <ds:schemaRef ds:uri="7f2d0e13-cd86-44d8-b458-cec89147025c"/>
    <ds:schemaRef ds:uri="a1a310d3-3410-4a73-9772-4922b0a0656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2922</TotalTime>
  <Words>5091</Words>
  <Application>Microsoft Office PowerPoint</Application>
  <PresentationFormat>On-screen Show (4:3)</PresentationFormat>
  <Paragraphs>466</Paragraphs>
  <Slides>54</Slides>
  <Notes>46</Notes>
  <HiddenSlides>0</HiddenSlides>
  <MMClips>0</MMClips>
  <ScaleCrop>false</ScaleCrop>
  <HeadingPairs>
    <vt:vector size="6" baseType="variant">
      <vt:variant>
        <vt:lpstr>Fonts Used</vt:lpstr>
      </vt:variant>
      <vt:variant>
        <vt:i4>8</vt:i4>
      </vt:variant>
      <vt:variant>
        <vt:lpstr>Theme</vt:lpstr>
      </vt:variant>
      <vt:variant>
        <vt:i4>12</vt:i4>
      </vt:variant>
      <vt:variant>
        <vt:lpstr>Slide Titles</vt:lpstr>
      </vt:variant>
      <vt:variant>
        <vt:i4>54</vt:i4>
      </vt:variant>
    </vt:vector>
  </HeadingPairs>
  <TitlesOfParts>
    <vt:vector size="74" baseType="lpstr">
      <vt:lpstr>Arial</vt:lpstr>
      <vt:lpstr>Calibri</vt:lpstr>
      <vt:lpstr>Merriweather Sans</vt:lpstr>
      <vt:lpstr>Noto Sans</vt:lpstr>
      <vt:lpstr>Rockwell</vt:lpstr>
      <vt:lpstr>Symbol</vt:lpstr>
      <vt:lpstr>Verdana</vt:lpstr>
      <vt:lpstr>Wingdings 3</vt:lpstr>
      <vt:lpstr>Dark Room</vt:lpstr>
      <vt:lpstr>Bright Room</vt:lpstr>
      <vt:lpstr>DSHS Slide Theme</vt:lpstr>
      <vt:lpstr>DSHS Slide Layout 3</vt:lpstr>
      <vt:lpstr>DSHS Slide Layout 2</vt:lpstr>
      <vt:lpstr>2_Dark Room</vt:lpstr>
      <vt:lpstr>1_Bright Room</vt:lpstr>
      <vt:lpstr>3_Dark Room</vt:lpstr>
      <vt:lpstr>1_DSHS Slide Theme</vt:lpstr>
      <vt:lpstr>1_DSHS Slide Layout 3</vt:lpstr>
      <vt:lpstr>2_DSHS Slide Layout 3</vt:lpstr>
      <vt:lpstr>3_DSHS Slide Layout 3</vt:lpstr>
      <vt:lpstr>PowerPoint Presentation</vt:lpstr>
      <vt:lpstr>Understanding the Public Health Impact of Tuberculosis Diagnostics</vt:lpstr>
      <vt:lpstr>Objectives</vt:lpstr>
      <vt:lpstr>Leading Cause of Infectious Disease Death Worldwide</vt:lpstr>
      <vt:lpstr>TB in the United States and Texas, 2024</vt:lpstr>
      <vt:lpstr>TB Elimination Strategies, 2022-2026</vt:lpstr>
      <vt:lpstr>TB Overview </vt:lpstr>
      <vt:lpstr>Tuberculosis</vt:lpstr>
      <vt:lpstr>Binary Description of TB</vt:lpstr>
      <vt:lpstr>TB Viewed as a Spectrum</vt:lpstr>
      <vt:lpstr>Importance of Understating TB Diagnostics</vt:lpstr>
      <vt:lpstr>TB Risk Factors</vt:lpstr>
      <vt:lpstr>TB Diagnostics </vt:lpstr>
      <vt:lpstr>Multiple Considerations When Diagnosing MTB</vt:lpstr>
      <vt:lpstr>TB Screening Tests</vt:lpstr>
      <vt:lpstr>TB Symptoms</vt:lpstr>
      <vt:lpstr>Radiology</vt:lpstr>
      <vt:lpstr>Bacteriology and Ideal Sputum Collection</vt:lpstr>
      <vt:lpstr>TB Infection Control </vt:lpstr>
      <vt:lpstr>Reporting TB to Public Health Departments</vt:lpstr>
      <vt:lpstr>Understanding TB Bacteriology Results </vt:lpstr>
      <vt:lpstr>Acid Fast Bacilli Microscopy (AFB Smear)</vt:lpstr>
      <vt:lpstr>Nucleic Acid Amplification Test (NAAT)</vt:lpstr>
      <vt:lpstr>NAAT</vt:lpstr>
      <vt:lpstr>Cepheid GeneXpert MTB/             RIF NAAT Test</vt:lpstr>
      <vt:lpstr>Cepheid GeneXpert ® Target Region</vt:lpstr>
      <vt:lpstr>Requesting NAAT from DSHS Austin Laboratory</vt:lpstr>
      <vt:lpstr>CDC Molecular Detection of      Drug Resistance (MDDR)</vt:lpstr>
      <vt:lpstr>MDDR</vt:lpstr>
      <vt:lpstr>AFB Culture</vt:lpstr>
      <vt:lpstr>AFB Culture Media</vt:lpstr>
      <vt:lpstr>Drug Susceptibility Testing (DST)  of M. tuberculosis complex</vt:lpstr>
      <vt:lpstr>Multidrug Resistant Tuberculosis</vt:lpstr>
      <vt:lpstr>Molecular DST using  Whole Genome Sequencing</vt:lpstr>
      <vt:lpstr>Public Heath’s Role in TB Care</vt:lpstr>
      <vt:lpstr>Patient #1: Suspected TB is Diagnosed in Hospital </vt:lpstr>
      <vt:lpstr>Suspected TB In Hospital </vt:lpstr>
      <vt:lpstr>Patient #2: TB Disease is Not Yet Diagnosed </vt:lpstr>
      <vt:lpstr>Think TB and Report TB</vt:lpstr>
      <vt:lpstr>Coordinated Efforts to Cure TB and Protect the Public</vt:lpstr>
      <vt:lpstr>Statewide TB Infrastructure </vt:lpstr>
      <vt:lpstr>Public Heath's Role in TB Case Management </vt:lpstr>
      <vt:lpstr>TB Specimen Used for Genotyping</vt:lpstr>
      <vt:lpstr>Case Scenario</vt:lpstr>
      <vt:lpstr>A Child with TB Meningitis </vt:lpstr>
      <vt:lpstr>Case Study, continued</vt:lpstr>
      <vt:lpstr>Public Health Considerations </vt:lpstr>
      <vt:lpstr>Impact to Public Health </vt:lpstr>
      <vt:lpstr>Take Home Points </vt:lpstr>
      <vt:lpstr>Summary  </vt:lpstr>
      <vt:lpstr>References </vt:lpstr>
      <vt:lpstr>References</vt:lpstr>
      <vt:lpstr>Contact Information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Foy,Elizabeth (DSHS)</dc:creator>
  <cp:lastModifiedBy>Foy,Elizabeth (DSHS)</cp:lastModifiedBy>
  <cp:revision>40</cp:revision>
  <dcterms:created xsi:type="dcterms:W3CDTF">2021-12-09T15:15:11Z</dcterms:created>
  <dcterms:modified xsi:type="dcterms:W3CDTF">2025-07-14T21:12:23Z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0x010100CA75D67BCDDA5044BCF0ABFCA08B3105</vt:lpwstr>
  </property>
  <property fmtid="{D5CDD505-2E9C-101B-9397-08002B2CF9AE}" pid="3" name="_ApprovalStatus">
    <vt:i4>0</vt:i4>
  </property>
</Properties>
</file>