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88" r:id="rId5"/>
    <p:sldId id="315" r:id="rId6"/>
    <p:sldId id="329" r:id="rId7"/>
    <p:sldId id="343" r:id="rId8"/>
    <p:sldId id="332" r:id="rId9"/>
    <p:sldId id="328" r:id="rId10"/>
    <p:sldId id="341" r:id="rId11"/>
    <p:sldId id="322" r:id="rId12"/>
    <p:sldId id="338" r:id="rId13"/>
    <p:sldId id="331" r:id="rId14"/>
    <p:sldId id="330" r:id="rId15"/>
    <p:sldId id="342" r:id="rId16"/>
    <p:sldId id="301" r:id="rId17"/>
    <p:sldId id="334" r:id="rId18"/>
    <p:sldId id="347" r:id="rId19"/>
    <p:sldId id="339" r:id="rId20"/>
    <p:sldId id="304" r:id="rId21"/>
    <p:sldId id="282" r:id="rId22"/>
    <p:sldId id="267" r:id="rId23"/>
    <p:sldId id="335" r:id="rId24"/>
    <p:sldId id="336" r:id="rId25"/>
    <p:sldId id="305" r:id="rId26"/>
    <p:sldId id="340" r:id="rId27"/>
    <p:sldId id="280" r:id="rId28"/>
    <p:sldId id="277" r:id="rId29"/>
    <p:sldId id="279" r:id="rId30"/>
    <p:sldId id="29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49E401-43A0-D20E-A061-6F0D1628A624}" name="Legnon,Andrea (DSHS)" initials="AL" userId="S::Andrea.Legnon@dshs.texas.gov::9b8b0582-ebba-408f-bb85-4c641abb6983" providerId="AD"/>
  <p188:author id="{B606812F-01E3-1E10-BFCA-1B6584163647}" name="Hendrix,Veronica (DSHS)" initials="H(" userId="S::veronica.hendrix1@dshs.texas.gov::a5462a6d-5cdb-4da9-8a65-fe0fb0dc233e" providerId="AD"/>
  <p188:author id="{A951A051-1D5C-3735-0CAE-05CF495EBA9C}" name="Hendrix,Veronica (DSHS)" initials="H(" userId="S::Veronica.Hendrix1@dshs.texas.gov::a5462a6d-5cdb-4da9-8a65-fe0fb0dc233e" providerId="AD"/>
  <p188:author id="{4733F77D-2CBB-CB48-F69B-C7050912F3DB}" name="Wando,Laura (DSHS)" initials="W(" userId="S::laura.wando@dshs.texas.gov::e6fc31c3-7403-49a1-a525-b8b2f24f13f7" providerId="AD"/>
  <p188:author id="{712972B1-B703-750E-63A5-F42534185385}" name="Arismendez,Shruthi  (DSHS)" initials="SA" userId="S::Shruthi.Arismendez@dshs.texas.gov::615ae939-d4fc-4378-8b51-0c77c4c6bae4" providerId="AD"/>
  <p188:author id="{8FD26BB4-01BA-86A6-5963-03BCC43297F6}" name="Enriquez,Kimberly  (DSHS)" initials="E(" userId="S::kimberly.enriquez2@dshs.texas.gov::d3f8d0ee-4da0-4fd6-84d0-852852e07652" providerId="AD"/>
  <p188:author id="{73A93AE8-124A-EC85-8934-C534CFD68FFE}" name="Friel,Katie  (DSHS)" initials="F(" userId="S::katie.friel@dshs.texas.gov::5a88cf9e-ebe3-48a2-9038-98f2cb11e9a5" providerId="AD"/>
  <p188:author id="{422BD4F3-53C6-8656-6F35-AEF0722778AB}" name="GONTES MENDEZ, DANIELA DENISSE" initials="" userId="S::daniela.gontes@iteso.mx::72a0f5a5-f652-4fda-a996-cd73171647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3C85"/>
    <a:srgbClr val="005CB9"/>
    <a:srgbClr val="FCD388"/>
    <a:srgbClr val="FF85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DA258-9419-65A5-9A80-50553D019B82}" v="35" dt="2025-06-02T20:30:45.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94662" autoAdjust="0"/>
  </p:normalViewPr>
  <p:slideViewPr>
    <p:cSldViewPr snapToGrid="0">
      <p:cViewPr varScale="1">
        <p:scale>
          <a:sx n="101" d="100"/>
          <a:sy n="101" d="100"/>
        </p:scale>
        <p:origin x="72" y="102"/>
      </p:cViewPr>
      <p:guideLst/>
    </p:cSldViewPr>
  </p:slideViewPr>
  <p:outlineViewPr>
    <p:cViewPr>
      <p:scale>
        <a:sx n="33" d="100"/>
        <a:sy n="33" d="100"/>
      </p:scale>
      <p:origin x="0" y="-44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vhendrix832\AppData\Local\Microsoft\Windows\INetCache\Content.Outlook\6KZ38G6W\PIH_0125.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r>
              <a:rPr lang="en-US" b="1" dirty="0" err="1"/>
              <a:t>Lactancia</a:t>
            </a:r>
            <a:r>
              <a:rPr lang="en-US" b="1" dirty="0"/>
              <a:t> </a:t>
            </a:r>
            <a:r>
              <a:rPr lang="en-US" b="1" dirty="0" err="1"/>
              <a:t>materna</a:t>
            </a:r>
            <a:r>
              <a:rPr lang="en-US" b="1" dirty="0"/>
              <a:t> entre infantes </a:t>
            </a:r>
            <a:r>
              <a:rPr lang="en-US" b="1" dirty="0" err="1"/>
              <a:t>nacidos</a:t>
            </a:r>
            <a:r>
              <a:rPr lang="en-US" b="1" dirty="0"/>
              <a:t> </a:t>
            </a:r>
            <a:r>
              <a:rPr lang="en-US" b="1" dirty="0" err="1"/>
              <a:t>en</a:t>
            </a:r>
            <a:r>
              <a:rPr lang="en-US" b="1" dirty="0"/>
              <a:t> Texas </a:t>
            </a:r>
            <a:r>
              <a:rPr lang="en-US" b="1" dirty="0" err="1"/>
              <a:t>en</a:t>
            </a:r>
            <a:r>
              <a:rPr lang="en-US" b="1" dirty="0"/>
              <a:t> 2021</a:t>
            </a:r>
            <a:endParaRPr lang="en-US"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3C85"/>
              </a:solidFill>
              <a:ln>
                <a:noFill/>
              </a:ln>
              <a:effectLst/>
            </c:spPr>
            <c:extLst>
              <c:ext xmlns:c16="http://schemas.microsoft.com/office/drawing/2014/chart" uri="{C3380CC4-5D6E-409C-BE32-E72D297353CC}">
                <c16:uniqueId val="{00000001-0AF9-3A48-86E7-798E730E8C03}"/>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0AF9-3A48-86E7-798E730E8C03}"/>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0AF9-3A48-86E7-798E730E8C03}"/>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ira Sans" panose="020B0503050000020004" pitchFamily="34" charset="0"/>
                      <a:ea typeface="Fira Sans" panose="020B0503050000020004" pitchFamily="34" charset="0"/>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0AF9-3A48-86E7-798E730E8C03}"/>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ira Sans" panose="020B0503050000020004" pitchFamily="34" charset="0"/>
                      <a:ea typeface="Fira Sans" panose="020B0503050000020004" pitchFamily="34" charset="0"/>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0AF9-3A48-86E7-798E730E8C0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Fira Sans" panose="020B0503050000020004" pitchFamily="34" charset="0"/>
                    <a:ea typeface="Fira Sans" panose="020B0503050000020004"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Cualquier lactancia materna*</c:v>
                </c:pt>
                <c:pt idx="1">
                  <c:v>Lactancia materna exclusiva a los 3 meses</c:v>
                </c:pt>
                <c:pt idx="2">
                  <c:v>Lactancia materna exclusiva a los 6 meses</c:v>
                </c:pt>
                <c:pt idx="3">
                  <c:v>Cualquier lactancia materna a los 12 meses</c:v>
                </c:pt>
              </c:strCache>
            </c:strRef>
          </c:cat>
          <c:val>
            <c:numRef>
              <c:f>Sheet1!$B$2:$B$5</c:f>
              <c:numCache>
                <c:formatCode>0%</c:formatCode>
                <c:ptCount val="4"/>
                <c:pt idx="0">
                  <c:v>0.83</c:v>
                </c:pt>
                <c:pt idx="1">
                  <c:v>0.46</c:v>
                </c:pt>
                <c:pt idx="2">
                  <c:v>0.23</c:v>
                </c:pt>
                <c:pt idx="3">
                  <c:v>0.33</c:v>
                </c:pt>
              </c:numCache>
            </c:numRef>
          </c:val>
          <c:extLst>
            <c:ext xmlns:c16="http://schemas.microsoft.com/office/drawing/2014/chart" uri="{C3380CC4-5D6E-409C-BE32-E72D297353CC}">
              <c16:uniqueId val="{00000007-0AF9-3A48-86E7-798E730E8C03}"/>
            </c:ext>
          </c:extLst>
        </c:ser>
        <c:dLbls>
          <c:showLegendKey val="0"/>
          <c:showVal val="0"/>
          <c:showCatName val="0"/>
          <c:showSerName val="0"/>
          <c:showPercent val="0"/>
          <c:showBubbleSize val="0"/>
        </c:dLbls>
        <c:gapWidth val="91"/>
        <c:overlap val="100"/>
        <c:axId val="321803216"/>
        <c:axId val="538140304"/>
      </c:barChart>
      <c:catAx>
        <c:axId val="321803216"/>
        <c:scaling>
          <c:orientation val="minMax"/>
        </c:scaling>
        <c:delete val="0"/>
        <c:axPos val="b"/>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005DAA">
                        <a:lumMod val="65000"/>
                        <a:lumOff val="35000"/>
                      </a:srgbClr>
                    </a:solidFill>
                    <a:latin typeface="Fira Sans ExtraBold" panose="020B0503050000020004" pitchFamily="34" charset="0"/>
                    <a:ea typeface="Fira Sans ExtraBold" panose="020B0503050000020004" pitchFamily="34" charset="0"/>
                    <a:cs typeface="+mn-cs"/>
                  </a:defRPr>
                </a:pPr>
                <a:r>
                  <a:rPr lang="en-US" b="0" i="0" dirty="0" err="1">
                    <a:solidFill>
                      <a:srgbClr val="022F87"/>
                    </a:solidFill>
                    <a:effectLst/>
                    <a:latin typeface="Fira Sans ExtraBold" panose="020B0503050000020004" pitchFamily="34" charset="0"/>
                    <a:ea typeface="Fira Sans ExtraBold" panose="020B0503050000020004" pitchFamily="34" charset="0"/>
                  </a:rPr>
                  <a:t>Lactancia</a:t>
                </a:r>
                <a:r>
                  <a:rPr lang="en-US" b="0" i="0" dirty="0">
                    <a:solidFill>
                      <a:srgbClr val="022F87"/>
                    </a:solidFill>
                    <a:effectLst/>
                    <a:latin typeface="Fira Sans ExtraBold" panose="020B0503050000020004" pitchFamily="34" charset="0"/>
                    <a:ea typeface="Fira Sans ExtraBold" panose="020B0503050000020004" pitchFamily="34" charset="0"/>
                  </a:rPr>
                  <a:t> </a:t>
                </a:r>
                <a:r>
                  <a:rPr lang="en-US" b="0" i="0" dirty="0" err="1">
                    <a:solidFill>
                      <a:srgbClr val="022F87"/>
                    </a:solidFill>
                    <a:effectLst/>
                    <a:latin typeface="Fira Sans ExtraBold" panose="020B0503050000020004" pitchFamily="34" charset="0"/>
                    <a:ea typeface="Fira Sans ExtraBold" panose="020B0503050000020004" pitchFamily="34" charset="0"/>
                  </a:rPr>
                  <a:t>materna</a:t>
                </a:r>
                <a:r>
                  <a:rPr lang="en-US" b="0" i="0" dirty="0">
                    <a:solidFill>
                      <a:srgbClr val="022F87"/>
                    </a:solidFill>
                    <a:effectLst/>
                    <a:latin typeface="Fira Sans ExtraBold" panose="020B0503050000020004" pitchFamily="34" charset="0"/>
                    <a:ea typeface="Fira Sans ExtraBold" panose="020B0503050000020004" pitchFamily="34" charset="0"/>
                  </a:rPr>
                  <a:t> </a:t>
                </a:r>
                <a:r>
                  <a:rPr lang="en-US" b="0" i="0" dirty="0" err="1">
                    <a:solidFill>
                      <a:srgbClr val="022F87"/>
                    </a:solidFill>
                    <a:effectLst/>
                    <a:latin typeface="Fira Sans ExtraBold" panose="020B0503050000020004" pitchFamily="34" charset="0"/>
                    <a:ea typeface="Fira Sans ExtraBold" panose="020B0503050000020004" pitchFamily="34" charset="0"/>
                  </a:rPr>
                  <a:t>en</a:t>
                </a:r>
                <a:r>
                  <a:rPr lang="en-US" b="0" i="0" dirty="0">
                    <a:solidFill>
                      <a:srgbClr val="022F87"/>
                    </a:solidFill>
                    <a:effectLst/>
                    <a:latin typeface="Fira Sans ExtraBold" panose="020B0503050000020004" pitchFamily="34" charset="0"/>
                    <a:ea typeface="Fira Sans ExtraBold" panose="020B0503050000020004" pitchFamily="34" charset="0"/>
                  </a:rPr>
                  <a:t> la </a:t>
                </a:r>
                <a:r>
                  <a:rPr lang="en-US" b="0" i="0" dirty="0" err="1">
                    <a:solidFill>
                      <a:srgbClr val="022F87"/>
                    </a:solidFill>
                    <a:effectLst/>
                    <a:latin typeface="Fira Sans ExtraBold" panose="020B0503050000020004" pitchFamily="34" charset="0"/>
                    <a:ea typeface="Fira Sans ExtraBold" panose="020B0503050000020004" pitchFamily="34" charset="0"/>
                  </a:rPr>
                  <a:t>infancia</a:t>
                </a:r>
                <a:r>
                  <a:rPr lang="en-US" b="0" i="0" dirty="0">
                    <a:solidFill>
                      <a:srgbClr val="022F87"/>
                    </a:solidFill>
                    <a:effectLst/>
                    <a:latin typeface="Fira Sans ExtraBold" panose="020B0503050000020004" pitchFamily="34" charset="0"/>
                    <a:ea typeface="Fira Sans ExtraBold" panose="020B0503050000020004" pitchFamily="34" charset="0"/>
                  </a:rPr>
                  <a:t> </a:t>
                </a:r>
                <a:r>
                  <a:rPr lang="en-US" b="0" i="0" dirty="0" err="1">
                    <a:solidFill>
                      <a:srgbClr val="022F87"/>
                    </a:solidFill>
                    <a:effectLst/>
                    <a:latin typeface="Fira Sans ExtraBold" panose="020B0503050000020004" pitchFamily="34" charset="0"/>
                    <a:ea typeface="Fira Sans ExtraBold" panose="020B0503050000020004" pitchFamily="34" charset="0"/>
                  </a:rPr>
                  <a:t>temprana</a:t>
                </a:r>
                <a:endParaRPr lang="en-US" b="0" i="0" dirty="0">
                  <a:solidFill>
                    <a:srgbClr val="022F87"/>
                  </a:solidFill>
                  <a:effectLst/>
                  <a:latin typeface="Fira Sans ExtraBold" panose="020B0503050000020004" pitchFamily="34" charset="0"/>
                  <a:ea typeface="Fira Sans ExtraBold" panose="020B0503050000020004" pitchFamily="34" charset="0"/>
                </a:endParaRPr>
              </a:p>
            </c:rich>
          </c:tx>
          <c:layout>
            <c:manualLayout>
              <c:xMode val="edge"/>
              <c:yMode val="edge"/>
              <c:x val="0.4001812650653202"/>
              <c:y val="0.93730829643555047"/>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005DAA">
                      <a:lumMod val="65000"/>
                      <a:lumOff val="35000"/>
                    </a:srgbClr>
                  </a:solidFill>
                  <a:latin typeface="Fira Sans ExtraBold" panose="020B0503050000020004" pitchFamily="34" charset="0"/>
                  <a:ea typeface="Fira Sans ExtraBold" panose="020B0503050000020004" pitchFamily="34" charset="0"/>
                  <a:cs typeface="+mn-cs"/>
                </a:defRPr>
              </a:pPr>
              <a:endParaRPr lang="en-US"/>
            </a:p>
          </c:txPr>
        </c:title>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Fira Sans ExtraBold" panose="020B0503050000020004" pitchFamily="34" charset="0"/>
                <a:ea typeface="Fira Sans ExtraBold" panose="020B0503050000020004" pitchFamily="34" charset="0"/>
                <a:cs typeface="+mn-cs"/>
              </a:defRPr>
            </a:pPr>
            <a:endParaRPr lang="en-US"/>
          </a:p>
        </c:txPr>
        <c:crossAx val="538140304"/>
        <c:crosses val="autoZero"/>
        <c:auto val="1"/>
        <c:lblAlgn val="ctr"/>
        <c:lblOffset val="100"/>
        <c:noMultiLvlLbl val="0"/>
      </c:catAx>
      <c:valAx>
        <c:axId val="538140304"/>
        <c:scaling>
          <c:orientation val="minMax"/>
          <c:max val="1"/>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Fira Sans Black" panose="020B0503050000020004" pitchFamily="34" charset="0"/>
                    <a:ea typeface="+mn-ea"/>
                    <a:cs typeface="+mn-cs"/>
                  </a:defRPr>
                </a:pPr>
                <a:r>
                  <a:rPr lang="en-US" b="1" i="0" noProof="0" dirty="0" err="1">
                    <a:solidFill>
                      <a:srgbClr val="022F87"/>
                    </a:solidFill>
                    <a:latin typeface="Fira Sans ExtraBold" panose="020B0503050000020004" pitchFamily="34" charset="0"/>
                    <a:ea typeface="Fira Sans ExtraBold" panose="020B0503050000020004" pitchFamily="34" charset="0"/>
                  </a:rPr>
                  <a:t>Porcentaje</a:t>
                </a:r>
                <a:endParaRPr lang="en-US" b="1" i="0" noProof="0" dirty="0">
                  <a:solidFill>
                    <a:srgbClr val="022F87"/>
                  </a:solidFill>
                  <a:latin typeface="Fira Sans ExtraBold" panose="020B0503050000020004" pitchFamily="34" charset="0"/>
                  <a:ea typeface="Fira Sans ExtraBold" panose="020B0503050000020004" pitchFamily="34" charset="0"/>
                </a:endParaRP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Fira Sans Black" panose="020B0503050000020004" pitchFamily="34" charset="0"/>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Fira Sans Medium" panose="020B0503050000020004" pitchFamily="34" charset="0"/>
                <a:ea typeface="+mn-ea"/>
                <a:cs typeface="+mn-cs"/>
              </a:defRPr>
            </a:pPr>
            <a:endParaRPr lang="en-US"/>
          </a:p>
        </c:txPr>
        <c:crossAx val="32180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1" i="0" u="none" strike="noStrike" kern="1200" spc="0" baseline="0">
                <a:solidFill>
                  <a:srgbClr val="005CB9"/>
                </a:solidFill>
                <a:latin typeface="+mn-lt"/>
                <a:ea typeface="+mn-ea"/>
                <a:cs typeface="+mn-cs"/>
              </a:defRPr>
            </a:pPr>
            <a:r>
              <a:rPr lang="en-US" b="1" dirty="0" err="1">
                <a:solidFill>
                  <a:schemeClr val="accent1"/>
                </a:solidFill>
              </a:rPr>
              <a:t>Encuesta</a:t>
            </a:r>
            <a:r>
              <a:rPr lang="en-US" b="1" dirty="0">
                <a:solidFill>
                  <a:schemeClr val="accent1"/>
                </a:solidFill>
              </a:rPr>
              <a:t> PRAMS del CDC </a:t>
            </a:r>
            <a:r>
              <a:rPr lang="en-US" b="1" dirty="0" err="1">
                <a:solidFill>
                  <a:schemeClr val="accent1"/>
                </a:solidFill>
              </a:rPr>
              <a:t>en</a:t>
            </a:r>
            <a:r>
              <a:rPr lang="en-US" b="1" dirty="0">
                <a:solidFill>
                  <a:schemeClr val="accent1"/>
                </a:solidFill>
              </a:rPr>
              <a:t> Texas, 2012–2020</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1" i="0" u="none" strike="noStrike" kern="1200" spc="0" baseline="0">
              <a:solidFill>
                <a:srgbClr val="005CB9"/>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Average Percent 2012-2020</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6-A9EC-4256-A5CB-DA4FB19BAD0E}"/>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5-A9EC-4256-A5CB-DA4FB19BAD0E}"/>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4-A9EC-4256-A5CB-DA4FB19BAD0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3-A9EC-4256-A5CB-DA4FB19BAD0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Non-Hispanic Other</c:v>
                </c:pt>
                <c:pt idx="1">
                  <c:v>Blancas no hispanas</c:v>
                </c:pt>
                <c:pt idx="2">
                  <c:v>Hispanas</c:v>
                </c:pt>
                <c:pt idx="3">
                  <c:v>Afroamericanas no hispanas</c:v>
                </c:pt>
              </c:strCache>
            </c:strRef>
          </c:cat>
          <c:val>
            <c:numRef>
              <c:f>Sheet1!$B$2:$B$5</c:f>
              <c:numCache>
                <c:formatCode>General</c:formatCode>
                <c:ptCount val="4"/>
                <c:pt idx="0">
                  <c:v>96.6</c:v>
                </c:pt>
                <c:pt idx="1">
                  <c:v>90.2</c:v>
                </c:pt>
                <c:pt idx="2">
                  <c:v>89.6</c:v>
                </c:pt>
                <c:pt idx="3">
                  <c:v>79.8</c:v>
                </c:pt>
              </c:numCache>
            </c:numRef>
          </c:val>
          <c:extLst>
            <c:ext xmlns:c16="http://schemas.microsoft.com/office/drawing/2014/chart" uri="{C3380CC4-5D6E-409C-BE32-E72D297353CC}">
              <c16:uniqueId val="{00000000-A9EC-4256-A5CB-DA4FB19BAD0E}"/>
            </c:ext>
          </c:extLst>
        </c:ser>
        <c:dLbls>
          <c:dLblPos val="outEnd"/>
          <c:showLegendKey val="0"/>
          <c:showVal val="1"/>
          <c:showCatName val="0"/>
          <c:showSerName val="0"/>
          <c:showPercent val="0"/>
          <c:showBubbleSize val="0"/>
        </c:dLbls>
        <c:gapWidth val="182"/>
        <c:axId val="1452567648"/>
        <c:axId val="1183085600"/>
      </c:barChart>
      <c:catAx>
        <c:axId val="145256764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r>
                  <a:rPr lang="en-US" dirty="0">
                    <a:solidFill>
                      <a:schemeClr val="accent1"/>
                    </a:solidFill>
                  </a:rPr>
                  <a:t>Raza y </a:t>
                </a:r>
                <a:r>
                  <a:rPr lang="en-US" dirty="0" err="1">
                    <a:solidFill>
                      <a:schemeClr val="accent1"/>
                    </a:solidFill>
                  </a:rPr>
                  <a:t>etnicidad</a:t>
                </a:r>
                <a:endParaRPr lang="en-US" dirty="0">
                  <a:solidFill>
                    <a:schemeClr val="accent1"/>
                  </a:solidFill>
                </a:endParaRPr>
              </a:p>
            </c:rich>
          </c:tx>
          <c:layout>
            <c:manualLayout>
              <c:xMode val="edge"/>
              <c:yMode val="edge"/>
              <c:x val="6.5220684714479759E-3"/>
              <c:y val="0.3436736896440423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197" b="1" i="0" u="none" strike="noStrike" kern="1200" baseline="0">
                <a:solidFill>
                  <a:schemeClr val="accent1"/>
                </a:solidFill>
                <a:latin typeface="+mn-lt"/>
                <a:ea typeface="+mn-ea"/>
                <a:cs typeface="+mn-cs"/>
              </a:defRPr>
            </a:pPr>
            <a:endParaRPr lang="en-US"/>
          </a:p>
        </c:txPr>
        <c:crossAx val="1183085600"/>
        <c:crosses val="autoZero"/>
        <c:auto val="1"/>
        <c:lblAlgn val="ctr"/>
        <c:lblOffset val="100"/>
        <c:noMultiLvlLbl val="0"/>
      </c:catAx>
      <c:valAx>
        <c:axId val="11830856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rgbClr val="003087"/>
                    </a:solidFill>
                    <a:latin typeface="+mn-lt"/>
                    <a:ea typeface="+mn-ea"/>
                    <a:cs typeface="+mn-cs"/>
                  </a:defRPr>
                </a:pPr>
                <a:r>
                  <a:rPr lang="en-US" sz="1330" b="0" i="0" u="none" strike="noStrike" baseline="0" dirty="0" err="1"/>
                  <a:t>Porcentaje</a:t>
                </a:r>
                <a:r>
                  <a:rPr lang="en-US" sz="1330" b="0" i="0" u="none" strike="noStrike" baseline="0" dirty="0"/>
                  <a:t> de </a:t>
                </a:r>
                <a:r>
                  <a:rPr lang="en-US" sz="1330" b="0" i="0" u="none" strike="noStrike" baseline="0" dirty="0" err="1"/>
                  <a:t>bebés</a:t>
                </a:r>
                <a:r>
                  <a:rPr lang="en-US" sz="1330" b="0" i="0" u="none" strike="noStrike" baseline="0" dirty="0"/>
                  <a:t> que </a:t>
                </a:r>
                <a:r>
                  <a:rPr lang="en-US" sz="1330" b="0" i="0" u="none" strike="noStrike" baseline="0" dirty="0" err="1"/>
                  <a:t>recibieron</a:t>
                </a:r>
                <a:r>
                  <a:rPr lang="en-US" sz="1330" b="0" i="0" u="none" strike="noStrike" baseline="0" dirty="0"/>
                  <a:t> leche </a:t>
                </a:r>
                <a:r>
                  <a:rPr lang="en-US" sz="1330" b="0" i="0" u="none" strike="noStrike" baseline="0" dirty="0" err="1"/>
                  <a:t>materna</a:t>
                </a:r>
                <a:endParaRPr lang="en-US" dirty="0">
                  <a:solidFill>
                    <a:srgbClr val="003087"/>
                  </a:solidFill>
                </a:endParaRPr>
              </a:p>
            </c:rich>
          </c:tx>
          <c:layout>
            <c:manualLayout>
              <c:xMode val="edge"/>
              <c:yMode val="edge"/>
              <c:x val="0.34103382488502926"/>
              <c:y val="0.93025759382890072"/>
            </c:manualLayout>
          </c:layout>
          <c:overlay val="0"/>
          <c:spPr>
            <a:noFill/>
            <a:ln>
              <a:noFill/>
            </a:ln>
            <a:effectLst/>
          </c:spPr>
          <c:txPr>
            <a:bodyPr rot="0" spcFirstLastPara="1" vertOverflow="ellipsis" vert="horz" wrap="square" anchor="ctr" anchorCtr="1"/>
            <a:lstStyle/>
            <a:p>
              <a:pPr>
                <a:defRPr sz="1330" b="0" i="0" u="none" strike="noStrike" kern="1200" baseline="0">
                  <a:solidFill>
                    <a:srgbClr val="003087"/>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452567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1"/>
                </a:solidFill>
                <a:latin typeface="+mn-lt"/>
                <a:ea typeface="+mn-ea"/>
                <a:cs typeface="+mn-cs"/>
              </a:defRPr>
            </a:pPr>
            <a:r>
              <a:rPr lang="en-US" sz="2400" b="1" dirty="0" err="1"/>
              <a:t>Principales</a:t>
            </a:r>
            <a:r>
              <a:rPr lang="en-US" sz="2400" b="1" dirty="0"/>
              <a:t> </a:t>
            </a:r>
            <a:r>
              <a:rPr lang="en-US" sz="2400" b="1" dirty="0" err="1"/>
              <a:t>causas</a:t>
            </a:r>
            <a:r>
              <a:rPr lang="en-US" sz="2400" b="1" dirty="0"/>
              <a:t> de </a:t>
            </a:r>
            <a:r>
              <a:rPr lang="en-US" sz="2400" b="1" dirty="0" err="1"/>
              <a:t>muerte</a:t>
            </a:r>
            <a:r>
              <a:rPr lang="en-US" sz="2400" b="1" dirty="0"/>
              <a:t> </a:t>
            </a:r>
            <a:r>
              <a:rPr lang="en-US" sz="2400" b="1" dirty="0" err="1"/>
              <a:t>infantil</a:t>
            </a:r>
            <a:r>
              <a:rPr lang="en-US" sz="2400" b="1" dirty="0"/>
              <a:t>, Texas 2021</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Source: 2021 Death Files, Texas Center for Health Statistics</c:v>
                </c:pt>
              </c:strCache>
            </c:strRef>
          </c:tx>
          <c:spPr>
            <a:solidFill>
              <a:srgbClr val="003C85"/>
            </a:solidFill>
            <a:ln>
              <a:solidFill>
                <a:schemeClr val="accent3">
                  <a:lumMod val="10000"/>
                </a:schemeClr>
              </a:solidFill>
            </a:ln>
            <a:effectLst/>
          </c:spPr>
          <c:invertIfNegative val="0"/>
          <c:dPt>
            <c:idx val="0"/>
            <c:invertIfNegative val="0"/>
            <c:bubble3D val="0"/>
            <c:spPr>
              <a:solidFill>
                <a:srgbClr val="003C85"/>
              </a:solidFill>
              <a:ln>
                <a:solidFill>
                  <a:schemeClr val="accent3">
                    <a:lumMod val="10000"/>
                  </a:schemeClr>
                </a:solidFill>
              </a:ln>
              <a:effectLst/>
            </c:spPr>
            <c:extLst>
              <c:ext xmlns:c16="http://schemas.microsoft.com/office/drawing/2014/chart" uri="{C3380CC4-5D6E-409C-BE32-E72D297353CC}">
                <c16:uniqueId val="{00000004-76EF-4D73-AA86-F01C80A16194}"/>
              </c:ext>
            </c:extLst>
          </c:dPt>
          <c:dPt>
            <c:idx val="1"/>
            <c:invertIfNegative val="0"/>
            <c:bubble3D val="0"/>
            <c:spPr>
              <a:solidFill>
                <a:srgbClr val="003C85"/>
              </a:solidFill>
              <a:ln>
                <a:solidFill>
                  <a:schemeClr val="accent3">
                    <a:lumMod val="10000"/>
                  </a:schemeClr>
                </a:solidFill>
              </a:ln>
              <a:effectLst/>
            </c:spPr>
            <c:extLst>
              <c:ext xmlns:c16="http://schemas.microsoft.com/office/drawing/2014/chart" uri="{C3380CC4-5D6E-409C-BE32-E72D297353CC}">
                <c16:uniqueId val="{00000002-629C-435C-9C2F-8BEFA97CC928}"/>
              </c:ext>
            </c:extLst>
          </c:dPt>
          <c:dPt>
            <c:idx val="2"/>
            <c:invertIfNegative val="0"/>
            <c:bubble3D val="0"/>
            <c:spPr>
              <a:solidFill>
                <a:schemeClr val="accent6"/>
              </a:solidFill>
              <a:ln>
                <a:solidFill>
                  <a:schemeClr val="accent3">
                    <a:lumMod val="10000"/>
                  </a:schemeClr>
                </a:solidFill>
              </a:ln>
              <a:effectLst/>
            </c:spPr>
            <c:extLst>
              <c:ext xmlns:c16="http://schemas.microsoft.com/office/drawing/2014/chart" uri="{C3380CC4-5D6E-409C-BE32-E72D297353CC}">
                <c16:uniqueId val="{00000000-13D6-4B23-A9DD-E65BA0872720}"/>
              </c:ext>
            </c:extLst>
          </c:dPt>
          <c:dPt>
            <c:idx val="4"/>
            <c:invertIfNegative val="0"/>
            <c:bubble3D val="0"/>
            <c:spPr>
              <a:solidFill>
                <a:srgbClr val="003C85"/>
              </a:solidFill>
              <a:ln>
                <a:solidFill>
                  <a:schemeClr val="accent3">
                    <a:lumMod val="10000"/>
                  </a:schemeClr>
                </a:solidFill>
              </a:ln>
              <a:effectLst/>
            </c:spPr>
            <c:extLst>
              <c:ext xmlns:c16="http://schemas.microsoft.com/office/drawing/2014/chart" uri="{C3380CC4-5D6E-409C-BE32-E72D297353CC}">
                <c16:uniqueId val="{00000005-76EF-4D73-AA86-F01C80A1619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Malformaciones congénitas	</c:v>
                </c:pt>
                <c:pt idx="1">
                  <c:v>Gestación corta y bajo peso al nacer, no clasificados de otro modo</c:v>
                </c:pt>
                <c:pt idx="2">
                  <c:v>Síndrome de muerte súbita del bebé (SIDS)</c:v>
                </c:pt>
                <c:pt idx="3">
                  <c:v>Complicaciones maternas del embarazo</c:v>
                </c:pt>
                <c:pt idx="4">
                  <c:v>Lesiones no intencionales</c:v>
                </c:pt>
              </c:strCache>
            </c:strRef>
          </c:cat>
          <c:val>
            <c:numRef>
              <c:f>Sheet1!$B$2:$B$6</c:f>
              <c:numCache>
                <c:formatCode>General</c:formatCode>
                <c:ptCount val="5"/>
                <c:pt idx="0">
                  <c:v>11.2</c:v>
                </c:pt>
                <c:pt idx="1">
                  <c:v>7.7</c:v>
                </c:pt>
                <c:pt idx="2">
                  <c:v>3.1</c:v>
                </c:pt>
                <c:pt idx="3">
                  <c:v>2.5</c:v>
                </c:pt>
                <c:pt idx="4">
                  <c:v>2.1</c:v>
                </c:pt>
              </c:numCache>
            </c:numRef>
          </c:val>
          <c:extLst>
            <c:ext xmlns:c16="http://schemas.microsoft.com/office/drawing/2014/chart" uri="{C3380CC4-5D6E-409C-BE32-E72D297353CC}">
              <c16:uniqueId val="{00000000-C425-4B44-BD88-849613D4A5F4}"/>
            </c:ext>
          </c:extLst>
        </c:ser>
        <c:dLbls>
          <c:showLegendKey val="0"/>
          <c:showVal val="1"/>
          <c:showCatName val="0"/>
          <c:showSerName val="0"/>
          <c:showPercent val="0"/>
          <c:showBubbleSize val="0"/>
        </c:dLbls>
        <c:gapWidth val="219"/>
        <c:overlap val="-27"/>
        <c:axId val="544090943"/>
        <c:axId val="1586343151"/>
      </c:barChart>
      <c:catAx>
        <c:axId val="544090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586343151"/>
        <c:crosses val="autoZero"/>
        <c:auto val="1"/>
        <c:lblAlgn val="ctr"/>
        <c:lblOffset val="100"/>
        <c:noMultiLvlLbl val="0"/>
      </c:catAx>
      <c:valAx>
        <c:axId val="15863431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Tasa</a:t>
                </a:r>
                <a:r>
                  <a:rPr lang="en-US" baseline="0" dirty="0"/>
                  <a:t> </a:t>
                </a:r>
                <a:r>
                  <a:rPr lang="en-US" baseline="0" dirty="0" err="1"/>
                  <a:t>por</a:t>
                </a:r>
                <a:r>
                  <a:rPr lang="en-US" baseline="0" dirty="0"/>
                  <a:t> </a:t>
                </a:r>
                <a:r>
                  <a:rPr lang="en-US" baseline="0" dirty="0" err="1"/>
                  <a:t>cada</a:t>
                </a:r>
                <a:r>
                  <a:rPr lang="en-US" baseline="0" dirty="0"/>
                  <a:t> 10,000 </a:t>
                </a:r>
                <a:r>
                  <a:rPr lang="en-US" baseline="0" dirty="0" err="1"/>
                  <a:t>nacimientos</a:t>
                </a:r>
                <a:r>
                  <a:rPr lang="en-US" baseline="0" dirty="0"/>
                  <a:t> </a:t>
                </a:r>
                <a:r>
                  <a:rPr lang="en-US" baseline="0" dirty="0" err="1"/>
                  <a:t>vivos</a:t>
                </a:r>
                <a:endParaRPr lang="en-US" dirty="0"/>
              </a:p>
            </c:rich>
          </c:tx>
          <c:layout>
            <c:manualLayout>
              <c:xMode val="edge"/>
              <c:yMode val="edge"/>
              <c:x val="1.2611374824557901E-2"/>
              <c:y val="0.3354627406565524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4090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accent1"/>
                </a:solidFill>
                <a:latin typeface="+mn-lt"/>
                <a:ea typeface="+mn-ea"/>
                <a:cs typeface="+mn-cs"/>
              </a:defRPr>
            </a:pPr>
            <a:r>
              <a:rPr lang="en-US" b="1">
                <a:solidFill>
                  <a:schemeClr val="accent1"/>
                </a:solidFill>
              </a:rPr>
              <a:t>Texas PRAMS 2020-2022</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4784863195868439"/>
          <c:y val="7.8384195835693893E-2"/>
          <c:w val="0.48555838822914726"/>
          <c:h val="0.63814107125606034"/>
        </c:manualLayout>
      </c:layout>
      <c:barChart>
        <c:barDir val="bar"/>
        <c:grouping val="stacked"/>
        <c:varyColors val="0"/>
        <c:ser>
          <c:idx val="0"/>
          <c:order val="0"/>
          <c:tx>
            <c:strRef>
              <c:f>'Example Figure'!$AA$6</c:f>
              <c:strCache>
                <c:ptCount val="1"/>
                <c:pt idx="0">
                  <c:v>Yes</c:v>
                </c:pt>
              </c:strCache>
            </c:strRef>
          </c:tx>
          <c:spPr>
            <a:solidFill>
              <a:srgbClr val="005EB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'Example Figure'!$Z$7:$Z$13</c:f>
              <c:strCache>
                <c:ptCount val="7"/>
                <c:pt idx="0">
                  <c:v>Baby stayed in the same room as mom at the hospital</c:v>
                </c:pt>
                <c:pt idx="1">
                  <c:v>Hospital staff helped mom learn how to breastfeed</c:v>
                </c:pt>
                <c:pt idx="2">
                  <c:v>Baby was placed in skin-to-skin contact within the first hour of life</c:v>
                </c:pt>
                <c:pt idx="3">
                  <c:v>The hospital gave mom a telephone number to call for help with breastfeeding</c:v>
                </c:pt>
                <c:pt idx="4">
                  <c:v>Mom breastfed in the first hour after baby was born</c:v>
                </c:pt>
                <c:pt idx="5">
                  <c:v>Baby was fed only breast milk at the hospital</c:v>
                </c:pt>
                <c:pt idx="6">
                  <c:v>The hospital gave mom a gift pack with formula</c:v>
                </c:pt>
              </c:strCache>
            </c:strRef>
          </c:cat>
          <c:val>
            <c:numRef>
              <c:f>'Example Figure'!$AA$7:$AA$13</c:f>
              <c:numCache>
                <c:formatCode>0.0</c:formatCode>
                <c:ptCount val="7"/>
                <c:pt idx="0">
                  <c:v>90.531800000000004</c:v>
                </c:pt>
                <c:pt idx="1">
                  <c:v>85.415400000000005</c:v>
                </c:pt>
                <c:pt idx="2">
                  <c:v>85.446399999999997</c:v>
                </c:pt>
                <c:pt idx="3">
                  <c:v>79.784700000000001</c:v>
                </c:pt>
                <c:pt idx="4">
                  <c:v>73.886899999999997</c:v>
                </c:pt>
                <c:pt idx="5">
                  <c:v>53.520200000000003</c:v>
                </c:pt>
                <c:pt idx="6">
                  <c:v>47.028700000000001</c:v>
                </c:pt>
              </c:numCache>
            </c:numRef>
          </c:val>
          <c:extLst>
            <c:ext xmlns:c16="http://schemas.microsoft.com/office/drawing/2014/chart" uri="{C3380CC4-5D6E-409C-BE32-E72D297353CC}">
              <c16:uniqueId val="{00000000-E244-407C-841A-EDC82ECB005C}"/>
            </c:ext>
          </c:extLst>
        </c:ser>
        <c:ser>
          <c:idx val="1"/>
          <c:order val="1"/>
          <c:tx>
            <c:strRef>
              <c:f>'Example Figure'!$AB$6</c:f>
              <c:strCache>
                <c:ptCount val="1"/>
                <c:pt idx="0">
                  <c:v>No</c:v>
                </c:pt>
              </c:strCache>
            </c:strRef>
          </c:tx>
          <c:spPr>
            <a:solidFill>
              <a:srgbClr val="98D2E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'Example Figure'!$Z$7:$Z$13</c:f>
              <c:strCache>
                <c:ptCount val="7"/>
                <c:pt idx="0">
                  <c:v>Baby stayed in the same room as mom at the hospital</c:v>
                </c:pt>
                <c:pt idx="1">
                  <c:v>Hospital staff helped mom learn how to breastfeed</c:v>
                </c:pt>
                <c:pt idx="2">
                  <c:v>Baby was placed in skin-to-skin contact within the first hour of life</c:v>
                </c:pt>
                <c:pt idx="3">
                  <c:v>The hospital gave mom a telephone number to call for help with breastfeeding</c:v>
                </c:pt>
                <c:pt idx="4">
                  <c:v>Mom breastfed in the first hour after baby was born</c:v>
                </c:pt>
                <c:pt idx="5">
                  <c:v>Baby was fed only breast milk at the hospital</c:v>
                </c:pt>
                <c:pt idx="6">
                  <c:v>The hospital gave mom a gift pack with formula</c:v>
                </c:pt>
              </c:strCache>
            </c:strRef>
          </c:cat>
          <c:val>
            <c:numRef>
              <c:f>'Example Figure'!$AB$7:$AB$13</c:f>
              <c:numCache>
                <c:formatCode>0.0</c:formatCode>
                <c:ptCount val="7"/>
                <c:pt idx="0">
                  <c:v>9.4681999999999995</c:v>
                </c:pt>
                <c:pt idx="1">
                  <c:v>14.5846</c:v>
                </c:pt>
                <c:pt idx="2">
                  <c:v>14.553599999999999</c:v>
                </c:pt>
                <c:pt idx="3">
                  <c:v>20.215299999999999</c:v>
                </c:pt>
                <c:pt idx="4">
                  <c:v>26.113099999999999</c:v>
                </c:pt>
                <c:pt idx="5">
                  <c:v>46.479799999999997</c:v>
                </c:pt>
                <c:pt idx="6">
                  <c:v>52.971299999999999</c:v>
                </c:pt>
              </c:numCache>
            </c:numRef>
          </c:val>
          <c:extLst>
            <c:ext xmlns:c16="http://schemas.microsoft.com/office/drawing/2014/chart" uri="{C3380CC4-5D6E-409C-BE32-E72D297353CC}">
              <c16:uniqueId val="{00000001-E244-407C-841A-EDC82ECB005C}"/>
            </c:ext>
          </c:extLst>
        </c:ser>
        <c:dLbls>
          <c:dLblPos val="ctr"/>
          <c:showLegendKey val="0"/>
          <c:showVal val="1"/>
          <c:showCatName val="0"/>
          <c:showSerName val="0"/>
          <c:showPercent val="0"/>
          <c:showBubbleSize val="0"/>
        </c:dLbls>
        <c:gapWidth val="150"/>
        <c:overlap val="100"/>
        <c:axId val="1118088511"/>
        <c:axId val="717993775"/>
      </c:barChart>
      <c:catAx>
        <c:axId val="111808851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717993775"/>
        <c:crosses val="autoZero"/>
        <c:auto val="1"/>
        <c:lblAlgn val="ctr"/>
        <c:lblOffset val="100"/>
        <c:noMultiLvlLbl val="0"/>
      </c:catAx>
      <c:valAx>
        <c:axId val="717993775"/>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r>
                  <a:rPr lang="en-US" dirty="0" err="1">
                    <a:solidFill>
                      <a:schemeClr val="accent1"/>
                    </a:solidFill>
                  </a:rPr>
                  <a:t>Porcentaje</a:t>
                </a:r>
                <a:r>
                  <a:rPr lang="en-US" baseline="0" dirty="0">
                    <a:solidFill>
                      <a:schemeClr val="accent1"/>
                    </a:solidFill>
                  </a:rPr>
                  <a:t> de </a:t>
                </a:r>
                <a:r>
                  <a:rPr lang="en-US" baseline="0" dirty="0" err="1">
                    <a:solidFill>
                      <a:schemeClr val="accent1"/>
                    </a:solidFill>
                  </a:rPr>
                  <a:t>mujeres</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1118088511"/>
        <c:crosses val="autoZero"/>
        <c:crossBetween val="between"/>
      </c:valAx>
      <c:spPr>
        <a:noFill/>
        <a:ln>
          <a:noFill/>
        </a:ln>
        <a:effectLst/>
      </c:spPr>
    </c:plotArea>
    <c:legend>
      <c:legendPos val="b"/>
      <c:layout>
        <c:manualLayout>
          <c:xMode val="edge"/>
          <c:yMode val="edge"/>
          <c:x val="0.66156687777688772"/>
          <c:y val="0.84039990637741491"/>
          <c:w val="0.10634263914743235"/>
          <c:h val="4.43521487869522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0.06339</cdr:x>
      <cdr:y>0.87423</cdr:y>
    </cdr:from>
    <cdr:to>
      <cdr:x>1</cdr:x>
      <cdr:y>0.92243</cdr:y>
    </cdr:to>
    <cdr:sp macro="" textlink="">
      <cdr:nvSpPr>
        <cdr:cNvPr id="3" name="Content Placeholder 1">
          <a:extLst xmlns:a="http://schemas.openxmlformats.org/drawingml/2006/main">
            <a:ext uri="{FF2B5EF4-FFF2-40B4-BE49-F238E27FC236}">
              <a16:creationId xmlns:a16="http://schemas.microsoft.com/office/drawing/2014/main" id="{9A3960D4-FAC8-2062-4952-28B2A0201809}"/>
            </a:ext>
          </a:extLst>
        </cdr:cNvPr>
        <cdr:cNvSpPr txBox="1">
          <a:spLocks xmlns:a="http://schemas.openxmlformats.org/drawingml/2006/main"/>
        </cdr:cNvSpPr>
      </cdr:nvSpPr>
      <cdr:spPr>
        <a:xfrm xmlns:a="http://schemas.openxmlformats.org/drawingml/2006/main">
          <a:off x="776176" y="5101226"/>
          <a:ext cx="11467361" cy="281252"/>
        </a:xfrm>
        <a:prstGeom xmlns:a="http://schemas.openxmlformats.org/drawingml/2006/main" prst="rect">
          <a:avLst/>
        </a:prstGeom>
      </cdr:spPr>
      <cdr:txBody>
        <a:bodyPr xmlns:a="http://schemas.openxmlformats.org/drawingml/2006/main" vert="horz" wrap="square" lIns="0" tIns="0" rIns="0" bIns="0" rtlCol="0">
          <a:noAutofit/>
        </a:bodyPr>
        <a:lstStyle xmlns:a="http://schemas.openxmlformats.org/drawingml/2006/main">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tx2"/>
              </a:solidFill>
              <a:latin typeface="Fira Sans ExtraBold" panose="020B0503050000020004" pitchFamily="34" charset="0"/>
              <a:ea typeface="Fira Sans ExtraBold" panose="020B0503050000020004" pitchFamily="34" charset="0"/>
            </a:rPr>
            <a:t>Fuente: </a:t>
          </a:r>
          <a:r>
            <a:rPr lang="en-US" sz="1200" b="0" dirty="0">
              <a:solidFill>
                <a:schemeClr val="tx2"/>
              </a:solidFill>
              <a:latin typeface="Fira Sans" panose="020B0503050000020004" pitchFamily="34" charset="0"/>
              <a:ea typeface="Fira Sans ExtraBold" panose="020B0503050000020004" pitchFamily="34" charset="0"/>
            </a:rPr>
            <a:t>2020-2022 Texas PRAMS</a:t>
          </a:r>
          <a:endParaRPr lang="en-US" sz="1200" b="0" dirty="0">
            <a:solidFill>
              <a:schemeClr val="tx2"/>
            </a:solidFill>
            <a:latin typeface="Fira Sans" panose="020B0503050000020004" pitchFamily="34" charset="0"/>
            <a:ea typeface="Fira Sans" panose="020B0503050000020004" pitchFamily="34" charset="0"/>
          </a:endParaRPr>
        </a:p>
      </cdr:txBody>
    </cdr:sp>
  </cdr:relSizeAnchor>
  <cdr:relSizeAnchor xmlns:cdr="http://schemas.openxmlformats.org/drawingml/2006/chartDrawing">
    <cdr:from>
      <cdr:x>0.05159</cdr:x>
      <cdr:y>0.07167</cdr:y>
    </cdr:from>
    <cdr:to>
      <cdr:x>0.4659</cdr:x>
      <cdr:y>0.71263</cdr:y>
    </cdr:to>
    <cdr:sp macro="" textlink="">
      <cdr:nvSpPr>
        <cdr:cNvPr id="2" name="Rectangle 1">
          <a:extLst xmlns:a="http://schemas.openxmlformats.org/drawingml/2006/main">
            <a:ext uri="{FF2B5EF4-FFF2-40B4-BE49-F238E27FC236}">
              <a16:creationId xmlns:a16="http://schemas.microsoft.com/office/drawing/2014/main" id="{D5F4329B-95F0-254B-B5C8-31889BC116DB}"/>
            </a:ext>
          </a:extLst>
        </cdr:cNvPr>
        <cdr:cNvSpPr/>
      </cdr:nvSpPr>
      <cdr:spPr>
        <a:xfrm xmlns:a="http://schemas.openxmlformats.org/drawingml/2006/main">
          <a:off x="608618" y="390696"/>
          <a:ext cx="4887687" cy="349431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t"/>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FF387-B55E-4E25-9A56-C162F285457C}" type="datetimeFigureOut">
              <a:rPr lang="en-US" smtClean="0"/>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91C04-16DE-4D38-BBD1-229D4CCF3070}" type="slidenum">
              <a:rPr lang="en-US" smtClean="0"/>
              <a:t>‹#›</a:t>
            </a:fld>
            <a:endParaRPr lang="en-US"/>
          </a:p>
        </p:txBody>
      </p:sp>
    </p:spTree>
    <p:extLst>
      <p:ext uri="{BB962C8B-B14F-4D97-AF65-F5344CB8AC3E}">
        <p14:creationId xmlns:p14="http://schemas.microsoft.com/office/powerpoint/2010/main" val="409800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a:t>
            </a:r>
          </a:p>
          <a:p>
            <a:pPr marL="171450" indent="-171450">
              <a:buFont typeface="Arial" panose="020B0604020202020204" pitchFamily="34" charset="0"/>
              <a:buChar char="•"/>
            </a:pPr>
            <a:r>
              <a:rPr lang="en-US" dirty="0"/>
              <a:t>When using slides, please cite images where source is included.</a:t>
            </a:r>
          </a:p>
          <a:p>
            <a:pPr marL="171450" indent="-171450">
              <a:buFont typeface="Arial" panose="020B0604020202020204" pitchFamily="34" charset="0"/>
              <a:buChar char="•"/>
            </a:pPr>
            <a:r>
              <a:rPr lang="en-US" dirty="0"/>
              <a:t>Include DSHS state program email: </a:t>
            </a:r>
            <a:r>
              <a:rPr lang="en-US" dirty="0" err="1"/>
              <a:t>InfantHealth@dshs.texas.gov</a:t>
            </a:r>
            <a:r>
              <a:rPr lang="en-US" dirty="0"/>
              <a:t> as secondary email should you want to connect your audience with additional information and resources.</a:t>
            </a:r>
          </a:p>
          <a:p>
            <a:pPr marL="171450" indent="-171450">
              <a:buFont typeface="Arial" panose="020B0604020202020204" pitchFamily="34" charset="0"/>
              <a:buChar char="•"/>
            </a:pPr>
            <a:r>
              <a:rPr lang="en-US" dirty="0"/>
              <a:t>Complete accessibility testing for any slides edited in this section.</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80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Speaker note: All Ten Steps can be supported by community partners- this includes aligning messages with hospitals, providing anticipatory guidance to mothers on hospital practices (skin-to-skin, rooming-in, etc.) during prenatal encounters, and communicating to hospitals what resources to point mom to at discharge. </a:t>
            </a:r>
          </a:p>
          <a:p>
            <a:endParaRPr lang="en-US" sz="1200" dirty="0"/>
          </a:p>
          <a:p>
            <a:r>
              <a:rPr lang="en-US" sz="1200" dirty="0"/>
              <a:t>Additionally, community partners can work to educate community-based health care providers and their staff on the impacts of formula giveaway on exclusive breastfeeding (gift packs, coupons).</a:t>
            </a:r>
          </a:p>
          <a:p>
            <a:endParaRPr lang="en-US" sz="1200" dirty="0"/>
          </a:p>
          <a:p>
            <a:r>
              <a:rPr lang="en-US" sz="1200" dirty="0"/>
              <a:t>**This slide shows areas of opportunity in Texas for community and hospitals to work together to align messaging and offer families guidance prenatally on best practices that can be asked for during the hospital experience and support best practices in the community related to connecting moms with help after they leave.</a:t>
            </a:r>
          </a:p>
          <a:p>
            <a:endParaRPr lang="en-US" sz="1200" dirty="0"/>
          </a:p>
          <a:p>
            <a:endParaRPr lang="en-US" sz="1200" dirty="0"/>
          </a:p>
          <a:p>
            <a:endParaRPr lang="en-US" sz="1200" dirty="0"/>
          </a:p>
          <a:p>
            <a:r>
              <a:rPr lang="en-US" sz="1200" dirty="0"/>
              <a:t>*</a:t>
            </a:r>
            <a:r>
              <a:rPr lang="en-US" sz="1000" dirty="0"/>
              <a:t>Texas PRAMS did not meet the</a:t>
            </a:r>
            <a:r>
              <a:rPr lang="en-US" sz="1000" baseline="0" dirty="0"/>
              <a:t> minimum response rate threshold in 2020, 2021, or 2022.</a:t>
            </a:r>
            <a:endParaRPr lang="en-US" sz="1000" dirty="0"/>
          </a:p>
          <a:p>
            <a:r>
              <a:rPr lang="en-US" sz="1000" dirty="0"/>
              <a:t>Source: 2020-2022 Texas Pregnancy Risk Assessment Monitoring</a:t>
            </a:r>
            <a:r>
              <a:rPr lang="en-US" sz="1000" baseline="0" dirty="0"/>
              <a:t> System</a:t>
            </a:r>
          </a:p>
          <a:p>
            <a:r>
              <a:rPr lang="en-US" sz="1000" baseline="0" dirty="0"/>
              <a:t>Prepared by: Maternal and Child Health Epidemiology Unit, Maternal and Child Health Section, DSHS.</a:t>
            </a:r>
          </a:p>
          <a:p>
            <a:r>
              <a:rPr lang="en-US" sz="1000" baseline="0" dirty="0"/>
              <a:t>Jan 2025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603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 This slide helps to position the value of working with community partners and how you engage with families in your everyday work.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550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 Add information about the work you do that connects you with families and how this aligns with your target audience (i.e. hospitals, health care providers) to support breastfeeding moms.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77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 Health care providers have limited time with families in the hospital and there are many topics that they must review to make sure families have feeding and infant health and safety information they need before going home.</a:t>
            </a:r>
          </a:p>
          <a:p>
            <a:endParaRPr lang="en-US" dirty="0"/>
          </a:p>
          <a:p>
            <a:r>
              <a:rPr lang="en-US" dirty="0"/>
              <a:t>Prenatal breastfeeding education classes (online, group, self-paced) is a critical activity so that moms and their support partners are well-equipped before birth with normal expectations for breastfeeding that will help meet any challenges they experience.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692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 Encourage providers in your community to complete the TLSD form to add their services so that more families can connect to education and services. </a:t>
            </a:r>
          </a:p>
          <a:p>
            <a:endParaRPr lang="en-US"/>
          </a:p>
          <a:p>
            <a:r>
              <a:rPr lang="en-US"/>
              <a:t>Another activity to consider is helping the state WIC team update TLSD listings. If one of your community contacts is listed but it needs updating, have them complete the form. Email WICBFGeneral@hhs.texas.gov for any questions.</a:t>
            </a:r>
          </a:p>
          <a:p>
            <a:endParaRPr lang="en-US"/>
          </a:p>
          <a:p>
            <a:r>
              <a:rPr lang="en-US"/>
              <a:t>URL to TLSD Form to add or update service listings: https://txwic.gov1.qualtrics.com/jfe/form/SV_0fA5KSpSCLiPt2K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507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 After discharge mom should know where to go for the help she needs. Connecting her directly to a personalized resource can help her continue to breastfeed and reach her feeding goals.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422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 The Texas Lactation Support Hotline offers help to both breastfeeding families and the providers working with them. The hotline connects mothers to skilled breastfeeding experts including International Board Certified Lactation Consultants (IBCLCs).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792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 The information on the following slides offer ideas and resources to share during breastfeeding promotion and engagement with your community health partners.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499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**Community mapping is a great first activity to get you started on planning for community level breastfeeding promotion. Mapping helps to identify what services and resources are available in your community to support infant feeding. Using the breastfeeding circle of care model above:</a:t>
            </a:r>
          </a:p>
          <a:p>
            <a:pPr marL="171450" indent="-171450">
              <a:buFont typeface="Arial" panose="020B0604020202020204" pitchFamily="34" charset="0"/>
              <a:buChar char="•"/>
            </a:pPr>
            <a:r>
              <a:rPr lang="en-US"/>
              <a:t>Identify community partners that engage new families before, during, and after birth</a:t>
            </a:r>
          </a:p>
          <a:p>
            <a:pPr marL="171450" indent="-171450">
              <a:buFont typeface="Arial" panose="020B0604020202020204" pitchFamily="34" charset="0"/>
              <a:buChar char="•"/>
            </a:pPr>
            <a:r>
              <a:rPr lang="en-US"/>
              <a:t>Determine which partners will serve as the audience to promote the Ten Steps with</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971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you’ve identified your target audience:</a:t>
            </a:r>
          </a:p>
          <a:p>
            <a:pPr marL="171450" indent="-171450">
              <a:buFont typeface="Arial" panose="020B0604020202020204" pitchFamily="34" charset="0"/>
              <a:buChar char="•"/>
            </a:pPr>
            <a:r>
              <a:rPr lang="en-US"/>
              <a:t>Find out what services they offer to support breastfeeding families, learn about common challenges or gaps in care, collaborate on ways to fill these gaps or connect mothers to resources.</a:t>
            </a:r>
          </a:p>
          <a:p>
            <a:pPr marL="171450" indent="-171450">
              <a:buFont typeface="Arial" panose="020B0604020202020204" pitchFamily="34" charset="0"/>
              <a:buChar char="•"/>
            </a:pPr>
            <a:r>
              <a:rPr lang="en-US"/>
              <a:t>Set goals using the specific, measurable, achievable, relevant, time-bound, inclusive, and equitable (SMARTIE) goals and the planning for sustainability worksheets found in the Let’s Talk- Safe Infant Sleep toolkit linked below:</a:t>
            </a:r>
          </a:p>
          <a:p>
            <a:pPr marL="628650" lvl="1" indent="-171450">
              <a:buFont typeface="Arial" panose="020B0604020202020204" pitchFamily="34" charset="0"/>
              <a:buChar char="•"/>
            </a:pPr>
            <a:r>
              <a:rPr lang="en-US"/>
              <a:t>SMARTIE Goals: https://www.dshs.texas.gov/sites/default/files/healthytexasbabies/SIS/LetsTalk/LTSIS_Let's_Talk-Smartie-Goals_01_31_25.pdf</a:t>
            </a:r>
          </a:p>
          <a:p>
            <a:pPr marL="628650" lvl="1" indent="-171450">
              <a:buFont typeface="Arial" panose="020B0604020202020204" pitchFamily="34" charset="0"/>
              <a:buChar char="•"/>
            </a:pPr>
            <a:r>
              <a:rPr lang="en-US"/>
              <a:t>Planning for Sustainability: https://www.dshs.texas.gov/sites/default/files/healthytexasbabies/SIS/LetsTalk/Lets_Talk_Planning_for_Sustainability-2025.pdf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06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 The data on this slide shows that Women in Texas want to breastfeed. 83% start (initiate) breastfeeding, but those rates begin to drop off as early as 3 months (CDC, NIS 2021), and likely, some drop off in days and weeks after birth. There is opportunity for improvement in the early days, weeks, and months of baby’s life.</a:t>
            </a:r>
          </a:p>
          <a:p>
            <a:endParaRPr lang="en-US" dirty="0"/>
          </a:p>
          <a:p>
            <a:r>
              <a:rPr lang="en-US" dirty="0"/>
              <a:t>The number of Texas babies who are fed only breast milk at 6 months is 19% below the Healthy People 2030 national goal of 42.4% (DSHS Texas Health Data, Infant Health Practices)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793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174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Share these resources with health care providers in your community. The toolkits can be printed and shared or sent electronically via email. Use the social media profile badge and banners on your social media pages; encourage health care providers to do the same. This can help build promotion in the community and help more families be aware of the breastfeeding support happening in their community.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249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Reviewers, please note: Images are placeholders as documents are not final; all hyperlinks to RFTS website will be added when available.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741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703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317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163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Add presenter’s contact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30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 Despite high initiation rates, not all racial ethnic groups are as successful as others with breastfeeding.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10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 For women to meet the medical recommendation for breastfeeding which offers all the benefits for both mothers and babies, a network of support must exist for them before, during, and after birth.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85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 Breastfeeding offers protection against many illness and diseases. Breastfeeding reduces the risk of the third leading cause in Texas of infant death, SIDS.</a:t>
            </a:r>
          </a:p>
          <a:p>
            <a:endParaRPr lang="en-US"/>
          </a:p>
          <a:p>
            <a:r>
              <a:rPr lang="en-US" b="0" i="0">
                <a:solidFill>
                  <a:srgbClr val="000000"/>
                </a:solidFill>
                <a:effectLst/>
                <a:latin typeface="Times New Roman" panose="02020603050405020304" pitchFamily="18" charset="0"/>
              </a:rPr>
              <a:t>  </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40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 Breastfeeding is about more than just a choice. For mom to be successful with breastfeeding she must be provided with the right information and skills to support her decision, and barriers must be removed from her environment to help support her choice.</a:t>
            </a:r>
          </a:p>
          <a:p>
            <a:endParaRPr lang="en-US" dirty="0"/>
          </a:p>
          <a:p>
            <a:r>
              <a:rPr lang="en-US" dirty="0"/>
              <a:t>Hospital staff, health systems, and community are part of the innermost circle of support to mothers and their infants in the earliest days and weeks.</a:t>
            </a:r>
          </a:p>
          <a:p>
            <a:endParaRPr lang="en-US" dirty="0"/>
          </a:p>
          <a:p>
            <a:r>
              <a:rPr lang="en-US" dirty="0"/>
              <a:t>**Create a circle around the wording in infographic that best describes your organization.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81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Placeholder for Outreach Partner to add relevant local data/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35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 The COC blueprint is a model for continuity of care and shares national projects among various community groups working to improve breastfeeding support for families.</a:t>
            </a:r>
          </a:p>
          <a:p>
            <a:endParaRPr lang="en-US"/>
          </a:p>
          <a:p>
            <a:r>
              <a:rPr lang="en-US"/>
              <a:t>Learn more about the projects being done around our nation at the link on the slide.</a:t>
            </a:r>
          </a:p>
          <a:p>
            <a:endParaRPr lang="en-US"/>
          </a:p>
          <a:p>
            <a:r>
              <a:rPr lang="en-US" sz="1800" b="1" i="0" u="none" strike="noStrike" baseline="0">
                <a:solidFill>
                  <a:srgbClr val="B4BCCF"/>
                </a:solidFill>
                <a:latin typeface="Myriad Pro Light"/>
              </a:rPr>
              <a:t>Citation: </a:t>
            </a:r>
            <a:r>
              <a:rPr lang="en-US" sz="1800" b="0" i="0" u="none" strike="noStrike" baseline="0">
                <a:solidFill>
                  <a:srgbClr val="FFFFFF"/>
                </a:solidFill>
                <a:latin typeface="Myriad Pro Light"/>
              </a:rPr>
              <a:t>National Association of County and City Health Officials &amp; United States Breastfeeding Committee. (2021). Continuity of Care in Breastfeeding Support: a Blueprint for Communities. Supported with funds from the Centers for Disease Control and Prevention through award number: 5 NU38OT000306-03-00. Available from: http://www.breastfeedingcontinuityofcare.org/blueprint</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830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 The Ten Steps to Successful Breastfeeding (Ten Steps) is a framework that can be used to improve breastfeeding rates for all families. The Ten Steps are backed by evidence which shows when hospitals implement the steps, exclusive breastfeeding rates improve and women breastfeeding for longer periods of time. The Ten Steps provide best practices for all moms, helping to reduce disparities.</a:t>
            </a:r>
          </a:p>
          <a:p>
            <a:endParaRPr lang="en-US" dirty="0"/>
          </a:p>
          <a:p>
            <a:r>
              <a:rPr lang="en-US" dirty="0"/>
              <a:t>We’ll talk about the two community steps- 3 and 10 which help support hospitals and community coming together to improve breastfeeding support.</a:t>
            </a:r>
          </a:p>
          <a:p>
            <a:endParaRPr lang="en-US" b="1" dirty="0">
              <a:ea typeface="Calibri"/>
              <a:cs typeface="Calibri"/>
            </a:endParaRP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389063-8A29-154C-BA2B-A6D5A9B97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008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dshs.texas.gov/ConociendoLactanciaMaterna"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www.dshs.texas.gov/ConociendoLactanciaMaterna"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dshs.texas.gov/ConociendoLactanciaMaterna" TargetMode="External"/><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dshs.texas.gov/ConociendoLactanciaMaterna" TargetMode="External"/><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dshs.texas.gov/ConociendoLactanciaMaterna" TargetMode="External"/><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dshs.texas.gov/ConociendoLactanciaMaterna" TargetMode="External"/><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dshs.texas.gov/ConociendoLactanciaMatern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27B42F-91AB-3C05-CA11-299A47D1F1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E6F39A7-5EFC-6347-A861-C7D3921086E2}"/>
              </a:ext>
            </a:extLst>
          </p:cNvPr>
          <p:cNvSpPr/>
          <p:nvPr userDrawn="1"/>
        </p:nvSpPr>
        <p:spPr>
          <a:xfrm>
            <a:off x="0" y="5876313"/>
            <a:ext cx="12192000" cy="98351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2A5E643-8A6C-C7EE-3342-AD8CDD98C7C8}"/>
              </a:ext>
            </a:extLst>
          </p:cNvPr>
          <p:cNvSpPr>
            <a:spLocks noGrp="1"/>
          </p:cNvSpPr>
          <p:nvPr>
            <p:ph type="ctrTitle"/>
          </p:nvPr>
        </p:nvSpPr>
        <p:spPr>
          <a:xfrm>
            <a:off x="7039038" y="981687"/>
            <a:ext cx="4494267" cy="2387600"/>
          </a:xfrm>
          <a:prstGeom prst="rect">
            <a:avLst/>
          </a:prstGeom>
        </p:spPr>
        <p:txBody>
          <a:bodyPr anchor="b">
            <a:noAutofit/>
          </a:bodyPr>
          <a:lstStyle>
            <a:lvl1pPr algn="r">
              <a:defRPr sz="4800" b="1" i="0">
                <a:latin typeface="Fira Sans ExtraBold" panose="020B0503050000020004" pitchFamily="34" charset="0"/>
                <a:ea typeface="Fira Sans ExtraBold" panose="020B05030500000200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DAADCC8-1388-EC6A-6EF3-8E80F51D8FD9}"/>
              </a:ext>
            </a:extLst>
          </p:cNvPr>
          <p:cNvSpPr>
            <a:spLocks noGrp="1"/>
          </p:cNvSpPr>
          <p:nvPr>
            <p:ph type="subTitle" idx="1"/>
          </p:nvPr>
        </p:nvSpPr>
        <p:spPr>
          <a:xfrm>
            <a:off x="7039038" y="3602041"/>
            <a:ext cx="4494267" cy="1655762"/>
          </a:xfrm>
          <a:prstGeom prst="rect">
            <a:avLst/>
          </a:prstGeom>
        </p:spPr>
        <p:txBody>
          <a:bodyPr>
            <a:noAutofit/>
          </a:bodyPr>
          <a:lstStyle>
            <a:lvl1pPr marL="0" indent="0" algn="r">
              <a:buNone/>
              <a:defRPr sz="2000" b="0" i="0">
                <a:solidFill>
                  <a:schemeClr val="bg1"/>
                </a:solidFill>
                <a:latin typeface="Fira Sans" panose="020B0503050000020004" pitchFamily="34" charset="0"/>
                <a:ea typeface="Fira Sans" panose="020B0503050000020004" pitchFamily="34" charset="0"/>
              </a:defRPr>
            </a:lvl1pPr>
            <a:lvl2pPr marL="257156" indent="0" algn="ctr">
              <a:buNone/>
              <a:defRPr sz="1125"/>
            </a:lvl2pPr>
            <a:lvl3pPr marL="514312" indent="0" algn="ctr">
              <a:buNone/>
              <a:defRPr sz="1013"/>
            </a:lvl3pPr>
            <a:lvl4pPr marL="771467" indent="0" algn="ctr">
              <a:buNone/>
              <a:defRPr sz="900"/>
            </a:lvl4pPr>
            <a:lvl5pPr marL="1028624" indent="0" algn="ctr">
              <a:buNone/>
              <a:defRPr sz="900"/>
            </a:lvl5pPr>
            <a:lvl6pPr marL="1285780" indent="0" algn="ctr">
              <a:buNone/>
              <a:defRPr sz="900"/>
            </a:lvl6pPr>
            <a:lvl7pPr marL="1542935" indent="0" algn="ctr">
              <a:buNone/>
              <a:defRPr sz="900"/>
            </a:lvl7pPr>
            <a:lvl8pPr marL="1800090" indent="0" algn="ctr">
              <a:buNone/>
              <a:defRPr sz="900"/>
            </a:lvl8pPr>
            <a:lvl9pPr marL="2057246" indent="0" algn="ctr">
              <a:buNone/>
              <a:defRPr sz="900"/>
            </a:lvl9pPr>
          </a:lstStyle>
          <a:p>
            <a:r>
              <a:rPr lang="en-US"/>
              <a:t>Click to edit Master subtitle style</a:t>
            </a:r>
          </a:p>
        </p:txBody>
      </p:sp>
      <p:sp>
        <p:nvSpPr>
          <p:cNvPr id="9" name="TextBox 8">
            <a:extLst>
              <a:ext uri="{FF2B5EF4-FFF2-40B4-BE49-F238E27FC236}">
                <a16:creationId xmlns:a16="http://schemas.microsoft.com/office/drawing/2014/main" id="{6BBD73AF-F20F-1749-944F-9FB1007FD4FA}"/>
              </a:ext>
            </a:extLst>
          </p:cNvPr>
          <p:cNvSpPr txBox="1"/>
          <p:nvPr userDrawn="1"/>
        </p:nvSpPr>
        <p:spPr>
          <a:xfrm>
            <a:off x="5170715" y="6411949"/>
            <a:ext cx="6776248" cy="276999"/>
          </a:xfrm>
          <a:prstGeom prst="rect">
            <a:avLst/>
          </a:prstGeom>
          <a:noFill/>
        </p:spPr>
        <p:txBody>
          <a:bodyPr wrap="square" rtlCol="0" anchor="ctr">
            <a:spAutoFit/>
          </a:bodyPr>
          <a:lstStyle/>
          <a:p>
            <a:pPr algn="r"/>
            <a:r>
              <a:rPr lang="en-US" sz="1200" b="0" u="none" dirty="0">
                <a:solidFill>
                  <a:schemeClr val="bg1"/>
                </a:solidFill>
                <a:latin typeface="Fira Sans" panose="020B0503050000020004" pitchFamily="34" charset="0"/>
              </a:rPr>
              <a:t>Más </a:t>
            </a:r>
            <a:r>
              <a:rPr lang="en-US" sz="1200" b="0" u="none" dirty="0" err="1">
                <a:solidFill>
                  <a:schemeClr val="bg1"/>
                </a:solidFill>
                <a:latin typeface="Fira Sans" panose="020B0503050000020004" pitchFamily="34" charset="0"/>
              </a:rPr>
              <a:t>información</a:t>
            </a:r>
            <a:r>
              <a:rPr lang="en-US" sz="1200" b="0" u="none" dirty="0">
                <a:solidFill>
                  <a:schemeClr val="bg1"/>
                </a:solidFill>
                <a:latin typeface="Fira Sans" panose="020B0503050000020004" pitchFamily="34" charset="0"/>
              </a:rPr>
              <a:t>: </a:t>
            </a:r>
            <a:r>
              <a:rPr lang="en-US" sz="1200" kern="1200" dirty="0">
                <a:solidFill>
                  <a:schemeClr val="accent4"/>
                </a:solidFill>
                <a:effectLst/>
                <a:latin typeface="Fira Sans" panose="020B0503050000020004" pitchFamily="34" charset="0"/>
                <a:ea typeface="+mn-ea"/>
                <a:cs typeface="+mn-cs"/>
                <a:hlinkClick r:id="rId3">
                  <a:extLst>
                    <a:ext uri="{A12FA001-AC4F-418D-AE19-62706E023703}">
                      <ahyp:hlinkClr xmlns:ahyp="http://schemas.microsoft.com/office/drawing/2018/hyperlinkcolor" val="tx"/>
                    </a:ext>
                  </a:extLst>
                </a:hlinkClick>
              </a:rPr>
              <a:t>dshs.texas.gov/</a:t>
            </a:r>
            <a:r>
              <a:rPr lang="en-US" sz="1200" b="1" kern="1200" dirty="0">
                <a:solidFill>
                  <a:schemeClr val="accent4"/>
                </a:solidFill>
                <a:effectLst/>
                <a:latin typeface="Fira Sans" panose="020B0503050000020004" pitchFamily="34" charset="0"/>
                <a:ea typeface="+mn-ea"/>
                <a:cs typeface="+mn-cs"/>
                <a:hlinkClick r:id="rId3">
                  <a:extLst>
                    <a:ext uri="{A12FA001-AC4F-418D-AE19-62706E023703}">
                      <ahyp:hlinkClr xmlns:ahyp="http://schemas.microsoft.com/office/drawing/2018/hyperlinkcolor" val="tx"/>
                    </a:ext>
                  </a:extLst>
                </a:hlinkClick>
              </a:rPr>
              <a:t>ConociendoLactanciaMaterna</a:t>
            </a:r>
            <a:endParaRPr lang="en-US" sz="1200" b="1" kern="1200" dirty="0">
              <a:solidFill>
                <a:schemeClr val="accent4"/>
              </a:solidFill>
              <a:effectLst/>
              <a:latin typeface="Fira Sans" panose="020B0503050000020004" pitchFamily="34" charset="0"/>
              <a:ea typeface="+mn-ea"/>
              <a:cs typeface="+mn-cs"/>
            </a:endParaRPr>
          </a:p>
        </p:txBody>
      </p:sp>
    </p:spTree>
    <p:extLst>
      <p:ext uri="{BB962C8B-B14F-4D97-AF65-F5344CB8AC3E}">
        <p14:creationId xmlns:p14="http://schemas.microsoft.com/office/powerpoint/2010/main" val="417428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9F02BE-695A-7C44-9B8A-C0A99498AF79}"/>
              </a:ext>
            </a:extLst>
          </p:cNvPr>
          <p:cNvGrpSpPr/>
          <p:nvPr userDrawn="1"/>
        </p:nvGrpSpPr>
        <p:grpSpPr>
          <a:xfrm>
            <a:off x="0" y="6246560"/>
            <a:ext cx="12192000" cy="613264"/>
            <a:chOff x="0" y="6244737"/>
            <a:chExt cx="12192000" cy="613264"/>
          </a:xfrm>
        </p:grpSpPr>
        <p:sp>
          <p:nvSpPr>
            <p:cNvPr id="10" name="Rectangle 9">
              <a:extLst>
                <a:ext uri="{FF2B5EF4-FFF2-40B4-BE49-F238E27FC236}">
                  <a16:creationId xmlns:a16="http://schemas.microsoft.com/office/drawing/2014/main" id="{CDD171D5-7BAB-B747-8F28-B6065442FFB1}"/>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4">
              <a:extLst>
                <a:ext uri="{FF2B5EF4-FFF2-40B4-BE49-F238E27FC236}">
                  <a16:creationId xmlns:a16="http://schemas.microsoft.com/office/drawing/2014/main" id="{030AD9DF-76EB-7243-A92B-3E06F5F5F337}"/>
                </a:ext>
              </a:extLst>
            </p:cNvPr>
            <p:cNvSpPr txBox="1">
              <a:spLocks/>
            </p:cNvSpPr>
            <p:nvPr userDrawn="1"/>
          </p:nvSpPr>
          <p:spPr>
            <a:xfrm>
              <a:off x="571500" y="6244737"/>
              <a:ext cx="10974184"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3" name="Text Placeholder 10">
            <a:extLst>
              <a:ext uri="{FF2B5EF4-FFF2-40B4-BE49-F238E27FC236}">
                <a16:creationId xmlns:a16="http://schemas.microsoft.com/office/drawing/2014/main" id="{FEE9111B-746A-BDE5-CD07-EE4A90C70858}"/>
              </a:ext>
            </a:extLst>
          </p:cNvPr>
          <p:cNvSpPr>
            <a:spLocks noGrp="1"/>
          </p:cNvSpPr>
          <p:nvPr>
            <p:ph type="body" sz="quarter" idx="11"/>
          </p:nvPr>
        </p:nvSpPr>
        <p:spPr>
          <a:xfrm>
            <a:off x="646320" y="1346597"/>
            <a:ext cx="10899354" cy="4743450"/>
          </a:xfrm>
        </p:spPr>
        <p:txBody>
          <a:bodyPr anchor="t"/>
          <a:lstStyle>
            <a:lvl1pPr>
              <a:defRPr sz="2400" b="0" i="0">
                <a:solidFill>
                  <a:schemeClr val="bg1"/>
                </a:solidFill>
                <a:latin typeface="Fira Sans" panose="020B0503050000020004" pitchFamily="34" charset="0"/>
              </a:defRPr>
            </a:lvl1pPr>
            <a:lvl2pPr>
              <a:buClr>
                <a:schemeClr val="accent5"/>
              </a:buClr>
              <a:defRPr sz="2000" b="0" i="0">
                <a:solidFill>
                  <a:schemeClr val="bg1"/>
                </a:solidFill>
                <a:latin typeface="Fira Sans" panose="020B0503050000020004" pitchFamily="34" charset="0"/>
              </a:defRPr>
            </a:lvl2pPr>
            <a:lvl3pPr marL="642890" indent="-128579">
              <a:buClr>
                <a:schemeClr val="accent2"/>
              </a:buClr>
              <a:buFont typeface="Courier New" panose="02070309020205020404" pitchFamily="49" charset="0"/>
              <a:buChar char="o"/>
              <a:defRPr sz="2000" b="0" i="0">
                <a:solidFill>
                  <a:schemeClr val="bg1"/>
                </a:solidFill>
                <a:latin typeface="Fira Sans" panose="020B0503050000020004" pitchFamily="34" charset="0"/>
              </a:defRPr>
            </a:lvl3pPr>
            <a:lvl4pPr>
              <a:buClr>
                <a:schemeClr val="accent4"/>
              </a:buClr>
              <a:defRPr sz="2000" b="0" i="0">
                <a:solidFill>
                  <a:schemeClr val="bg1"/>
                </a:solidFill>
                <a:latin typeface="Fira Sans" panose="020B0503050000020004" pitchFamily="34" charset="0"/>
              </a:defRPr>
            </a:lvl4pPr>
            <a:lvl5pPr marL="1157201" indent="-128579">
              <a:buClr>
                <a:schemeClr val="bg1"/>
              </a:buClr>
              <a:buFont typeface="Courier New" panose="02070309020205020404" pitchFamily="49" charset="0"/>
              <a:buChar char="o"/>
              <a:defRPr sz="2000" b="0" i="0">
                <a:solidFill>
                  <a:schemeClr val="bg1"/>
                </a:solidFill>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DBF4B380-644D-3CDC-1254-8BA2445382F0}"/>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0" i="0">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2" name="Group 1">
            <a:extLst>
              <a:ext uri="{FF2B5EF4-FFF2-40B4-BE49-F238E27FC236}">
                <a16:creationId xmlns:a16="http://schemas.microsoft.com/office/drawing/2014/main" id="{8951A95F-146A-BE8B-4A6F-AB6E34BCC21D}"/>
              </a:ext>
            </a:extLst>
          </p:cNvPr>
          <p:cNvGrpSpPr/>
          <p:nvPr userDrawn="1"/>
        </p:nvGrpSpPr>
        <p:grpSpPr>
          <a:xfrm>
            <a:off x="-1" y="6244731"/>
            <a:ext cx="12192001" cy="613264"/>
            <a:chOff x="-1" y="6244737"/>
            <a:chExt cx="12192001" cy="613264"/>
          </a:xfrm>
        </p:grpSpPr>
        <p:sp>
          <p:nvSpPr>
            <p:cNvPr id="5" name="Rectangle 4">
              <a:extLst>
                <a:ext uri="{FF2B5EF4-FFF2-40B4-BE49-F238E27FC236}">
                  <a16:creationId xmlns:a16="http://schemas.microsoft.com/office/drawing/2014/main" id="{9DCD1905-C3B8-731F-C80F-3C39D82E4937}"/>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4">
              <a:extLst>
                <a:ext uri="{FF2B5EF4-FFF2-40B4-BE49-F238E27FC236}">
                  <a16:creationId xmlns:a16="http://schemas.microsoft.com/office/drawing/2014/main" id="{B87EF1FA-9853-E8DD-084D-4C99A109142D}"/>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59411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9F02BE-695A-7C44-9B8A-C0A99498AF79}"/>
              </a:ext>
            </a:extLst>
          </p:cNvPr>
          <p:cNvGrpSpPr/>
          <p:nvPr userDrawn="1"/>
        </p:nvGrpSpPr>
        <p:grpSpPr>
          <a:xfrm>
            <a:off x="0" y="6246560"/>
            <a:ext cx="12192000" cy="613264"/>
            <a:chOff x="0" y="6244737"/>
            <a:chExt cx="12192000" cy="613264"/>
          </a:xfrm>
        </p:grpSpPr>
        <p:sp>
          <p:nvSpPr>
            <p:cNvPr id="10" name="Rectangle 9">
              <a:extLst>
                <a:ext uri="{FF2B5EF4-FFF2-40B4-BE49-F238E27FC236}">
                  <a16:creationId xmlns:a16="http://schemas.microsoft.com/office/drawing/2014/main" id="{CDD171D5-7BAB-B747-8F28-B6065442FFB1}"/>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4">
              <a:extLst>
                <a:ext uri="{FF2B5EF4-FFF2-40B4-BE49-F238E27FC236}">
                  <a16:creationId xmlns:a16="http://schemas.microsoft.com/office/drawing/2014/main" id="{030AD9DF-76EB-7243-A92B-3E06F5F5F337}"/>
                </a:ext>
              </a:extLst>
            </p:cNvPr>
            <p:cNvSpPr txBox="1">
              <a:spLocks/>
            </p:cNvSpPr>
            <p:nvPr userDrawn="1"/>
          </p:nvSpPr>
          <p:spPr>
            <a:xfrm>
              <a:off x="646328" y="6244737"/>
              <a:ext cx="10899356"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3" name="Content Placeholder 2">
            <a:extLst>
              <a:ext uri="{FF2B5EF4-FFF2-40B4-BE49-F238E27FC236}">
                <a16:creationId xmlns:a16="http://schemas.microsoft.com/office/drawing/2014/main" id="{65AE148F-3746-7F45-2D4A-8BC642C40A45}"/>
              </a:ext>
            </a:extLst>
          </p:cNvPr>
          <p:cNvSpPr>
            <a:spLocks noGrp="1"/>
          </p:cNvSpPr>
          <p:nvPr>
            <p:ph idx="14" hasCustomPrompt="1"/>
          </p:nvPr>
        </p:nvSpPr>
        <p:spPr>
          <a:xfrm>
            <a:off x="653364" y="2332643"/>
            <a:ext cx="9501855" cy="3518276"/>
          </a:xfrm>
          <a:prstGeom prst="roundRect">
            <a:avLst/>
          </a:prstGeom>
          <a:solidFill>
            <a:schemeClr val="bg1"/>
          </a:solidFill>
        </p:spPr>
        <p:txBody>
          <a:bodyPr lIns="251999" tIns="251999" rIns="251999" bIns="251999" anchor="ctr"/>
          <a:lstStyle>
            <a:lvl1pPr algn="l">
              <a:buClr>
                <a:schemeClr val="accent5"/>
              </a:buClr>
              <a:defRPr sz="2400" b="0" i="0">
                <a:solidFill>
                  <a:schemeClr val="tx2"/>
                </a:solidFill>
                <a:latin typeface="Fira Sans" panose="020B0503050000020004" pitchFamily="34" charset="0"/>
              </a:defRPr>
            </a:lvl1pPr>
            <a:lvl2pPr>
              <a:buClr>
                <a:schemeClr val="accent5"/>
              </a:buClr>
              <a:defRPr>
                <a:solidFill>
                  <a:schemeClr val="tx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Add text here.</a:t>
            </a:r>
          </a:p>
        </p:txBody>
      </p:sp>
      <p:sp>
        <p:nvSpPr>
          <p:cNvPr id="5" name="Text Placeholder 2">
            <a:extLst>
              <a:ext uri="{FF2B5EF4-FFF2-40B4-BE49-F238E27FC236}">
                <a16:creationId xmlns:a16="http://schemas.microsoft.com/office/drawing/2014/main" id="{3CB06657-0596-B9FC-7378-A83280032606}"/>
              </a:ext>
            </a:extLst>
          </p:cNvPr>
          <p:cNvSpPr>
            <a:spLocks noGrp="1"/>
          </p:cNvSpPr>
          <p:nvPr>
            <p:ph type="body" idx="1"/>
          </p:nvPr>
        </p:nvSpPr>
        <p:spPr>
          <a:xfrm>
            <a:off x="646328" y="1258389"/>
            <a:ext cx="10899355" cy="823912"/>
          </a:xfrm>
          <a:prstGeom prst="rect">
            <a:avLst/>
          </a:prstGeom>
        </p:spPr>
        <p:txBody>
          <a:bodyPr anchor="ctr">
            <a:normAutofit/>
          </a:bodyPr>
          <a:lstStyle>
            <a:lvl1pPr marL="0" indent="0" algn="ctr">
              <a:buNone/>
              <a:defRPr sz="2400" b="0" i="0">
                <a:solidFill>
                  <a:schemeClr val="accent5"/>
                </a:solidFill>
                <a:latin typeface="Fira Sans ExtraBold" panose="020B0503050000020004" pitchFamily="34" charset="0"/>
                <a:ea typeface="Fira Sans ExtraBold" panose="020B0503050000020004" pitchFamily="34" charset="0"/>
              </a:defRPr>
            </a:lvl1pPr>
            <a:lvl2pPr marL="257156" indent="0">
              <a:buNone/>
              <a:defRPr sz="1125" b="1"/>
            </a:lvl2pPr>
            <a:lvl3pPr marL="514312" indent="0">
              <a:buNone/>
              <a:defRPr sz="1013" b="1"/>
            </a:lvl3pPr>
            <a:lvl4pPr marL="771467" indent="0">
              <a:buNone/>
              <a:defRPr sz="900" b="1"/>
            </a:lvl4pPr>
            <a:lvl5pPr marL="1028624" indent="0">
              <a:buNone/>
              <a:defRPr sz="900" b="1"/>
            </a:lvl5pPr>
            <a:lvl6pPr marL="1285780" indent="0">
              <a:buNone/>
              <a:defRPr sz="900" b="1"/>
            </a:lvl6pPr>
            <a:lvl7pPr marL="1542935" indent="0">
              <a:buNone/>
              <a:defRPr sz="900" b="1"/>
            </a:lvl7pPr>
            <a:lvl8pPr marL="1800090" indent="0">
              <a:buNone/>
              <a:defRPr sz="900" b="1"/>
            </a:lvl8pPr>
            <a:lvl9pPr marL="2057246" indent="0">
              <a:buNone/>
              <a:defRPr sz="900" b="1"/>
            </a:lvl9pPr>
          </a:lstStyle>
          <a:p>
            <a:pPr lvl="0"/>
            <a:r>
              <a:rPr lang="en-US"/>
              <a:t>Click to edit Master text styles</a:t>
            </a:r>
          </a:p>
        </p:txBody>
      </p:sp>
      <p:sp>
        <p:nvSpPr>
          <p:cNvPr id="6" name="Picture Placeholder 7">
            <a:extLst>
              <a:ext uri="{FF2B5EF4-FFF2-40B4-BE49-F238E27FC236}">
                <a16:creationId xmlns:a16="http://schemas.microsoft.com/office/drawing/2014/main" id="{9C04D6C2-6372-A3FD-0451-8AB4038B715F}"/>
              </a:ext>
            </a:extLst>
          </p:cNvPr>
          <p:cNvSpPr>
            <a:spLocks noGrp="1"/>
          </p:cNvSpPr>
          <p:nvPr>
            <p:ph type="pic" sz="quarter" idx="15"/>
          </p:nvPr>
        </p:nvSpPr>
        <p:spPr>
          <a:xfrm>
            <a:off x="7684884" y="2161381"/>
            <a:ext cx="3860800" cy="3860800"/>
          </a:xfrm>
          <a:prstGeom prst="ellipse">
            <a:avLst/>
          </a:prstGeom>
          <a:solidFill>
            <a:schemeClr val="accent4"/>
          </a:solidFill>
        </p:spPr>
        <p:txBody>
          <a:bodyPr anchor="ctr"/>
          <a:lstStyle>
            <a:lvl1pPr algn="ctr">
              <a:defRPr b="0" i="0">
                <a:solidFill>
                  <a:schemeClr val="tx2"/>
                </a:solidFill>
                <a:latin typeface="Fira Sans" panose="020B0503050000020004" pitchFamily="34" charset="0"/>
              </a:defRPr>
            </a:lvl1pPr>
          </a:lstStyle>
          <a:p>
            <a:r>
              <a:rPr lang="en-US"/>
              <a:t>Click icon to add picture</a:t>
            </a:r>
          </a:p>
        </p:txBody>
      </p:sp>
      <p:sp>
        <p:nvSpPr>
          <p:cNvPr id="4" name="Title Placeholder 1">
            <a:extLst>
              <a:ext uri="{FF2B5EF4-FFF2-40B4-BE49-F238E27FC236}">
                <a16:creationId xmlns:a16="http://schemas.microsoft.com/office/drawing/2014/main" id="{4D24E561-71B6-C14E-5719-1BCAF19C701F}"/>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0" i="0">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2" name="Group 1">
            <a:extLst>
              <a:ext uri="{FF2B5EF4-FFF2-40B4-BE49-F238E27FC236}">
                <a16:creationId xmlns:a16="http://schemas.microsoft.com/office/drawing/2014/main" id="{A69193FC-7D79-EDA6-34A2-3F5013893139}"/>
              </a:ext>
            </a:extLst>
          </p:cNvPr>
          <p:cNvGrpSpPr/>
          <p:nvPr userDrawn="1"/>
        </p:nvGrpSpPr>
        <p:grpSpPr>
          <a:xfrm>
            <a:off x="-1" y="6244731"/>
            <a:ext cx="12192001" cy="613264"/>
            <a:chOff x="-1" y="6244737"/>
            <a:chExt cx="12192001" cy="613264"/>
          </a:xfrm>
        </p:grpSpPr>
        <p:sp>
          <p:nvSpPr>
            <p:cNvPr id="7" name="Rectangle 6">
              <a:extLst>
                <a:ext uri="{FF2B5EF4-FFF2-40B4-BE49-F238E27FC236}">
                  <a16:creationId xmlns:a16="http://schemas.microsoft.com/office/drawing/2014/main" id="{F7565176-0892-2F63-1FE6-478E7968D90B}"/>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ooter Placeholder 4">
              <a:extLst>
                <a:ext uri="{FF2B5EF4-FFF2-40B4-BE49-F238E27FC236}">
                  <a16:creationId xmlns:a16="http://schemas.microsoft.com/office/drawing/2014/main" id="{3BB805DC-0ACD-561B-22A9-5C9370C24743}"/>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393511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tx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9F02BE-695A-7C44-9B8A-C0A99498AF79}"/>
              </a:ext>
            </a:extLst>
          </p:cNvPr>
          <p:cNvGrpSpPr/>
          <p:nvPr userDrawn="1"/>
        </p:nvGrpSpPr>
        <p:grpSpPr>
          <a:xfrm>
            <a:off x="0" y="6246560"/>
            <a:ext cx="12192000" cy="613264"/>
            <a:chOff x="0" y="6244737"/>
            <a:chExt cx="12192000" cy="613264"/>
          </a:xfrm>
        </p:grpSpPr>
        <p:sp>
          <p:nvSpPr>
            <p:cNvPr id="10" name="Rectangle 9">
              <a:extLst>
                <a:ext uri="{FF2B5EF4-FFF2-40B4-BE49-F238E27FC236}">
                  <a16:creationId xmlns:a16="http://schemas.microsoft.com/office/drawing/2014/main" id="{CDD171D5-7BAB-B747-8F28-B6065442FFB1}"/>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4">
              <a:extLst>
                <a:ext uri="{FF2B5EF4-FFF2-40B4-BE49-F238E27FC236}">
                  <a16:creationId xmlns:a16="http://schemas.microsoft.com/office/drawing/2014/main" id="{030AD9DF-76EB-7243-A92B-3E06F5F5F337}"/>
                </a:ext>
              </a:extLst>
            </p:cNvPr>
            <p:cNvSpPr txBox="1">
              <a:spLocks/>
            </p:cNvSpPr>
            <p:nvPr userDrawn="1"/>
          </p:nvSpPr>
          <p:spPr>
            <a:xfrm>
              <a:off x="646329" y="6244737"/>
              <a:ext cx="10899355"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3" name="Title Placeholder 1">
            <a:extLst>
              <a:ext uri="{FF2B5EF4-FFF2-40B4-BE49-F238E27FC236}">
                <a16:creationId xmlns:a16="http://schemas.microsoft.com/office/drawing/2014/main" id="{379F3D4A-6D43-39F6-CD5E-0473F00891DD}"/>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1" i="0">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2" name="Group 1">
            <a:extLst>
              <a:ext uri="{FF2B5EF4-FFF2-40B4-BE49-F238E27FC236}">
                <a16:creationId xmlns:a16="http://schemas.microsoft.com/office/drawing/2014/main" id="{A2302BAE-EF43-BE8D-A2F4-D8C3437EE5E4}"/>
              </a:ext>
            </a:extLst>
          </p:cNvPr>
          <p:cNvGrpSpPr/>
          <p:nvPr userDrawn="1"/>
        </p:nvGrpSpPr>
        <p:grpSpPr>
          <a:xfrm>
            <a:off x="-1" y="6244731"/>
            <a:ext cx="12192001" cy="613264"/>
            <a:chOff x="-1" y="6244737"/>
            <a:chExt cx="12192001" cy="613264"/>
          </a:xfrm>
        </p:grpSpPr>
        <p:sp>
          <p:nvSpPr>
            <p:cNvPr id="4" name="Rectangle 3">
              <a:extLst>
                <a:ext uri="{FF2B5EF4-FFF2-40B4-BE49-F238E27FC236}">
                  <a16:creationId xmlns:a16="http://schemas.microsoft.com/office/drawing/2014/main" id="{769EB9B1-2A4F-1F6E-3376-138E62EAA072}"/>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30F488FD-1CAF-5259-BBA5-6B295FC295FD}"/>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197142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6F7C84-0B73-334F-97C9-766065244E82}"/>
              </a:ext>
            </a:extLst>
          </p:cNvPr>
          <p:cNvSpPr/>
          <p:nvPr userDrawn="1"/>
        </p:nvSpPr>
        <p:spPr>
          <a:xfrm>
            <a:off x="-1" y="5"/>
            <a:ext cx="12192000" cy="11882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Group 15">
            <a:extLst>
              <a:ext uri="{FF2B5EF4-FFF2-40B4-BE49-F238E27FC236}">
                <a16:creationId xmlns:a16="http://schemas.microsoft.com/office/drawing/2014/main" id="{73747BAC-92D3-0C49-87AF-859B8D8B0889}"/>
              </a:ext>
            </a:extLst>
          </p:cNvPr>
          <p:cNvGrpSpPr/>
          <p:nvPr userDrawn="1"/>
        </p:nvGrpSpPr>
        <p:grpSpPr>
          <a:xfrm>
            <a:off x="0" y="6246560"/>
            <a:ext cx="12192000" cy="613264"/>
            <a:chOff x="0" y="6244737"/>
            <a:chExt cx="12192000" cy="613264"/>
          </a:xfrm>
        </p:grpSpPr>
        <p:sp>
          <p:nvSpPr>
            <p:cNvPr id="17" name="Rectangle 16">
              <a:extLst>
                <a:ext uri="{FF2B5EF4-FFF2-40B4-BE49-F238E27FC236}">
                  <a16:creationId xmlns:a16="http://schemas.microsoft.com/office/drawing/2014/main" id="{96EAD032-A5EE-6248-AF41-3C630D1CE25B}"/>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E9CFFE11-CDC8-6345-8DBD-FF2AF221999B}"/>
                </a:ext>
              </a:extLst>
            </p:cNvPr>
            <p:cNvSpPr txBox="1">
              <a:spLocks/>
            </p:cNvSpPr>
            <p:nvPr userDrawn="1"/>
          </p:nvSpPr>
          <p:spPr>
            <a:xfrm>
              <a:off x="646320" y="6244737"/>
              <a:ext cx="10899364"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3" name="Text Placeholder 10">
            <a:extLst>
              <a:ext uri="{FF2B5EF4-FFF2-40B4-BE49-F238E27FC236}">
                <a16:creationId xmlns:a16="http://schemas.microsoft.com/office/drawing/2014/main" id="{C0768AB7-D320-3598-6A9E-F30A35D6CA3A}"/>
              </a:ext>
            </a:extLst>
          </p:cNvPr>
          <p:cNvSpPr>
            <a:spLocks noGrp="1"/>
          </p:cNvSpPr>
          <p:nvPr>
            <p:ph type="body" sz="quarter" idx="10"/>
          </p:nvPr>
        </p:nvSpPr>
        <p:spPr>
          <a:xfrm>
            <a:off x="646320" y="1346597"/>
            <a:ext cx="5449680" cy="4743450"/>
          </a:xfrm>
        </p:spPr>
        <p:txBody>
          <a:bodyPr anchor="ctr"/>
          <a:lstStyle>
            <a:lvl1pPr>
              <a:defRPr sz="2400" b="0" i="0">
                <a:solidFill>
                  <a:schemeClr val="tx2"/>
                </a:solidFill>
                <a:latin typeface="Fira Sans" panose="020B0503050000020004" pitchFamily="34" charset="0"/>
              </a:defRPr>
            </a:lvl1pPr>
            <a:lvl2pPr>
              <a:defRPr sz="2000" b="0" i="0">
                <a:solidFill>
                  <a:schemeClr val="tx2"/>
                </a:solidFill>
                <a:latin typeface="Fira Sans" panose="020B0503050000020004" pitchFamily="34" charset="0"/>
              </a:defRPr>
            </a:lvl2pPr>
            <a:lvl3pPr marL="642890" indent="-128579">
              <a:buFont typeface="Courier New" panose="02070309020205020404" pitchFamily="49" charset="0"/>
              <a:buChar char="o"/>
              <a:defRPr sz="2000" b="0" i="0">
                <a:solidFill>
                  <a:schemeClr val="tx2"/>
                </a:solidFill>
                <a:latin typeface="Fira Sans" panose="020B0503050000020004" pitchFamily="34" charset="0"/>
              </a:defRPr>
            </a:lvl3pPr>
            <a:lvl4pPr>
              <a:defRPr sz="2000" b="0" i="0">
                <a:latin typeface="Fira Sans" panose="020B0503050000020004" pitchFamily="34" charset="0"/>
              </a:defRPr>
            </a:lvl4pPr>
            <a:lvl5pPr marL="1157201" indent="-128579">
              <a:buFont typeface="Courier New" panose="02070309020205020404" pitchFamily="49" charset="0"/>
              <a:buChar char="o"/>
              <a:defRPr sz="2000" b="0" i="0">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3B2FD1E0-BF06-0BF6-0B5C-6D8B938B8D1E}"/>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1" i="0">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2" name="Group 1">
            <a:extLst>
              <a:ext uri="{FF2B5EF4-FFF2-40B4-BE49-F238E27FC236}">
                <a16:creationId xmlns:a16="http://schemas.microsoft.com/office/drawing/2014/main" id="{42F430F0-BCC6-00ED-35C3-22425C56C246}"/>
              </a:ext>
            </a:extLst>
          </p:cNvPr>
          <p:cNvGrpSpPr/>
          <p:nvPr userDrawn="1"/>
        </p:nvGrpSpPr>
        <p:grpSpPr>
          <a:xfrm>
            <a:off x="-1" y="6244731"/>
            <a:ext cx="12192001" cy="613264"/>
            <a:chOff x="-1" y="6244737"/>
            <a:chExt cx="12192001" cy="613264"/>
          </a:xfrm>
        </p:grpSpPr>
        <p:sp>
          <p:nvSpPr>
            <p:cNvPr id="5" name="Rectangle 4">
              <a:extLst>
                <a:ext uri="{FF2B5EF4-FFF2-40B4-BE49-F238E27FC236}">
                  <a16:creationId xmlns:a16="http://schemas.microsoft.com/office/drawing/2014/main" id="{68A601FD-B916-19A0-FAB5-D90D97E955F4}"/>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4">
              <a:extLst>
                <a:ext uri="{FF2B5EF4-FFF2-40B4-BE49-F238E27FC236}">
                  <a16:creationId xmlns:a16="http://schemas.microsoft.com/office/drawing/2014/main" id="{4F80CEB2-1886-5CBE-9B7E-3C2E4763D24A}"/>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2293195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4"/>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6E185FA2-AE50-7DEB-82CE-C70A2A763FEF}"/>
              </a:ext>
            </a:extLst>
          </p:cNvPr>
          <p:cNvSpPr>
            <a:spLocks noGrp="1"/>
          </p:cNvSpPr>
          <p:nvPr>
            <p:ph type="title"/>
          </p:nvPr>
        </p:nvSpPr>
        <p:spPr>
          <a:xfrm>
            <a:off x="646329" y="396611"/>
            <a:ext cx="10899355" cy="793214"/>
          </a:xfrm>
          <a:prstGeom prst="rect">
            <a:avLst/>
          </a:prstGeom>
        </p:spPr>
        <p:txBody>
          <a:bodyPr vert="horz" wrap="square" lIns="0" tIns="0" rIns="0" bIns="0" rtlCol="0" anchor="ctr">
            <a:noAutofit/>
          </a:bodyPr>
          <a:lstStyle>
            <a:lvl1pPr algn="ctr">
              <a:defRPr sz="3200" b="0" i="0">
                <a:solidFill>
                  <a:schemeClr val="tx2"/>
                </a:solidFill>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8" name="Group 7">
            <a:extLst>
              <a:ext uri="{FF2B5EF4-FFF2-40B4-BE49-F238E27FC236}">
                <a16:creationId xmlns:a16="http://schemas.microsoft.com/office/drawing/2014/main" id="{6201E13E-00A5-C24E-A35C-7AC6D2717E2A}"/>
              </a:ext>
            </a:extLst>
          </p:cNvPr>
          <p:cNvGrpSpPr/>
          <p:nvPr userDrawn="1"/>
        </p:nvGrpSpPr>
        <p:grpSpPr>
          <a:xfrm>
            <a:off x="0" y="6246560"/>
            <a:ext cx="12192000" cy="613264"/>
            <a:chOff x="0" y="6244737"/>
            <a:chExt cx="12192000" cy="613264"/>
          </a:xfrm>
        </p:grpSpPr>
        <p:sp>
          <p:nvSpPr>
            <p:cNvPr id="10" name="Rectangle 9">
              <a:extLst>
                <a:ext uri="{FF2B5EF4-FFF2-40B4-BE49-F238E27FC236}">
                  <a16:creationId xmlns:a16="http://schemas.microsoft.com/office/drawing/2014/main" id="{0B472F3B-3FDF-984C-ADDF-8A318038EFCA}"/>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4">
              <a:extLst>
                <a:ext uri="{FF2B5EF4-FFF2-40B4-BE49-F238E27FC236}">
                  <a16:creationId xmlns:a16="http://schemas.microsoft.com/office/drawing/2014/main" id="{24F8BCEA-10C0-3347-9D1D-8D142EB1C51C}"/>
                </a:ext>
              </a:extLst>
            </p:cNvPr>
            <p:cNvSpPr txBox="1">
              <a:spLocks/>
            </p:cNvSpPr>
            <p:nvPr userDrawn="1"/>
          </p:nvSpPr>
          <p:spPr>
            <a:xfrm>
              <a:off x="646320" y="6244737"/>
              <a:ext cx="10899364"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3" name="Text Placeholder 10">
            <a:extLst>
              <a:ext uri="{FF2B5EF4-FFF2-40B4-BE49-F238E27FC236}">
                <a16:creationId xmlns:a16="http://schemas.microsoft.com/office/drawing/2014/main" id="{26A549B9-F654-F5A5-3402-69CE8099CE42}"/>
              </a:ext>
            </a:extLst>
          </p:cNvPr>
          <p:cNvSpPr>
            <a:spLocks noGrp="1"/>
          </p:cNvSpPr>
          <p:nvPr>
            <p:ph type="body" sz="quarter" idx="10"/>
          </p:nvPr>
        </p:nvSpPr>
        <p:spPr>
          <a:xfrm>
            <a:off x="646320" y="1346597"/>
            <a:ext cx="5449680" cy="4743450"/>
          </a:xfrm>
        </p:spPr>
        <p:txBody>
          <a:bodyPr anchor="ctr"/>
          <a:lstStyle>
            <a:lvl1pPr>
              <a:defRPr sz="2400" b="0" i="0">
                <a:solidFill>
                  <a:schemeClr val="tx2"/>
                </a:solidFill>
                <a:latin typeface="Fira Sans" panose="020B0503050000020004" pitchFamily="34" charset="0"/>
              </a:defRPr>
            </a:lvl1pPr>
            <a:lvl2pPr>
              <a:defRPr sz="2000" b="0" i="0">
                <a:solidFill>
                  <a:schemeClr val="tx2"/>
                </a:solidFill>
                <a:latin typeface="Fira Sans" panose="020B0503050000020004" pitchFamily="34" charset="0"/>
              </a:defRPr>
            </a:lvl2pPr>
            <a:lvl3pPr marL="642890" indent="-128579">
              <a:buFont typeface="Courier New" panose="02070309020205020404" pitchFamily="49" charset="0"/>
              <a:buChar char="o"/>
              <a:defRPr sz="2000" b="0" i="0">
                <a:solidFill>
                  <a:schemeClr val="tx2"/>
                </a:solidFill>
                <a:latin typeface="Fira Sans" panose="020B0503050000020004" pitchFamily="34" charset="0"/>
              </a:defRPr>
            </a:lvl3pPr>
            <a:lvl4pPr>
              <a:defRPr sz="2000" b="0" i="0">
                <a:latin typeface="Fira Sans" panose="020B0503050000020004" pitchFamily="34" charset="0"/>
              </a:defRPr>
            </a:lvl4pPr>
            <a:lvl5pPr marL="1157201" indent="-128579">
              <a:buFont typeface="Courier New" panose="02070309020205020404" pitchFamily="49" charset="0"/>
              <a:buChar char="o"/>
              <a:defRPr sz="2000" b="0" i="0">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AE2BBE6F-52FA-8185-C4A6-D4378D776A7B}"/>
              </a:ext>
            </a:extLst>
          </p:cNvPr>
          <p:cNvGrpSpPr/>
          <p:nvPr userDrawn="1"/>
        </p:nvGrpSpPr>
        <p:grpSpPr>
          <a:xfrm>
            <a:off x="-1" y="6244731"/>
            <a:ext cx="12192001" cy="613264"/>
            <a:chOff x="-1" y="6244737"/>
            <a:chExt cx="12192001" cy="613264"/>
          </a:xfrm>
        </p:grpSpPr>
        <p:sp>
          <p:nvSpPr>
            <p:cNvPr id="4" name="Rectangle 3">
              <a:extLst>
                <a:ext uri="{FF2B5EF4-FFF2-40B4-BE49-F238E27FC236}">
                  <a16:creationId xmlns:a16="http://schemas.microsoft.com/office/drawing/2014/main" id="{62D7C8F5-7701-E8E4-6A1E-ECBE7EA10E55}"/>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481D45AD-6323-C505-1681-C61C96EBC346}"/>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744257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6F7C84-0B73-334F-97C9-766065244E82}"/>
              </a:ext>
            </a:extLst>
          </p:cNvPr>
          <p:cNvSpPr/>
          <p:nvPr userDrawn="1"/>
        </p:nvSpPr>
        <p:spPr>
          <a:xfrm>
            <a:off x="-1" y="5"/>
            <a:ext cx="12192000" cy="11882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Placeholder 1">
            <a:extLst>
              <a:ext uri="{FF2B5EF4-FFF2-40B4-BE49-F238E27FC236}">
                <a16:creationId xmlns:a16="http://schemas.microsoft.com/office/drawing/2014/main" id="{E937A308-7EE3-3348-AC7F-494F9946BE16}"/>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1" i="0">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9" name="Group 8">
            <a:extLst>
              <a:ext uri="{FF2B5EF4-FFF2-40B4-BE49-F238E27FC236}">
                <a16:creationId xmlns:a16="http://schemas.microsoft.com/office/drawing/2014/main" id="{C9CF2FD5-C75B-0946-9656-1BDE436878DA}"/>
              </a:ext>
            </a:extLst>
          </p:cNvPr>
          <p:cNvGrpSpPr/>
          <p:nvPr userDrawn="1"/>
        </p:nvGrpSpPr>
        <p:grpSpPr>
          <a:xfrm>
            <a:off x="0" y="6246560"/>
            <a:ext cx="12192000" cy="613264"/>
            <a:chOff x="0" y="6244737"/>
            <a:chExt cx="12192000" cy="613264"/>
          </a:xfrm>
        </p:grpSpPr>
        <p:sp>
          <p:nvSpPr>
            <p:cNvPr id="16" name="Rectangle 15">
              <a:extLst>
                <a:ext uri="{FF2B5EF4-FFF2-40B4-BE49-F238E27FC236}">
                  <a16:creationId xmlns:a16="http://schemas.microsoft.com/office/drawing/2014/main" id="{D6FA4EC3-0A67-C44B-8108-E1546F6A1560}"/>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ooter Placeholder 4">
              <a:extLst>
                <a:ext uri="{FF2B5EF4-FFF2-40B4-BE49-F238E27FC236}">
                  <a16:creationId xmlns:a16="http://schemas.microsoft.com/office/drawing/2014/main" id="{728D910E-6E43-6648-BBA6-9173B5EEE59E}"/>
                </a:ext>
              </a:extLst>
            </p:cNvPr>
            <p:cNvSpPr txBox="1">
              <a:spLocks/>
            </p:cNvSpPr>
            <p:nvPr userDrawn="1"/>
          </p:nvSpPr>
          <p:spPr>
            <a:xfrm>
              <a:off x="646320" y="6244737"/>
              <a:ext cx="10899364"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3" name="Text Placeholder 10">
            <a:extLst>
              <a:ext uri="{FF2B5EF4-FFF2-40B4-BE49-F238E27FC236}">
                <a16:creationId xmlns:a16="http://schemas.microsoft.com/office/drawing/2014/main" id="{E094AEBC-E3F4-4FE5-6FE3-4F52B3FB44FD}"/>
              </a:ext>
            </a:extLst>
          </p:cNvPr>
          <p:cNvSpPr>
            <a:spLocks noGrp="1"/>
          </p:cNvSpPr>
          <p:nvPr>
            <p:ph type="body" sz="quarter" idx="10"/>
          </p:nvPr>
        </p:nvSpPr>
        <p:spPr>
          <a:xfrm>
            <a:off x="646320" y="1346597"/>
            <a:ext cx="5449680" cy="4743450"/>
          </a:xfrm>
        </p:spPr>
        <p:txBody>
          <a:bodyPr anchor="ctr"/>
          <a:lstStyle>
            <a:lvl1pPr>
              <a:defRPr sz="2400" b="0" i="0">
                <a:solidFill>
                  <a:schemeClr val="tx2"/>
                </a:solidFill>
                <a:latin typeface="Fira Sans" panose="020B0503050000020004" pitchFamily="34" charset="0"/>
              </a:defRPr>
            </a:lvl1pPr>
            <a:lvl2pPr>
              <a:defRPr sz="2000" b="0" i="0">
                <a:solidFill>
                  <a:schemeClr val="tx2"/>
                </a:solidFill>
                <a:latin typeface="Fira Sans" panose="020B0503050000020004" pitchFamily="34" charset="0"/>
              </a:defRPr>
            </a:lvl2pPr>
            <a:lvl3pPr marL="642890" indent="-128579">
              <a:buFont typeface="Courier New" panose="02070309020205020404" pitchFamily="49" charset="0"/>
              <a:buChar char="o"/>
              <a:defRPr sz="2000" b="0" i="0">
                <a:solidFill>
                  <a:schemeClr val="tx2"/>
                </a:solidFill>
                <a:latin typeface="Fira Sans" panose="020B0503050000020004" pitchFamily="34" charset="0"/>
              </a:defRPr>
            </a:lvl3pPr>
            <a:lvl4pPr>
              <a:defRPr sz="2000" b="0" i="0">
                <a:latin typeface="Fira Sans" panose="020B0503050000020004" pitchFamily="34" charset="0"/>
              </a:defRPr>
            </a:lvl4pPr>
            <a:lvl5pPr marL="1157201" indent="-128579">
              <a:buFont typeface="Courier New" panose="02070309020205020404" pitchFamily="49" charset="0"/>
              <a:buChar char="o"/>
              <a:defRPr sz="2000" b="0" i="0">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1CB4B764-5A18-03CC-A867-F7503B828073}"/>
              </a:ext>
            </a:extLst>
          </p:cNvPr>
          <p:cNvGrpSpPr/>
          <p:nvPr userDrawn="1"/>
        </p:nvGrpSpPr>
        <p:grpSpPr>
          <a:xfrm>
            <a:off x="-1" y="6244731"/>
            <a:ext cx="12192001" cy="613264"/>
            <a:chOff x="-1" y="6244737"/>
            <a:chExt cx="12192001" cy="613264"/>
          </a:xfrm>
        </p:grpSpPr>
        <p:sp>
          <p:nvSpPr>
            <p:cNvPr id="4" name="Rectangle 3">
              <a:extLst>
                <a:ext uri="{FF2B5EF4-FFF2-40B4-BE49-F238E27FC236}">
                  <a16:creationId xmlns:a16="http://schemas.microsoft.com/office/drawing/2014/main" id="{1B7F798B-7384-2B5E-3039-0AA193320128}"/>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74AC5553-6743-4552-CB90-6F7AD1D15188}"/>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3959462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6F7C84-0B73-334F-97C9-766065244E82}"/>
              </a:ext>
            </a:extLst>
          </p:cNvPr>
          <p:cNvSpPr/>
          <p:nvPr userDrawn="1"/>
        </p:nvSpPr>
        <p:spPr>
          <a:xfrm>
            <a:off x="-1" y="5"/>
            <a:ext cx="12192000" cy="11882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a:extLst>
              <a:ext uri="{FF2B5EF4-FFF2-40B4-BE49-F238E27FC236}">
                <a16:creationId xmlns:a16="http://schemas.microsoft.com/office/drawing/2014/main" id="{C9CF2FD5-C75B-0946-9656-1BDE436878DA}"/>
              </a:ext>
            </a:extLst>
          </p:cNvPr>
          <p:cNvGrpSpPr/>
          <p:nvPr userDrawn="1"/>
        </p:nvGrpSpPr>
        <p:grpSpPr>
          <a:xfrm>
            <a:off x="0" y="6246560"/>
            <a:ext cx="12192000" cy="613264"/>
            <a:chOff x="0" y="6244737"/>
            <a:chExt cx="12192000" cy="613264"/>
          </a:xfrm>
        </p:grpSpPr>
        <p:sp>
          <p:nvSpPr>
            <p:cNvPr id="16" name="Rectangle 15">
              <a:extLst>
                <a:ext uri="{FF2B5EF4-FFF2-40B4-BE49-F238E27FC236}">
                  <a16:creationId xmlns:a16="http://schemas.microsoft.com/office/drawing/2014/main" id="{D6FA4EC3-0A67-C44B-8108-E1546F6A1560}"/>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ooter Placeholder 4">
              <a:extLst>
                <a:ext uri="{FF2B5EF4-FFF2-40B4-BE49-F238E27FC236}">
                  <a16:creationId xmlns:a16="http://schemas.microsoft.com/office/drawing/2014/main" id="{728D910E-6E43-6648-BBA6-9173B5EEE59E}"/>
                </a:ext>
              </a:extLst>
            </p:cNvPr>
            <p:cNvSpPr txBox="1">
              <a:spLocks/>
            </p:cNvSpPr>
            <p:nvPr userDrawn="1"/>
          </p:nvSpPr>
          <p:spPr>
            <a:xfrm>
              <a:off x="646329" y="6244737"/>
              <a:ext cx="10899355"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4" name="Text Placeholder 8">
            <a:extLst>
              <a:ext uri="{FF2B5EF4-FFF2-40B4-BE49-F238E27FC236}">
                <a16:creationId xmlns:a16="http://schemas.microsoft.com/office/drawing/2014/main" id="{3C773EE2-C6AC-5D79-B410-8413DD2D11C6}"/>
              </a:ext>
            </a:extLst>
          </p:cNvPr>
          <p:cNvSpPr txBox="1">
            <a:spLocks/>
          </p:cNvSpPr>
          <p:nvPr userDrawn="1"/>
        </p:nvSpPr>
        <p:spPr>
          <a:xfrm>
            <a:off x="646329" y="1327150"/>
            <a:ext cx="4217501" cy="4743450"/>
          </a:xfrm>
          <a:prstGeom prst="rect">
            <a:avLst/>
          </a:prstGeom>
          <a:solidFill>
            <a:schemeClr val="bg1"/>
          </a:solidFill>
        </p:spPr>
        <p:txBody>
          <a:bodyPr vert="horz" wrap="square" lIns="288000" tIns="288000" rIns="288000" bIns="288000" rtlCol="0">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00000"/>
              </a:lnSpc>
              <a:buClr>
                <a:schemeClr val="accent5"/>
              </a:buClr>
            </a:pPr>
            <a:endParaRPr lang="en-US" b="1"/>
          </a:p>
        </p:txBody>
      </p:sp>
      <p:pic>
        <p:nvPicPr>
          <p:cNvPr id="5" name="Picture 4">
            <a:extLst>
              <a:ext uri="{FF2B5EF4-FFF2-40B4-BE49-F238E27FC236}">
                <a16:creationId xmlns:a16="http://schemas.microsoft.com/office/drawing/2014/main" id="{188FEDBC-900D-B0EB-C43A-58CA091CD8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5350" y="1661125"/>
            <a:ext cx="920750" cy="920750"/>
          </a:xfrm>
          <a:prstGeom prst="rect">
            <a:avLst/>
          </a:prstGeom>
        </p:spPr>
      </p:pic>
      <p:sp>
        <p:nvSpPr>
          <p:cNvPr id="7" name="Text Placeholder 4">
            <a:extLst>
              <a:ext uri="{FF2B5EF4-FFF2-40B4-BE49-F238E27FC236}">
                <a16:creationId xmlns:a16="http://schemas.microsoft.com/office/drawing/2014/main" id="{A811FB99-E9EE-21F4-0FF2-6C314341231E}"/>
              </a:ext>
            </a:extLst>
          </p:cNvPr>
          <p:cNvSpPr txBox="1">
            <a:spLocks/>
          </p:cNvSpPr>
          <p:nvPr userDrawn="1"/>
        </p:nvSpPr>
        <p:spPr>
          <a:xfrm>
            <a:off x="5086574" y="4587379"/>
            <a:ext cx="1950576" cy="1483221"/>
          </a:xfrm>
          <a:prstGeom prst="roundRect">
            <a:avLst/>
          </a:prstGeom>
          <a:solidFill>
            <a:schemeClr val="tx1"/>
          </a:solidFill>
        </p:spPr>
        <p:txBody>
          <a:bodyPr vert="horz" wrap="square" lIns="144000" tIns="144000" rIns="144000" bIns="216000" numCol="1"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endParaRPr lang="en-US">
              <a:solidFill>
                <a:schemeClr val="bg1"/>
              </a:solidFill>
              <a:latin typeface="Fira Sans Medium" panose="020B0503050000020004" pitchFamily="34" charset="0"/>
            </a:endParaRPr>
          </a:p>
        </p:txBody>
      </p:sp>
      <p:sp>
        <p:nvSpPr>
          <p:cNvPr id="8" name="Text Placeholder 4">
            <a:extLst>
              <a:ext uri="{FF2B5EF4-FFF2-40B4-BE49-F238E27FC236}">
                <a16:creationId xmlns:a16="http://schemas.microsoft.com/office/drawing/2014/main" id="{432F4D32-48A0-C22C-01F9-FA315A8C1F27}"/>
              </a:ext>
            </a:extLst>
          </p:cNvPr>
          <p:cNvSpPr txBox="1">
            <a:spLocks/>
          </p:cNvSpPr>
          <p:nvPr userDrawn="1"/>
        </p:nvSpPr>
        <p:spPr>
          <a:xfrm>
            <a:off x="7208488" y="4587380"/>
            <a:ext cx="1950576" cy="1483219"/>
          </a:xfrm>
          <a:prstGeom prst="roundRect">
            <a:avLst/>
          </a:prstGeom>
          <a:solidFill>
            <a:schemeClr val="tx1"/>
          </a:solidFill>
        </p:spPr>
        <p:txBody>
          <a:bodyPr vert="horz" wrap="square" lIns="144000" tIns="144000" rIns="144000" bIns="216000" numCol="1"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endParaRPr lang="en-US">
              <a:solidFill>
                <a:schemeClr val="bg1"/>
              </a:solidFill>
              <a:latin typeface="Fira Sans Medium" panose="020B0503050000020004" pitchFamily="34" charset="0"/>
            </a:endParaRPr>
          </a:p>
        </p:txBody>
      </p:sp>
      <p:sp>
        <p:nvSpPr>
          <p:cNvPr id="11" name="Text Placeholder 4">
            <a:extLst>
              <a:ext uri="{FF2B5EF4-FFF2-40B4-BE49-F238E27FC236}">
                <a16:creationId xmlns:a16="http://schemas.microsoft.com/office/drawing/2014/main" id="{E27A9662-71F5-C3E8-BB1C-A9BA020BCABD}"/>
              </a:ext>
            </a:extLst>
          </p:cNvPr>
          <p:cNvSpPr txBox="1">
            <a:spLocks/>
          </p:cNvSpPr>
          <p:nvPr userDrawn="1"/>
        </p:nvSpPr>
        <p:spPr>
          <a:xfrm>
            <a:off x="9330402" y="4587381"/>
            <a:ext cx="2215269" cy="1483219"/>
          </a:xfrm>
          <a:prstGeom prst="roundRect">
            <a:avLst/>
          </a:prstGeom>
          <a:solidFill>
            <a:schemeClr val="tx1"/>
          </a:solidFill>
        </p:spPr>
        <p:txBody>
          <a:bodyPr vert="horz" wrap="square" lIns="144000" tIns="144000" rIns="144000" bIns="216000" numCol="1"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endParaRPr lang="en-US">
              <a:solidFill>
                <a:schemeClr val="bg1"/>
              </a:solidFill>
              <a:latin typeface="Fira Sans Medium" panose="020B0503050000020004" pitchFamily="34" charset="0"/>
            </a:endParaRPr>
          </a:p>
        </p:txBody>
      </p:sp>
      <p:sp>
        <p:nvSpPr>
          <p:cNvPr id="14" name="Rectangle 13">
            <a:extLst>
              <a:ext uri="{FF2B5EF4-FFF2-40B4-BE49-F238E27FC236}">
                <a16:creationId xmlns:a16="http://schemas.microsoft.com/office/drawing/2014/main" id="{60C45463-1C23-0525-CE0F-06A928D3C929}"/>
              </a:ext>
            </a:extLst>
          </p:cNvPr>
          <p:cNvSpPr/>
          <p:nvPr userDrawn="1"/>
        </p:nvSpPr>
        <p:spPr>
          <a:xfrm>
            <a:off x="5086574" y="2698292"/>
            <a:ext cx="1950576" cy="16355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5" name="Rectangle 14">
            <a:extLst>
              <a:ext uri="{FF2B5EF4-FFF2-40B4-BE49-F238E27FC236}">
                <a16:creationId xmlns:a16="http://schemas.microsoft.com/office/drawing/2014/main" id="{A5686575-D111-C50C-CF38-5D40305106C5}"/>
              </a:ext>
            </a:extLst>
          </p:cNvPr>
          <p:cNvSpPr/>
          <p:nvPr userDrawn="1"/>
        </p:nvSpPr>
        <p:spPr>
          <a:xfrm>
            <a:off x="7208488" y="2698292"/>
            <a:ext cx="1950576" cy="16355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9" name="Rectangle 18">
            <a:extLst>
              <a:ext uri="{FF2B5EF4-FFF2-40B4-BE49-F238E27FC236}">
                <a16:creationId xmlns:a16="http://schemas.microsoft.com/office/drawing/2014/main" id="{97DA03F5-4E95-CF9B-FAF2-4BAE86215835}"/>
              </a:ext>
            </a:extLst>
          </p:cNvPr>
          <p:cNvSpPr/>
          <p:nvPr userDrawn="1"/>
        </p:nvSpPr>
        <p:spPr>
          <a:xfrm>
            <a:off x="9330403" y="2698292"/>
            <a:ext cx="2215268" cy="1635589"/>
          </a:xfrm>
          <a:prstGeom prst="rect">
            <a:avLst/>
          </a:prstGeom>
          <a:solidFill>
            <a:srgbClr val="94C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20" name="Picture 19">
            <a:extLst>
              <a:ext uri="{FF2B5EF4-FFF2-40B4-BE49-F238E27FC236}">
                <a16:creationId xmlns:a16="http://schemas.microsoft.com/office/drawing/2014/main" id="{8F3594BB-F6D5-411B-236A-D207628EE03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8487" y="2698291"/>
            <a:ext cx="1950577" cy="1635590"/>
          </a:xfrm>
          <a:prstGeom prst="rect">
            <a:avLst/>
          </a:prstGeom>
        </p:spPr>
      </p:pic>
      <p:pic>
        <p:nvPicPr>
          <p:cNvPr id="21" name="Picture 20">
            <a:extLst>
              <a:ext uri="{FF2B5EF4-FFF2-40B4-BE49-F238E27FC236}">
                <a16:creationId xmlns:a16="http://schemas.microsoft.com/office/drawing/2014/main" id="{6A065971-B9F8-830B-5454-2D7350F6169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6571" y="2698292"/>
            <a:ext cx="1950577" cy="1635590"/>
          </a:xfrm>
          <a:prstGeom prst="rect">
            <a:avLst/>
          </a:prstGeom>
        </p:spPr>
      </p:pic>
      <p:pic>
        <p:nvPicPr>
          <p:cNvPr id="22" name="Picture 21">
            <a:extLst>
              <a:ext uri="{FF2B5EF4-FFF2-40B4-BE49-F238E27FC236}">
                <a16:creationId xmlns:a16="http://schemas.microsoft.com/office/drawing/2014/main" id="{364F92AF-3083-D990-4D33-63BEE1D61B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129236" y="2796872"/>
            <a:ext cx="1416435" cy="674978"/>
          </a:xfrm>
          <a:prstGeom prst="rect">
            <a:avLst/>
          </a:prstGeom>
          <a:effectLst>
            <a:outerShdw blurRad="127000" dist="38100" dir="2700000" sx="90000" sy="90000" algn="tl" rotWithShape="0">
              <a:prstClr val="black">
                <a:alpha val="90000"/>
              </a:prstClr>
            </a:outerShdw>
          </a:effectLst>
        </p:spPr>
      </p:pic>
      <p:pic>
        <p:nvPicPr>
          <p:cNvPr id="23" name="Picture 22">
            <a:extLst>
              <a:ext uri="{FF2B5EF4-FFF2-40B4-BE49-F238E27FC236}">
                <a16:creationId xmlns:a16="http://schemas.microsoft.com/office/drawing/2014/main" id="{C30B481D-2E89-BD7D-AEED-6632A168C6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72897" y="2788920"/>
            <a:ext cx="727166" cy="727166"/>
          </a:xfrm>
          <a:prstGeom prst="rect">
            <a:avLst/>
          </a:prstGeom>
          <a:effectLst>
            <a:outerShdw blurRad="190500" dist="38100" dir="2700000" sx="90000" sy="90000" algn="tl" rotWithShape="0">
              <a:prstClr val="black">
                <a:alpha val="79975"/>
              </a:prstClr>
            </a:outerShdw>
          </a:effectLst>
        </p:spPr>
      </p:pic>
      <p:pic>
        <p:nvPicPr>
          <p:cNvPr id="24" name="Picture 23">
            <a:extLst>
              <a:ext uri="{FF2B5EF4-FFF2-40B4-BE49-F238E27FC236}">
                <a16:creationId xmlns:a16="http://schemas.microsoft.com/office/drawing/2014/main" id="{5A70B029-B958-A329-3D87-4E8EE6ABBB0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330401" y="3637157"/>
            <a:ext cx="1478683" cy="491500"/>
          </a:xfrm>
          <a:prstGeom prst="rect">
            <a:avLst/>
          </a:prstGeom>
          <a:effectLst>
            <a:outerShdw blurRad="127000" dist="38100" dir="2700000" sx="90000" sy="90000" algn="tl" rotWithShape="0">
              <a:prstClr val="black">
                <a:alpha val="90000"/>
              </a:prstClr>
            </a:outerShdw>
          </a:effectLst>
        </p:spPr>
      </p:pic>
      <p:pic>
        <p:nvPicPr>
          <p:cNvPr id="25" name="Picture 24">
            <a:extLst>
              <a:ext uri="{FF2B5EF4-FFF2-40B4-BE49-F238E27FC236}">
                <a16:creationId xmlns:a16="http://schemas.microsoft.com/office/drawing/2014/main" id="{1FD000CA-0D50-D44E-8C52-5DC2D91C100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668455" y="3525663"/>
            <a:ext cx="727166" cy="727166"/>
          </a:xfrm>
          <a:prstGeom prst="rect">
            <a:avLst/>
          </a:prstGeom>
          <a:effectLst>
            <a:outerShdw blurRad="195266" dist="38100" dir="2700000" sx="90000" sy="90000" algn="tl" rotWithShape="0">
              <a:prstClr val="black">
                <a:alpha val="89864"/>
              </a:prstClr>
            </a:outerShdw>
          </a:effectLst>
        </p:spPr>
      </p:pic>
      <p:sp>
        <p:nvSpPr>
          <p:cNvPr id="26" name="Title Placeholder 1">
            <a:extLst>
              <a:ext uri="{FF2B5EF4-FFF2-40B4-BE49-F238E27FC236}">
                <a16:creationId xmlns:a16="http://schemas.microsoft.com/office/drawing/2014/main" id="{34BCDF7E-07BA-B73E-E9F1-B6389C114442}"/>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1" i="0">
                <a:latin typeface="Fira Sans ExtraBold" panose="020B0503050000020004" pitchFamily="34" charset="0"/>
                <a:ea typeface="Fira Sans ExtraBold" panose="020B0503050000020004" pitchFamily="34" charset="0"/>
              </a:defRPr>
            </a:lvl1pPr>
          </a:lstStyle>
          <a:p>
            <a:r>
              <a:rPr lang="en-US"/>
              <a:t>Click to edit Master title style</a:t>
            </a:r>
          </a:p>
        </p:txBody>
      </p:sp>
      <p:sp>
        <p:nvSpPr>
          <p:cNvPr id="27" name="Content Placeholder 3">
            <a:extLst>
              <a:ext uri="{FF2B5EF4-FFF2-40B4-BE49-F238E27FC236}">
                <a16:creationId xmlns:a16="http://schemas.microsoft.com/office/drawing/2014/main" id="{48222E60-97FB-8662-A0A7-A08269438C4B}"/>
              </a:ext>
            </a:extLst>
          </p:cNvPr>
          <p:cNvSpPr>
            <a:spLocks noGrp="1"/>
          </p:cNvSpPr>
          <p:nvPr>
            <p:ph sz="half" idx="11"/>
          </p:nvPr>
        </p:nvSpPr>
        <p:spPr>
          <a:xfrm>
            <a:off x="5035168" y="1400687"/>
            <a:ext cx="6510503" cy="1117395"/>
          </a:xfrm>
          <a:prstGeom prst="rect">
            <a:avLst/>
          </a:prstGeom>
        </p:spPr>
        <p:txBody>
          <a:bodyPr>
            <a:normAutofit/>
          </a:bodyPr>
          <a:lstStyle>
            <a:lvl1pPr>
              <a:defRPr sz="2000" b="0" i="0">
                <a:solidFill>
                  <a:schemeClr val="tx2"/>
                </a:solidFill>
                <a:latin typeface="Fira Sans" panose="020B0503050000020004" pitchFamily="34" charset="0"/>
              </a:defRPr>
            </a:lvl1pPr>
            <a:lvl2pPr>
              <a:defRPr sz="1800" b="0" i="0">
                <a:solidFill>
                  <a:schemeClr val="tx2"/>
                </a:solidFill>
                <a:latin typeface="Fira Sans" panose="020B0503050000020004" pitchFamily="34" charset="0"/>
              </a:defRPr>
            </a:lvl2pPr>
            <a:lvl3pPr marL="642890" indent="-128579">
              <a:buClr>
                <a:schemeClr val="accent2"/>
              </a:buClr>
              <a:buFont typeface="Courier New" panose="02070309020205020404" pitchFamily="49" charset="0"/>
              <a:buChar char="o"/>
              <a:defRPr sz="1800" b="0" i="0">
                <a:solidFill>
                  <a:schemeClr val="tx2"/>
                </a:solidFill>
                <a:latin typeface="Fira Sans" panose="020B0503050000020004" pitchFamily="34" charset="0"/>
              </a:defRPr>
            </a:lvl3pPr>
            <a:lvl4pPr>
              <a:defRPr sz="1800" b="0" i="0">
                <a:latin typeface="Fira Sans" panose="020B0503050000020004" pitchFamily="34" charset="0"/>
              </a:defRPr>
            </a:lvl4pPr>
            <a:lvl5pPr marL="1157201" indent="-128579">
              <a:buFont typeface="Courier New" panose="02070309020205020404" pitchFamily="49" charset="0"/>
              <a:buChar char="o"/>
              <a:defRPr sz="1800" b="0" i="0">
                <a:latin typeface="Fira Sans" panose="020B0503050000020004" pitchFamily="34" charset="0"/>
              </a:defRPr>
            </a:lvl5pPr>
          </a:lstStyle>
          <a:p>
            <a:pPr lvl="0"/>
            <a:r>
              <a:rPr lang="en-US"/>
              <a:t>Click to edit Master text styles</a:t>
            </a:r>
          </a:p>
        </p:txBody>
      </p:sp>
      <p:sp>
        <p:nvSpPr>
          <p:cNvPr id="29" name="Text Placeholder 28">
            <a:extLst>
              <a:ext uri="{FF2B5EF4-FFF2-40B4-BE49-F238E27FC236}">
                <a16:creationId xmlns:a16="http://schemas.microsoft.com/office/drawing/2014/main" id="{5BF25625-34E1-E02B-A80C-4B20D9F3D732}"/>
              </a:ext>
            </a:extLst>
          </p:cNvPr>
          <p:cNvSpPr>
            <a:spLocks noGrp="1"/>
          </p:cNvSpPr>
          <p:nvPr>
            <p:ph type="body" sz="quarter" idx="12"/>
          </p:nvPr>
        </p:nvSpPr>
        <p:spPr>
          <a:xfrm>
            <a:off x="5245100" y="4736525"/>
            <a:ext cx="1649413" cy="1201821"/>
          </a:xfrm>
        </p:spPr>
        <p:txBody>
          <a:bodyPr anchor="ctr"/>
          <a:lstStyle>
            <a:lvl1pPr algn="ctr">
              <a:defRPr b="0" i="0">
                <a:solidFill>
                  <a:schemeClr val="bg1"/>
                </a:solidFill>
                <a:latin typeface="Fira Sans" panose="020B0503050000020004" pitchFamily="34" charset="0"/>
              </a:defRPr>
            </a:lvl1pPr>
          </a:lstStyle>
          <a:p>
            <a:pPr lvl="0"/>
            <a:r>
              <a:rPr lang="en-US"/>
              <a:t>Click to edit Master text styles</a:t>
            </a:r>
          </a:p>
        </p:txBody>
      </p:sp>
      <p:sp>
        <p:nvSpPr>
          <p:cNvPr id="30" name="Text Placeholder 28">
            <a:extLst>
              <a:ext uri="{FF2B5EF4-FFF2-40B4-BE49-F238E27FC236}">
                <a16:creationId xmlns:a16="http://schemas.microsoft.com/office/drawing/2014/main" id="{17A41509-9CAE-8A54-B3A1-C22B9CA7CBCA}"/>
              </a:ext>
            </a:extLst>
          </p:cNvPr>
          <p:cNvSpPr>
            <a:spLocks noGrp="1"/>
          </p:cNvSpPr>
          <p:nvPr>
            <p:ph type="body" sz="quarter" idx="13"/>
          </p:nvPr>
        </p:nvSpPr>
        <p:spPr>
          <a:xfrm>
            <a:off x="7357679" y="4736525"/>
            <a:ext cx="1649413" cy="1201821"/>
          </a:xfrm>
        </p:spPr>
        <p:txBody>
          <a:bodyPr anchor="ctr"/>
          <a:lstStyle>
            <a:lvl1pPr algn="ctr">
              <a:defRPr b="0" i="0">
                <a:solidFill>
                  <a:schemeClr val="bg1"/>
                </a:solidFill>
                <a:latin typeface="Fira Sans" panose="020B0503050000020004" pitchFamily="34" charset="0"/>
              </a:defRPr>
            </a:lvl1pPr>
          </a:lstStyle>
          <a:p>
            <a:pPr lvl="0"/>
            <a:r>
              <a:rPr lang="en-US"/>
              <a:t>Click to edit Master text styles</a:t>
            </a:r>
          </a:p>
        </p:txBody>
      </p:sp>
      <p:sp>
        <p:nvSpPr>
          <p:cNvPr id="31" name="Text Placeholder 28">
            <a:extLst>
              <a:ext uri="{FF2B5EF4-FFF2-40B4-BE49-F238E27FC236}">
                <a16:creationId xmlns:a16="http://schemas.microsoft.com/office/drawing/2014/main" id="{91125896-E7B2-536C-0ECE-E9B9BAB1B23D}"/>
              </a:ext>
            </a:extLst>
          </p:cNvPr>
          <p:cNvSpPr>
            <a:spLocks noGrp="1"/>
          </p:cNvSpPr>
          <p:nvPr>
            <p:ph type="body" sz="quarter" idx="14"/>
          </p:nvPr>
        </p:nvSpPr>
        <p:spPr>
          <a:xfrm>
            <a:off x="9501789" y="4736525"/>
            <a:ext cx="1893832" cy="1201821"/>
          </a:xfrm>
        </p:spPr>
        <p:txBody>
          <a:bodyPr anchor="ctr"/>
          <a:lstStyle>
            <a:lvl1pPr algn="ctr">
              <a:defRPr b="0" i="0">
                <a:solidFill>
                  <a:schemeClr val="bg1"/>
                </a:solidFill>
                <a:latin typeface="Fira Sans" panose="020B0503050000020004" pitchFamily="34" charset="0"/>
              </a:defRPr>
            </a:lvl1pPr>
          </a:lstStyle>
          <a:p>
            <a:pPr lvl="0"/>
            <a:r>
              <a:rPr lang="en-US"/>
              <a:t>Click to edit Master text styles</a:t>
            </a:r>
          </a:p>
        </p:txBody>
      </p:sp>
      <p:sp>
        <p:nvSpPr>
          <p:cNvPr id="32" name="Picture Placeholder 3">
            <a:extLst>
              <a:ext uri="{FF2B5EF4-FFF2-40B4-BE49-F238E27FC236}">
                <a16:creationId xmlns:a16="http://schemas.microsoft.com/office/drawing/2014/main" id="{F317C1C8-8D21-9201-591C-156D3B34C2B5}"/>
              </a:ext>
            </a:extLst>
          </p:cNvPr>
          <p:cNvSpPr>
            <a:spLocks noGrp="1"/>
          </p:cNvSpPr>
          <p:nvPr>
            <p:ph type="pic" sz="quarter" idx="15" hasCustomPrompt="1"/>
          </p:nvPr>
        </p:nvSpPr>
        <p:spPr>
          <a:xfrm>
            <a:off x="5084223" y="2694042"/>
            <a:ext cx="1952925" cy="1645877"/>
          </a:xfrm>
        </p:spPr>
        <p:txBody>
          <a:bodyPr anchor="ctr"/>
          <a:lstStyle>
            <a:lvl1pPr algn="ctr">
              <a:defRPr b="0" i="0">
                <a:solidFill>
                  <a:schemeClr val="bg1"/>
                </a:solidFill>
                <a:latin typeface="Fira Sans" panose="020B0503050000020004" pitchFamily="34" charset="0"/>
              </a:defRPr>
            </a:lvl1pPr>
          </a:lstStyle>
          <a:p>
            <a:r>
              <a:rPr lang="en-US"/>
              <a:t>Add Picture</a:t>
            </a:r>
          </a:p>
        </p:txBody>
      </p:sp>
      <p:sp>
        <p:nvSpPr>
          <p:cNvPr id="33" name="Picture Placeholder 3">
            <a:extLst>
              <a:ext uri="{FF2B5EF4-FFF2-40B4-BE49-F238E27FC236}">
                <a16:creationId xmlns:a16="http://schemas.microsoft.com/office/drawing/2014/main" id="{8740ECC0-44E7-B705-567E-FE76C17D024A}"/>
              </a:ext>
            </a:extLst>
          </p:cNvPr>
          <p:cNvSpPr>
            <a:spLocks noGrp="1"/>
          </p:cNvSpPr>
          <p:nvPr>
            <p:ph type="pic" sz="quarter" idx="16" hasCustomPrompt="1"/>
          </p:nvPr>
        </p:nvSpPr>
        <p:spPr>
          <a:xfrm>
            <a:off x="7207312" y="2694042"/>
            <a:ext cx="1952926" cy="1645877"/>
          </a:xfrm>
        </p:spPr>
        <p:txBody>
          <a:bodyPr anchor="ctr"/>
          <a:lstStyle>
            <a:lvl1pPr algn="ctr">
              <a:defRPr b="0" i="0">
                <a:solidFill>
                  <a:schemeClr val="bg1"/>
                </a:solidFill>
                <a:latin typeface="Fira Sans" panose="020B0503050000020004" pitchFamily="34" charset="0"/>
              </a:defRPr>
            </a:lvl1pPr>
          </a:lstStyle>
          <a:p>
            <a:r>
              <a:rPr lang="en-US"/>
              <a:t>Add Picture</a:t>
            </a:r>
          </a:p>
        </p:txBody>
      </p:sp>
      <p:sp>
        <p:nvSpPr>
          <p:cNvPr id="34" name="Picture Placeholder 3">
            <a:extLst>
              <a:ext uri="{FF2B5EF4-FFF2-40B4-BE49-F238E27FC236}">
                <a16:creationId xmlns:a16="http://schemas.microsoft.com/office/drawing/2014/main" id="{D842964E-AB9D-6FAB-9A04-0F41E13DE560}"/>
              </a:ext>
            </a:extLst>
          </p:cNvPr>
          <p:cNvSpPr>
            <a:spLocks noGrp="1"/>
          </p:cNvSpPr>
          <p:nvPr>
            <p:ph type="pic" sz="quarter" idx="17" hasCustomPrompt="1"/>
          </p:nvPr>
        </p:nvSpPr>
        <p:spPr>
          <a:xfrm>
            <a:off x="9329228" y="2694042"/>
            <a:ext cx="2216444" cy="1645877"/>
          </a:xfrm>
        </p:spPr>
        <p:txBody>
          <a:bodyPr anchor="ctr"/>
          <a:lstStyle>
            <a:lvl1pPr algn="ctr">
              <a:defRPr b="0" i="0">
                <a:solidFill>
                  <a:schemeClr val="bg1"/>
                </a:solidFill>
                <a:latin typeface="Fira Sans" panose="020B0503050000020004" pitchFamily="34" charset="0"/>
              </a:defRPr>
            </a:lvl1pPr>
          </a:lstStyle>
          <a:p>
            <a:r>
              <a:rPr lang="en-US"/>
              <a:t>Add Picture</a:t>
            </a:r>
          </a:p>
        </p:txBody>
      </p:sp>
      <p:sp>
        <p:nvSpPr>
          <p:cNvPr id="35" name="Content Placeholder 3">
            <a:extLst>
              <a:ext uri="{FF2B5EF4-FFF2-40B4-BE49-F238E27FC236}">
                <a16:creationId xmlns:a16="http://schemas.microsoft.com/office/drawing/2014/main" id="{681D7BB2-741D-9E16-54F1-AC38D39924E7}"/>
              </a:ext>
            </a:extLst>
          </p:cNvPr>
          <p:cNvSpPr>
            <a:spLocks noGrp="1"/>
          </p:cNvSpPr>
          <p:nvPr>
            <p:ph sz="half" idx="18"/>
          </p:nvPr>
        </p:nvSpPr>
        <p:spPr>
          <a:xfrm>
            <a:off x="2008190" y="1673957"/>
            <a:ext cx="2605852" cy="764444"/>
          </a:xfrm>
          <a:prstGeom prst="rect">
            <a:avLst/>
          </a:prstGeom>
        </p:spPr>
        <p:txBody>
          <a:bodyPr>
            <a:normAutofit/>
          </a:bodyPr>
          <a:lstStyle>
            <a:lvl1pPr>
              <a:defRPr sz="2000" b="0" i="0">
                <a:solidFill>
                  <a:schemeClr val="tx2"/>
                </a:solidFill>
                <a:latin typeface="Fira Sans" panose="020B0503050000020004" pitchFamily="34" charset="0"/>
              </a:defRPr>
            </a:lvl1pPr>
            <a:lvl2pPr>
              <a:defRPr sz="1800" b="0" i="0">
                <a:solidFill>
                  <a:schemeClr val="tx2"/>
                </a:solidFill>
                <a:latin typeface="Fira Sans" panose="020B0503050000020004" pitchFamily="34" charset="0"/>
              </a:defRPr>
            </a:lvl2pPr>
            <a:lvl3pPr marL="642890" indent="-128579">
              <a:buClr>
                <a:schemeClr val="accent2"/>
              </a:buClr>
              <a:buFont typeface="Courier New" panose="02070309020205020404" pitchFamily="49" charset="0"/>
              <a:buChar char="o"/>
              <a:defRPr sz="1800" b="0" i="0">
                <a:solidFill>
                  <a:schemeClr val="tx2"/>
                </a:solidFill>
                <a:latin typeface="Fira Sans" panose="020B0503050000020004" pitchFamily="34" charset="0"/>
              </a:defRPr>
            </a:lvl3pPr>
            <a:lvl4pPr>
              <a:defRPr sz="1800" b="0" i="0">
                <a:latin typeface="Fira Sans" panose="020B0503050000020004" pitchFamily="34" charset="0"/>
              </a:defRPr>
            </a:lvl4pPr>
            <a:lvl5pPr marL="1157201" indent="-128579">
              <a:buFont typeface="Courier New" panose="02070309020205020404" pitchFamily="49" charset="0"/>
              <a:buChar char="o"/>
              <a:defRPr sz="1800" b="0" i="0">
                <a:latin typeface="Fira Sans" panose="020B0503050000020004" pitchFamily="34" charset="0"/>
              </a:defRPr>
            </a:lvl5pPr>
          </a:lstStyle>
          <a:p>
            <a:pPr lvl="0"/>
            <a:r>
              <a:rPr lang="en-US"/>
              <a:t>Click to edit Master text styles</a:t>
            </a:r>
          </a:p>
        </p:txBody>
      </p:sp>
      <p:sp>
        <p:nvSpPr>
          <p:cNvPr id="36" name="Content Placeholder 3">
            <a:extLst>
              <a:ext uri="{FF2B5EF4-FFF2-40B4-BE49-F238E27FC236}">
                <a16:creationId xmlns:a16="http://schemas.microsoft.com/office/drawing/2014/main" id="{937C4341-5E6B-D12F-825E-AE9714D2CDA8}"/>
              </a:ext>
            </a:extLst>
          </p:cNvPr>
          <p:cNvSpPr>
            <a:spLocks noGrp="1"/>
          </p:cNvSpPr>
          <p:nvPr>
            <p:ph sz="half" idx="19"/>
          </p:nvPr>
        </p:nvSpPr>
        <p:spPr>
          <a:xfrm>
            <a:off x="894094" y="2903667"/>
            <a:ext cx="3719948" cy="2929574"/>
          </a:xfrm>
          <a:prstGeom prst="rect">
            <a:avLst/>
          </a:prstGeom>
        </p:spPr>
        <p:txBody>
          <a:bodyPr>
            <a:normAutofit/>
          </a:bodyPr>
          <a:lstStyle>
            <a:lvl1pPr>
              <a:defRPr sz="1600" b="0" i="0">
                <a:solidFill>
                  <a:schemeClr val="tx2"/>
                </a:solidFill>
                <a:latin typeface="Fira Sans" panose="020B0503050000020004" pitchFamily="34" charset="0"/>
              </a:defRPr>
            </a:lvl1pPr>
            <a:lvl2pPr>
              <a:defRPr sz="1800" b="0" i="0">
                <a:solidFill>
                  <a:schemeClr val="tx2"/>
                </a:solidFill>
                <a:latin typeface="Fira Sans" panose="020B0503050000020004" pitchFamily="34" charset="0"/>
              </a:defRPr>
            </a:lvl2pPr>
            <a:lvl3pPr marL="642890" indent="-128579">
              <a:buClr>
                <a:schemeClr val="accent2"/>
              </a:buClr>
              <a:buFont typeface="Courier New" panose="02070309020205020404" pitchFamily="49" charset="0"/>
              <a:buChar char="o"/>
              <a:defRPr sz="1800" b="0" i="0">
                <a:solidFill>
                  <a:schemeClr val="tx2"/>
                </a:solidFill>
                <a:latin typeface="Fira Sans" panose="020B0503050000020004" pitchFamily="34" charset="0"/>
              </a:defRPr>
            </a:lvl3pPr>
            <a:lvl4pPr>
              <a:defRPr sz="1800" b="0" i="0">
                <a:latin typeface="Fira Sans" panose="020B0503050000020004" pitchFamily="34" charset="0"/>
              </a:defRPr>
            </a:lvl4pPr>
            <a:lvl5pPr marL="1157201" indent="-128579">
              <a:buFont typeface="Courier New" panose="02070309020205020404" pitchFamily="49" charset="0"/>
              <a:buChar char="o"/>
              <a:defRPr sz="1800" b="0" i="0">
                <a:latin typeface="Fira Sans" panose="020B0503050000020004" pitchFamily="34" charset="0"/>
              </a:defRPr>
            </a:lvl5pPr>
          </a:lstStyle>
          <a:p>
            <a:pPr lvl="0"/>
            <a:r>
              <a:rPr lang="en-US"/>
              <a:t>Click to edit Master text styles</a:t>
            </a:r>
          </a:p>
        </p:txBody>
      </p:sp>
      <p:sp>
        <p:nvSpPr>
          <p:cNvPr id="37" name="Picture Placeholder 7">
            <a:extLst>
              <a:ext uri="{FF2B5EF4-FFF2-40B4-BE49-F238E27FC236}">
                <a16:creationId xmlns:a16="http://schemas.microsoft.com/office/drawing/2014/main" id="{716970B6-7D5D-BEB2-E93C-9AE3D5F84B4B}"/>
              </a:ext>
            </a:extLst>
          </p:cNvPr>
          <p:cNvSpPr>
            <a:spLocks noGrp="1"/>
          </p:cNvSpPr>
          <p:nvPr>
            <p:ph type="pic" sz="quarter" idx="20"/>
          </p:nvPr>
        </p:nvSpPr>
        <p:spPr>
          <a:xfrm>
            <a:off x="894095" y="1662094"/>
            <a:ext cx="920750" cy="920750"/>
          </a:xfrm>
          <a:prstGeom prst="ellipse">
            <a:avLst/>
          </a:prstGeom>
          <a:noFill/>
        </p:spPr>
        <p:txBody>
          <a:bodyPr anchor="ctr"/>
          <a:lstStyle>
            <a:lvl1pPr algn="ctr">
              <a:defRPr sz="1200" b="0" i="0">
                <a:solidFill>
                  <a:schemeClr val="bg1"/>
                </a:solidFill>
                <a:latin typeface="Fira Sans" panose="020B0503050000020004" pitchFamily="34" charset="0"/>
              </a:defRPr>
            </a:lvl1pPr>
          </a:lstStyle>
          <a:p>
            <a:r>
              <a:rPr lang="en-US"/>
              <a:t>Click icon to add picture</a:t>
            </a:r>
          </a:p>
        </p:txBody>
      </p:sp>
      <p:grpSp>
        <p:nvGrpSpPr>
          <p:cNvPr id="2" name="Group 1">
            <a:extLst>
              <a:ext uri="{FF2B5EF4-FFF2-40B4-BE49-F238E27FC236}">
                <a16:creationId xmlns:a16="http://schemas.microsoft.com/office/drawing/2014/main" id="{E13B43A7-51DC-9C29-30F8-4CC4A81CAE12}"/>
              </a:ext>
            </a:extLst>
          </p:cNvPr>
          <p:cNvGrpSpPr/>
          <p:nvPr userDrawn="1"/>
        </p:nvGrpSpPr>
        <p:grpSpPr>
          <a:xfrm>
            <a:off x="-1" y="6244731"/>
            <a:ext cx="12192001" cy="613264"/>
            <a:chOff x="-1" y="6244737"/>
            <a:chExt cx="12192001" cy="613264"/>
          </a:xfrm>
        </p:grpSpPr>
        <p:sp>
          <p:nvSpPr>
            <p:cNvPr id="3" name="Rectangle 2">
              <a:extLst>
                <a:ext uri="{FF2B5EF4-FFF2-40B4-BE49-F238E27FC236}">
                  <a16:creationId xmlns:a16="http://schemas.microsoft.com/office/drawing/2014/main" id="{0352ADC6-547D-BBF3-0356-AC90CA28E765}"/>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4">
              <a:extLst>
                <a:ext uri="{FF2B5EF4-FFF2-40B4-BE49-F238E27FC236}">
                  <a16:creationId xmlns:a16="http://schemas.microsoft.com/office/drawing/2014/main" id="{3EFF3A9C-A722-6A56-0FFA-5CD483F95436}"/>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9">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9">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3750746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E737BCBA-B5C9-B94F-82D4-4E04287F2B25}"/>
              </a:ext>
            </a:extLst>
          </p:cNvPr>
          <p:cNvSpPr>
            <a:spLocks noGrp="1"/>
          </p:cNvSpPr>
          <p:nvPr>
            <p:ph type="title"/>
          </p:nvPr>
        </p:nvSpPr>
        <p:spPr>
          <a:xfrm>
            <a:off x="646329" y="396611"/>
            <a:ext cx="10899355" cy="793214"/>
          </a:xfrm>
          <a:prstGeom prst="rect">
            <a:avLst/>
          </a:prstGeom>
        </p:spPr>
        <p:txBody>
          <a:bodyPr vert="horz" wrap="square" lIns="0" tIns="0" rIns="0" bIns="0" rtlCol="0" anchor="ctr">
            <a:noAutofit/>
          </a:bodyPr>
          <a:lstStyle>
            <a:lvl1pPr algn="ctr">
              <a:defRPr sz="3200" b="0" i="0">
                <a:solidFill>
                  <a:schemeClr val="tx2"/>
                </a:solidFill>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12" name="Group 11">
            <a:extLst>
              <a:ext uri="{FF2B5EF4-FFF2-40B4-BE49-F238E27FC236}">
                <a16:creationId xmlns:a16="http://schemas.microsoft.com/office/drawing/2014/main" id="{69A97BC9-14CA-ED45-B712-E3B96094FA2B}"/>
              </a:ext>
            </a:extLst>
          </p:cNvPr>
          <p:cNvGrpSpPr/>
          <p:nvPr userDrawn="1"/>
        </p:nvGrpSpPr>
        <p:grpSpPr>
          <a:xfrm>
            <a:off x="0" y="6246560"/>
            <a:ext cx="12192000" cy="613264"/>
            <a:chOff x="0" y="6244737"/>
            <a:chExt cx="12192000" cy="613264"/>
          </a:xfrm>
        </p:grpSpPr>
        <p:sp>
          <p:nvSpPr>
            <p:cNvPr id="16" name="Rectangle 15">
              <a:extLst>
                <a:ext uri="{FF2B5EF4-FFF2-40B4-BE49-F238E27FC236}">
                  <a16:creationId xmlns:a16="http://schemas.microsoft.com/office/drawing/2014/main" id="{8E57C446-1CE3-C04F-94AF-6D525EC1784A}"/>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ooter Placeholder 4">
              <a:extLst>
                <a:ext uri="{FF2B5EF4-FFF2-40B4-BE49-F238E27FC236}">
                  <a16:creationId xmlns:a16="http://schemas.microsoft.com/office/drawing/2014/main" id="{CA7B69BF-239F-7B45-8730-86FECEE61378}"/>
                </a:ext>
              </a:extLst>
            </p:cNvPr>
            <p:cNvSpPr txBox="1">
              <a:spLocks/>
            </p:cNvSpPr>
            <p:nvPr userDrawn="1"/>
          </p:nvSpPr>
          <p:spPr>
            <a:xfrm>
              <a:off x="646320" y="6244737"/>
              <a:ext cx="10899364"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2" name="Text Placeholder 10">
            <a:extLst>
              <a:ext uri="{FF2B5EF4-FFF2-40B4-BE49-F238E27FC236}">
                <a16:creationId xmlns:a16="http://schemas.microsoft.com/office/drawing/2014/main" id="{58BB5D1E-1354-7293-85C2-14945D05A7A9}"/>
              </a:ext>
            </a:extLst>
          </p:cNvPr>
          <p:cNvSpPr>
            <a:spLocks noGrp="1"/>
          </p:cNvSpPr>
          <p:nvPr>
            <p:ph type="body" sz="quarter" idx="10"/>
          </p:nvPr>
        </p:nvSpPr>
        <p:spPr>
          <a:xfrm>
            <a:off x="646320" y="1346597"/>
            <a:ext cx="5449680" cy="4743450"/>
          </a:xfrm>
        </p:spPr>
        <p:txBody>
          <a:bodyPr anchor="ctr"/>
          <a:lstStyle>
            <a:lvl1pPr>
              <a:defRPr sz="2400" b="0" i="0">
                <a:solidFill>
                  <a:schemeClr val="tx2"/>
                </a:solidFill>
                <a:latin typeface="Fira Sans" panose="020B0503050000020004" pitchFamily="34" charset="0"/>
              </a:defRPr>
            </a:lvl1pPr>
            <a:lvl2pPr>
              <a:defRPr sz="2000" b="0" i="0">
                <a:solidFill>
                  <a:schemeClr val="tx2"/>
                </a:solidFill>
                <a:latin typeface="Fira Sans" panose="020B0503050000020004" pitchFamily="34" charset="0"/>
              </a:defRPr>
            </a:lvl2pPr>
            <a:lvl3pPr marL="642890" indent="-128579">
              <a:buFont typeface="Courier New" panose="02070309020205020404" pitchFamily="49" charset="0"/>
              <a:buChar char="o"/>
              <a:defRPr sz="2000" b="0" i="0">
                <a:solidFill>
                  <a:schemeClr val="tx2"/>
                </a:solidFill>
                <a:latin typeface="Fira Sans" panose="020B0503050000020004" pitchFamily="34" charset="0"/>
              </a:defRPr>
            </a:lvl3pPr>
            <a:lvl4pPr>
              <a:defRPr sz="2000" b="0" i="0">
                <a:latin typeface="Fira Sans" panose="020B0503050000020004" pitchFamily="34" charset="0"/>
              </a:defRPr>
            </a:lvl4pPr>
            <a:lvl5pPr marL="1157201" indent="-128579">
              <a:buFont typeface="Courier New" panose="02070309020205020404" pitchFamily="49" charset="0"/>
              <a:buChar char="o"/>
              <a:defRPr sz="2000" b="0" i="0">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371193DD-56F3-4951-97DC-36935DEA55BA}"/>
              </a:ext>
            </a:extLst>
          </p:cNvPr>
          <p:cNvGrpSpPr/>
          <p:nvPr userDrawn="1"/>
        </p:nvGrpSpPr>
        <p:grpSpPr>
          <a:xfrm>
            <a:off x="-1" y="6244731"/>
            <a:ext cx="12192001" cy="613264"/>
            <a:chOff x="-1" y="6244737"/>
            <a:chExt cx="12192001" cy="613264"/>
          </a:xfrm>
        </p:grpSpPr>
        <p:sp>
          <p:nvSpPr>
            <p:cNvPr id="4" name="Rectangle 3">
              <a:extLst>
                <a:ext uri="{FF2B5EF4-FFF2-40B4-BE49-F238E27FC236}">
                  <a16:creationId xmlns:a16="http://schemas.microsoft.com/office/drawing/2014/main" id="{E5F5830D-B74F-BAC5-637A-2198A24DDCEE}"/>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894839B6-B327-F101-BE8A-6D8FE1A2C47A}"/>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1299700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D028-53C0-665A-F1AC-1470FDDBA09F}"/>
              </a:ext>
            </a:extLst>
          </p:cNvPr>
          <p:cNvSpPr>
            <a:spLocks noGrp="1"/>
          </p:cNvSpPr>
          <p:nvPr>
            <p:ph type="title"/>
          </p:nvPr>
        </p:nvSpPr>
        <p:spPr>
          <a:xfrm>
            <a:off x="831859" y="910443"/>
            <a:ext cx="10515600" cy="2852737"/>
          </a:xfrm>
          <a:prstGeom prst="rect">
            <a:avLst/>
          </a:prstGeom>
        </p:spPr>
        <p:txBody>
          <a:bodyPr anchor="b"/>
          <a:lstStyle>
            <a:lvl1pPr>
              <a:defRPr sz="4000" b="0" i="0">
                <a:solidFill>
                  <a:schemeClr val="tx2"/>
                </a:solidFill>
                <a:latin typeface="Fira Sans ExtraBold" panose="020B0503050000020004" pitchFamily="34" charset="0"/>
                <a:ea typeface="Fira Sans ExtraBold" panose="020B05030500000200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B898230-C0D3-DB4D-8AE5-6CBC930AFD3C}"/>
              </a:ext>
            </a:extLst>
          </p:cNvPr>
          <p:cNvSpPr>
            <a:spLocks noGrp="1"/>
          </p:cNvSpPr>
          <p:nvPr>
            <p:ph type="body" idx="1"/>
          </p:nvPr>
        </p:nvSpPr>
        <p:spPr>
          <a:xfrm>
            <a:off x="831859" y="4193016"/>
            <a:ext cx="10515600" cy="1500187"/>
          </a:xfrm>
          <a:prstGeom prst="rect">
            <a:avLst/>
          </a:prstGeom>
        </p:spPr>
        <p:txBody>
          <a:bodyPr/>
          <a:lstStyle>
            <a:lvl1pPr marL="0" indent="0">
              <a:buNone/>
              <a:defRPr sz="2400" b="1" i="0">
                <a:solidFill>
                  <a:schemeClr val="tx2"/>
                </a:solidFill>
                <a:latin typeface="Fira Sans ExtraBold" panose="020B0503050000020004" pitchFamily="34" charset="0"/>
                <a:ea typeface="Fira Sans ExtraBold" panose="020B0503050000020004" pitchFamily="34" charset="0"/>
              </a:defRPr>
            </a:lvl1pPr>
            <a:lvl2pPr marL="257156" indent="0">
              <a:buNone/>
              <a:defRPr sz="1125">
                <a:solidFill>
                  <a:schemeClr val="tx1">
                    <a:tint val="75000"/>
                  </a:schemeClr>
                </a:solidFill>
              </a:defRPr>
            </a:lvl2pPr>
            <a:lvl3pPr marL="514312" indent="0">
              <a:buNone/>
              <a:defRPr sz="1013">
                <a:solidFill>
                  <a:schemeClr val="tx1">
                    <a:tint val="75000"/>
                  </a:schemeClr>
                </a:solidFill>
              </a:defRPr>
            </a:lvl3pPr>
            <a:lvl4pPr marL="771467" indent="0">
              <a:buNone/>
              <a:defRPr sz="900">
                <a:solidFill>
                  <a:schemeClr val="tx1">
                    <a:tint val="75000"/>
                  </a:schemeClr>
                </a:solidFill>
              </a:defRPr>
            </a:lvl4pPr>
            <a:lvl5pPr marL="1028624" indent="0">
              <a:buNone/>
              <a:defRPr sz="900">
                <a:solidFill>
                  <a:schemeClr val="tx1">
                    <a:tint val="75000"/>
                  </a:schemeClr>
                </a:solidFill>
              </a:defRPr>
            </a:lvl5pPr>
            <a:lvl6pPr marL="1285780" indent="0">
              <a:buNone/>
              <a:defRPr sz="900">
                <a:solidFill>
                  <a:schemeClr val="tx1">
                    <a:tint val="75000"/>
                  </a:schemeClr>
                </a:solidFill>
              </a:defRPr>
            </a:lvl6pPr>
            <a:lvl7pPr marL="1542935" indent="0">
              <a:buNone/>
              <a:defRPr sz="900">
                <a:solidFill>
                  <a:schemeClr val="tx1">
                    <a:tint val="75000"/>
                  </a:schemeClr>
                </a:solidFill>
              </a:defRPr>
            </a:lvl7pPr>
            <a:lvl8pPr marL="1800090" indent="0">
              <a:buNone/>
              <a:defRPr sz="900">
                <a:solidFill>
                  <a:schemeClr val="tx1">
                    <a:tint val="75000"/>
                  </a:schemeClr>
                </a:solidFill>
              </a:defRPr>
            </a:lvl8pPr>
            <a:lvl9pPr marL="2057246" indent="0">
              <a:buNone/>
              <a:defRPr sz="9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87A85DCC-E8A3-B140-B685-59FA9BDAFD08}"/>
              </a:ext>
            </a:extLst>
          </p:cNvPr>
          <p:cNvGrpSpPr/>
          <p:nvPr userDrawn="1"/>
        </p:nvGrpSpPr>
        <p:grpSpPr>
          <a:xfrm>
            <a:off x="0" y="6246560"/>
            <a:ext cx="12192000" cy="613264"/>
            <a:chOff x="0" y="6244737"/>
            <a:chExt cx="12192000" cy="613264"/>
          </a:xfrm>
        </p:grpSpPr>
        <p:sp>
          <p:nvSpPr>
            <p:cNvPr id="9" name="Rectangle 8">
              <a:extLst>
                <a:ext uri="{FF2B5EF4-FFF2-40B4-BE49-F238E27FC236}">
                  <a16:creationId xmlns:a16="http://schemas.microsoft.com/office/drawing/2014/main" id="{E91DA5EC-44EC-7F47-A8CE-9DB7EC73CE19}"/>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4">
              <a:extLst>
                <a:ext uri="{FF2B5EF4-FFF2-40B4-BE49-F238E27FC236}">
                  <a16:creationId xmlns:a16="http://schemas.microsoft.com/office/drawing/2014/main" id="{61C4B2DD-6905-9545-B2D9-6BDA87C2C207}"/>
                </a:ext>
              </a:extLst>
            </p:cNvPr>
            <p:cNvSpPr txBox="1">
              <a:spLocks/>
            </p:cNvSpPr>
            <p:nvPr userDrawn="1"/>
          </p:nvSpPr>
          <p:spPr>
            <a:xfrm>
              <a:off x="668215" y="6244737"/>
              <a:ext cx="10877469"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grpSp>
        <p:nvGrpSpPr>
          <p:cNvPr id="4" name="Group 3">
            <a:extLst>
              <a:ext uri="{FF2B5EF4-FFF2-40B4-BE49-F238E27FC236}">
                <a16:creationId xmlns:a16="http://schemas.microsoft.com/office/drawing/2014/main" id="{F0FA74C3-F946-545E-4DCC-E21C30A4D87C}"/>
              </a:ext>
            </a:extLst>
          </p:cNvPr>
          <p:cNvGrpSpPr/>
          <p:nvPr userDrawn="1"/>
        </p:nvGrpSpPr>
        <p:grpSpPr>
          <a:xfrm>
            <a:off x="-1" y="6244731"/>
            <a:ext cx="12192001" cy="613264"/>
            <a:chOff x="-1" y="6244737"/>
            <a:chExt cx="12192001" cy="613264"/>
          </a:xfrm>
        </p:grpSpPr>
        <p:sp>
          <p:nvSpPr>
            <p:cNvPr id="5" name="Rectangle 4">
              <a:extLst>
                <a:ext uri="{FF2B5EF4-FFF2-40B4-BE49-F238E27FC236}">
                  <a16:creationId xmlns:a16="http://schemas.microsoft.com/office/drawing/2014/main" id="{32CD4D34-18DD-8CD4-F453-D10712139B20}"/>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4">
              <a:extLst>
                <a:ext uri="{FF2B5EF4-FFF2-40B4-BE49-F238E27FC236}">
                  <a16:creationId xmlns:a16="http://schemas.microsoft.com/office/drawing/2014/main" id="{DC1A2677-BCF3-579C-986F-113D5D18AC09}"/>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1165895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D028-53C0-665A-F1AC-1470FDDBA09F}"/>
              </a:ext>
            </a:extLst>
          </p:cNvPr>
          <p:cNvSpPr>
            <a:spLocks noGrp="1"/>
          </p:cNvSpPr>
          <p:nvPr>
            <p:ph type="title"/>
          </p:nvPr>
        </p:nvSpPr>
        <p:spPr>
          <a:xfrm>
            <a:off x="831859" y="910443"/>
            <a:ext cx="10515600" cy="2852737"/>
          </a:xfrm>
          <a:prstGeom prst="rect">
            <a:avLst/>
          </a:prstGeom>
        </p:spPr>
        <p:txBody>
          <a:bodyPr anchor="b"/>
          <a:lstStyle>
            <a:lvl1pPr>
              <a:defRPr sz="4400" b="0" i="0">
                <a:solidFill>
                  <a:schemeClr val="bg2"/>
                </a:solidFill>
                <a:latin typeface="Fira Sans ExtraBold" panose="020B0503050000020004" pitchFamily="34" charset="0"/>
                <a:ea typeface="Fira Sans ExtraBold" panose="020B05030500000200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B898230-C0D3-DB4D-8AE5-6CBC930AFD3C}"/>
              </a:ext>
            </a:extLst>
          </p:cNvPr>
          <p:cNvSpPr>
            <a:spLocks noGrp="1"/>
          </p:cNvSpPr>
          <p:nvPr>
            <p:ph type="body" idx="1"/>
          </p:nvPr>
        </p:nvSpPr>
        <p:spPr>
          <a:xfrm>
            <a:off x="831859" y="4193016"/>
            <a:ext cx="10515600" cy="1500187"/>
          </a:xfrm>
          <a:prstGeom prst="rect">
            <a:avLst/>
          </a:prstGeom>
        </p:spPr>
        <p:txBody>
          <a:bodyPr/>
          <a:lstStyle>
            <a:lvl1pPr marL="0" indent="0">
              <a:buNone/>
              <a:defRPr sz="2400" b="0" i="0">
                <a:solidFill>
                  <a:schemeClr val="accent4"/>
                </a:solidFill>
                <a:latin typeface="Fira Sans ExtraBold" panose="020B0503050000020004" pitchFamily="34" charset="0"/>
                <a:ea typeface="Fira Sans ExtraBold" panose="020B0503050000020004" pitchFamily="34" charset="0"/>
              </a:defRPr>
            </a:lvl1pPr>
            <a:lvl2pPr marL="257156" indent="0">
              <a:buNone/>
              <a:defRPr sz="1125">
                <a:solidFill>
                  <a:schemeClr val="tx1">
                    <a:tint val="75000"/>
                  </a:schemeClr>
                </a:solidFill>
              </a:defRPr>
            </a:lvl2pPr>
            <a:lvl3pPr marL="514312" indent="0">
              <a:buNone/>
              <a:defRPr sz="1013">
                <a:solidFill>
                  <a:schemeClr val="tx1">
                    <a:tint val="75000"/>
                  </a:schemeClr>
                </a:solidFill>
              </a:defRPr>
            </a:lvl3pPr>
            <a:lvl4pPr marL="771467" indent="0">
              <a:buNone/>
              <a:defRPr sz="900">
                <a:solidFill>
                  <a:schemeClr val="tx1">
                    <a:tint val="75000"/>
                  </a:schemeClr>
                </a:solidFill>
              </a:defRPr>
            </a:lvl4pPr>
            <a:lvl5pPr marL="1028624" indent="0">
              <a:buNone/>
              <a:defRPr sz="900">
                <a:solidFill>
                  <a:schemeClr val="tx1">
                    <a:tint val="75000"/>
                  </a:schemeClr>
                </a:solidFill>
              </a:defRPr>
            </a:lvl5pPr>
            <a:lvl6pPr marL="1285780" indent="0">
              <a:buNone/>
              <a:defRPr sz="900">
                <a:solidFill>
                  <a:schemeClr val="tx1">
                    <a:tint val="75000"/>
                  </a:schemeClr>
                </a:solidFill>
              </a:defRPr>
            </a:lvl6pPr>
            <a:lvl7pPr marL="1542935" indent="0">
              <a:buNone/>
              <a:defRPr sz="900">
                <a:solidFill>
                  <a:schemeClr val="tx1">
                    <a:tint val="75000"/>
                  </a:schemeClr>
                </a:solidFill>
              </a:defRPr>
            </a:lvl7pPr>
            <a:lvl8pPr marL="1800090" indent="0">
              <a:buNone/>
              <a:defRPr sz="900">
                <a:solidFill>
                  <a:schemeClr val="tx1">
                    <a:tint val="75000"/>
                  </a:schemeClr>
                </a:solidFill>
              </a:defRPr>
            </a:lvl8pPr>
            <a:lvl9pPr marL="2057246" indent="0">
              <a:buNone/>
              <a:defRPr sz="900">
                <a:solidFill>
                  <a:schemeClr val="tx1">
                    <a:tint val="75000"/>
                  </a:schemeClr>
                </a:solidFill>
              </a:defRPr>
            </a:lvl9pPr>
          </a:lstStyle>
          <a:p>
            <a:pPr lvl="0"/>
            <a:r>
              <a:rPr lang="en-US"/>
              <a:t>Click to edit Master text styles</a:t>
            </a:r>
          </a:p>
        </p:txBody>
      </p:sp>
      <p:grpSp>
        <p:nvGrpSpPr>
          <p:cNvPr id="11" name="Group 10">
            <a:extLst>
              <a:ext uri="{FF2B5EF4-FFF2-40B4-BE49-F238E27FC236}">
                <a16:creationId xmlns:a16="http://schemas.microsoft.com/office/drawing/2014/main" id="{22E5919C-3600-4B4E-9BCA-DACCB2AF46C8}"/>
              </a:ext>
            </a:extLst>
          </p:cNvPr>
          <p:cNvGrpSpPr/>
          <p:nvPr userDrawn="1"/>
        </p:nvGrpSpPr>
        <p:grpSpPr>
          <a:xfrm>
            <a:off x="0" y="6246560"/>
            <a:ext cx="12192000" cy="613264"/>
            <a:chOff x="0" y="6244737"/>
            <a:chExt cx="12192000" cy="613264"/>
          </a:xfrm>
        </p:grpSpPr>
        <p:sp>
          <p:nvSpPr>
            <p:cNvPr id="12" name="Rectangle 11">
              <a:extLst>
                <a:ext uri="{FF2B5EF4-FFF2-40B4-BE49-F238E27FC236}">
                  <a16:creationId xmlns:a16="http://schemas.microsoft.com/office/drawing/2014/main" id="{30774E9A-B25D-CF4B-BE9E-58014AE1C074}"/>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ooter Placeholder 4">
              <a:extLst>
                <a:ext uri="{FF2B5EF4-FFF2-40B4-BE49-F238E27FC236}">
                  <a16:creationId xmlns:a16="http://schemas.microsoft.com/office/drawing/2014/main" id="{328DBF9B-D991-AE49-913D-B999CDB7FE1B}"/>
                </a:ext>
              </a:extLst>
            </p:cNvPr>
            <p:cNvSpPr txBox="1">
              <a:spLocks/>
            </p:cNvSpPr>
            <p:nvPr userDrawn="1"/>
          </p:nvSpPr>
          <p:spPr>
            <a:xfrm>
              <a:off x="738554" y="6244737"/>
              <a:ext cx="1080713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grpSp>
        <p:nvGrpSpPr>
          <p:cNvPr id="4" name="Group 3">
            <a:extLst>
              <a:ext uri="{FF2B5EF4-FFF2-40B4-BE49-F238E27FC236}">
                <a16:creationId xmlns:a16="http://schemas.microsoft.com/office/drawing/2014/main" id="{2C384575-890F-9808-1177-16AFB5DACFB3}"/>
              </a:ext>
            </a:extLst>
          </p:cNvPr>
          <p:cNvGrpSpPr/>
          <p:nvPr userDrawn="1"/>
        </p:nvGrpSpPr>
        <p:grpSpPr>
          <a:xfrm>
            <a:off x="-1" y="6244731"/>
            <a:ext cx="12192001" cy="613264"/>
            <a:chOff x="-1" y="6244737"/>
            <a:chExt cx="12192001" cy="613264"/>
          </a:xfrm>
        </p:grpSpPr>
        <p:sp>
          <p:nvSpPr>
            <p:cNvPr id="5" name="Rectangle 4">
              <a:extLst>
                <a:ext uri="{FF2B5EF4-FFF2-40B4-BE49-F238E27FC236}">
                  <a16:creationId xmlns:a16="http://schemas.microsoft.com/office/drawing/2014/main" id="{615CC685-8E0D-0DDA-D9B4-78EB259A589F}"/>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4">
              <a:extLst>
                <a:ext uri="{FF2B5EF4-FFF2-40B4-BE49-F238E27FC236}">
                  <a16:creationId xmlns:a16="http://schemas.microsoft.com/office/drawing/2014/main" id="{8EDECF20-C3D8-07EE-07B2-87CECE52364F}"/>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410842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8AEE07-4168-5A48-AE8E-B951711122F4}"/>
              </a:ext>
            </a:extLst>
          </p:cNvPr>
          <p:cNvSpPr/>
          <p:nvPr userDrawn="1"/>
        </p:nvSpPr>
        <p:spPr>
          <a:xfrm>
            <a:off x="-1" y="5"/>
            <a:ext cx="12192000" cy="1188251"/>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Placeholder 1">
            <a:extLst>
              <a:ext uri="{FF2B5EF4-FFF2-40B4-BE49-F238E27FC236}">
                <a16:creationId xmlns:a16="http://schemas.microsoft.com/office/drawing/2014/main" id="{6E185FA2-AE50-7DEB-82CE-C70A2A763FEF}"/>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1" i="0">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3" name="Group 2">
            <a:extLst>
              <a:ext uri="{FF2B5EF4-FFF2-40B4-BE49-F238E27FC236}">
                <a16:creationId xmlns:a16="http://schemas.microsoft.com/office/drawing/2014/main" id="{46C79466-AE33-4F45-940C-E91AAE0279F7}"/>
              </a:ext>
            </a:extLst>
          </p:cNvPr>
          <p:cNvGrpSpPr/>
          <p:nvPr userDrawn="1"/>
        </p:nvGrpSpPr>
        <p:grpSpPr>
          <a:xfrm>
            <a:off x="0" y="6244731"/>
            <a:ext cx="12192000" cy="613264"/>
            <a:chOff x="-1" y="6244737"/>
            <a:chExt cx="12192001" cy="613264"/>
          </a:xfrm>
        </p:grpSpPr>
        <p:sp>
          <p:nvSpPr>
            <p:cNvPr id="6" name="Rectangle 5">
              <a:extLst>
                <a:ext uri="{FF2B5EF4-FFF2-40B4-BE49-F238E27FC236}">
                  <a16:creationId xmlns:a16="http://schemas.microsoft.com/office/drawing/2014/main" id="{7DB0849D-23DB-6341-89BB-A5E5994D25D0}"/>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4">
              <a:extLst>
                <a:ext uri="{FF2B5EF4-FFF2-40B4-BE49-F238E27FC236}">
                  <a16:creationId xmlns:a16="http://schemas.microsoft.com/office/drawing/2014/main" id="{23E3F4CD-B1FE-A441-8E27-00D185794879}"/>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
        <p:nvSpPr>
          <p:cNvPr id="2" name="Text Placeholder 10">
            <a:extLst>
              <a:ext uri="{FF2B5EF4-FFF2-40B4-BE49-F238E27FC236}">
                <a16:creationId xmlns:a16="http://schemas.microsoft.com/office/drawing/2014/main" id="{76FE20F1-5651-2B7A-D0E4-260F6E896F3E}"/>
              </a:ext>
            </a:extLst>
          </p:cNvPr>
          <p:cNvSpPr>
            <a:spLocks noGrp="1"/>
          </p:cNvSpPr>
          <p:nvPr>
            <p:ph type="body" sz="quarter" idx="11"/>
          </p:nvPr>
        </p:nvSpPr>
        <p:spPr>
          <a:xfrm>
            <a:off x="646320" y="1346597"/>
            <a:ext cx="10899364" cy="4743450"/>
          </a:xfrm>
        </p:spPr>
        <p:txBody>
          <a:bodyPr anchor="t"/>
          <a:lstStyle>
            <a:lvl1pPr>
              <a:defRPr sz="2400" b="0" i="0">
                <a:solidFill>
                  <a:schemeClr val="tx2"/>
                </a:solidFill>
                <a:latin typeface="Fira Sans" panose="020B0503050000020004" pitchFamily="34" charset="0"/>
              </a:defRPr>
            </a:lvl1pPr>
            <a:lvl2pPr>
              <a:defRPr sz="2000" b="0" i="0">
                <a:solidFill>
                  <a:schemeClr val="tx2"/>
                </a:solidFill>
                <a:latin typeface="Fira Sans" panose="020B0503050000020004" pitchFamily="34" charset="0"/>
              </a:defRPr>
            </a:lvl2pPr>
            <a:lvl3pPr marL="642890" indent="-128579">
              <a:buFont typeface="Courier New" panose="02070309020205020404" pitchFamily="49" charset="0"/>
              <a:buChar char="o"/>
              <a:defRPr sz="2000" b="0" i="0">
                <a:solidFill>
                  <a:schemeClr val="tx2"/>
                </a:solidFill>
                <a:latin typeface="Fira Sans" panose="020B0503050000020004" pitchFamily="34" charset="0"/>
              </a:defRPr>
            </a:lvl3pPr>
            <a:lvl4pPr>
              <a:defRPr sz="2000" b="0" i="0">
                <a:latin typeface="Fira Sans" panose="020B0503050000020004" pitchFamily="34" charset="0"/>
              </a:defRPr>
            </a:lvl4pPr>
            <a:lvl5pPr marL="1157201" indent="-128579">
              <a:buFont typeface="Courier New" panose="02070309020205020404" pitchFamily="49" charset="0"/>
              <a:buChar char="o"/>
              <a:defRPr sz="2000" b="0" i="0">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6985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D028-53C0-665A-F1AC-1470FDDBA09F}"/>
              </a:ext>
            </a:extLst>
          </p:cNvPr>
          <p:cNvSpPr>
            <a:spLocks noGrp="1"/>
          </p:cNvSpPr>
          <p:nvPr>
            <p:ph type="title"/>
          </p:nvPr>
        </p:nvSpPr>
        <p:spPr>
          <a:xfrm>
            <a:off x="858364" y="490331"/>
            <a:ext cx="3949147" cy="5247860"/>
          </a:xfrm>
          <a:prstGeom prst="rect">
            <a:avLst/>
          </a:prstGeom>
        </p:spPr>
        <p:txBody>
          <a:bodyPr anchor="ctr"/>
          <a:lstStyle>
            <a:lvl1pPr>
              <a:defRPr sz="4400" b="0" i="0">
                <a:solidFill>
                  <a:schemeClr val="bg2"/>
                </a:solidFill>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11" name="Group 10">
            <a:extLst>
              <a:ext uri="{FF2B5EF4-FFF2-40B4-BE49-F238E27FC236}">
                <a16:creationId xmlns:a16="http://schemas.microsoft.com/office/drawing/2014/main" id="{22E5919C-3600-4B4E-9BCA-DACCB2AF46C8}"/>
              </a:ext>
            </a:extLst>
          </p:cNvPr>
          <p:cNvGrpSpPr/>
          <p:nvPr userDrawn="1"/>
        </p:nvGrpSpPr>
        <p:grpSpPr>
          <a:xfrm>
            <a:off x="0" y="6246560"/>
            <a:ext cx="12192000" cy="613264"/>
            <a:chOff x="0" y="6244737"/>
            <a:chExt cx="12192000" cy="613264"/>
          </a:xfrm>
        </p:grpSpPr>
        <p:sp>
          <p:nvSpPr>
            <p:cNvPr id="12" name="Rectangle 11">
              <a:extLst>
                <a:ext uri="{FF2B5EF4-FFF2-40B4-BE49-F238E27FC236}">
                  <a16:creationId xmlns:a16="http://schemas.microsoft.com/office/drawing/2014/main" id="{30774E9A-B25D-CF4B-BE9E-58014AE1C074}"/>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ooter Placeholder 4">
              <a:extLst>
                <a:ext uri="{FF2B5EF4-FFF2-40B4-BE49-F238E27FC236}">
                  <a16:creationId xmlns:a16="http://schemas.microsoft.com/office/drawing/2014/main" id="{328DBF9B-D991-AE49-913D-B999CDB7FE1B}"/>
                </a:ext>
              </a:extLst>
            </p:cNvPr>
            <p:cNvSpPr txBox="1">
              <a:spLocks/>
            </p:cNvSpPr>
            <p:nvPr userDrawn="1"/>
          </p:nvSpPr>
          <p:spPr>
            <a:xfrm>
              <a:off x="650631" y="6244737"/>
              <a:ext cx="10895053"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pic>
        <p:nvPicPr>
          <p:cNvPr id="15" name="Picture 14">
            <a:extLst>
              <a:ext uri="{FF2B5EF4-FFF2-40B4-BE49-F238E27FC236}">
                <a16:creationId xmlns:a16="http://schemas.microsoft.com/office/drawing/2014/main" id="{EFD29EA9-2932-D146-A9FF-32F808D896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42708" y="-11689"/>
            <a:ext cx="6849292" cy="6251899"/>
          </a:xfrm>
          <a:prstGeom prst="rect">
            <a:avLst/>
          </a:prstGeom>
        </p:spPr>
      </p:pic>
      <p:sp>
        <p:nvSpPr>
          <p:cNvPr id="9" name="Picture Placeholder 3">
            <a:extLst>
              <a:ext uri="{FF2B5EF4-FFF2-40B4-BE49-F238E27FC236}">
                <a16:creationId xmlns:a16="http://schemas.microsoft.com/office/drawing/2014/main" id="{3DB63B00-41DA-3129-CD42-1E0E78E56632}"/>
              </a:ext>
            </a:extLst>
          </p:cNvPr>
          <p:cNvSpPr>
            <a:spLocks noGrp="1"/>
          </p:cNvSpPr>
          <p:nvPr>
            <p:ph type="pic" sz="quarter" idx="11" hasCustomPrompt="1"/>
          </p:nvPr>
        </p:nvSpPr>
        <p:spPr>
          <a:xfrm>
            <a:off x="5342708" y="-19867"/>
            <a:ext cx="6849292" cy="6246813"/>
          </a:xfrm>
        </p:spPr>
        <p:txBody>
          <a:bodyPr anchor="ctr"/>
          <a:lstStyle>
            <a:lvl1pPr algn="ctr">
              <a:defRPr b="0" i="0">
                <a:latin typeface="Fira Sans" panose="020B0503050000020004" pitchFamily="34" charset="0"/>
              </a:defRPr>
            </a:lvl1pPr>
          </a:lstStyle>
          <a:p>
            <a:r>
              <a:rPr lang="en-US"/>
              <a:t>Add Picture</a:t>
            </a:r>
          </a:p>
        </p:txBody>
      </p:sp>
      <p:grpSp>
        <p:nvGrpSpPr>
          <p:cNvPr id="3" name="Group 2">
            <a:extLst>
              <a:ext uri="{FF2B5EF4-FFF2-40B4-BE49-F238E27FC236}">
                <a16:creationId xmlns:a16="http://schemas.microsoft.com/office/drawing/2014/main" id="{205E32C0-1594-058A-5DC2-A76C953213AF}"/>
              </a:ext>
            </a:extLst>
          </p:cNvPr>
          <p:cNvGrpSpPr/>
          <p:nvPr userDrawn="1"/>
        </p:nvGrpSpPr>
        <p:grpSpPr>
          <a:xfrm>
            <a:off x="-1" y="6244731"/>
            <a:ext cx="12192001" cy="613264"/>
            <a:chOff x="-1" y="6244737"/>
            <a:chExt cx="12192001" cy="613264"/>
          </a:xfrm>
        </p:grpSpPr>
        <p:sp>
          <p:nvSpPr>
            <p:cNvPr id="4" name="Rectangle 3">
              <a:extLst>
                <a:ext uri="{FF2B5EF4-FFF2-40B4-BE49-F238E27FC236}">
                  <a16:creationId xmlns:a16="http://schemas.microsoft.com/office/drawing/2014/main" id="{0739D70A-91E7-F6DE-F278-0AD03A1BE730}"/>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86A0674E-D216-0794-02DD-648A1BB4F3CF}"/>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2275143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D028-53C0-665A-F1AC-1470FDDBA09F}"/>
              </a:ext>
            </a:extLst>
          </p:cNvPr>
          <p:cNvSpPr>
            <a:spLocks noGrp="1"/>
          </p:cNvSpPr>
          <p:nvPr>
            <p:ph type="title"/>
          </p:nvPr>
        </p:nvSpPr>
        <p:spPr>
          <a:xfrm>
            <a:off x="831859" y="457200"/>
            <a:ext cx="10515600" cy="5463153"/>
          </a:xfrm>
          <a:prstGeom prst="rect">
            <a:avLst/>
          </a:prstGeom>
        </p:spPr>
        <p:txBody>
          <a:bodyPr anchor="ctr"/>
          <a:lstStyle>
            <a:lvl1pPr>
              <a:defRPr sz="4400" b="0" i="0">
                <a:solidFill>
                  <a:schemeClr val="tx2"/>
                </a:solidFill>
                <a:latin typeface="Fira Sans ExtraBold" panose="020B0503050000020004" pitchFamily="34" charset="0"/>
              </a:defRPr>
            </a:lvl1pPr>
          </a:lstStyle>
          <a:p>
            <a:r>
              <a:rPr lang="en-US"/>
              <a:t>Click to edit Master title style</a:t>
            </a:r>
          </a:p>
        </p:txBody>
      </p:sp>
      <p:grpSp>
        <p:nvGrpSpPr>
          <p:cNvPr id="11" name="Group 10">
            <a:extLst>
              <a:ext uri="{FF2B5EF4-FFF2-40B4-BE49-F238E27FC236}">
                <a16:creationId xmlns:a16="http://schemas.microsoft.com/office/drawing/2014/main" id="{347F3350-A0CE-2B40-BC97-E240D97A11FD}"/>
              </a:ext>
            </a:extLst>
          </p:cNvPr>
          <p:cNvGrpSpPr/>
          <p:nvPr userDrawn="1"/>
        </p:nvGrpSpPr>
        <p:grpSpPr>
          <a:xfrm>
            <a:off x="0" y="6246560"/>
            <a:ext cx="12192000" cy="613264"/>
            <a:chOff x="0" y="6244737"/>
            <a:chExt cx="12192000" cy="613264"/>
          </a:xfrm>
        </p:grpSpPr>
        <p:sp>
          <p:nvSpPr>
            <p:cNvPr id="12" name="Rectangle 11">
              <a:extLst>
                <a:ext uri="{FF2B5EF4-FFF2-40B4-BE49-F238E27FC236}">
                  <a16:creationId xmlns:a16="http://schemas.microsoft.com/office/drawing/2014/main" id="{969C1544-B88C-E240-AFF1-36DC97053B15}"/>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ooter Placeholder 4">
              <a:extLst>
                <a:ext uri="{FF2B5EF4-FFF2-40B4-BE49-F238E27FC236}">
                  <a16:creationId xmlns:a16="http://schemas.microsoft.com/office/drawing/2014/main" id="{3F9DFA01-798C-D64B-8E36-E6CB237F2815}"/>
                </a:ext>
              </a:extLst>
            </p:cNvPr>
            <p:cNvSpPr txBox="1">
              <a:spLocks/>
            </p:cNvSpPr>
            <p:nvPr userDrawn="1"/>
          </p:nvSpPr>
          <p:spPr>
            <a:xfrm>
              <a:off x="615462" y="6244737"/>
              <a:ext cx="10930222"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grpSp>
        <p:nvGrpSpPr>
          <p:cNvPr id="3" name="Group 2">
            <a:extLst>
              <a:ext uri="{FF2B5EF4-FFF2-40B4-BE49-F238E27FC236}">
                <a16:creationId xmlns:a16="http://schemas.microsoft.com/office/drawing/2014/main" id="{166D73B5-0F4A-5139-EE3C-79AABC5C457A}"/>
              </a:ext>
            </a:extLst>
          </p:cNvPr>
          <p:cNvGrpSpPr/>
          <p:nvPr userDrawn="1"/>
        </p:nvGrpSpPr>
        <p:grpSpPr>
          <a:xfrm>
            <a:off x="-1" y="6244731"/>
            <a:ext cx="12192001" cy="613264"/>
            <a:chOff x="-1" y="6244737"/>
            <a:chExt cx="12192001" cy="613264"/>
          </a:xfrm>
        </p:grpSpPr>
        <p:sp>
          <p:nvSpPr>
            <p:cNvPr id="4" name="Rectangle 3">
              <a:extLst>
                <a:ext uri="{FF2B5EF4-FFF2-40B4-BE49-F238E27FC236}">
                  <a16:creationId xmlns:a16="http://schemas.microsoft.com/office/drawing/2014/main" id="{1AF96586-3364-FA19-E70D-4F80803434C0}"/>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978BC5E4-D4A6-7413-DAE0-8839C238A763}"/>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228924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6F7C84-0B73-334F-97C9-766065244E82}"/>
              </a:ext>
            </a:extLst>
          </p:cNvPr>
          <p:cNvSpPr/>
          <p:nvPr userDrawn="1"/>
        </p:nvSpPr>
        <p:spPr>
          <a:xfrm>
            <a:off x="-1" y="5"/>
            <a:ext cx="12192000" cy="1188251"/>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Placeholder 1">
            <a:extLst>
              <a:ext uri="{FF2B5EF4-FFF2-40B4-BE49-F238E27FC236}">
                <a16:creationId xmlns:a16="http://schemas.microsoft.com/office/drawing/2014/main" id="{E937A308-7EE3-3348-AC7F-494F9946BE16}"/>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1" i="0">
                <a:solidFill>
                  <a:schemeClr val="tx2"/>
                </a:solidFill>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9" name="Group 8">
            <a:extLst>
              <a:ext uri="{FF2B5EF4-FFF2-40B4-BE49-F238E27FC236}">
                <a16:creationId xmlns:a16="http://schemas.microsoft.com/office/drawing/2014/main" id="{80801ACE-FD22-FC4A-BCA5-5BF8C0F1699D}"/>
              </a:ext>
            </a:extLst>
          </p:cNvPr>
          <p:cNvGrpSpPr/>
          <p:nvPr userDrawn="1"/>
        </p:nvGrpSpPr>
        <p:grpSpPr>
          <a:xfrm>
            <a:off x="0" y="6246560"/>
            <a:ext cx="12192000" cy="613264"/>
            <a:chOff x="0" y="6244737"/>
            <a:chExt cx="12192000" cy="613264"/>
          </a:xfrm>
        </p:grpSpPr>
        <p:sp>
          <p:nvSpPr>
            <p:cNvPr id="16" name="Rectangle 15">
              <a:extLst>
                <a:ext uri="{FF2B5EF4-FFF2-40B4-BE49-F238E27FC236}">
                  <a16:creationId xmlns:a16="http://schemas.microsoft.com/office/drawing/2014/main" id="{7347CD76-48DE-4A40-9A6C-A7B1BDDC3FE6}"/>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ooter Placeholder 4">
              <a:extLst>
                <a:ext uri="{FF2B5EF4-FFF2-40B4-BE49-F238E27FC236}">
                  <a16:creationId xmlns:a16="http://schemas.microsoft.com/office/drawing/2014/main" id="{23DA4A8B-E4A3-9E4E-A715-DA3D4101B34F}"/>
                </a:ext>
              </a:extLst>
            </p:cNvPr>
            <p:cNvSpPr txBox="1">
              <a:spLocks/>
            </p:cNvSpPr>
            <p:nvPr userDrawn="1"/>
          </p:nvSpPr>
          <p:spPr>
            <a:xfrm>
              <a:off x="646320" y="6244737"/>
              <a:ext cx="10899364"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5" name="Text Placeholder 10">
            <a:extLst>
              <a:ext uri="{FF2B5EF4-FFF2-40B4-BE49-F238E27FC236}">
                <a16:creationId xmlns:a16="http://schemas.microsoft.com/office/drawing/2014/main" id="{6C795C4D-2AD4-8EF2-805E-E325C322FC95}"/>
              </a:ext>
            </a:extLst>
          </p:cNvPr>
          <p:cNvSpPr>
            <a:spLocks noGrp="1"/>
          </p:cNvSpPr>
          <p:nvPr>
            <p:ph type="body" sz="quarter" idx="10"/>
          </p:nvPr>
        </p:nvSpPr>
        <p:spPr>
          <a:xfrm>
            <a:off x="646320" y="1346597"/>
            <a:ext cx="5449680" cy="4743450"/>
          </a:xfrm>
        </p:spPr>
        <p:txBody>
          <a:bodyPr anchor="ctr"/>
          <a:lstStyle>
            <a:lvl1pPr>
              <a:defRPr sz="2400" b="0" i="0">
                <a:solidFill>
                  <a:schemeClr val="tx2"/>
                </a:solidFill>
                <a:latin typeface="Fira Sans" panose="020B0503050000020004" pitchFamily="34" charset="0"/>
              </a:defRPr>
            </a:lvl1pPr>
            <a:lvl2pPr>
              <a:defRPr sz="2000" b="0" i="0">
                <a:solidFill>
                  <a:schemeClr val="tx2"/>
                </a:solidFill>
                <a:latin typeface="Fira Sans" panose="020B0503050000020004" pitchFamily="34" charset="0"/>
                <a:ea typeface="Fira Sans" panose="020B0503050000020004" pitchFamily="34" charset="0"/>
              </a:defRPr>
            </a:lvl2pPr>
            <a:lvl3pPr marL="642890" indent="-128579">
              <a:buFont typeface="Courier New" panose="02070309020205020404" pitchFamily="49" charset="0"/>
              <a:buChar char="o"/>
              <a:defRPr sz="2000" b="0" i="0">
                <a:solidFill>
                  <a:schemeClr val="tx2"/>
                </a:solidFill>
                <a:latin typeface="Fira Sans" panose="020B0503050000020004" pitchFamily="34" charset="0"/>
                <a:ea typeface="Fira Sans" panose="020B0503050000020004" pitchFamily="34" charset="0"/>
              </a:defRPr>
            </a:lvl3pPr>
            <a:lvl4pPr>
              <a:defRPr sz="2000" b="0" i="0">
                <a:latin typeface="Fira Sans" panose="020B0503050000020004" pitchFamily="34" charset="0"/>
                <a:ea typeface="Fira Sans" panose="020B0503050000020004" pitchFamily="34" charset="0"/>
              </a:defRPr>
            </a:lvl4pPr>
            <a:lvl5pPr marL="1157201" indent="-128579">
              <a:buFont typeface="Courier New" panose="02070309020205020404" pitchFamily="49" charset="0"/>
              <a:buChar char="o"/>
              <a:defRPr sz="2000" b="0" i="0">
                <a:latin typeface="Fira Sans" panose="020B0503050000020004" pitchFamily="34" charset="0"/>
                <a:ea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B569E494-514D-95C4-4B8B-35B30F44CD07}"/>
              </a:ext>
            </a:extLst>
          </p:cNvPr>
          <p:cNvGrpSpPr/>
          <p:nvPr userDrawn="1"/>
        </p:nvGrpSpPr>
        <p:grpSpPr>
          <a:xfrm>
            <a:off x="-1" y="6244731"/>
            <a:ext cx="12192001" cy="613264"/>
            <a:chOff x="-1" y="6244737"/>
            <a:chExt cx="12192001" cy="613264"/>
          </a:xfrm>
        </p:grpSpPr>
        <p:sp>
          <p:nvSpPr>
            <p:cNvPr id="3" name="Rectangle 2">
              <a:extLst>
                <a:ext uri="{FF2B5EF4-FFF2-40B4-BE49-F238E27FC236}">
                  <a16:creationId xmlns:a16="http://schemas.microsoft.com/office/drawing/2014/main" id="{E6AA7A52-1B29-E177-9096-2BEB99830E48}"/>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ooter Placeholder 4">
              <a:extLst>
                <a:ext uri="{FF2B5EF4-FFF2-40B4-BE49-F238E27FC236}">
                  <a16:creationId xmlns:a16="http://schemas.microsoft.com/office/drawing/2014/main" id="{051CE9ED-BB2A-C397-2F9E-8002B4F09C54}"/>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4030612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6E185FA2-AE50-7DEB-82CE-C70A2A763FEF}"/>
              </a:ext>
            </a:extLst>
          </p:cNvPr>
          <p:cNvSpPr>
            <a:spLocks noGrp="1"/>
          </p:cNvSpPr>
          <p:nvPr>
            <p:ph type="title"/>
          </p:nvPr>
        </p:nvSpPr>
        <p:spPr>
          <a:xfrm>
            <a:off x="646329" y="396611"/>
            <a:ext cx="10899355" cy="793214"/>
          </a:xfrm>
          <a:prstGeom prst="rect">
            <a:avLst/>
          </a:prstGeom>
        </p:spPr>
        <p:txBody>
          <a:bodyPr vert="horz" wrap="square" lIns="0" tIns="0" rIns="0" bIns="0" rtlCol="0" anchor="ctr">
            <a:noAutofit/>
          </a:bodyPr>
          <a:lstStyle>
            <a:lvl1pPr algn="ctr">
              <a:defRPr sz="2800" b="0" i="0">
                <a:solidFill>
                  <a:schemeClr val="tx2"/>
                </a:solidFill>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8" name="Group 7">
            <a:extLst>
              <a:ext uri="{FF2B5EF4-FFF2-40B4-BE49-F238E27FC236}">
                <a16:creationId xmlns:a16="http://schemas.microsoft.com/office/drawing/2014/main" id="{55C1D6DD-E1D3-A04F-9266-A28B27789C64}"/>
              </a:ext>
            </a:extLst>
          </p:cNvPr>
          <p:cNvGrpSpPr/>
          <p:nvPr userDrawn="1"/>
        </p:nvGrpSpPr>
        <p:grpSpPr>
          <a:xfrm>
            <a:off x="0" y="6246560"/>
            <a:ext cx="12192000" cy="613264"/>
            <a:chOff x="0" y="6244737"/>
            <a:chExt cx="12192000" cy="613264"/>
          </a:xfrm>
        </p:grpSpPr>
        <p:sp>
          <p:nvSpPr>
            <p:cNvPr id="10" name="Rectangle 9">
              <a:extLst>
                <a:ext uri="{FF2B5EF4-FFF2-40B4-BE49-F238E27FC236}">
                  <a16:creationId xmlns:a16="http://schemas.microsoft.com/office/drawing/2014/main" id="{E3015B63-071E-4548-9A97-2F261CEF7A74}"/>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4">
              <a:extLst>
                <a:ext uri="{FF2B5EF4-FFF2-40B4-BE49-F238E27FC236}">
                  <a16:creationId xmlns:a16="http://schemas.microsoft.com/office/drawing/2014/main" id="{90E4DDF9-30E1-4E41-B840-4F935ADDDC93}"/>
                </a:ext>
              </a:extLst>
            </p:cNvPr>
            <p:cNvSpPr txBox="1">
              <a:spLocks/>
            </p:cNvSpPr>
            <p:nvPr userDrawn="1"/>
          </p:nvSpPr>
          <p:spPr>
            <a:xfrm>
              <a:off x="646320" y="6244737"/>
              <a:ext cx="10899364"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2" name="Text Placeholder 10">
            <a:extLst>
              <a:ext uri="{FF2B5EF4-FFF2-40B4-BE49-F238E27FC236}">
                <a16:creationId xmlns:a16="http://schemas.microsoft.com/office/drawing/2014/main" id="{3E05389B-77CE-9DD7-E1AF-6624BB09C2AC}"/>
              </a:ext>
            </a:extLst>
          </p:cNvPr>
          <p:cNvSpPr>
            <a:spLocks noGrp="1"/>
          </p:cNvSpPr>
          <p:nvPr>
            <p:ph type="body" sz="quarter" idx="10"/>
          </p:nvPr>
        </p:nvSpPr>
        <p:spPr>
          <a:xfrm>
            <a:off x="646320" y="1346597"/>
            <a:ext cx="5449680" cy="4743450"/>
          </a:xfrm>
        </p:spPr>
        <p:txBody>
          <a:bodyPr anchor="ctr"/>
          <a:lstStyle>
            <a:lvl1pPr>
              <a:defRPr sz="2400" b="0" i="0">
                <a:solidFill>
                  <a:schemeClr val="tx2"/>
                </a:solidFill>
                <a:latin typeface="Fira Sans" panose="020B0503050000020004" pitchFamily="34" charset="0"/>
              </a:defRPr>
            </a:lvl1pPr>
            <a:lvl2pPr>
              <a:defRPr sz="2000" b="0" i="0">
                <a:solidFill>
                  <a:schemeClr val="tx2"/>
                </a:solidFill>
                <a:latin typeface="Fira Sans" panose="020B0503050000020004" pitchFamily="34" charset="0"/>
                <a:ea typeface="Fira Sans" panose="020B0503050000020004" pitchFamily="34" charset="0"/>
              </a:defRPr>
            </a:lvl2pPr>
            <a:lvl3pPr marL="642890" indent="-128579">
              <a:buFont typeface="Courier New" panose="02070309020205020404" pitchFamily="49" charset="0"/>
              <a:buChar char="o"/>
              <a:defRPr sz="2000" b="0" i="0">
                <a:solidFill>
                  <a:schemeClr val="tx2"/>
                </a:solidFill>
                <a:latin typeface="Fira Sans" panose="020B0503050000020004" pitchFamily="34" charset="0"/>
                <a:ea typeface="Fira Sans" panose="020B0503050000020004" pitchFamily="34" charset="0"/>
              </a:defRPr>
            </a:lvl3pPr>
            <a:lvl4pPr>
              <a:defRPr sz="2000" b="0" i="0">
                <a:latin typeface="Fira Sans" panose="020B0503050000020004" pitchFamily="34" charset="0"/>
                <a:ea typeface="Fira Sans" panose="020B0503050000020004" pitchFamily="34" charset="0"/>
              </a:defRPr>
            </a:lvl4pPr>
            <a:lvl5pPr marL="1157201" indent="-128579">
              <a:buFont typeface="Courier New" panose="02070309020205020404" pitchFamily="49" charset="0"/>
              <a:buChar char="o"/>
              <a:defRPr sz="2000" b="0" i="0">
                <a:latin typeface="Fira Sans" panose="020B0503050000020004" pitchFamily="34" charset="0"/>
                <a:ea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6429901F-8B2C-E953-B274-6DA2C9476800}"/>
              </a:ext>
            </a:extLst>
          </p:cNvPr>
          <p:cNvGrpSpPr/>
          <p:nvPr userDrawn="1"/>
        </p:nvGrpSpPr>
        <p:grpSpPr>
          <a:xfrm>
            <a:off x="-1" y="6244731"/>
            <a:ext cx="12192001" cy="613264"/>
            <a:chOff x="-1" y="6244737"/>
            <a:chExt cx="12192001" cy="613264"/>
          </a:xfrm>
        </p:grpSpPr>
        <p:sp>
          <p:nvSpPr>
            <p:cNvPr id="4" name="Rectangle 3">
              <a:extLst>
                <a:ext uri="{FF2B5EF4-FFF2-40B4-BE49-F238E27FC236}">
                  <a16:creationId xmlns:a16="http://schemas.microsoft.com/office/drawing/2014/main" id="{AE507F5C-A3D6-559D-21B7-7842157FCE0B}"/>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C13C9F0C-D79D-F374-92C6-345E5DE87193}"/>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2601391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7A7E5C-4A36-4B46-964D-315077B63B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42707" y="0"/>
            <a:ext cx="6849291" cy="6244732"/>
          </a:xfrm>
          <a:prstGeom prst="rect">
            <a:avLst/>
          </a:prstGeom>
        </p:spPr>
      </p:pic>
      <p:grpSp>
        <p:nvGrpSpPr>
          <p:cNvPr id="11" name="Group 10">
            <a:extLst>
              <a:ext uri="{FF2B5EF4-FFF2-40B4-BE49-F238E27FC236}">
                <a16:creationId xmlns:a16="http://schemas.microsoft.com/office/drawing/2014/main" id="{22E5919C-3600-4B4E-9BCA-DACCB2AF46C8}"/>
              </a:ext>
            </a:extLst>
          </p:cNvPr>
          <p:cNvGrpSpPr/>
          <p:nvPr userDrawn="1"/>
        </p:nvGrpSpPr>
        <p:grpSpPr>
          <a:xfrm>
            <a:off x="0" y="6246560"/>
            <a:ext cx="12192000" cy="613264"/>
            <a:chOff x="0" y="6244737"/>
            <a:chExt cx="12192000" cy="613264"/>
          </a:xfrm>
        </p:grpSpPr>
        <p:sp>
          <p:nvSpPr>
            <p:cNvPr id="12" name="Rectangle 11">
              <a:extLst>
                <a:ext uri="{FF2B5EF4-FFF2-40B4-BE49-F238E27FC236}">
                  <a16:creationId xmlns:a16="http://schemas.microsoft.com/office/drawing/2014/main" id="{30774E9A-B25D-CF4B-BE9E-58014AE1C074}"/>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ooter Placeholder 4">
              <a:extLst>
                <a:ext uri="{FF2B5EF4-FFF2-40B4-BE49-F238E27FC236}">
                  <a16:creationId xmlns:a16="http://schemas.microsoft.com/office/drawing/2014/main" id="{328DBF9B-D991-AE49-913D-B999CDB7FE1B}"/>
                </a:ext>
              </a:extLst>
            </p:cNvPr>
            <p:cNvSpPr txBox="1">
              <a:spLocks/>
            </p:cNvSpPr>
            <p:nvPr userDrawn="1"/>
          </p:nvSpPr>
          <p:spPr>
            <a:xfrm>
              <a:off x="633046" y="6244737"/>
              <a:ext cx="10912638"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16" name="Picture Placeholder 3">
            <a:extLst>
              <a:ext uri="{FF2B5EF4-FFF2-40B4-BE49-F238E27FC236}">
                <a16:creationId xmlns:a16="http://schemas.microsoft.com/office/drawing/2014/main" id="{5E334519-15CA-62F2-D899-26F81E3E8AAD}"/>
              </a:ext>
            </a:extLst>
          </p:cNvPr>
          <p:cNvSpPr>
            <a:spLocks noGrp="1"/>
          </p:cNvSpPr>
          <p:nvPr>
            <p:ph type="pic" sz="quarter" idx="11" hasCustomPrompt="1"/>
          </p:nvPr>
        </p:nvSpPr>
        <p:spPr>
          <a:xfrm>
            <a:off x="5342705" y="1574"/>
            <a:ext cx="6849292" cy="6246813"/>
          </a:xfrm>
        </p:spPr>
        <p:txBody>
          <a:bodyPr anchor="ctr"/>
          <a:lstStyle>
            <a:lvl1pPr algn="ctr">
              <a:defRPr b="0" i="0">
                <a:latin typeface="Fira Sans" panose="020B0503050000020004" pitchFamily="34" charset="0"/>
              </a:defRPr>
            </a:lvl1pPr>
          </a:lstStyle>
          <a:p>
            <a:r>
              <a:rPr lang="en-US"/>
              <a:t>Add Picture</a:t>
            </a:r>
          </a:p>
        </p:txBody>
      </p:sp>
      <p:sp>
        <p:nvSpPr>
          <p:cNvPr id="17" name="Title 1">
            <a:extLst>
              <a:ext uri="{FF2B5EF4-FFF2-40B4-BE49-F238E27FC236}">
                <a16:creationId xmlns:a16="http://schemas.microsoft.com/office/drawing/2014/main" id="{488F6670-9593-BEFF-0019-20F30C0205DB}"/>
              </a:ext>
            </a:extLst>
          </p:cNvPr>
          <p:cNvSpPr>
            <a:spLocks noGrp="1"/>
          </p:cNvSpPr>
          <p:nvPr>
            <p:ph type="title"/>
          </p:nvPr>
        </p:nvSpPr>
        <p:spPr>
          <a:xfrm>
            <a:off x="858364" y="490331"/>
            <a:ext cx="3949147" cy="5247860"/>
          </a:xfrm>
          <a:prstGeom prst="rect">
            <a:avLst/>
          </a:prstGeom>
        </p:spPr>
        <p:txBody>
          <a:bodyPr anchor="ctr"/>
          <a:lstStyle>
            <a:lvl1pPr>
              <a:defRPr sz="4400" b="1" i="0">
                <a:solidFill>
                  <a:schemeClr val="tx2"/>
                </a:solidFill>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2" name="Group 1">
            <a:extLst>
              <a:ext uri="{FF2B5EF4-FFF2-40B4-BE49-F238E27FC236}">
                <a16:creationId xmlns:a16="http://schemas.microsoft.com/office/drawing/2014/main" id="{8DAE8A77-B411-DFEE-177F-67A693E1C75A}"/>
              </a:ext>
            </a:extLst>
          </p:cNvPr>
          <p:cNvGrpSpPr/>
          <p:nvPr userDrawn="1"/>
        </p:nvGrpSpPr>
        <p:grpSpPr>
          <a:xfrm>
            <a:off x="-1" y="6244731"/>
            <a:ext cx="12192001" cy="613264"/>
            <a:chOff x="-1" y="6244737"/>
            <a:chExt cx="12192001" cy="613264"/>
          </a:xfrm>
        </p:grpSpPr>
        <p:sp>
          <p:nvSpPr>
            <p:cNvPr id="3" name="Rectangle 2">
              <a:extLst>
                <a:ext uri="{FF2B5EF4-FFF2-40B4-BE49-F238E27FC236}">
                  <a16:creationId xmlns:a16="http://schemas.microsoft.com/office/drawing/2014/main" id="{3646A84B-5E75-72AC-E9FF-8E9C8AF5160F}"/>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26AD52CB-5AEB-E7FE-A308-5C91C62194F4}"/>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1112631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D028-53C0-665A-F1AC-1470FDDBA09F}"/>
              </a:ext>
            </a:extLst>
          </p:cNvPr>
          <p:cNvSpPr>
            <a:spLocks noGrp="1"/>
          </p:cNvSpPr>
          <p:nvPr>
            <p:ph type="title"/>
          </p:nvPr>
        </p:nvSpPr>
        <p:spPr>
          <a:xfrm>
            <a:off x="831859" y="457200"/>
            <a:ext cx="10515600" cy="5463153"/>
          </a:xfrm>
          <a:prstGeom prst="rect">
            <a:avLst/>
          </a:prstGeom>
        </p:spPr>
        <p:txBody>
          <a:bodyPr anchor="ctr"/>
          <a:lstStyle>
            <a:lvl1pPr>
              <a:defRPr sz="4400" b="0" i="0">
                <a:solidFill>
                  <a:schemeClr val="tx2"/>
                </a:solidFill>
                <a:latin typeface="Fira Sans ExtraBold" panose="020B0503050000020004" pitchFamily="34" charset="0"/>
              </a:defRPr>
            </a:lvl1pPr>
          </a:lstStyle>
          <a:p>
            <a:r>
              <a:rPr lang="en-US"/>
              <a:t>Click to edit Master title style</a:t>
            </a:r>
          </a:p>
        </p:txBody>
      </p:sp>
      <p:grpSp>
        <p:nvGrpSpPr>
          <p:cNvPr id="7" name="Group 6">
            <a:extLst>
              <a:ext uri="{FF2B5EF4-FFF2-40B4-BE49-F238E27FC236}">
                <a16:creationId xmlns:a16="http://schemas.microsoft.com/office/drawing/2014/main" id="{F43ED217-98E8-C646-B1D4-365E7A8BED22}"/>
              </a:ext>
            </a:extLst>
          </p:cNvPr>
          <p:cNvGrpSpPr/>
          <p:nvPr userDrawn="1"/>
        </p:nvGrpSpPr>
        <p:grpSpPr>
          <a:xfrm>
            <a:off x="0" y="6246560"/>
            <a:ext cx="12192000" cy="613264"/>
            <a:chOff x="0" y="6244737"/>
            <a:chExt cx="12192000" cy="613264"/>
          </a:xfrm>
        </p:grpSpPr>
        <p:sp>
          <p:nvSpPr>
            <p:cNvPr id="11" name="Rectangle 10">
              <a:extLst>
                <a:ext uri="{FF2B5EF4-FFF2-40B4-BE49-F238E27FC236}">
                  <a16:creationId xmlns:a16="http://schemas.microsoft.com/office/drawing/2014/main" id="{289616BC-C20C-EE43-A721-2D4FE8879CF6}"/>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4">
              <a:extLst>
                <a:ext uri="{FF2B5EF4-FFF2-40B4-BE49-F238E27FC236}">
                  <a16:creationId xmlns:a16="http://schemas.microsoft.com/office/drawing/2014/main" id="{02AAAD52-0ADD-D745-9141-D641D784FEBA}"/>
                </a:ext>
              </a:extLst>
            </p:cNvPr>
            <p:cNvSpPr txBox="1">
              <a:spLocks/>
            </p:cNvSpPr>
            <p:nvPr userDrawn="1"/>
          </p:nvSpPr>
          <p:spPr>
            <a:xfrm>
              <a:off x="641838" y="6244737"/>
              <a:ext cx="10903846"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grpSp>
        <p:nvGrpSpPr>
          <p:cNvPr id="3" name="Group 2">
            <a:extLst>
              <a:ext uri="{FF2B5EF4-FFF2-40B4-BE49-F238E27FC236}">
                <a16:creationId xmlns:a16="http://schemas.microsoft.com/office/drawing/2014/main" id="{3C460CA6-CFFD-6A43-F660-B6997DA66956}"/>
              </a:ext>
            </a:extLst>
          </p:cNvPr>
          <p:cNvGrpSpPr/>
          <p:nvPr userDrawn="1"/>
        </p:nvGrpSpPr>
        <p:grpSpPr>
          <a:xfrm>
            <a:off x="-1" y="6244731"/>
            <a:ext cx="12192001" cy="613264"/>
            <a:chOff x="-1" y="6244737"/>
            <a:chExt cx="12192001" cy="613264"/>
          </a:xfrm>
        </p:grpSpPr>
        <p:sp>
          <p:nvSpPr>
            <p:cNvPr id="4" name="Rectangle 3">
              <a:extLst>
                <a:ext uri="{FF2B5EF4-FFF2-40B4-BE49-F238E27FC236}">
                  <a16:creationId xmlns:a16="http://schemas.microsoft.com/office/drawing/2014/main" id="{E7F3D6ED-6970-D5DE-84C2-614EC29660DC}"/>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92AC7E91-9712-5A19-8193-F46AD4513F51}"/>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3579212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D028-53C0-665A-F1AC-1470FDDBA09F}"/>
              </a:ext>
            </a:extLst>
          </p:cNvPr>
          <p:cNvSpPr>
            <a:spLocks noGrp="1"/>
          </p:cNvSpPr>
          <p:nvPr>
            <p:ph type="title"/>
          </p:nvPr>
        </p:nvSpPr>
        <p:spPr>
          <a:xfrm>
            <a:off x="831859" y="457200"/>
            <a:ext cx="10515600" cy="5463153"/>
          </a:xfrm>
          <a:prstGeom prst="rect">
            <a:avLst/>
          </a:prstGeom>
        </p:spPr>
        <p:txBody>
          <a:bodyPr anchor="ctr"/>
          <a:lstStyle>
            <a:lvl1pPr>
              <a:defRPr sz="4400" b="0" i="0">
                <a:solidFill>
                  <a:schemeClr val="tx2"/>
                </a:solidFill>
                <a:latin typeface="Fira Sans ExtraBold" panose="020B0503050000020004" pitchFamily="34" charset="0"/>
              </a:defRPr>
            </a:lvl1pPr>
          </a:lstStyle>
          <a:p>
            <a:r>
              <a:rPr lang="en-US"/>
              <a:t>Click to edit Master title style</a:t>
            </a:r>
          </a:p>
        </p:txBody>
      </p:sp>
      <p:grpSp>
        <p:nvGrpSpPr>
          <p:cNvPr id="7" name="Group 6">
            <a:extLst>
              <a:ext uri="{FF2B5EF4-FFF2-40B4-BE49-F238E27FC236}">
                <a16:creationId xmlns:a16="http://schemas.microsoft.com/office/drawing/2014/main" id="{F43ED217-98E8-C646-B1D4-365E7A8BED22}"/>
              </a:ext>
            </a:extLst>
          </p:cNvPr>
          <p:cNvGrpSpPr/>
          <p:nvPr userDrawn="1"/>
        </p:nvGrpSpPr>
        <p:grpSpPr>
          <a:xfrm>
            <a:off x="0" y="6246560"/>
            <a:ext cx="12192000" cy="613264"/>
            <a:chOff x="0" y="6244737"/>
            <a:chExt cx="12192000" cy="613264"/>
          </a:xfrm>
        </p:grpSpPr>
        <p:sp>
          <p:nvSpPr>
            <p:cNvPr id="11" name="Rectangle 10">
              <a:extLst>
                <a:ext uri="{FF2B5EF4-FFF2-40B4-BE49-F238E27FC236}">
                  <a16:creationId xmlns:a16="http://schemas.microsoft.com/office/drawing/2014/main" id="{289616BC-C20C-EE43-A721-2D4FE8879CF6}"/>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4">
              <a:extLst>
                <a:ext uri="{FF2B5EF4-FFF2-40B4-BE49-F238E27FC236}">
                  <a16:creationId xmlns:a16="http://schemas.microsoft.com/office/drawing/2014/main" id="{02AAAD52-0ADD-D745-9141-D641D784FEBA}"/>
                </a:ext>
              </a:extLst>
            </p:cNvPr>
            <p:cNvSpPr txBox="1">
              <a:spLocks/>
            </p:cNvSpPr>
            <p:nvPr userDrawn="1"/>
          </p:nvSpPr>
          <p:spPr>
            <a:xfrm>
              <a:off x="641838" y="6244737"/>
              <a:ext cx="10903846"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grpSp>
        <p:nvGrpSpPr>
          <p:cNvPr id="3" name="Group 2">
            <a:extLst>
              <a:ext uri="{FF2B5EF4-FFF2-40B4-BE49-F238E27FC236}">
                <a16:creationId xmlns:a16="http://schemas.microsoft.com/office/drawing/2014/main" id="{85934788-1EF1-0CA2-C336-32EBB54CB3CC}"/>
              </a:ext>
            </a:extLst>
          </p:cNvPr>
          <p:cNvGrpSpPr/>
          <p:nvPr userDrawn="1"/>
        </p:nvGrpSpPr>
        <p:grpSpPr>
          <a:xfrm>
            <a:off x="-1" y="6244731"/>
            <a:ext cx="12192001" cy="613264"/>
            <a:chOff x="-1" y="6244737"/>
            <a:chExt cx="12192001" cy="613264"/>
          </a:xfrm>
        </p:grpSpPr>
        <p:sp>
          <p:nvSpPr>
            <p:cNvPr id="4" name="Rectangle 3">
              <a:extLst>
                <a:ext uri="{FF2B5EF4-FFF2-40B4-BE49-F238E27FC236}">
                  <a16:creationId xmlns:a16="http://schemas.microsoft.com/office/drawing/2014/main" id="{4C680107-D9C9-11C4-EE3A-3CDB5FCCECD7}"/>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B42CD7CE-341D-3FDB-16CC-9A2AE47D8139}"/>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4246900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2E5919C-3600-4B4E-9BCA-DACCB2AF46C8}"/>
              </a:ext>
            </a:extLst>
          </p:cNvPr>
          <p:cNvGrpSpPr/>
          <p:nvPr userDrawn="1"/>
        </p:nvGrpSpPr>
        <p:grpSpPr>
          <a:xfrm>
            <a:off x="0" y="6246560"/>
            <a:ext cx="12192000" cy="613264"/>
            <a:chOff x="0" y="6244737"/>
            <a:chExt cx="12192000" cy="613264"/>
          </a:xfrm>
        </p:grpSpPr>
        <p:sp>
          <p:nvSpPr>
            <p:cNvPr id="12" name="Rectangle 11">
              <a:extLst>
                <a:ext uri="{FF2B5EF4-FFF2-40B4-BE49-F238E27FC236}">
                  <a16:creationId xmlns:a16="http://schemas.microsoft.com/office/drawing/2014/main" id="{30774E9A-B25D-CF4B-BE9E-58014AE1C074}"/>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ooter Placeholder 4">
              <a:extLst>
                <a:ext uri="{FF2B5EF4-FFF2-40B4-BE49-F238E27FC236}">
                  <a16:creationId xmlns:a16="http://schemas.microsoft.com/office/drawing/2014/main" id="{328DBF9B-D991-AE49-913D-B999CDB7FE1B}"/>
                </a:ext>
              </a:extLst>
            </p:cNvPr>
            <p:cNvSpPr txBox="1">
              <a:spLocks/>
            </p:cNvSpPr>
            <p:nvPr userDrawn="1"/>
          </p:nvSpPr>
          <p:spPr>
            <a:xfrm>
              <a:off x="571500" y="6244737"/>
              <a:ext cx="10974184"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pic>
        <p:nvPicPr>
          <p:cNvPr id="9" name="Picture 8">
            <a:extLst>
              <a:ext uri="{FF2B5EF4-FFF2-40B4-BE49-F238E27FC236}">
                <a16:creationId xmlns:a16="http://schemas.microsoft.com/office/drawing/2014/main" id="{6FD0BC3B-F214-4331-D9DD-3FAC349E8D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42708" y="1766"/>
            <a:ext cx="6849292" cy="6244794"/>
          </a:xfrm>
          <a:prstGeom prst="rect">
            <a:avLst/>
          </a:prstGeom>
        </p:spPr>
      </p:pic>
      <p:sp>
        <p:nvSpPr>
          <p:cNvPr id="10" name="Picture Placeholder 3">
            <a:extLst>
              <a:ext uri="{FF2B5EF4-FFF2-40B4-BE49-F238E27FC236}">
                <a16:creationId xmlns:a16="http://schemas.microsoft.com/office/drawing/2014/main" id="{8FEB334C-C574-A20B-9F67-EECB46ECE5BB}"/>
              </a:ext>
            </a:extLst>
          </p:cNvPr>
          <p:cNvSpPr>
            <a:spLocks noGrp="1"/>
          </p:cNvSpPr>
          <p:nvPr>
            <p:ph type="pic" sz="quarter" idx="11" hasCustomPrompt="1"/>
          </p:nvPr>
        </p:nvSpPr>
        <p:spPr>
          <a:xfrm>
            <a:off x="5336358" y="0"/>
            <a:ext cx="6849292" cy="6246813"/>
          </a:xfrm>
        </p:spPr>
        <p:txBody>
          <a:bodyPr anchor="ctr"/>
          <a:lstStyle>
            <a:lvl1pPr algn="ctr">
              <a:defRPr b="0" i="0">
                <a:latin typeface="Fira Sans" panose="020B0503050000020004" pitchFamily="34" charset="0"/>
              </a:defRPr>
            </a:lvl1pPr>
          </a:lstStyle>
          <a:p>
            <a:r>
              <a:rPr lang="en-US"/>
              <a:t>Add Picture</a:t>
            </a:r>
          </a:p>
        </p:txBody>
      </p:sp>
      <p:sp>
        <p:nvSpPr>
          <p:cNvPr id="15" name="Title 1">
            <a:extLst>
              <a:ext uri="{FF2B5EF4-FFF2-40B4-BE49-F238E27FC236}">
                <a16:creationId xmlns:a16="http://schemas.microsoft.com/office/drawing/2014/main" id="{AC3B9342-5FEF-43D0-E29F-60C0021023D3}"/>
              </a:ext>
            </a:extLst>
          </p:cNvPr>
          <p:cNvSpPr>
            <a:spLocks noGrp="1"/>
          </p:cNvSpPr>
          <p:nvPr>
            <p:ph type="title"/>
          </p:nvPr>
        </p:nvSpPr>
        <p:spPr>
          <a:xfrm>
            <a:off x="858364" y="490331"/>
            <a:ext cx="3949147" cy="5247860"/>
          </a:xfrm>
          <a:prstGeom prst="rect">
            <a:avLst/>
          </a:prstGeom>
        </p:spPr>
        <p:txBody>
          <a:bodyPr anchor="ctr"/>
          <a:lstStyle>
            <a:lvl1pPr>
              <a:defRPr sz="4400" b="0" i="0">
                <a:solidFill>
                  <a:schemeClr val="tx2"/>
                </a:solidFill>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2" name="Group 1">
            <a:extLst>
              <a:ext uri="{FF2B5EF4-FFF2-40B4-BE49-F238E27FC236}">
                <a16:creationId xmlns:a16="http://schemas.microsoft.com/office/drawing/2014/main" id="{F4F3CE69-2268-66B7-FB56-BA235F118742}"/>
              </a:ext>
            </a:extLst>
          </p:cNvPr>
          <p:cNvGrpSpPr/>
          <p:nvPr userDrawn="1"/>
        </p:nvGrpSpPr>
        <p:grpSpPr>
          <a:xfrm>
            <a:off x="-1" y="6244731"/>
            <a:ext cx="12192001" cy="613264"/>
            <a:chOff x="-1" y="6244737"/>
            <a:chExt cx="12192001" cy="613264"/>
          </a:xfrm>
        </p:grpSpPr>
        <p:sp>
          <p:nvSpPr>
            <p:cNvPr id="3" name="Rectangle 2">
              <a:extLst>
                <a:ext uri="{FF2B5EF4-FFF2-40B4-BE49-F238E27FC236}">
                  <a16:creationId xmlns:a16="http://schemas.microsoft.com/office/drawing/2014/main" id="{29A1A10E-B171-31AD-B88A-2486AE1AB844}"/>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ooter Placeholder 4">
              <a:extLst>
                <a:ext uri="{FF2B5EF4-FFF2-40B4-BE49-F238E27FC236}">
                  <a16:creationId xmlns:a16="http://schemas.microsoft.com/office/drawing/2014/main" id="{16789B40-6A93-C590-0E99-E98F5AF4CAA2}"/>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784487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D4986A-EE3B-054A-AE10-063EAB4B4376}"/>
              </a:ext>
            </a:extLst>
          </p:cNvPr>
          <p:cNvSpPr/>
          <p:nvPr userDrawn="1"/>
        </p:nvSpPr>
        <p:spPr>
          <a:xfrm>
            <a:off x="-1" y="5"/>
            <a:ext cx="12192000" cy="118825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Placeholder 1">
            <a:extLst>
              <a:ext uri="{FF2B5EF4-FFF2-40B4-BE49-F238E27FC236}">
                <a16:creationId xmlns:a16="http://schemas.microsoft.com/office/drawing/2014/main" id="{C310721D-388F-654B-BC25-2B65A631E8A3}"/>
              </a:ext>
            </a:extLst>
          </p:cNvPr>
          <p:cNvSpPr>
            <a:spLocks noGrp="1"/>
          </p:cNvSpPr>
          <p:nvPr>
            <p:ph type="title"/>
          </p:nvPr>
        </p:nvSpPr>
        <p:spPr>
          <a:xfrm>
            <a:off x="646329" y="214833"/>
            <a:ext cx="10899355" cy="793214"/>
          </a:xfrm>
          <a:prstGeom prst="rect">
            <a:avLst/>
          </a:prstGeom>
        </p:spPr>
        <p:txBody>
          <a:bodyPr vert="horz" wrap="square" lIns="0" tIns="0" rIns="0" bIns="0" rtlCol="0" anchor="ctr">
            <a:normAutofit/>
          </a:bodyPr>
          <a:lstStyle>
            <a:lvl1pPr algn="ctr">
              <a:defRPr b="0" i="0">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10" name="Group 9">
            <a:extLst>
              <a:ext uri="{FF2B5EF4-FFF2-40B4-BE49-F238E27FC236}">
                <a16:creationId xmlns:a16="http://schemas.microsoft.com/office/drawing/2014/main" id="{685E4C87-A04D-2E4C-BCAA-DD92A7C7F230}"/>
              </a:ext>
            </a:extLst>
          </p:cNvPr>
          <p:cNvGrpSpPr/>
          <p:nvPr userDrawn="1"/>
        </p:nvGrpSpPr>
        <p:grpSpPr>
          <a:xfrm>
            <a:off x="0" y="6246560"/>
            <a:ext cx="12192000" cy="613264"/>
            <a:chOff x="0" y="6244737"/>
            <a:chExt cx="12192000" cy="613264"/>
          </a:xfrm>
        </p:grpSpPr>
        <p:sp>
          <p:nvSpPr>
            <p:cNvPr id="12" name="Rectangle 11">
              <a:extLst>
                <a:ext uri="{FF2B5EF4-FFF2-40B4-BE49-F238E27FC236}">
                  <a16:creationId xmlns:a16="http://schemas.microsoft.com/office/drawing/2014/main" id="{25D91207-07BC-F144-8A8C-16EB340C9501}"/>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spcAft>
                  <a:spcPts val="0"/>
                </a:spcAft>
              </a:pPr>
              <a:r>
                <a:rPr lang="en-US" sz="1200" b="0" u="none">
                  <a:latin typeface="Fira Sans" panose="020B0503050000020004" pitchFamily="34" charset="0"/>
                </a:rPr>
                <a:t>Learn how Texas hospitals can champion change in breastfeeding outcomes, </a:t>
              </a:r>
              <a:r>
                <a:rPr lang="en-US" sz="1200" b="1" i="0" u="none">
                  <a:latin typeface="Fira Sans" panose="020B0503050000020004" pitchFamily="34" charset="0"/>
                </a:rPr>
                <a:t>Right from the Start</a:t>
              </a:r>
              <a:r>
                <a:rPr lang="en-US" sz="1200" b="0" u="none">
                  <a:latin typeface="Fira Sans" panose="020B0503050000020004" pitchFamily="34" charset="0"/>
                </a:rPr>
                <a:t>.                              Learn more at: </a:t>
              </a:r>
              <a:r>
                <a:rPr lang="en-US" sz="1200" b="0" u="sng">
                  <a:solidFill>
                    <a:schemeClr val="accent4"/>
                  </a:solidFill>
                  <a:latin typeface="Fira Sans" panose="020B0503050000020004" pitchFamily="34" charset="0"/>
                </a:rPr>
                <a:t>dshs.texas.gov/</a:t>
              </a:r>
              <a:r>
                <a:rPr lang="en-US" sz="1200" b="1" u="sng" err="1">
                  <a:solidFill>
                    <a:schemeClr val="accent4"/>
                  </a:solidFill>
                  <a:latin typeface="Fira Sans" panose="020B0503050000020004" pitchFamily="34" charset="0"/>
                </a:rPr>
                <a:t>BreastfeedingAwareness</a:t>
              </a:r>
              <a:endParaRPr lang="en-US" sz="1200" b="1" u="sng">
                <a:solidFill>
                  <a:schemeClr val="accent4"/>
                </a:solidFill>
                <a:latin typeface="Fira Sans" panose="020B0503050000020004" pitchFamily="34" charset="0"/>
              </a:endParaRPr>
            </a:p>
          </p:txBody>
        </p:sp>
        <p:sp>
          <p:nvSpPr>
            <p:cNvPr id="13" name="Footer Placeholder 4">
              <a:extLst>
                <a:ext uri="{FF2B5EF4-FFF2-40B4-BE49-F238E27FC236}">
                  <a16:creationId xmlns:a16="http://schemas.microsoft.com/office/drawing/2014/main" id="{3DBC5B68-2DE9-8248-B6CC-5D43B92999FC}"/>
                </a:ext>
              </a:extLst>
            </p:cNvPr>
            <p:cNvSpPr txBox="1">
              <a:spLocks/>
            </p:cNvSpPr>
            <p:nvPr userDrawn="1"/>
          </p:nvSpPr>
          <p:spPr>
            <a:xfrm>
              <a:off x="646329" y="6244737"/>
              <a:ext cx="10899355"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0"/>
                </a:spcAft>
              </a:pPr>
              <a:endParaRPr lang="en-US" sz="1100" b="1" u="sng">
                <a:solidFill>
                  <a:schemeClr val="accent4"/>
                </a:solidFill>
                <a:latin typeface="Fira Sans" panose="020B0503050000020004" pitchFamily="34" charset="0"/>
              </a:endParaRPr>
            </a:p>
          </p:txBody>
        </p:sp>
      </p:grpSp>
      <p:sp>
        <p:nvSpPr>
          <p:cNvPr id="2" name="Content Placeholder 3">
            <a:extLst>
              <a:ext uri="{FF2B5EF4-FFF2-40B4-BE49-F238E27FC236}">
                <a16:creationId xmlns:a16="http://schemas.microsoft.com/office/drawing/2014/main" id="{11BEC44C-791B-6A69-B91B-B91A8EDD2676}"/>
              </a:ext>
            </a:extLst>
          </p:cNvPr>
          <p:cNvSpPr>
            <a:spLocks noGrp="1"/>
          </p:cNvSpPr>
          <p:nvPr>
            <p:ph sz="half" idx="2"/>
          </p:nvPr>
        </p:nvSpPr>
        <p:spPr>
          <a:xfrm>
            <a:off x="839796" y="1400687"/>
            <a:ext cx="5157787" cy="4665664"/>
          </a:xfrm>
          <a:prstGeom prst="rect">
            <a:avLst/>
          </a:prstGeom>
        </p:spPr>
        <p:txBody>
          <a:bodyPr>
            <a:normAutofit/>
          </a:bodyPr>
          <a:lstStyle>
            <a:lvl1pPr>
              <a:defRPr sz="2000" b="0" i="0">
                <a:solidFill>
                  <a:schemeClr val="tx2"/>
                </a:solidFill>
                <a:latin typeface="Fira Sans" panose="020B0503050000020004" pitchFamily="34" charset="0"/>
              </a:defRPr>
            </a:lvl1pPr>
            <a:lvl2pPr>
              <a:defRPr sz="1800" b="0" i="0">
                <a:solidFill>
                  <a:schemeClr val="tx2"/>
                </a:solidFill>
                <a:latin typeface="Fira Sans" panose="020B0503050000020004" pitchFamily="34" charset="0"/>
              </a:defRPr>
            </a:lvl2pPr>
            <a:lvl3pPr marL="642890" indent="-128579">
              <a:buClr>
                <a:schemeClr val="accent2"/>
              </a:buClr>
              <a:buFont typeface="Courier New" panose="02070309020205020404" pitchFamily="49" charset="0"/>
              <a:buChar char="o"/>
              <a:defRPr sz="1800" b="0" i="0">
                <a:solidFill>
                  <a:schemeClr val="tx2"/>
                </a:solidFill>
                <a:latin typeface="Fira Sans" panose="020B0503050000020004" pitchFamily="34" charset="0"/>
              </a:defRPr>
            </a:lvl3pPr>
            <a:lvl4pPr>
              <a:defRPr sz="1800" b="0" i="0">
                <a:latin typeface="Fira Sans" panose="020B0503050000020004" pitchFamily="34" charset="0"/>
              </a:defRPr>
            </a:lvl4pPr>
            <a:lvl5pPr marL="1157201" indent="-128579">
              <a:buFont typeface="Courier New" panose="02070309020205020404" pitchFamily="49" charset="0"/>
              <a:buChar char="o"/>
              <a:defRPr sz="1800" b="0" i="0">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C134EEFA-9D6D-F09F-9343-1E4DED3CB15E}"/>
              </a:ext>
            </a:extLst>
          </p:cNvPr>
          <p:cNvSpPr>
            <a:spLocks noGrp="1"/>
          </p:cNvSpPr>
          <p:nvPr>
            <p:ph sz="half" idx="11"/>
          </p:nvPr>
        </p:nvSpPr>
        <p:spPr>
          <a:xfrm>
            <a:off x="6180422" y="1400687"/>
            <a:ext cx="5157787" cy="4665664"/>
          </a:xfrm>
          <a:prstGeom prst="rect">
            <a:avLst/>
          </a:prstGeom>
        </p:spPr>
        <p:txBody>
          <a:bodyPr>
            <a:normAutofit/>
          </a:bodyPr>
          <a:lstStyle>
            <a:lvl1pPr>
              <a:defRPr sz="2000" b="0" i="0">
                <a:solidFill>
                  <a:schemeClr val="tx2"/>
                </a:solidFill>
                <a:latin typeface="Fira Sans" panose="020B0503050000020004" pitchFamily="34" charset="0"/>
              </a:defRPr>
            </a:lvl1pPr>
            <a:lvl2pPr>
              <a:defRPr sz="1800" b="0" i="0">
                <a:solidFill>
                  <a:schemeClr val="tx2"/>
                </a:solidFill>
                <a:latin typeface="Fira Sans" panose="020B0503050000020004" pitchFamily="34" charset="0"/>
              </a:defRPr>
            </a:lvl2pPr>
            <a:lvl3pPr marL="642890" indent="-128579">
              <a:buClr>
                <a:schemeClr val="accent2"/>
              </a:buClr>
              <a:buFont typeface="Courier New" panose="02070309020205020404" pitchFamily="49" charset="0"/>
              <a:buChar char="o"/>
              <a:defRPr sz="1800" b="0" i="0">
                <a:solidFill>
                  <a:schemeClr val="tx2"/>
                </a:solidFill>
                <a:latin typeface="Fira Sans" panose="020B0503050000020004" pitchFamily="34" charset="0"/>
              </a:defRPr>
            </a:lvl3pPr>
            <a:lvl4pPr>
              <a:defRPr sz="1800" b="0" i="0">
                <a:latin typeface="Fira Sans" panose="020B0503050000020004" pitchFamily="34" charset="0"/>
              </a:defRPr>
            </a:lvl4pPr>
            <a:lvl5pPr marL="1157201" indent="-128579">
              <a:buFont typeface="Courier New" panose="02070309020205020404" pitchFamily="49" charset="0"/>
              <a:buChar char="o"/>
              <a:defRPr sz="1800" b="0" i="0">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7A218CF2-6C9B-1D77-9128-986BD9BD39C6}"/>
              </a:ext>
            </a:extLst>
          </p:cNvPr>
          <p:cNvGrpSpPr/>
          <p:nvPr userDrawn="1"/>
        </p:nvGrpSpPr>
        <p:grpSpPr>
          <a:xfrm>
            <a:off x="-1" y="6244731"/>
            <a:ext cx="12192001" cy="613264"/>
            <a:chOff x="-1" y="6244737"/>
            <a:chExt cx="12192001" cy="613264"/>
          </a:xfrm>
        </p:grpSpPr>
        <p:sp>
          <p:nvSpPr>
            <p:cNvPr id="4" name="Rectangle 3">
              <a:extLst>
                <a:ext uri="{FF2B5EF4-FFF2-40B4-BE49-F238E27FC236}">
                  <a16:creationId xmlns:a16="http://schemas.microsoft.com/office/drawing/2014/main" id="{1E639E1E-E2DB-F9C0-75B0-4E3795CBC9D4}"/>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4">
              <a:extLst>
                <a:ext uri="{FF2B5EF4-FFF2-40B4-BE49-F238E27FC236}">
                  <a16:creationId xmlns:a16="http://schemas.microsoft.com/office/drawing/2014/main" id="{5711C0EC-E9E8-B3FD-C8F4-590326B1E461}"/>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2042139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0B84F-E64C-8C82-3164-7C6B9F0A3379}"/>
              </a:ext>
            </a:extLst>
          </p:cNvPr>
          <p:cNvSpPr>
            <a:spLocks noGrp="1"/>
          </p:cNvSpPr>
          <p:nvPr>
            <p:ph type="title"/>
          </p:nvPr>
        </p:nvSpPr>
        <p:spPr>
          <a:xfrm>
            <a:off x="839796" y="365131"/>
            <a:ext cx="10515600" cy="1325563"/>
          </a:xfrm>
          <a:prstGeom prst="rect">
            <a:avLst/>
          </a:prstGeom>
        </p:spPr>
        <p:txBody>
          <a:bodyPr/>
          <a:lstStyle>
            <a:lvl1pPr algn="ctr">
              <a:defRPr b="1" i="0">
                <a:solidFill>
                  <a:schemeClr val="tx2"/>
                </a:solidFill>
                <a:latin typeface="Fira Sans ExtraBold" panose="020B0503050000020004" pitchFamily="34" charset="0"/>
                <a:ea typeface="Fira Sans ExtraBold" panose="020B05030500000200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0119336D-2577-22B2-0C0F-8D97BA0BBC64}"/>
              </a:ext>
            </a:extLst>
          </p:cNvPr>
          <p:cNvSpPr>
            <a:spLocks noGrp="1"/>
          </p:cNvSpPr>
          <p:nvPr>
            <p:ph type="body" idx="1"/>
          </p:nvPr>
        </p:nvSpPr>
        <p:spPr>
          <a:xfrm>
            <a:off x="839796" y="1681167"/>
            <a:ext cx="5157787" cy="823912"/>
          </a:xfrm>
          <a:prstGeom prst="rect">
            <a:avLst/>
          </a:prstGeom>
        </p:spPr>
        <p:txBody>
          <a:bodyPr anchor="ctr">
            <a:normAutofit/>
          </a:bodyPr>
          <a:lstStyle>
            <a:lvl1pPr marL="0" indent="0" algn="ctr">
              <a:buNone/>
              <a:defRPr sz="2400" b="1" i="0">
                <a:solidFill>
                  <a:schemeClr val="accent5"/>
                </a:solidFill>
                <a:latin typeface="Fira Sans ExtraBold" panose="020B0503050000020004" pitchFamily="34" charset="0"/>
                <a:ea typeface="Fira Sans ExtraBold" panose="020B0503050000020004" pitchFamily="34" charset="0"/>
              </a:defRPr>
            </a:lvl1pPr>
            <a:lvl2pPr marL="257156" indent="0">
              <a:buNone/>
              <a:defRPr sz="1125" b="1"/>
            </a:lvl2pPr>
            <a:lvl3pPr marL="514312" indent="0">
              <a:buNone/>
              <a:defRPr sz="1013" b="1"/>
            </a:lvl3pPr>
            <a:lvl4pPr marL="771467" indent="0">
              <a:buNone/>
              <a:defRPr sz="900" b="1"/>
            </a:lvl4pPr>
            <a:lvl5pPr marL="1028624" indent="0">
              <a:buNone/>
              <a:defRPr sz="900" b="1"/>
            </a:lvl5pPr>
            <a:lvl6pPr marL="1285780" indent="0">
              <a:buNone/>
              <a:defRPr sz="900" b="1"/>
            </a:lvl6pPr>
            <a:lvl7pPr marL="1542935" indent="0">
              <a:buNone/>
              <a:defRPr sz="900" b="1"/>
            </a:lvl7pPr>
            <a:lvl8pPr marL="1800090" indent="0">
              <a:buNone/>
              <a:defRPr sz="900" b="1"/>
            </a:lvl8pPr>
            <a:lvl9pPr marL="2057246"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FE84C146-8774-40C5-C37F-845F764514C3}"/>
              </a:ext>
            </a:extLst>
          </p:cNvPr>
          <p:cNvSpPr>
            <a:spLocks noGrp="1"/>
          </p:cNvSpPr>
          <p:nvPr>
            <p:ph sz="half" idx="2"/>
          </p:nvPr>
        </p:nvSpPr>
        <p:spPr>
          <a:xfrm>
            <a:off x="839796" y="2505076"/>
            <a:ext cx="5157787" cy="3684588"/>
          </a:xfrm>
          <a:prstGeom prst="rect">
            <a:avLst/>
          </a:prstGeom>
        </p:spPr>
        <p:txBody>
          <a:bodyPr>
            <a:normAutofit/>
          </a:bodyPr>
          <a:lstStyle>
            <a:lvl1pPr>
              <a:defRPr sz="2000" b="0" i="0">
                <a:solidFill>
                  <a:schemeClr val="tx2"/>
                </a:solidFill>
                <a:latin typeface="Fira Sans" panose="020B0503050000020004" pitchFamily="34" charset="0"/>
              </a:defRPr>
            </a:lvl1pPr>
            <a:lvl2pPr>
              <a:defRPr sz="1800" b="0" i="0">
                <a:solidFill>
                  <a:schemeClr val="tx2"/>
                </a:solidFill>
                <a:latin typeface="Fira Sans" panose="020B0503050000020004" pitchFamily="34" charset="0"/>
              </a:defRPr>
            </a:lvl2pPr>
            <a:lvl3pPr marL="642890" indent="-128579">
              <a:buClr>
                <a:schemeClr val="accent2"/>
              </a:buClr>
              <a:buFont typeface="Courier New" panose="02070309020205020404" pitchFamily="49" charset="0"/>
              <a:buChar char="o"/>
              <a:defRPr sz="1800" b="0" i="0">
                <a:solidFill>
                  <a:schemeClr val="tx2"/>
                </a:solidFill>
                <a:latin typeface="Fira Sans" panose="020B0503050000020004" pitchFamily="34" charset="0"/>
              </a:defRPr>
            </a:lvl3pPr>
            <a:lvl4pPr>
              <a:defRPr sz="1800" b="0" i="0">
                <a:latin typeface="Fira Sans" panose="020B0503050000020004" pitchFamily="34" charset="0"/>
              </a:defRPr>
            </a:lvl4pPr>
            <a:lvl5pPr marL="1157201" indent="-128579">
              <a:buFont typeface="Courier New" panose="02070309020205020404" pitchFamily="49" charset="0"/>
              <a:buChar char="o"/>
              <a:defRPr sz="1800" b="0" i="0">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158C94B3-C487-6543-82F2-5987C1BA9EF3}"/>
              </a:ext>
            </a:extLst>
          </p:cNvPr>
          <p:cNvGrpSpPr/>
          <p:nvPr userDrawn="1"/>
        </p:nvGrpSpPr>
        <p:grpSpPr>
          <a:xfrm>
            <a:off x="0" y="6246560"/>
            <a:ext cx="12192000" cy="613264"/>
            <a:chOff x="0" y="6244737"/>
            <a:chExt cx="12192000" cy="613264"/>
          </a:xfrm>
        </p:grpSpPr>
        <p:sp>
          <p:nvSpPr>
            <p:cNvPr id="12" name="Rectangle 11">
              <a:extLst>
                <a:ext uri="{FF2B5EF4-FFF2-40B4-BE49-F238E27FC236}">
                  <a16:creationId xmlns:a16="http://schemas.microsoft.com/office/drawing/2014/main" id="{49D119FC-2D93-3345-B7E4-25ACC34305D0}"/>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ooter Placeholder 4">
              <a:extLst>
                <a:ext uri="{FF2B5EF4-FFF2-40B4-BE49-F238E27FC236}">
                  <a16:creationId xmlns:a16="http://schemas.microsoft.com/office/drawing/2014/main" id="{5DC1F057-49C0-DA43-B215-224DDD3F81A7}"/>
                </a:ext>
              </a:extLst>
            </p:cNvPr>
            <p:cNvSpPr txBox="1">
              <a:spLocks/>
            </p:cNvSpPr>
            <p:nvPr userDrawn="1"/>
          </p:nvSpPr>
          <p:spPr>
            <a:xfrm>
              <a:off x="3756454" y="6244737"/>
              <a:ext cx="778923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a:t>
              </a:r>
            </a:p>
            <a:p>
              <a:pPr>
                <a:lnSpc>
                  <a:spcPct val="100000"/>
                </a:lnSpc>
                <a:spcAft>
                  <a:spcPts val="0"/>
                </a:spcAft>
              </a:pPr>
              <a:r>
                <a:rPr lang="en-US" sz="1100" b="0" u="none">
                  <a:latin typeface="Fira Sans" panose="020B0503050000020004" pitchFamily="34" charset="0"/>
                </a:rPr>
                <a:t>Learn more at: </a:t>
              </a:r>
              <a:r>
                <a:rPr lang="en-US" sz="1100" b="0" u="sng" err="1">
                  <a:solidFill>
                    <a:schemeClr val="accent4"/>
                  </a:solidFill>
                  <a:latin typeface="Fira Sans" panose="020B0503050000020004" pitchFamily="34" charset="0"/>
                </a:rPr>
                <a:t>dshs.texas.gov</a:t>
              </a:r>
              <a:r>
                <a:rPr lang="en-US" sz="1100" b="0" u="sng">
                  <a:solidFill>
                    <a:schemeClr val="accent4"/>
                  </a:solidFill>
                  <a:latin typeface="Fira Sans" panose="020B0503050000020004" pitchFamily="34" charset="0"/>
                </a:rPr>
                <a:t>/</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pic>
          <p:nvPicPr>
            <p:cNvPr id="14" name="Picture 13">
              <a:extLst>
                <a:ext uri="{FF2B5EF4-FFF2-40B4-BE49-F238E27FC236}">
                  <a16:creationId xmlns:a16="http://schemas.microsoft.com/office/drawing/2014/main" id="{BA2ED721-3E59-1349-A30D-E928E031EE48}"/>
                </a:ext>
              </a:extLst>
            </p:cNvPr>
            <p:cNvPicPr>
              <a:picLocks noChangeAspect="1"/>
            </p:cNvPicPr>
            <p:nvPr userDrawn="1"/>
          </p:nvPicPr>
          <p:blipFill>
            <a:blip r:embed="rId2"/>
            <a:stretch>
              <a:fillRect/>
            </a:stretch>
          </p:blipFill>
          <p:spPr>
            <a:xfrm>
              <a:off x="646328" y="6310216"/>
              <a:ext cx="2343760" cy="444198"/>
            </a:xfrm>
            <a:prstGeom prst="rect">
              <a:avLst/>
            </a:prstGeom>
          </p:spPr>
        </p:pic>
      </p:grpSp>
      <p:sp>
        <p:nvSpPr>
          <p:cNvPr id="7" name="Text Placeholder 2">
            <a:extLst>
              <a:ext uri="{FF2B5EF4-FFF2-40B4-BE49-F238E27FC236}">
                <a16:creationId xmlns:a16="http://schemas.microsoft.com/office/drawing/2014/main" id="{86865E1D-BB16-1DBD-2E3C-1AF47D207A9E}"/>
              </a:ext>
            </a:extLst>
          </p:cNvPr>
          <p:cNvSpPr>
            <a:spLocks noGrp="1"/>
          </p:cNvSpPr>
          <p:nvPr>
            <p:ph type="body" idx="10"/>
          </p:nvPr>
        </p:nvSpPr>
        <p:spPr>
          <a:xfrm>
            <a:off x="6184911" y="1681167"/>
            <a:ext cx="5157787" cy="823912"/>
          </a:xfrm>
          <a:prstGeom prst="rect">
            <a:avLst/>
          </a:prstGeom>
        </p:spPr>
        <p:txBody>
          <a:bodyPr anchor="ctr">
            <a:normAutofit/>
          </a:bodyPr>
          <a:lstStyle>
            <a:lvl1pPr marL="0" indent="0" algn="ctr">
              <a:buNone/>
              <a:defRPr sz="2400" b="1" i="0">
                <a:solidFill>
                  <a:schemeClr val="accent5"/>
                </a:solidFill>
                <a:latin typeface="Fira Sans ExtraBold" panose="020B0503050000020004" pitchFamily="34" charset="0"/>
                <a:ea typeface="Fira Sans ExtraBold" panose="020B0503050000020004" pitchFamily="34" charset="0"/>
              </a:defRPr>
            </a:lvl1pPr>
            <a:lvl2pPr marL="257156" indent="0">
              <a:buNone/>
              <a:defRPr sz="1125" b="1"/>
            </a:lvl2pPr>
            <a:lvl3pPr marL="514312" indent="0">
              <a:buNone/>
              <a:defRPr sz="1013" b="1"/>
            </a:lvl3pPr>
            <a:lvl4pPr marL="771467" indent="0">
              <a:buNone/>
              <a:defRPr sz="900" b="1"/>
            </a:lvl4pPr>
            <a:lvl5pPr marL="1028624" indent="0">
              <a:buNone/>
              <a:defRPr sz="900" b="1"/>
            </a:lvl5pPr>
            <a:lvl6pPr marL="1285780" indent="0">
              <a:buNone/>
              <a:defRPr sz="900" b="1"/>
            </a:lvl6pPr>
            <a:lvl7pPr marL="1542935" indent="0">
              <a:buNone/>
              <a:defRPr sz="900" b="1"/>
            </a:lvl7pPr>
            <a:lvl8pPr marL="1800090" indent="0">
              <a:buNone/>
              <a:defRPr sz="900" b="1"/>
            </a:lvl8pPr>
            <a:lvl9pPr marL="2057246" indent="0">
              <a:buNone/>
              <a:defRPr sz="900" b="1"/>
            </a:lvl9pPr>
          </a:lstStyle>
          <a:p>
            <a:pPr lvl="0"/>
            <a:r>
              <a:rPr lang="en-US"/>
              <a:t>Click to edit Master text styles</a:t>
            </a:r>
          </a:p>
        </p:txBody>
      </p:sp>
      <p:sp>
        <p:nvSpPr>
          <p:cNvPr id="8" name="Content Placeholder 3">
            <a:extLst>
              <a:ext uri="{FF2B5EF4-FFF2-40B4-BE49-F238E27FC236}">
                <a16:creationId xmlns:a16="http://schemas.microsoft.com/office/drawing/2014/main" id="{5E5FC124-F1A6-24D5-AEEF-F2BC53930CA3}"/>
              </a:ext>
            </a:extLst>
          </p:cNvPr>
          <p:cNvSpPr>
            <a:spLocks noGrp="1"/>
          </p:cNvSpPr>
          <p:nvPr>
            <p:ph sz="half" idx="11"/>
          </p:nvPr>
        </p:nvSpPr>
        <p:spPr>
          <a:xfrm>
            <a:off x="6180422" y="2505076"/>
            <a:ext cx="5157787" cy="3684588"/>
          </a:xfrm>
          <a:prstGeom prst="rect">
            <a:avLst/>
          </a:prstGeom>
        </p:spPr>
        <p:txBody>
          <a:bodyPr>
            <a:normAutofit/>
          </a:bodyPr>
          <a:lstStyle>
            <a:lvl1pPr>
              <a:defRPr sz="2000" b="0" i="0">
                <a:solidFill>
                  <a:schemeClr val="tx2"/>
                </a:solidFill>
                <a:latin typeface="Fira Sans" panose="020B0503050000020004" pitchFamily="34" charset="0"/>
              </a:defRPr>
            </a:lvl1pPr>
            <a:lvl2pPr>
              <a:defRPr sz="1800" b="0" i="0">
                <a:solidFill>
                  <a:schemeClr val="tx2"/>
                </a:solidFill>
                <a:latin typeface="Fira Sans" panose="020B0503050000020004" pitchFamily="34" charset="0"/>
              </a:defRPr>
            </a:lvl2pPr>
            <a:lvl3pPr marL="642890" indent="-128579">
              <a:buClr>
                <a:schemeClr val="accent2"/>
              </a:buClr>
              <a:buFont typeface="Courier New" panose="02070309020205020404" pitchFamily="49" charset="0"/>
              <a:buChar char="o"/>
              <a:defRPr sz="1800" b="0" i="0">
                <a:solidFill>
                  <a:schemeClr val="tx2"/>
                </a:solidFill>
                <a:latin typeface="Fira Sans" panose="020B0503050000020004" pitchFamily="34" charset="0"/>
              </a:defRPr>
            </a:lvl3pPr>
            <a:lvl4pPr>
              <a:defRPr sz="1800" b="0" i="0">
                <a:latin typeface="Fira Sans" panose="020B0503050000020004" pitchFamily="34" charset="0"/>
              </a:defRPr>
            </a:lvl4pPr>
            <a:lvl5pPr marL="1157201" indent="-128579">
              <a:buFont typeface="Courier New" panose="02070309020205020404" pitchFamily="49" charset="0"/>
              <a:buChar char="o"/>
              <a:defRPr sz="1800" b="0" i="0">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F2682314-2B32-C0BC-C7B7-ED0783413A9D}"/>
              </a:ext>
            </a:extLst>
          </p:cNvPr>
          <p:cNvGrpSpPr/>
          <p:nvPr userDrawn="1"/>
        </p:nvGrpSpPr>
        <p:grpSpPr>
          <a:xfrm>
            <a:off x="-1" y="6244731"/>
            <a:ext cx="12192001" cy="613264"/>
            <a:chOff x="-1" y="6244737"/>
            <a:chExt cx="12192001" cy="613264"/>
          </a:xfrm>
        </p:grpSpPr>
        <p:sp>
          <p:nvSpPr>
            <p:cNvPr id="6" name="Rectangle 5">
              <a:extLst>
                <a:ext uri="{FF2B5EF4-FFF2-40B4-BE49-F238E27FC236}">
                  <a16:creationId xmlns:a16="http://schemas.microsoft.com/office/drawing/2014/main" id="{1F9B2256-7FD2-5135-1A80-AEA71E9ECA56}"/>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ooter Placeholder 4">
              <a:extLst>
                <a:ext uri="{FF2B5EF4-FFF2-40B4-BE49-F238E27FC236}">
                  <a16:creationId xmlns:a16="http://schemas.microsoft.com/office/drawing/2014/main" id="{DDEFFFD1-7801-5C4C-1F34-F2AB3AE599CA}"/>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54507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8AEE07-4168-5A48-AE8E-B951711122F4}"/>
              </a:ext>
            </a:extLst>
          </p:cNvPr>
          <p:cNvSpPr/>
          <p:nvPr userDrawn="1"/>
        </p:nvSpPr>
        <p:spPr>
          <a:xfrm>
            <a:off x="0" y="-10929"/>
            <a:ext cx="12192000" cy="1188251"/>
          </a:xfrm>
          <a:prstGeom prst="rect">
            <a:avLst/>
          </a:prstGeom>
          <a:solidFill>
            <a:srgbClr val="005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Placeholder 1">
            <a:extLst>
              <a:ext uri="{FF2B5EF4-FFF2-40B4-BE49-F238E27FC236}">
                <a16:creationId xmlns:a16="http://schemas.microsoft.com/office/drawing/2014/main" id="{6E185FA2-AE50-7DEB-82CE-C70A2A763FEF}"/>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1" i="0">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3" name="Group 2">
            <a:extLst>
              <a:ext uri="{FF2B5EF4-FFF2-40B4-BE49-F238E27FC236}">
                <a16:creationId xmlns:a16="http://schemas.microsoft.com/office/drawing/2014/main" id="{46C79466-AE33-4F45-940C-E91AAE0279F7}"/>
              </a:ext>
            </a:extLst>
          </p:cNvPr>
          <p:cNvGrpSpPr/>
          <p:nvPr userDrawn="1"/>
        </p:nvGrpSpPr>
        <p:grpSpPr>
          <a:xfrm>
            <a:off x="0" y="6246560"/>
            <a:ext cx="12192000" cy="613264"/>
            <a:chOff x="0" y="6244737"/>
            <a:chExt cx="12192000" cy="613264"/>
          </a:xfrm>
        </p:grpSpPr>
        <p:sp>
          <p:nvSpPr>
            <p:cNvPr id="6" name="Rectangle 5">
              <a:extLst>
                <a:ext uri="{FF2B5EF4-FFF2-40B4-BE49-F238E27FC236}">
                  <a16:creationId xmlns:a16="http://schemas.microsoft.com/office/drawing/2014/main" id="{7DB0849D-23DB-6341-89BB-A5E5994D25D0}"/>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4">
              <a:extLst>
                <a:ext uri="{FF2B5EF4-FFF2-40B4-BE49-F238E27FC236}">
                  <a16:creationId xmlns:a16="http://schemas.microsoft.com/office/drawing/2014/main" id="{23E3F4CD-B1FE-A441-8E27-00D185794879}"/>
                </a:ext>
              </a:extLst>
            </p:cNvPr>
            <p:cNvSpPr txBox="1">
              <a:spLocks/>
            </p:cNvSpPr>
            <p:nvPr userDrawn="1"/>
          </p:nvSpPr>
          <p:spPr>
            <a:xfrm>
              <a:off x="281354" y="6244737"/>
              <a:ext cx="11597054"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u="none">
                  <a:latin typeface="Fira Sans" panose="020B0503050000020004" pitchFamily="34" charset="0"/>
                </a:rPr>
                <a:t>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r>
                <a:rPr lang="en-US" sz="1100" b="1" u="none">
                  <a:solidFill>
                    <a:schemeClr val="accent4"/>
                  </a:solidFill>
                  <a:latin typeface="Fira Sans" panose="020B0503050000020004" pitchFamily="34" charset="0"/>
                </a:rPr>
                <a:t>                                               </a:t>
              </a: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a:t>
              </a:r>
            </a:p>
          </p:txBody>
        </p:sp>
      </p:grpSp>
      <p:sp>
        <p:nvSpPr>
          <p:cNvPr id="2" name="Text Placeholder 10">
            <a:extLst>
              <a:ext uri="{FF2B5EF4-FFF2-40B4-BE49-F238E27FC236}">
                <a16:creationId xmlns:a16="http://schemas.microsoft.com/office/drawing/2014/main" id="{6F33B4FB-FEC8-1429-FD81-F4B4462F13F8}"/>
              </a:ext>
            </a:extLst>
          </p:cNvPr>
          <p:cNvSpPr>
            <a:spLocks noGrp="1"/>
          </p:cNvSpPr>
          <p:nvPr>
            <p:ph type="body" sz="quarter" idx="11"/>
          </p:nvPr>
        </p:nvSpPr>
        <p:spPr>
          <a:xfrm>
            <a:off x="646320" y="1346597"/>
            <a:ext cx="10899364" cy="4743450"/>
          </a:xfrm>
        </p:spPr>
        <p:txBody>
          <a:bodyPr anchor="t"/>
          <a:lstStyle>
            <a:lvl1pPr>
              <a:defRPr sz="2400" b="0" i="0">
                <a:solidFill>
                  <a:schemeClr val="tx2"/>
                </a:solidFill>
                <a:latin typeface="Fira Sans" panose="020B0503050000020004" pitchFamily="34" charset="0"/>
              </a:defRPr>
            </a:lvl1pPr>
            <a:lvl2pPr>
              <a:defRPr sz="2000" b="0" i="0">
                <a:solidFill>
                  <a:schemeClr val="tx2"/>
                </a:solidFill>
                <a:latin typeface="Fira Sans" panose="020B0503050000020004" pitchFamily="34" charset="0"/>
              </a:defRPr>
            </a:lvl2pPr>
            <a:lvl3pPr marL="642890" indent="-128579">
              <a:buFont typeface="Courier New" panose="02070309020205020404" pitchFamily="49" charset="0"/>
              <a:buChar char="o"/>
              <a:defRPr sz="2000" b="0" i="0">
                <a:solidFill>
                  <a:schemeClr val="tx2"/>
                </a:solidFill>
                <a:latin typeface="Fira Sans" panose="020B0503050000020004" pitchFamily="34" charset="0"/>
              </a:defRPr>
            </a:lvl3pPr>
            <a:lvl4pPr>
              <a:defRPr sz="2000" b="0" i="0">
                <a:latin typeface="Fira Sans" panose="020B0503050000020004" pitchFamily="34" charset="0"/>
              </a:defRPr>
            </a:lvl4pPr>
            <a:lvl5pPr marL="1157201" indent="-128579">
              <a:buFont typeface="Courier New" panose="02070309020205020404" pitchFamily="49" charset="0"/>
              <a:buChar char="o"/>
              <a:defRPr sz="2000" b="0" i="0">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435C55C3-7150-317A-30A7-B87BCE923CF1}"/>
              </a:ext>
            </a:extLst>
          </p:cNvPr>
          <p:cNvGrpSpPr/>
          <p:nvPr userDrawn="1"/>
        </p:nvGrpSpPr>
        <p:grpSpPr>
          <a:xfrm>
            <a:off x="-1" y="6244731"/>
            <a:ext cx="12192001" cy="613264"/>
            <a:chOff x="-1" y="6244737"/>
            <a:chExt cx="12192001" cy="613264"/>
          </a:xfrm>
        </p:grpSpPr>
        <p:sp>
          <p:nvSpPr>
            <p:cNvPr id="7" name="Rectangle 6">
              <a:extLst>
                <a:ext uri="{FF2B5EF4-FFF2-40B4-BE49-F238E27FC236}">
                  <a16:creationId xmlns:a16="http://schemas.microsoft.com/office/drawing/2014/main" id="{C817B715-BFCA-4C2E-60EA-F72E9E9E098F}"/>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ooter Placeholder 4">
              <a:extLst>
                <a:ext uri="{FF2B5EF4-FFF2-40B4-BE49-F238E27FC236}">
                  <a16:creationId xmlns:a16="http://schemas.microsoft.com/office/drawing/2014/main" id="{FA6BCE50-8B53-D2AE-A554-2299755CF769}"/>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3232242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BE2C7-A440-DC4B-A605-1BE90E056B3C}"/>
              </a:ext>
            </a:extLst>
          </p:cNvPr>
          <p:cNvSpPr/>
          <p:nvPr userDrawn="1"/>
        </p:nvSpPr>
        <p:spPr>
          <a:xfrm>
            <a:off x="-1" y="5"/>
            <a:ext cx="12192000" cy="118825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Placeholder 1">
            <a:extLst>
              <a:ext uri="{FF2B5EF4-FFF2-40B4-BE49-F238E27FC236}">
                <a16:creationId xmlns:a16="http://schemas.microsoft.com/office/drawing/2014/main" id="{329A92BE-51B1-BB4E-890C-44FB16285BAC}"/>
              </a:ext>
            </a:extLst>
          </p:cNvPr>
          <p:cNvSpPr>
            <a:spLocks noGrp="1"/>
          </p:cNvSpPr>
          <p:nvPr>
            <p:ph type="title"/>
          </p:nvPr>
        </p:nvSpPr>
        <p:spPr>
          <a:xfrm>
            <a:off x="646329" y="214833"/>
            <a:ext cx="10899355" cy="793214"/>
          </a:xfrm>
          <a:prstGeom prst="rect">
            <a:avLst/>
          </a:prstGeom>
        </p:spPr>
        <p:txBody>
          <a:bodyPr vert="horz" wrap="square" lIns="0" tIns="0" rIns="0" bIns="0" rtlCol="0" anchor="ctr">
            <a:normAutofit/>
          </a:bodyPr>
          <a:lstStyle>
            <a:lvl1pPr algn="ctr">
              <a:defRPr b="0" i="0">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8" name="Group 7">
            <a:extLst>
              <a:ext uri="{FF2B5EF4-FFF2-40B4-BE49-F238E27FC236}">
                <a16:creationId xmlns:a16="http://schemas.microsoft.com/office/drawing/2014/main" id="{05B71D22-3CCC-CC4A-B977-175BFD814B88}"/>
              </a:ext>
            </a:extLst>
          </p:cNvPr>
          <p:cNvGrpSpPr/>
          <p:nvPr userDrawn="1"/>
        </p:nvGrpSpPr>
        <p:grpSpPr>
          <a:xfrm>
            <a:off x="0" y="6246560"/>
            <a:ext cx="12192000" cy="613264"/>
            <a:chOff x="0" y="6244737"/>
            <a:chExt cx="12192000" cy="613264"/>
          </a:xfrm>
        </p:grpSpPr>
        <p:sp>
          <p:nvSpPr>
            <p:cNvPr id="10" name="Rectangle 9">
              <a:extLst>
                <a:ext uri="{FF2B5EF4-FFF2-40B4-BE49-F238E27FC236}">
                  <a16:creationId xmlns:a16="http://schemas.microsoft.com/office/drawing/2014/main" id="{7DFDB431-4E4E-B64D-A8B9-161B1AD217A8}"/>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ooter Placeholder 4">
              <a:extLst>
                <a:ext uri="{FF2B5EF4-FFF2-40B4-BE49-F238E27FC236}">
                  <a16:creationId xmlns:a16="http://schemas.microsoft.com/office/drawing/2014/main" id="{F9463143-9DCB-1D42-BF27-CA2AF18D69F4}"/>
                </a:ext>
              </a:extLst>
            </p:cNvPr>
            <p:cNvSpPr txBox="1">
              <a:spLocks/>
            </p:cNvSpPr>
            <p:nvPr userDrawn="1"/>
          </p:nvSpPr>
          <p:spPr>
            <a:xfrm>
              <a:off x="646329" y="6244737"/>
              <a:ext cx="10899355"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grpSp>
        <p:nvGrpSpPr>
          <p:cNvPr id="2" name="Group 1">
            <a:extLst>
              <a:ext uri="{FF2B5EF4-FFF2-40B4-BE49-F238E27FC236}">
                <a16:creationId xmlns:a16="http://schemas.microsoft.com/office/drawing/2014/main" id="{55167CDA-FF9E-7F6D-B2FD-1C33CAACF833}"/>
              </a:ext>
            </a:extLst>
          </p:cNvPr>
          <p:cNvGrpSpPr/>
          <p:nvPr userDrawn="1"/>
        </p:nvGrpSpPr>
        <p:grpSpPr>
          <a:xfrm>
            <a:off x="-1" y="6244731"/>
            <a:ext cx="12192001" cy="613264"/>
            <a:chOff x="-1" y="6244737"/>
            <a:chExt cx="12192001" cy="613264"/>
          </a:xfrm>
        </p:grpSpPr>
        <p:sp>
          <p:nvSpPr>
            <p:cNvPr id="3" name="Rectangle 2">
              <a:extLst>
                <a:ext uri="{FF2B5EF4-FFF2-40B4-BE49-F238E27FC236}">
                  <a16:creationId xmlns:a16="http://schemas.microsoft.com/office/drawing/2014/main" id="{780479D2-5B9B-64F6-D7A9-1F58B12CE38D}"/>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ooter Placeholder 4">
              <a:extLst>
                <a:ext uri="{FF2B5EF4-FFF2-40B4-BE49-F238E27FC236}">
                  <a16:creationId xmlns:a16="http://schemas.microsoft.com/office/drawing/2014/main" id="{CB9A0AEC-F294-A021-A58C-DC6E8AF21FCF}"/>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2008175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83D1641-7818-9B48-9FAE-1B92521FF647}"/>
              </a:ext>
            </a:extLst>
          </p:cNvPr>
          <p:cNvGrpSpPr/>
          <p:nvPr userDrawn="1"/>
        </p:nvGrpSpPr>
        <p:grpSpPr>
          <a:xfrm>
            <a:off x="0" y="6246560"/>
            <a:ext cx="12192000" cy="613264"/>
            <a:chOff x="0" y="6244737"/>
            <a:chExt cx="12192000" cy="613264"/>
          </a:xfrm>
        </p:grpSpPr>
        <p:sp>
          <p:nvSpPr>
            <p:cNvPr id="7" name="Rectangle 6">
              <a:extLst>
                <a:ext uri="{FF2B5EF4-FFF2-40B4-BE49-F238E27FC236}">
                  <a16:creationId xmlns:a16="http://schemas.microsoft.com/office/drawing/2014/main" id="{C02EF75B-084E-464F-B0CF-28F3FDF9B947}"/>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ooter Placeholder 4">
              <a:extLst>
                <a:ext uri="{FF2B5EF4-FFF2-40B4-BE49-F238E27FC236}">
                  <a16:creationId xmlns:a16="http://schemas.microsoft.com/office/drawing/2014/main" id="{258CAE97-07AF-5546-8020-128E351E3C34}"/>
                </a:ext>
              </a:extLst>
            </p:cNvPr>
            <p:cNvSpPr txBox="1">
              <a:spLocks/>
            </p:cNvSpPr>
            <p:nvPr userDrawn="1"/>
          </p:nvSpPr>
          <p:spPr>
            <a:xfrm>
              <a:off x="668215" y="6244737"/>
              <a:ext cx="10877469"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grpSp>
        <p:nvGrpSpPr>
          <p:cNvPr id="2" name="Group 1">
            <a:extLst>
              <a:ext uri="{FF2B5EF4-FFF2-40B4-BE49-F238E27FC236}">
                <a16:creationId xmlns:a16="http://schemas.microsoft.com/office/drawing/2014/main" id="{59B4C53E-CE1E-2F00-CF8E-850238C43959}"/>
              </a:ext>
            </a:extLst>
          </p:cNvPr>
          <p:cNvGrpSpPr/>
          <p:nvPr userDrawn="1"/>
        </p:nvGrpSpPr>
        <p:grpSpPr>
          <a:xfrm>
            <a:off x="-1" y="6244731"/>
            <a:ext cx="12192001" cy="613264"/>
            <a:chOff x="-1" y="6244737"/>
            <a:chExt cx="12192001" cy="613264"/>
          </a:xfrm>
        </p:grpSpPr>
        <p:sp>
          <p:nvSpPr>
            <p:cNvPr id="3" name="Rectangle 2">
              <a:extLst>
                <a:ext uri="{FF2B5EF4-FFF2-40B4-BE49-F238E27FC236}">
                  <a16:creationId xmlns:a16="http://schemas.microsoft.com/office/drawing/2014/main" id="{0B5CF183-1630-9581-E70E-0417B11F3F34}"/>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ooter Placeholder 4">
              <a:extLst>
                <a:ext uri="{FF2B5EF4-FFF2-40B4-BE49-F238E27FC236}">
                  <a16:creationId xmlns:a16="http://schemas.microsoft.com/office/drawing/2014/main" id="{CE1EA80B-23A7-F091-7E0B-15567A1A2959}"/>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3570095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963B-81A9-50F5-A402-2EBB3354E19D}"/>
              </a:ext>
            </a:extLst>
          </p:cNvPr>
          <p:cNvSpPr>
            <a:spLocks noGrp="1"/>
          </p:cNvSpPr>
          <p:nvPr>
            <p:ph type="title"/>
          </p:nvPr>
        </p:nvSpPr>
        <p:spPr>
          <a:xfrm>
            <a:off x="839793" y="457200"/>
            <a:ext cx="3932239" cy="1600200"/>
          </a:xfrm>
          <a:prstGeom prst="rect">
            <a:avLst/>
          </a:prstGeom>
        </p:spPr>
        <p:txBody>
          <a:bodyPr anchor="ctr"/>
          <a:lstStyle>
            <a:lvl1pPr algn="ctr">
              <a:defRPr sz="3600">
                <a:solidFill>
                  <a:schemeClr val="tx2"/>
                </a:solidFill>
              </a:defRPr>
            </a:lvl1pPr>
          </a:lstStyle>
          <a:p>
            <a:r>
              <a:rPr lang="en-US"/>
              <a:t>Click to edit Master title style</a:t>
            </a:r>
          </a:p>
        </p:txBody>
      </p:sp>
      <p:grpSp>
        <p:nvGrpSpPr>
          <p:cNvPr id="9" name="Group 8">
            <a:extLst>
              <a:ext uri="{FF2B5EF4-FFF2-40B4-BE49-F238E27FC236}">
                <a16:creationId xmlns:a16="http://schemas.microsoft.com/office/drawing/2014/main" id="{5C8DA7A5-574E-9344-9960-E60EC12EC140}"/>
              </a:ext>
            </a:extLst>
          </p:cNvPr>
          <p:cNvGrpSpPr/>
          <p:nvPr userDrawn="1"/>
        </p:nvGrpSpPr>
        <p:grpSpPr>
          <a:xfrm>
            <a:off x="0" y="6246560"/>
            <a:ext cx="12192000" cy="613264"/>
            <a:chOff x="0" y="6244737"/>
            <a:chExt cx="12192000" cy="613264"/>
          </a:xfrm>
        </p:grpSpPr>
        <p:sp>
          <p:nvSpPr>
            <p:cNvPr id="10" name="Rectangle 9">
              <a:extLst>
                <a:ext uri="{FF2B5EF4-FFF2-40B4-BE49-F238E27FC236}">
                  <a16:creationId xmlns:a16="http://schemas.microsoft.com/office/drawing/2014/main" id="{584ED961-36F5-0D4F-9742-5C43B03A4126}"/>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ooter Placeholder 4">
              <a:extLst>
                <a:ext uri="{FF2B5EF4-FFF2-40B4-BE49-F238E27FC236}">
                  <a16:creationId xmlns:a16="http://schemas.microsoft.com/office/drawing/2014/main" id="{21CFB83A-4EEE-E547-91C9-24BBD708BC00}"/>
                </a:ext>
              </a:extLst>
            </p:cNvPr>
            <p:cNvSpPr txBox="1">
              <a:spLocks/>
            </p:cNvSpPr>
            <p:nvPr userDrawn="1"/>
          </p:nvSpPr>
          <p:spPr>
            <a:xfrm>
              <a:off x="685800" y="6244737"/>
              <a:ext cx="10859884"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5" name="Text Placeholder 3">
            <a:extLst>
              <a:ext uri="{FF2B5EF4-FFF2-40B4-BE49-F238E27FC236}">
                <a16:creationId xmlns:a16="http://schemas.microsoft.com/office/drawing/2014/main" id="{3196420F-186B-453F-CC59-F911604A12C6}"/>
              </a:ext>
            </a:extLst>
          </p:cNvPr>
          <p:cNvSpPr>
            <a:spLocks noGrp="1"/>
          </p:cNvSpPr>
          <p:nvPr>
            <p:ph type="body" sz="half" idx="2"/>
          </p:nvPr>
        </p:nvSpPr>
        <p:spPr>
          <a:xfrm>
            <a:off x="839793" y="2057402"/>
            <a:ext cx="3932239" cy="3811588"/>
          </a:xfrm>
          <a:prstGeom prst="rect">
            <a:avLst/>
          </a:prstGeom>
        </p:spPr>
        <p:txBody>
          <a:bodyPr/>
          <a:lstStyle>
            <a:lvl1pPr marL="0" indent="0">
              <a:buNone/>
              <a:defRPr sz="2000" b="0" i="0">
                <a:latin typeface="Fira Sans" panose="020B0503050000020004" pitchFamily="34" charset="0"/>
              </a:defRPr>
            </a:lvl1pPr>
            <a:lvl2pPr marL="257156" indent="0">
              <a:buNone/>
              <a:defRPr sz="788"/>
            </a:lvl2pPr>
            <a:lvl3pPr marL="514312" indent="0">
              <a:buNone/>
              <a:defRPr sz="675"/>
            </a:lvl3pPr>
            <a:lvl4pPr marL="771467" indent="0">
              <a:buNone/>
              <a:defRPr sz="563"/>
            </a:lvl4pPr>
            <a:lvl5pPr marL="1028624" indent="0">
              <a:buNone/>
              <a:defRPr sz="563"/>
            </a:lvl5pPr>
            <a:lvl6pPr marL="1285780" indent="0">
              <a:buNone/>
              <a:defRPr sz="563"/>
            </a:lvl6pPr>
            <a:lvl7pPr marL="1542935" indent="0">
              <a:buNone/>
              <a:defRPr sz="563"/>
            </a:lvl7pPr>
            <a:lvl8pPr marL="1800090" indent="0">
              <a:buNone/>
              <a:defRPr sz="563"/>
            </a:lvl8pPr>
            <a:lvl9pPr marL="2057246" indent="0">
              <a:buNone/>
              <a:defRPr sz="563"/>
            </a:lvl9pPr>
          </a:lstStyle>
          <a:p>
            <a:pPr lvl="0"/>
            <a:r>
              <a:rPr lang="en-US"/>
              <a:t>Click to edit Master text styles</a:t>
            </a:r>
          </a:p>
        </p:txBody>
      </p:sp>
      <p:sp>
        <p:nvSpPr>
          <p:cNvPr id="6" name="Picture Placeholder 3">
            <a:extLst>
              <a:ext uri="{FF2B5EF4-FFF2-40B4-BE49-F238E27FC236}">
                <a16:creationId xmlns:a16="http://schemas.microsoft.com/office/drawing/2014/main" id="{8BBC3F05-D2D1-7D6E-180B-B7A3813FA7A0}"/>
              </a:ext>
            </a:extLst>
          </p:cNvPr>
          <p:cNvSpPr>
            <a:spLocks noGrp="1"/>
          </p:cNvSpPr>
          <p:nvPr>
            <p:ph type="pic" sz="quarter" idx="11" hasCustomPrompt="1"/>
          </p:nvPr>
        </p:nvSpPr>
        <p:spPr>
          <a:xfrm>
            <a:off x="5336358" y="0"/>
            <a:ext cx="6849292" cy="6246813"/>
          </a:xfrm>
        </p:spPr>
        <p:txBody>
          <a:bodyPr anchor="ctr"/>
          <a:lstStyle>
            <a:lvl1pPr algn="ctr">
              <a:defRPr b="0" i="0">
                <a:latin typeface="Fira Sans" panose="020B0503050000020004" pitchFamily="34" charset="0"/>
              </a:defRPr>
            </a:lvl1pPr>
          </a:lstStyle>
          <a:p>
            <a:r>
              <a:rPr lang="en-US"/>
              <a:t>Add Picture</a:t>
            </a:r>
          </a:p>
        </p:txBody>
      </p:sp>
      <p:grpSp>
        <p:nvGrpSpPr>
          <p:cNvPr id="3" name="Group 2">
            <a:extLst>
              <a:ext uri="{FF2B5EF4-FFF2-40B4-BE49-F238E27FC236}">
                <a16:creationId xmlns:a16="http://schemas.microsoft.com/office/drawing/2014/main" id="{9CF1C2AB-5726-F3DB-A8F6-3888FBB9079A}"/>
              </a:ext>
            </a:extLst>
          </p:cNvPr>
          <p:cNvGrpSpPr/>
          <p:nvPr userDrawn="1"/>
        </p:nvGrpSpPr>
        <p:grpSpPr>
          <a:xfrm>
            <a:off x="-1" y="6244731"/>
            <a:ext cx="12192001" cy="613264"/>
            <a:chOff x="-1" y="6244737"/>
            <a:chExt cx="12192001" cy="613264"/>
          </a:xfrm>
        </p:grpSpPr>
        <p:sp>
          <p:nvSpPr>
            <p:cNvPr id="4" name="Rectangle 3">
              <a:extLst>
                <a:ext uri="{FF2B5EF4-FFF2-40B4-BE49-F238E27FC236}">
                  <a16:creationId xmlns:a16="http://schemas.microsoft.com/office/drawing/2014/main" id="{3042A4DC-8E55-9556-3CC3-25FEA82B36DC}"/>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ooter Placeholder 4">
              <a:extLst>
                <a:ext uri="{FF2B5EF4-FFF2-40B4-BE49-F238E27FC236}">
                  <a16:creationId xmlns:a16="http://schemas.microsoft.com/office/drawing/2014/main" id="{CCA4D241-489A-F9FF-D7D8-668AAA5C99AF}"/>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2788249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1CF6F1-96DA-65CD-0DDF-AC5919E44350}"/>
              </a:ext>
            </a:extLst>
          </p:cNvPr>
          <p:cNvSpPr txBox="1"/>
          <p:nvPr userDrawn="1"/>
        </p:nvSpPr>
        <p:spPr>
          <a:xfrm>
            <a:off x="474786" y="2345213"/>
            <a:ext cx="10990384" cy="1938992"/>
          </a:xfrm>
          <a:prstGeom prst="rect">
            <a:avLst/>
          </a:prstGeom>
          <a:noFill/>
        </p:spPr>
        <p:txBody>
          <a:bodyPr wrap="square">
            <a:spAutoFit/>
          </a:bodyPr>
          <a:lstStyle/>
          <a:p>
            <a:pPr algn="ctr">
              <a:lnSpc>
                <a:spcPct val="100000"/>
              </a:lnSpc>
              <a:spcAft>
                <a:spcPts val="0"/>
              </a:spcAft>
            </a:pPr>
            <a:r>
              <a:rPr lang="en-US" sz="3200" b="0" u="none" dirty="0">
                <a:solidFill>
                  <a:schemeClr val="bg1"/>
                </a:solidFill>
                <a:latin typeface="Fira Sans" panose="020B0503050000020004" pitchFamily="34" charset="0"/>
              </a:rPr>
              <a:t>Learn how Texas hospitals can champion change in breastfeeding outcomes, </a:t>
            </a:r>
            <a:r>
              <a:rPr lang="en-US" sz="3200" b="1" i="0" u="none" dirty="0">
                <a:solidFill>
                  <a:schemeClr val="bg1"/>
                </a:solidFill>
                <a:latin typeface="Fira Sans" panose="020B0503050000020004" pitchFamily="34" charset="0"/>
              </a:rPr>
              <a:t>Right from the Start</a:t>
            </a:r>
            <a:r>
              <a:rPr lang="en-US" sz="3200" b="1" u="none" dirty="0">
                <a:solidFill>
                  <a:schemeClr val="bg1"/>
                </a:solidFill>
                <a:latin typeface="Fira Sans" panose="020B0503050000020004" pitchFamily="34" charset="0"/>
              </a:rPr>
              <a:t>.</a:t>
            </a:r>
          </a:p>
          <a:p>
            <a:pPr algn="ctr">
              <a:lnSpc>
                <a:spcPct val="100000"/>
              </a:lnSpc>
              <a:spcAft>
                <a:spcPts val="0"/>
              </a:spcAft>
            </a:pPr>
            <a:endParaRPr lang="en-US" sz="2800" b="1" u="none" dirty="0">
              <a:solidFill>
                <a:schemeClr val="bg1"/>
              </a:solidFill>
              <a:latin typeface="Fira Sans" panose="020B0503050000020004" pitchFamily="34" charset="0"/>
            </a:endParaRPr>
          </a:p>
          <a:p>
            <a:pPr algn="ctr">
              <a:lnSpc>
                <a:spcPct val="100000"/>
              </a:lnSpc>
              <a:spcAft>
                <a:spcPts val="0"/>
              </a:spcAft>
            </a:pPr>
            <a:r>
              <a:rPr lang="en-US" sz="2800" b="0" u="none" dirty="0">
                <a:solidFill>
                  <a:schemeClr val="bg1"/>
                </a:solidFill>
                <a:latin typeface="Fira Sans" panose="020B0503050000020004" pitchFamily="34" charset="0"/>
              </a:rPr>
              <a:t>Learn more at:</a:t>
            </a:r>
            <a:r>
              <a:rPr lang="en-US" sz="2800" b="0" u="none" dirty="0">
                <a:latin typeface="Fira Sans" panose="020B0503050000020004" pitchFamily="34" charset="0"/>
              </a:rPr>
              <a:t> </a:t>
            </a:r>
            <a:r>
              <a:rPr lang="en-US" sz="2800" b="0" u="sng" dirty="0" err="1">
                <a:solidFill>
                  <a:schemeClr val="accent4"/>
                </a:solidFill>
                <a:latin typeface="Fira Sans" panose="020B0503050000020004" pitchFamily="34" charset="0"/>
              </a:rPr>
              <a:t>dshs.texas.gov</a:t>
            </a:r>
            <a:r>
              <a:rPr lang="en-US" sz="2800" b="0" u="sng" dirty="0">
                <a:solidFill>
                  <a:schemeClr val="accent4"/>
                </a:solidFill>
                <a:latin typeface="Fira Sans" panose="020B0503050000020004" pitchFamily="34" charset="0"/>
              </a:rPr>
              <a:t>/</a:t>
            </a:r>
            <a:r>
              <a:rPr lang="en-US" sz="2800" b="1" u="sng" dirty="0" err="1">
                <a:solidFill>
                  <a:schemeClr val="accent4"/>
                </a:solidFill>
                <a:latin typeface="Fira Sans" panose="020B0503050000020004" pitchFamily="34" charset="0"/>
              </a:rPr>
              <a:t>BreastfeedingAwareness</a:t>
            </a:r>
            <a:endParaRPr lang="en-US" sz="2800" b="1" u="sng" dirty="0">
              <a:solidFill>
                <a:schemeClr val="accent4"/>
              </a:solidFill>
              <a:latin typeface="Fira Sans" panose="020B0503050000020004" pitchFamily="34" charset="0"/>
            </a:endParaRPr>
          </a:p>
        </p:txBody>
      </p:sp>
    </p:spTree>
    <p:extLst>
      <p:ext uri="{BB962C8B-B14F-4D97-AF65-F5344CB8AC3E}">
        <p14:creationId xmlns:p14="http://schemas.microsoft.com/office/powerpoint/2010/main" val="1572847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0AF9F6-4A9A-3E07-696C-96E5464FA200}"/>
              </a:ext>
            </a:extLst>
          </p:cNvPr>
          <p:cNvPicPr>
            <a:picLocks noChangeAspect="1"/>
          </p:cNvPicPr>
          <p:nvPr userDrawn="1"/>
        </p:nvPicPr>
        <p:blipFill>
          <a:blip r:embed="rId2"/>
          <a:stretch>
            <a:fillRect/>
          </a:stretch>
        </p:blipFill>
        <p:spPr>
          <a:xfrm>
            <a:off x="0" y="0"/>
            <a:ext cx="12192000" cy="6857172"/>
          </a:xfrm>
          <a:prstGeom prst="rect">
            <a:avLst/>
          </a:prstGeom>
        </p:spPr>
      </p:pic>
      <p:sp>
        <p:nvSpPr>
          <p:cNvPr id="2" name="TextBox 1">
            <a:extLst>
              <a:ext uri="{FF2B5EF4-FFF2-40B4-BE49-F238E27FC236}">
                <a16:creationId xmlns:a16="http://schemas.microsoft.com/office/drawing/2014/main" id="{603128A1-DBAC-1385-06AD-26D05AE67A72}"/>
              </a:ext>
            </a:extLst>
          </p:cNvPr>
          <p:cNvSpPr txBox="1"/>
          <p:nvPr userDrawn="1"/>
        </p:nvSpPr>
        <p:spPr>
          <a:xfrm>
            <a:off x="600808" y="4833436"/>
            <a:ext cx="10990384" cy="1738938"/>
          </a:xfrm>
          <a:prstGeom prst="rect">
            <a:avLst/>
          </a:prstGeom>
          <a:noFill/>
        </p:spPr>
        <p:txBody>
          <a:bodyPr wrap="square">
            <a:spAutoFit/>
          </a:bodyPr>
          <a:lstStyle/>
          <a:p>
            <a:pPr algn="ctr">
              <a:lnSpc>
                <a:spcPct val="100000"/>
              </a:lnSpc>
              <a:spcAft>
                <a:spcPts val="0"/>
              </a:spcAft>
            </a:pPr>
            <a:r>
              <a:rPr lang="en-US" sz="3200" b="0" u="none">
                <a:solidFill>
                  <a:schemeClr val="bg1"/>
                </a:solidFill>
                <a:latin typeface="Fira Sans" panose="020B0503050000020004" pitchFamily="34" charset="0"/>
              </a:rPr>
              <a:t>Learn how Texas hospitals can champion change in breastfeeding outcomes, </a:t>
            </a:r>
            <a:r>
              <a:rPr lang="en-US" sz="3200" b="1" i="0" u="none">
                <a:solidFill>
                  <a:schemeClr val="bg1"/>
                </a:solidFill>
                <a:latin typeface="Fira Sans" panose="020B0503050000020004" pitchFamily="34" charset="0"/>
              </a:rPr>
              <a:t>Right from the Start</a:t>
            </a:r>
            <a:r>
              <a:rPr lang="en-US" sz="3200" b="1" u="none">
                <a:solidFill>
                  <a:schemeClr val="bg1"/>
                </a:solidFill>
                <a:latin typeface="Fira Sans" panose="020B0503050000020004" pitchFamily="34" charset="0"/>
              </a:rPr>
              <a:t>.</a:t>
            </a:r>
          </a:p>
          <a:p>
            <a:pPr algn="ctr">
              <a:lnSpc>
                <a:spcPct val="100000"/>
              </a:lnSpc>
              <a:spcAft>
                <a:spcPts val="0"/>
              </a:spcAft>
            </a:pPr>
            <a:endParaRPr lang="en-US" sz="1500" b="1" u="none">
              <a:solidFill>
                <a:schemeClr val="bg1"/>
              </a:solidFill>
              <a:latin typeface="Fira Sans" panose="020B0503050000020004" pitchFamily="34" charset="0"/>
            </a:endParaRPr>
          </a:p>
          <a:p>
            <a:pPr algn="ctr">
              <a:lnSpc>
                <a:spcPct val="100000"/>
              </a:lnSpc>
              <a:spcAft>
                <a:spcPts val="0"/>
              </a:spcAft>
            </a:pPr>
            <a:r>
              <a:rPr lang="en-US" sz="2800" b="0" u="none">
                <a:solidFill>
                  <a:schemeClr val="bg1"/>
                </a:solidFill>
                <a:latin typeface="Fira Sans" panose="020B0503050000020004" pitchFamily="34" charset="0"/>
              </a:rPr>
              <a:t>Learn more at:</a:t>
            </a:r>
            <a:r>
              <a:rPr lang="en-US" sz="2800" b="0" u="none">
                <a:latin typeface="Fira Sans" panose="020B0503050000020004" pitchFamily="34" charset="0"/>
              </a:rPr>
              <a:t> </a:t>
            </a:r>
            <a:r>
              <a:rPr lang="en-US" sz="2800" b="0" u="sng">
                <a:solidFill>
                  <a:schemeClr val="accent4"/>
                </a:solidFill>
                <a:latin typeface="Fira Sans" panose="020B0503050000020004" pitchFamily="34" charset="0"/>
              </a:rPr>
              <a:t>dshs.texas.gov/</a:t>
            </a:r>
            <a:r>
              <a:rPr lang="en-US" sz="2800" b="1" u="sng" err="1">
                <a:solidFill>
                  <a:schemeClr val="accent4"/>
                </a:solidFill>
                <a:latin typeface="Fira Sans" panose="020B0503050000020004" pitchFamily="34" charset="0"/>
              </a:rPr>
              <a:t>BreastfeedingAwareness</a:t>
            </a:r>
            <a:endParaRPr lang="en-US" sz="2800" b="1" u="sng">
              <a:solidFill>
                <a:schemeClr val="accent4"/>
              </a:solidFill>
              <a:latin typeface="Fira Sans" panose="020B0503050000020004" pitchFamily="34" charset="0"/>
            </a:endParaRPr>
          </a:p>
        </p:txBody>
      </p:sp>
    </p:spTree>
    <p:extLst>
      <p:ext uri="{BB962C8B-B14F-4D97-AF65-F5344CB8AC3E}">
        <p14:creationId xmlns:p14="http://schemas.microsoft.com/office/powerpoint/2010/main" val="2341291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98B9F6-390A-964D-89BB-F30D1A33F1AF}"/>
              </a:ext>
            </a:extLst>
          </p:cNvPr>
          <p:cNvSpPr/>
          <p:nvPr userDrawn="1"/>
        </p:nvSpPr>
        <p:spPr>
          <a:xfrm>
            <a:off x="0" y="5334000"/>
            <a:ext cx="121920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Picture 4">
            <a:extLst>
              <a:ext uri="{FF2B5EF4-FFF2-40B4-BE49-F238E27FC236}">
                <a16:creationId xmlns:a16="http://schemas.microsoft.com/office/drawing/2014/main" id="{5002B3ED-E4BD-414B-B959-481E6D7226E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334000"/>
          </a:xfrm>
          <a:prstGeom prst="rect">
            <a:avLst/>
          </a:prstGeom>
        </p:spPr>
      </p:pic>
      <p:sp>
        <p:nvSpPr>
          <p:cNvPr id="7" name="Picture Placeholder 3">
            <a:extLst>
              <a:ext uri="{FF2B5EF4-FFF2-40B4-BE49-F238E27FC236}">
                <a16:creationId xmlns:a16="http://schemas.microsoft.com/office/drawing/2014/main" id="{C46E256D-D22D-7945-9D06-2BBA4F737C99}"/>
              </a:ext>
            </a:extLst>
          </p:cNvPr>
          <p:cNvSpPr>
            <a:spLocks noGrp="1"/>
          </p:cNvSpPr>
          <p:nvPr>
            <p:ph type="pic" sz="quarter" idx="11" hasCustomPrompt="1"/>
          </p:nvPr>
        </p:nvSpPr>
        <p:spPr>
          <a:xfrm>
            <a:off x="0" y="-9146"/>
            <a:ext cx="12191997" cy="5343145"/>
          </a:xfrm>
        </p:spPr>
        <p:txBody>
          <a:bodyPr anchor="ctr"/>
          <a:lstStyle>
            <a:lvl1pPr algn="ctr">
              <a:defRPr b="0" i="0">
                <a:latin typeface="Fira Sans" panose="020B0503050000020004" pitchFamily="34" charset="0"/>
              </a:defRPr>
            </a:lvl1pPr>
          </a:lstStyle>
          <a:p>
            <a:r>
              <a:rPr lang="en-US"/>
              <a:t>Add Picture</a:t>
            </a:r>
          </a:p>
        </p:txBody>
      </p:sp>
      <p:sp>
        <p:nvSpPr>
          <p:cNvPr id="3" name="TextBox 2">
            <a:extLst>
              <a:ext uri="{FF2B5EF4-FFF2-40B4-BE49-F238E27FC236}">
                <a16:creationId xmlns:a16="http://schemas.microsoft.com/office/drawing/2014/main" id="{A0E84048-01EF-77C1-3D32-72113E00D18E}"/>
              </a:ext>
            </a:extLst>
          </p:cNvPr>
          <p:cNvSpPr txBox="1"/>
          <p:nvPr userDrawn="1"/>
        </p:nvSpPr>
        <p:spPr>
          <a:xfrm>
            <a:off x="732690" y="5526612"/>
            <a:ext cx="10726616" cy="1138773"/>
          </a:xfrm>
          <a:prstGeom prst="rect">
            <a:avLst/>
          </a:prstGeom>
          <a:noFill/>
        </p:spPr>
        <p:txBody>
          <a:bodyPr wrap="square">
            <a:spAutoFit/>
          </a:bodyPr>
          <a:lstStyle/>
          <a:p>
            <a:pPr algn="ctr">
              <a:lnSpc>
                <a:spcPct val="100000"/>
              </a:lnSpc>
              <a:spcAft>
                <a:spcPts val="0"/>
              </a:spcAft>
            </a:pPr>
            <a:r>
              <a:rPr lang="en-US" sz="2400" b="0" u="none">
                <a:solidFill>
                  <a:schemeClr val="bg1"/>
                </a:solidFill>
                <a:latin typeface="Fira Sans" panose="020B0503050000020004" pitchFamily="34" charset="0"/>
              </a:rPr>
              <a:t>Learn how Texas hospitals and community can work together to improve breastfeeding outcomes, </a:t>
            </a:r>
            <a:r>
              <a:rPr lang="en-US" sz="2400" b="1" i="0" u="none">
                <a:solidFill>
                  <a:schemeClr val="bg1"/>
                </a:solidFill>
                <a:latin typeface="Fira Sans" panose="020B0503050000020004" pitchFamily="34" charset="0"/>
              </a:rPr>
              <a:t>Right from the Start</a:t>
            </a:r>
            <a:r>
              <a:rPr lang="en-US" sz="2400" b="1" u="none">
                <a:solidFill>
                  <a:schemeClr val="bg1"/>
                </a:solidFill>
                <a:latin typeface="Fira Sans" panose="020B0503050000020004" pitchFamily="34" charset="0"/>
              </a:rPr>
              <a:t>.</a:t>
            </a:r>
            <a:endParaRPr lang="en-US" sz="2000" b="1" u="none">
              <a:solidFill>
                <a:schemeClr val="bg1"/>
              </a:solidFill>
              <a:latin typeface="Fira Sans" panose="020B0503050000020004" pitchFamily="34" charset="0"/>
            </a:endParaRPr>
          </a:p>
          <a:p>
            <a:pPr algn="ctr">
              <a:lnSpc>
                <a:spcPct val="100000"/>
              </a:lnSpc>
              <a:spcAft>
                <a:spcPts val="0"/>
              </a:spcAft>
            </a:pPr>
            <a:r>
              <a:rPr lang="en-US" sz="2000" b="0" u="none">
                <a:solidFill>
                  <a:schemeClr val="bg1"/>
                </a:solidFill>
                <a:latin typeface="Fira Sans" panose="020B0503050000020004" pitchFamily="34" charset="0"/>
              </a:rPr>
              <a:t>Learn more at:</a:t>
            </a:r>
            <a:r>
              <a:rPr lang="en-US" sz="2000" b="0" u="none">
                <a:latin typeface="Fira Sans" panose="020B0503050000020004" pitchFamily="34" charset="0"/>
              </a:rPr>
              <a:t> </a:t>
            </a:r>
            <a:r>
              <a:rPr lang="en-US" sz="2000" b="0" u="sng">
                <a:solidFill>
                  <a:schemeClr val="accent4"/>
                </a:solidFill>
                <a:latin typeface="Fira Sans" panose="020B0503050000020004" pitchFamily="34" charset="0"/>
              </a:rPr>
              <a:t>dshs.texas.gov/</a:t>
            </a:r>
            <a:r>
              <a:rPr lang="en-US" sz="2000" b="1" u="sng" err="1">
                <a:solidFill>
                  <a:schemeClr val="accent4"/>
                </a:solidFill>
                <a:latin typeface="Fira Sans" panose="020B0503050000020004" pitchFamily="34" charset="0"/>
              </a:rPr>
              <a:t>BreastfeedingAwareness</a:t>
            </a:r>
            <a:endParaRPr lang="en-US" sz="2000" b="1" u="sng">
              <a:solidFill>
                <a:schemeClr val="accent4"/>
              </a:solidFill>
              <a:latin typeface="Fira Sans" panose="020B0503050000020004" pitchFamily="34" charset="0"/>
            </a:endParaRPr>
          </a:p>
        </p:txBody>
      </p:sp>
    </p:spTree>
    <p:extLst>
      <p:ext uri="{BB962C8B-B14F-4D97-AF65-F5344CB8AC3E}">
        <p14:creationId xmlns:p14="http://schemas.microsoft.com/office/powerpoint/2010/main" val="204203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8AEE07-4168-5A48-AE8E-B951711122F4}"/>
              </a:ext>
            </a:extLst>
          </p:cNvPr>
          <p:cNvSpPr/>
          <p:nvPr userDrawn="1"/>
        </p:nvSpPr>
        <p:spPr>
          <a:xfrm>
            <a:off x="-1" y="5"/>
            <a:ext cx="12192000" cy="11882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Placeholder 1">
            <a:extLst>
              <a:ext uri="{FF2B5EF4-FFF2-40B4-BE49-F238E27FC236}">
                <a16:creationId xmlns:a16="http://schemas.microsoft.com/office/drawing/2014/main" id="{6E185FA2-AE50-7DEB-82CE-C70A2A763FEF}"/>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1" i="0">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16" name="Group 15">
            <a:extLst>
              <a:ext uri="{FF2B5EF4-FFF2-40B4-BE49-F238E27FC236}">
                <a16:creationId xmlns:a16="http://schemas.microsoft.com/office/drawing/2014/main" id="{4E074C68-2910-1B49-ADFD-30424CEDF504}"/>
              </a:ext>
            </a:extLst>
          </p:cNvPr>
          <p:cNvGrpSpPr/>
          <p:nvPr userDrawn="1"/>
        </p:nvGrpSpPr>
        <p:grpSpPr>
          <a:xfrm>
            <a:off x="0" y="6246560"/>
            <a:ext cx="12192000" cy="613264"/>
            <a:chOff x="0" y="6244737"/>
            <a:chExt cx="12192000" cy="613264"/>
          </a:xfrm>
        </p:grpSpPr>
        <p:sp>
          <p:nvSpPr>
            <p:cNvPr id="17" name="Rectangle 16">
              <a:extLst>
                <a:ext uri="{FF2B5EF4-FFF2-40B4-BE49-F238E27FC236}">
                  <a16:creationId xmlns:a16="http://schemas.microsoft.com/office/drawing/2014/main" id="{883C4781-36E3-6041-9C1B-13D2FD4F8CAB}"/>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569B70EF-A968-2E40-848F-298082979BE5}"/>
                </a:ext>
              </a:extLst>
            </p:cNvPr>
            <p:cNvSpPr txBox="1">
              <a:spLocks/>
            </p:cNvSpPr>
            <p:nvPr userDrawn="1"/>
          </p:nvSpPr>
          <p:spPr>
            <a:xfrm>
              <a:off x="413238" y="6244737"/>
              <a:ext cx="113157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2" name="Text Placeholder 10">
            <a:extLst>
              <a:ext uri="{FF2B5EF4-FFF2-40B4-BE49-F238E27FC236}">
                <a16:creationId xmlns:a16="http://schemas.microsoft.com/office/drawing/2014/main" id="{5219E3A2-D217-BA49-9458-48F3185A431C}"/>
              </a:ext>
            </a:extLst>
          </p:cNvPr>
          <p:cNvSpPr>
            <a:spLocks noGrp="1"/>
          </p:cNvSpPr>
          <p:nvPr>
            <p:ph type="body" sz="quarter" idx="12"/>
          </p:nvPr>
        </p:nvSpPr>
        <p:spPr>
          <a:xfrm>
            <a:off x="649918" y="1346597"/>
            <a:ext cx="5449680" cy="4743450"/>
          </a:xfrm>
        </p:spPr>
        <p:txBody>
          <a:bodyPr anchor="ctr"/>
          <a:lstStyle>
            <a:lvl1pPr>
              <a:defRPr sz="2400" b="0" i="0">
                <a:solidFill>
                  <a:schemeClr val="tx2"/>
                </a:solidFill>
                <a:latin typeface="Fira Sans" panose="020B0503050000020004" pitchFamily="34" charset="0"/>
              </a:defRPr>
            </a:lvl1pPr>
            <a:lvl2pPr>
              <a:buClr>
                <a:schemeClr val="accent5"/>
              </a:buClr>
              <a:defRPr sz="2000" b="0" i="0">
                <a:solidFill>
                  <a:schemeClr val="tx2"/>
                </a:solidFill>
                <a:latin typeface="Fira Sans" panose="020B0503050000020004" pitchFamily="34" charset="0"/>
              </a:defRPr>
            </a:lvl2pPr>
            <a:lvl3pPr marL="642890" indent="-128579">
              <a:buClr>
                <a:schemeClr val="accent2"/>
              </a:buClr>
              <a:buFont typeface="Courier New" panose="02070309020205020404" pitchFamily="49" charset="0"/>
              <a:buChar char="o"/>
              <a:defRPr sz="2000" b="0" i="0">
                <a:solidFill>
                  <a:schemeClr val="tx2"/>
                </a:solidFill>
                <a:latin typeface="Fira Sans" panose="020B0503050000020004" pitchFamily="34" charset="0"/>
              </a:defRPr>
            </a:lvl3pPr>
            <a:lvl4pPr>
              <a:buClr>
                <a:schemeClr val="tx1"/>
              </a:buClr>
              <a:defRPr sz="2000" b="0" i="0">
                <a:solidFill>
                  <a:schemeClr val="tx1"/>
                </a:solidFill>
                <a:latin typeface="Fira Sans" panose="020B0503050000020004" pitchFamily="34" charset="0"/>
              </a:defRPr>
            </a:lvl4pPr>
            <a:lvl5pPr marL="1157201" indent="-128579">
              <a:buClr>
                <a:schemeClr val="tx1"/>
              </a:buClr>
              <a:buFont typeface="Courier New" panose="02070309020205020404" pitchFamily="49" charset="0"/>
              <a:buChar char="o"/>
              <a:defRPr sz="2000" b="0" i="0">
                <a:solidFill>
                  <a:schemeClr val="tx1"/>
                </a:solidFill>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06697B8C-5408-5800-FEA9-A83AA782B4EA}"/>
              </a:ext>
            </a:extLst>
          </p:cNvPr>
          <p:cNvSpPr>
            <a:spLocks noGrp="1"/>
          </p:cNvSpPr>
          <p:nvPr>
            <p:ph sz="quarter" idx="13" hasCustomPrompt="1"/>
          </p:nvPr>
        </p:nvSpPr>
        <p:spPr>
          <a:xfrm>
            <a:off x="6678613" y="1189038"/>
            <a:ext cx="5513387" cy="5057775"/>
          </a:xfrm>
        </p:spPr>
        <p:txBody>
          <a:bodyPr anchor="ctr"/>
          <a:lstStyle>
            <a:lvl1pPr algn="ctr">
              <a:defRPr b="0" i="0">
                <a:latin typeface="Fira Sans" panose="020B0503050000020004" pitchFamily="34" charset="0"/>
              </a:defRPr>
            </a:lvl1pPr>
            <a:lvl2pPr>
              <a:defRPr b="0" i="0">
                <a:latin typeface="Fira Sans" panose="020B0503050000020004" pitchFamily="34" charset="0"/>
              </a:defRPr>
            </a:lvl2pPr>
            <a:lvl3pPr>
              <a:defRPr b="0" i="0">
                <a:latin typeface="Fira Sans" panose="020B0503050000020004" pitchFamily="34" charset="0"/>
              </a:defRPr>
            </a:lvl3pPr>
            <a:lvl4pPr>
              <a:defRPr b="0" i="0">
                <a:latin typeface="Fira Sans" panose="020B0503050000020004" pitchFamily="34" charset="0"/>
              </a:defRPr>
            </a:lvl4pPr>
            <a:lvl5pPr>
              <a:defRPr b="0" i="0">
                <a:latin typeface="Fira Sans" panose="020B0503050000020004" pitchFamily="34" charset="0"/>
              </a:defRPr>
            </a:lvl5pPr>
          </a:lstStyle>
          <a:p>
            <a:pPr lvl="0"/>
            <a:r>
              <a:rPr lang="en-US"/>
              <a:t>Add Content</a:t>
            </a:r>
            <a:endParaRPr lang="en-MX"/>
          </a:p>
        </p:txBody>
      </p:sp>
      <p:grpSp>
        <p:nvGrpSpPr>
          <p:cNvPr id="3" name="Group 2">
            <a:extLst>
              <a:ext uri="{FF2B5EF4-FFF2-40B4-BE49-F238E27FC236}">
                <a16:creationId xmlns:a16="http://schemas.microsoft.com/office/drawing/2014/main" id="{81D3F8B8-53B1-13B5-0C3C-0049056BFC89}"/>
              </a:ext>
            </a:extLst>
          </p:cNvPr>
          <p:cNvGrpSpPr/>
          <p:nvPr userDrawn="1"/>
        </p:nvGrpSpPr>
        <p:grpSpPr>
          <a:xfrm>
            <a:off x="-1" y="6244731"/>
            <a:ext cx="12192001" cy="613264"/>
            <a:chOff x="-1" y="6244737"/>
            <a:chExt cx="12192001" cy="613264"/>
          </a:xfrm>
        </p:grpSpPr>
        <p:sp>
          <p:nvSpPr>
            <p:cNvPr id="4" name="Rectangle 3">
              <a:extLst>
                <a:ext uri="{FF2B5EF4-FFF2-40B4-BE49-F238E27FC236}">
                  <a16:creationId xmlns:a16="http://schemas.microsoft.com/office/drawing/2014/main" id="{FD7C63CF-29F1-89F0-306E-8A347ACA91DD}"/>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ooter Placeholder 4">
              <a:extLst>
                <a:ext uri="{FF2B5EF4-FFF2-40B4-BE49-F238E27FC236}">
                  <a16:creationId xmlns:a16="http://schemas.microsoft.com/office/drawing/2014/main" id="{9728612B-0CB3-6592-E366-7BAADBCB72C5}"/>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129591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8AEE07-4168-5A48-AE8E-B951711122F4}"/>
              </a:ext>
            </a:extLst>
          </p:cNvPr>
          <p:cNvSpPr/>
          <p:nvPr userDrawn="1"/>
        </p:nvSpPr>
        <p:spPr>
          <a:xfrm>
            <a:off x="-1" y="5"/>
            <a:ext cx="12192000" cy="11882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Group 15">
            <a:extLst>
              <a:ext uri="{FF2B5EF4-FFF2-40B4-BE49-F238E27FC236}">
                <a16:creationId xmlns:a16="http://schemas.microsoft.com/office/drawing/2014/main" id="{4E074C68-2910-1B49-ADFD-30424CEDF504}"/>
              </a:ext>
            </a:extLst>
          </p:cNvPr>
          <p:cNvGrpSpPr/>
          <p:nvPr userDrawn="1"/>
        </p:nvGrpSpPr>
        <p:grpSpPr>
          <a:xfrm>
            <a:off x="0" y="6246560"/>
            <a:ext cx="12192000" cy="613264"/>
            <a:chOff x="0" y="6244737"/>
            <a:chExt cx="12192000" cy="613264"/>
          </a:xfrm>
        </p:grpSpPr>
        <p:sp>
          <p:nvSpPr>
            <p:cNvPr id="17" name="Rectangle 16">
              <a:extLst>
                <a:ext uri="{FF2B5EF4-FFF2-40B4-BE49-F238E27FC236}">
                  <a16:creationId xmlns:a16="http://schemas.microsoft.com/office/drawing/2014/main" id="{883C4781-36E3-6041-9C1B-13D2FD4F8CAB}"/>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569B70EF-A968-2E40-848F-298082979BE5}"/>
                </a:ext>
              </a:extLst>
            </p:cNvPr>
            <p:cNvSpPr txBox="1">
              <a:spLocks/>
            </p:cNvSpPr>
            <p:nvPr userDrawn="1"/>
          </p:nvSpPr>
          <p:spPr>
            <a:xfrm>
              <a:off x="646329" y="6244737"/>
              <a:ext cx="10899355"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2" name="Text Placeholder 10">
            <a:extLst>
              <a:ext uri="{FF2B5EF4-FFF2-40B4-BE49-F238E27FC236}">
                <a16:creationId xmlns:a16="http://schemas.microsoft.com/office/drawing/2014/main" id="{5219E3A2-D217-BA49-9458-48F3185A431C}"/>
              </a:ext>
            </a:extLst>
          </p:cNvPr>
          <p:cNvSpPr>
            <a:spLocks noGrp="1"/>
          </p:cNvSpPr>
          <p:nvPr>
            <p:ph type="body" sz="quarter" idx="12"/>
          </p:nvPr>
        </p:nvSpPr>
        <p:spPr>
          <a:xfrm>
            <a:off x="6096004" y="1346597"/>
            <a:ext cx="5449680" cy="4743450"/>
          </a:xfrm>
        </p:spPr>
        <p:txBody>
          <a:bodyPr anchor="ctr"/>
          <a:lstStyle>
            <a:lvl1pPr>
              <a:defRPr sz="2400" b="0" i="0">
                <a:solidFill>
                  <a:schemeClr val="tx2"/>
                </a:solidFill>
                <a:latin typeface="Fira Sans" panose="020B0503050000020004" pitchFamily="34" charset="0"/>
              </a:defRPr>
            </a:lvl1pPr>
            <a:lvl2pPr>
              <a:buClr>
                <a:schemeClr val="accent5"/>
              </a:buClr>
              <a:defRPr sz="2000" b="0" i="0">
                <a:solidFill>
                  <a:schemeClr val="tx2"/>
                </a:solidFill>
                <a:latin typeface="Fira Sans" panose="020B0503050000020004" pitchFamily="34" charset="0"/>
              </a:defRPr>
            </a:lvl2pPr>
            <a:lvl3pPr marL="642890" indent="-128579">
              <a:buClr>
                <a:schemeClr val="accent2"/>
              </a:buClr>
              <a:buFont typeface="Courier New" panose="02070309020205020404" pitchFamily="49" charset="0"/>
              <a:buChar char="o"/>
              <a:defRPr sz="2000" b="0" i="0">
                <a:solidFill>
                  <a:schemeClr val="tx2"/>
                </a:solidFill>
                <a:latin typeface="Fira Sans" panose="020B0503050000020004" pitchFamily="34" charset="0"/>
              </a:defRPr>
            </a:lvl3pPr>
            <a:lvl4pPr>
              <a:buClr>
                <a:schemeClr val="tx1"/>
              </a:buClr>
              <a:defRPr sz="2000" b="0" i="0">
                <a:solidFill>
                  <a:schemeClr val="tx1"/>
                </a:solidFill>
                <a:latin typeface="Fira Sans" panose="020B0503050000020004" pitchFamily="34" charset="0"/>
              </a:defRPr>
            </a:lvl4pPr>
            <a:lvl5pPr marL="1157201" indent="-128579">
              <a:buClr>
                <a:schemeClr val="tx1"/>
              </a:buClr>
              <a:buFont typeface="Courier New" panose="02070309020205020404" pitchFamily="49" charset="0"/>
              <a:buChar char="o"/>
              <a:defRPr sz="2000" b="0" i="0">
                <a:solidFill>
                  <a:schemeClr val="tx1"/>
                </a:solidFill>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FD4487D1-BCDD-7AB1-0742-4AA3DCADE8CE}"/>
              </a:ext>
            </a:extLst>
          </p:cNvPr>
          <p:cNvSpPr>
            <a:spLocks noGrp="1"/>
          </p:cNvSpPr>
          <p:nvPr>
            <p:ph sz="quarter" idx="13" hasCustomPrompt="1"/>
          </p:nvPr>
        </p:nvSpPr>
        <p:spPr>
          <a:xfrm>
            <a:off x="0" y="1189038"/>
            <a:ext cx="5513387" cy="5057775"/>
          </a:xfrm>
        </p:spPr>
        <p:txBody>
          <a:bodyPr anchor="ctr"/>
          <a:lstStyle>
            <a:lvl1pPr algn="ctr">
              <a:defRPr b="0" i="0">
                <a:latin typeface="Fira Sans" panose="020B0503050000020004" pitchFamily="34" charset="0"/>
              </a:defRPr>
            </a:lvl1pPr>
            <a:lvl2pPr>
              <a:defRPr b="0" i="0">
                <a:latin typeface="Fira Sans" panose="020B0503050000020004" pitchFamily="34" charset="0"/>
              </a:defRPr>
            </a:lvl2pPr>
            <a:lvl3pPr>
              <a:defRPr b="0" i="0">
                <a:latin typeface="Fira Sans" panose="020B0503050000020004" pitchFamily="34" charset="0"/>
              </a:defRPr>
            </a:lvl3pPr>
            <a:lvl4pPr>
              <a:defRPr b="0" i="0">
                <a:latin typeface="Fira Sans" panose="020B0503050000020004" pitchFamily="34" charset="0"/>
              </a:defRPr>
            </a:lvl4pPr>
            <a:lvl5pPr>
              <a:defRPr b="0" i="0">
                <a:latin typeface="Fira Sans" panose="020B0503050000020004" pitchFamily="34" charset="0"/>
              </a:defRPr>
            </a:lvl5pPr>
          </a:lstStyle>
          <a:p>
            <a:pPr lvl="0"/>
            <a:r>
              <a:rPr lang="en-US"/>
              <a:t>Add Content</a:t>
            </a:r>
            <a:endParaRPr lang="en-MX"/>
          </a:p>
        </p:txBody>
      </p:sp>
      <p:sp>
        <p:nvSpPr>
          <p:cNvPr id="4" name="Title Placeholder 1">
            <a:extLst>
              <a:ext uri="{FF2B5EF4-FFF2-40B4-BE49-F238E27FC236}">
                <a16:creationId xmlns:a16="http://schemas.microsoft.com/office/drawing/2014/main" id="{EFA33333-2DD8-5439-8AC9-5FE52048C2A3}"/>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1" i="0">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6" name="Group 5">
            <a:extLst>
              <a:ext uri="{FF2B5EF4-FFF2-40B4-BE49-F238E27FC236}">
                <a16:creationId xmlns:a16="http://schemas.microsoft.com/office/drawing/2014/main" id="{47CD8B88-D889-B5CB-01EB-4C41E2E6B1A7}"/>
              </a:ext>
            </a:extLst>
          </p:cNvPr>
          <p:cNvGrpSpPr/>
          <p:nvPr userDrawn="1"/>
        </p:nvGrpSpPr>
        <p:grpSpPr>
          <a:xfrm>
            <a:off x="-1" y="6244731"/>
            <a:ext cx="12192001" cy="613264"/>
            <a:chOff x="-1" y="6244737"/>
            <a:chExt cx="12192001" cy="613264"/>
          </a:xfrm>
        </p:grpSpPr>
        <p:sp>
          <p:nvSpPr>
            <p:cNvPr id="7" name="Rectangle 6">
              <a:extLst>
                <a:ext uri="{FF2B5EF4-FFF2-40B4-BE49-F238E27FC236}">
                  <a16:creationId xmlns:a16="http://schemas.microsoft.com/office/drawing/2014/main" id="{A55C4DA8-23E9-8637-4B0E-8634589996C6}"/>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ooter Placeholder 4">
              <a:extLst>
                <a:ext uri="{FF2B5EF4-FFF2-40B4-BE49-F238E27FC236}">
                  <a16:creationId xmlns:a16="http://schemas.microsoft.com/office/drawing/2014/main" id="{34AC3968-110C-914A-C57C-52BFC6A73DEF}"/>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404163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E6EFF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8AEE07-4168-5A48-AE8E-B951711122F4}"/>
              </a:ext>
            </a:extLst>
          </p:cNvPr>
          <p:cNvSpPr/>
          <p:nvPr userDrawn="1"/>
        </p:nvSpPr>
        <p:spPr>
          <a:xfrm>
            <a:off x="-1" y="5"/>
            <a:ext cx="12192000" cy="11882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Group 15">
            <a:extLst>
              <a:ext uri="{FF2B5EF4-FFF2-40B4-BE49-F238E27FC236}">
                <a16:creationId xmlns:a16="http://schemas.microsoft.com/office/drawing/2014/main" id="{4E074C68-2910-1B49-ADFD-30424CEDF504}"/>
              </a:ext>
            </a:extLst>
          </p:cNvPr>
          <p:cNvGrpSpPr/>
          <p:nvPr userDrawn="1"/>
        </p:nvGrpSpPr>
        <p:grpSpPr>
          <a:xfrm>
            <a:off x="0" y="6246560"/>
            <a:ext cx="12192000" cy="613264"/>
            <a:chOff x="0" y="6244737"/>
            <a:chExt cx="12192000" cy="613264"/>
          </a:xfrm>
        </p:grpSpPr>
        <p:sp>
          <p:nvSpPr>
            <p:cNvPr id="17" name="Rectangle 16">
              <a:extLst>
                <a:ext uri="{FF2B5EF4-FFF2-40B4-BE49-F238E27FC236}">
                  <a16:creationId xmlns:a16="http://schemas.microsoft.com/office/drawing/2014/main" id="{883C4781-36E3-6041-9C1B-13D2FD4F8CAB}"/>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569B70EF-A968-2E40-848F-298082979BE5}"/>
                </a:ext>
              </a:extLst>
            </p:cNvPr>
            <p:cNvSpPr txBox="1">
              <a:spLocks/>
            </p:cNvSpPr>
            <p:nvPr userDrawn="1"/>
          </p:nvSpPr>
          <p:spPr>
            <a:xfrm>
              <a:off x="646329" y="6244737"/>
              <a:ext cx="10899355"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6" name="Content Placeholder 3">
            <a:extLst>
              <a:ext uri="{FF2B5EF4-FFF2-40B4-BE49-F238E27FC236}">
                <a16:creationId xmlns:a16="http://schemas.microsoft.com/office/drawing/2014/main" id="{1D030528-A3F2-A72B-30A4-31CF729AA9C9}"/>
              </a:ext>
            </a:extLst>
          </p:cNvPr>
          <p:cNvSpPr>
            <a:spLocks noGrp="1"/>
          </p:cNvSpPr>
          <p:nvPr>
            <p:ph sz="quarter" idx="12" hasCustomPrompt="1"/>
          </p:nvPr>
        </p:nvSpPr>
        <p:spPr>
          <a:xfrm>
            <a:off x="6678613" y="1189038"/>
            <a:ext cx="5513387" cy="5057775"/>
          </a:xfrm>
        </p:spPr>
        <p:txBody>
          <a:bodyPr anchor="ctr"/>
          <a:lstStyle>
            <a:lvl1pPr algn="ctr">
              <a:defRPr b="0" i="0">
                <a:latin typeface="Fira Sans" panose="020B0503050000020004" pitchFamily="34" charset="0"/>
              </a:defRPr>
            </a:lvl1pPr>
            <a:lvl2pPr>
              <a:defRPr b="0" i="0">
                <a:latin typeface="Fira Sans" panose="020B0503050000020004" pitchFamily="34" charset="0"/>
              </a:defRPr>
            </a:lvl2pPr>
            <a:lvl3pPr>
              <a:defRPr b="0" i="0">
                <a:latin typeface="Fira Sans" panose="020B0503050000020004" pitchFamily="34" charset="0"/>
              </a:defRPr>
            </a:lvl3pPr>
            <a:lvl4pPr>
              <a:defRPr b="0" i="0">
                <a:latin typeface="Fira Sans" panose="020B0503050000020004" pitchFamily="34" charset="0"/>
              </a:defRPr>
            </a:lvl4pPr>
            <a:lvl5pPr>
              <a:defRPr b="0" i="0">
                <a:latin typeface="Fira Sans" panose="020B0503050000020004" pitchFamily="34" charset="0"/>
              </a:defRPr>
            </a:lvl5pPr>
          </a:lstStyle>
          <a:p>
            <a:pPr lvl="0"/>
            <a:r>
              <a:rPr lang="en-US"/>
              <a:t>Add Content</a:t>
            </a:r>
            <a:endParaRPr lang="en-MX"/>
          </a:p>
        </p:txBody>
      </p:sp>
      <p:sp>
        <p:nvSpPr>
          <p:cNvPr id="2" name="Title Placeholder 1">
            <a:extLst>
              <a:ext uri="{FF2B5EF4-FFF2-40B4-BE49-F238E27FC236}">
                <a16:creationId xmlns:a16="http://schemas.microsoft.com/office/drawing/2014/main" id="{700B233A-2278-7B76-4C80-F428F38F73EA}"/>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1" i="0">
                <a:latin typeface="Fira Sans ExtraBold" panose="020B0503050000020004" pitchFamily="34" charset="0"/>
                <a:ea typeface="Fira Sans ExtraBold" panose="020B0503050000020004" pitchFamily="34" charset="0"/>
              </a:defRPr>
            </a:lvl1pPr>
          </a:lstStyle>
          <a:p>
            <a:r>
              <a:rPr lang="en-US"/>
              <a:t>Click to edit Master title style</a:t>
            </a:r>
          </a:p>
        </p:txBody>
      </p:sp>
      <p:sp>
        <p:nvSpPr>
          <p:cNvPr id="8" name="Text Placeholder 10">
            <a:extLst>
              <a:ext uri="{FF2B5EF4-FFF2-40B4-BE49-F238E27FC236}">
                <a16:creationId xmlns:a16="http://schemas.microsoft.com/office/drawing/2014/main" id="{282346B5-C687-1742-4984-285942F5012F}"/>
              </a:ext>
            </a:extLst>
          </p:cNvPr>
          <p:cNvSpPr>
            <a:spLocks noGrp="1"/>
          </p:cNvSpPr>
          <p:nvPr>
            <p:ph type="body" sz="quarter" idx="11"/>
          </p:nvPr>
        </p:nvSpPr>
        <p:spPr>
          <a:xfrm>
            <a:off x="649918" y="1346597"/>
            <a:ext cx="5449680" cy="4743450"/>
          </a:xfrm>
        </p:spPr>
        <p:txBody>
          <a:bodyPr anchor="ctr"/>
          <a:lstStyle>
            <a:lvl1pPr>
              <a:defRPr sz="2400" b="0" i="0">
                <a:solidFill>
                  <a:schemeClr val="tx2"/>
                </a:solidFill>
                <a:latin typeface="Fira Sans" panose="020B0503050000020004" pitchFamily="34" charset="0"/>
              </a:defRPr>
            </a:lvl1pPr>
            <a:lvl2pPr>
              <a:buClr>
                <a:schemeClr val="accent5"/>
              </a:buClr>
              <a:defRPr sz="2000" b="0" i="0">
                <a:solidFill>
                  <a:schemeClr val="tx2"/>
                </a:solidFill>
                <a:latin typeface="Fira Sans" panose="020B0503050000020004" pitchFamily="34" charset="0"/>
              </a:defRPr>
            </a:lvl2pPr>
            <a:lvl3pPr marL="642890" indent="-128579">
              <a:buClr>
                <a:schemeClr val="accent2"/>
              </a:buClr>
              <a:buFont typeface="Courier New" panose="02070309020205020404" pitchFamily="49" charset="0"/>
              <a:buChar char="o"/>
              <a:defRPr sz="2000" b="0" i="0">
                <a:solidFill>
                  <a:schemeClr val="tx2"/>
                </a:solidFill>
                <a:latin typeface="Fira Sans" panose="020B0503050000020004" pitchFamily="34" charset="0"/>
              </a:defRPr>
            </a:lvl3pPr>
            <a:lvl4pPr>
              <a:buClr>
                <a:schemeClr val="tx1"/>
              </a:buClr>
              <a:defRPr sz="2000" b="0" i="0">
                <a:solidFill>
                  <a:schemeClr val="tx1"/>
                </a:solidFill>
                <a:latin typeface="Fira Sans" panose="020B0503050000020004" pitchFamily="34" charset="0"/>
              </a:defRPr>
            </a:lvl4pPr>
            <a:lvl5pPr marL="1157201" indent="-128579">
              <a:buClr>
                <a:schemeClr val="tx1"/>
              </a:buClr>
              <a:buFont typeface="Courier New" panose="02070309020205020404" pitchFamily="49" charset="0"/>
              <a:buChar char="o"/>
              <a:defRPr sz="2000" b="0" i="0">
                <a:solidFill>
                  <a:schemeClr val="tx1"/>
                </a:solidFill>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DAC750B8-03FF-B1AF-A136-62CBCF8C77B6}"/>
              </a:ext>
            </a:extLst>
          </p:cNvPr>
          <p:cNvGrpSpPr/>
          <p:nvPr userDrawn="1"/>
        </p:nvGrpSpPr>
        <p:grpSpPr>
          <a:xfrm>
            <a:off x="-1" y="6244731"/>
            <a:ext cx="12192001" cy="613264"/>
            <a:chOff x="-1" y="6244737"/>
            <a:chExt cx="12192001" cy="613264"/>
          </a:xfrm>
        </p:grpSpPr>
        <p:sp>
          <p:nvSpPr>
            <p:cNvPr id="4" name="Rectangle 3">
              <a:extLst>
                <a:ext uri="{FF2B5EF4-FFF2-40B4-BE49-F238E27FC236}">
                  <a16:creationId xmlns:a16="http://schemas.microsoft.com/office/drawing/2014/main" id="{5E0B0D6B-7C8A-7C18-8E4B-B0D2B5B685CB}"/>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ooter Placeholder 4">
              <a:extLst>
                <a:ext uri="{FF2B5EF4-FFF2-40B4-BE49-F238E27FC236}">
                  <a16:creationId xmlns:a16="http://schemas.microsoft.com/office/drawing/2014/main" id="{5B2408B5-BE51-D466-426F-B46C3B96ACE4}"/>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293463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8AEE07-4168-5A48-AE8E-B951711122F4}"/>
              </a:ext>
            </a:extLst>
          </p:cNvPr>
          <p:cNvSpPr/>
          <p:nvPr userDrawn="1"/>
        </p:nvSpPr>
        <p:spPr>
          <a:xfrm>
            <a:off x="-1" y="5"/>
            <a:ext cx="12192000" cy="118825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a:extLst>
              <a:ext uri="{FF2B5EF4-FFF2-40B4-BE49-F238E27FC236}">
                <a16:creationId xmlns:a16="http://schemas.microsoft.com/office/drawing/2014/main" id="{BA2A66D6-B881-4444-8FD7-4EF8EAAABCC8}"/>
              </a:ext>
            </a:extLst>
          </p:cNvPr>
          <p:cNvGrpSpPr/>
          <p:nvPr userDrawn="1"/>
        </p:nvGrpSpPr>
        <p:grpSpPr>
          <a:xfrm>
            <a:off x="0" y="6246560"/>
            <a:ext cx="12192000" cy="613264"/>
            <a:chOff x="0" y="6244737"/>
            <a:chExt cx="12192000" cy="613264"/>
          </a:xfrm>
        </p:grpSpPr>
        <p:sp>
          <p:nvSpPr>
            <p:cNvPr id="12" name="Rectangle 11">
              <a:extLst>
                <a:ext uri="{FF2B5EF4-FFF2-40B4-BE49-F238E27FC236}">
                  <a16:creationId xmlns:a16="http://schemas.microsoft.com/office/drawing/2014/main" id="{D544FD77-7C03-5540-B3DE-151F838C6988}"/>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ooter Placeholder 4">
              <a:extLst>
                <a:ext uri="{FF2B5EF4-FFF2-40B4-BE49-F238E27FC236}">
                  <a16:creationId xmlns:a16="http://schemas.microsoft.com/office/drawing/2014/main" id="{D88068EC-9C76-CB4A-ACB3-D71713B03E46}"/>
                </a:ext>
              </a:extLst>
            </p:cNvPr>
            <p:cNvSpPr txBox="1">
              <a:spLocks/>
            </p:cNvSpPr>
            <p:nvPr userDrawn="1"/>
          </p:nvSpPr>
          <p:spPr>
            <a:xfrm>
              <a:off x="646329" y="6244737"/>
              <a:ext cx="10899355"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3" name="Text Placeholder 10">
            <a:extLst>
              <a:ext uri="{FF2B5EF4-FFF2-40B4-BE49-F238E27FC236}">
                <a16:creationId xmlns:a16="http://schemas.microsoft.com/office/drawing/2014/main" id="{B573D290-E2FA-F73E-3475-89E8697357BB}"/>
              </a:ext>
            </a:extLst>
          </p:cNvPr>
          <p:cNvSpPr>
            <a:spLocks noGrp="1"/>
          </p:cNvSpPr>
          <p:nvPr>
            <p:ph type="body" sz="quarter" idx="11"/>
          </p:nvPr>
        </p:nvSpPr>
        <p:spPr>
          <a:xfrm>
            <a:off x="649918" y="1346597"/>
            <a:ext cx="5449680" cy="4743450"/>
          </a:xfrm>
        </p:spPr>
        <p:txBody>
          <a:bodyPr anchor="ctr"/>
          <a:lstStyle>
            <a:lvl1pPr>
              <a:defRPr sz="2400" b="0" i="0">
                <a:solidFill>
                  <a:schemeClr val="tx2"/>
                </a:solidFill>
                <a:latin typeface="Fira Sans" panose="020B0503050000020004" pitchFamily="34" charset="0"/>
              </a:defRPr>
            </a:lvl1pPr>
            <a:lvl2pPr>
              <a:buClr>
                <a:schemeClr val="accent5"/>
              </a:buClr>
              <a:defRPr sz="2000" b="0" i="0">
                <a:solidFill>
                  <a:schemeClr val="tx2"/>
                </a:solidFill>
                <a:latin typeface="Fira Sans" panose="020B0503050000020004" pitchFamily="34" charset="0"/>
              </a:defRPr>
            </a:lvl2pPr>
            <a:lvl3pPr marL="642890" indent="-128579">
              <a:buClr>
                <a:schemeClr val="accent2"/>
              </a:buClr>
              <a:buFont typeface="Courier New" panose="02070309020205020404" pitchFamily="49" charset="0"/>
              <a:buChar char="o"/>
              <a:defRPr sz="2000" b="0" i="0">
                <a:solidFill>
                  <a:schemeClr val="tx2"/>
                </a:solidFill>
                <a:latin typeface="Fira Sans" panose="020B0503050000020004" pitchFamily="34" charset="0"/>
              </a:defRPr>
            </a:lvl3pPr>
            <a:lvl4pPr>
              <a:buClr>
                <a:schemeClr val="tx1"/>
              </a:buClr>
              <a:defRPr sz="2000" b="0" i="0">
                <a:solidFill>
                  <a:schemeClr val="tx1"/>
                </a:solidFill>
                <a:latin typeface="Fira Sans" panose="020B0503050000020004" pitchFamily="34" charset="0"/>
              </a:defRPr>
            </a:lvl4pPr>
            <a:lvl5pPr marL="1157201" indent="-128579">
              <a:buClr>
                <a:schemeClr val="tx1"/>
              </a:buClr>
              <a:buFont typeface="Courier New" panose="02070309020205020404" pitchFamily="49" charset="0"/>
              <a:buChar char="o"/>
              <a:defRPr sz="2000" b="0" i="0">
                <a:solidFill>
                  <a:schemeClr val="tx1"/>
                </a:solidFill>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E06DC7A6-78E9-4C90-416A-E4E9CB4533A5}"/>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1" i="0">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4" name="Group 3">
            <a:extLst>
              <a:ext uri="{FF2B5EF4-FFF2-40B4-BE49-F238E27FC236}">
                <a16:creationId xmlns:a16="http://schemas.microsoft.com/office/drawing/2014/main" id="{1437921A-AF9C-5A47-41B8-9F5D75D32E8D}"/>
              </a:ext>
            </a:extLst>
          </p:cNvPr>
          <p:cNvGrpSpPr/>
          <p:nvPr userDrawn="1"/>
        </p:nvGrpSpPr>
        <p:grpSpPr>
          <a:xfrm>
            <a:off x="-1" y="6244731"/>
            <a:ext cx="12192001" cy="613264"/>
            <a:chOff x="-1" y="6244737"/>
            <a:chExt cx="12192001" cy="613264"/>
          </a:xfrm>
        </p:grpSpPr>
        <p:sp>
          <p:nvSpPr>
            <p:cNvPr id="6" name="Rectangle 5">
              <a:extLst>
                <a:ext uri="{FF2B5EF4-FFF2-40B4-BE49-F238E27FC236}">
                  <a16:creationId xmlns:a16="http://schemas.microsoft.com/office/drawing/2014/main" id="{7BBF959F-FBA8-3F74-8FE4-DD4AE245F7CB}"/>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ooter Placeholder 4">
              <a:extLst>
                <a:ext uri="{FF2B5EF4-FFF2-40B4-BE49-F238E27FC236}">
                  <a16:creationId xmlns:a16="http://schemas.microsoft.com/office/drawing/2014/main" id="{0AA83647-EFDE-D379-650F-EFBB25E7EDAC}"/>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370194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6E185FA2-AE50-7DEB-82CE-C70A2A763FEF}"/>
              </a:ext>
            </a:extLst>
          </p:cNvPr>
          <p:cNvSpPr>
            <a:spLocks noGrp="1"/>
          </p:cNvSpPr>
          <p:nvPr>
            <p:ph type="title"/>
          </p:nvPr>
        </p:nvSpPr>
        <p:spPr>
          <a:xfrm>
            <a:off x="646329" y="396611"/>
            <a:ext cx="10899355" cy="793214"/>
          </a:xfrm>
          <a:prstGeom prst="rect">
            <a:avLst/>
          </a:prstGeom>
        </p:spPr>
        <p:txBody>
          <a:bodyPr vert="horz" wrap="square" lIns="0" tIns="0" rIns="0" bIns="0" rtlCol="0" anchor="ctr">
            <a:noAutofit/>
          </a:bodyPr>
          <a:lstStyle>
            <a:lvl1pPr algn="ctr">
              <a:defRPr sz="3200" b="1" i="0">
                <a:solidFill>
                  <a:schemeClr val="tx2"/>
                </a:solidFill>
                <a:latin typeface="Fira Sans ExtraBold" panose="020B0503050000020004" pitchFamily="34" charset="0"/>
                <a:ea typeface="Fira Sans ExtraBold" panose="020B0503050000020004" pitchFamily="34" charset="0"/>
              </a:defRPr>
            </a:lvl1pPr>
          </a:lstStyle>
          <a:p>
            <a:r>
              <a:rPr lang="en-US"/>
              <a:t>Click to edit Master title style</a:t>
            </a:r>
          </a:p>
        </p:txBody>
      </p:sp>
      <p:grpSp>
        <p:nvGrpSpPr>
          <p:cNvPr id="10" name="Group 9">
            <a:extLst>
              <a:ext uri="{FF2B5EF4-FFF2-40B4-BE49-F238E27FC236}">
                <a16:creationId xmlns:a16="http://schemas.microsoft.com/office/drawing/2014/main" id="{4CD12245-FDB9-E145-B864-EA7665721D97}"/>
              </a:ext>
            </a:extLst>
          </p:cNvPr>
          <p:cNvGrpSpPr/>
          <p:nvPr userDrawn="1"/>
        </p:nvGrpSpPr>
        <p:grpSpPr>
          <a:xfrm>
            <a:off x="0" y="6246560"/>
            <a:ext cx="12192000" cy="613264"/>
            <a:chOff x="0" y="6244737"/>
            <a:chExt cx="12192000" cy="613264"/>
          </a:xfrm>
        </p:grpSpPr>
        <p:sp>
          <p:nvSpPr>
            <p:cNvPr id="12" name="Rectangle 11">
              <a:extLst>
                <a:ext uri="{FF2B5EF4-FFF2-40B4-BE49-F238E27FC236}">
                  <a16:creationId xmlns:a16="http://schemas.microsoft.com/office/drawing/2014/main" id="{B243A362-568C-954B-8E60-F49E368BD16F}"/>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ooter Placeholder 4">
              <a:extLst>
                <a:ext uri="{FF2B5EF4-FFF2-40B4-BE49-F238E27FC236}">
                  <a16:creationId xmlns:a16="http://schemas.microsoft.com/office/drawing/2014/main" id="{1B4681B3-D003-1544-98F6-8BF4C2689BA3}"/>
                </a:ext>
              </a:extLst>
            </p:cNvPr>
            <p:cNvSpPr txBox="1">
              <a:spLocks/>
            </p:cNvSpPr>
            <p:nvPr userDrawn="1"/>
          </p:nvSpPr>
          <p:spPr>
            <a:xfrm>
              <a:off x="646329" y="6244737"/>
              <a:ext cx="10899355"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5" name="Text Placeholder 10">
            <a:extLst>
              <a:ext uri="{FF2B5EF4-FFF2-40B4-BE49-F238E27FC236}">
                <a16:creationId xmlns:a16="http://schemas.microsoft.com/office/drawing/2014/main" id="{CA7073D7-D3DE-299D-27B4-BC11EB777273}"/>
              </a:ext>
            </a:extLst>
          </p:cNvPr>
          <p:cNvSpPr>
            <a:spLocks noGrp="1"/>
          </p:cNvSpPr>
          <p:nvPr>
            <p:ph type="body" sz="quarter" idx="11"/>
          </p:nvPr>
        </p:nvSpPr>
        <p:spPr>
          <a:xfrm>
            <a:off x="649918" y="1346597"/>
            <a:ext cx="5449680" cy="4743450"/>
          </a:xfrm>
        </p:spPr>
        <p:txBody>
          <a:bodyPr anchor="ctr"/>
          <a:lstStyle>
            <a:lvl1pPr>
              <a:defRPr sz="2400" b="0" i="0">
                <a:solidFill>
                  <a:schemeClr val="tx2"/>
                </a:solidFill>
                <a:latin typeface="Fira Sans" panose="020B0503050000020004" pitchFamily="34" charset="0"/>
              </a:defRPr>
            </a:lvl1pPr>
            <a:lvl2pPr>
              <a:buClr>
                <a:schemeClr val="accent5"/>
              </a:buClr>
              <a:defRPr sz="2000" b="0" i="0">
                <a:solidFill>
                  <a:schemeClr val="tx2"/>
                </a:solidFill>
                <a:latin typeface="Fira Sans" panose="020B0503050000020004" pitchFamily="34" charset="0"/>
              </a:defRPr>
            </a:lvl2pPr>
            <a:lvl3pPr marL="642890" indent="-128579">
              <a:buClr>
                <a:schemeClr val="accent2"/>
              </a:buClr>
              <a:buFont typeface="Courier New" panose="02070309020205020404" pitchFamily="49" charset="0"/>
              <a:buChar char="o"/>
              <a:defRPr sz="2000" b="0" i="0">
                <a:solidFill>
                  <a:schemeClr val="tx2"/>
                </a:solidFill>
                <a:latin typeface="Fira Sans" panose="020B0503050000020004" pitchFamily="34" charset="0"/>
              </a:defRPr>
            </a:lvl3pPr>
            <a:lvl4pPr>
              <a:buClr>
                <a:schemeClr val="tx1"/>
              </a:buClr>
              <a:defRPr sz="2000" b="0" i="0">
                <a:solidFill>
                  <a:schemeClr val="tx1"/>
                </a:solidFill>
                <a:latin typeface="Fira Sans" panose="020B0503050000020004" pitchFamily="34" charset="0"/>
              </a:defRPr>
            </a:lvl4pPr>
            <a:lvl5pPr marL="1157201" indent="-128579">
              <a:buClr>
                <a:schemeClr val="tx1"/>
              </a:buClr>
              <a:buFont typeface="Courier New" panose="02070309020205020404" pitchFamily="49" charset="0"/>
              <a:buChar char="o"/>
              <a:defRPr sz="2000" b="0" i="0">
                <a:solidFill>
                  <a:schemeClr val="tx1"/>
                </a:solidFill>
                <a:latin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45046DF4-EF7B-11F0-97B2-A842E4085EEB}"/>
              </a:ext>
            </a:extLst>
          </p:cNvPr>
          <p:cNvGrpSpPr/>
          <p:nvPr userDrawn="1"/>
        </p:nvGrpSpPr>
        <p:grpSpPr>
          <a:xfrm>
            <a:off x="-1" y="6244731"/>
            <a:ext cx="12192001" cy="613264"/>
            <a:chOff x="-1" y="6244737"/>
            <a:chExt cx="12192001" cy="613264"/>
          </a:xfrm>
        </p:grpSpPr>
        <p:sp>
          <p:nvSpPr>
            <p:cNvPr id="3" name="Rectangle 2">
              <a:extLst>
                <a:ext uri="{FF2B5EF4-FFF2-40B4-BE49-F238E27FC236}">
                  <a16:creationId xmlns:a16="http://schemas.microsoft.com/office/drawing/2014/main" id="{8ECD7A9C-5F91-3209-1622-A35017BE31EC}"/>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ooter Placeholder 4">
              <a:extLst>
                <a:ext uri="{FF2B5EF4-FFF2-40B4-BE49-F238E27FC236}">
                  <a16:creationId xmlns:a16="http://schemas.microsoft.com/office/drawing/2014/main" id="{3107E2A4-2671-6256-4F8B-1FD51B27D11B}"/>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285393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CD12245-FDB9-E145-B864-EA7665721D97}"/>
              </a:ext>
            </a:extLst>
          </p:cNvPr>
          <p:cNvGrpSpPr/>
          <p:nvPr userDrawn="1"/>
        </p:nvGrpSpPr>
        <p:grpSpPr>
          <a:xfrm>
            <a:off x="0" y="6246560"/>
            <a:ext cx="12192000" cy="613264"/>
            <a:chOff x="0" y="6244737"/>
            <a:chExt cx="12192000" cy="613264"/>
          </a:xfrm>
        </p:grpSpPr>
        <p:sp>
          <p:nvSpPr>
            <p:cNvPr id="12" name="Rectangle 11">
              <a:extLst>
                <a:ext uri="{FF2B5EF4-FFF2-40B4-BE49-F238E27FC236}">
                  <a16:creationId xmlns:a16="http://schemas.microsoft.com/office/drawing/2014/main" id="{B243A362-568C-954B-8E60-F49E368BD16F}"/>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ooter Placeholder 4">
              <a:extLst>
                <a:ext uri="{FF2B5EF4-FFF2-40B4-BE49-F238E27FC236}">
                  <a16:creationId xmlns:a16="http://schemas.microsoft.com/office/drawing/2014/main" id="{1B4681B3-D003-1544-98F6-8BF4C2689BA3}"/>
                </a:ext>
              </a:extLst>
            </p:cNvPr>
            <p:cNvSpPr txBox="1">
              <a:spLocks/>
            </p:cNvSpPr>
            <p:nvPr userDrawn="1"/>
          </p:nvSpPr>
          <p:spPr>
            <a:xfrm>
              <a:off x="637606" y="6244737"/>
              <a:ext cx="10908078"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100" b="0" u="none">
                  <a:latin typeface="Fira Sans" panose="020B0503050000020004" pitchFamily="34" charset="0"/>
                </a:rPr>
                <a:t>Learn how Texas hospitals can champion change in breastfeeding outcomes, </a:t>
              </a:r>
              <a:r>
                <a:rPr lang="en-US" sz="1100" b="1" i="0" u="none">
                  <a:latin typeface="Fira Sans" panose="020B0503050000020004" pitchFamily="34" charset="0"/>
                </a:rPr>
                <a:t>Right from the Start</a:t>
              </a:r>
              <a:r>
                <a:rPr lang="en-US" sz="1100" b="0" u="none">
                  <a:latin typeface="Fira Sans" panose="020B0503050000020004" pitchFamily="34" charset="0"/>
                </a:rPr>
                <a:t>.                              Learn more at: </a:t>
              </a:r>
              <a:r>
                <a:rPr lang="en-US" sz="1100" b="0" u="sng">
                  <a:solidFill>
                    <a:schemeClr val="accent4"/>
                  </a:solidFill>
                  <a:latin typeface="Fira Sans" panose="020B0503050000020004" pitchFamily="34" charset="0"/>
                </a:rPr>
                <a:t>dshs.texas.gov/</a:t>
              </a:r>
              <a:r>
                <a:rPr lang="en-US" sz="1100" b="1" u="sng" err="1">
                  <a:solidFill>
                    <a:schemeClr val="accent4"/>
                  </a:solidFill>
                  <a:latin typeface="Fira Sans" panose="020B0503050000020004" pitchFamily="34" charset="0"/>
                </a:rPr>
                <a:t>BreastfeedingAwareness</a:t>
              </a:r>
              <a:endParaRPr lang="en-US" sz="1100" b="1" u="sng">
                <a:solidFill>
                  <a:schemeClr val="accent4"/>
                </a:solidFill>
                <a:latin typeface="Fira Sans" panose="020B0503050000020004" pitchFamily="34" charset="0"/>
              </a:endParaRPr>
            </a:p>
          </p:txBody>
        </p:sp>
      </p:grpSp>
      <p:sp>
        <p:nvSpPr>
          <p:cNvPr id="2" name="Title Placeholder 1">
            <a:extLst>
              <a:ext uri="{FF2B5EF4-FFF2-40B4-BE49-F238E27FC236}">
                <a16:creationId xmlns:a16="http://schemas.microsoft.com/office/drawing/2014/main" id="{C0A08449-B2ED-6BB5-5984-D822E3B22681}"/>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lvl1pPr algn="ctr">
              <a:defRPr b="0" i="0">
                <a:solidFill>
                  <a:schemeClr val="tx2"/>
                </a:solidFill>
                <a:latin typeface="Fira Sans ExtraBold" panose="020B0503050000020004" pitchFamily="34" charset="0"/>
                <a:ea typeface="Fira Sans ExtraBold" panose="020B05030500000200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23A3116-D24B-163A-592B-3CC35F8CFD28}"/>
              </a:ext>
            </a:extLst>
          </p:cNvPr>
          <p:cNvSpPr>
            <a:spLocks noGrp="1"/>
          </p:cNvSpPr>
          <p:nvPr>
            <p:ph idx="14"/>
          </p:nvPr>
        </p:nvSpPr>
        <p:spPr>
          <a:xfrm>
            <a:off x="2091545" y="2332643"/>
            <a:ext cx="9454138" cy="3518276"/>
          </a:xfrm>
          <a:prstGeom prst="roundRect">
            <a:avLst/>
          </a:prstGeom>
          <a:solidFill>
            <a:schemeClr val="bg1"/>
          </a:solidFill>
        </p:spPr>
        <p:txBody>
          <a:bodyPr lIns="2448000" tIns="251999" rIns="251999" bIns="251999" anchor="ctr"/>
          <a:lstStyle>
            <a:lvl1pPr algn="l">
              <a:buClr>
                <a:schemeClr val="accent5"/>
              </a:buClr>
              <a:defRPr sz="2400" b="0" i="0">
                <a:solidFill>
                  <a:schemeClr val="tx2"/>
                </a:solidFill>
                <a:latin typeface="Fira Sans" panose="020B0503050000020004" pitchFamily="34" charset="0"/>
              </a:defRPr>
            </a:lvl1pPr>
            <a:lvl2pPr>
              <a:buClr>
                <a:schemeClr val="accent5"/>
              </a:buClr>
              <a:defRPr b="0" i="0">
                <a:solidFill>
                  <a:schemeClr val="tx2"/>
                </a:solidFill>
                <a:latin typeface="Fira Sans" panose="020B0503050000020004" pitchFamily="34" charset="0"/>
                <a:ea typeface="Fira Sans" panose="020B0503050000020004" pitchFamily="34" charset="0"/>
              </a:defRPr>
            </a:lvl2pPr>
            <a:lvl3pPr>
              <a:defRPr b="0" i="0">
                <a:solidFill>
                  <a:schemeClr val="tx1"/>
                </a:solidFill>
                <a:latin typeface="Fira Sans" panose="020B0503050000020004" pitchFamily="34" charset="0"/>
                <a:ea typeface="Fira Sans" panose="020B0503050000020004" pitchFamily="34" charset="0"/>
              </a:defRPr>
            </a:lvl3pPr>
            <a:lvl4pPr>
              <a:defRPr b="0" i="0">
                <a:solidFill>
                  <a:schemeClr val="tx1"/>
                </a:solidFill>
                <a:latin typeface="Fira Sans" panose="020B0503050000020004" pitchFamily="34" charset="0"/>
                <a:ea typeface="Fira Sans" panose="020B0503050000020004" pitchFamily="34" charset="0"/>
              </a:defRPr>
            </a:lvl4pPr>
            <a:lvl5pPr>
              <a:defRPr b="0" i="0">
                <a:solidFill>
                  <a:schemeClr val="tx1"/>
                </a:solidFill>
                <a:latin typeface="Fira Sans" panose="020B0503050000020004" pitchFamily="34" charset="0"/>
                <a:ea typeface="Fira Sans" panose="020B050305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CB000216-5BD7-CD96-5E0C-609D2DC37236}"/>
              </a:ext>
            </a:extLst>
          </p:cNvPr>
          <p:cNvSpPr>
            <a:spLocks noGrp="1"/>
          </p:cNvSpPr>
          <p:nvPr>
            <p:ph type="body" idx="1"/>
          </p:nvPr>
        </p:nvSpPr>
        <p:spPr>
          <a:xfrm>
            <a:off x="646328" y="1258389"/>
            <a:ext cx="10899355" cy="823912"/>
          </a:xfrm>
          <a:prstGeom prst="rect">
            <a:avLst/>
          </a:prstGeom>
        </p:spPr>
        <p:txBody>
          <a:bodyPr anchor="ctr">
            <a:normAutofit/>
          </a:bodyPr>
          <a:lstStyle>
            <a:lvl1pPr marL="0" indent="0" algn="ctr">
              <a:buNone/>
              <a:defRPr sz="2400" b="1" i="0">
                <a:solidFill>
                  <a:schemeClr val="accent1"/>
                </a:solidFill>
                <a:latin typeface="Fira Sans ExtraBold" panose="020B0503050000020004" pitchFamily="34" charset="0"/>
                <a:ea typeface="Fira Sans ExtraBold" panose="020B0503050000020004" pitchFamily="34" charset="0"/>
              </a:defRPr>
            </a:lvl1pPr>
            <a:lvl2pPr marL="257156" indent="0">
              <a:buNone/>
              <a:defRPr sz="1125" b="1"/>
            </a:lvl2pPr>
            <a:lvl3pPr marL="514312" indent="0">
              <a:buNone/>
              <a:defRPr sz="1013" b="1"/>
            </a:lvl3pPr>
            <a:lvl4pPr marL="771467" indent="0">
              <a:buNone/>
              <a:defRPr sz="900" b="1"/>
            </a:lvl4pPr>
            <a:lvl5pPr marL="1028624" indent="0">
              <a:buNone/>
              <a:defRPr sz="900" b="1"/>
            </a:lvl5pPr>
            <a:lvl6pPr marL="1285780" indent="0">
              <a:buNone/>
              <a:defRPr sz="900" b="1"/>
            </a:lvl6pPr>
            <a:lvl7pPr marL="1542935" indent="0">
              <a:buNone/>
              <a:defRPr sz="900" b="1"/>
            </a:lvl7pPr>
            <a:lvl8pPr marL="1800090" indent="0">
              <a:buNone/>
              <a:defRPr sz="900" b="1"/>
            </a:lvl8pPr>
            <a:lvl9pPr marL="2057246" indent="0">
              <a:buNone/>
              <a:defRPr sz="900" b="1"/>
            </a:lvl9pPr>
          </a:lstStyle>
          <a:p>
            <a:pPr lvl="0"/>
            <a:r>
              <a:rPr lang="en-US"/>
              <a:t>Click to edit Master text styles</a:t>
            </a:r>
          </a:p>
        </p:txBody>
      </p:sp>
      <p:sp>
        <p:nvSpPr>
          <p:cNvPr id="6" name="Picture Placeholder 7">
            <a:extLst>
              <a:ext uri="{FF2B5EF4-FFF2-40B4-BE49-F238E27FC236}">
                <a16:creationId xmlns:a16="http://schemas.microsoft.com/office/drawing/2014/main" id="{1433015F-2C5B-8470-B631-713C70BED494}"/>
              </a:ext>
            </a:extLst>
          </p:cNvPr>
          <p:cNvSpPr>
            <a:spLocks noGrp="1"/>
          </p:cNvSpPr>
          <p:nvPr>
            <p:ph type="pic" sz="quarter" idx="15"/>
          </p:nvPr>
        </p:nvSpPr>
        <p:spPr>
          <a:xfrm>
            <a:off x="637606" y="2161381"/>
            <a:ext cx="3860800" cy="3860800"/>
          </a:xfrm>
          <a:prstGeom prst="ellipse">
            <a:avLst/>
          </a:prstGeom>
          <a:solidFill>
            <a:schemeClr val="accent1"/>
          </a:solidFill>
        </p:spPr>
        <p:txBody>
          <a:bodyPr anchor="ctr"/>
          <a:lstStyle>
            <a:lvl1pPr algn="ctr">
              <a:defRPr b="0" i="0">
                <a:solidFill>
                  <a:schemeClr val="bg1"/>
                </a:solidFill>
                <a:latin typeface="Fira Sans" panose="020B0503050000020004" pitchFamily="34" charset="0"/>
              </a:defRPr>
            </a:lvl1pPr>
          </a:lstStyle>
          <a:p>
            <a:r>
              <a:rPr lang="en-US"/>
              <a:t>Click icon to add picture</a:t>
            </a:r>
          </a:p>
        </p:txBody>
      </p:sp>
      <p:grpSp>
        <p:nvGrpSpPr>
          <p:cNvPr id="5" name="Group 4">
            <a:extLst>
              <a:ext uri="{FF2B5EF4-FFF2-40B4-BE49-F238E27FC236}">
                <a16:creationId xmlns:a16="http://schemas.microsoft.com/office/drawing/2014/main" id="{828D6413-CA43-1EF3-95BF-9E9A59835EE6}"/>
              </a:ext>
            </a:extLst>
          </p:cNvPr>
          <p:cNvGrpSpPr/>
          <p:nvPr userDrawn="1"/>
        </p:nvGrpSpPr>
        <p:grpSpPr>
          <a:xfrm>
            <a:off x="-1" y="6244731"/>
            <a:ext cx="12192001" cy="613264"/>
            <a:chOff x="-1" y="6244737"/>
            <a:chExt cx="12192001" cy="613264"/>
          </a:xfrm>
        </p:grpSpPr>
        <p:sp>
          <p:nvSpPr>
            <p:cNvPr id="7" name="Rectangle 6">
              <a:extLst>
                <a:ext uri="{FF2B5EF4-FFF2-40B4-BE49-F238E27FC236}">
                  <a16:creationId xmlns:a16="http://schemas.microsoft.com/office/drawing/2014/main" id="{41D3CDB8-F208-6236-B776-2D665BBBEB93}"/>
                </a:ext>
              </a:extLst>
            </p:cNvPr>
            <p:cNvSpPr/>
            <p:nvPr userDrawn="1"/>
          </p:nvSpPr>
          <p:spPr>
            <a:xfrm>
              <a:off x="0" y="6246565"/>
              <a:ext cx="12192000" cy="6114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ooter Placeholder 4">
              <a:extLst>
                <a:ext uri="{FF2B5EF4-FFF2-40B4-BE49-F238E27FC236}">
                  <a16:creationId xmlns:a16="http://schemas.microsoft.com/office/drawing/2014/main" id="{3F9CA982-21DC-ACC3-754F-A9F19A1A5F00}"/>
                </a:ext>
              </a:extLst>
            </p:cNvPr>
            <p:cNvSpPr txBox="1">
              <a:spLocks/>
            </p:cNvSpPr>
            <p:nvPr userDrawn="1"/>
          </p:nvSpPr>
          <p:spPr>
            <a:xfrm>
              <a:off x="-1" y="6244737"/>
              <a:ext cx="12192000" cy="611436"/>
            </a:xfrm>
            <a:prstGeom prst="rect">
              <a:avLst/>
            </a:prstGeom>
          </p:spPr>
          <p:txBody>
            <a:bodyPr vert="horz" wrap="square" lIns="0" tIns="0" rIns="0" bIns="0" rtlCol="0" anchor="ctr"/>
            <a:lstStyle>
              <a:defPPr>
                <a:defRPr lang="en-MX"/>
              </a:defPPr>
              <a:lvl1pPr marL="0" algn="r" defTabSz="914400" rtl="0" eaLnBrk="1" latinLnBrk="0" hangingPunct="1">
                <a:spcAft>
                  <a:spcPts val="450"/>
                </a:spcAft>
                <a:defRPr sz="1400" b="0" i="0" kern="1200">
                  <a:solidFill>
                    <a:schemeClr val="bg1"/>
                  </a:solidFill>
                  <a:latin typeface="+mn-lt"/>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Aft>
                  <a:spcPts val="0"/>
                </a:spcAft>
              </a:pPr>
              <a:r>
                <a:rPr lang="en-US" sz="1200" b="0" u="none" dirty="0">
                  <a:latin typeface="Fira Sans" panose="020B0503050000020004" pitchFamily="34" charset="0"/>
                </a:rPr>
                <a:t>                                                                                                                                                                                  Más </a:t>
              </a:r>
              <a:r>
                <a:rPr lang="en-US" sz="1200" b="0" u="none" dirty="0" err="1">
                  <a:latin typeface="Fira Sans" panose="020B0503050000020004" pitchFamily="34" charset="0"/>
                </a:rPr>
                <a:t>información</a:t>
              </a:r>
              <a:r>
                <a:rPr lang="en-US" sz="1200" b="0" u="none" dirty="0">
                  <a:latin typeface="Fira Sans" panose="020B0503050000020004" pitchFamily="34" charset="0"/>
                </a:rPr>
                <a:t>: </a:t>
              </a:r>
              <a:r>
                <a:rPr lang="en-US" sz="1200" b="0"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dshs.texas.gov/</a:t>
              </a:r>
              <a:r>
                <a:rPr lang="en-US" sz="1200" b="1" i="0" kern="1200" dirty="0">
                  <a:solidFill>
                    <a:schemeClr val="accent4"/>
                  </a:solidFill>
                  <a:effectLst/>
                  <a:latin typeface="Fira Sans" panose="020B05030500000200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ConociendoLactanciaMaterna</a:t>
              </a:r>
              <a:endParaRPr lang="en-US" sz="1200" b="1" u="sng" dirty="0">
                <a:solidFill>
                  <a:schemeClr val="accent4"/>
                </a:solidFill>
                <a:latin typeface="Fira Sans" panose="020B0503050000020004" pitchFamily="34" charset="0"/>
              </a:endParaRPr>
            </a:p>
          </p:txBody>
        </p:sp>
      </p:grpSp>
    </p:spTree>
    <p:extLst>
      <p:ext uri="{BB962C8B-B14F-4D97-AF65-F5344CB8AC3E}">
        <p14:creationId xmlns:p14="http://schemas.microsoft.com/office/powerpoint/2010/main" val="11356622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C0A91F-B93A-3444-6EC7-557366A8F244}"/>
              </a:ext>
            </a:extLst>
          </p:cNvPr>
          <p:cNvSpPr>
            <a:spLocks noGrp="1"/>
          </p:cNvSpPr>
          <p:nvPr>
            <p:ph type="body" idx="1"/>
          </p:nvPr>
        </p:nvSpPr>
        <p:spPr>
          <a:xfrm>
            <a:off x="646329" y="1321505"/>
            <a:ext cx="5449671" cy="478854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30A6E08A-E901-808E-2CC8-561E542456BB}"/>
              </a:ext>
            </a:extLst>
          </p:cNvPr>
          <p:cNvSpPr>
            <a:spLocks noGrp="1"/>
          </p:cNvSpPr>
          <p:nvPr>
            <p:ph type="title"/>
          </p:nvPr>
        </p:nvSpPr>
        <p:spPr>
          <a:xfrm>
            <a:off x="646329" y="214833"/>
            <a:ext cx="10899355" cy="793214"/>
          </a:xfrm>
          <a:prstGeom prst="rect">
            <a:avLst/>
          </a:prstGeom>
        </p:spPr>
        <p:txBody>
          <a:bodyPr vert="horz" wrap="square" lIns="0" tIns="0" rIns="0" bIns="0" rtlCol="0" anchor="ctr">
            <a:noAutofit/>
          </a:bodyPr>
          <a:lstStyle/>
          <a:p>
            <a:r>
              <a:rPr lang="en-US"/>
              <a:t>Click to edit Master title style</a:t>
            </a:r>
          </a:p>
        </p:txBody>
      </p:sp>
    </p:spTree>
    <p:extLst>
      <p:ext uri="{BB962C8B-B14F-4D97-AF65-F5344CB8AC3E}">
        <p14:creationId xmlns:p14="http://schemas.microsoft.com/office/powerpoint/2010/main" val="1282808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sldNum="0" hdr="0" dt="0"/>
  <p:txStyles>
    <p:titleStyle>
      <a:lvl1pPr algn="l" defTabSz="514312" rtl="0" eaLnBrk="1" latinLnBrk="0" hangingPunct="1">
        <a:lnSpc>
          <a:spcPct val="90000"/>
        </a:lnSpc>
        <a:spcBef>
          <a:spcPct val="0"/>
        </a:spcBef>
        <a:buNone/>
        <a:defRPr sz="3200" b="0" i="0" kern="1200">
          <a:solidFill>
            <a:schemeClr val="bg1"/>
          </a:solidFill>
          <a:latin typeface="Fira Sans Medium" panose="020B0503050000020004" pitchFamily="34" charset="0"/>
          <a:ea typeface="+mj-ea"/>
          <a:cs typeface="Calibri" panose="020F0502020204030204" pitchFamily="34" charset="0"/>
        </a:defRPr>
      </a:lvl1pPr>
    </p:titleStyle>
    <p:body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MX"/>
      </a:defPPr>
      <a:lvl1pPr marL="0" algn="l" defTabSz="514312" rtl="0" eaLnBrk="1" latinLnBrk="0" hangingPunct="1">
        <a:defRPr sz="1013" kern="1200">
          <a:solidFill>
            <a:schemeClr val="tx1"/>
          </a:solidFill>
          <a:latin typeface="+mn-lt"/>
          <a:ea typeface="+mn-ea"/>
          <a:cs typeface="+mn-cs"/>
        </a:defRPr>
      </a:lvl1pPr>
      <a:lvl2pPr marL="257156" algn="l" defTabSz="514312" rtl="0" eaLnBrk="1" latinLnBrk="0" hangingPunct="1">
        <a:defRPr sz="1013" kern="1200">
          <a:solidFill>
            <a:schemeClr val="tx1"/>
          </a:solidFill>
          <a:latin typeface="+mn-lt"/>
          <a:ea typeface="+mn-ea"/>
          <a:cs typeface="+mn-cs"/>
        </a:defRPr>
      </a:lvl2pPr>
      <a:lvl3pPr marL="514312" algn="l" defTabSz="514312" rtl="0" eaLnBrk="1" latinLnBrk="0" hangingPunct="1">
        <a:defRPr sz="1013" kern="1200">
          <a:solidFill>
            <a:schemeClr val="tx1"/>
          </a:solidFill>
          <a:latin typeface="+mn-lt"/>
          <a:ea typeface="+mn-ea"/>
          <a:cs typeface="+mn-cs"/>
        </a:defRPr>
      </a:lvl3pPr>
      <a:lvl4pPr marL="771467" algn="l" defTabSz="514312" rtl="0" eaLnBrk="1" latinLnBrk="0" hangingPunct="1">
        <a:defRPr sz="1013" kern="1200">
          <a:solidFill>
            <a:schemeClr val="tx1"/>
          </a:solidFill>
          <a:latin typeface="+mn-lt"/>
          <a:ea typeface="+mn-ea"/>
          <a:cs typeface="+mn-cs"/>
        </a:defRPr>
      </a:lvl4pPr>
      <a:lvl5pPr marL="1028624" algn="l" defTabSz="514312" rtl="0" eaLnBrk="1" latinLnBrk="0" hangingPunct="1">
        <a:defRPr sz="1013" kern="1200">
          <a:solidFill>
            <a:schemeClr val="tx1"/>
          </a:solidFill>
          <a:latin typeface="+mn-lt"/>
          <a:ea typeface="+mn-ea"/>
          <a:cs typeface="+mn-cs"/>
        </a:defRPr>
      </a:lvl5pPr>
      <a:lvl6pPr marL="1285780" algn="l" defTabSz="514312" rtl="0" eaLnBrk="1" latinLnBrk="0" hangingPunct="1">
        <a:defRPr sz="1013" kern="1200">
          <a:solidFill>
            <a:schemeClr val="tx1"/>
          </a:solidFill>
          <a:latin typeface="+mn-lt"/>
          <a:ea typeface="+mn-ea"/>
          <a:cs typeface="+mn-cs"/>
        </a:defRPr>
      </a:lvl6pPr>
      <a:lvl7pPr marL="1542935" algn="l" defTabSz="514312" rtl="0" eaLnBrk="1" latinLnBrk="0" hangingPunct="1">
        <a:defRPr sz="1013" kern="1200">
          <a:solidFill>
            <a:schemeClr val="tx1"/>
          </a:solidFill>
          <a:latin typeface="+mn-lt"/>
          <a:ea typeface="+mn-ea"/>
          <a:cs typeface="+mn-cs"/>
        </a:defRPr>
      </a:lvl7pPr>
      <a:lvl8pPr marL="1800090" algn="l" defTabSz="514312" rtl="0" eaLnBrk="1" latinLnBrk="0" hangingPunct="1">
        <a:defRPr sz="1013" kern="1200">
          <a:solidFill>
            <a:schemeClr val="tx1"/>
          </a:solidFill>
          <a:latin typeface="+mn-lt"/>
          <a:ea typeface="+mn-ea"/>
          <a:cs typeface="+mn-cs"/>
        </a:defRPr>
      </a:lvl8pPr>
      <a:lvl9pPr marL="2057246" algn="l" defTabSz="514312"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https://www.cadaonzacuenta.com/get-help/lactation-consultan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texastenstep.org/the-ten-steps/overview" TargetMode="External"/><Relationship Id="rId4" Type="http://schemas.openxmlformats.org/officeDocument/2006/relationships/hyperlink" Target="mailto:InfantHealth@dshs.texas.gov"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dshs.texas.gov/sites/default/files/healthytexasbabies/RFTS/New_BFAC_Leadership_Toolkit_Final_Web_Spanish.pdf" TargetMode="External"/><Relationship Id="rId13" Type="http://schemas.openxmlformats.org/officeDocument/2006/relationships/image" Target="../media/image27.jpg"/><Relationship Id="rId3" Type="http://schemas.openxmlformats.org/officeDocument/2006/relationships/hyperlink" Target="https://www.dshs.texas.gov/es/maternal-child-health/programs-activities-maternal-child-health/right-start" TargetMode="External"/><Relationship Id="rId7" Type="http://schemas.openxmlformats.org/officeDocument/2006/relationships/image" Target="../media/image8.png"/><Relationship Id="rId12"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5.jpeg"/><Relationship Id="rId11" Type="http://schemas.openxmlformats.org/officeDocument/2006/relationships/hyperlink" Target="https://www.dshs.texas.gov/sites/default/files/healthytexasbabies/RFTS/BFAC-Frames-Spa.zip" TargetMode="External"/><Relationship Id="rId5" Type="http://schemas.openxmlformats.org/officeDocument/2006/relationships/image" Target="../media/image6.png"/><Relationship Id="rId10" Type="http://schemas.openxmlformats.org/officeDocument/2006/relationships/hyperlink" Target="https://www.dshs.texas.gov/sites/default/files/healthytexasbabies/RFTS/BFAC-Banners-Spn.zip" TargetMode="External"/><Relationship Id="rId4" Type="http://schemas.openxmlformats.org/officeDocument/2006/relationships/image" Target="../media/image24.jpeg"/><Relationship Id="rId9" Type="http://schemas.openxmlformats.org/officeDocument/2006/relationships/hyperlink" Target="https://www.dshs.texas.gov/sites/default/files/healthytexasbabies/RFTS/New_BFAC_Staff_Toolkit_Final_Web_Spanish.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dshs.texas.gov/sites/default/files/healthytexasbabies/RFTS/Spanish-BFAC-RFTS-State-National-Resources-Web.pdf" TargetMode="External"/><Relationship Id="rId7"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28.jpeg"/><Relationship Id="rId5" Type="http://schemas.openxmlformats.org/officeDocument/2006/relationships/hyperlink" Target="https://www.dshs.texas.gov/sites/default/files/healthytexasbabies/RFTS/Spanish-BFAC-Team_Building-One-Pager.pdf" TargetMode="External"/><Relationship Id="rId4" Type="http://schemas.openxmlformats.org/officeDocument/2006/relationships/hyperlink" Target="https://www.dshs.texas.gov/sites/default/files/healthytexasbabies/RFTS/Spanish-BFAC-Becoming-BF-Champion-One-pager-Web.pdf"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dshs.texas.gov/es/maternal-child-health/healthy-texas-mothers-babies/moms-to-be/safe-infant-sleep/communities" TargetMode="External"/><Relationship Id="rId3" Type="http://schemas.openxmlformats.org/officeDocument/2006/relationships/hyperlink" Target="https://www.dshs.texas.gov/maternal-child-health/healthy-texas-mothers-babies/local-coalitions" TargetMode="External"/><Relationship Id="rId7" Type="http://schemas.openxmlformats.org/officeDocument/2006/relationships/hyperlink" Target="https://www.dshs.texas.gov/sites/default/files/healthytexasbabies/RFTS/Spanish-BFAC-RFTS-State-National-Resources-Web.pdf" TargetMode="Externa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hyperlink" Target="https://www.dshs.texas.gov/es/maternal-child-health/programs-activities-maternal-child-health/texas-mother-friendly-worksite/outreach-partners" TargetMode="External"/><Relationship Id="rId5" Type="http://schemas.openxmlformats.org/officeDocument/2006/relationships/hyperlink" Target="https://texastenstep.org/" TargetMode="External"/><Relationship Id="rId4" Type="http://schemas.openxmlformats.org/officeDocument/2006/relationships/hyperlink" Target="https://hcpbreastfeeding.com/index.php/" TargetMode="External"/><Relationship Id="rId9" Type="http://schemas.openxmlformats.org/officeDocument/2006/relationships/hyperlink" Target="https://www.txhealthsteps.com/course/3018"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dshs.texas.gov/es/maternal-child-health/programs-activities-maternal-child-health/texas-mother-friendly-worksite/employees" TargetMode="External"/><Relationship Id="rId3" Type="http://schemas.openxmlformats.org/officeDocument/2006/relationships/hyperlink" Target="https://texaswic.org/es/lactancia-materna/estamos-aqui-para-ayudarte" TargetMode="External"/><Relationship Id="rId7" Type="http://schemas.openxmlformats.org/officeDocument/2006/relationships/hyperlink" Target="https://www.dshs.texas.gov/es/maternal-child-health/healthy-texas-mothers-babies/moms-to-be/safe-infant-sleep/parents-and-caregivers"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hyperlink" Target="https://texastenstep.org/find-a-facility/texas-ten-step-directory" TargetMode="External"/><Relationship Id="rId5" Type="http://schemas.openxmlformats.org/officeDocument/2006/relationships/hyperlink" Target="https://www.cadaonzacuenta.com/get-help/lactation-consultants/" TargetMode="External"/><Relationship Id="rId4" Type="http://schemas.openxmlformats.org/officeDocument/2006/relationships/hyperlink" Target="https://www.cadaonzacuenta.com/" TargetMode="External"/><Relationship Id="rId9"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hyperlink" Target="https://www.mynethealth.org/departments/women-infants-and-children-wic/peer-dad-dream-healthy-babies/peer-dad"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breastfeedingcontinuityofcare.org/blueprin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CB60-F385-B542-A981-AF2AB3569F76}"/>
              </a:ext>
            </a:extLst>
          </p:cNvPr>
          <p:cNvSpPr>
            <a:spLocks noGrp="1"/>
          </p:cNvSpPr>
          <p:nvPr>
            <p:ph type="ctrTitle"/>
          </p:nvPr>
        </p:nvSpPr>
        <p:spPr>
          <a:xfrm>
            <a:off x="7039038" y="981687"/>
            <a:ext cx="4494267" cy="2387600"/>
          </a:xfrm>
        </p:spPr>
        <p:txBody>
          <a:bodyPr>
            <a:normAutofit/>
          </a:bodyPr>
          <a:lstStyle/>
          <a:p>
            <a:r>
              <a:rPr lang="en-US" sz="4000" b="0" dirty="0" err="1"/>
              <a:t>Mejore</a:t>
            </a:r>
            <a:r>
              <a:rPr lang="en-US" sz="4000" b="0" dirty="0"/>
              <a:t> la</a:t>
            </a:r>
            <a:br>
              <a:rPr lang="en-US" sz="4000" b="0" dirty="0"/>
            </a:br>
            <a:r>
              <a:rPr lang="en-US" sz="4000" b="0" dirty="0" err="1"/>
              <a:t>lactancia</a:t>
            </a:r>
            <a:r>
              <a:rPr lang="en-US" sz="4000" b="0" dirty="0"/>
              <a:t> maternal</a:t>
            </a:r>
            <a:br>
              <a:rPr lang="en-US" sz="4000" b="0" dirty="0"/>
            </a:br>
            <a:r>
              <a:rPr lang="en-US" sz="4000" b="0" dirty="0" err="1"/>
              <a:t>en</a:t>
            </a:r>
            <a:r>
              <a:rPr lang="en-US" sz="4000" b="0" dirty="0"/>
              <a:t> Texas</a:t>
            </a:r>
          </a:p>
        </p:txBody>
      </p:sp>
      <p:sp>
        <p:nvSpPr>
          <p:cNvPr id="3" name="Subtitle 2">
            <a:extLst>
              <a:ext uri="{FF2B5EF4-FFF2-40B4-BE49-F238E27FC236}">
                <a16:creationId xmlns:a16="http://schemas.microsoft.com/office/drawing/2014/main" id="{036D52D2-185A-AA49-81A1-0FF6233712B3}"/>
              </a:ext>
            </a:extLst>
          </p:cNvPr>
          <p:cNvSpPr>
            <a:spLocks noGrp="1"/>
          </p:cNvSpPr>
          <p:nvPr>
            <p:ph type="subTitle" idx="1"/>
          </p:nvPr>
        </p:nvSpPr>
        <p:spPr>
          <a:xfrm>
            <a:off x="8348353" y="3602041"/>
            <a:ext cx="3184952" cy="1655762"/>
          </a:xfrm>
        </p:spPr>
        <p:txBody>
          <a:bodyPr>
            <a:normAutofit/>
          </a:bodyPr>
          <a:lstStyle/>
          <a:p>
            <a:r>
              <a:rPr lang="en-US" sz="2400" b="1" i="1" dirty="0" err="1">
                <a:solidFill>
                  <a:schemeClr val="tx2"/>
                </a:solidFill>
                <a:latin typeface="Fira Sans ExtraBold" panose="020B0503050000020004" pitchFamily="34" charset="0"/>
                <a:ea typeface="Fira Sans ExtraBold" panose="020B0503050000020004" pitchFamily="34" charset="0"/>
              </a:rPr>
              <a:t>Desde</a:t>
            </a:r>
            <a:r>
              <a:rPr lang="en-US" sz="2400" b="1" i="1" dirty="0">
                <a:solidFill>
                  <a:schemeClr val="tx2"/>
                </a:solidFill>
                <a:latin typeface="Fira Sans ExtraBold" panose="020B0503050000020004" pitchFamily="34" charset="0"/>
                <a:ea typeface="Fira Sans ExtraBold" panose="020B0503050000020004" pitchFamily="34" charset="0"/>
              </a:rPr>
              <a:t> </a:t>
            </a:r>
            <a:r>
              <a:rPr lang="en-US" sz="2400" b="1" i="1" dirty="0" err="1">
                <a:solidFill>
                  <a:schemeClr val="tx2"/>
                </a:solidFill>
                <a:latin typeface="Fira Sans ExtraBold" panose="020B0503050000020004" pitchFamily="34" charset="0"/>
                <a:ea typeface="Fira Sans ExtraBold" panose="020B0503050000020004" pitchFamily="34" charset="0"/>
              </a:rPr>
              <a:t>el</a:t>
            </a:r>
            <a:r>
              <a:rPr lang="en-US" sz="2400" b="1" i="1" dirty="0">
                <a:solidFill>
                  <a:schemeClr val="tx2"/>
                </a:solidFill>
                <a:latin typeface="Fira Sans ExtraBold" panose="020B0503050000020004" pitchFamily="34" charset="0"/>
                <a:ea typeface="Fira Sans ExtraBold" panose="020B0503050000020004" pitchFamily="34" charset="0"/>
              </a:rPr>
              <a:t> Principio</a:t>
            </a:r>
          </a:p>
        </p:txBody>
      </p:sp>
      <p:sp>
        <p:nvSpPr>
          <p:cNvPr id="4" name="TextBox 3">
            <a:extLst>
              <a:ext uri="{FF2B5EF4-FFF2-40B4-BE49-F238E27FC236}">
                <a16:creationId xmlns:a16="http://schemas.microsoft.com/office/drawing/2014/main" id="{0FE98C17-F4B0-FA55-F193-D26B29826F7B}"/>
              </a:ext>
            </a:extLst>
          </p:cNvPr>
          <p:cNvSpPr txBox="1"/>
          <p:nvPr/>
        </p:nvSpPr>
        <p:spPr>
          <a:xfrm>
            <a:off x="8611861" y="5546968"/>
            <a:ext cx="4289357" cy="261610"/>
          </a:xfrm>
          <a:prstGeom prst="rect">
            <a:avLst/>
          </a:prstGeom>
          <a:noFill/>
        </p:spPr>
        <p:txBody>
          <a:bodyPr wrap="square" rtlCol="0">
            <a:spAutoFit/>
          </a:bodyPr>
          <a:lstStyle/>
          <a:p>
            <a:pPr>
              <a:defRPr/>
            </a:pPr>
            <a:r>
              <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rPr>
              <a:t>Fuente de la imagen: © </a:t>
            </a:r>
            <a:r>
              <a:rPr kumimoji="0" lang="en-US" sz="1100" b="0" i="0" u="none" strike="noStrike" kern="1200" cap="none" spc="0" normalizeH="0" baseline="0" noProof="0" dirty="0" err="1">
                <a:ln>
                  <a:noFill/>
                </a:ln>
                <a:solidFill>
                  <a:srgbClr val="FFFFFF"/>
                </a:solidFill>
                <a:effectLst/>
                <a:uLnTx/>
                <a:uFillTx/>
                <a:latin typeface="Calibri" panose="020F0502020204030204"/>
                <a:ea typeface="+mn-ea"/>
                <a:cs typeface="+mn-cs"/>
              </a:rPr>
              <a:t>Salud</a:t>
            </a:r>
            <a:r>
              <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rPr>
              <a:t> y </a:t>
            </a:r>
            <a:r>
              <a:rPr kumimoji="0" lang="en-US" sz="1100" b="0" i="0" u="none" strike="noStrike" kern="1200" cap="none" spc="0" normalizeH="0" baseline="0" noProof="0" dirty="0" err="1">
                <a:ln>
                  <a:noFill/>
                </a:ln>
                <a:solidFill>
                  <a:srgbClr val="FFFFFF"/>
                </a:solidFill>
                <a:effectLst/>
                <a:uLnTx/>
                <a:uFillTx/>
                <a:latin typeface="Calibri" panose="020F0502020204030204"/>
                <a:ea typeface="+mn-ea"/>
                <a:cs typeface="+mn-cs"/>
              </a:rPr>
              <a:t>Servicios</a:t>
            </a:r>
            <a:r>
              <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rPr>
              <a:t> Humanos de Texas</a:t>
            </a:r>
          </a:p>
        </p:txBody>
      </p:sp>
    </p:spTree>
    <p:extLst>
      <p:ext uri="{BB962C8B-B14F-4D97-AF65-F5344CB8AC3E}">
        <p14:creationId xmlns:p14="http://schemas.microsoft.com/office/powerpoint/2010/main" val="712314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B139-F04D-1C44-A4B4-8934024BC1FC}"/>
              </a:ext>
            </a:extLst>
          </p:cNvPr>
          <p:cNvSpPr>
            <a:spLocks noGrp="1"/>
          </p:cNvSpPr>
          <p:nvPr>
            <p:ph type="title"/>
          </p:nvPr>
        </p:nvSpPr>
        <p:spPr>
          <a:xfrm>
            <a:off x="646329" y="214833"/>
            <a:ext cx="10899355" cy="793214"/>
          </a:xfrm>
        </p:spPr>
        <p:txBody>
          <a:bodyPr>
            <a:noAutofit/>
          </a:bodyPr>
          <a:lstStyle/>
          <a:p>
            <a:r>
              <a:rPr lang="en-US" b="1" dirty="0"/>
              <a:t>Diez pasos para </a:t>
            </a:r>
            <a:r>
              <a:rPr lang="en-US" b="1" dirty="0" err="1"/>
              <a:t>una</a:t>
            </a:r>
            <a:r>
              <a:rPr lang="en-US" b="1" dirty="0"/>
              <a:t> </a:t>
            </a:r>
            <a:r>
              <a:rPr lang="en-US" b="1" dirty="0" err="1"/>
              <a:t>lactancia</a:t>
            </a:r>
            <a:r>
              <a:rPr lang="en-US" b="1" dirty="0"/>
              <a:t> </a:t>
            </a:r>
            <a:r>
              <a:rPr lang="en-US" b="1" dirty="0" err="1"/>
              <a:t>exitosa</a:t>
            </a:r>
            <a:endParaRPr lang="en-US" b="1" dirty="0"/>
          </a:p>
        </p:txBody>
      </p:sp>
      <p:sp>
        <p:nvSpPr>
          <p:cNvPr id="4" name="Rectangle 3" descr="Graphic depiction that lists the Ten Steps to Successful Breastfeeding.">
            <a:extLst>
              <a:ext uri="{FF2B5EF4-FFF2-40B4-BE49-F238E27FC236}">
                <a16:creationId xmlns:a16="http://schemas.microsoft.com/office/drawing/2014/main" id="{17E3CD40-7AC4-02FE-681C-2FF77E327ECD}"/>
              </a:ext>
            </a:extLst>
          </p:cNvPr>
          <p:cNvSpPr/>
          <p:nvPr/>
        </p:nvSpPr>
        <p:spPr>
          <a:xfrm>
            <a:off x="0" y="1192328"/>
            <a:ext cx="5507610" cy="50519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A colorful rectangular sign with text&#10;&#10;">
            <a:extLst>
              <a:ext uri="{FF2B5EF4-FFF2-40B4-BE49-F238E27FC236}">
                <a16:creationId xmlns:a16="http://schemas.microsoft.com/office/drawing/2014/main" id="{34FDB933-3EEA-B440-AAA2-C816A1804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32" y="1192327"/>
            <a:ext cx="5062025" cy="5062025"/>
          </a:xfrm>
          <a:prstGeom prst="rect">
            <a:avLst/>
          </a:prstGeom>
        </p:spPr>
      </p:pic>
      <p:sp>
        <p:nvSpPr>
          <p:cNvPr id="5" name="Text Placeholder 2">
            <a:extLst>
              <a:ext uri="{FF2B5EF4-FFF2-40B4-BE49-F238E27FC236}">
                <a16:creationId xmlns:a16="http://schemas.microsoft.com/office/drawing/2014/main" id="{7494CF44-8976-6536-D437-D20FCE9F1D0B}"/>
              </a:ext>
            </a:extLst>
          </p:cNvPr>
          <p:cNvSpPr txBox="1">
            <a:spLocks/>
          </p:cNvSpPr>
          <p:nvPr/>
        </p:nvSpPr>
        <p:spPr>
          <a:xfrm>
            <a:off x="6096000" y="1346597"/>
            <a:ext cx="4476750" cy="4743450"/>
          </a:xfrm>
          <a:prstGeom prst="rect">
            <a:avLst/>
          </a:prstGeom>
        </p:spPr>
        <p:txBody>
          <a:bodyPr vert="horz" wrap="square" lIns="0" tIns="0" rIns="0" bIns="0" numCol="1" spcCol="360000"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l" defTabSz="514312" rtl="0" eaLnBrk="1" fontAlgn="auto" latinLnBrk="0" hangingPunct="1">
              <a:lnSpc>
                <a:spcPct val="100000"/>
              </a:lnSpc>
              <a:spcBef>
                <a:spcPts val="563"/>
              </a:spcBef>
              <a:spcAft>
                <a:spcPts val="15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3C85"/>
                </a:solidFill>
                <a:effectLst/>
                <a:uLnTx/>
                <a:uFillTx/>
                <a:latin typeface="Fira Sans ExtraBold"/>
                <a:ea typeface="Fira Sans ExtraBold" panose="020B0503050000020004" pitchFamily="34" charset="0"/>
                <a:cs typeface="Calibri"/>
              </a:rPr>
              <a:t>Conjunto de </a:t>
            </a:r>
            <a:r>
              <a:rPr kumimoji="0" lang="en-US" sz="2000" b="0" i="0" u="none" strike="noStrike" kern="1200" cap="none" spc="0" normalizeH="0" baseline="0" noProof="0" dirty="0" err="1">
                <a:ln>
                  <a:noFill/>
                </a:ln>
                <a:solidFill>
                  <a:srgbClr val="003C85"/>
                </a:solidFill>
                <a:effectLst/>
                <a:uLnTx/>
                <a:uFillTx/>
                <a:latin typeface="Fira Sans ExtraBold"/>
                <a:ea typeface="Fira Sans ExtraBold" panose="020B0503050000020004" pitchFamily="34" charset="0"/>
                <a:cs typeface="Calibri"/>
              </a:rPr>
              <a:t>prácticas</a:t>
            </a:r>
            <a:r>
              <a:rPr kumimoji="0" lang="en-US" sz="2000" b="0" i="0" u="none" strike="noStrike" kern="1200" cap="none" spc="0" normalizeH="0" baseline="0" noProof="0" dirty="0">
                <a:ln>
                  <a:noFill/>
                </a:ln>
                <a:solidFill>
                  <a:srgbClr val="003C85"/>
                </a:solidFill>
                <a:effectLst/>
                <a:uLnTx/>
                <a:uFillTx/>
                <a:latin typeface="Fira Sans ExtraBold"/>
                <a:ea typeface="Fira Sans ExtraBold"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ExtraBold"/>
                <a:ea typeface="Fira Sans ExtraBold" panose="020B0503050000020004" pitchFamily="34" charset="0"/>
                <a:cs typeface="Calibri"/>
              </a:rPr>
              <a:t>basadas</a:t>
            </a:r>
            <a:r>
              <a:rPr kumimoji="0" lang="en-US" sz="2000" b="0" i="0" u="none" strike="noStrike" kern="1200" cap="none" spc="0" normalizeH="0" baseline="0" noProof="0" dirty="0">
                <a:ln>
                  <a:noFill/>
                </a:ln>
                <a:solidFill>
                  <a:srgbClr val="003C85"/>
                </a:solidFill>
                <a:effectLst/>
                <a:uLnTx/>
                <a:uFillTx/>
                <a:latin typeface="Fira Sans ExtraBold"/>
                <a:ea typeface="Fira Sans ExtraBold"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ExtraBold"/>
                <a:ea typeface="Fira Sans ExtraBold" panose="020B0503050000020004" pitchFamily="34" charset="0"/>
                <a:cs typeface="Calibri"/>
              </a:rPr>
              <a:t>en</a:t>
            </a:r>
            <a:r>
              <a:rPr kumimoji="0" lang="en-US" sz="2000" b="0" i="0" u="none" strike="noStrike" kern="1200" cap="none" spc="0" normalizeH="0" baseline="0" noProof="0" dirty="0">
                <a:ln>
                  <a:noFill/>
                </a:ln>
                <a:solidFill>
                  <a:srgbClr val="003C85"/>
                </a:solidFill>
                <a:effectLst/>
                <a:uLnTx/>
                <a:uFillTx/>
                <a:latin typeface="Fira Sans ExtraBold"/>
                <a:ea typeface="Fira Sans ExtraBold"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ExtraBold"/>
                <a:ea typeface="Fira Sans ExtraBold" panose="020B0503050000020004" pitchFamily="34" charset="0"/>
                <a:cs typeface="Calibri"/>
              </a:rPr>
              <a:t>evidencia</a:t>
            </a:r>
            <a:r>
              <a:rPr kumimoji="0" lang="en-US" sz="2000" b="0" i="0" u="none" strike="noStrike" kern="1200" cap="none" spc="0" normalizeH="0" baseline="0" noProof="0" dirty="0">
                <a:ln>
                  <a:noFill/>
                </a:ln>
                <a:solidFill>
                  <a:srgbClr val="003C85"/>
                </a:solidFill>
                <a:effectLst/>
                <a:uLnTx/>
                <a:uFillTx/>
                <a:latin typeface="Fira Sans ExtraBold"/>
                <a:ea typeface="Fira Sans ExtraBold" panose="020B0503050000020004" pitchFamily="34" charset="0"/>
                <a:cs typeface="Calibri"/>
              </a:rPr>
              <a:t> que </a:t>
            </a:r>
            <a:r>
              <a:rPr kumimoji="0" lang="en-US" sz="2000" b="0" i="0" u="none" strike="noStrike" kern="1200" cap="none" spc="0" normalizeH="0" baseline="0" noProof="0" dirty="0" err="1">
                <a:ln>
                  <a:noFill/>
                </a:ln>
                <a:solidFill>
                  <a:srgbClr val="003C85"/>
                </a:solidFill>
                <a:effectLst/>
                <a:uLnTx/>
                <a:uFillTx/>
                <a:latin typeface="Fira Sans ExtraBold"/>
                <a:ea typeface="Fira Sans ExtraBold" panose="020B0503050000020004" pitchFamily="34" charset="0"/>
                <a:cs typeface="Calibri"/>
              </a:rPr>
              <a:t>ayudan</a:t>
            </a:r>
            <a:r>
              <a:rPr kumimoji="0" lang="en-US" sz="2000" b="0" i="0" u="none" strike="noStrike" kern="1200" cap="none" spc="0" normalizeH="0" baseline="0" noProof="0" dirty="0">
                <a:ln>
                  <a:noFill/>
                </a:ln>
                <a:solidFill>
                  <a:srgbClr val="003C85"/>
                </a:solidFill>
                <a:effectLst/>
                <a:uLnTx/>
                <a:uFillTx/>
                <a:latin typeface="Fira Sans ExtraBold"/>
                <a:ea typeface="Fira Sans ExtraBold" panose="020B0503050000020004" pitchFamily="34" charset="0"/>
                <a:cs typeface="Calibri"/>
              </a:rPr>
              <a:t> a:</a:t>
            </a:r>
          </a:p>
          <a:p>
            <a:pPr marL="285750" marR="0" lvl="0" indent="-285750" algn="l" defTabSz="514312" rtl="0" eaLnBrk="1" fontAlgn="auto" latinLnBrk="0" hangingPunct="1">
              <a:lnSpc>
                <a:spcPct val="100000"/>
              </a:lnSpc>
              <a:spcBef>
                <a:spcPts val="563"/>
              </a:spcBef>
              <a:spcAft>
                <a:spcPts val="150"/>
              </a:spcAft>
              <a:buClr>
                <a:srgbClr val="00B3E3"/>
              </a:buClr>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Mejorar</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la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lactancia</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exclusiva</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(solo leche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materna</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a:t>
            </a:r>
          </a:p>
          <a:p>
            <a:pPr marL="285750" indent="-285750">
              <a:buClr>
                <a:srgbClr val="00B3E3"/>
              </a:buClr>
              <a:buFont typeface="Arial" panose="020B0604020202020204" pitchFamily="34" charset="0"/>
              <a:buChar char="•"/>
              <a:defRPr/>
            </a:pPr>
            <a:r>
              <a:rPr lang="en-US" sz="2000" dirty="0" err="1">
                <a:solidFill>
                  <a:srgbClr val="003C85"/>
                </a:solidFill>
                <a:latin typeface="Fira Sans"/>
                <a:ea typeface="Fira Sans" panose="020B0503050000020004" pitchFamily="34" charset="0"/>
                <a:cs typeface="Calibri"/>
              </a:rPr>
              <a:t>Aumentar</a:t>
            </a:r>
            <a:r>
              <a:rPr lang="en-US" sz="2000" dirty="0">
                <a:solidFill>
                  <a:srgbClr val="003C85"/>
                </a:solidFill>
                <a:latin typeface="Fira Sans"/>
                <a:ea typeface="Fira Sans" panose="020B0503050000020004" pitchFamily="34" charset="0"/>
                <a:cs typeface="Calibri"/>
              </a:rPr>
              <a:t> la </a:t>
            </a:r>
            <a:r>
              <a:rPr lang="en-US" sz="2000" dirty="0" err="1">
                <a:solidFill>
                  <a:srgbClr val="003C85"/>
                </a:solidFill>
                <a:latin typeface="Fira Sans"/>
                <a:ea typeface="Fira Sans" panose="020B0503050000020004" pitchFamily="34" charset="0"/>
                <a:cs typeface="Calibri"/>
              </a:rPr>
              <a:t>duración</a:t>
            </a:r>
            <a:r>
              <a:rPr lang="en-US" sz="2000" dirty="0">
                <a:solidFill>
                  <a:srgbClr val="003C85"/>
                </a:solidFill>
                <a:latin typeface="Fira Sans"/>
                <a:ea typeface="Fira Sans" panose="020B0503050000020004" pitchFamily="34" charset="0"/>
                <a:cs typeface="Calibri"/>
              </a:rPr>
              <a:t> de la </a:t>
            </a:r>
            <a:r>
              <a:rPr lang="en-US" sz="2000" dirty="0" err="1">
                <a:solidFill>
                  <a:srgbClr val="003C85"/>
                </a:solidFill>
                <a:latin typeface="Fira Sans"/>
                <a:ea typeface="Fira Sans" panose="020B0503050000020004" pitchFamily="34" charset="0"/>
                <a:cs typeface="Calibri"/>
              </a:rPr>
              <a:t>lactancia</a:t>
            </a:r>
            <a:r>
              <a:rPr lang="en-US" sz="2000" dirty="0">
                <a:solidFill>
                  <a:srgbClr val="003C85"/>
                </a:solidFill>
                <a:latin typeface="Fira Sans"/>
                <a:ea typeface="Fira Sans" panose="020B0503050000020004" pitchFamily="34" charset="0"/>
                <a:cs typeface="Calibri"/>
              </a:rPr>
              <a:t> </a:t>
            </a:r>
            <a:r>
              <a:rPr lang="en-US" sz="2000" dirty="0" err="1">
                <a:solidFill>
                  <a:srgbClr val="003C85"/>
                </a:solidFill>
                <a:latin typeface="Fira Sans"/>
                <a:ea typeface="Fira Sans" panose="020B0503050000020004" pitchFamily="34" charset="0"/>
                <a:cs typeface="Calibri"/>
              </a:rPr>
              <a:t>materna</a:t>
            </a:r>
            <a:endParaRPr lang="en-US" sz="2000" dirty="0">
              <a:solidFill>
                <a:srgbClr val="003C85"/>
              </a:solidFill>
              <a:latin typeface="Fira Sans"/>
              <a:ea typeface="Fira Sans" panose="020B0503050000020004" pitchFamily="34" charset="0"/>
              <a:cs typeface="Calibri"/>
            </a:endParaRPr>
          </a:p>
          <a:p>
            <a:pPr marL="285750" marR="0" lvl="0" indent="-285750" algn="l" defTabSz="514312" rtl="0" eaLnBrk="1" fontAlgn="auto" latinLnBrk="0" hangingPunct="1">
              <a:lnSpc>
                <a:spcPct val="100000"/>
              </a:lnSpc>
              <a:spcBef>
                <a:spcPts val="563"/>
              </a:spcBef>
              <a:spcAft>
                <a:spcPts val="150"/>
              </a:spcAft>
              <a:buClr>
                <a:srgbClr val="00B3E3"/>
              </a:buClr>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Establecer</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mejores</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prácticas</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como</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experiencia</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predeterminada</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en</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hospitales</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para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todas</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las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familias</a:t>
            </a:r>
            <a:endPar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endParaRPr>
          </a:p>
        </p:txBody>
      </p:sp>
    </p:spTree>
    <p:extLst>
      <p:ext uri="{BB962C8B-B14F-4D97-AF65-F5344CB8AC3E}">
        <p14:creationId xmlns:p14="http://schemas.microsoft.com/office/powerpoint/2010/main" val="1259377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7">
            <a:extLst>
              <a:ext uri="{FF2B5EF4-FFF2-40B4-BE49-F238E27FC236}">
                <a16:creationId xmlns:a16="http://schemas.microsoft.com/office/drawing/2014/main" id="{F6CFA206-83F9-3E65-DCCD-D36C5AED920D}"/>
              </a:ext>
            </a:extLst>
          </p:cNvPr>
          <p:cNvSpPr txBox="1">
            <a:spLocks noGrp="1"/>
          </p:cNvSpPr>
          <p:nvPr>
            <p:ph type="title" idx="4294967295"/>
          </p:nvPr>
        </p:nvSpPr>
        <p:spPr>
          <a:xfrm>
            <a:off x="646329" y="214833"/>
            <a:ext cx="10899355" cy="793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514312" rtl="0" eaLnBrk="1" latinLnBrk="0" hangingPunct="1">
              <a:lnSpc>
                <a:spcPct val="90000"/>
              </a:lnSpc>
              <a:spcBef>
                <a:spcPct val="0"/>
              </a:spcBef>
              <a:buNone/>
              <a:defRPr sz="3200" b="0" i="0" kern="1200">
                <a:solidFill>
                  <a:schemeClr val="bg1"/>
                </a:solidFill>
                <a:latin typeface="Fira Sans Medium" panose="020B0503050000020004" pitchFamily="34" charset="0"/>
                <a:ea typeface="+mj-ea"/>
                <a:cs typeface="Calibri" panose="020F0502020204030204" pitchFamily="34" charset="0"/>
              </a:defRPr>
            </a:lvl1pPr>
          </a:lstStyle>
          <a:p>
            <a:pPr algn="ctr">
              <a:defRPr/>
            </a:pPr>
            <a:r>
              <a:rPr kumimoji="0" lang="en-US" b="0" i="0" u="none" strike="noStrike" kern="1200" cap="none" spc="0" normalizeH="0" baseline="0" noProof="0" dirty="0" err="1">
                <a:ln>
                  <a:noFill/>
                </a:ln>
                <a:solidFill>
                  <a:schemeClr val="accent1"/>
                </a:solidFill>
                <a:effectLst/>
                <a:uLnTx/>
                <a:uFillTx/>
                <a:latin typeface="Fira Sans ExtraBold"/>
                <a:cs typeface="Calibri"/>
              </a:rPr>
              <a:t>Reporte</a:t>
            </a:r>
            <a:r>
              <a:rPr kumimoji="0" lang="en-US" b="0" i="0" u="none" strike="noStrike" kern="1200" cap="none" spc="0" normalizeH="0" baseline="0" noProof="0" dirty="0">
                <a:ln>
                  <a:noFill/>
                </a:ln>
                <a:solidFill>
                  <a:schemeClr val="accent1"/>
                </a:solidFill>
                <a:effectLst/>
                <a:uLnTx/>
                <a:uFillTx/>
                <a:latin typeface="Fira Sans ExtraBold"/>
                <a:cs typeface="Calibri"/>
              </a:rPr>
              <a:t> de </a:t>
            </a:r>
            <a:r>
              <a:rPr kumimoji="0" lang="en-US" b="0" i="0" u="none" strike="noStrike" kern="1200" cap="none" spc="0" normalizeH="0" baseline="0" noProof="0" dirty="0" err="1">
                <a:ln>
                  <a:noFill/>
                </a:ln>
                <a:solidFill>
                  <a:schemeClr val="accent1"/>
                </a:solidFill>
                <a:effectLst/>
                <a:uLnTx/>
                <a:uFillTx/>
                <a:latin typeface="Fira Sans ExtraBold"/>
                <a:cs typeface="Calibri"/>
              </a:rPr>
              <a:t>madres</a:t>
            </a:r>
            <a:r>
              <a:rPr kumimoji="0" lang="en-US" b="0" i="0" u="none" strike="noStrike" kern="1200" cap="none" spc="0" normalizeH="0" baseline="0" noProof="0" dirty="0">
                <a:ln>
                  <a:noFill/>
                </a:ln>
                <a:solidFill>
                  <a:schemeClr val="accent1"/>
                </a:solidFill>
                <a:effectLst/>
                <a:uLnTx/>
                <a:uFillTx/>
                <a:latin typeface="Fira Sans ExtraBold"/>
                <a:cs typeface="Calibri"/>
              </a:rPr>
              <a:t> de Texas </a:t>
            </a:r>
            <a:r>
              <a:rPr kumimoji="0" lang="en-US" b="0" i="0" u="none" strike="noStrike" kern="1200" cap="none" spc="0" normalizeH="0" baseline="0" noProof="0" dirty="0" err="1">
                <a:ln>
                  <a:noFill/>
                </a:ln>
                <a:solidFill>
                  <a:schemeClr val="accent1"/>
                </a:solidFill>
                <a:effectLst/>
                <a:uLnTx/>
                <a:uFillTx/>
                <a:latin typeface="Fira Sans ExtraBold"/>
                <a:cs typeface="Calibri"/>
              </a:rPr>
              <a:t>sobre</a:t>
            </a:r>
            <a:r>
              <a:rPr kumimoji="0" lang="en-US" b="0" i="0" u="none" strike="noStrike" kern="1200" cap="none" spc="0" normalizeH="0" baseline="0" noProof="0" dirty="0">
                <a:ln>
                  <a:noFill/>
                </a:ln>
                <a:solidFill>
                  <a:schemeClr val="accent1"/>
                </a:solidFill>
                <a:effectLst/>
                <a:uLnTx/>
                <a:uFillTx/>
                <a:latin typeface="Fira Sans ExtraBold"/>
                <a:cs typeface="Calibri"/>
              </a:rPr>
              <a:t> la </a:t>
            </a:r>
            <a:r>
              <a:rPr kumimoji="0" lang="en-US" b="0" i="0" u="none" strike="noStrike" kern="1200" cap="none" spc="0" normalizeH="0" baseline="0" noProof="0" dirty="0" err="1">
                <a:ln>
                  <a:noFill/>
                </a:ln>
                <a:solidFill>
                  <a:schemeClr val="accent1"/>
                </a:solidFill>
                <a:effectLst/>
                <a:uLnTx/>
                <a:uFillTx/>
                <a:latin typeface="Fira Sans ExtraBold"/>
                <a:cs typeface="Calibri"/>
              </a:rPr>
              <a:t>implementación</a:t>
            </a:r>
            <a:r>
              <a:rPr kumimoji="0" lang="en-US" b="0" i="0" u="none" strike="noStrike" kern="1200" cap="none" spc="0" normalizeH="0" baseline="0" noProof="0" dirty="0">
                <a:ln>
                  <a:noFill/>
                </a:ln>
                <a:solidFill>
                  <a:schemeClr val="accent1"/>
                </a:solidFill>
                <a:effectLst/>
                <a:uLnTx/>
                <a:uFillTx/>
                <a:latin typeface="Fira Sans ExtraBold"/>
                <a:cs typeface="Calibri"/>
              </a:rPr>
              <a:t> de </a:t>
            </a:r>
            <a:r>
              <a:rPr kumimoji="0" lang="en-US" b="0" i="0" u="none" strike="noStrike" kern="1200" cap="none" spc="0" normalizeH="0" baseline="0" noProof="0" dirty="0" err="1">
                <a:ln>
                  <a:noFill/>
                </a:ln>
                <a:solidFill>
                  <a:schemeClr val="accent1"/>
                </a:solidFill>
                <a:effectLst/>
                <a:uLnTx/>
                <a:uFillTx/>
                <a:latin typeface="Fira Sans ExtraBold"/>
                <a:cs typeface="Calibri"/>
              </a:rPr>
              <a:t>los</a:t>
            </a:r>
            <a:r>
              <a:rPr kumimoji="0" lang="en-US" b="0" i="0" u="none" strike="noStrike" kern="1200" cap="none" spc="0" normalizeH="0" baseline="0" noProof="0" dirty="0">
                <a:ln>
                  <a:noFill/>
                </a:ln>
                <a:solidFill>
                  <a:schemeClr val="accent1"/>
                </a:solidFill>
                <a:effectLst/>
                <a:uLnTx/>
                <a:uFillTx/>
                <a:latin typeface="Fira Sans ExtraBold"/>
                <a:cs typeface="Calibri"/>
              </a:rPr>
              <a:t> 10 Pasos</a:t>
            </a:r>
          </a:p>
        </p:txBody>
      </p:sp>
      <p:graphicFrame>
        <p:nvGraphicFramePr>
          <p:cNvPr id="5" name="Content Placeholder 4" descr="Graph listing Ten Step hospital practices reported by Texas mothers.">
            <a:extLst>
              <a:ext uri="{FF2B5EF4-FFF2-40B4-BE49-F238E27FC236}">
                <a16:creationId xmlns:a16="http://schemas.microsoft.com/office/drawing/2014/main" id="{A8269FC2-65D9-EDF6-6D20-4571B9104F08}"/>
              </a:ext>
            </a:extLst>
          </p:cNvPr>
          <p:cNvGraphicFramePr>
            <a:graphicFrameLocks noGrp="1"/>
          </p:cNvGraphicFramePr>
          <p:nvPr>
            <p:ph sz="quarter" idx="4294967295"/>
            <p:extLst>
              <p:ext uri="{D42A27DB-BD31-4B8C-83A1-F6EECF244321}">
                <p14:modId xmlns:p14="http://schemas.microsoft.com/office/powerpoint/2010/main" val="2241411252"/>
              </p:ext>
            </p:extLst>
          </p:nvPr>
        </p:nvGraphicFramePr>
        <p:xfrm>
          <a:off x="284008" y="1191491"/>
          <a:ext cx="11797155" cy="545167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0FB2F5C1-FB83-744A-AD54-E446FD3D035E}"/>
              </a:ext>
            </a:extLst>
          </p:cNvPr>
          <p:cNvSpPr/>
          <p:nvPr/>
        </p:nvSpPr>
        <p:spPr>
          <a:xfrm>
            <a:off x="1334693" y="1698563"/>
            <a:ext cx="4529638" cy="307777"/>
          </a:xfrm>
          <a:prstGeom prst="rect">
            <a:avLst/>
          </a:prstGeom>
        </p:spPr>
        <p:txBody>
          <a:bodyPr wrap="none">
            <a:spAutoFit/>
          </a:bodyPr>
          <a:lstStyle/>
          <a:p>
            <a:pPr algn="r"/>
            <a:r>
              <a:rPr lang="en-US" sz="1400" dirty="0">
                <a:solidFill>
                  <a:schemeClr val="accent1"/>
                </a:solidFill>
                <a:latin typeface="Calibri" panose="020F0502020204030204" pitchFamily="34" charset="0"/>
                <a:cs typeface="Calibri" panose="020F0502020204030204" pitchFamily="34" charset="0"/>
              </a:rPr>
              <a:t>El hospital </a:t>
            </a:r>
            <a:r>
              <a:rPr lang="en-US" sz="1400" dirty="0" err="1">
                <a:solidFill>
                  <a:schemeClr val="accent1"/>
                </a:solidFill>
                <a:latin typeface="Calibri" panose="020F0502020204030204" pitchFamily="34" charset="0"/>
                <a:cs typeface="Calibri" panose="020F0502020204030204" pitchFamily="34" charset="0"/>
              </a:rPr>
              <a:t>dio</a:t>
            </a:r>
            <a:r>
              <a:rPr lang="en-US" sz="1400" dirty="0">
                <a:solidFill>
                  <a:schemeClr val="accent1"/>
                </a:solidFill>
                <a:latin typeface="Calibri" panose="020F0502020204030204" pitchFamily="34" charset="0"/>
                <a:cs typeface="Calibri" panose="020F0502020204030204" pitchFamily="34" charset="0"/>
              </a:rPr>
              <a:t> a la </a:t>
            </a:r>
            <a:r>
              <a:rPr lang="en-US" sz="1400" dirty="0" err="1">
                <a:solidFill>
                  <a:schemeClr val="accent1"/>
                </a:solidFill>
                <a:latin typeface="Calibri" panose="020F0502020204030204" pitchFamily="34" charset="0"/>
                <a:cs typeface="Calibri" panose="020F0502020204030204" pitchFamily="34" charset="0"/>
              </a:rPr>
              <a:t>madre</a:t>
            </a:r>
            <a:r>
              <a:rPr lang="en-US" sz="1400" dirty="0">
                <a:solidFill>
                  <a:schemeClr val="accent1"/>
                </a:solidFill>
                <a:latin typeface="Calibri" panose="020F0502020204030204" pitchFamily="34" charset="0"/>
                <a:cs typeface="Calibri" panose="020F0502020204030204" pitchFamily="34" charset="0"/>
              </a:rPr>
              <a:t> un </a:t>
            </a:r>
            <a:r>
              <a:rPr lang="en-US" sz="1400" dirty="0" err="1">
                <a:solidFill>
                  <a:schemeClr val="accent1"/>
                </a:solidFill>
                <a:latin typeface="Calibri" panose="020F0502020204030204" pitchFamily="34" charset="0"/>
                <a:cs typeface="Calibri" panose="020F0502020204030204" pitchFamily="34" charset="0"/>
              </a:rPr>
              <a:t>paquete</a:t>
            </a:r>
            <a:r>
              <a:rPr lang="en-US" sz="1400" dirty="0">
                <a:solidFill>
                  <a:schemeClr val="accent1"/>
                </a:solidFill>
                <a:latin typeface="Calibri" panose="020F0502020204030204" pitchFamily="34" charset="0"/>
                <a:cs typeface="Calibri" panose="020F0502020204030204" pitchFamily="34" charset="0"/>
              </a:rPr>
              <a:t> de regalo con </a:t>
            </a:r>
            <a:r>
              <a:rPr lang="en-US" sz="1400" dirty="0" err="1">
                <a:solidFill>
                  <a:schemeClr val="accent1"/>
                </a:solidFill>
                <a:latin typeface="Calibri" panose="020F0502020204030204" pitchFamily="34" charset="0"/>
                <a:cs typeface="Calibri" panose="020F0502020204030204" pitchFamily="34" charset="0"/>
              </a:rPr>
              <a:t>fórmula</a:t>
            </a:r>
            <a:endParaRPr lang="es-ES_tradnl" sz="1400" dirty="0">
              <a:solidFill>
                <a:schemeClr val="accent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50D4EA05-969F-1746-A5F5-E5E8B7C75CA4}"/>
              </a:ext>
            </a:extLst>
          </p:cNvPr>
          <p:cNvSpPr/>
          <p:nvPr/>
        </p:nvSpPr>
        <p:spPr>
          <a:xfrm>
            <a:off x="1237615" y="2210192"/>
            <a:ext cx="4626716" cy="307777"/>
          </a:xfrm>
          <a:prstGeom prst="rect">
            <a:avLst/>
          </a:prstGeom>
        </p:spPr>
        <p:txBody>
          <a:bodyPr wrap="none">
            <a:spAutoFit/>
          </a:bodyPr>
          <a:lstStyle/>
          <a:p>
            <a:pPr algn="r"/>
            <a:r>
              <a:rPr lang="en-US" sz="1400" dirty="0">
                <a:solidFill>
                  <a:schemeClr val="accent1"/>
                </a:solidFill>
                <a:latin typeface="Calibri" panose="020F0502020204030204" pitchFamily="34" charset="0"/>
                <a:cs typeface="Calibri" panose="020F0502020204030204" pitchFamily="34" charset="0"/>
              </a:rPr>
              <a:t>El </a:t>
            </a:r>
            <a:r>
              <a:rPr lang="en-US" sz="1400" dirty="0" err="1">
                <a:solidFill>
                  <a:schemeClr val="accent1"/>
                </a:solidFill>
                <a:latin typeface="Calibri" panose="020F0502020204030204" pitchFamily="34" charset="0"/>
                <a:cs typeface="Calibri" panose="020F0502020204030204" pitchFamily="34" charset="0"/>
              </a:rPr>
              <a:t>bebé</a:t>
            </a:r>
            <a:r>
              <a:rPr lang="en-US" sz="1400" dirty="0">
                <a:solidFill>
                  <a:schemeClr val="accent1"/>
                </a:solidFill>
                <a:latin typeface="Calibri" panose="020F0502020204030204" pitchFamily="34" charset="0"/>
                <a:cs typeface="Calibri" panose="020F0502020204030204" pitchFamily="34" charset="0"/>
              </a:rPr>
              <a:t> </a:t>
            </a:r>
            <a:r>
              <a:rPr lang="en-US" sz="1400" dirty="0" err="1">
                <a:solidFill>
                  <a:schemeClr val="accent1"/>
                </a:solidFill>
                <a:latin typeface="Calibri" panose="020F0502020204030204" pitchFamily="34" charset="0"/>
                <a:cs typeface="Calibri" panose="020F0502020204030204" pitchFamily="34" charset="0"/>
              </a:rPr>
              <a:t>fue</a:t>
            </a:r>
            <a:r>
              <a:rPr lang="en-US" sz="1400" dirty="0">
                <a:solidFill>
                  <a:schemeClr val="accent1"/>
                </a:solidFill>
                <a:latin typeface="Calibri" panose="020F0502020204030204" pitchFamily="34" charset="0"/>
                <a:cs typeface="Calibri" panose="020F0502020204030204" pitchFamily="34" charset="0"/>
              </a:rPr>
              <a:t> </a:t>
            </a:r>
            <a:r>
              <a:rPr lang="en-US" sz="1400" dirty="0" err="1">
                <a:solidFill>
                  <a:schemeClr val="accent1"/>
                </a:solidFill>
                <a:latin typeface="Calibri" panose="020F0502020204030204" pitchFamily="34" charset="0"/>
                <a:cs typeface="Calibri" panose="020F0502020204030204" pitchFamily="34" charset="0"/>
              </a:rPr>
              <a:t>alimentado</a:t>
            </a:r>
            <a:r>
              <a:rPr lang="en-US" sz="1400" dirty="0">
                <a:solidFill>
                  <a:schemeClr val="accent1"/>
                </a:solidFill>
                <a:latin typeface="Calibri" panose="020F0502020204030204" pitchFamily="34" charset="0"/>
                <a:cs typeface="Calibri" panose="020F0502020204030204" pitchFamily="34" charset="0"/>
              </a:rPr>
              <a:t> solo con leche </a:t>
            </a:r>
            <a:r>
              <a:rPr lang="en-US" sz="1400" dirty="0" err="1">
                <a:solidFill>
                  <a:schemeClr val="accent1"/>
                </a:solidFill>
                <a:latin typeface="Calibri" panose="020F0502020204030204" pitchFamily="34" charset="0"/>
                <a:cs typeface="Calibri" panose="020F0502020204030204" pitchFamily="34" charset="0"/>
              </a:rPr>
              <a:t>materna</a:t>
            </a:r>
            <a:r>
              <a:rPr lang="en-US" sz="1400" dirty="0">
                <a:solidFill>
                  <a:schemeClr val="accent1"/>
                </a:solidFill>
                <a:latin typeface="Calibri" panose="020F0502020204030204" pitchFamily="34" charset="0"/>
                <a:cs typeface="Calibri" panose="020F0502020204030204" pitchFamily="34" charset="0"/>
              </a:rPr>
              <a:t> </a:t>
            </a:r>
            <a:r>
              <a:rPr lang="en-US" sz="1400" dirty="0" err="1">
                <a:solidFill>
                  <a:schemeClr val="accent1"/>
                </a:solidFill>
                <a:latin typeface="Calibri" panose="020F0502020204030204" pitchFamily="34" charset="0"/>
                <a:cs typeface="Calibri" panose="020F0502020204030204" pitchFamily="34" charset="0"/>
              </a:rPr>
              <a:t>en</a:t>
            </a:r>
            <a:r>
              <a:rPr lang="en-US" sz="1400" dirty="0">
                <a:solidFill>
                  <a:schemeClr val="accent1"/>
                </a:solidFill>
                <a:latin typeface="Calibri" panose="020F0502020204030204" pitchFamily="34" charset="0"/>
                <a:cs typeface="Calibri" panose="020F0502020204030204" pitchFamily="34" charset="0"/>
              </a:rPr>
              <a:t> el hospital</a:t>
            </a:r>
            <a:endParaRPr lang="es-ES_tradnl" sz="1400" dirty="0">
              <a:solidFill>
                <a:schemeClr val="accent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E1403D5-DC3E-9940-B370-B33F9DFDE730}"/>
              </a:ext>
            </a:extLst>
          </p:cNvPr>
          <p:cNvSpPr/>
          <p:nvPr/>
        </p:nvSpPr>
        <p:spPr>
          <a:xfrm>
            <a:off x="1018581" y="2689163"/>
            <a:ext cx="4845750" cy="307777"/>
          </a:xfrm>
          <a:prstGeom prst="rect">
            <a:avLst/>
          </a:prstGeom>
        </p:spPr>
        <p:txBody>
          <a:bodyPr wrap="none">
            <a:spAutoFit/>
          </a:bodyPr>
          <a:lstStyle/>
          <a:p>
            <a:pPr algn="r"/>
            <a:r>
              <a:rPr lang="en-US" sz="1400" dirty="0">
                <a:solidFill>
                  <a:schemeClr val="accent1"/>
                </a:solidFill>
                <a:latin typeface="Calibri" panose="020F0502020204030204" pitchFamily="34" charset="0"/>
                <a:cs typeface="Calibri" panose="020F0502020204030204" pitchFamily="34" charset="0"/>
              </a:rPr>
              <a:t>La </a:t>
            </a:r>
            <a:r>
              <a:rPr lang="en-US" sz="1400" dirty="0" err="1">
                <a:solidFill>
                  <a:schemeClr val="accent1"/>
                </a:solidFill>
                <a:latin typeface="Calibri" panose="020F0502020204030204" pitchFamily="34" charset="0"/>
                <a:cs typeface="Calibri" panose="020F0502020204030204" pitchFamily="34" charset="0"/>
              </a:rPr>
              <a:t>madre</a:t>
            </a:r>
            <a:r>
              <a:rPr lang="en-US" sz="1400" dirty="0">
                <a:solidFill>
                  <a:schemeClr val="accent1"/>
                </a:solidFill>
                <a:latin typeface="Calibri" panose="020F0502020204030204" pitchFamily="34" charset="0"/>
                <a:cs typeface="Calibri" panose="020F0502020204030204" pitchFamily="34" charset="0"/>
              </a:rPr>
              <a:t> </a:t>
            </a:r>
            <a:r>
              <a:rPr lang="en-US" sz="1400" dirty="0" err="1">
                <a:solidFill>
                  <a:schemeClr val="accent1"/>
                </a:solidFill>
                <a:latin typeface="Calibri" panose="020F0502020204030204" pitchFamily="34" charset="0"/>
                <a:cs typeface="Calibri" panose="020F0502020204030204" pitchFamily="34" charset="0"/>
              </a:rPr>
              <a:t>amamantó</a:t>
            </a:r>
            <a:r>
              <a:rPr lang="en-US" sz="1400" dirty="0">
                <a:solidFill>
                  <a:schemeClr val="accent1"/>
                </a:solidFill>
                <a:latin typeface="Calibri" panose="020F0502020204030204" pitchFamily="34" charset="0"/>
                <a:cs typeface="Calibri" panose="020F0502020204030204" pitchFamily="34" charset="0"/>
              </a:rPr>
              <a:t> </a:t>
            </a:r>
            <a:r>
              <a:rPr lang="en-US" sz="1400" dirty="0" err="1">
                <a:solidFill>
                  <a:schemeClr val="accent1"/>
                </a:solidFill>
                <a:latin typeface="Calibri" panose="020F0502020204030204" pitchFamily="34" charset="0"/>
                <a:cs typeface="Calibri" panose="020F0502020204030204" pitchFamily="34" charset="0"/>
              </a:rPr>
              <a:t>en</a:t>
            </a:r>
            <a:r>
              <a:rPr lang="en-US" sz="1400" dirty="0">
                <a:solidFill>
                  <a:schemeClr val="accent1"/>
                </a:solidFill>
                <a:latin typeface="Calibri" panose="020F0502020204030204" pitchFamily="34" charset="0"/>
                <a:cs typeface="Calibri" panose="020F0502020204030204" pitchFamily="34" charset="0"/>
              </a:rPr>
              <a:t> la </a:t>
            </a:r>
            <a:r>
              <a:rPr lang="en-US" sz="1400" dirty="0" err="1">
                <a:solidFill>
                  <a:schemeClr val="accent1"/>
                </a:solidFill>
                <a:latin typeface="Calibri" panose="020F0502020204030204" pitchFamily="34" charset="0"/>
                <a:cs typeface="Calibri" panose="020F0502020204030204" pitchFamily="34" charset="0"/>
              </a:rPr>
              <a:t>primera</a:t>
            </a:r>
            <a:r>
              <a:rPr lang="en-US" sz="1400" dirty="0">
                <a:solidFill>
                  <a:schemeClr val="accent1"/>
                </a:solidFill>
                <a:latin typeface="Calibri" panose="020F0502020204030204" pitchFamily="34" charset="0"/>
                <a:cs typeface="Calibri" panose="020F0502020204030204" pitchFamily="34" charset="0"/>
              </a:rPr>
              <a:t> hora </a:t>
            </a:r>
            <a:r>
              <a:rPr lang="en-US" sz="1400" dirty="0" err="1">
                <a:solidFill>
                  <a:schemeClr val="accent1"/>
                </a:solidFill>
                <a:latin typeface="Calibri" panose="020F0502020204030204" pitchFamily="34" charset="0"/>
                <a:cs typeface="Calibri" panose="020F0502020204030204" pitchFamily="34" charset="0"/>
              </a:rPr>
              <a:t>después</a:t>
            </a:r>
            <a:r>
              <a:rPr lang="en-US" sz="1400" dirty="0">
                <a:solidFill>
                  <a:schemeClr val="accent1"/>
                </a:solidFill>
                <a:latin typeface="Calibri" panose="020F0502020204030204" pitchFamily="34" charset="0"/>
                <a:cs typeface="Calibri" panose="020F0502020204030204" pitchFamily="34" charset="0"/>
              </a:rPr>
              <a:t> del </a:t>
            </a:r>
            <a:r>
              <a:rPr lang="en-US" sz="1400" dirty="0" err="1">
                <a:solidFill>
                  <a:schemeClr val="accent1"/>
                </a:solidFill>
                <a:latin typeface="Calibri" panose="020F0502020204030204" pitchFamily="34" charset="0"/>
                <a:cs typeface="Calibri" panose="020F0502020204030204" pitchFamily="34" charset="0"/>
              </a:rPr>
              <a:t>nacimiento</a:t>
            </a:r>
            <a:endParaRPr lang="es-ES_tradnl" sz="1400" dirty="0">
              <a:solidFill>
                <a:schemeClr val="accent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26D06119-2C46-1A4E-9B70-72D2624267D7}"/>
              </a:ext>
            </a:extLst>
          </p:cNvPr>
          <p:cNvSpPr/>
          <p:nvPr/>
        </p:nvSpPr>
        <p:spPr>
          <a:xfrm>
            <a:off x="1872343" y="3061234"/>
            <a:ext cx="3991988" cy="523220"/>
          </a:xfrm>
          <a:prstGeom prst="rect">
            <a:avLst/>
          </a:prstGeom>
        </p:spPr>
        <p:txBody>
          <a:bodyPr wrap="square">
            <a:spAutoFit/>
          </a:bodyPr>
          <a:lstStyle/>
          <a:p>
            <a:pPr algn="r"/>
            <a:r>
              <a:rPr lang="en-US" sz="1400" dirty="0">
                <a:solidFill>
                  <a:schemeClr val="accent1"/>
                </a:solidFill>
                <a:latin typeface="Calibri" panose="020F0502020204030204" pitchFamily="34" charset="0"/>
                <a:cs typeface="Calibri" panose="020F0502020204030204" pitchFamily="34" charset="0"/>
              </a:rPr>
              <a:t>El hospital </a:t>
            </a:r>
            <a:r>
              <a:rPr lang="en-US" sz="1400" dirty="0" err="1">
                <a:solidFill>
                  <a:schemeClr val="accent1"/>
                </a:solidFill>
                <a:latin typeface="Calibri" panose="020F0502020204030204" pitchFamily="34" charset="0"/>
                <a:cs typeface="Calibri" panose="020F0502020204030204" pitchFamily="34" charset="0"/>
              </a:rPr>
              <a:t>dio</a:t>
            </a:r>
            <a:r>
              <a:rPr lang="en-US" sz="1400" dirty="0">
                <a:solidFill>
                  <a:schemeClr val="accent1"/>
                </a:solidFill>
                <a:latin typeface="Calibri" panose="020F0502020204030204" pitchFamily="34" charset="0"/>
                <a:cs typeface="Calibri" panose="020F0502020204030204" pitchFamily="34" charset="0"/>
              </a:rPr>
              <a:t> a la </a:t>
            </a:r>
            <a:r>
              <a:rPr lang="en-US" sz="1400" dirty="0" err="1">
                <a:solidFill>
                  <a:schemeClr val="accent1"/>
                </a:solidFill>
                <a:latin typeface="Calibri" panose="020F0502020204030204" pitchFamily="34" charset="0"/>
                <a:cs typeface="Calibri" panose="020F0502020204030204" pitchFamily="34" charset="0"/>
              </a:rPr>
              <a:t>madre</a:t>
            </a:r>
            <a:r>
              <a:rPr lang="en-US" sz="1400" dirty="0">
                <a:solidFill>
                  <a:schemeClr val="accent1"/>
                </a:solidFill>
                <a:latin typeface="Calibri" panose="020F0502020204030204" pitchFamily="34" charset="0"/>
                <a:cs typeface="Calibri" panose="020F0502020204030204" pitchFamily="34" charset="0"/>
              </a:rPr>
              <a:t> un </a:t>
            </a:r>
            <a:r>
              <a:rPr lang="en-US" sz="1400" dirty="0" err="1">
                <a:solidFill>
                  <a:schemeClr val="accent1"/>
                </a:solidFill>
                <a:latin typeface="Calibri" panose="020F0502020204030204" pitchFamily="34" charset="0"/>
                <a:cs typeface="Calibri" panose="020F0502020204030204" pitchFamily="34" charset="0"/>
              </a:rPr>
              <a:t>número</a:t>
            </a:r>
            <a:r>
              <a:rPr lang="en-US" sz="1400" dirty="0">
                <a:solidFill>
                  <a:schemeClr val="accent1"/>
                </a:solidFill>
                <a:latin typeface="Calibri" panose="020F0502020204030204" pitchFamily="34" charset="0"/>
                <a:cs typeface="Calibri" panose="020F0502020204030204" pitchFamily="34" charset="0"/>
              </a:rPr>
              <a:t> de </a:t>
            </a:r>
            <a:r>
              <a:rPr lang="en-US" sz="1400" dirty="0" err="1">
                <a:solidFill>
                  <a:schemeClr val="accent1"/>
                </a:solidFill>
                <a:latin typeface="Calibri" panose="020F0502020204030204" pitchFamily="34" charset="0"/>
                <a:cs typeface="Calibri" panose="020F0502020204030204" pitchFamily="34" charset="0"/>
              </a:rPr>
              <a:t>teléfono</a:t>
            </a:r>
            <a:r>
              <a:rPr lang="en-US" sz="1400" dirty="0">
                <a:solidFill>
                  <a:schemeClr val="accent1"/>
                </a:solidFill>
                <a:latin typeface="Calibri" panose="020F0502020204030204" pitchFamily="34" charset="0"/>
                <a:cs typeface="Calibri" panose="020F0502020204030204" pitchFamily="34" charset="0"/>
              </a:rPr>
              <a:t> para </a:t>
            </a:r>
            <a:r>
              <a:rPr lang="en-US" sz="1400" dirty="0" err="1">
                <a:solidFill>
                  <a:schemeClr val="accent1"/>
                </a:solidFill>
                <a:latin typeface="Calibri" panose="020F0502020204030204" pitchFamily="34" charset="0"/>
                <a:cs typeface="Calibri" panose="020F0502020204030204" pitchFamily="34" charset="0"/>
              </a:rPr>
              <a:t>recibir</a:t>
            </a:r>
            <a:r>
              <a:rPr lang="en-US" sz="1400" dirty="0">
                <a:solidFill>
                  <a:schemeClr val="accent1"/>
                </a:solidFill>
                <a:latin typeface="Calibri" panose="020F0502020204030204" pitchFamily="34" charset="0"/>
                <a:cs typeface="Calibri" panose="020F0502020204030204" pitchFamily="34" charset="0"/>
              </a:rPr>
              <a:t> </a:t>
            </a:r>
            <a:r>
              <a:rPr lang="en-US" sz="1400" dirty="0" err="1">
                <a:solidFill>
                  <a:schemeClr val="accent1"/>
                </a:solidFill>
                <a:latin typeface="Calibri" panose="020F0502020204030204" pitchFamily="34" charset="0"/>
                <a:cs typeface="Calibri" panose="020F0502020204030204" pitchFamily="34" charset="0"/>
              </a:rPr>
              <a:t>ayuda</a:t>
            </a:r>
            <a:r>
              <a:rPr lang="en-US" sz="1400" dirty="0">
                <a:solidFill>
                  <a:schemeClr val="accent1"/>
                </a:solidFill>
                <a:latin typeface="Calibri" panose="020F0502020204030204" pitchFamily="34" charset="0"/>
                <a:cs typeface="Calibri" panose="020F0502020204030204" pitchFamily="34" charset="0"/>
              </a:rPr>
              <a:t> con la </a:t>
            </a:r>
            <a:r>
              <a:rPr lang="en-US" sz="1400" dirty="0" err="1">
                <a:solidFill>
                  <a:schemeClr val="accent1"/>
                </a:solidFill>
                <a:latin typeface="Calibri" panose="020F0502020204030204" pitchFamily="34" charset="0"/>
                <a:cs typeface="Calibri" panose="020F0502020204030204" pitchFamily="34" charset="0"/>
              </a:rPr>
              <a:t>lactancia</a:t>
            </a:r>
            <a:endParaRPr lang="es-ES_tradnl" sz="1400" dirty="0">
              <a:solidFill>
                <a:schemeClr val="accent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AD3A0D17-74C0-C347-961F-C564E69A63AA}"/>
              </a:ext>
            </a:extLst>
          </p:cNvPr>
          <p:cNvSpPr/>
          <p:nvPr/>
        </p:nvSpPr>
        <p:spPr>
          <a:xfrm>
            <a:off x="904062" y="3701534"/>
            <a:ext cx="4960269" cy="307777"/>
          </a:xfrm>
          <a:prstGeom prst="rect">
            <a:avLst/>
          </a:prstGeom>
        </p:spPr>
        <p:txBody>
          <a:bodyPr wrap="none">
            <a:spAutoFit/>
          </a:bodyPr>
          <a:lstStyle/>
          <a:p>
            <a:pPr algn="r"/>
            <a:r>
              <a:rPr lang="en-US" sz="1400" dirty="0">
                <a:solidFill>
                  <a:schemeClr val="accent1"/>
                </a:solidFill>
                <a:latin typeface="Calibri" panose="020F0502020204030204" pitchFamily="34" charset="0"/>
                <a:cs typeface="Calibri" panose="020F0502020204030204" pitchFamily="34" charset="0"/>
              </a:rPr>
              <a:t>El </a:t>
            </a:r>
            <a:r>
              <a:rPr lang="en-US" sz="1400" dirty="0" err="1">
                <a:solidFill>
                  <a:schemeClr val="accent1"/>
                </a:solidFill>
                <a:latin typeface="Calibri" panose="020F0502020204030204" pitchFamily="34" charset="0"/>
                <a:cs typeface="Calibri" panose="020F0502020204030204" pitchFamily="34" charset="0"/>
              </a:rPr>
              <a:t>bebé</a:t>
            </a:r>
            <a:r>
              <a:rPr lang="en-US" sz="1400" dirty="0">
                <a:solidFill>
                  <a:schemeClr val="accent1"/>
                </a:solidFill>
                <a:latin typeface="Calibri" panose="020F0502020204030204" pitchFamily="34" charset="0"/>
                <a:cs typeface="Calibri" panose="020F0502020204030204" pitchFamily="34" charset="0"/>
              </a:rPr>
              <a:t> </a:t>
            </a:r>
            <a:r>
              <a:rPr lang="en-US" sz="1400" dirty="0" err="1">
                <a:solidFill>
                  <a:schemeClr val="accent1"/>
                </a:solidFill>
                <a:latin typeface="Calibri" panose="020F0502020204030204" pitchFamily="34" charset="0"/>
                <a:cs typeface="Calibri" panose="020F0502020204030204" pitchFamily="34" charset="0"/>
              </a:rPr>
              <a:t>fue</a:t>
            </a:r>
            <a:r>
              <a:rPr lang="en-US" sz="1400" dirty="0">
                <a:solidFill>
                  <a:schemeClr val="accent1"/>
                </a:solidFill>
                <a:latin typeface="Calibri" panose="020F0502020204030204" pitchFamily="34" charset="0"/>
                <a:cs typeface="Calibri" panose="020F0502020204030204" pitchFamily="34" charset="0"/>
              </a:rPr>
              <a:t> </a:t>
            </a:r>
            <a:r>
              <a:rPr lang="en-US" sz="1400" dirty="0" err="1">
                <a:solidFill>
                  <a:schemeClr val="accent1"/>
                </a:solidFill>
                <a:latin typeface="Calibri" panose="020F0502020204030204" pitchFamily="34" charset="0"/>
                <a:cs typeface="Calibri" panose="020F0502020204030204" pitchFamily="34" charset="0"/>
              </a:rPr>
              <a:t>colocado</a:t>
            </a:r>
            <a:r>
              <a:rPr lang="en-US" sz="1400" dirty="0">
                <a:solidFill>
                  <a:schemeClr val="accent1"/>
                </a:solidFill>
                <a:latin typeface="Calibri" panose="020F0502020204030204" pitchFamily="34" charset="0"/>
                <a:cs typeface="Calibri" panose="020F0502020204030204" pitchFamily="34" charset="0"/>
              </a:rPr>
              <a:t> </a:t>
            </a:r>
            <a:r>
              <a:rPr lang="en-US" sz="1400" dirty="0" err="1">
                <a:solidFill>
                  <a:schemeClr val="accent1"/>
                </a:solidFill>
                <a:latin typeface="Calibri" panose="020F0502020204030204" pitchFamily="34" charset="0"/>
                <a:cs typeface="Calibri" panose="020F0502020204030204" pitchFamily="34" charset="0"/>
              </a:rPr>
              <a:t>piel</a:t>
            </a:r>
            <a:r>
              <a:rPr lang="en-US" sz="1400" dirty="0">
                <a:solidFill>
                  <a:schemeClr val="accent1"/>
                </a:solidFill>
                <a:latin typeface="Calibri" panose="020F0502020204030204" pitchFamily="34" charset="0"/>
                <a:cs typeface="Calibri" panose="020F0502020204030204" pitchFamily="34" charset="0"/>
              </a:rPr>
              <a:t> con </a:t>
            </a:r>
            <a:r>
              <a:rPr lang="en-US" sz="1400" dirty="0" err="1">
                <a:solidFill>
                  <a:schemeClr val="accent1"/>
                </a:solidFill>
                <a:latin typeface="Calibri" panose="020F0502020204030204" pitchFamily="34" charset="0"/>
                <a:cs typeface="Calibri" panose="020F0502020204030204" pitchFamily="34" charset="0"/>
              </a:rPr>
              <a:t>piel</a:t>
            </a:r>
            <a:r>
              <a:rPr lang="en-US" sz="1400" dirty="0">
                <a:solidFill>
                  <a:schemeClr val="accent1"/>
                </a:solidFill>
                <a:latin typeface="Calibri" panose="020F0502020204030204" pitchFamily="34" charset="0"/>
                <a:cs typeface="Calibri" panose="020F0502020204030204" pitchFamily="34" charset="0"/>
              </a:rPr>
              <a:t> </a:t>
            </a:r>
            <a:r>
              <a:rPr lang="en-US" sz="1400" dirty="0" err="1">
                <a:solidFill>
                  <a:schemeClr val="accent1"/>
                </a:solidFill>
                <a:latin typeface="Calibri" panose="020F0502020204030204" pitchFamily="34" charset="0"/>
                <a:cs typeface="Calibri" panose="020F0502020204030204" pitchFamily="34" charset="0"/>
              </a:rPr>
              <a:t>durante</a:t>
            </a:r>
            <a:r>
              <a:rPr lang="en-US" sz="1400" dirty="0">
                <a:solidFill>
                  <a:schemeClr val="accent1"/>
                </a:solidFill>
                <a:latin typeface="Calibri" panose="020F0502020204030204" pitchFamily="34" charset="0"/>
                <a:cs typeface="Calibri" panose="020F0502020204030204" pitchFamily="34" charset="0"/>
              </a:rPr>
              <a:t> la </a:t>
            </a:r>
            <a:r>
              <a:rPr lang="en-US" sz="1400" dirty="0" err="1">
                <a:solidFill>
                  <a:schemeClr val="accent1"/>
                </a:solidFill>
                <a:latin typeface="Calibri" panose="020F0502020204030204" pitchFamily="34" charset="0"/>
                <a:cs typeface="Calibri" panose="020F0502020204030204" pitchFamily="34" charset="0"/>
              </a:rPr>
              <a:t>primera</a:t>
            </a:r>
            <a:r>
              <a:rPr lang="en-US" sz="1400" dirty="0">
                <a:solidFill>
                  <a:schemeClr val="accent1"/>
                </a:solidFill>
                <a:latin typeface="Calibri" panose="020F0502020204030204" pitchFamily="34" charset="0"/>
                <a:cs typeface="Calibri" panose="020F0502020204030204" pitchFamily="34" charset="0"/>
              </a:rPr>
              <a:t> hora de </a:t>
            </a:r>
            <a:r>
              <a:rPr lang="en-US" sz="1400" dirty="0" err="1">
                <a:solidFill>
                  <a:schemeClr val="accent1"/>
                </a:solidFill>
                <a:latin typeface="Calibri" panose="020F0502020204030204" pitchFamily="34" charset="0"/>
                <a:cs typeface="Calibri" panose="020F0502020204030204" pitchFamily="34" charset="0"/>
              </a:rPr>
              <a:t>vida</a:t>
            </a:r>
            <a:endParaRPr lang="es-ES_tradnl" sz="1400" dirty="0">
              <a:solidFill>
                <a:schemeClr val="accent1"/>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3D9ADD3-BD73-4843-99E3-834D3B7A057D}"/>
              </a:ext>
            </a:extLst>
          </p:cNvPr>
          <p:cNvSpPr/>
          <p:nvPr/>
        </p:nvSpPr>
        <p:spPr>
          <a:xfrm>
            <a:off x="799675" y="4213163"/>
            <a:ext cx="5064656" cy="307777"/>
          </a:xfrm>
          <a:prstGeom prst="rect">
            <a:avLst/>
          </a:prstGeom>
        </p:spPr>
        <p:txBody>
          <a:bodyPr wrap="none">
            <a:spAutoFit/>
          </a:bodyPr>
          <a:lstStyle/>
          <a:p>
            <a:pPr algn="r"/>
            <a:r>
              <a:rPr lang="en-US" sz="1400" dirty="0">
                <a:solidFill>
                  <a:schemeClr val="accent1"/>
                </a:solidFill>
                <a:latin typeface="Calibri" panose="020F0502020204030204" pitchFamily="34" charset="0"/>
                <a:cs typeface="Calibri" panose="020F0502020204030204" pitchFamily="34" charset="0"/>
              </a:rPr>
              <a:t>El personal del hospital </a:t>
            </a:r>
            <a:r>
              <a:rPr lang="en-US" sz="1400" dirty="0" err="1">
                <a:solidFill>
                  <a:schemeClr val="accent1"/>
                </a:solidFill>
                <a:latin typeface="Calibri" panose="020F0502020204030204" pitchFamily="34" charset="0"/>
                <a:cs typeface="Calibri" panose="020F0502020204030204" pitchFamily="34" charset="0"/>
              </a:rPr>
              <a:t>ayudó</a:t>
            </a:r>
            <a:r>
              <a:rPr lang="en-US" sz="1400" dirty="0">
                <a:solidFill>
                  <a:schemeClr val="accent1"/>
                </a:solidFill>
                <a:latin typeface="Calibri" panose="020F0502020204030204" pitchFamily="34" charset="0"/>
                <a:cs typeface="Calibri" panose="020F0502020204030204" pitchFamily="34" charset="0"/>
              </a:rPr>
              <a:t> a la </a:t>
            </a:r>
            <a:r>
              <a:rPr lang="en-US" sz="1400" dirty="0" err="1">
                <a:solidFill>
                  <a:schemeClr val="accent1"/>
                </a:solidFill>
                <a:latin typeface="Calibri" panose="020F0502020204030204" pitchFamily="34" charset="0"/>
                <a:cs typeface="Calibri" panose="020F0502020204030204" pitchFamily="34" charset="0"/>
              </a:rPr>
              <a:t>madre</a:t>
            </a:r>
            <a:r>
              <a:rPr lang="en-US" sz="1400" dirty="0">
                <a:solidFill>
                  <a:schemeClr val="accent1"/>
                </a:solidFill>
                <a:latin typeface="Calibri" panose="020F0502020204030204" pitchFamily="34" charset="0"/>
                <a:cs typeface="Calibri" panose="020F0502020204030204" pitchFamily="34" charset="0"/>
              </a:rPr>
              <a:t> a </a:t>
            </a:r>
            <a:r>
              <a:rPr lang="en-US" sz="1400" dirty="0" err="1">
                <a:solidFill>
                  <a:schemeClr val="accent1"/>
                </a:solidFill>
                <a:latin typeface="Calibri" panose="020F0502020204030204" pitchFamily="34" charset="0"/>
                <a:cs typeface="Calibri" panose="020F0502020204030204" pitchFamily="34" charset="0"/>
              </a:rPr>
              <a:t>aprender</a:t>
            </a:r>
            <a:r>
              <a:rPr lang="en-US" sz="1400" dirty="0">
                <a:solidFill>
                  <a:schemeClr val="accent1"/>
                </a:solidFill>
                <a:latin typeface="Calibri" panose="020F0502020204030204" pitchFamily="34" charset="0"/>
                <a:cs typeface="Calibri" panose="020F0502020204030204" pitchFamily="34" charset="0"/>
              </a:rPr>
              <a:t> a </a:t>
            </a:r>
            <a:r>
              <a:rPr lang="en-US" sz="1400" dirty="0" err="1">
                <a:solidFill>
                  <a:schemeClr val="accent1"/>
                </a:solidFill>
                <a:latin typeface="Calibri" panose="020F0502020204030204" pitchFamily="34" charset="0"/>
                <a:cs typeface="Calibri" panose="020F0502020204030204" pitchFamily="34" charset="0"/>
              </a:rPr>
              <a:t>amamantar</a:t>
            </a:r>
            <a:r>
              <a:rPr lang="en-US" sz="1400" dirty="0">
                <a:solidFill>
                  <a:schemeClr val="accent1"/>
                </a:solidFill>
                <a:latin typeface="Calibri" panose="020F0502020204030204" pitchFamily="34" charset="0"/>
                <a:cs typeface="Calibri" panose="020F0502020204030204" pitchFamily="34" charset="0"/>
              </a:rPr>
              <a:t> </a:t>
            </a:r>
            <a:endParaRPr lang="es-ES_tradnl" sz="1400" dirty="0">
              <a:solidFill>
                <a:schemeClr val="accent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AAC33C15-2696-B246-BC05-154D77F5B680}"/>
              </a:ext>
            </a:extLst>
          </p:cNvPr>
          <p:cNvSpPr/>
          <p:nvPr/>
        </p:nvSpPr>
        <p:spPr>
          <a:xfrm>
            <a:off x="686632" y="4692135"/>
            <a:ext cx="5177699" cy="307777"/>
          </a:xfrm>
          <a:prstGeom prst="rect">
            <a:avLst/>
          </a:prstGeom>
        </p:spPr>
        <p:txBody>
          <a:bodyPr wrap="none">
            <a:spAutoFit/>
          </a:bodyPr>
          <a:lstStyle/>
          <a:p>
            <a:pPr algn="r"/>
            <a:r>
              <a:rPr lang="en-US" sz="1400" dirty="0">
                <a:solidFill>
                  <a:schemeClr val="accent1"/>
                </a:solidFill>
                <a:latin typeface="Calibri" panose="020F0502020204030204" pitchFamily="34" charset="0"/>
                <a:cs typeface="Calibri" panose="020F0502020204030204" pitchFamily="34" charset="0"/>
              </a:rPr>
              <a:t>El </a:t>
            </a:r>
            <a:r>
              <a:rPr lang="en-US" sz="1400" dirty="0" err="1">
                <a:solidFill>
                  <a:schemeClr val="accent1"/>
                </a:solidFill>
                <a:latin typeface="Calibri" panose="020F0502020204030204" pitchFamily="34" charset="0"/>
                <a:cs typeface="Calibri" panose="020F0502020204030204" pitchFamily="34" charset="0"/>
              </a:rPr>
              <a:t>bebé</a:t>
            </a:r>
            <a:r>
              <a:rPr lang="en-US" sz="1400" dirty="0">
                <a:solidFill>
                  <a:schemeClr val="accent1"/>
                </a:solidFill>
                <a:latin typeface="Calibri" panose="020F0502020204030204" pitchFamily="34" charset="0"/>
                <a:cs typeface="Calibri" panose="020F0502020204030204" pitchFamily="34" charset="0"/>
              </a:rPr>
              <a:t> se </a:t>
            </a:r>
            <a:r>
              <a:rPr lang="en-US" sz="1400" dirty="0" err="1">
                <a:solidFill>
                  <a:schemeClr val="accent1"/>
                </a:solidFill>
                <a:latin typeface="Calibri" panose="020F0502020204030204" pitchFamily="34" charset="0"/>
                <a:cs typeface="Calibri" panose="020F0502020204030204" pitchFamily="34" charset="0"/>
              </a:rPr>
              <a:t>quedó</a:t>
            </a:r>
            <a:r>
              <a:rPr lang="en-US" sz="1400" dirty="0">
                <a:solidFill>
                  <a:schemeClr val="accent1"/>
                </a:solidFill>
                <a:latin typeface="Calibri" panose="020F0502020204030204" pitchFamily="34" charset="0"/>
                <a:cs typeface="Calibri" panose="020F0502020204030204" pitchFamily="34" charset="0"/>
              </a:rPr>
              <a:t> </a:t>
            </a:r>
            <a:r>
              <a:rPr lang="en-US" sz="1400" dirty="0" err="1">
                <a:solidFill>
                  <a:schemeClr val="accent1"/>
                </a:solidFill>
                <a:latin typeface="Calibri" panose="020F0502020204030204" pitchFamily="34" charset="0"/>
                <a:cs typeface="Calibri" panose="020F0502020204030204" pitchFamily="34" charset="0"/>
              </a:rPr>
              <a:t>en</a:t>
            </a:r>
            <a:r>
              <a:rPr lang="en-US" sz="1400" dirty="0">
                <a:solidFill>
                  <a:schemeClr val="accent1"/>
                </a:solidFill>
                <a:latin typeface="Calibri" panose="020F0502020204030204" pitchFamily="34" charset="0"/>
                <a:cs typeface="Calibri" panose="020F0502020204030204" pitchFamily="34" charset="0"/>
              </a:rPr>
              <a:t> la </a:t>
            </a:r>
            <a:r>
              <a:rPr lang="en-US" sz="1400" dirty="0" err="1">
                <a:solidFill>
                  <a:schemeClr val="accent1"/>
                </a:solidFill>
                <a:latin typeface="Calibri" panose="020F0502020204030204" pitchFamily="34" charset="0"/>
                <a:cs typeface="Calibri" panose="020F0502020204030204" pitchFamily="34" charset="0"/>
              </a:rPr>
              <a:t>misma</a:t>
            </a:r>
            <a:r>
              <a:rPr lang="en-US" sz="1400" dirty="0">
                <a:solidFill>
                  <a:schemeClr val="accent1"/>
                </a:solidFill>
                <a:latin typeface="Calibri" panose="020F0502020204030204" pitchFamily="34" charset="0"/>
                <a:cs typeface="Calibri" panose="020F0502020204030204" pitchFamily="34" charset="0"/>
              </a:rPr>
              <a:t> </a:t>
            </a:r>
            <a:r>
              <a:rPr lang="en-US" sz="1400" dirty="0" err="1">
                <a:solidFill>
                  <a:schemeClr val="accent1"/>
                </a:solidFill>
                <a:latin typeface="Calibri" panose="020F0502020204030204" pitchFamily="34" charset="0"/>
                <a:cs typeface="Calibri" panose="020F0502020204030204" pitchFamily="34" charset="0"/>
              </a:rPr>
              <a:t>habitación</a:t>
            </a:r>
            <a:r>
              <a:rPr lang="en-US" sz="1400" dirty="0">
                <a:solidFill>
                  <a:schemeClr val="accent1"/>
                </a:solidFill>
                <a:latin typeface="Calibri" panose="020F0502020204030204" pitchFamily="34" charset="0"/>
                <a:cs typeface="Calibri" panose="020F0502020204030204" pitchFamily="34" charset="0"/>
              </a:rPr>
              <a:t> que la </a:t>
            </a:r>
            <a:r>
              <a:rPr lang="en-US" sz="1400" dirty="0" err="1">
                <a:solidFill>
                  <a:schemeClr val="accent1"/>
                </a:solidFill>
                <a:latin typeface="Calibri" panose="020F0502020204030204" pitchFamily="34" charset="0"/>
                <a:cs typeface="Calibri" panose="020F0502020204030204" pitchFamily="34" charset="0"/>
              </a:rPr>
              <a:t>madre</a:t>
            </a:r>
            <a:r>
              <a:rPr lang="en-US" sz="1400" dirty="0">
                <a:solidFill>
                  <a:schemeClr val="accent1"/>
                </a:solidFill>
                <a:latin typeface="Calibri" panose="020F0502020204030204" pitchFamily="34" charset="0"/>
                <a:cs typeface="Calibri" panose="020F0502020204030204" pitchFamily="34" charset="0"/>
              </a:rPr>
              <a:t> </a:t>
            </a:r>
            <a:r>
              <a:rPr lang="en-US" sz="1400" dirty="0" err="1">
                <a:solidFill>
                  <a:schemeClr val="accent1"/>
                </a:solidFill>
                <a:latin typeface="Calibri" panose="020F0502020204030204" pitchFamily="34" charset="0"/>
                <a:cs typeface="Calibri" panose="020F0502020204030204" pitchFamily="34" charset="0"/>
              </a:rPr>
              <a:t>en</a:t>
            </a:r>
            <a:r>
              <a:rPr lang="en-US" sz="1400" dirty="0">
                <a:solidFill>
                  <a:schemeClr val="accent1"/>
                </a:solidFill>
                <a:latin typeface="Calibri" panose="020F0502020204030204" pitchFamily="34" charset="0"/>
                <a:cs typeface="Calibri" panose="020F0502020204030204" pitchFamily="34" charset="0"/>
              </a:rPr>
              <a:t> el hospital</a:t>
            </a:r>
            <a:endParaRPr lang="es-ES_tradnl" sz="140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694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0728-7E96-0241-BC2B-7EF8B7F5EACE}"/>
              </a:ext>
            </a:extLst>
          </p:cNvPr>
          <p:cNvSpPr>
            <a:spLocks noGrp="1"/>
          </p:cNvSpPr>
          <p:nvPr>
            <p:ph type="title"/>
          </p:nvPr>
        </p:nvSpPr>
        <p:spPr>
          <a:xfrm>
            <a:off x="646329" y="214833"/>
            <a:ext cx="10899355" cy="793214"/>
          </a:xfrm>
        </p:spPr>
        <p:txBody>
          <a:bodyPr wrap="square" anchor="ctr">
            <a:normAutofit/>
          </a:bodyPr>
          <a:lstStyle/>
          <a:p>
            <a:r>
              <a:rPr lang="en-US" b="1" dirty="0"/>
              <a:t>Los </a:t>
            </a:r>
            <a:r>
              <a:rPr lang="en-US" b="1" dirty="0" err="1"/>
              <a:t>aliados</a:t>
            </a:r>
            <a:r>
              <a:rPr lang="en-US" b="1" dirty="0"/>
              <a:t> </a:t>
            </a:r>
            <a:r>
              <a:rPr lang="en-US" b="1" dirty="0" err="1"/>
              <a:t>comunitarios</a:t>
            </a:r>
            <a:r>
              <a:rPr lang="en-US" b="1" dirty="0"/>
              <a:t> son </a:t>
            </a:r>
            <a:r>
              <a:rPr lang="en-US" b="1" dirty="0" err="1"/>
              <a:t>vínculos</a:t>
            </a:r>
            <a:r>
              <a:rPr lang="en-US" b="1" dirty="0"/>
              <a:t> </a:t>
            </a:r>
            <a:r>
              <a:rPr lang="en-US" b="1" dirty="0" err="1"/>
              <a:t>valiosos</a:t>
            </a:r>
            <a:endParaRPr lang="en-US" b="1" dirty="0"/>
          </a:p>
        </p:txBody>
      </p:sp>
      <p:sp>
        <p:nvSpPr>
          <p:cNvPr id="3" name="Text Placeholder 2">
            <a:extLst>
              <a:ext uri="{FF2B5EF4-FFF2-40B4-BE49-F238E27FC236}">
                <a16:creationId xmlns:a16="http://schemas.microsoft.com/office/drawing/2014/main" id="{3000925E-2C82-7D83-6E45-9F4FDC0744E1}"/>
              </a:ext>
            </a:extLst>
          </p:cNvPr>
          <p:cNvSpPr>
            <a:spLocks noGrp="1"/>
          </p:cNvSpPr>
          <p:nvPr>
            <p:ph type="body" sz="quarter" idx="12"/>
          </p:nvPr>
        </p:nvSpPr>
        <p:spPr>
          <a:xfrm>
            <a:off x="649918" y="1284198"/>
            <a:ext cx="5657576" cy="5057775"/>
          </a:xfrm>
        </p:spPr>
        <p:txBody>
          <a:bodyPr wrap="square" anchor="ctr">
            <a:normAutofit/>
          </a:bodyPr>
          <a:lstStyle/>
          <a:p>
            <a:r>
              <a:rPr lang="en-US" sz="2000" dirty="0"/>
              <a:t>Los </a:t>
            </a:r>
            <a:r>
              <a:rPr lang="en-US" sz="2000" dirty="0" err="1"/>
              <a:t>aliados</a:t>
            </a:r>
            <a:r>
              <a:rPr lang="en-US" sz="2000" dirty="0"/>
              <a:t> </a:t>
            </a:r>
            <a:r>
              <a:rPr lang="en-US" sz="2000" dirty="0" err="1"/>
              <a:t>comunitarios</a:t>
            </a:r>
            <a:r>
              <a:rPr lang="en-US" sz="2000" dirty="0"/>
              <a:t> </a:t>
            </a:r>
            <a:r>
              <a:rPr lang="en-US" sz="2000" dirty="0" err="1"/>
              <a:t>viven</a:t>
            </a:r>
            <a:r>
              <a:rPr lang="en-US" sz="2000" dirty="0"/>
              <a:t>, </a:t>
            </a:r>
            <a:r>
              <a:rPr lang="en-US" sz="2000" dirty="0" err="1"/>
              <a:t>trabajan</a:t>
            </a:r>
            <a:r>
              <a:rPr lang="en-US" sz="2000" dirty="0"/>
              <a:t> y </a:t>
            </a:r>
            <a:r>
              <a:rPr lang="en-US" sz="2000" dirty="0" err="1"/>
              <a:t>conviven</a:t>
            </a:r>
            <a:r>
              <a:rPr lang="en-US" sz="2000" dirty="0"/>
              <a:t> con las </a:t>
            </a:r>
            <a:r>
              <a:rPr lang="en-US" sz="2000" dirty="0" err="1"/>
              <a:t>familias</a:t>
            </a:r>
            <a:r>
              <a:rPr lang="en-US" sz="2000" dirty="0"/>
              <a:t> a las que </a:t>
            </a:r>
            <a:r>
              <a:rPr lang="en-US" sz="2000" dirty="0" err="1"/>
              <a:t>brindan</a:t>
            </a:r>
            <a:r>
              <a:rPr lang="en-US" sz="2000" dirty="0"/>
              <a:t> </a:t>
            </a:r>
            <a:r>
              <a:rPr lang="en-US" sz="2000" dirty="0" err="1"/>
              <a:t>servicios</a:t>
            </a:r>
            <a:r>
              <a:rPr lang="en-US" sz="2000" dirty="0"/>
              <a:t>.</a:t>
            </a:r>
            <a:br>
              <a:rPr lang="en-US" sz="2000" dirty="0"/>
            </a:br>
            <a:br>
              <a:rPr lang="en-US" sz="2000" dirty="0"/>
            </a:br>
            <a:r>
              <a:rPr lang="en-US" sz="2000" dirty="0" err="1"/>
              <a:t>Están</a:t>
            </a:r>
            <a:r>
              <a:rPr lang="en-US" sz="2000" dirty="0"/>
              <a:t> </a:t>
            </a:r>
            <a:r>
              <a:rPr lang="en-US" sz="2000" dirty="0" err="1"/>
              <a:t>en</a:t>
            </a:r>
            <a:r>
              <a:rPr lang="en-US" sz="2000" dirty="0"/>
              <a:t> </a:t>
            </a:r>
            <a:r>
              <a:rPr lang="en-US" sz="2000" dirty="0" err="1"/>
              <a:t>una</a:t>
            </a:r>
            <a:r>
              <a:rPr lang="en-US" sz="2000" dirty="0"/>
              <a:t> </a:t>
            </a:r>
            <a:r>
              <a:rPr lang="en-US" sz="2000" dirty="0" err="1"/>
              <a:t>posición</a:t>
            </a:r>
            <a:r>
              <a:rPr lang="en-US" sz="2000" dirty="0"/>
              <a:t> ideal para </a:t>
            </a:r>
            <a:r>
              <a:rPr lang="en-US" sz="2000" dirty="0" err="1"/>
              <a:t>conectar</a:t>
            </a:r>
            <a:r>
              <a:rPr lang="en-US" sz="2000" dirty="0"/>
              <a:t> a las </a:t>
            </a:r>
            <a:r>
              <a:rPr lang="en-US" sz="2000" dirty="0" err="1"/>
              <a:t>familias</a:t>
            </a:r>
            <a:r>
              <a:rPr lang="en-US" sz="2000" dirty="0"/>
              <a:t> y a </a:t>
            </a:r>
            <a:r>
              <a:rPr lang="en-US" sz="2000" dirty="0" err="1"/>
              <a:t>otros</a:t>
            </a:r>
            <a:r>
              <a:rPr lang="en-US" sz="2000" dirty="0"/>
              <a:t> </a:t>
            </a:r>
            <a:r>
              <a:rPr lang="en-US" sz="2000" dirty="0" err="1"/>
              <a:t>aliados</a:t>
            </a:r>
            <a:r>
              <a:rPr lang="en-US" sz="2000" dirty="0"/>
              <a:t> con </a:t>
            </a:r>
            <a:r>
              <a:rPr lang="en-US" sz="2000" dirty="0" err="1"/>
              <a:t>los</a:t>
            </a:r>
            <a:r>
              <a:rPr lang="en-US" sz="2000" dirty="0"/>
              <a:t> </a:t>
            </a:r>
            <a:r>
              <a:rPr lang="en-US" sz="2000" dirty="0" err="1"/>
              <a:t>recursos</a:t>
            </a:r>
            <a:r>
              <a:rPr lang="en-US" sz="2000" dirty="0"/>
              <a:t> </a:t>
            </a:r>
            <a:r>
              <a:rPr lang="en-US" sz="2000" dirty="0" err="1"/>
              <a:t>necesarios</a:t>
            </a:r>
            <a:r>
              <a:rPr lang="en-US" sz="2000" dirty="0"/>
              <a:t>.</a:t>
            </a:r>
          </a:p>
          <a:p>
            <a:r>
              <a:rPr lang="en-US" sz="2000" dirty="0" err="1"/>
              <a:t>Otros</a:t>
            </a:r>
            <a:r>
              <a:rPr lang="en-US" sz="2000" dirty="0"/>
              <a:t> </a:t>
            </a:r>
            <a:r>
              <a:rPr lang="en-US" sz="2000" dirty="0" err="1"/>
              <a:t>beneficios</a:t>
            </a:r>
            <a:r>
              <a:rPr lang="en-US" sz="2000" dirty="0"/>
              <a:t> </a:t>
            </a:r>
            <a:r>
              <a:rPr lang="en-US" sz="2000" dirty="0" err="1"/>
              <a:t>incluyen</a:t>
            </a:r>
            <a:r>
              <a:rPr lang="en-US" sz="2000" dirty="0"/>
              <a:t>:</a:t>
            </a:r>
          </a:p>
          <a:p>
            <a:pPr marL="342900" indent="-342900">
              <a:buFont typeface="Arial" panose="020B0604020202020204" pitchFamily="34" charset="0"/>
              <a:buChar char="•"/>
            </a:pPr>
            <a:r>
              <a:rPr lang="en-US" sz="2000" dirty="0" err="1"/>
              <a:t>Conocimiento</a:t>
            </a:r>
            <a:r>
              <a:rPr lang="en-US" sz="2000" dirty="0"/>
              <a:t> de las </a:t>
            </a:r>
            <a:r>
              <a:rPr lang="en-US" sz="2000" dirty="0" err="1"/>
              <a:t>necesidades</a:t>
            </a:r>
            <a:r>
              <a:rPr lang="en-US" sz="2000" dirty="0"/>
              <a:t> y </a:t>
            </a:r>
            <a:r>
              <a:rPr lang="en-US" sz="2000" dirty="0" err="1"/>
              <a:t>experiencias</a:t>
            </a:r>
            <a:r>
              <a:rPr lang="en-US" sz="2000" dirty="0"/>
              <a:t> de la </a:t>
            </a:r>
            <a:r>
              <a:rPr lang="en-US" sz="2000" dirty="0" err="1"/>
              <a:t>comunidad</a:t>
            </a:r>
            <a:endParaRPr lang="en-US" sz="2000" dirty="0"/>
          </a:p>
          <a:p>
            <a:pPr marL="342900" indent="-342900">
              <a:buFont typeface="Arial" panose="020B0604020202020204" pitchFamily="34" charset="0"/>
              <a:buChar char="•"/>
            </a:pPr>
            <a:r>
              <a:rPr lang="en-US" sz="2000" dirty="0" err="1"/>
              <a:t>Proceso</a:t>
            </a:r>
            <a:r>
              <a:rPr lang="en-US" sz="2000" dirty="0"/>
              <a:t> </a:t>
            </a:r>
            <a:r>
              <a:rPr lang="en-US" sz="2000" dirty="0" err="1"/>
              <a:t>común</a:t>
            </a:r>
            <a:r>
              <a:rPr lang="en-US" sz="2000" dirty="0"/>
              <a:t> de </a:t>
            </a:r>
            <a:r>
              <a:rPr lang="en-US" sz="2000" dirty="0" err="1"/>
              <a:t>referencia</a:t>
            </a:r>
            <a:r>
              <a:rPr lang="en-US" sz="2000" dirty="0"/>
              <a:t> y </a:t>
            </a:r>
            <a:r>
              <a:rPr lang="en-US" sz="2000" dirty="0" err="1"/>
              <a:t>contrarreferencia</a:t>
            </a:r>
            <a:endParaRPr lang="en-US" sz="2000" dirty="0"/>
          </a:p>
        </p:txBody>
      </p:sp>
      <p:pic>
        <p:nvPicPr>
          <p:cNvPr id="6" name="Content Placeholder 5" descr="A group of women holding babies">
            <a:extLst>
              <a:ext uri="{FF2B5EF4-FFF2-40B4-BE49-F238E27FC236}">
                <a16:creationId xmlns:a16="http://schemas.microsoft.com/office/drawing/2014/main" id="{D79122F1-2D79-F85B-7B50-BEE19B16F229}"/>
              </a:ext>
            </a:extLst>
          </p:cNvPr>
          <p:cNvPicPr>
            <a:picLocks noGrp="1" noChangeAspect="1"/>
          </p:cNvPicPr>
          <p:nvPr>
            <p:ph sz="quarter" idx="13"/>
          </p:nvPr>
        </p:nvPicPr>
        <p:blipFill>
          <a:blip r:embed="rId3" cstate="screen">
            <a:extLst>
              <a:ext uri="{28A0092B-C50C-407E-A947-70E740481C1C}">
                <a14:useLocalDpi xmlns:a14="http://schemas.microsoft.com/office/drawing/2010/main"/>
              </a:ext>
            </a:extLst>
          </a:blip>
          <a:srcRect/>
          <a:stretch/>
        </p:blipFill>
        <p:spPr>
          <a:xfrm>
            <a:off x="6678613" y="1189038"/>
            <a:ext cx="5513387" cy="5057775"/>
          </a:xfrm>
          <a:noFill/>
        </p:spPr>
      </p:pic>
    </p:spTree>
    <p:extLst>
      <p:ext uri="{BB962C8B-B14F-4D97-AF65-F5344CB8AC3E}">
        <p14:creationId xmlns:p14="http://schemas.microsoft.com/office/powerpoint/2010/main" val="2643447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C3A9088-4564-D389-351E-548C60C0B99E}"/>
              </a:ext>
            </a:extLst>
          </p:cNvPr>
          <p:cNvSpPr>
            <a:spLocks noGrp="1"/>
          </p:cNvSpPr>
          <p:nvPr>
            <p:ph type="title"/>
          </p:nvPr>
        </p:nvSpPr>
        <p:spPr/>
        <p:txBody>
          <a:bodyPr/>
          <a:lstStyle/>
          <a:p>
            <a:pPr algn="ctr"/>
            <a:r>
              <a:rPr lang="en-US" dirty="0" err="1">
                <a:solidFill>
                  <a:schemeClr val="accent4"/>
                </a:solidFill>
              </a:rPr>
              <a:t>Agregar</a:t>
            </a:r>
            <a:r>
              <a:rPr lang="en-US" dirty="0">
                <a:solidFill>
                  <a:schemeClr val="accent4"/>
                </a:solidFill>
              </a:rPr>
              <a:t> </a:t>
            </a:r>
            <a:r>
              <a:rPr lang="en-US" dirty="0" err="1">
                <a:solidFill>
                  <a:schemeClr val="accent4"/>
                </a:solidFill>
              </a:rPr>
              <a:t>título</a:t>
            </a:r>
            <a:r>
              <a:rPr lang="en-US" dirty="0">
                <a:solidFill>
                  <a:schemeClr val="accent4"/>
                </a:solidFill>
              </a:rPr>
              <a:t>: </a:t>
            </a:r>
            <a:r>
              <a:rPr lang="en-US" dirty="0" err="1"/>
              <a:t>Agregar</a:t>
            </a:r>
            <a:r>
              <a:rPr lang="en-US" dirty="0"/>
              <a:t> </a:t>
            </a:r>
            <a:r>
              <a:rPr lang="en-US" dirty="0" err="1"/>
              <a:t>subtítulo</a:t>
            </a:r>
            <a:endParaRPr lang="en-MX" dirty="0"/>
          </a:p>
        </p:txBody>
      </p:sp>
      <p:sp>
        <p:nvSpPr>
          <p:cNvPr id="3" name="Text Placeholder 2">
            <a:extLst>
              <a:ext uri="{FF2B5EF4-FFF2-40B4-BE49-F238E27FC236}">
                <a16:creationId xmlns:a16="http://schemas.microsoft.com/office/drawing/2014/main" id="{D35DFBA4-A5E4-A31D-4729-362F4177BDBF}"/>
              </a:ext>
            </a:extLst>
          </p:cNvPr>
          <p:cNvSpPr>
            <a:spLocks noGrp="1"/>
          </p:cNvSpPr>
          <p:nvPr>
            <p:ph type="body" sz="quarter" idx="12"/>
          </p:nvPr>
        </p:nvSpPr>
        <p:spPr/>
        <p:txBody>
          <a:bodyPr/>
          <a:lstStyle/>
          <a:p>
            <a:r>
              <a:rPr lang="en-US" sz="2400" b="1" dirty="0" err="1">
                <a:solidFill>
                  <a:schemeClr val="tx2"/>
                </a:solidFill>
                <a:latin typeface="Fira Sans ExtraBold" panose="020B0503050000020004" pitchFamily="34" charset="0"/>
                <a:ea typeface="Fira Sans ExtraBold" panose="020B0503050000020004" pitchFamily="34" charset="0"/>
              </a:rPr>
              <a:t>Haga</a:t>
            </a:r>
            <a:r>
              <a:rPr lang="en-US" sz="2400" b="1" dirty="0">
                <a:solidFill>
                  <a:schemeClr val="tx2"/>
                </a:solidFill>
                <a:latin typeface="Fira Sans ExtraBold" panose="020B0503050000020004" pitchFamily="34" charset="0"/>
                <a:ea typeface="Fira Sans ExtraBold" panose="020B0503050000020004" pitchFamily="34" charset="0"/>
              </a:rPr>
              <a:t> </a:t>
            </a:r>
            <a:r>
              <a:rPr lang="en-US" sz="2400" b="1" dirty="0" err="1">
                <a:solidFill>
                  <a:schemeClr val="tx2"/>
                </a:solidFill>
                <a:latin typeface="Fira Sans ExtraBold" panose="020B0503050000020004" pitchFamily="34" charset="0"/>
                <a:ea typeface="Fira Sans ExtraBold" panose="020B0503050000020004" pitchFamily="34" charset="0"/>
              </a:rPr>
              <a:t>clic</a:t>
            </a:r>
            <a:r>
              <a:rPr lang="en-US" sz="2400" b="1" dirty="0">
                <a:solidFill>
                  <a:schemeClr val="tx2"/>
                </a:solidFill>
                <a:latin typeface="Fira Sans ExtraBold" panose="020B0503050000020004" pitchFamily="34" charset="0"/>
                <a:ea typeface="Fira Sans ExtraBold" panose="020B0503050000020004" pitchFamily="34" charset="0"/>
              </a:rPr>
              <a:t> para </a:t>
            </a:r>
            <a:r>
              <a:rPr lang="en-US" sz="2400" b="1" dirty="0" err="1">
                <a:solidFill>
                  <a:schemeClr val="tx2"/>
                </a:solidFill>
                <a:latin typeface="Fira Sans ExtraBold" panose="020B0503050000020004" pitchFamily="34" charset="0"/>
                <a:ea typeface="Fira Sans ExtraBold" panose="020B0503050000020004" pitchFamily="34" charset="0"/>
              </a:rPr>
              <a:t>agregar</a:t>
            </a:r>
            <a:r>
              <a:rPr lang="en-US" sz="2400" b="1" dirty="0">
                <a:solidFill>
                  <a:schemeClr val="tx2"/>
                </a:solidFill>
                <a:latin typeface="Fira Sans ExtraBold" panose="020B0503050000020004" pitchFamily="34" charset="0"/>
                <a:ea typeface="Fira Sans ExtraBold" panose="020B0503050000020004" pitchFamily="34" charset="0"/>
              </a:rPr>
              <a:t> </a:t>
            </a:r>
            <a:r>
              <a:rPr lang="en-US" sz="2400" b="1" dirty="0" err="1">
                <a:solidFill>
                  <a:schemeClr val="tx2"/>
                </a:solidFill>
                <a:latin typeface="Fira Sans ExtraBold" panose="020B0503050000020004" pitchFamily="34" charset="0"/>
                <a:ea typeface="Fira Sans ExtraBold" panose="020B0503050000020004" pitchFamily="34" charset="0"/>
              </a:rPr>
              <a:t>texto</a:t>
            </a:r>
            <a:r>
              <a:rPr lang="en-US" sz="2400" b="1" dirty="0">
                <a:solidFill>
                  <a:schemeClr val="tx2"/>
                </a:solidFill>
                <a:latin typeface="Fira Sans ExtraBold" panose="020B0503050000020004" pitchFamily="34" charset="0"/>
                <a:ea typeface="Fira Sans ExtraBold" panose="020B0503050000020004" pitchFamily="34" charset="0"/>
              </a:rPr>
              <a:t>.</a:t>
            </a:r>
            <a:br>
              <a:rPr lang="en-US" sz="2400" b="1" dirty="0">
                <a:solidFill>
                  <a:schemeClr val="tx2"/>
                </a:solidFill>
                <a:latin typeface="Fira Sans ExtraBold" panose="020B0503050000020004" pitchFamily="34" charset="0"/>
                <a:ea typeface="Fira Sans ExtraBold" panose="020B0503050000020004" pitchFamily="34" charset="0"/>
              </a:rPr>
            </a:br>
            <a:r>
              <a:rPr lang="en-US" sz="2400" dirty="0" err="1">
                <a:solidFill>
                  <a:schemeClr val="tx2"/>
                </a:solidFill>
                <a:ea typeface="Fira Sans" panose="020B0503050000020004" pitchFamily="34" charset="0"/>
              </a:rPr>
              <a:t>Haga</a:t>
            </a:r>
            <a:r>
              <a:rPr lang="en-US" sz="2400" dirty="0">
                <a:solidFill>
                  <a:schemeClr val="tx2"/>
                </a:solidFill>
                <a:ea typeface="Fira Sans" panose="020B0503050000020004" pitchFamily="34" charset="0"/>
              </a:rPr>
              <a:t> </a:t>
            </a:r>
            <a:r>
              <a:rPr lang="en-US" sz="2400" dirty="0" err="1">
                <a:solidFill>
                  <a:schemeClr val="tx2"/>
                </a:solidFill>
                <a:ea typeface="Fira Sans" panose="020B0503050000020004" pitchFamily="34" charset="0"/>
              </a:rPr>
              <a:t>clic</a:t>
            </a:r>
            <a:r>
              <a:rPr lang="en-US" sz="2400" dirty="0">
                <a:solidFill>
                  <a:schemeClr val="tx2"/>
                </a:solidFill>
                <a:ea typeface="Fira Sans" panose="020B0503050000020004" pitchFamily="34" charset="0"/>
              </a:rPr>
              <a:t> para </a:t>
            </a:r>
            <a:r>
              <a:rPr lang="en-US" sz="2400" dirty="0" err="1">
                <a:solidFill>
                  <a:schemeClr val="tx2"/>
                </a:solidFill>
                <a:ea typeface="Fira Sans" panose="020B0503050000020004" pitchFamily="34" charset="0"/>
              </a:rPr>
              <a:t>agregar</a:t>
            </a:r>
            <a:r>
              <a:rPr lang="en-US" sz="2400" dirty="0">
                <a:solidFill>
                  <a:schemeClr val="tx2"/>
                </a:solidFill>
                <a:ea typeface="Fira Sans" panose="020B0503050000020004" pitchFamily="34" charset="0"/>
              </a:rPr>
              <a:t> </a:t>
            </a:r>
            <a:r>
              <a:rPr lang="en-US" sz="2400" dirty="0" err="1">
                <a:solidFill>
                  <a:schemeClr val="tx2"/>
                </a:solidFill>
                <a:ea typeface="Fira Sans" panose="020B0503050000020004" pitchFamily="34" charset="0"/>
              </a:rPr>
              <a:t>texto</a:t>
            </a:r>
            <a:r>
              <a:rPr lang="en-US" sz="2400" dirty="0">
                <a:solidFill>
                  <a:schemeClr val="tx2"/>
                </a:solidFill>
                <a:ea typeface="Fira Sans" panose="020B0503050000020004" pitchFamily="34" charset="0"/>
              </a:rPr>
              <a:t>.</a:t>
            </a:r>
          </a:p>
          <a:p>
            <a:pPr marL="285750" indent="-285750">
              <a:lnSpc>
                <a:spcPct val="100000"/>
              </a:lnSpc>
              <a:buClr>
                <a:schemeClr val="accent5"/>
              </a:buClr>
              <a:buFont typeface="Arial" panose="020B0604020202020204" pitchFamily="34" charset="0"/>
              <a:buChar char="•"/>
            </a:pPr>
            <a:r>
              <a:rPr lang="en-US" sz="1800" dirty="0" err="1">
                <a:ea typeface="Fira Sans" panose="020B0503050000020004" pitchFamily="34" charset="0"/>
              </a:rPr>
              <a:t>Agregar</a:t>
            </a:r>
            <a:r>
              <a:rPr lang="en-US" sz="1800" dirty="0">
                <a:ea typeface="Fira Sans" panose="020B0503050000020004" pitchFamily="34" charset="0"/>
              </a:rPr>
              <a:t> </a:t>
            </a:r>
            <a:r>
              <a:rPr lang="en-US" sz="1800" dirty="0" err="1">
                <a:ea typeface="Fira Sans" panose="020B0503050000020004" pitchFamily="34" charset="0"/>
              </a:rPr>
              <a:t>texto</a:t>
            </a:r>
            <a:endParaRPr lang="en-US" sz="1800" dirty="0">
              <a:ea typeface="Fira Sans" panose="020B0503050000020004" pitchFamily="34" charset="0"/>
            </a:endParaRPr>
          </a:p>
          <a:p>
            <a:pPr marL="671485" lvl="1" indent="-285750">
              <a:lnSpc>
                <a:spcPct val="100000"/>
              </a:lnSpc>
              <a:buClr>
                <a:schemeClr val="accent2"/>
              </a:buClr>
              <a:buFont typeface="Courier New" panose="02070309020205020404" pitchFamily="49" charset="0"/>
              <a:buChar char="o"/>
            </a:pPr>
            <a:r>
              <a:rPr lang="en-US" sz="1600" dirty="0" err="1">
                <a:ea typeface="Fira Sans" panose="020B0503050000020004" pitchFamily="34" charset="0"/>
              </a:rPr>
              <a:t>Agregar</a:t>
            </a:r>
            <a:r>
              <a:rPr lang="en-US" sz="1600" dirty="0">
                <a:ea typeface="Fira Sans" panose="020B0503050000020004" pitchFamily="34" charset="0"/>
              </a:rPr>
              <a:t> </a:t>
            </a:r>
            <a:r>
              <a:rPr lang="en-US" sz="1600" dirty="0" err="1">
                <a:ea typeface="Fira Sans" panose="020B0503050000020004" pitchFamily="34" charset="0"/>
              </a:rPr>
              <a:t>texto</a:t>
            </a:r>
            <a:r>
              <a:rPr lang="en-US" sz="1600" dirty="0">
                <a:solidFill>
                  <a:schemeClr val="tx2"/>
                </a:solidFill>
                <a:ea typeface="Fira Sans" panose="020B0503050000020004" pitchFamily="34" charset="0"/>
              </a:rPr>
              <a:t>.</a:t>
            </a:r>
            <a:r>
              <a:rPr lang="en-US" sz="1600" dirty="0">
                <a:ea typeface="Fira Sans" panose="020B0503050000020004" pitchFamily="34" charset="0"/>
              </a:rPr>
              <a:t> </a:t>
            </a:r>
            <a:r>
              <a:rPr lang="en-US" sz="1600" b="1" u="sng" dirty="0" err="1">
                <a:solidFill>
                  <a:schemeClr val="accent6"/>
                </a:solidFill>
                <a:latin typeface="Fira Sans ExtraBold" panose="020B0503050000020004" pitchFamily="34" charset="0"/>
                <a:ea typeface="Fira Sans ExtraBold" panose="020B0503050000020004" pitchFamily="34" charset="0"/>
              </a:rPr>
              <a:t>Agregar</a:t>
            </a:r>
            <a:r>
              <a:rPr lang="en-US" sz="1600" b="1" u="sng" dirty="0">
                <a:solidFill>
                  <a:schemeClr val="accent6"/>
                </a:solidFill>
                <a:latin typeface="Fira Sans ExtraBold" panose="020B0503050000020004" pitchFamily="34" charset="0"/>
                <a:ea typeface="Fira Sans ExtraBold" panose="020B0503050000020004" pitchFamily="34" charset="0"/>
              </a:rPr>
              <a:t> enlace</a:t>
            </a:r>
            <a:r>
              <a:rPr lang="en-US" sz="1600" dirty="0">
                <a:ea typeface="Fira Sans" panose="020B0503050000020004" pitchFamily="34" charset="0"/>
              </a:rPr>
              <a:t>.</a:t>
            </a:r>
          </a:p>
          <a:p>
            <a:pPr marL="671485" lvl="1" indent="-285750">
              <a:lnSpc>
                <a:spcPct val="100000"/>
              </a:lnSpc>
              <a:buClr>
                <a:schemeClr val="accent2"/>
              </a:buClr>
              <a:buFont typeface="Courier New" panose="02070309020205020404" pitchFamily="49" charset="0"/>
              <a:buChar char="o"/>
            </a:pPr>
            <a:r>
              <a:rPr lang="en-US" sz="1600" dirty="0" err="1">
                <a:ea typeface="Fira Sans" panose="020B0503050000020004" pitchFamily="34" charset="0"/>
              </a:rPr>
              <a:t>Agregar</a:t>
            </a:r>
            <a:r>
              <a:rPr lang="en-US" sz="1600" dirty="0">
                <a:ea typeface="Fira Sans" panose="020B0503050000020004" pitchFamily="34" charset="0"/>
              </a:rPr>
              <a:t> </a:t>
            </a:r>
            <a:r>
              <a:rPr lang="en-US" sz="1600" dirty="0" err="1">
                <a:ea typeface="Fira Sans" panose="020B0503050000020004" pitchFamily="34" charset="0"/>
              </a:rPr>
              <a:t>texto</a:t>
            </a:r>
            <a:r>
              <a:rPr lang="en-US" sz="1600" dirty="0">
                <a:ea typeface="Fira Sans" panose="020B0503050000020004" pitchFamily="34" charset="0"/>
              </a:rPr>
              <a:t>. </a:t>
            </a:r>
            <a:r>
              <a:rPr lang="en-US" sz="1600" b="1" u="sng" dirty="0" err="1">
                <a:solidFill>
                  <a:schemeClr val="accent6"/>
                </a:solidFill>
                <a:latin typeface="Fira Sans ExtraBold" panose="020B0503050000020004" pitchFamily="34" charset="0"/>
                <a:ea typeface="Fira Sans ExtraBold" panose="020B0503050000020004" pitchFamily="34" charset="0"/>
              </a:rPr>
              <a:t>Agregar</a:t>
            </a:r>
            <a:r>
              <a:rPr lang="en-US" sz="1600" b="1" u="sng" dirty="0">
                <a:solidFill>
                  <a:schemeClr val="accent6"/>
                </a:solidFill>
                <a:latin typeface="Fira Sans ExtraBold" panose="020B0503050000020004" pitchFamily="34" charset="0"/>
                <a:ea typeface="Fira Sans ExtraBold" panose="020B0503050000020004" pitchFamily="34" charset="0"/>
              </a:rPr>
              <a:t> enlace</a:t>
            </a:r>
            <a:r>
              <a:rPr lang="en-US" sz="1600" dirty="0">
                <a:ea typeface="Fira Sans" panose="020B0503050000020004" pitchFamily="34" charset="0"/>
              </a:rPr>
              <a:t>.</a:t>
            </a:r>
          </a:p>
          <a:p>
            <a:endParaRPr lang="en-MX" sz="2400" dirty="0"/>
          </a:p>
        </p:txBody>
      </p:sp>
      <p:sp>
        <p:nvSpPr>
          <p:cNvPr id="2" name="TextBox 1">
            <a:extLst>
              <a:ext uri="{FF2B5EF4-FFF2-40B4-BE49-F238E27FC236}">
                <a16:creationId xmlns:a16="http://schemas.microsoft.com/office/drawing/2014/main" id="{9FD7EA4F-5A9E-15AE-8241-46D27FF48EB4}"/>
              </a:ext>
            </a:extLst>
          </p:cNvPr>
          <p:cNvSpPr txBox="1"/>
          <p:nvPr/>
        </p:nvSpPr>
        <p:spPr>
          <a:xfrm>
            <a:off x="647817" y="1531568"/>
            <a:ext cx="50269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solidFill>
                  <a:srgbClr val="FF0000"/>
                </a:solidFill>
                <a:ea typeface="Calibri"/>
                <a:cs typeface="Calibri"/>
              </a:rPr>
              <a:t>Diapositiva</a:t>
            </a:r>
            <a:r>
              <a:rPr lang="en-US" dirty="0">
                <a:solidFill>
                  <a:srgbClr val="FF0000"/>
                </a:solidFill>
                <a:ea typeface="Calibri"/>
                <a:cs typeface="Calibri"/>
              </a:rPr>
              <a:t> de </a:t>
            </a:r>
            <a:r>
              <a:rPr lang="en-US" dirty="0" err="1">
                <a:solidFill>
                  <a:srgbClr val="FF0000"/>
                </a:solidFill>
                <a:ea typeface="Calibri"/>
                <a:cs typeface="Calibri"/>
              </a:rPr>
              <a:t>marcador</a:t>
            </a:r>
            <a:r>
              <a:rPr lang="en-US" dirty="0">
                <a:solidFill>
                  <a:srgbClr val="FF0000"/>
                </a:solidFill>
                <a:ea typeface="Calibri"/>
                <a:cs typeface="Calibri"/>
              </a:rPr>
              <a:t> de </a:t>
            </a:r>
            <a:r>
              <a:rPr lang="en-US" dirty="0" err="1">
                <a:solidFill>
                  <a:srgbClr val="FF0000"/>
                </a:solidFill>
                <a:ea typeface="Calibri"/>
                <a:cs typeface="Calibri"/>
              </a:rPr>
              <a:t>posición</a:t>
            </a:r>
            <a:r>
              <a:rPr lang="en-US" dirty="0">
                <a:solidFill>
                  <a:srgbClr val="FF0000"/>
                </a:solidFill>
                <a:ea typeface="Calibri"/>
                <a:cs typeface="Calibri"/>
              </a:rPr>
              <a:t> para que </a:t>
            </a:r>
            <a:r>
              <a:rPr lang="en-US" dirty="0" err="1">
                <a:solidFill>
                  <a:srgbClr val="FF0000"/>
                </a:solidFill>
                <a:ea typeface="Calibri"/>
                <a:cs typeface="Calibri"/>
              </a:rPr>
              <a:t>el</a:t>
            </a:r>
            <a:r>
              <a:rPr lang="en-US" dirty="0">
                <a:solidFill>
                  <a:srgbClr val="FF0000"/>
                </a:solidFill>
                <a:ea typeface="Calibri"/>
                <a:cs typeface="Calibri"/>
              </a:rPr>
              <a:t> </a:t>
            </a:r>
            <a:r>
              <a:rPr lang="en-US" dirty="0" err="1">
                <a:solidFill>
                  <a:srgbClr val="FF0000"/>
                </a:solidFill>
                <a:ea typeface="Calibri"/>
                <a:cs typeface="Calibri"/>
              </a:rPr>
              <a:t>presentador</a:t>
            </a:r>
            <a:r>
              <a:rPr lang="en-US" dirty="0">
                <a:solidFill>
                  <a:srgbClr val="FF0000"/>
                </a:solidFill>
                <a:ea typeface="Calibri"/>
                <a:cs typeface="Calibri"/>
              </a:rPr>
              <a:t> </a:t>
            </a:r>
            <a:r>
              <a:rPr lang="en-US" dirty="0" err="1">
                <a:solidFill>
                  <a:srgbClr val="FF0000"/>
                </a:solidFill>
                <a:ea typeface="Calibri"/>
                <a:cs typeface="Calibri"/>
              </a:rPr>
              <a:t>agregue</a:t>
            </a:r>
            <a:r>
              <a:rPr lang="en-US" dirty="0">
                <a:solidFill>
                  <a:srgbClr val="FF0000"/>
                </a:solidFill>
                <a:ea typeface="Calibri"/>
                <a:cs typeface="Calibri"/>
              </a:rPr>
              <a:t> </a:t>
            </a:r>
            <a:r>
              <a:rPr lang="en-US" dirty="0" err="1">
                <a:solidFill>
                  <a:srgbClr val="FF0000"/>
                </a:solidFill>
                <a:ea typeface="Calibri"/>
                <a:cs typeface="Calibri"/>
              </a:rPr>
              <a:t>información</a:t>
            </a:r>
            <a:r>
              <a:rPr lang="en-US" dirty="0">
                <a:solidFill>
                  <a:srgbClr val="FF0000"/>
                </a:solidFill>
                <a:ea typeface="Calibri"/>
                <a:cs typeface="Calibri"/>
              </a:rPr>
              <a:t> </a:t>
            </a:r>
            <a:r>
              <a:rPr lang="en-US" dirty="0" err="1">
                <a:solidFill>
                  <a:srgbClr val="FF0000"/>
                </a:solidFill>
                <a:ea typeface="Calibri"/>
                <a:cs typeface="Calibri"/>
              </a:rPr>
              <a:t>sobre</a:t>
            </a:r>
            <a:r>
              <a:rPr lang="en-US" dirty="0">
                <a:solidFill>
                  <a:srgbClr val="FF0000"/>
                </a:solidFill>
                <a:ea typeface="Calibri"/>
                <a:cs typeface="Calibri"/>
              </a:rPr>
              <a:t> la </a:t>
            </a:r>
            <a:r>
              <a:rPr lang="en-US" dirty="0" err="1">
                <a:solidFill>
                  <a:srgbClr val="FF0000"/>
                </a:solidFill>
                <a:ea typeface="Calibri"/>
                <a:cs typeface="Calibri"/>
              </a:rPr>
              <a:t>organización</a:t>
            </a:r>
            <a:r>
              <a:rPr lang="en-US" dirty="0">
                <a:solidFill>
                  <a:srgbClr val="FF0000"/>
                </a:solidFill>
                <a:ea typeface="Calibri"/>
                <a:cs typeface="Calibri"/>
              </a:rPr>
              <a:t>.</a:t>
            </a:r>
          </a:p>
        </p:txBody>
      </p:sp>
      <p:sp>
        <p:nvSpPr>
          <p:cNvPr id="9" name="Content Placeholder 8">
            <a:extLst>
              <a:ext uri="{FF2B5EF4-FFF2-40B4-BE49-F238E27FC236}">
                <a16:creationId xmlns:a16="http://schemas.microsoft.com/office/drawing/2014/main" id="{7CE58552-CC5E-9033-4306-DBAA895068FB}"/>
              </a:ext>
            </a:extLst>
          </p:cNvPr>
          <p:cNvSpPr>
            <a:spLocks noGrp="1"/>
          </p:cNvSpPr>
          <p:nvPr>
            <p:ph sz="quarter" idx="13"/>
          </p:nvPr>
        </p:nvSpPr>
        <p:spPr/>
        <p:txBody>
          <a:bodyPr/>
          <a:lstStyle/>
          <a:p>
            <a:endParaRPr lang="en-MX"/>
          </a:p>
        </p:txBody>
      </p:sp>
      <p:sp>
        <p:nvSpPr>
          <p:cNvPr id="7" name="Rectangle 6">
            <a:extLst>
              <a:ext uri="{FF2B5EF4-FFF2-40B4-BE49-F238E27FC236}">
                <a16:creationId xmlns:a16="http://schemas.microsoft.com/office/drawing/2014/main" id="{726F9776-4C11-8922-B37A-DF38B4652E86}"/>
              </a:ext>
              <a:ext uri="{C183D7F6-B498-43B3-948B-1728B52AA6E4}">
                <adec:decorative xmlns:adec="http://schemas.microsoft.com/office/drawing/2017/decorative" val="1"/>
              </a:ext>
            </a:extLst>
          </p:cNvPr>
          <p:cNvSpPr/>
          <p:nvPr/>
        </p:nvSpPr>
        <p:spPr>
          <a:xfrm>
            <a:off x="6684390" y="1190231"/>
            <a:ext cx="5507610" cy="50492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7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B139-F04D-1C44-A4B4-8934024BC1FC}"/>
              </a:ext>
            </a:extLst>
          </p:cNvPr>
          <p:cNvSpPr>
            <a:spLocks noGrp="1"/>
          </p:cNvSpPr>
          <p:nvPr>
            <p:ph type="title"/>
          </p:nvPr>
        </p:nvSpPr>
        <p:spPr>
          <a:xfrm>
            <a:off x="646329" y="214833"/>
            <a:ext cx="10899355" cy="793214"/>
          </a:xfrm>
        </p:spPr>
        <p:txBody>
          <a:bodyPr>
            <a:noAutofit/>
          </a:bodyPr>
          <a:lstStyle/>
          <a:p>
            <a:r>
              <a:rPr lang="en-US" sz="3000" dirty="0">
                <a:solidFill>
                  <a:schemeClr val="accent4"/>
                </a:solidFill>
                <a:latin typeface="Fira Sans ExtraBold"/>
                <a:cs typeface="Calibri"/>
              </a:rPr>
              <a:t>Paso 3: </a:t>
            </a:r>
            <a:r>
              <a:rPr lang="en-US" sz="3000" dirty="0" err="1">
                <a:solidFill>
                  <a:schemeClr val="accent4"/>
                </a:solidFill>
                <a:latin typeface="Fira Sans ExtraBold"/>
                <a:cs typeface="Calibri"/>
              </a:rPr>
              <a:t>Hable</a:t>
            </a:r>
            <a:r>
              <a:rPr lang="en-US" sz="3000" dirty="0">
                <a:solidFill>
                  <a:schemeClr val="accent4"/>
                </a:solidFill>
                <a:latin typeface="Fira Sans ExtraBold"/>
                <a:cs typeface="Calibri"/>
              </a:rPr>
              <a:t> </a:t>
            </a:r>
            <a:r>
              <a:rPr lang="en-US" sz="3000" dirty="0" err="1">
                <a:solidFill>
                  <a:schemeClr val="accent4"/>
                </a:solidFill>
                <a:latin typeface="Fira Sans ExtraBold"/>
                <a:cs typeface="Calibri"/>
              </a:rPr>
              <a:t>sobre</a:t>
            </a:r>
            <a:r>
              <a:rPr lang="en-US" sz="3000" dirty="0">
                <a:solidFill>
                  <a:schemeClr val="accent4"/>
                </a:solidFill>
                <a:latin typeface="Fira Sans ExtraBold"/>
                <a:cs typeface="Calibri"/>
              </a:rPr>
              <a:t> la </a:t>
            </a:r>
            <a:r>
              <a:rPr lang="en-US" sz="3000" dirty="0" err="1">
                <a:solidFill>
                  <a:schemeClr val="accent4"/>
                </a:solidFill>
                <a:latin typeface="Fira Sans ExtraBold"/>
                <a:cs typeface="Calibri"/>
              </a:rPr>
              <a:t>importancia</a:t>
            </a:r>
            <a:r>
              <a:rPr lang="en-US" sz="3000" dirty="0">
                <a:solidFill>
                  <a:schemeClr val="accent4"/>
                </a:solidFill>
                <a:latin typeface="Fira Sans ExtraBold"/>
                <a:cs typeface="Calibri"/>
              </a:rPr>
              <a:t> y </a:t>
            </a:r>
            <a:r>
              <a:rPr lang="en-US" sz="3000" dirty="0" err="1">
                <a:solidFill>
                  <a:schemeClr val="accent4"/>
                </a:solidFill>
                <a:latin typeface="Fira Sans ExtraBold"/>
                <a:cs typeface="Calibri"/>
              </a:rPr>
              <a:t>el</a:t>
            </a:r>
            <a:r>
              <a:rPr lang="en-US" sz="3000" dirty="0">
                <a:solidFill>
                  <a:schemeClr val="accent4"/>
                </a:solidFill>
                <a:latin typeface="Fira Sans ExtraBold"/>
                <a:cs typeface="Calibri"/>
              </a:rPr>
              <a:t> </a:t>
            </a:r>
            <a:r>
              <a:rPr lang="en-US" sz="3000" dirty="0" err="1">
                <a:solidFill>
                  <a:schemeClr val="accent4"/>
                </a:solidFill>
                <a:latin typeface="Fira Sans ExtraBold"/>
                <a:cs typeface="Calibri"/>
              </a:rPr>
              <a:t>manejo</a:t>
            </a:r>
            <a:r>
              <a:rPr lang="en-US" sz="3000" dirty="0">
                <a:solidFill>
                  <a:schemeClr val="accent4"/>
                </a:solidFill>
                <a:latin typeface="Fira Sans ExtraBold"/>
                <a:cs typeface="Calibri"/>
              </a:rPr>
              <a:t> de la </a:t>
            </a:r>
            <a:r>
              <a:rPr lang="en-US" sz="3000" dirty="0" err="1">
                <a:solidFill>
                  <a:schemeClr val="accent4"/>
                </a:solidFill>
                <a:latin typeface="Fira Sans ExtraBold"/>
                <a:cs typeface="Calibri"/>
              </a:rPr>
              <a:t>lactancia</a:t>
            </a:r>
            <a:r>
              <a:rPr lang="en-US" sz="3000" dirty="0">
                <a:solidFill>
                  <a:schemeClr val="accent4"/>
                </a:solidFill>
                <a:latin typeface="Fira Sans ExtraBold"/>
                <a:cs typeface="Calibri"/>
              </a:rPr>
              <a:t> </a:t>
            </a:r>
            <a:r>
              <a:rPr lang="en-US" sz="3000" dirty="0" err="1">
                <a:solidFill>
                  <a:schemeClr val="accent4"/>
                </a:solidFill>
                <a:latin typeface="Fira Sans ExtraBold"/>
                <a:cs typeface="Calibri"/>
              </a:rPr>
              <a:t>materna</a:t>
            </a:r>
            <a:r>
              <a:rPr lang="en-US" sz="3000" dirty="0">
                <a:solidFill>
                  <a:schemeClr val="accent4"/>
                </a:solidFill>
                <a:latin typeface="Fira Sans ExtraBold"/>
                <a:cs typeface="Calibri"/>
              </a:rPr>
              <a:t> con </a:t>
            </a:r>
            <a:r>
              <a:rPr lang="en-US" sz="3000" dirty="0" err="1">
                <a:solidFill>
                  <a:schemeClr val="accent4"/>
                </a:solidFill>
                <a:latin typeface="Fira Sans ExtraBold"/>
                <a:cs typeface="Calibri"/>
              </a:rPr>
              <a:t>mujeres</a:t>
            </a:r>
            <a:r>
              <a:rPr lang="en-US" sz="3000" dirty="0">
                <a:solidFill>
                  <a:schemeClr val="accent4"/>
                </a:solidFill>
                <a:latin typeface="Fira Sans ExtraBold"/>
                <a:cs typeface="Calibri"/>
              </a:rPr>
              <a:t> </a:t>
            </a:r>
            <a:r>
              <a:rPr lang="en-US" sz="3000" dirty="0" err="1">
                <a:solidFill>
                  <a:schemeClr val="accent4"/>
                </a:solidFill>
                <a:latin typeface="Fira Sans ExtraBold"/>
                <a:cs typeface="Calibri"/>
              </a:rPr>
              <a:t>embarazadas</a:t>
            </a:r>
            <a:r>
              <a:rPr lang="en-US" sz="3000" dirty="0">
                <a:solidFill>
                  <a:schemeClr val="accent4"/>
                </a:solidFill>
                <a:latin typeface="Fira Sans ExtraBold"/>
                <a:cs typeface="Calibri"/>
              </a:rPr>
              <a:t> y sus </a:t>
            </a:r>
            <a:r>
              <a:rPr lang="en-US" sz="3000" dirty="0" err="1">
                <a:solidFill>
                  <a:schemeClr val="accent4"/>
                </a:solidFill>
                <a:latin typeface="Fira Sans ExtraBold"/>
                <a:cs typeface="Calibri"/>
              </a:rPr>
              <a:t>familias</a:t>
            </a:r>
            <a:endParaRPr lang="en-US" sz="3000" dirty="0">
              <a:solidFill>
                <a:schemeClr val="accent4"/>
              </a:solidFill>
              <a:latin typeface="Fira Sans ExtraBold"/>
              <a:cs typeface="Calibri"/>
            </a:endParaRPr>
          </a:p>
        </p:txBody>
      </p:sp>
      <p:sp>
        <p:nvSpPr>
          <p:cNvPr id="4" name="Rectangle 3" descr="Graphic listing the Ten Steps to Successful Breastfeeding highlighting Step 3- Prenatal Care and Step 10- Breastfeeding Support after discharge">
            <a:extLst>
              <a:ext uri="{FF2B5EF4-FFF2-40B4-BE49-F238E27FC236}">
                <a16:creationId xmlns:a16="http://schemas.microsoft.com/office/drawing/2014/main" id="{17E3CD40-7AC4-02FE-681C-2FF77E327ECD}"/>
              </a:ext>
            </a:extLst>
          </p:cNvPr>
          <p:cNvSpPr/>
          <p:nvPr/>
        </p:nvSpPr>
        <p:spPr>
          <a:xfrm>
            <a:off x="0" y="1192328"/>
            <a:ext cx="5507610" cy="50519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descr="Hable sobre la importancia y el manejo de la lactancia materna con mujeres embarazadas y sus familias">
            <a:extLst>
              <a:ext uri="{FF2B5EF4-FFF2-40B4-BE49-F238E27FC236}">
                <a16:creationId xmlns:a16="http://schemas.microsoft.com/office/drawing/2014/main" id="{07955CA5-5DA0-2E43-995D-18E6FC222CDA}"/>
              </a:ext>
            </a:extLst>
          </p:cNvPr>
          <p:cNvPicPr>
            <a:picLocks noChangeAspect="1"/>
          </p:cNvPicPr>
          <p:nvPr/>
        </p:nvPicPr>
        <p:blipFill rotWithShape="1">
          <a:blip r:embed="rId3">
            <a:extLst>
              <a:ext uri="{28A0092B-C50C-407E-A947-70E740481C1C}">
                <a14:useLocalDpi xmlns:a14="http://schemas.microsoft.com/office/drawing/2010/main" val="0"/>
              </a:ext>
            </a:extLst>
          </a:blip>
          <a:srcRect t="698" b="190"/>
          <a:stretch/>
        </p:blipFill>
        <p:spPr>
          <a:xfrm>
            <a:off x="205209" y="1192328"/>
            <a:ext cx="5097189" cy="5051985"/>
          </a:xfrm>
          <a:prstGeom prst="rect">
            <a:avLst/>
          </a:prstGeom>
        </p:spPr>
      </p:pic>
      <p:sp>
        <p:nvSpPr>
          <p:cNvPr id="5" name="Text Placeholder 2">
            <a:extLst>
              <a:ext uri="{FF2B5EF4-FFF2-40B4-BE49-F238E27FC236}">
                <a16:creationId xmlns:a16="http://schemas.microsoft.com/office/drawing/2014/main" id="{7494CF44-8976-6536-D437-D20FCE9F1D0B}"/>
              </a:ext>
            </a:extLst>
          </p:cNvPr>
          <p:cNvSpPr txBox="1">
            <a:spLocks/>
          </p:cNvSpPr>
          <p:nvPr/>
        </p:nvSpPr>
        <p:spPr>
          <a:xfrm>
            <a:off x="5895974" y="1346597"/>
            <a:ext cx="5890791" cy="4743450"/>
          </a:xfrm>
          <a:prstGeom prst="rect">
            <a:avLst/>
          </a:prstGeom>
        </p:spPr>
        <p:txBody>
          <a:bodyPr vert="horz" wrap="square" lIns="0" tIns="0" rIns="0" bIns="0" numCol="1" spcCol="360000"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R="0" lvl="0" algn="l" defTabSz="514312" rtl="0" eaLnBrk="1" fontAlgn="auto" latinLnBrk="0" hangingPunct="1">
              <a:lnSpc>
                <a:spcPct val="100000"/>
              </a:lnSpc>
              <a:spcBef>
                <a:spcPts val="563"/>
              </a:spcBef>
              <a:spcAft>
                <a:spcPts val="150"/>
              </a:spcAft>
              <a:buClr>
                <a:srgbClr val="00B3E3"/>
              </a:buClr>
              <a:buSzTx/>
              <a:tabLst/>
              <a:defRPr/>
            </a:pPr>
            <a:r>
              <a:rPr kumimoji="0" lang="en-US" sz="2000" b="1"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El Paso 3 </a:t>
            </a:r>
            <a:r>
              <a:rPr kumimoji="0" lang="en-US" sz="2000" b="1"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apoya</a:t>
            </a:r>
            <a:r>
              <a:rPr kumimoji="0" lang="en-US" sz="2000" b="1"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 las </a:t>
            </a:r>
            <a:r>
              <a:rPr kumimoji="0" lang="en-US" sz="2000" b="1"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madres</a:t>
            </a:r>
            <a:r>
              <a:rPr kumimoji="0" lang="en-US" sz="2000" b="1"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para que </a:t>
            </a:r>
            <a:r>
              <a:rPr kumimoji="0" lang="en-US" sz="2000" b="1"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planifiquen</a:t>
            </a:r>
            <a:r>
              <a:rPr kumimoji="0" lang="en-US" sz="2000" b="1"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y se </a:t>
            </a:r>
            <a:r>
              <a:rPr kumimoji="0" lang="en-US" sz="2000" b="1"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preparen</a:t>
            </a:r>
            <a:r>
              <a:rPr kumimoji="0" lang="en-US" sz="2000" b="1"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para </a:t>
            </a:r>
            <a:r>
              <a:rPr kumimoji="0" lang="en-US" sz="2000" b="1"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una</a:t>
            </a:r>
            <a:r>
              <a:rPr kumimoji="0" lang="en-US" sz="2000" b="1"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1"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lactancia</a:t>
            </a:r>
            <a:r>
              <a:rPr kumimoji="0" lang="en-US" sz="2000" b="1"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1"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exitosa</a:t>
            </a:r>
            <a:r>
              <a:rPr kumimoji="0" lang="en-US" sz="2000" b="1"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t>
            </a:r>
            <a:br>
              <a:rPr kumimoji="0" lang="en-US" sz="2000" b="1"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br>
            <a:r>
              <a:rPr kumimoji="0" lang="en-US" sz="2000" b="1"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Las </a:t>
            </a:r>
            <a:r>
              <a:rPr kumimoji="0" lang="en-US" sz="2000" b="1"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actividades</a:t>
            </a:r>
            <a:r>
              <a:rPr kumimoji="0" lang="en-US" sz="2000" b="1"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1"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comunitarias</a:t>
            </a:r>
            <a:r>
              <a:rPr kumimoji="0" lang="en-US" sz="2000" b="1"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1"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incluyen</a:t>
            </a:r>
            <a:r>
              <a:rPr kumimoji="0" lang="en-US" sz="2000" b="1"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t>
            </a:r>
          </a:p>
          <a:p>
            <a:pPr marL="671485" marR="0" lvl="1" indent="-285750" algn="l" defTabSz="514312" rtl="0" eaLnBrk="1" fontAlgn="auto" latinLnBrk="0" hangingPunct="1">
              <a:lnSpc>
                <a:spcPct val="100000"/>
              </a:lnSpc>
              <a:spcBef>
                <a:spcPts val="281"/>
              </a:spcBef>
              <a:spcAft>
                <a:spcPts val="150"/>
              </a:spcAft>
              <a:buClr>
                <a:srgbClr val="FF853F"/>
              </a:buClr>
              <a:buSzTx/>
              <a:buFont typeface="Courier New" panose="02070309020205020404" pitchFamily="49" charset="0"/>
              <a:buChar char="o"/>
              <a:tabLst/>
              <a:defRPr/>
            </a:pP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Ayudar</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 las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madres</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desarrollar</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un plan  de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lactancia</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t>
            </a:r>
          </a:p>
          <a:p>
            <a:pPr marL="671485" marR="0" lvl="1" indent="-285750" algn="l" defTabSz="514312" rtl="0" eaLnBrk="1" fontAlgn="auto" latinLnBrk="0" hangingPunct="1">
              <a:lnSpc>
                <a:spcPct val="100000"/>
              </a:lnSpc>
              <a:spcBef>
                <a:spcPts val="281"/>
              </a:spcBef>
              <a:spcAft>
                <a:spcPts val="150"/>
              </a:spcAft>
              <a:buClr>
                <a:srgbClr val="FF853F"/>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Hablar con las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familias</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sobre</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lactancia</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en</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cada</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cita</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médica</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t>
            </a:r>
          </a:p>
          <a:p>
            <a:pPr marL="671485" marR="0" lvl="1" indent="-285750" algn="l" defTabSz="514312" rtl="0" eaLnBrk="1" fontAlgn="auto" latinLnBrk="0" hangingPunct="1">
              <a:lnSpc>
                <a:spcPct val="100000"/>
              </a:lnSpc>
              <a:spcBef>
                <a:spcPts val="281"/>
              </a:spcBef>
              <a:spcAft>
                <a:spcPts val="150"/>
              </a:spcAft>
              <a:buClr>
                <a:srgbClr val="FF853F"/>
              </a:buClr>
              <a:buSzTx/>
              <a:buFont typeface="Courier New" panose="02070309020205020404" pitchFamily="49" charset="0"/>
              <a:buChar char="o"/>
              <a:tabLst/>
              <a:defRPr/>
            </a:pP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Conectar</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 la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madre</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con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recursos</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y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educación</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sobre</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lactancia</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en</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su</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comunidad</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t>
            </a:r>
          </a:p>
          <a:p>
            <a:pPr marL="671485" marR="0" lvl="1" indent="-285750" algn="l" defTabSz="514312" rtl="0" eaLnBrk="1" fontAlgn="auto" latinLnBrk="0" hangingPunct="1">
              <a:lnSpc>
                <a:spcPct val="100000"/>
              </a:lnSpc>
              <a:spcBef>
                <a:spcPts val="281"/>
              </a:spcBef>
              <a:spcAft>
                <a:spcPts val="150"/>
              </a:spcAft>
              <a:buClr>
                <a:srgbClr val="FF853F"/>
              </a:buClr>
              <a:buSzTx/>
              <a:buFont typeface="Courier New" panose="02070309020205020404" pitchFamily="49" charset="0"/>
              <a:buChar char="o"/>
              <a:tabLst/>
              <a:defRPr/>
            </a:pP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Crear</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una</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clase</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de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lactancia</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en</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colaboración</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con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una</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organización</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aliada</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t>
            </a:r>
          </a:p>
          <a:p>
            <a:pPr marL="671485" marR="0" lvl="1" indent="-285750" algn="l" defTabSz="514312" rtl="0" eaLnBrk="1" fontAlgn="auto" latinLnBrk="0" hangingPunct="1">
              <a:lnSpc>
                <a:spcPct val="100000"/>
              </a:lnSpc>
              <a:spcBef>
                <a:spcPts val="281"/>
              </a:spcBef>
              <a:spcAft>
                <a:spcPts val="150"/>
              </a:spcAft>
              <a:buClr>
                <a:srgbClr val="FF853F"/>
              </a:buClr>
              <a:buSzTx/>
              <a:buFont typeface="Courier New" panose="02070309020205020404" pitchFamily="49" charset="0"/>
              <a:buChar char="o"/>
              <a:tabLst/>
              <a:defRPr/>
            </a:pP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Alinear</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los</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mensajes</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sobre</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lactancia</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en</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toda</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la </a:t>
            </a:r>
            <a:r>
              <a:rPr kumimoji="0" lang="en-US" sz="20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comunidad</a:t>
            </a:r>
            <a:r>
              <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t>
            </a:r>
          </a:p>
        </p:txBody>
      </p:sp>
    </p:spTree>
    <p:extLst>
      <p:ext uri="{BB962C8B-B14F-4D97-AF65-F5344CB8AC3E}">
        <p14:creationId xmlns:p14="http://schemas.microsoft.com/office/powerpoint/2010/main" val="123077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162-6207-EE4E-8ABC-DB678C3E39F9}"/>
              </a:ext>
            </a:extLst>
          </p:cNvPr>
          <p:cNvSpPr>
            <a:spLocks noGrp="1"/>
          </p:cNvSpPr>
          <p:nvPr>
            <p:ph type="title"/>
          </p:nvPr>
        </p:nvSpPr>
        <p:spPr/>
        <p:txBody>
          <a:bodyPr/>
          <a:lstStyle/>
          <a:p>
            <a:r>
              <a:rPr lang="en-US" b="1" dirty="0"/>
              <a:t>Directorio de </a:t>
            </a:r>
            <a:r>
              <a:rPr lang="en-US" b="1" dirty="0" err="1"/>
              <a:t>Apoyo</a:t>
            </a:r>
            <a:r>
              <a:rPr lang="en-US" b="1" dirty="0"/>
              <a:t> a la </a:t>
            </a:r>
            <a:r>
              <a:rPr lang="en-US" b="1" dirty="0" err="1"/>
              <a:t>Lactancia</a:t>
            </a:r>
            <a:r>
              <a:rPr lang="en-US" b="1" dirty="0"/>
              <a:t> de Texas (TLSD)</a:t>
            </a:r>
            <a:endParaRPr lang="en-US" dirty="0"/>
          </a:p>
        </p:txBody>
      </p:sp>
      <p:pic>
        <p:nvPicPr>
          <p:cNvPr id="8" name="Picture 7">
            <a:extLst>
              <a:ext uri="{FF2B5EF4-FFF2-40B4-BE49-F238E27FC236}">
                <a16:creationId xmlns:a16="http://schemas.microsoft.com/office/drawing/2014/main" id="{8C522D2C-32F0-6F4B-9A3D-E02C5A251DE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2123232" y="2027718"/>
            <a:ext cx="1028118" cy="1301070"/>
          </a:xfrm>
          <a:prstGeom prst="rect">
            <a:avLst/>
          </a:prstGeom>
        </p:spPr>
      </p:pic>
      <p:sp>
        <p:nvSpPr>
          <p:cNvPr id="9" name="Graphic 19">
            <a:extLst>
              <a:ext uri="{FF2B5EF4-FFF2-40B4-BE49-F238E27FC236}">
                <a16:creationId xmlns:a16="http://schemas.microsoft.com/office/drawing/2014/main" id="{A90186EC-7E18-084B-BAC3-AD25DE2A28C3}"/>
              </a:ext>
            </a:extLst>
          </p:cNvPr>
          <p:cNvSpPr/>
          <p:nvPr/>
        </p:nvSpPr>
        <p:spPr>
          <a:xfrm>
            <a:off x="756098" y="3622479"/>
            <a:ext cx="3983718" cy="1451959"/>
          </a:xfrm>
          <a:prstGeom prst="roundRect">
            <a:avLst>
              <a:gd name="adj" fmla="val 50000"/>
            </a:avLst>
          </a:prstGeom>
          <a:solidFill>
            <a:schemeClr val="accent1"/>
          </a:solidFill>
          <a:ln w="0" cap="flat">
            <a:noFill/>
            <a:prstDash val="solid"/>
            <a:miter/>
          </a:ln>
        </p:spPr>
        <p:txBody>
          <a:bodyPr rtlCol="0" anchor="ctr"/>
          <a:lstStyle/>
          <a:p>
            <a:pPr lvl="0" algn="ctr">
              <a:defRPr/>
            </a:pPr>
            <a:r>
              <a:rPr lang="en-US" sz="2400" b="1" u="sng" dirty="0" err="1">
                <a:solidFill>
                  <a:schemeClr val="bg1"/>
                </a:solidFill>
                <a:latin typeface="Fira Sans ExtraBold" panose="020B0503050000020004" pitchFamily="34" charset="0"/>
                <a:ea typeface="Fira Sans ExtraBold" panose="020B0503050000020004" pitchFamily="34" charset="0"/>
                <a:hlinkClick r:id="rId4">
                  <a:extLst>
                    <a:ext uri="{A12FA001-AC4F-418D-AE19-62706E023703}">
                      <ahyp:hlinkClr xmlns:ahyp="http://schemas.microsoft.com/office/drawing/2018/hyperlinkcolor" val="tx"/>
                    </a:ext>
                  </a:extLst>
                </a:hlinkClick>
              </a:rPr>
              <a:t>cadaonzacuenta.com</a:t>
            </a:r>
            <a:r>
              <a:rPr lang="en-US" sz="2400" b="1" u="sng" dirty="0">
                <a:solidFill>
                  <a:schemeClr val="bg1"/>
                </a:solidFill>
                <a:latin typeface="Fira Sans ExtraBold" panose="020B0503050000020004" pitchFamily="34" charset="0"/>
                <a:ea typeface="Fira Sans ExtraBold" panose="020B0503050000020004" pitchFamily="34" charset="0"/>
                <a:hlinkClick r:id="rId4">
                  <a:extLst>
                    <a:ext uri="{A12FA001-AC4F-418D-AE19-62706E023703}">
                      <ahyp:hlinkClr xmlns:ahyp="http://schemas.microsoft.com/office/drawing/2018/hyperlinkcolor" val="tx"/>
                    </a:ext>
                  </a:extLst>
                </a:hlinkClick>
              </a:rPr>
              <a:t>/get-help/lactation-consultants/</a:t>
            </a:r>
            <a:endParaRPr kumimoji="0" lang="en-US" sz="24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mn-cs"/>
            </a:endParaRPr>
          </a:p>
        </p:txBody>
      </p:sp>
      <p:sp>
        <p:nvSpPr>
          <p:cNvPr id="7" name="Text Placeholder 8">
            <a:extLst>
              <a:ext uri="{FF2B5EF4-FFF2-40B4-BE49-F238E27FC236}">
                <a16:creationId xmlns:a16="http://schemas.microsoft.com/office/drawing/2014/main" id="{9E4A6F95-5F11-4222-FFE0-073A16293E18}"/>
              </a:ext>
            </a:extLst>
          </p:cNvPr>
          <p:cNvSpPr txBox="1">
            <a:spLocks/>
          </p:cNvSpPr>
          <p:nvPr/>
        </p:nvSpPr>
        <p:spPr>
          <a:xfrm>
            <a:off x="5339443" y="1191986"/>
            <a:ext cx="6852557" cy="5045528"/>
          </a:xfrm>
          <a:prstGeom prst="rect">
            <a:avLst/>
          </a:prstGeom>
          <a:solidFill>
            <a:schemeClr val="bg1"/>
          </a:solidFill>
        </p:spPr>
        <p:txBody>
          <a:bodyPr vert="horz" wrap="square" lIns="288000" tIns="288000" rIns="288000" bIns="288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l" defTabSz="514312" rtl="0" eaLnBrk="1" fontAlgn="auto" latinLnBrk="0" hangingPunct="1">
              <a:lnSpc>
                <a:spcPct val="100000"/>
              </a:lnSpc>
              <a:spcBef>
                <a:spcPts val="563"/>
              </a:spcBef>
              <a:spcAft>
                <a:spcPts val="150"/>
              </a:spcAft>
              <a:buClr>
                <a:srgbClr val="00B3E3"/>
              </a:buClr>
              <a:buSzTx/>
              <a:buFont typeface="Arial" panose="020B0604020202020204" pitchFamily="34" charset="0"/>
              <a:buNone/>
              <a:tabLst/>
              <a:defRPr/>
            </a:pP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El TLSD </a:t>
            </a:r>
            <a:r>
              <a:rPr kumimoji="0" lang="en-US" sz="2400" b="1"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conecta</a:t>
            </a: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 las </a:t>
            </a:r>
            <a:r>
              <a:rPr kumimoji="0" lang="en-US" sz="2400" b="1"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madres</a:t>
            </a: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con </a:t>
            </a:r>
            <a:r>
              <a:rPr kumimoji="0" lang="en-US" sz="2400" b="1"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servicios</a:t>
            </a: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y </a:t>
            </a:r>
            <a:r>
              <a:rPr kumimoji="0" lang="en-US" sz="2400" b="1"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educación</a:t>
            </a: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local </a:t>
            </a:r>
            <a:r>
              <a:rPr kumimoji="0" lang="en-US" sz="2400" b="1"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sobre</a:t>
            </a: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t>
            </a:r>
            <a:r>
              <a:rPr kumimoji="0" lang="en-US" sz="2400" b="1"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lactancia</a:t>
            </a: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a:t>
            </a:r>
          </a:p>
          <a:p>
            <a:pPr marL="285750" marR="0" lvl="0" indent="-285750" algn="l" defTabSz="514312" rtl="0" eaLnBrk="1" fontAlgn="auto" latinLnBrk="0" hangingPunct="1">
              <a:lnSpc>
                <a:spcPct val="100000"/>
              </a:lnSpc>
              <a:spcBef>
                <a:spcPts val="563"/>
              </a:spcBef>
              <a:spcAft>
                <a:spcPts val="150"/>
              </a:spcAft>
              <a:buClr>
                <a:srgbClr val="FF853F"/>
              </a:buClr>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Promueve</a:t>
            </a:r>
            <a: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y </a:t>
            </a:r>
            <a:r>
              <a:rPr kumimoji="0" lang="en-US" sz="2000" b="0"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expande</a:t>
            </a:r>
            <a: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los</a:t>
            </a:r>
            <a: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listados</a:t>
            </a:r>
            <a: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en</a:t>
            </a:r>
            <a: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el</a:t>
            </a:r>
            <a: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TLSD.</a:t>
            </a:r>
            <a:b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br>
            <a: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Los </a:t>
            </a:r>
            <a:r>
              <a:rPr kumimoji="0" lang="en-US" sz="2000" b="0"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servicios</a:t>
            </a:r>
            <a: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incluyen</a:t>
            </a:r>
            <a: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a:t>
            </a:r>
          </a:p>
          <a:p>
            <a:pPr marL="671485" marR="0" lvl="1" indent="-285750" algn="l" defTabSz="514312" rtl="0" eaLnBrk="1" fontAlgn="auto" latinLnBrk="0" hangingPunct="1">
              <a:lnSpc>
                <a:spcPct val="100000"/>
              </a:lnSpc>
              <a:spcBef>
                <a:spcPts val="281"/>
              </a:spcBef>
              <a:spcAft>
                <a:spcPts val="150"/>
              </a:spcAft>
              <a:buClr>
                <a:srgbClr val="FF853F"/>
              </a:buClr>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Clases</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prenatales</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sobre</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lactancia</a:t>
            </a:r>
            <a:endPar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endParaRPr>
          </a:p>
          <a:p>
            <a:pPr marL="671485" marR="0" lvl="1" indent="-285750" algn="l" defTabSz="514312" rtl="0" eaLnBrk="1" fontAlgn="auto" latinLnBrk="0" hangingPunct="1">
              <a:lnSpc>
                <a:spcPct val="100000"/>
              </a:lnSpc>
              <a:spcBef>
                <a:spcPts val="281"/>
              </a:spcBef>
              <a:spcAft>
                <a:spcPts val="150"/>
              </a:spcAft>
              <a:buClr>
                <a:srgbClr val="FF853F"/>
              </a:buClr>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Servicios</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telefónicos</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y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en</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línea</a:t>
            </a:r>
            <a:endPar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endParaRPr>
          </a:p>
          <a:p>
            <a:pPr marL="671485" marR="0" lvl="1" indent="-285750" algn="l" defTabSz="514312" rtl="0" eaLnBrk="1" fontAlgn="auto" latinLnBrk="0" hangingPunct="1">
              <a:lnSpc>
                <a:spcPct val="100000"/>
              </a:lnSpc>
              <a:spcBef>
                <a:spcPts val="281"/>
              </a:spcBef>
              <a:spcAft>
                <a:spcPts val="150"/>
              </a:spcAft>
              <a:buClr>
                <a:srgbClr val="FF853F"/>
              </a:buClr>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Consultoras</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de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lactancia</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certificadas</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por</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la Junta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Internacional</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(IBCLCs)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en</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práctica</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privada</a:t>
            </a:r>
            <a:endPar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endParaRPr>
          </a:p>
          <a:p>
            <a:pPr marL="671485" marR="0" lvl="1" indent="-285750" algn="l" defTabSz="514312" rtl="0" eaLnBrk="1" fontAlgn="auto" latinLnBrk="0" hangingPunct="1">
              <a:lnSpc>
                <a:spcPct val="100000"/>
              </a:lnSpc>
              <a:spcBef>
                <a:spcPts val="281"/>
              </a:spcBef>
              <a:spcAft>
                <a:spcPts val="150"/>
              </a:spcAft>
              <a:buClr>
                <a:srgbClr val="FF853F"/>
              </a:buClr>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Servicios</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de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seguimiento</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en</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hospitales</a:t>
            </a:r>
            <a:endPar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endParaRPr>
          </a:p>
          <a:p>
            <a:pPr marL="671485" marR="0" lvl="1" indent="-285750" algn="l" defTabSz="514312" rtl="0" eaLnBrk="1" fontAlgn="auto" latinLnBrk="0" hangingPunct="1">
              <a:lnSpc>
                <a:spcPct val="100000"/>
              </a:lnSpc>
              <a:spcBef>
                <a:spcPts val="281"/>
              </a:spcBef>
              <a:spcAft>
                <a:spcPts val="150"/>
              </a:spcAft>
              <a:buClr>
                <a:srgbClr val="FF853F"/>
              </a:buClr>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Grupos</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de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apoyo</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de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madre</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madre</a:t>
            </a:r>
            <a:endPar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endParaRPr>
          </a:p>
        </p:txBody>
      </p:sp>
      <p:sp>
        <p:nvSpPr>
          <p:cNvPr id="10" name="Text Placeholder 4">
            <a:extLst>
              <a:ext uri="{FF2B5EF4-FFF2-40B4-BE49-F238E27FC236}">
                <a16:creationId xmlns:a16="http://schemas.microsoft.com/office/drawing/2014/main" id="{482F3708-2C53-BFB8-1079-31B3B928A738}"/>
              </a:ext>
              <a:ext uri="{C183D7F6-B498-43B3-948B-1728B52AA6E4}">
                <adec:decorative xmlns:adec="http://schemas.microsoft.com/office/drawing/2017/decorative" val="1"/>
              </a:ext>
            </a:extLst>
          </p:cNvPr>
          <p:cNvSpPr txBox="1">
            <a:spLocks/>
          </p:cNvSpPr>
          <p:nvPr/>
        </p:nvSpPr>
        <p:spPr>
          <a:xfrm>
            <a:off x="646329" y="3343629"/>
            <a:ext cx="4203257" cy="1451959"/>
          </a:xfrm>
          <a:prstGeom prst="rect">
            <a:avLst/>
          </a:prstGeom>
        </p:spPr>
        <p:txBody>
          <a:bodyPr vert="horz" wrap="square" lIns="0" tIns="0" rIns="0" bIns="0"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Tree>
    <p:extLst>
      <p:ext uri="{BB962C8B-B14F-4D97-AF65-F5344CB8AC3E}">
        <p14:creationId xmlns:p14="http://schemas.microsoft.com/office/powerpoint/2010/main" val="1887033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descr="Coordinar el alta para que madres, padres y sus bebés tengan acceso oportuno a la atención continua">
            <a:extLst>
              <a:ext uri="{FF2B5EF4-FFF2-40B4-BE49-F238E27FC236}">
                <a16:creationId xmlns:a16="http://schemas.microsoft.com/office/drawing/2014/main" id="{B857B139-F04D-1C44-A4B4-8934024BC1FC}"/>
              </a:ext>
            </a:extLst>
          </p:cNvPr>
          <p:cNvSpPr>
            <a:spLocks noGrp="1"/>
          </p:cNvSpPr>
          <p:nvPr>
            <p:ph type="title"/>
          </p:nvPr>
        </p:nvSpPr>
        <p:spPr>
          <a:xfrm>
            <a:off x="646329" y="214833"/>
            <a:ext cx="10899355" cy="793214"/>
          </a:xfrm>
        </p:spPr>
        <p:txBody>
          <a:bodyPr>
            <a:noAutofit/>
          </a:bodyPr>
          <a:lstStyle/>
          <a:p>
            <a:r>
              <a:rPr lang="en-US" b="1" dirty="0"/>
              <a:t>Paso 10: </a:t>
            </a:r>
            <a:r>
              <a:rPr lang="en-US" b="1" dirty="0" err="1"/>
              <a:t>Coordinar</a:t>
            </a:r>
            <a:r>
              <a:rPr lang="en-US" b="1" dirty="0"/>
              <a:t> </a:t>
            </a:r>
            <a:r>
              <a:rPr lang="en-US" b="1" dirty="0" err="1"/>
              <a:t>el</a:t>
            </a:r>
            <a:r>
              <a:rPr lang="en-US" b="1" dirty="0"/>
              <a:t> </a:t>
            </a:r>
            <a:r>
              <a:rPr lang="en-US" b="1" dirty="0" err="1"/>
              <a:t>alta</a:t>
            </a:r>
            <a:r>
              <a:rPr lang="en-US" b="1" dirty="0"/>
              <a:t> para que </a:t>
            </a:r>
            <a:r>
              <a:rPr lang="en-US" b="1" dirty="0" err="1"/>
              <a:t>madres</a:t>
            </a:r>
            <a:r>
              <a:rPr lang="en-US" b="1" dirty="0"/>
              <a:t>, padres y sus </a:t>
            </a:r>
            <a:r>
              <a:rPr lang="en-US" b="1" dirty="0" err="1"/>
              <a:t>bebés</a:t>
            </a:r>
            <a:r>
              <a:rPr lang="en-US" b="1" dirty="0"/>
              <a:t> </a:t>
            </a:r>
            <a:r>
              <a:rPr lang="en-US" b="1" dirty="0" err="1"/>
              <a:t>tengan</a:t>
            </a:r>
            <a:r>
              <a:rPr lang="en-US" b="1" dirty="0"/>
              <a:t> </a:t>
            </a:r>
            <a:r>
              <a:rPr lang="en-US" b="1" dirty="0" err="1"/>
              <a:t>acceso</a:t>
            </a:r>
            <a:r>
              <a:rPr lang="en-US" b="1" dirty="0"/>
              <a:t> </a:t>
            </a:r>
            <a:r>
              <a:rPr lang="en-US" b="1" dirty="0" err="1"/>
              <a:t>oportuno</a:t>
            </a:r>
            <a:r>
              <a:rPr lang="en-US" b="1" dirty="0"/>
              <a:t> a la </a:t>
            </a:r>
            <a:r>
              <a:rPr lang="en-US" b="1" dirty="0" err="1"/>
              <a:t>atención</a:t>
            </a:r>
            <a:r>
              <a:rPr lang="en-US" b="1" dirty="0"/>
              <a:t> continua</a:t>
            </a:r>
          </a:p>
        </p:txBody>
      </p:sp>
      <p:sp>
        <p:nvSpPr>
          <p:cNvPr id="4" name="Rectangle 3">
            <a:extLst>
              <a:ext uri="{FF2B5EF4-FFF2-40B4-BE49-F238E27FC236}">
                <a16:creationId xmlns:a16="http://schemas.microsoft.com/office/drawing/2014/main" id="{17E3CD40-7AC4-02FE-681C-2FF77E327ECD}"/>
              </a:ext>
              <a:ext uri="{C183D7F6-B498-43B3-948B-1728B52AA6E4}">
                <adec:decorative xmlns:adec="http://schemas.microsoft.com/office/drawing/2017/decorative" val="1"/>
              </a:ext>
            </a:extLst>
          </p:cNvPr>
          <p:cNvSpPr/>
          <p:nvPr/>
        </p:nvSpPr>
        <p:spPr>
          <a:xfrm>
            <a:off x="0" y="1192328"/>
            <a:ext cx="5507610" cy="50519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Coordinar el alta para que madres, padres y sus bebés tengan acceso oportuno a la atención continua">
            <a:extLst>
              <a:ext uri="{FF2B5EF4-FFF2-40B4-BE49-F238E27FC236}">
                <a16:creationId xmlns:a16="http://schemas.microsoft.com/office/drawing/2014/main" id="{8996ECC9-EDDA-8345-8EBA-7D24A3D4A9E3}"/>
              </a:ext>
            </a:extLst>
          </p:cNvPr>
          <p:cNvPicPr>
            <a:picLocks noChangeAspect="1"/>
          </p:cNvPicPr>
          <p:nvPr/>
        </p:nvPicPr>
        <p:blipFill rotWithShape="1">
          <a:blip r:embed="rId3">
            <a:extLst>
              <a:ext uri="{28A0092B-C50C-407E-A947-70E740481C1C}">
                <a14:useLocalDpi xmlns:a14="http://schemas.microsoft.com/office/drawing/2010/main" val="0"/>
              </a:ext>
            </a:extLst>
          </a:blip>
          <a:srcRect t="698" b="190"/>
          <a:stretch/>
        </p:blipFill>
        <p:spPr>
          <a:xfrm>
            <a:off x="205209" y="1192328"/>
            <a:ext cx="5097189" cy="5051985"/>
          </a:xfrm>
          <a:prstGeom prst="rect">
            <a:avLst/>
          </a:prstGeom>
        </p:spPr>
      </p:pic>
      <p:sp>
        <p:nvSpPr>
          <p:cNvPr id="5" name="Text Placeholder 2">
            <a:extLst>
              <a:ext uri="{FF2B5EF4-FFF2-40B4-BE49-F238E27FC236}">
                <a16:creationId xmlns:a16="http://schemas.microsoft.com/office/drawing/2014/main" id="{7494CF44-8976-6536-D437-D20FCE9F1D0B}"/>
              </a:ext>
            </a:extLst>
          </p:cNvPr>
          <p:cNvSpPr txBox="1">
            <a:spLocks/>
          </p:cNvSpPr>
          <p:nvPr/>
        </p:nvSpPr>
        <p:spPr>
          <a:xfrm>
            <a:off x="6096000" y="1346597"/>
            <a:ext cx="5632580" cy="4743450"/>
          </a:xfrm>
          <a:prstGeom prst="rect">
            <a:avLst/>
          </a:prstGeom>
        </p:spPr>
        <p:txBody>
          <a:bodyPr vert="horz" wrap="square" lIns="0" tIns="0" rIns="0" bIns="0" numCol="1" spcCol="360000"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R="0" lvl="0" algn="l" defTabSz="514312" rtl="0" eaLnBrk="1" fontAlgn="auto" latinLnBrk="0" hangingPunct="1">
              <a:lnSpc>
                <a:spcPct val="100000"/>
              </a:lnSpc>
              <a:spcBef>
                <a:spcPts val="1200"/>
              </a:spcBef>
              <a:spcAft>
                <a:spcPts val="600"/>
              </a:spcAft>
              <a:buClr>
                <a:srgbClr val="00B3E3"/>
              </a:buClr>
              <a:buSzTx/>
              <a:tabLst/>
              <a:defRPr/>
            </a:pP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El Paso 10 </a:t>
            </a:r>
            <a:r>
              <a:rPr kumimoji="0" lang="en-US" sz="2000" b="1"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garantiza</a:t>
            </a: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que las </a:t>
            </a:r>
            <a:r>
              <a:rPr kumimoji="0" lang="en-US" sz="2000" b="1"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familias</a:t>
            </a: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1"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reciban</a:t>
            </a: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1"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el</a:t>
            </a: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1"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apoyo</a:t>
            </a: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que </a:t>
            </a:r>
            <a:r>
              <a:rPr kumimoji="0" lang="en-US" sz="2000" b="1"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necesitan</a:t>
            </a: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1"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después</a:t>
            </a: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de </a:t>
            </a:r>
            <a:r>
              <a:rPr kumimoji="0" lang="en-US" sz="2000" b="1"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salir</a:t>
            </a: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del hospital. Las </a:t>
            </a:r>
            <a:r>
              <a:rPr kumimoji="0" lang="en-US" sz="2000" b="1"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actividades</a:t>
            </a: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1"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comunitarias</a:t>
            </a: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1"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incluyen</a:t>
            </a: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a:t>
            </a:r>
            <a:endParaRPr kumimoji="0" lang="en-US" sz="18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endParaRPr>
          </a:p>
          <a:p>
            <a:pPr marL="671195" lvl="1" indent="-285750">
              <a:buClr>
                <a:srgbClr val="FF853F"/>
              </a:buClr>
              <a:buFont typeface="Courier New" panose="02070309020205020404" pitchFamily="49" charset="0"/>
              <a:buChar char="o"/>
              <a:defRPr/>
            </a:pPr>
            <a:r>
              <a:rPr lang="en-US" sz="18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Conectar</a:t>
            </a:r>
            <a:r>
              <a:rPr lang="en-US" sz="18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 las </a:t>
            </a:r>
            <a:r>
              <a:rPr lang="en-US" sz="18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familias</a:t>
            </a:r>
            <a:r>
              <a:rPr lang="en-US" sz="18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con </a:t>
            </a:r>
            <a:r>
              <a:rPr lang="en-US" sz="18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los</a:t>
            </a:r>
            <a:r>
              <a:rPr lang="en-US" sz="18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lang="en-US" sz="18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recursos</a:t>
            </a:r>
            <a:r>
              <a:rPr lang="en-US" sz="18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de </a:t>
            </a:r>
            <a:r>
              <a:rPr lang="en-US" sz="18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alimentación</a:t>
            </a:r>
            <a:r>
              <a:rPr lang="en-US" sz="18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que </a:t>
            </a:r>
            <a:r>
              <a:rPr lang="en-US" sz="18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necesitan</a:t>
            </a:r>
            <a:r>
              <a:rPr lang="en-US" sz="18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a:t>
            </a:r>
          </a:p>
          <a:p>
            <a:pPr marL="928370" marR="0" lvl="2" indent="-285750" algn="l" defTabSz="514312" rtl="0" eaLnBrk="1" fontAlgn="auto" latinLnBrk="0" hangingPunct="1">
              <a:lnSpc>
                <a:spcPct val="100000"/>
              </a:lnSpc>
              <a:spcBef>
                <a:spcPts val="281"/>
              </a:spcBef>
              <a:spcAft>
                <a:spcPts val="150"/>
              </a:spcAft>
              <a:buClr>
                <a:srgbClr val="FF853F"/>
              </a:buClr>
              <a:buSzTx/>
              <a:buFont typeface="Courier New" panose="02070309020205020404" pitchFamily="49" charset="0"/>
              <a:buChar char="o"/>
              <a:tabLst/>
              <a:defRPr/>
            </a:pPr>
            <a:r>
              <a:rPr kumimoji="0" lang="en-US"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Línea</a:t>
            </a:r>
            <a:r>
              <a:rPr kumimoji="0" lang="en-US"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directa</a:t>
            </a:r>
            <a:r>
              <a:rPr kumimoji="0" lang="en-US"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de </a:t>
            </a:r>
            <a:r>
              <a:rPr kumimoji="0" lang="en-US"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apoyo</a:t>
            </a:r>
            <a:r>
              <a:rPr kumimoji="0" lang="en-US"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 la </a:t>
            </a:r>
            <a:r>
              <a:rPr kumimoji="0" lang="en-US"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lactancia</a:t>
            </a:r>
            <a:r>
              <a:rPr kumimoji="0" lang="en-US"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de Texas</a:t>
            </a:r>
          </a:p>
          <a:p>
            <a:pPr marL="928370" marR="0" lvl="2" indent="-285750" algn="l" defTabSz="514312" rtl="0" eaLnBrk="1" fontAlgn="auto" latinLnBrk="0" hangingPunct="1">
              <a:lnSpc>
                <a:spcPct val="100000"/>
              </a:lnSpc>
              <a:spcBef>
                <a:spcPts val="281"/>
              </a:spcBef>
              <a:spcAft>
                <a:spcPts val="150"/>
              </a:spcAft>
              <a:buClr>
                <a:srgbClr val="FF853F"/>
              </a:buClr>
              <a:buSzTx/>
              <a:buFont typeface="Courier New" panose="02070309020205020404" pitchFamily="49" charset="0"/>
              <a:buChar char="o"/>
              <a:tabLst/>
              <a:defRPr/>
            </a:pPr>
            <a:r>
              <a:rPr kumimoji="0" lang="en-US"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Directorio de </a:t>
            </a:r>
            <a:r>
              <a:rPr kumimoji="0" lang="en-US"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Apoyo</a:t>
            </a:r>
            <a:r>
              <a:rPr kumimoji="0" lang="en-US"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 la </a:t>
            </a:r>
            <a:r>
              <a:rPr kumimoji="0" lang="en-US"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Lactancia</a:t>
            </a:r>
            <a:r>
              <a:rPr kumimoji="0" lang="en-US"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de Texas</a:t>
            </a:r>
          </a:p>
          <a:p>
            <a:pPr marL="928370" marR="0" lvl="2" indent="-285750" algn="l" defTabSz="514312" rtl="0" eaLnBrk="1" fontAlgn="auto" latinLnBrk="0" hangingPunct="1">
              <a:lnSpc>
                <a:spcPct val="100000"/>
              </a:lnSpc>
              <a:spcBef>
                <a:spcPts val="281"/>
              </a:spcBef>
              <a:spcAft>
                <a:spcPts val="150"/>
              </a:spcAft>
              <a:buClr>
                <a:srgbClr val="FF853F"/>
              </a:buClr>
              <a:buSzTx/>
              <a:buFont typeface="Courier New" panose="02070309020205020404" pitchFamily="49" charset="0"/>
              <a:buChar char="o"/>
              <a:tabLst/>
              <a:defRPr/>
            </a:pPr>
            <a:r>
              <a:rPr kumimoji="0" lang="en-US"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Recursos</a:t>
            </a:r>
            <a:r>
              <a:rPr kumimoji="0" lang="en-US"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estatales</a:t>
            </a:r>
            <a:r>
              <a:rPr kumimoji="0" lang="en-US"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y </a:t>
            </a:r>
            <a:r>
              <a:rPr kumimoji="0" lang="en-US"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nacionales</a:t>
            </a:r>
            <a:r>
              <a:rPr kumimoji="0" lang="en-US"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sobre</a:t>
            </a:r>
            <a:r>
              <a:rPr kumimoji="0" lang="en-US"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lactancia</a:t>
            </a:r>
            <a:r>
              <a:rPr kumimoji="0" lang="en-US"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plantilla</a:t>
            </a:r>
            <a:r>
              <a:rPr kumimoji="0" lang="en-US"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a:t>
            </a:r>
          </a:p>
          <a:p>
            <a:pPr marL="671195" lvl="1" indent="-285750">
              <a:buClr>
                <a:srgbClr val="FF853F"/>
              </a:buClr>
              <a:buFont typeface="Courier New" panose="02070309020205020404" pitchFamily="49" charset="0"/>
              <a:buChar char="o"/>
              <a:defRPr/>
            </a:pPr>
            <a:r>
              <a:rPr kumimoji="0" lang="en-US" sz="18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Desarrollar</a:t>
            </a:r>
            <a:r>
              <a:rPr kumimoji="0" lang="en-US" sz="18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un </a:t>
            </a:r>
            <a:r>
              <a:rPr kumimoji="0" lang="en-US" sz="18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proceso</a:t>
            </a:r>
            <a:r>
              <a:rPr kumimoji="0" lang="en-US" sz="18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para una </a:t>
            </a:r>
            <a:r>
              <a:rPr kumimoji="0" lang="en-US" sz="18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transición</a:t>
            </a:r>
            <a:r>
              <a:rPr kumimoji="0" lang="en-US" sz="18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18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fluida</a:t>
            </a:r>
            <a:r>
              <a:rPr kumimoji="0" lang="en-US" sz="18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del </a:t>
            </a:r>
            <a:r>
              <a:rPr kumimoji="0" lang="en-US" sz="18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cuidado</a:t>
            </a:r>
            <a:r>
              <a:rPr kumimoji="0" lang="en-US" sz="18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a:t>
            </a:r>
          </a:p>
        </p:txBody>
      </p:sp>
    </p:spTree>
    <p:extLst>
      <p:ext uri="{BB962C8B-B14F-4D97-AF65-F5344CB8AC3E}">
        <p14:creationId xmlns:p14="http://schemas.microsoft.com/office/powerpoint/2010/main" val="3931107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162-6207-EE4E-8ABC-DB678C3E39F9}"/>
              </a:ext>
            </a:extLst>
          </p:cNvPr>
          <p:cNvSpPr>
            <a:spLocks noGrp="1"/>
          </p:cNvSpPr>
          <p:nvPr>
            <p:ph type="title"/>
          </p:nvPr>
        </p:nvSpPr>
        <p:spPr/>
        <p:txBody>
          <a:bodyPr/>
          <a:lstStyle/>
          <a:p>
            <a:r>
              <a:rPr lang="en-US" b="1" dirty="0" err="1"/>
              <a:t>Línea</a:t>
            </a:r>
            <a:r>
              <a:rPr lang="en-US" b="1" dirty="0"/>
              <a:t> </a:t>
            </a:r>
            <a:r>
              <a:rPr lang="en-US" b="1" dirty="0" err="1"/>
              <a:t>Directa</a:t>
            </a:r>
            <a:r>
              <a:rPr lang="en-US" b="1" dirty="0"/>
              <a:t> de </a:t>
            </a:r>
            <a:r>
              <a:rPr lang="en-US" b="1" dirty="0" err="1"/>
              <a:t>Apoyo</a:t>
            </a:r>
            <a:r>
              <a:rPr lang="en-US" b="1" dirty="0"/>
              <a:t> a la </a:t>
            </a:r>
            <a:r>
              <a:rPr lang="en-US" b="1" dirty="0" err="1"/>
              <a:t>Lactancia</a:t>
            </a:r>
            <a:r>
              <a:rPr lang="en-US" b="1" dirty="0"/>
              <a:t> de Texas (TLSH)</a:t>
            </a:r>
          </a:p>
        </p:txBody>
      </p:sp>
      <p:pic>
        <p:nvPicPr>
          <p:cNvPr id="8" name="Picture 7">
            <a:extLst>
              <a:ext uri="{FF2B5EF4-FFF2-40B4-BE49-F238E27FC236}">
                <a16:creationId xmlns:a16="http://schemas.microsoft.com/office/drawing/2014/main" id="{8C522D2C-32F0-6F4B-9A3D-E02C5A251DE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6756" y="2027718"/>
            <a:ext cx="1301070" cy="1301070"/>
          </a:xfrm>
          <a:prstGeom prst="rect">
            <a:avLst/>
          </a:prstGeom>
        </p:spPr>
      </p:pic>
      <p:sp>
        <p:nvSpPr>
          <p:cNvPr id="9" name="Graphic 19">
            <a:extLst>
              <a:ext uri="{FF2B5EF4-FFF2-40B4-BE49-F238E27FC236}">
                <a16:creationId xmlns:a16="http://schemas.microsoft.com/office/drawing/2014/main" id="{A90186EC-7E18-084B-BAC3-AD25DE2A28C3}"/>
              </a:ext>
            </a:extLst>
          </p:cNvPr>
          <p:cNvSpPr/>
          <p:nvPr/>
        </p:nvSpPr>
        <p:spPr>
          <a:xfrm>
            <a:off x="1355725" y="3821640"/>
            <a:ext cx="2563132" cy="495935"/>
          </a:xfrm>
          <a:prstGeom prst="roundRect">
            <a:avLst>
              <a:gd name="adj" fmla="val 50000"/>
            </a:avLst>
          </a:prstGeom>
          <a:solidFill>
            <a:schemeClr val="accent1"/>
          </a:solidFill>
          <a:ln w="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Fira Sans ExtraBold" panose="020B0503050000020004" pitchFamily="34" charset="0"/>
                <a:ea typeface="Fira Sans ExtraBold" panose="020B0503050000020004" pitchFamily="34" charset="0"/>
                <a:cs typeface="+mn-cs"/>
              </a:rPr>
              <a:t>1-855-550-6667</a:t>
            </a:r>
          </a:p>
        </p:txBody>
      </p:sp>
      <p:sp>
        <p:nvSpPr>
          <p:cNvPr id="7" name="Text Placeholder 8">
            <a:extLst>
              <a:ext uri="{FF2B5EF4-FFF2-40B4-BE49-F238E27FC236}">
                <a16:creationId xmlns:a16="http://schemas.microsoft.com/office/drawing/2014/main" id="{9E4A6F95-5F11-4222-FFE0-073A16293E18}"/>
              </a:ext>
            </a:extLst>
          </p:cNvPr>
          <p:cNvSpPr txBox="1">
            <a:spLocks/>
          </p:cNvSpPr>
          <p:nvPr/>
        </p:nvSpPr>
        <p:spPr>
          <a:xfrm>
            <a:off x="5339443" y="1191986"/>
            <a:ext cx="6852557" cy="5045528"/>
          </a:xfrm>
          <a:prstGeom prst="rect">
            <a:avLst/>
          </a:prstGeom>
          <a:solidFill>
            <a:schemeClr val="bg1"/>
          </a:solidFill>
        </p:spPr>
        <p:txBody>
          <a:bodyPr vert="horz" wrap="square" lIns="288000" tIns="288000" rIns="288000" bIns="288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l" defTabSz="514312" rtl="0" eaLnBrk="1" fontAlgn="auto" latinLnBrk="0" hangingPunct="1">
              <a:lnSpc>
                <a:spcPct val="100000"/>
              </a:lnSpc>
              <a:spcBef>
                <a:spcPts val="563"/>
              </a:spcBef>
              <a:spcAft>
                <a:spcPts val="150"/>
              </a:spcAft>
              <a:buClr>
                <a:srgbClr val="00B3E3"/>
              </a:buClr>
              <a:buSzTx/>
              <a:buFont typeface="Arial" panose="020B0604020202020204" pitchFamily="34" charset="0"/>
              <a:buNone/>
              <a:tabLst/>
              <a:defRPr/>
            </a:pP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La TLSH </a:t>
            </a:r>
            <a:r>
              <a:rPr kumimoji="0" lang="en-US" sz="2400" b="1"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brinda</a:t>
            </a: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t>
            </a:r>
            <a:r>
              <a:rPr kumimoji="0" lang="en-US" sz="2400" b="1"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apoyo</a:t>
            </a: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para la </a:t>
            </a:r>
            <a:r>
              <a:rPr kumimoji="0" lang="en-US" sz="2400" b="1"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lactancia</a:t>
            </a: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t>
            </a:r>
            <a:r>
              <a:rPr kumimoji="0" lang="en-US" sz="2400" b="1"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cuando</a:t>
            </a: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t>
            </a:r>
            <a:r>
              <a:rPr kumimoji="0" lang="en-US" sz="2400" b="1"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más</a:t>
            </a: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lo </a:t>
            </a:r>
            <a:r>
              <a:rPr kumimoji="0" lang="en-US" sz="2400" b="1"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necesitas</a:t>
            </a:r>
            <a:r>
              <a:rPr kumimoji="0" lang="en-US" sz="2400" b="1"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a:t>
            </a:r>
          </a:p>
          <a:p>
            <a:pPr marL="285750" marR="0" lvl="0" indent="-285750" algn="l" defTabSz="514312" rtl="0" eaLnBrk="1" fontAlgn="auto" latinLnBrk="0" hangingPunct="1">
              <a:lnSpc>
                <a:spcPct val="100000"/>
              </a:lnSpc>
              <a:spcBef>
                <a:spcPts val="563"/>
              </a:spcBef>
              <a:spcAft>
                <a:spcPts val="150"/>
              </a:spcAft>
              <a:buClr>
                <a:srgbClr val="FF853F"/>
              </a:buClr>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Atención</a:t>
            </a:r>
            <a: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disponible 24/7 </a:t>
            </a:r>
            <a:r>
              <a:rPr kumimoji="0" lang="en-US" sz="2000" b="0"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por</a:t>
            </a:r>
            <a: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t>
            </a:r>
            <a:r>
              <a:rPr kumimoji="0" lang="en-US" sz="2000" b="0"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parte</a:t>
            </a:r>
            <a: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de </a:t>
            </a:r>
            <a:r>
              <a:rPr kumimoji="0" lang="en-US" sz="2000" b="0" i="0" u="none" strike="noStrike" kern="1200" cap="none" spc="0" normalizeH="0" baseline="0" noProof="0" dirty="0" err="1">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expertos</a:t>
            </a:r>
            <a:r>
              <a:rPr kumimoji="0" lang="en-US" sz="2000" b="0" i="0" u="none" strike="noStrike" kern="1200" cap="none" spc="0" normalizeH="0" baseline="0" noProof="0" dirty="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ExtraBold" panose="020B0503050000020004" pitchFamily="34" charset="0"/>
              </a:rPr>
              <a:t>incluyendo</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ExtraBold" panose="020B0503050000020004" pitchFamily="34" charset="0"/>
              </a:rPr>
              <a:t>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ExtraBold" panose="020B0503050000020004" pitchFamily="34" charset="0"/>
              </a:rPr>
              <a:t>consultoras</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ExtraBold" panose="020B0503050000020004" pitchFamily="34" charset="0"/>
              </a:rPr>
              <a:t>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ExtraBold" panose="020B0503050000020004" pitchFamily="34" charset="0"/>
              </a:rPr>
              <a:t>certificadas</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ExtraBold" panose="020B0503050000020004" pitchFamily="34" charset="0"/>
              </a:rPr>
              <a:t>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ExtraBold" panose="020B0503050000020004" pitchFamily="34" charset="0"/>
              </a:rPr>
              <a:t>en</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ExtraBold" panose="020B0503050000020004" pitchFamily="34" charset="0"/>
              </a:rPr>
              <a:t>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ExtraBold" panose="020B0503050000020004" pitchFamily="34" charset="0"/>
              </a:rPr>
              <a:t>lactancia</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ExtraBold" panose="020B0503050000020004" pitchFamily="34" charset="0"/>
              </a:rPr>
              <a:t> (IBCLCs),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ExtraBold" panose="020B0503050000020004" pitchFamily="34" charset="0"/>
              </a:rPr>
              <a:t>durante</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ExtraBold" panose="020B0503050000020004" pitchFamily="34" charset="0"/>
              </a:rPr>
              <a:t> las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ExtraBold" panose="020B0503050000020004" pitchFamily="34" charset="0"/>
              </a:rPr>
              <a:t>noches</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ExtraBold" panose="020B0503050000020004" pitchFamily="34" charset="0"/>
              </a:rPr>
              <a:t>, fines de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ExtraBold" panose="020B0503050000020004" pitchFamily="34" charset="0"/>
              </a:rPr>
              <a:t>semana</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ExtraBold" panose="020B0503050000020004" pitchFamily="34" charset="0"/>
              </a:rPr>
              <a:t> y días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ExtraBold" panose="020B0503050000020004" pitchFamily="34" charset="0"/>
              </a:rPr>
              <a:t>festivos</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ExtraBold" panose="020B0503050000020004" pitchFamily="34" charset="0"/>
              </a:rPr>
              <a:t>.</a:t>
            </a:r>
          </a:p>
          <a:p>
            <a:pPr marL="285750" marR="0" lvl="0" indent="-285750" algn="l" defTabSz="514312" rtl="0" eaLnBrk="1" fontAlgn="auto" latinLnBrk="0" hangingPunct="1">
              <a:lnSpc>
                <a:spcPct val="100000"/>
              </a:lnSpc>
              <a:spcBef>
                <a:spcPts val="563"/>
              </a:spcBef>
              <a:spcAft>
                <a:spcPts val="150"/>
              </a:spcAft>
              <a:buClr>
                <a:srgbClr val="FF853F"/>
              </a:buClr>
              <a:buSzTx/>
              <a:buFont typeface="Arial" panose="020B0604020202020204" pitchFamily="34" charset="0"/>
              <a:buChar char="•"/>
              <a:tabLst/>
              <a:defRPr/>
            </a:pPr>
            <a:r>
              <a:rPr kumimoji="0" lang="en-US" sz="2000" b="1" i="0" u="none" strike="noStrike" kern="1200" cap="none" spc="0" normalizeH="0" baseline="0" noProof="0" dirty="0" err="1">
                <a:ln>
                  <a:noFill/>
                </a:ln>
                <a:solidFill>
                  <a:srgbClr val="003C85"/>
                </a:solidFill>
                <a:effectLst/>
                <a:uLnTx/>
                <a:uFillTx/>
                <a:latin typeface="Fira Sans ExtraBold" panose="020B0903050000020004" pitchFamily="34" charset="0"/>
                <a:ea typeface="Fira Sans" panose="020B0503050000020004" pitchFamily="34" charset="0"/>
                <a:cs typeface="Calibri" panose="020F0502020204030204" pitchFamily="34" charset="0"/>
              </a:rPr>
              <a:t>Ofrece</a:t>
            </a:r>
            <a:r>
              <a:rPr kumimoji="0" lang="en-US" sz="2000" b="1" i="0" u="none" strike="noStrike" kern="1200" cap="none" spc="0" normalizeH="0" baseline="0" noProof="0" dirty="0">
                <a:ln>
                  <a:noFill/>
                </a:ln>
                <a:solidFill>
                  <a:srgbClr val="003C85"/>
                </a:solidFill>
                <a:effectLst/>
                <a:uLnTx/>
                <a:uFillTx/>
                <a:latin typeface="Fira Sans ExtraBold" panose="020B0903050000020004" pitchFamily="34" charset="0"/>
                <a:ea typeface="Fira Sans" panose="020B0503050000020004" pitchFamily="34" charset="0"/>
                <a:cs typeface="Calibri" panose="020F0502020204030204" pitchFamily="34" charset="0"/>
              </a:rPr>
              <a:t> </a:t>
            </a:r>
            <a:r>
              <a:rPr kumimoji="0" lang="en-US" sz="2000" b="1" i="0" u="none" strike="noStrike" kern="1200" cap="none" spc="0" normalizeH="0" baseline="0" noProof="0" dirty="0" err="1">
                <a:ln>
                  <a:noFill/>
                </a:ln>
                <a:solidFill>
                  <a:srgbClr val="003C85"/>
                </a:solidFill>
                <a:effectLst/>
                <a:uLnTx/>
                <a:uFillTx/>
                <a:latin typeface="Fira Sans ExtraBold" panose="020B0903050000020004" pitchFamily="34" charset="0"/>
                <a:ea typeface="Fira Sans" panose="020B0503050000020004" pitchFamily="34" charset="0"/>
                <a:cs typeface="Calibri" panose="020F0502020204030204" pitchFamily="34" charset="0"/>
              </a:rPr>
              <a:t>información</a:t>
            </a:r>
            <a:r>
              <a:rPr kumimoji="0" lang="en-US" sz="2000" b="1" i="0" u="none" strike="noStrike" kern="1200" cap="none" spc="0" normalizeH="0" baseline="0" noProof="0" dirty="0">
                <a:ln>
                  <a:noFill/>
                </a:ln>
                <a:solidFill>
                  <a:srgbClr val="003C85"/>
                </a:solidFill>
                <a:effectLst/>
                <a:uLnTx/>
                <a:uFillTx/>
                <a:latin typeface="Fira Sans ExtraBold" panose="020B0903050000020004" pitchFamily="34" charset="0"/>
                <a:ea typeface="Fira Sans" panose="020B0503050000020004" pitchFamily="34" charset="0"/>
                <a:cs typeface="Calibri" panose="020F0502020204030204" pitchFamily="34" charset="0"/>
              </a:rPr>
              <a:t> </a:t>
            </a:r>
            <a:r>
              <a:rPr kumimoji="0" lang="en-US" sz="2000" b="1" i="0" u="none" strike="noStrike" kern="1200" cap="none" spc="0" normalizeH="0" baseline="0" noProof="0" dirty="0" err="1">
                <a:ln>
                  <a:noFill/>
                </a:ln>
                <a:solidFill>
                  <a:srgbClr val="003C85"/>
                </a:solidFill>
                <a:effectLst/>
                <a:uLnTx/>
                <a:uFillTx/>
                <a:latin typeface="Fira Sans ExtraBold" panose="020B0903050000020004" pitchFamily="34" charset="0"/>
                <a:ea typeface="Fira Sans" panose="020B0503050000020004" pitchFamily="34" charset="0"/>
                <a:cs typeface="Calibri" panose="020F0502020204030204" pitchFamily="34" charset="0"/>
              </a:rPr>
              <a:t>sobre</a:t>
            </a:r>
            <a:r>
              <a:rPr kumimoji="0" lang="en-US" sz="2000" b="1" i="0" u="none" strike="noStrike" kern="1200" cap="none" spc="0" normalizeH="0" baseline="0" noProof="0" dirty="0">
                <a:ln>
                  <a:noFill/>
                </a:ln>
                <a:solidFill>
                  <a:srgbClr val="003C85"/>
                </a:solidFill>
                <a:effectLst/>
                <a:uLnTx/>
                <a:uFillTx/>
                <a:latin typeface="Fira Sans ExtraBold" panose="020B0903050000020004" pitchFamily="34" charset="0"/>
                <a:ea typeface="Fira Sans" panose="020B0503050000020004" pitchFamily="34" charset="0"/>
                <a:cs typeface="Calibri" panose="020F0502020204030204" pitchFamily="34" charset="0"/>
              </a:rPr>
              <a:t> </a:t>
            </a:r>
            <a:r>
              <a:rPr kumimoji="0" lang="en-US" sz="2000" b="1" i="0" u="none" strike="noStrike" kern="1200" cap="none" spc="0" normalizeH="0" baseline="0" noProof="0" dirty="0" err="1">
                <a:ln>
                  <a:noFill/>
                </a:ln>
                <a:solidFill>
                  <a:srgbClr val="003C85"/>
                </a:solidFill>
                <a:effectLst/>
                <a:uLnTx/>
                <a:uFillTx/>
                <a:latin typeface="Fira Sans ExtraBold" panose="020B0903050000020004" pitchFamily="34" charset="0"/>
                <a:ea typeface="Fira Sans" panose="020B0503050000020004" pitchFamily="34" charset="0"/>
                <a:cs typeface="Calibri" panose="020F0502020204030204" pitchFamily="34" charset="0"/>
              </a:rPr>
              <a:t>el</a:t>
            </a:r>
            <a:r>
              <a:rPr kumimoji="0" lang="en-US" sz="2000" b="1" i="0" u="none" strike="noStrike" kern="1200" cap="none" spc="0" normalizeH="0" baseline="0" noProof="0" dirty="0">
                <a:ln>
                  <a:noFill/>
                </a:ln>
                <a:solidFill>
                  <a:srgbClr val="003C85"/>
                </a:solidFill>
                <a:effectLst/>
                <a:uLnTx/>
                <a:uFillTx/>
                <a:latin typeface="Fira Sans ExtraBold" panose="020B0903050000020004" pitchFamily="34" charset="0"/>
                <a:ea typeface="Fira Sans" panose="020B0503050000020004" pitchFamily="34" charset="0"/>
                <a:cs typeface="Calibri" panose="020F0502020204030204" pitchFamily="34" charset="0"/>
              </a:rPr>
              <a:t> </a:t>
            </a:r>
            <a:r>
              <a:rPr kumimoji="0" lang="en-US" sz="2000" b="1" i="0" u="none" strike="noStrike" kern="1200" cap="none" spc="0" normalizeH="0" baseline="0" noProof="0" dirty="0" err="1">
                <a:ln>
                  <a:noFill/>
                </a:ln>
                <a:solidFill>
                  <a:srgbClr val="003C85"/>
                </a:solidFill>
                <a:effectLst/>
                <a:uLnTx/>
                <a:uFillTx/>
                <a:latin typeface="Fira Sans ExtraBold" panose="020B0903050000020004" pitchFamily="34" charset="0"/>
                <a:ea typeface="Fira Sans" panose="020B0503050000020004" pitchFamily="34" charset="0"/>
                <a:cs typeface="Calibri" panose="020F0502020204030204" pitchFamily="34" charset="0"/>
              </a:rPr>
              <a:t>manejo</a:t>
            </a:r>
            <a:r>
              <a:rPr kumimoji="0" lang="en-US" sz="2000" b="1" i="0" u="none" strike="noStrike" kern="1200" cap="none" spc="0" normalizeH="0" baseline="0" noProof="0" dirty="0">
                <a:ln>
                  <a:noFill/>
                </a:ln>
                <a:solidFill>
                  <a:srgbClr val="003C85"/>
                </a:solidFill>
                <a:effectLst/>
                <a:uLnTx/>
                <a:uFillTx/>
                <a:latin typeface="Fira Sans ExtraBold" panose="020B0903050000020004" pitchFamily="34" charset="0"/>
                <a:ea typeface="Fira Sans" panose="020B0503050000020004" pitchFamily="34" charset="0"/>
                <a:cs typeface="Calibri" panose="020F0502020204030204" pitchFamily="34" charset="0"/>
              </a:rPr>
              <a:t> de la </a:t>
            </a:r>
            <a:r>
              <a:rPr kumimoji="0" lang="en-US" sz="2000" b="1" i="0" u="none" strike="noStrike" kern="1200" cap="none" spc="0" normalizeH="0" baseline="0" noProof="0" dirty="0" err="1">
                <a:ln>
                  <a:noFill/>
                </a:ln>
                <a:solidFill>
                  <a:srgbClr val="003C85"/>
                </a:solidFill>
                <a:effectLst/>
                <a:uLnTx/>
                <a:uFillTx/>
                <a:latin typeface="Fira Sans ExtraBold" panose="020B0903050000020004" pitchFamily="34" charset="0"/>
                <a:ea typeface="Fira Sans" panose="020B0503050000020004" pitchFamily="34" charset="0"/>
                <a:cs typeface="Calibri" panose="020F0502020204030204" pitchFamily="34" charset="0"/>
              </a:rPr>
              <a:t>lactancia</a:t>
            </a:r>
            <a:r>
              <a:rPr kumimoji="0" lang="en-US" sz="2000" b="1" i="0" u="none" strike="noStrike" kern="1200" cap="none" spc="0" normalizeH="0" baseline="0" noProof="0" dirty="0">
                <a:ln>
                  <a:noFill/>
                </a:ln>
                <a:solidFill>
                  <a:srgbClr val="003C85"/>
                </a:solidFill>
                <a:effectLst/>
                <a:uLnTx/>
                <a:uFillTx/>
                <a:latin typeface="Fira Sans ExtraBold" panose="020B0903050000020004" pitchFamily="34" charset="0"/>
                <a:ea typeface="Fira Sans" panose="020B0503050000020004" pitchFamily="34" charset="0"/>
                <a:cs typeface="Calibri" panose="020F0502020204030204" pitchFamily="34" charset="0"/>
              </a:rPr>
              <a:t> </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rPr>
              <a:t>a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rPr>
              <a:t>socios</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rPr>
              <a:t>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rPr>
              <a:t>comunitarios</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rPr>
              <a:t> y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rPr>
              <a:t>profesionales</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rPr>
              <a:t> de la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rPr>
              <a:t>salud</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rPr>
              <a:t> que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rPr>
              <a:t>trabajan</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rPr>
              <a:t> con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rPr>
              <a:t>familias</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rPr>
              <a:t> </a:t>
            </a:r>
            <a:r>
              <a:rPr kumimoji="0" lang="en-US" sz="200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rPr>
              <a:t>lactantes</a:t>
            </a:r>
            <a:r>
              <a:rPr kumimoji="0" lang="en-US" sz="200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rPr>
              <a:t>.</a:t>
            </a:r>
          </a:p>
        </p:txBody>
      </p:sp>
      <p:sp>
        <p:nvSpPr>
          <p:cNvPr id="10" name="Text Placeholder 4">
            <a:extLst>
              <a:ext uri="{FF2B5EF4-FFF2-40B4-BE49-F238E27FC236}">
                <a16:creationId xmlns:a16="http://schemas.microsoft.com/office/drawing/2014/main" id="{482F3708-2C53-BFB8-1079-31B3B928A738}"/>
              </a:ext>
              <a:ext uri="{C183D7F6-B498-43B3-948B-1728B52AA6E4}">
                <adec:decorative xmlns:adec="http://schemas.microsoft.com/office/drawing/2017/decorative" val="1"/>
              </a:ext>
            </a:extLst>
          </p:cNvPr>
          <p:cNvSpPr txBox="1">
            <a:spLocks/>
          </p:cNvSpPr>
          <p:nvPr/>
        </p:nvSpPr>
        <p:spPr>
          <a:xfrm>
            <a:off x="646329" y="3343629"/>
            <a:ext cx="4203257" cy="1451959"/>
          </a:xfrm>
          <a:prstGeom prst="rect">
            <a:avLst/>
          </a:prstGeom>
        </p:spPr>
        <p:txBody>
          <a:bodyPr vert="horz" wrap="square" lIns="0" tIns="0" rIns="0" bIns="0"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003C85"/>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Tree>
    <p:extLst>
      <p:ext uri="{BB962C8B-B14F-4D97-AF65-F5344CB8AC3E}">
        <p14:creationId xmlns:p14="http://schemas.microsoft.com/office/powerpoint/2010/main" val="3989447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B281-8C8A-7D2F-16FE-BBC8473AEDB9}"/>
              </a:ext>
            </a:extLst>
          </p:cNvPr>
          <p:cNvSpPr>
            <a:spLocks noGrp="1"/>
          </p:cNvSpPr>
          <p:nvPr>
            <p:ph type="title"/>
          </p:nvPr>
        </p:nvSpPr>
        <p:spPr>
          <a:xfrm>
            <a:off x="858364" y="490331"/>
            <a:ext cx="4096021" cy="5247860"/>
          </a:xfrm>
        </p:spPr>
        <p:txBody>
          <a:bodyPr anchor="ctr"/>
          <a:lstStyle/>
          <a:p>
            <a:r>
              <a:rPr lang="en-US" b="1" dirty="0" err="1">
                <a:solidFill>
                  <a:schemeClr val="accent4"/>
                </a:solidFill>
              </a:rPr>
              <a:t>Propuestas</a:t>
            </a:r>
            <a:r>
              <a:rPr lang="en-US" b="1" dirty="0">
                <a:solidFill>
                  <a:schemeClr val="accent4"/>
                </a:solidFill>
              </a:rPr>
              <a:t> y </a:t>
            </a:r>
            <a:r>
              <a:rPr lang="en-US" b="1" dirty="0" err="1">
                <a:solidFill>
                  <a:schemeClr val="accent4"/>
                </a:solidFill>
              </a:rPr>
              <a:t>recursos</a:t>
            </a:r>
            <a:r>
              <a:rPr lang="en-US" b="1" dirty="0">
                <a:solidFill>
                  <a:schemeClr val="accent4"/>
                </a:solidFill>
              </a:rPr>
              <a:t> para </a:t>
            </a:r>
            <a:r>
              <a:rPr lang="en-US" b="1" dirty="0" err="1">
                <a:solidFill>
                  <a:schemeClr val="accent4"/>
                </a:solidFill>
              </a:rPr>
              <a:t>proyectos</a:t>
            </a:r>
            <a:r>
              <a:rPr lang="en-US" b="1" dirty="0">
                <a:solidFill>
                  <a:schemeClr val="accent4"/>
                </a:solidFill>
              </a:rPr>
              <a:t> </a:t>
            </a:r>
            <a:r>
              <a:rPr lang="en-US" b="1" dirty="0" err="1">
                <a:solidFill>
                  <a:schemeClr val="accent4"/>
                </a:solidFill>
              </a:rPr>
              <a:t>sobre</a:t>
            </a:r>
            <a:r>
              <a:rPr lang="en-US" b="1" dirty="0">
                <a:solidFill>
                  <a:schemeClr val="accent4"/>
                </a:solidFill>
              </a:rPr>
              <a:t> </a:t>
            </a:r>
            <a:r>
              <a:rPr lang="en-US" b="1" dirty="0" err="1">
                <a:solidFill>
                  <a:schemeClr val="accent4"/>
                </a:solidFill>
              </a:rPr>
              <a:t>lactancia</a:t>
            </a:r>
            <a:r>
              <a:rPr lang="en-US" b="1" dirty="0">
                <a:solidFill>
                  <a:schemeClr val="accent4"/>
                </a:solidFill>
              </a:rPr>
              <a:t>:</a:t>
            </a:r>
            <a:br>
              <a:rPr lang="en-US" b="1" dirty="0">
                <a:solidFill>
                  <a:schemeClr val="accent4"/>
                </a:solidFill>
              </a:rPr>
            </a:br>
            <a:r>
              <a:rPr lang="en-US" b="1" dirty="0">
                <a:solidFill>
                  <a:schemeClr val="bg1"/>
                </a:solidFill>
              </a:rPr>
              <a:t>Para </a:t>
            </a:r>
            <a:r>
              <a:rPr lang="en-US" b="1" dirty="0" err="1">
                <a:solidFill>
                  <a:schemeClr val="bg1"/>
                </a:solidFill>
              </a:rPr>
              <a:t>implementar</a:t>
            </a:r>
            <a:br>
              <a:rPr lang="en-US" b="1" dirty="0">
                <a:solidFill>
                  <a:schemeClr val="bg1"/>
                </a:solidFill>
              </a:rPr>
            </a:br>
            <a:r>
              <a:rPr lang="en-US" b="1" dirty="0">
                <a:solidFill>
                  <a:schemeClr val="bg1"/>
                </a:solidFill>
              </a:rPr>
              <a:t>y </a:t>
            </a:r>
            <a:r>
              <a:rPr lang="en-US" b="1" dirty="0" err="1">
                <a:solidFill>
                  <a:schemeClr val="bg1"/>
                </a:solidFill>
              </a:rPr>
              <a:t>compartir</a:t>
            </a:r>
            <a:endParaRPr lang="en-US" b="1" dirty="0">
              <a:solidFill>
                <a:schemeClr val="bg1"/>
              </a:solidFill>
            </a:endParaRPr>
          </a:p>
        </p:txBody>
      </p:sp>
    </p:spTree>
    <p:extLst>
      <p:ext uri="{BB962C8B-B14F-4D97-AF65-F5344CB8AC3E}">
        <p14:creationId xmlns:p14="http://schemas.microsoft.com/office/powerpoint/2010/main" val="788569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apeo comunitario ">
            <a:extLst>
              <a:ext uri="{FF2B5EF4-FFF2-40B4-BE49-F238E27FC236}">
                <a16:creationId xmlns:a16="http://schemas.microsoft.com/office/drawing/2014/main" id="{B857B139-F04D-1C44-A4B4-8934024BC1FC}"/>
              </a:ext>
            </a:extLst>
          </p:cNvPr>
          <p:cNvSpPr>
            <a:spLocks noGrp="1"/>
          </p:cNvSpPr>
          <p:nvPr>
            <p:ph type="title"/>
          </p:nvPr>
        </p:nvSpPr>
        <p:spPr>
          <a:xfrm>
            <a:off x="646331" y="214833"/>
            <a:ext cx="5449670" cy="793214"/>
          </a:xfrm>
        </p:spPr>
        <p:txBody>
          <a:bodyPr>
            <a:noAutofit/>
          </a:bodyPr>
          <a:lstStyle/>
          <a:p>
            <a:r>
              <a:rPr lang="en-US" b="1" dirty="0" err="1"/>
              <a:t>Mapeo</a:t>
            </a:r>
            <a:r>
              <a:rPr lang="en-US" b="1" dirty="0"/>
              <a:t> </a:t>
            </a:r>
            <a:r>
              <a:rPr lang="en-US" b="1" dirty="0" err="1"/>
              <a:t>comunitario</a:t>
            </a:r>
            <a:r>
              <a:rPr lang="en-US" b="1" dirty="0"/>
              <a:t> (1 de 2)</a:t>
            </a:r>
          </a:p>
        </p:txBody>
      </p:sp>
      <p:sp>
        <p:nvSpPr>
          <p:cNvPr id="3" name="Text Placeholder 2">
            <a:extLst>
              <a:ext uri="{FF2B5EF4-FFF2-40B4-BE49-F238E27FC236}">
                <a16:creationId xmlns:a16="http://schemas.microsoft.com/office/drawing/2014/main" id="{EAD61184-3194-9947-B94D-BF29AAE4870A}"/>
              </a:ext>
            </a:extLst>
          </p:cNvPr>
          <p:cNvSpPr>
            <a:spLocks noGrp="1"/>
          </p:cNvSpPr>
          <p:nvPr>
            <p:ph type="body" sz="quarter" idx="4294967295"/>
          </p:nvPr>
        </p:nvSpPr>
        <p:spPr>
          <a:xfrm>
            <a:off x="608243" y="1843109"/>
            <a:ext cx="5525845" cy="4004555"/>
          </a:xfrm>
        </p:spPr>
        <p:txBody>
          <a:bodyPr numCol="1" spcCol="360000" anchor="t"/>
          <a:lstStyle/>
          <a:p>
            <a:r>
              <a:rPr lang="en-US" sz="2000" b="1" dirty="0" err="1">
                <a:solidFill>
                  <a:schemeClr val="tx2"/>
                </a:solidFill>
                <a:latin typeface="Fira Sans"/>
                <a:ea typeface="Fira Sans" panose="020B0503050000020004" pitchFamily="34" charset="0"/>
                <a:cs typeface="Calibri"/>
              </a:rPr>
              <a:t>Planificación</a:t>
            </a:r>
            <a:r>
              <a:rPr lang="en-US" sz="2000" b="1" dirty="0">
                <a:solidFill>
                  <a:schemeClr val="tx2"/>
                </a:solidFill>
                <a:latin typeface="Fira Sans"/>
                <a:ea typeface="Fira Sans" panose="020B0503050000020004" pitchFamily="34" charset="0"/>
                <a:cs typeface="Calibri"/>
              </a:rPr>
              <a:t> antes de la </a:t>
            </a:r>
            <a:r>
              <a:rPr lang="en-US" sz="2000" b="1" dirty="0" err="1">
                <a:solidFill>
                  <a:schemeClr val="tx2"/>
                </a:solidFill>
                <a:latin typeface="Fira Sans"/>
                <a:ea typeface="Fira Sans" panose="020B0503050000020004" pitchFamily="34" charset="0"/>
                <a:cs typeface="Calibri"/>
              </a:rPr>
              <a:t>vinculación</a:t>
            </a:r>
            <a:r>
              <a:rPr lang="en-US" sz="2000" b="1" dirty="0">
                <a:solidFill>
                  <a:schemeClr val="tx2"/>
                </a:solidFill>
                <a:latin typeface="Fira Sans"/>
                <a:ea typeface="Fira Sans" panose="020B0503050000020004" pitchFamily="34" charset="0"/>
                <a:cs typeface="Calibri"/>
              </a:rPr>
              <a:t> </a:t>
            </a:r>
            <a:r>
              <a:rPr lang="en-US" sz="2000" b="1" dirty="0" err="1">
                <a:solidFill>
                  <a:schemeClr val="tx2"/>
                </a:solidFill>
                <a:latin typeface="Fira Sans"/>
                <a:ea typeface="Fira Sans" panose="020B0503050000020004" pitchFamily="34" charset="0"/>
                <a:cs typeface="Calibri"/>
              </a:rPr>
              <a:t>comunitaria</a:t>
            </a:r>
            <a:r>
              <a:rPr lang="en-US" sz="2000" b="1" dirty="0">
                <a:solidFill>
                  <a:schemeClr val="tx2"/>
                </a:solidFill>
                <a:latin typeface="Fira Sans"/>
                <a:ea typeface="Fira Sans" panose="020B0503050000020004" pitchFamily="34" charset="0"/>
                <a:cs typeface="Calibri"/>
              </a:rPr>
              <a:t>:</a:t>
            </a:r>
          </a:p>
          <a:p>
            <a:pPr marL="342900" indent="-342900">
              <a:buFont typeface="Arial" panose="020B0604020202020204" pitchFamily="34" charset="0"/>
              <a:buChar char="•"/>
            </a:pPr>
            <a:r>
              <a:rPr lang="en-US" sz="2000" dirty="0" err="1">
                <a:solidFill>
                  <a:schemeClr val="tx2"/>
                </a:solidFill>
                <a:latin typeface="Fira Sans"/>
                <a:ea typeface="Fira Sans" panose="020B0503050000020004" pitchFamily="34" charset="0"/>
                <a:cs typeface="Calibri"/>
              </a:rPr>
              <a:t>Identifique</a:t>
            </a:r>
            <a:r>
              <a:rPr lang="en-US" sz="2000" dirty="0">
                <a:solidFill>
                  <a:schemeClr val="tx2"/>
                </a:solidFill>
                <a:latin typeface="Fira Sans"/>
                <a:ea typeface="Fira Sans" panose="020B0503050000020004" pitchFamily="34" charset="0"/>
                <a:cs typeface="Calibri"/>
              </a:rPr>
              <a:t> a </a:t>
            </a:r>
            <a:r>
              <a:rPr lang="en-US" sz="2000" dirty="0" err="1">
                <a:solidFill>
                  <a:schemeClr val="tx2"/>
                </a:solidFill>
                <a:latin typeface="Fira Sans"/>
                <a:ea typeface="Fira Sans" panose="020B0503050000020004" pitchFamily="34" charset="0"/>
                <a:cs typeface="Calibri"/>
              </a:rPr>
              <a:t>los</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aliados</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comunitarios</a:t>
            </a:r>
            <a:r>
              <a:rPr lang="en-US" sz="2000" dirty="0">
                <a:solidFill>
                  <a:schemeClr val="tx2"/>
                </a:solidFill>
                <a:latin typeface="Fira Sans"/>
                <a:ea typeface="Fira Sans" panose="020B0503050000020004" pitchFamily="34" charset="0"/>
                <a:cs typeface="Calibri"/>
              </a:rPr>
              <a:t> que </a:t>
            </a:r>
            <a:r>
              <a:rPr lang="en-US" sz="2000" dirty="0" err="1">
                <a:solidFill>
                  <a:schemeClr val="tx2"/>
                </a:solidFill>
                <a:latin typeface="Fira Sans"/>
                <a:ea typeface="Fira Sans" panose="020B0503050000020004" pitchFamily="34" charset="0"/>
                <a:cs typeface="Calibri"/>
              </a:rPr>
              <a:t>ofrecen</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servicios</a:t>
            </a:r>
            <a:r>
              <a:rPr lang="en-US" sz="2000" dirty="0">
                <a:solidFill>
                  <a:schemeClr val="tx2"/>
                </a:solidFill>
                <a:latin typeface="Fira Sans"/>
                <a:ea typeface="Fira Sans" panose="020B0503050000020004" pitchFamily="34" charset="0"/>
                <a:cs typeface="Calibri"/>
              </a:rPr>
              <a:t> o </a:t>
            </a:r>
            <a:r>
              <a:rPr lang="en-US" sz="2000" dirty="0" err="1">
                <a:solidFill>
                  <a:schemeClr val="tx2"/>
                </a:solidFill>
                <a:latin typeface="Fira Sans"/>
                <a:ea typeface="Fira Sans" panose="020B0503050000020004" pitchFamily="34" charset="0"/>
                <a:cs typeface="Calibri"/>
              </a:rPr>
              <a:t>apoyo</a:t>
            </a:r>
            <a:r>
              <a:rPr lang="en-US" sz="2000" dirty="0">
                <a:solidFill>
                  <a:schemeClr val="tx2"/>
                </a:solidFill>
                <a:latin typeface="Fira Sans"/>
                <a:ea typeface="Fira Sans" panose="020B0503050000020004" pitchFamily="34" charset="0"/>
                <a:cs typeface="Calibri"/>
              </a:rPr>
              <a:t> a </a:t>
            </a:r>
            <a:r>
              <a:rPr lang="en-US" sz="2000" dirty="0" err="1">
                <a:solidFill>
                  <a:schemeClr val="tx2"/>
                </a:solidFill>
                <a:latin typeface="Fira Sans"/>
                <a:ea typeface="Fira Sans" panose="020B0503050000020004" pitchFamily="34" charset="0"/>
                <a:cs typeface="Calibri"/>
              </a:rPr>
              <a:t>familias</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embarazadas</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en</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posparto</a:t>
            </a:r>
            <a:r>
              <a:rPr lang="en-US" sz="2000" dirty="0">
                <a:solidFill>
                  <a:schemeClr val="tx2"/>
                </a:solidFill>
                <a:latin typeface="Fira Sans"/>
                <a:ea typeface="Fira Sans" panose="020B0503050000020004" pitchFamily="34" charset="0"/>
                <a:cs typeface="Calibri"/>
              </a:rPr>
              <a:t> y </a:t>
            </a:r>
            <a:r>
              <a:rPr lang="en-US" sz="2000" dirty="0" err="1">
                <a:solidFill>
                  <a:schemeClr val="tx2"/>
                </a:solidFill>
                <a:latin typeface="Fira Sans"/>
                <a:ea typeface="Fira Sans" panose="020B0503050000020004" pitchFamily="34" charset="0"/>
                <a:cs typeface="Calibri"/>
              </a:rPr>
              <a:t>en</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etapa</a:t>
            </a:r>
            <a:r>
              <a:rPr lang="en-US" sz="2000" dirty="0">
                <a:solidFill>
                  <a:schemeClr val="tx2"/>
                </a:solidFill>
                <a:latin typeface="Fira Sans"/>
                <a:ea typeface="Fira Sans" panose="020B0503050000020004" pitchFamily="34" charset="0"/>
                <a:cs typeface="Calibri"/>
              </a:rPr>
              <a:t> de </a:t>
            </a:r>
            <a:r>
              <a:rPr lang="en-US" sz="2000" dirty="0" err="1">
                <a:solidFill>
                  <a:schemeClr val="tx2"/>
                </a:solidFill>
                <a:latin typeface="Fira Sans"/>
                <a:ea typeface="Fira Sans" panose="020B0503050000020004" pitchFamily="34" charset="0"/>
                <a:cs typeface="Calibri"/>
              </a:rPr>
              <a:t>lactancia</a:t>
            </a:r>
            <a:r>
              <a:rPr lang="en-US" sz="2000" dirty="0">
                <a:solidFill>
                  <a:schemeClr val="tx2"/>
                </a:solidFill>
                <a:latin typeface="Fira Sans"/>
                <a:ea typeface="Fira Sans" panose="020B0503050000020004" pitchFamily="34" charset="0"/>
                <a:cs typeface="Calibri"/>
              </a:rPr>
              <a:t>.</a:t>
            </a:r>
          </a:p>
          <a:p>
            <a:pPr marL="342900" indent="-342900">
              <a:buFont typeface="Arial" panose="020B0604020202020204" pitchFamily="34" charset="0"/>
              <a:buChar char="•"/>
            </a:pPr>
            <a:r>
              <a:rPr lang="en-US" sz="2000" dirty="0">
                <a:solidFill>
                  <a:schemeClr val="tx2"/>
                </a:solidFill>
                <a:latin typeface="Fira Sans"/>
                <a:ea typeface="Fira Sans" panose="020B0503050000020004" pitchFamily="34" charset="0"/>
                <a:cs typeface="Calibri"/>
              </a:rPr>
              <a:t>Determine </a:t>
            </a:r>
            <a:r>
              <a:rPr lang="en-US" sz="2000" dirty="0" err="1">
                <a:solidFill>
                  <a:schemeClr val="tx2"/>
                </a:solidFill>
                <a:latin typeface="Fira Sans"/>
                <a:ea typeface="Fira Sans" panose="020B0503050000020004" pitchFamily="34" charset="0"/>
                <a:cs typeface="Calibri"/>
              </a:rPr>
              <a:t>cuáles</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aliados</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hospitales</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proveedores</a:t>
            </a:r>
            <a:r>
              <a:rPr lang="en-US" sz="2000" dirty="0">
                <a:solidFill>
                  <a:schemeClr val="tx2"/>
                </a:solidFill>
                <a:latin typeface="Fira Sans"/>
                <a:ea typeface="Fira Sans" panose="020B0503050000020004" pitchFamily="34" charset="0"/>
                <a:cs typeface="Calibri"/>
              </a:rPr>
              <a:t> de </a:t>
            </a:r>
            <a:r>
              <a:rPr lang="en-US" sz="2000" dirty="0" err="1">
                <a:solidFill>
                  <a:schemeClr val="tx2"/>
                </a:solidFill>
                <a:latin typeface="Fira Sans"/>
                <a:ea typeface="Fira Sans" panose="020B0503050000020004" pitchFamily="34" charset="0"/>
                <a:cs typeface="Calibri"/>
              </a:rPr>
              <a:t>salud</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comunitaria</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otros</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programas</a:t>
            </a:r>
            <a:r>
              <a:rPr lang="en-US" sz="2000" dirty="0">
                <a:solidFill>
                  <a:schemeClr val="tx2"/>
                </a:solidFill>
                <a:latin typeface="Fira Sans"/>
                <a:ea typeface="Fira Sans" panose="020B0503050000020004" pitchFamily="34" charset="0"/>
                <a:cs typeface="Calibri"/>
              </a:rPr>
              <a:t> de </a:t>
            </a:r>
            <a:r>
              <a:rPr lang="en-US" sz="2000" dirty="0" err="1">
                <a:solidFill>
                  <a:schemeClr val="tx2"/>
                </a:solidFill>
                <a:latin typeface="Fira Sans"/>
                <a:ea typeface="Fira Sans" panose="020B0503050000020004" pitchFamily="34" charset="0"/>
                <a:cs typeface="Calibri"/>
              </a:rPr>
              <a:t>apoyo</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serán</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el</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público</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objetivo</a:t>
            </a:r>
            <a:r>
              <a:rPr lang="en-US" sz="2000" dirty="0">
                <a:solidFill>
                  <a:schemeClr val="tx2"/>
                </a:solidFill>
                <a:latin typeface="Fira Sans"/>
                <a:ea typeface="Fira Sans" panose="020B0503050000020004" pitchFamily="34" charset="0"/>
                <a:cs typeface="Calibri"/>
              </a:rPr>
              <a:t> de </a:t>
            </a:r>
            <a:r>
              <a:rPr lang="en-US" sz="2000" dirty="0" err="1">
                <a:solidFill>
                  <a:schemeClr val="tx2"/>
                </a:solidFill>
                <a:latin typeface="Fira Sans"/>
                <a:ea typeface="Fira Sans" panose="020B0503050000020004" pitchFamily="34" charset="0"/>
                <a:cs typeface="Calibri"/>
              </a:rPr>
              <a:t>su</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mensaje</a:t>
            </a:r>
            <a:r>
              <a:rPr lang="en-US" sz="2000" dirty="0">
                <a:solidFill>
                  <a:schemeClr val="tx2"/>
                </a:solidFill>
                <a:latin typeface="Fira Sans"/>
                <a:ea typeface="Fira Sans" panose="020B0503050000020004" pitchFamily="34" charset="0"/>
                <a:cs typeface="Calibri"/>
              </a:rPr>
              <a:t>.</a:t>
            </a:r>
          </a:p>
        </p:txBody>
      </p:sp>
      <p:sp>
        <p:nvSpPr>
          <p:cNvPr id="4" name="Rectangle 3" descr="Graphic showing the Breastfeeding Circle of Care.">
            <a:extLst>
              <a:ext uri="{FF2B5EF4-FFF2-40B4-BE49-F238E27FC236}">
                <a16:creationId xmlns:a16="http://schemas.microsoft.com/office/drawing/2014/main" id="{D24892C1-A521-2B0D-C406-AD7D8D652177}"/>
              </a:ext>
            </a:extLst>
          </p:cNvPr>
          <p:cNvSpPr/>
          <p:nvPr/>
        </p:nvSpPr>
        <p:spPr>
          <a:xfrm>
            <a:off x="6666155" y="0"/>
            <a:ext cx="5525845" cy="6250193"/>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descr="Mapeo comunitario ">
            <a:extLst>
              <a:ext uri="{FF2B5EF4-FFF2-40B4-BE49-F238E27FC236}">
                <a16:creationId xmlns:a16="http://schemas.microsoft.com/office/drawing/2014/main" id="{A6BDECB3-657E-EC4F-880A-2A389ED1F9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5398" y="455906"/>
            <a:ext cx="5027358" cy="5270460"/>
          </a:xfrm>
          <a:prstGeom prst="rect">
            <a:avLst/>
          </a:prstGeom>
        </p:spPr>
      </p:pic>
    </p:spTree>
    <p:extLst>
      <p:ext uri="{BB962C8B-B14F-4D97-AF65-F5344CB8AC3E}">
        <p14:creationId xmlns:p14="http://schemas.microsoft.com/office/powerpoint/2010/main" val="323224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20411-C402-5B1B-DF33-F6FE0F69F292}"/>
              </a:ext>
            </a:extLst>
          </p:cNvPr>
          <p:cNvSpPr>
            <a:spLocks noGrp="1"/>
          </p:cNvSpPr>
          <p:nvPr>
            <p:ph type="title"/>
          </p:nvPr>
        </p:nvSpPr>
        <p:spPr>
          <a:xfrm>
            <a:off x="646322" y="215371"/>
            <a:ext cx="10899355" cy="793214"/>
          </a:xfrm>
        </p:spPr>
        <p:txBody>
          <a:bodyPr/>
          <a:lstStyle/>
          <a:p>
            <a:r>
              <a:rPr lang="en-US" b="1" dirty="0">
                <a:solidFill>
                  <a:schemeClr val="accent4"/>
                </a:solidFill>
              </a:rPr>
              <a:t>Las </a:t>
            </a:r>
            <a:r>
              <a:rPr lang="en-US" dirty="0" err="1">
                <a:solidFill>
                  <a:schemeClr val="accent4"/>
                </a:solidFill>
              </a:rPr>
              <a:t>m</a:t>
            </a:r>
            <a:r>
              <a:rPr lang="en-US" b="1" dirty="0" err="1">
                <a:solidFill>
                  <a:schemeClr val="accent4"/>
                </a:solidFill>
              </a:rPr>
              <a:t>ujeres</a:t>
            </a:r>
            <a:r>
              <a:rPr lang="en-US" b="1" dirty="0">
                <a:solidFill>
                  <a:schemeClr val="accent4"/>
                </a:solidFill>
              </a:rPr>
              <a:t> </a:t>
            </a:r>
            <a:r>
              <a:rPr lang="en-US" b="1" dirty="0" err="1">
                <a:solidFill>
                  <a:schemeClr val="accent4"/>
                </a:solidFill>
              </a:rPr>
              <a:t>en</a:t>
            </a:r>
            <a:r>
              <a:rPr lang="en-US" b="1" dirty="0">
                <a:solidFill>
                  <a:schemeClr val="accent4"/>
                </a:solidFill>
              </a:rPr>
              <a:t> Texas </a:t>
            </a:r>
            <a:r>
              <a:rPr lang="en-US" dirty="0" err="1">
                <a:solidFill>
                  <a:schemeClr val="accent4"/>
                </a:solidFill>
              </a:rPr>
              <a:t>q</a:t>
            </a:r>
            <a:r>
              <a:rPr lang="en-US" b="1" dirty="0" err="1">
                <a:solidFill>
                  <a:schemeClr val="accent4"/>
                </a:solidFill>
              </a:rPr>
              <a:t>uieren</a:t>
            </a:r>
            <a:r>
              <a:rPr lang="en-US" b="1" dirty="0">
                <a:solidFill>
                  <a:schemeClr val="accent4"/>
                </a:solidFill>
              </a:rPr>
              <a:t> </a:t>
            </a:r>
            <a:r>
              <a:rPr lang="en-US" dirty="0" err="1">
                <a:solidFill>
                  <a:schemeClr val="accent4"/>
                </a:solidFill>
              </a:rPr>
              <a:t>a</a:t>
            </a:r>
            <a:r>
              <a:rPr lang="en-US" b="1" dirty="0" err="1">
                <a:solidFill>
                  <a:schemeClr val="accent4"/>
                </a:solidFill>
              </a:rPr>
              <a:t>mamantar</a:t>
            </a:r>
            <a:endParaRPr lang="en-US" b="1" dirty="0">
              <a:solidFill>
                <a:schemeClr val="accent4"/>
              </a:solidFill>
            </a:endParaRPr>
          </a:p>
        </p:txBody>
      </p:sp>
      <p:sp>
        <p:nvSpPr>
          <p:cNvPr id="8" name="TextBox 7">
            <a:extLst>
              <a:ext uri="{FF2B5EF4-FFF2-40B4-BE49-F238E27FC236}">
                <a16:creationId xmlns:a16="http://schemas.microsoft.com/office/drawing/2014/main" id="{B5663DD7-29B3-FDAB-FC4D-FB52061BF0DA}"/>
              </a:ext>
            </a:extLst>
          </p:cNvPr>
          <p:cNvSpPr txBox="1"/>
          <p:nvPr/>
        </p:nvSpPr>
        <p:spPr>
          <a:xfrm>
            <a:off x="646329" y="5984412"/>
            <a:ext cx="660396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Fuente: </a:t>
            </a:r>
            <a:r>
              <a:rPr lang="en-US" sz="1100" dirty="0" err="1"/>
              <a:t>Encuesta</a:t>
            </a:r>
            <a:r>
              <a:rPr lang="en-US" sz="1100" dirty="0"/>
              <a:t> Nacional de </a:t>
            </a:r>
            <a:r>
              <a:rPr lang="en-US" sz="1100" dirty="0" err="1"/>
              <a:t>Inmunización</a:t>
            </a:r>
            <a:r>
              <a:rPr lang="en-US" sz="1100" dirty="0"/>
              <a:t> del CDC, 2021</a:t>
            </a:r>
            <a:endParaRPr kumimoji="0" lang="en-US" sz="1100" b="0" i="0" u="none" strike="noStrike" kern="1200" cap="none" spc="0" normalizeH="0" baseline="0" noProof="0" dirty="0">
              <a:ln>
                <a:noFill/>
              </a:ln>
              <a:solidFill>
                <a:srgbClr val="005DAA"/>
              </a:solidFill>
              <a:effectLst/>
              <a:uLnTx/>
              <a:uFillTx/>
              <a:latin typeface="Calibri" panose="020F0502020204030204"/>
              <a:ea typeface="+mn-ea"/>
              <a:cs typeface="+mn-cs"/>
            </a:endParaRPr>
          </a:p>
        </p:txBody>
      </p:sp>
      <p:grpSp>
        <p:nvGrpSpPr>
          <p:cNvPr id="3" name="Group 2" descr="Las mujeres en Texas quieren amamantar">
            <a:extLst>
              <a:ext uri="{FF2B5EF4-FFF2-40B4-BE49-F238E27FC236}">
                <a16:creationId xmlns:a16="http://schemas.microsoft.com/office/drawing/2014/main" id="{F38676E5-B181-8FF5-B527-4D6C12DF6EE9}"/>
              </a:ext>
            </a:extLst>
          </p:cNvPr>
          <p:cNvGrpSpPr/>
          <p:nvPr/>
        </p:nvGrpSpPr>
        <p:grpSpPr>
          <a:xfrm>
            <a:off x="157163" y="1875812"/>
            <a:ext cx="11787187" cy="3880992"/>
            <a:chOff x="157163" y="1875812"/>
            <a:chExt cx="11787187" cy="3880992"/>
          </a:xfrm>
        </p:grpSpPr>
        <p:sp>
          <p:nvSpPr>
            <p:cNvPr id="5" name="Rectangle 4" descr="Opportunity Gap Shade between 81% Any Breastfeeding and 44.8% Exclusive breastfeeding at 3 months. ">
              <a:extLst>
                <a:ext uri="{FF2B5EF4-FFF2-40B4-BE49-F238E27FC236}">
                  <a16:creationId xmlns:a16="http://schemas.microsoft.com/office/drawing/2014/main" id="{D904852B-BE75-9AF9-D922-05767E2AB230}"/>
                </a:ext>
              </a:extLst>
            </p:cNvPr>
            <p:cNvSpPr/>
            <p:nvPr/>
          </p:nvSpPr>
          <p:spPr>
            <a:xfrm rot="10800000">
              <a:off x="2510979" y="2453096"/>
              <a:ext cx="2622539" cy="2242981"/>
            </a:xfrm>
            <a:prstGeom prst="rect">
              <a:avLst/>
            </a:prstGeom>
            <a:gradFill>
              <a:gsLst>
                <a:gs pos="0">
                  <a:schemeClr val="accent1">
                    <a:alpha val="0"/>
                    <a:lumMod val="50000"/>
                    <a:lumOff val="50000"/>
                  </a:schemeClr>
                </a:gs>
                <a:gs pos="100000">
                  <a:schemeClr val="accent1">
                    <a:lumMod val="20000"/>
                    <a:lumOff val="8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2E8857C-D972-EC99-B90F-A7AD098D0948}"/>
                </a:ext>
              </a:extLst>
            </p:cNvPr>
            <p:cNvSpPr txBox="1"/>
            <p:nvPr/>
          </p:nvSpPr>
          <p:spPr>
            <a:xfrm>
              <a:off x="3015930" y="2619336"/>
              <a:ext cx="16126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EA6424"/>
                  </a:solidFill>
                  <a:effectLst/>
                  <a:uLnTx/>
                  <a:uFillTx/>
                  <a:latin typeface="Calibri" panose="020F0502020204030204"/>
                  <a:ea typeface="+mn-ea"/>
                  <a:cs typeface="+mn-cs"/>
                </a:rPr>
                <a:t>Oportunidad</a:t>
              </a:r>
              <a:r>
                <a:rPr kumimoji="0" lang="en-US" sz="1600" b="1" i="0" u="none" strike="noStrike" kern="1200" cap="none" spc="0" normalizeH="0" baseline="0" noProof="0" dirty="0">
                  <a:ln>
                    <a:noFill/>
                  </a:ln>
                  <a:solidFill>
                    <a:srgbClr val="EA6424"/>
                  </a:solidFill>
                  <a:effectLst/>
                  <a:uLnTx/>
                  <a:uFillTx/>
                  <a:latin typeface="Calibri" panose="020F0502020204030204"/>
                  <a:ea typeface="+mn-ea"/>
                  <a:cs typeface="+mn-cs"/>
                </a:rPr>
                <a:t> de </a:t>
              </a:r>
              <a:r>
                <a:rPr kumimoji="0" lang="en-US" sz="1600" b="1" i="0" u="none" strike="noStrike" kern="1200" cap="none" spc="0" normalizeH="0" baseline="0" noProof="0" dirty="0" err="1">
                  <a:ln>
                    <a:noFill/>
                  </a:ln>
                  <a:solidFill>
                    <a:srgbClr val="EA6424"/>
                  </a:solidFill>
                  <a:effectLst/>
                  <a:uLnTx/>
                  <a:uFillTx/>
                  <a:latin typeface="Calibri" panose="020F0502020204030204"/>
                  <a:ea typeface="+mn-ea"/>
                  <a:cs typeface="+mn-cs"/>
                </a:rPr>
                <a:t>mejora</a:t>
              </a:r>
              <a:endParaRPr kumimoji="0" lang="en-US" sz="1600" b="1" i="0" u="none" strike="noStrike" kern="1200" cap="none" spc="0" normalizeH="0" baseline="0" noProof="0" dirty="0">
                <a:ln>
                  <a:noFill/>
                </a:ln>
                <a:solidFill>
                  <a:srgbClr val="EA6424"/>
                </a:solidFill>
                <a:effectLst/>
                <a:uLnTx/>
                <a:uFillTx/>
                <a:latin typeface="Calibri" panose="020F0502020204030204"/>
                <a:ea typeface="+mn-ea"/>
                <a:cs typeface="+mn-cs"/>
              </a:endParaRPr>
            </a:p>
          </p:txBody>
        </p:sp>
        <p:graphicFrame>
          <p:nvGraphicFramePr>
            <p:cNvPr id="14" name="Chart 13" descr="Graph from the CDC National Immunization Survey showing breastfeeding trends among Texas women with infants born in 2020. It illustrates the initiation of any breastfeeding (81%), exclusive breastfeeding rates at 3 months (44.8%) and 6 months (23.4%), and any breastfeeding at 12 months (36.9%). The focus is on the opportunity gap, defined by the difference between the 81% of moms who initiate breastfeeding and the 44.8% who are still exclusively breastfeeding at 3 months.">
              <a:extLst>
                <a:ext uri="{FF2B5EF4-FFF2-40B4-BE49-F238E27FC236}">
                  <a16:creationId xmlns:a16="http://schemas.microsoft.com/office/drawing/2014/main" id="{DF66C704-727A-7947-89BF-CCF29820C904}"/>
                </a:ext>
              </a:extLst>
            </p:cNvPr>
            <p:cNvGraphicFramePr>
              <a:graphicFrameLocks/>
            </p:cNvGraphicFramePr>
            <p:nvPr>
              <p:extLst>
                <p:ext uri="{D42A27DB-BD31-4B8C-83A1-F6EECF244321}">
                  <p14:modId xmlns:p14="http://schemas.microsoft.com/office/powerpoint/2010/main" val="4108919876"/>
                </p:ext>
              </p:extLst>
            </p:nvPr>
          </p:nvGraphicFramePr>
          <p:xfrm>
            <a:off x="157163" y="1875812"/>
            <a:ext cx="11787187" cy="3880992"/>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408080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B139-F04D-1C44-A4B4-8934024BC1FC}"/>
              </a:ext>
            </a:extLst>
          </p:cNvPr>
          <p:cNvSpPr>
            <a:spLocks noGrp="1"/>
          </p:cNvSpPr>
          <p:nvPr>
            <p:ph type="title"/>
          </p:nvPr>
        </p:nvSpPr>
        <p:spPr>
          <a:xfrm>
            <a:off x="646331" y="214833"/>
            <a:ext cx="5449670" cy="793214"/>
          </a:xfrm>
        </p:spPr>
        <p:txBody>
          <a:bodyPr>
            <a:noAutofit/>
          </a:bodyPr>
          <a:lstStyle/>
          <a:p>
            <a:pPr algn="ctr"/>
            <a:r>
              <a:rPr lang="en-US" b="1" dirty="0" err="1"/>
              <a:t>Mapeo</a:t>
            </a:r>
            <a:r>
              <a:rPr lang="en-US" b="1" dirty="0"/>
              <a:t> </a:t>
            </a:r>
            <a:r>
              <a:rPr lang="en-US" b="1" dirty="0" err="1"/>
              <a:t>comunitario</a:t>
            </a:r>
            <a:r>
              <a:rPr lang="en-US" b="1" dirty="0"/>
              <a:t> (2 de 2)</a:t>
            </a:r>
            <a:endParaRPr lang="en-US" dirty="0"/>
          </a:p>
        </p:txBody>
      </p:sp>
      <p:sp>
        <p:nvSpPr>
          <p:cNvPr id="3" name="Text Placeholder 2">
            <a:extLst>
              <a:ext uri="{FF2B5EF4-FFF2-40B4-BE49-F238E27FC236}">
                <a16:creationId xmlns:a16="http://schemas.microsoft.com/office/drawing/2014/main" id="{EAD61184-3194-9947-B94D-BF29AAE4870A}"/>
              </a:ext>
            </a:extLst>
          </p:cNvPr>
          <p:cNvSpPr>
            <a:spLocks noGrp="1"/>
          </p:cNvSpPr>
          <p:nvPr>
            <p:ph type="body" sz="quarter" idx="4294967295"/>
          </p:nvPr>
        </p:nvSpPr>
        <p:spPr>
          <a:xfrm>
            <a:off x="646320" y="1883061"/>
            <a:ext cx="5185314" cy="3155470"/>
          </a:xfrm>
        </p:spPr>
        <p:txBody>
          <a:bodyPr numCol="1" spcCol="360000" anchor="t"/>
          <a:lstStyle/>
          <a:p>
            <a:r>
              <a:rPr lang="en-US" sz="2000" b="1" dirty="0">
                <a:solidFill>
                  <a:schemeClr val="tx2"/>
                </a:solidFill>
                <a:latin typeface="Fira Sans" panose="020B0503050000020004" pitchFamily="34" charset="0"/>
                <a:ea typeface="Fira Sans" panose="020B0503050000020004" pitchFamily="34" charset="0"/>
              </a:rPr>
              <a:t>Durante </a:t>
            </a:r>
            <a:r>
              <a:rPr lang="en-US" sz="2000" b="1" dirty="0" err="1">
                <a:solidFill>
                  <a:schemeClr val="tx2"/>
                </a:solidFill>
                <a:latin typeface="Fira Sans" panose="020B0503050000020004" pitchFamily="34" charset="0"/>
                <a:ea typeface="Fira Sans" panose="020B0503050000020004" pitchFamily="34" charset="0"/>
              </a:rPr>
              <a:t>el</a:t>
            </a:r>
            <a:r>
              <a:rPr lang="en-US" sz="2000" b="1" dirty="0">
                <a:solidFill>
                  <a:schemeClr val="tx2"/>
                </a:solidFill>
                <a:latin typeface="Fira Sans" panose="020B0503050000020004" pitchFamily="34" charset="0"/>
                <a:ea typeface="Fira Sans" panose="020B0503050000020004" pitchFamily="34" charset="0"/>
              </a:rPr>
              <a:t> </a:t>
            </a:r>
            <a:r>
              <a:rPr lang="en-US" sz="2000" b="1" dirty="0" err="1">
                <a:solidFill>
                  <a:schemeClr val="tx2"/>
                </a:solidFill>
                <a:latin typeface="Fira Sans" panose="020B0503050000020004" pitchFamily="34" charset="0"/>
                <a:ea typeface="Fira Sans" panose="020B0503050000020004" pitchFamily="34" charset="0"/>
              </a:rPr>
              <a:t>mapeo</a:t>
            </a:r>
            <a:r>
              <a:rPr lang="en-US" sz="2000" b="1" dirty="0">
                <a:solidFill>
                  <a:schemeClr val="tx2"/>
                </a:solidFill>
                <a:latin typeface="Fira Sans" panose="020B0503050000020004" pitchFamily="34" charset="0"/>
                <a:ea typeface="Fira Sans" panose="020B0503050000020004" pitchFamily="34" charset="0"/>
              </a:rPr>
              <a:t>:</a:t>
            </a:r>
          </a:p>
          <a:p>
            <a:pPr marL="342900" indent="-342900">
              <a:buFont typeface="Arial" panose="020B0604020202020204" pitchFamily="34" charset="0"/>
              <a:buChar char="•"/>
            </a:pPr>
            <a:r>
              <a:rPr lang="en-US" sz="2000" dirty="0" err="1">
                <a:solidFill>
                  <a:schemeClr val="tx2"/>
                </a:solidFill>
                <a:latin typeface="Fira Sans" panose="020B0503050000020004" pitchFamily="34" charset="0"/>
                <a:ea typeface="Fira Sans" panose="020B0503050000020004" pitchFamily="34" charset="0"/>
              </a:rPr>
              <a:t>Identifique</a:t>
            </a:r>
            <a:r>
              <a:rPr lang="en-US" sz="2000" dirty="0">
                <a:solidFill>
                  <a:schemeClr val="tx2"/>
                </a:solidFill>
                <a:latin typeface="Fira Sans" panose="020B0503050000020004" pitchFamily="34" charset="0"/>
                <a:ea typeface="Fira Sans" panose="020B0503050000020004" pitchFamily="34" charset="0"/>
              </a:rPr>
              <a:t> </a:t>
            </a:r>
            <a:r>
              <a:rPr lang="en-US" sz="2000" dirty="0" err="1">
                <a:solidFill>
                  <a:schemeClr val="tx2"/>
                </a:solidFill>
                <a:latin typeface="Fira Sans" panose="020B0503050000020004" pitchFamily="34" charset="0"/>
                <a:ea typeface="Fira Sans" panose="020B0503050000020004" pitchFamily="34" charset="0"/>
              </a:rPr>
              <a:t>recursos</a:t>
            </a:r>
            <a:r>
              <a:rPr lang="en-US" sz="2000" dirty="0">
                <a:solidFill>
                  <a:schemeClr val="tx2"/>
                </a:solidFill>
                <a:latin typeface="Fira Sans" panose="020B0503050000020004" pitchFamily="34" charset="0"/>
                <a:ea typeface="Fira Sans" panose="020B0503050000020004" pitchFamily="34" charset="0"/>
              </a:rPr>
              <a:t> locales, </a:t>
            </a:r>
            <a:r>
              <a:rPr lang="en-US" sz="2000" dirty="0" err="1">
                <a:solidFill>
                  <a:schemeClr val="tx2"/>
                </a:solidFill>
                <a:latin typeface="Fira Sans" panose="020B0503050000020004" pitchFamily="34" charset="0"/>
                <a:ea typeface="Fira Sans" panose="020B0503050000020004" pitchFamily="34" charset="0"/>
              </a:rPr>
              <a:t>considere</a:t>
            </a:r>
            <a:r>
              <a:rPr lang="en-US" sz="2000" dirty="0">
                <a:solidFill>
                  <a:schemeClr val="tx2"/>
                </a:solidFill>
                <a:latin typeface="Fira Sans" panose="020B0503050000020004" pitchFamily="34" charset="0"/>
                <a:ea typeface="Fira Sans" panose="020B0503050000020004" pitchFamily="34" charset="0"/>
              </a:rPr>
              <a:t> </a:t>
            </a:r>
            <a:r>
              <a:rPr lang="en-US" sz="2000" dirty="0" err="1">
                <a:solidFill>
                  <a:schemeClr val="tx2"/>
                </a:solidFill>
                <a:latin typeface="Fira Sans" panose="020B0503050000020004" pitchFamily="34" charset="0"/>
                <a:ea typeface="Fira Sans" panose="020B0503050000020004" pitchFamily="34" charset="0"/>
              </a:rPr>
              <a:t>brechas</a:t>
            </a:r>
            <a:r>
              <a:rPr lang="en-US" sz="2000" dirty="0">
                <a:solidFill>
                  <a:schemeClr val="tx2"/>
                </a:solidFill>
                <a:latin typeface="Fira Sans" panose="020B0503050000020004" pitchFamily="34" charset="0"/>
                <a:ea typeface="Fira Sans" panose="020B0503050000020004" pitchFamily="34" charset="0"/>
              </a:rPr>
              <a:t> </a:t>
            </a:r>
            <a:r>
              <a:rPr lang="en-US" sz="2000" dirty="0" err="1">
                <a:solidFill>
                  <a:schemeClr val="tx2"/>
                </a:solidFill>
                <a:latin typeface="Fira Sans" panose="020B0503050000020004" pitchFamily="34" charset="0"/>
                <a:ea typeface="Fira Sans" panose="020B0503050000020004" pitchFamily="34" charset="0"/>
              </a:rPr>
              <a:t>en</a:t>
            </a:r>
            <a:r>
              <a:rPr lang="en-US" sz="2000" dirty="0">
                <a:solidFill>
                  <a:schemeClr val="tx2"/>
                </a:solidFill>
                <a:latin typeface="Fira Sans" panose="020B0503050000020004" pitchFamily="34" charset="0"/>
                <a:ea typeface="Fira Sans" panose="020B0503050000020004" pitchFamily="34" charset="0"/>
              </a:rPr>
              <a:t> la </a:t>
            </a:r>
            <a:r>
              <a:rPr lang="en-US" sz="2000" dirty="0" err="1">
                <a:solidFill>
                  <a:schemeClr val="tx2"/>
                </a:solidFill>
                <a:latin typeface="Fira Sans" panose="020B0503050000020004" pitchFamily="34" charset="0"/>
                <a:ea typeface="Fira Sans" panose="020B0503050000020004" pitchFamily="34" charset="0"/>
              </a:rPr>
              <a:t>atención</a:t>
            </a:r>
            <a:r>
              <a:rPr lang="en-US" sz="2000" dirty="0">
                <a:solidFill>
                  <a:schemeClr val="tx2"/>
                </a:solidFill>
                <a:latin typeface="Fira Sans" panose="020B0503050000020004" pitchFamily="34" charset="0"/>
                <a:ea typeface="Fira Sans" panose="020B0503050000020004" pitchFamily="34" charset="0"/>
              </a:rPr>
              <a:t> y </a:t>
            </a:r>
            <a:r>
              <a:rPr lang="en-US" sz="2000" dirty="0" err="1">
                <a:solidFill>
                  <a:schemeClr val="tx2"/>
                </a:solidFill>
                <a:latin typeface="Fira Sans" panose="020B0503050000020004" pitchFamily="34" charset="0"/>
                <a:ea typeface="Fira Sans" panose="020B0503050000020004" pitchFamily="34" charset="0"/>
              </a:rPr>
              <a:t>colabore</a:t>
            </a:r>
            <a:r>
              <a:rPr lang="en-US" sz="2000" dirty="0">
                <a:solidFill>
                  <a:schemeClr val="tx2"/>
                </a:solidFill>
                <a:latin typeface="Fira Sans" panose="020B0503050000020004" pitchFamily="34" charset="0"/>
                <a:ea typeface="Fira Sans" panose="020B0503050000020004" pitchFamily="34" charset="0"/>
              </a:rPr>
              <a:t> </a:t>
            </a:r>
            <a:r>
              <a:rPr lang="en-US" sz="2000" dirty="0" err="1">
                <a:solidFill>
                  <a:schemeClr val="tx2"/>
                </a:solidFill>
                <a:latin typeface="Fira Sans" panose="020B0503050000020004" pitchFamily="34" charset="0"/>
                <a:ea typeface="Fira Sans" panose="020B0503050000020004" pitchFamily="34" charset="0"/>
              </a:rPr>
              <a:t>en</a:t>
            </a:r>
            <a:r>
              <a:rPr lang="en-US" sz="2000" dirty="0">
                <a:solidFill>
                  <a:schemeClr val="tx2"/>
                </a:solidFill>
                <a:latin typeface="Fira Sans" panose="020B0503050000020004" pitchFamily="34" charset="0"/>
                <a:ea typeface="Fira Sans" panose="020B0503050000020004" pitchFamily="34" charset="0"/>
              </a:rPr>
              <a:t> </a:t>
            </a:r>
            <a:r>
              <a:rPr lang="en-US" sz="2000" dirty="0" err="1">
                <a:solidFill>
                  <a:schemeClr val="tx2"/>
                </a:solidFill>
                <a:latin typeface="Fira Sans" panose="020B0503050000020004" pitchFamily="34" charset="0"/>
                <a:ea typeface="Fira Sans" panose="020B0503050000020004" pitchFamily="34" charset="0"/>
              </a:rPr>
              <a:t>formas</a:t>
            </a:r>
            <a:r>
              <a:rPr lang="en-US" sz="2000" dirty="0">
                <a:solidFill>
                  <a:schemeClr val="tx2"/>
                </a:solidFill>
                <a:latin typeface="Fira Sans" panose="020B0503050000020004" pitchFamily="34" charset="0"/>
                <a:ea typeface="Fira Sans" panose="020B0503050000020004" pitchFamily="34" charset="0"/>
              </a:rPr>
              <a:t> de </a:t>
            </a:r>
            <a:r>
              <a:rPr lang="en-US" sz="2000" dirty="0" err="1">
                <a:solidFill>
                  <a:schemeClr val="tx2"/>
                </a:solidFill>
                <a:latin typeface="Fira Sans" panose="020B0503050000020004" pitchFamily="34" charset="0"/>
                <a:ea typeface="Fira Sans" panose="020B0503050000020004" pitchFamily="34" charset="0"/>
              </a:rPr>
              <a:t>desarrollar</a:t>
            </a:r>
            <a:r>
              <a:rPr lang="en-US" sz="2000" dirty="0">
                <a:solidFill>
                  <a:schemeClr val="tx2"/>
                </a:solidFill>
                <a:latin typeface="Fira Sans" panose="020B0503050000020004" pitchFamily="34" charset="0"/>
                <a:ea typeface="Fira Sans" panose="020B0503050000020004" pitchFamily="34" charset="0"/>
              </a:rPr>
              <a:t> </a:t>
            </a:r>
            <a:r>
              <a:rPr lang="en-US" sz="2000" dirty="0" err="1">
                <a:solidFill>
                  <a:schemeClr val="tx2"/>
                </a:solidFill>
                <a:latin typeface="Fira Sans" panose="020B0503050000020004" pitchFamily="34" charset="0"/>
                <a:ea typeface="Fira Sans" panose="020B0503050000020004" pitchFamily="34" charset="0"/>
              </a:rPr>
              <a:t>soluciones</a:t>
            </a:r>
            <a:r>
              <a:rPr lang="en-US" sz="2000" dirty="0">
                <a:solidFill>
                  <a:schemeClr val="tx2"/>
                </a:solidFill>
                <a:latin typeface="Fira Sans" panose="020B0503050000020004" pitchFamily="34" charset="0"/>
                <a:ea typeface="Fira Sans" panose="020B0503050000020004" pitchFamily="34" charset="0"/>
              </a:rPr>
              <a:t>.</a:t>
            </a:r>
          </a:p>
          <a:p>
            <a:pPr marL="728635" lvl="1" indent="-342900"/>
            <a:r>
              <a:rPr lang="en-US" sz="1800" dirty="0" err="1">
                <a:solidFill>
                  <a:schemeClr val="tx2"/>
                </a:solidFill>
                <a:latin typeface="Fira Sans" panose="020B0503050000020004" pitchFamily="34" charset="0"/>
                <a:ea typeface="Fira Sans" panose="020B0503050000020004" pitchFamily="34" charset="0"/>
              </a:rPr>
              <a:t>Pregunte</a:t>
            </a:r>
            <a:r>
              <a:rPr lang="en-US" sz="1800" dirty="0">
                <a:solidFill>
                  <a:schemeClr val="tx2"/>
                </a:solidFill>
                <a:latin typeface="Fira Sans" panose="020B0503050000020004" pitchFamily="34" charset="0"/>
                <a:ea typeface="Fira Sans" panose="020B0503050000020004" pitchFamily="34" charset="0"/>
              </a:rPr>
              <a:t> </a:t>
            </a:r>
            <a:r>
              <a:rPr lang="en-US" sz="1800" dirty="0" err="1">
                <a:solidFill>
                  <a:schemeClr val="tx2"/>
                </a:solidFill>
                <a:latin typeface="Fira Sans" panose="020B0503050000020004" pitchFamily="34" charset="0"/>
                <a:ea typeface="Fira Sans" panose="020B0503050000020004" pitchFamily="34" charset="0"/>
              </a:rPr>
              <a:t>sobre</a:t>
            </a:r>
            <a:r>
              <a:rPr lang="en-US" sz="1800" dirty="0">
                <a:solidFill>
                  <a:schemeClr val="tx2"/>
                </a:solidFill>
                <a:latin typeface="Fira Sans" panose="020B0503050000020004" pitchFamily="34" charset="0"/>
                <a:ea typeface="Fira Sans" panose="020B0503050000020004" pitchFamily="34" charset="0"/>
              </a:rPr>
              <a:t> las </a:t>
            </a:r>
            <a:r>
              <a:rPr lang="en-US" sz="1800" dirty="0" err="1">
                <a:solidFill>
                  <a:schemeClr val="tx2"/>
                </a:solidFill>
                <a:latin typeface="Fira Sans" panose="020B0503050000020004" pitchFamily="34" charset="0"/>
                <a:ea typeface="Fira Sans" panose="020B0503050000020004" pitchFamily="34" charset="0"/>
              </a:rPr>
              <a:t>necesidades</a:t>
            </a:r>
            <a:r>
              <a:rPr lang="en-US" sz="1800" dirty="0">
                <a:solidFill>
                  <a:schemeClr val="tx2"/>
                </a:solidFill>
                <a:latin typeface="Fira Sans" panose="020B0503050000020004" pitchFamily="34" charset="0"/>
                <a:ea typeface="Fira Sans" panose="020B0503050000020004" pitchFamily="34" charset="0"/>
              </a:rPr>
              <a:t> de </a:t>
            </a:r>
            <a:r>
              <a:rPr lang="en-US" sz="1800" dirty="0" err="1">
                <a:solidFill>
                  <a:schemeClr val="tx2"/>
                </a:solidFill>
                <a:latin typeface="Fira Sans" panose="020B0503050000020004" pitchFamily="34" charset="0"/>
                <a:ea typeface="Fira Sans" panose="020B0503050000020004" pitchFamily="34" charset="0"/>
              </a:rPr>
              <a:t>recursos</a:t>
            </a:r>
            <a:r>
              <a:rPr lang="en-US" sz="1800" dirty="0">
                <a:solidFill>
                  <a:schemeClr val="tx2"/>
                </a:solidFill>
                <a:latin typeface="Fira Sans" panose="020B0503050000020004" pitchFamily="34" charset="0"/>
                <a:ea typeface="Fira Sans" panose="020B0503050000020004" pitchFamily="34" charset="0"/>
              </a:rPr>
              <a:t> o </a:t>
            </a:r>
            <a:r>
              <a:rPr lang="en-US" sz="1800" dirty="0" err="1">
                <a:solidFill>
                  <a:schemeClr val="tx2"/>
                </a:solidFill>
                <a:latin typeface="Fira Sans" panose="020B0503050000020004" pitchFamily="34" charset="0"/>
                <a:ea typeface="Fira Sans" panose="020B0503050000020004" pitchFamily="34" charset="0"/>
              </a:rPr>
              <a:t>capacitación</a:t>
            </a:r>
            <a:r>
              <a:rPr lang="en-US" sz="1800" dirty="0">
                <a:solidFill>
                  <a:schemeClr val="tx2"/>
                </a:solidFill>
                <a:latin typeface="Fira Sans" panose="020B0503050000020004" pitchFamily="34" charset="0"/>
                <a:ea typeface="Fira Sans" panose="020B0503050000020004" pitchFamily="34" charset="0"/>
              </a:rPr>
              <a:t> para </a:t>
            </a:r>
            <a:r>
              <a:rPr lang="en-US" sz="1800" dirty="0" err="1">
                <a:solidFill>
                  <a:schemeClr val="tx2"/>
                </a:solidFill>
                <a:latin typeface="Fira Sans" panose="020B0503050000020004" pitchFamily="34" charset="0"/>
                <a:ea typeface="Fira Sans" panose="020B0503050000020004" pitchFamily="34" charset="0"/>
              </a:rPr>
              <a:t>el</a:t>
            </a:r>
            <a:r>
              <a:rPr lang="en-US" sz="1800" dirty="0">
                <a:solidFill>
                  <a:schemeClr val="tx2"/>
                </a:solidFill>
                <a:latin typeface="Fira Sans" panose="020B0503050000020004" pitchFamily="34" charset="0"/>
                <a:ea typeface="Fira Sans" panose="020B0503050000020004" pitchFamily="34" charset="0"/>
              </a:rPr>
              <a:t> personal o </a:t>
            </a:r>
            <a:r>
              <a:rPr lang="en-US" sz="1800" dirty="0" err="1">
                <a:solidFill>
                  <a:schemeClr val="tx2"/>
                </a:solidFill>
                <a:latin typeface="Fira Sans" panose="020B0503050000020004" pitchFamily="34" charset="0"/>
                <a:ea typeface="Fira Sans" panose="020B0503050000020004" pitchFamily="34" charset="0"/>
              </a:rPr>
              <a:t>líderes</a:t>
            </a:r>
            <a:r>
              <a:rPr lang="en-US" sz="1800" dirty="0">
                <a:solidFill>
                  <a:schemeClr val="tx2"/>
                </a:solidFill>
                <a:latin typeface="Fira Sans" panose="020B0503050000020004" pitchFamily="34" charset="0"/>
                <a:ea typeface="Fira Sans" panose="020B0503050000020004" pitchFamily="34" charset="0"/>
              </a:rPr>
              <a:t> del hospital.</a:t>
            </a:r>
          </a:p>
          <a:p>
            <a:pPr marL="342900" indent="-342900">
              <a:buFont typeface="Arial" panose="020B0604020202020204" pitchFamily="34" charset="0"/>
              <a:buChar char="•"/>
            </a:pPr>
            <a:r>
              <a:rPr lang="en-US" sz="2000" dirty="0" err="1">
                <a:solidFill>
                  <a:schemeClr val="tx2"/>
                </a:solidFill>
                <a:latin typeface="Fira Sans" panose="020B0503050000020004" pitchFamily="34" charset="0"/>
                <a:ea typeface="Fira Sans" panose="020B0503050000020004" pitchFamily="34" charset="0"/>
              </a:rPr>
              <a:t>Establezca</a:t>
            </a:r>
            <a:r>
              <a:rPr lang="en-US" sz="2000" dirty="0">
                <a:solidFill>
                  <a:schemeClr val="tx2"/>
                </a:solidFill>
                <a:latin typeface="Fira Sans" panose="020B0503050000020004" pitchFamily="34" charset="0"/>
                <a:ea typeface="Fira Sans" panose="020B0503050000020004" pitchFamily="34" charset="0"/>
              </a:rPr>
              <a:t> </a:t>
            </a:r>
            <a:r>
              <a:rPr lang="en-US" sz="2000" dirty="0" err="1">
                <a:solidFill>
                  <a:schemeClr val="tx2"/>
                </a:solidFill>
                <a:latin typeface="Fira Sans" panose="020B0503050000020004" pitchFamily="34" charset="0"/>
                <a:ea typeface="Fira Sans" panose="020B0503050000020004" pitchFamily="34" charset="0"/>
              </a:rPr>
              <a:t>metas</a:t>
            </a:r>
            <a:r>
              <a:rPr lang="en-US" sz="2000" dirty="0">
                <a:solidFill>
                  <a:schemeClr val="tx2"/>
                </a:solidFill>
                <a:latin typeface="Fira Sans" panose="020B0503050000020004" pitchFamily="34" charset="0"/>
                <a:ea typeface="Fira Sans" panose="020B0503050000020004" pitchFamily="34" charset="0"/>
              </a:rPr>
              <a:t> y </a:t>
            </a:r>
            <a:r>
              <a:rPr lang="en-US" sz="2000" dirty="0" err="1">
                <a:solidFill>
                  <a:schemeClr val="tx2"/>
                </a:solidFill>
                <a:latin typeface="Fira Sans" panose="020B0503050000020004" pitchFamily="34" charset="0"/>
                <a:ea typeface="Fira Sans" panose="020B0503050000020004" pitchFamily="34" charset="0"/>
              </a:rPr>
              <a:t>defina</a:t>
            </a:r>
            <a:r>
              <a:rPr lang="en-US" sz="2000" dirty="0">
                <a:solidFill>
                  <a:schemeClr val="tx2"/>
                </a:solidFill>
                <a:latin typeface="Fira Sans" panose="020B0503050000020004" pitchFamily="34" charset="0"/>
                <a:ea typeface="Fira Sans" panose="020B0503050000020004" pitchFamily="34" charset="0"/>
              </a:rPr>
              <a:t> </a:t>
            </a:r>
            <a:r>
              <a:rPr lang="en-US" sz="2000" dirty="0" err="1">
                <a:solidFill>
                  <a:schemeClr val="tx2"/>
                </a:solidFill>
                <a:latin typeface="Fira Sans" panose="020B0503050000020004" pitchFamily="34" charset="0"/>
                <a:ea typeface="Fira Sans" panose="020B0503050000020004" pitchFamily="34" charset="0"/>
              </a:rPr>
              <a:t>cómo</a:t>
            </a:r>
            <a:r>
              <a:rPr lang="en-US" sz="2000" dirty="0">
                <a:solidFill>
                  <a:schemeClr val="tx2"/>
                </a:solidFill>
                <a:latin typeface="Fira Sans" panose="020B0503050000020004" pitchFamily="34" charset="0"/>
                <a:ea typeface="Fira Sans" panose="020B0503050000020004" pitchFamily="34" charset="0"/>
              </a:rPr>
              <a:t> se </a:t>
            </a:r>
            <a:r>
              <a:rPr lang="en-US" sz="2000" dirty="0" err="1">
                <a:solidFill>
                  <a:schemeClr val="tx2"/>
                </a:solidFill>
                <a:latin typeface="Fira Sans" panose="020B0503050000020004" pitchFamily="34" charset="0"/>
                <a:ea typeface="Fira Sans" panose="020B0503050000020004" pitchFamily="34" charset="0"/>
              </a:rPr>
              <a:t>medirá</a:t>
            </a:r>
            <a:r>
              <a:rPr lang="en-US" sz="2000" dirty="0">
                <a:solidFill>
                  <a:schemeClr val="tx2"/>
                </a:solidFill>
                <a:latin typeface="Fira Sans" panose="020B0503050000020004" pitchFamily="34" charset="0"/>
                <a:ea typeface="Fira Sans" panose="020B0503050000020004" pitchFamily="34" charset="0"/>
              </a:rPr>
              <a:t> </a:t>
            </a:r>
            <a:r>
              <a:rPr lang="en-US" sz="2000" dirty="0" err="1">
                <a:solidFill>
                  <a:schemeClr val="tx2"/>
                </a:solidFill>
                <a:latin typeface="Fira Sans" panose="020B0503050000020004" pitchFamily="34" charset="0"/>
                <a:ea typeface="Fira Sans" panose="020B0503050000020004" pitchFamily="34" charset="0"/>
              </a:rPr>
              <a:t>el</a:t>
            </a:r>
            <a:r>
              <a:rPr lang="en-US" sz="2000" dirty="0">
                <a:solidFill>
                  <a:schemeClr val="tx2"/>
                </a:solidFill>
                <a:latin typeface="Fira Sans" panose="020B0503050000020004" pitchFamily="34" charset="0"/>
                <a:ea typeface="Fira Sans" panose="020B0503050000020004" pitchFamily="34" charset="0"/>
              </a:rPr>
              <a:t> </a:t>
            </a:r>
            <a:r>
              <a:rPr lang="en-US" sz="2000" dirty="0" err="1">
                <a:solidFill>
                  <a:schemeClr val="tx2"/>
                </a:solidFill>
                <a:latin typeface="Fira Sans" panose="020B0503050000020004" pitchFamily="34" charset="0"/>
                <a:ea typeface="Fira Sans" panose="020B0503050000020004" pitchFamily="34" charset="0"/>
              </a:rPr>
              <a:t>éxito</a:t>
            </a:r>
            <a:r>
              <a:rPr lang="en-US" sz="2000" dirty="0">
                <a:solidFill>
                  <a:schemeClr val="tx2"/>
                </a:solidFill>
                <a:latin typeface="Fira Sans" panose="020B0503050000020004" pitchFamily="34" charset="0"/>
                <a:ea typeface="Fira Sans" panose="020B0503050000020004" pitchFamily="34" charset="0"/>
              </a:rPr>
              <a:t>.</a:t>
            </a:r>
          </a:p>
        </p:txBody>
      </p:sp>
      <p:sp>
        <p:nvSpPr>
          <p:cNvPr id="4" name="Rectangle 3" descr="Graphic showing the Breastfeeding Circle of Care.">
            <a:extLst>
              <a:ext uri="{FF2B5EF4-FFF2-40B4-BE49-F238E27FC236}">
                <a16:creationId xmlns:a16="http://schemas.microsoft.com/office/drawing/2014/main" id="{D24892C1-A521-2B0D-C406-AD7D8D652177}"/>
              </a:ext>
            </a:extLst>
          </p:cNvPr>
          <p:cNvSpPr/>
          <p:nvPr/>
        </p:nvSpPr>
        <p:spPr>
          <a:xfrm>
            <a:off x="6666155" y="0"/>
            <a:ext cx="5525845" cy="6250193"/>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Group of people discussion plans for collaboration.">
            <a:extLst>
              <a:ext uri="{FF2B5EF4-FFF2-40B4-BE49-F238E27FC236}">
                <a16:creationId xmlns:a16="http://schemas.microsoft.com/office/drawing/2014/main" id="{7278C79E-5358-474E-9017-5F25F9A377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46046" y="1670334"/>
            <a:ext cx="4966062" cy="2909522"/>
          </a:xfrm>
          <a:prstGeom prst="rect">
            <a:avLst/>
          </a:prstGeom>
          <a:ln>
            <a:noFill/>
          </a:ln>
          <a:effectLst/>
        </p:spPr>
      </p:pic>
    </p:spTree>
    <p:extLst>
      <p:ext uri="{BB962C8B-B14F-4D97-AF65-F5344CB8AC3E}">
        <p14:creationId xmlns:p14="http://schemas.microsoft.com/office/powerpoint/2010/main" val="2413383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descr="Los diez pasos para una lactancia exitosa">
            <a:extLst>
              <a:ext uri="{FF2B5EF4-FFF2-40B4-BE49-F238E27FC236}">
                <a16:creationId xmlns:a16="http://schemas.microsoft.com/office/drawing/2014/main" id="{B857B139-F04D-1C44-A4B4-8934024BC1FC}"/>
              </a:ext>
            </a:extLst>
          </p:cNvPr>
          <p:cNvSpPr>
            <a:spLocks noGrp="1"/>
          </p:cNvSpPr>
          <p:nvPr>
            <p:ph type="title"/>
          </p:nvPr>
        </p:nvSpPr>
        <p:spPr>
          <a:xfrm>
            <a:off x="646329" y="214833"/>
            <a:ext cx="10899355" cy="793214"/>
          </a:xfrm>
        </p:spPr>
        <p:txBody>
          <a:bodyPr>
            <a:noAutofit/>
          </a:bodyPr>
          <a:lstStyle/>
          <a:p>
            <a:r>
              <a:rPr lang="en-US" b="1" dirty="0"/>
              <a:t>Los </a:t>
            </a:r>
            <a:r>
              <a:rPr lang="en-US" b="1" dirty="0" err="1"/>
              <a:t>diez</a:t>
            </a:r>
            <a:r>
              <a:rPr lang="en-US" b="1" dirty="0"/>
              <a:t> pasos para </a:t>
            </a:r>
            <a:r>
              <a:rPr lang="en-US" b="1" dirty="0" err="1"/>
              <a:t>una</a:t>
            </a:r>
            <a:r>
              <a:rPr lang="en-US" b="1" dirty="0"/>
              <a:t> </a:t>
            </a:r>
            <a:r>
              <a:rPr lang="en-US" dirty="0" err="1"/>
              <a:t>l</a:t>
            </a:r>
            <a:r>
              <a:rPr lang="en-US" b="1" dirty="0" err="1"/>
              <a:t>actancia</a:t>
            </a:r>
            <a:r>
              <a:rPr lang="en-US" b="1" dirty="0"/>
              <a:t> </a:t>
            </a:r>
            <a:r>
              <a:rPr lang="en-US" b="1" dirty="0" err="1"/>
              <a:t>exitosa</a:t>
            </a:r>
            <a:endParaRPr lang="en-US" b="1" dirty="0"/>
          </a:p>
        </p:txBody>
      </p:sp>
      <p:sp>
        <p:nvSpPr>
          <p:cNvPr id="4" name="Rectangle 3" descr="Graphic listing the Ten Steps to Successful Breastfeeding">
            <a:extLst>
              <a:ext uri="{FF2B5EF4-FFF2-40B4-BE49-F238E27FC236}">
                <a16:creationId xmlns:a16="http://schemas.microsoft.com/office/drawing/2014/main" id="{17E3CD40-7AC4-02FE-681C-2FF77E327ECD}"/>
              </a:ext>
            </a:extLst>
          </p:cNvPr>
          <p:cNvSpPr/>
          <p:nvPr/>
        </p:nvSpPr>
        <p:spPr>
          <a:xfrm>
            <a:off x="0" y="1192328"/>
            <a:ext cx="5507610" cy="50519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Los diez pasos para una lactancia exitosa">
            <a:extLst>
              <a:ext uri="{FF2B5EF4-FFF2-40B4-BE49-F238E27FC236}">
                <a16:creationId xmlns:a16="http://schemas.microsoft.com/office/drawing/2014/main" id="{CE4C8AE7-98B9-CE4F-B4AB-900F6F413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32" y="1192327"/>
            <a:ext cx="5062025" cy="5062025"/>
          </a:xfrm>
          <a:prstGeom prst="rect">
            <a:avLst/>
          </a:prstGeom>
        </p:spPr>
      </p:pic>
      <p:sp>
        <p:nvSpPr>
          <p:cNvPr id="5" name="Text Placeholder 2">
            <a:extLst>
              <a:ext uri="{FF2B5EF4-FFF2-40B4-BE49-F238E27FC236}">
                <a16:creationId xmlns:a16="http://schemas.microsoft.com/office/drawing/2014/main" id="{7494CF44-8976-6536-D437-D20FCE9F1D0B}"/>
              </a:ext>
            </a:extLst>
          </p:cNvPr>
          <p:cNvSpPr txBox="1">
            <a:spLocks/>
          </p:cNvSpPr>
          <p:nvPr/>
        </p:nvSpPr>
        <p:spPr>
          <a:xfrm>
            <a:off x="6095999" y="1346597"/>
            <a:ext cx="5869667" cy="4743450"/>
          </a:xfrm>
          <a:prstGeom prst="rect">
            <a:avLst/>
          </a:prstGeom>
        </p:spPr>
        <p:txBody>
          <a:bodyPr vert="horz" wrap="square" lIns="0" tIns="0" rIns="0" bIns="0" numCol="1" spcCol="360000"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R="0" lvl="0" algn="l" defTabSz="514312" rtl="0" eaLnBrk="1" fontAlgn="auto" latinLnBrk="0" hangingPunct="1">
              <a:lnSpc>
                <a:spcPct val="100000"/>
              </a:lnSpc>
              <a:spcBef>
                <a:spcPts val="563"/>
              </a:spcBef>
              <a:spcAft>
                <a:spcPts val="150"/>
              </a:spcAft>
              <a:buClr>
                <a:srgbClr val="00B3E3"/>
              </a:buClr>
              <a:buSzTx/>
              <a:tabLst/>
              <a:defRPr/>
            </a:pP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Si le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interesa</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conocer</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más</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sobre</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las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actividades</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que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apoyan</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los</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otros</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diez</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pasos,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escriba</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a:t>
            </a:r>
            <a:b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b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hlinkClick r:id="rId4"/>
              </a:rPr>
              <a:t>InfantHealth@dshs.texas.gov</a:t>
            </a:r>
            <a:r>
              <a:rPr lang="en-US" sz="2000" dirty="0">
                <a:solidFill>
                  <a:srgbClr val="003C85"/>
                </a:solidFill>
                <a:latin typeface="Fira Sans"/>
                <a:ea typeface="Fira Sans" panose="020B0503050000020004" pitchFamily="34" charset="0"/>
                <a:cs typeface="Calibri"/>
              </a:rPr>
              <a:t> </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o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visite</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el</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sitio web del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Programa</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1"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Texas Ten Step</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para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obtener</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más</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información</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y </a:t>
            </a:r>
            <a:r>
              <a:rPr kumimoji="0" lang="en-US" sz="2000" b="0" i="0" u="none" strike="noStrike" kern="1200" cap="none" spc="0" normalizeH="0" baseline="0" noProof="0" dirty="0" err="1">
                <a:ln>
                  <a:noFill/>
                </a:ln>
                <a:solidFill>
                  <a:srgbClr val="003C85"/>
                </a:solidFill>
                <a:effectLst/>
                <a:uLnTx/>
                <a:uFillTx/>
                <a:latin typeface="Fira Sans"/>
                <a:ea typeface="Fira Sans" panose="020B0503050000020004" pitchFamily="34" charset="0"/>
                <a:cs typeface="Calibri"/>
              </a:rPr>
              <a:t>recursos</a:t>
            </a:r>
            <a:r>
              <a:rPr kumimoji="0" lang="en-US" sz="2000" b="0"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a:t>
            </a:r>
          </a:p>
          <a:p>
            <a:pPr marR="0" lvl="0" algn="l" defTabSz="514312" rtl="0" eaLnBrk="1" fontAlgn="auto" latinLnBrk="0" hangingPunct="1">
              <a:lnSpc>
                <a:spcPct val="100000"/>
              </a:lnSpc>
              <a:spcBef>
                <a:spcPts val="563"/>
              </a:spcBef>
              <a:spcAft>
                <a:spcPts val="150"/>
              </a:spcAft>
              <a:buClr>
                <a:srgbClr val="00B3E3"/>
              </a:buClr>
              <a:buSzTx/>
              <a:tabLst/>
              <a:defRPr/>
            </a:pPr>
            <a:endParaRPr kumimoji="0" lang="en-US" sz="20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endParaRPr>
          </a:p>
          <a:p>
            <a:pPr marR="0" lvl="0" algn="l" defTabSz="514312" rtl="0" eaLnBrk="1" fontAlgn="auto" latinLnBrk="0" hangingPunct="1">
              <a:lnSpc>
                <a:spcPct val="100000"/>
              </a:lnSpc>
              <a:spcBef>
                <a:spcPts val="563"/>
              </a:spcBef>
              <a:spcAft>
                <a:spcPts val="150"/>
              </a:spcAft>
              <a:buClr>
                <a:srgbClr val="00B3E3"/>
              </a:buClr>
              <a:buSzTx/>
              <a:tabLst/>
              <a:defRPr/>
            </a:pP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hlinkClick r:id="rId5"/>
              </a:rPr>
              <a:t>texastenstep.org/the-ten steps/overview</a:t>
            </a:r>
            <a:r>
              <a:rPr kumimoji="0"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rPr>
              <a:t> </a:t>
            </a:r>
            <a:endParaRPr lang="en-US" sz="2000" b="1" i="0" u="none" strike="noStrike" kern="1200" cap="none" spc="0" normalizeH="0" baseline="0" noProof="0" dirty="0">
              <a:ln>
                <a:noFill/>
              </a:ln>
              <a:solidFill>
                <a:srgbClr val="003C85"/>
              </a:solidFill>
              <a:effectLst/>
              <a:uLnTx/>
              <a:uFillTx/>
              <a:latin typeface="Fira Sans"/>
              <a:ea typeface="Fira Sans" panose="020B0503050000020004" pitchFamily="34" charset="0"/>
              <a:cs typeface="Calibri"/>
            </a:endParaRPr>
          </a:p>
        </p:txBody>
      </p:sp>
    </p:spTree>
    <p:extLst>
      <p:ext uri="{BB962C8B-B14F-4D97-AF65-F5344CB8AC3E}">
        <p14:creationId xmlns:p14="http://schemas.microsoft.com/office/powerpoint/2010/main" val="1425581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162-6207-EE4E-8ABC-DB678C3E39F9}"/>
              </a:ext>
            </a:extLst>
          </p:cNvPr>
          <p:cNvSpPr>
            <a:spLocks noGrp="1"/>
          </p:cNvSpPr>
          <p:nvPr>
            <p:ph type="title"/>
          </p:nvPr>
        </p:nvSpPr>
        <p:spPr/>
        <p:txBody>
          <a:bodyPr/>
          <a:lstStyle/>
          <a:p>
            <a:pPr algn="ctr"/>
            <a:r>
              <a:rPr lang="en-US" b="0" dirty="0" err="1"/>
              <a:t>Herramientas</a:t>
            </a:r>
            <a:r>
              <a:rPr lang="en-US" b="0" dirty="0"/>
              <a:t> </a:t>
            </a:r>
            <a:r>
              <a:rPr lang="en-US" b="0" dirty="0" err="1"/>
              <a:t>promocionales</a:t>
            </a:r>
            <a:r>
              <a:rPr lang="en-US" b="0" dirty="0"/>
              <a:t> y </a:t>
            </a:r>
            <a:r>
              <a:rPr lang="en-US" b="0" dirty="0" err="1"/>
              <a:t>recursos</a:t>
            </a:r>
            <a:r>
              <a:rPr lang="en-US" b="0" dirty="0"/>
              <a:t> (1 de 2)</a:t>
            </a:r>
          </a:p>
        </p:txBody>
      </p:sp>
      <p:sp>
        <p:nvSpPr>
          <p:cNvPr id="31" name="Text Placeholder 4">
            <a:extLst>
              <a:ext uri="{FF2B5EF4-FFF2-40B4-BE49-F238E27FC236}">
                <a16:creationId xmlns:a16="http://schemas.microsoft.com/office/drawing/2014/main" id="{50DBD1F1-B9D6-3243-81D3-8196746FA6FA}"/>
              </a:ext>
            </a:extLst>
          </p:cNvPr>
          <p:cNvSpPr txBox="1">
            <a:spLocks/>
          </p:cNvSpPr>
          <p:nvPr/>
        </p:nvSpPr>
        <p:spPr>
          <a:xfrm>
            <a:off x="646329" y="1258269"/>
            <a:ext cx="11151968" cy="1451959"/>
          </a:xfrm>
          <a:prstGeom prst="rect">
            <a:avLst/>
          </a:prstGeom>
        </p:spPr>
        <p:txBody>
          <a:bodyPr vert="horz" wrap="square" lIns="0" tIns="0" rIns="0" bIns="0"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defRPr/>
            </a:pPr>
            <a:r>
              <a:rPr kumimoji="0" lang="en-US" sz="24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Visite</a:t>
            </a:r>
            <a:r>
              <a:rPr kumimoji="0" lang="en-US" sz="24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4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el</a:t>
            </a:r>
            <a:r>
              <a:rPr kumimoji="0" lang="en-US" sz="24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400" b="1" u="sng" strike="noStrike" kern="1200" cap="none" spc="0" normalizeH="0" baseline="0" noProof="0" dirty="0">
                <a:ln>
                  <a:noFill/>
                </a:ln>
                <a:effectLst/>
                <a:uLnTx/>
                <a:uFillTx/>
                <a:latin typeface="Fira Sans" panose="020B0503050000020004" pitchFamily="34" charset="0"/>
                <a:ea typeface="Fira Sans" panose="020B0503050000020004" pitchFamily="34" charset="0"/>
                <a:hlinkClick r:id="rId3">
                  <a:extLst>
                    <a:ext uri="{A12FA001-AC4F-418D-AE19-62706E023703}">
                      <ahyp:hlinkClr xmlns:ahyp="http://schemas.microsoft.com/office/drawing/2018/hyperlinkcolor" val="tx"/>
                    </a:ext>
                  </a:extLst>
                </a:hlinkClick>
              </a:rPr>
              <a:t>sitio web de la </a:t>
            </a:r>
            <a:r>
              <a:rPr kumimoji="0" lang="en-US" sz="2400" b="1" u="sng" strike="noStrike" kern="1200" cap="none" spc="0" normalizeH="0" baseline="0" noProof="0" dirty="0" err="1">
                <a:ln>
                  <a:noFill/>
                </a:ln>
                <a:effectLst/>
                <a:uLnTx/>
                <a:uFillTx/>
                <a:latin typeface="Fira Sans" panose="020B0503050000020004" pitchFamily="34" charset="0"/>
                <a:ea typeface="Fira Sans" panose="020B0503050000020004" pitchFamily="34" charset="0"/>
                <a:hlinkClick r:id="rId3">
                  <a:extLst>
                    <a:ext uri="{A12FA001-AC4F-418D-AE19-62706E023703}">
                      <ahyp:hlinkClr xmlns:ahyp="http://schemas.microsoft.com/office/drawing/2018/hyperlinkcolor" val="tx"/>
                    </a:ext>
                  </a:extLst>
                </a:hlinkClick>
              </a:rPr>
              <a:t>campaña</a:t>
            </a:r>
            <a:r>
              <a:rPr kumimoji="0" lang="en-US" sz="2400" b="1" u="sng" strike="noStrike" kern="1200" cap="none" spc="0" normalizeH="0" baseline="0" noProof="0" dirty="0">
                <a:ln>
                  <a:noFill/>
                </a:ln>
                <a:effectLst/>
                <a:uLnTx/>
                <a:uFillTx/>
                <a:latin typeface="Fira Sans" panose="020B0503050000020004" pitchFamily="34" charset="0"/>
                <a:ea typeface="Fira Sans" panose="020B0503050000020004" pitchFamily="34" charset="0"/>
                <a:hlinkClick r:id="rId3">
                  <a:extLst>
                    <a:ext uri="{A12FA001-AC4F-418D-AE19-62706E023703}">
                      <ahyp:hlinkClr xmlns:ahyp="http://schemas.microsoft.com/office/drawing/2018/hyperlinkcolor" val="tx"/>
                    </a:ext>
                  </a:extLst>
                </a:hlinkClick>
              </a:rPr>
              <a:t> </a:t>
            </a:r>
            <a:r>
              <a:rPr kumimoji="0" lang="en-US" sz="2400" b="1" u="sng" strike="noStrike" kern="1200" cap="none" spc="0" normalizeH="0" baseline="0" noProof="0" dirty="0" err="1">
                <a:ln>
                  <a:noFill/>
                </a:ln>
                <a:effectLst/>
                <a:uLnTx/>
                <a:uFillTx/>
                <a:latin typeface="Fira Sans" panose="020B0503050000020004" pitchFamily="34" charset="0"/>
                <a:ea typeface="Fira Sans" panose="020B0503050000020004" pitchFamily="34" charset="0"/>
                <a:hlinkClick r:id="rId3">
                  <a:extLst>
                    <a:ext uri="{A12FA001-AC4F-418D-AE19-62706E023703}">
                      <ahyp:hlinkClr xmlns:ahyp="http://schemas.microsoft.com/office/drawing/2018/hyperlinkcolor" val="tx"/>
                    </a:ext>
                  </a:extLst>
                </a:hlinkClick>
              </a:rPr>
              <a:t>Desde</a:t>
            </a:r>
            <a:r>
              <a:rPr kumimoji="0" lang="en-US" sz="2400" b="1" u="sng" strike="noStrike" kern="1200" cap="none" spc="0" normalizeH="0" baseline="0" noProof="0" dirty="0">
                <a:ln>
                  <a:noFill/>
                </a:ln>
                <a:effectLst/>
                <a:uLnTx/>
                <a:uFillTx/>
                <a:latin typeface="Fira Sans" panose="020B0503050000020004" pitchFamily="34" charset="0"/>
                <a:ea typeface="Fira Sans" panose="020B0503050000020004" pitchFamily="34" charset="0"/>
                <a:hlinkClick r:id="rId3">
                  <a:extLst>
                    <a:ext uri="{A12FA001-AC4F-418D-AE19-62706E023703}">
                      <ahyp:hlinkClr xmlns:ahyp="http://schemas.microsoft.com/office/drawing/2018/hyperlinkcolor" val="tx"/>
                    </a:ext>
                  </a:extLst>
                </a:hlinkClick>
              </a:rPr>
              <a:t> </a:t>
            </a:r>
            <a:r>
              <a:rPr kumimoji="0" lang="en-US" sz="2400" b="1" u="sng" strike="noStrike" kern="1200" cap="none" spc="0" normalizeH="0" baseline="0" noProof="0" dirty="0" err="1">
                <a:ln>
                  <a:noFill/>
                </a:ln>
                <a:effectLst/>
                <a:uLnTx/>
                <a:uFillTx/>
                <a:latin typeface="Fira Sans" panose="020B0503050000020004" pitchFamily="34" charset="0"/>
                <a:ea typeface="Fira Sans" panose="020B0503050000020004" pitchFamily="34" charset="0"/>
                <a:hlinkClick r:id="rId3">
                  <a:extLst>
                    <a:ext uri="{A12FA001-AC4F-418D-AE19-62706E023703}">
                      <ahyp:hlinkClr xmlns:ahyp="http://schemas.microsoft.com/office/drawing/2018/hyperlinkcolor" val="tx"/>
                    </a:ext>
                  </a:extLst>
                </a:hlinkClick>
              </a:rPr>
              <a:t>el</a:t>
            </a:r>
            <a:r>
              <a:rPr kumimoji="0" lang="en-US" sz="2400" b="1" u="sng" strike="noStrike" kern="1200" cap="none" spc="0" normalizeH="0" baseline="0" noProof="0" dirty="0">
                <a:ln>
                  <a:noFill/>
                </a:ln>
                <a:effectLst/>
                <a:uLnTx/>
                <a:uFillTx/>
                <a:latin typeface="Fira Sans" panose="020B0503050000020004" pitchFamily="34" charset="0"/>
                <a:ea typeface="Fira Sans" panose="020B0503050000020004" pitchFamily="34" charset="0"/>
                <a:hlinkClick r:id="rId3">
                  <a:extLst>
                    <a:ext uri="{A12FA001-AC4F-418D-AE19-62706E023703}">
                      <ahyp:hlinkClr xmlns:ahyp="http://schemas.microsoft.com/office/drawing/2018/hyperlinkcolor" val="tx"/>
                    </a:ext>
                  </a:extLst>
                </a:hlinkClick>
              </a:rPr>
              <a:t> Principio </a:t>
            </a:r>
            <a:r>
              <a:rPr kumimoji="0" lang="en-US" sz="24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(RFTS, </a:t>
            </a:r>
            <a:r>
              <a:rPr kumimoji="0" lang="en-US" sz="24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en</a:t>
            </a:r>
            <a:r>
              <a:rPr kumimoji="0" lang="en-US" sz="24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4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inglés</a:t>
            </a:r>
            <a:r>
              <a:rPr kumimoji="0" lang="en-US" sz="24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para </a:t>
            </a:r>
            <a:r>
              <a:rPr kumimoji="0" lang="en-US" sz="24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obtener</a:t>
            </a:r>
            <a:r>
              <a:rPr kumimoji="0" lang="en-US" sz="24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4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recursos</a:t>
            </a:r>
            <a:r>
              <a:rPr kumimoji="0" lang="en-US" sz="24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24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adicionales</a:t>
            </a:r>
            <a:r>
              <a:rPr kumimoji="0" lang="en-US" sz="24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y </a:t>
            </a:r>
            <a:r>
              <a:rPr kumimoji="0" lang="en-US" sz="24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orientación</a:t>
            </a:r>
            <a:r>
              <a:rPr kumimoji="0" lang="en-US" sz="24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para </a:t>
            </a:r>
            <a:r>
              <a:rPr kumimoji="0" lang="en-US" sz="24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compartir</a:t>
            </a:r>
            <a:r>
              <a:rPr kumimoji="0" lang="en-US" sz="24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con </a:t>
            </a:r>
            <a:r>
              <a:rPr kumimoji="0" lang="en-US" sz="24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hospitales</a:t>
            </a:r>
            <a:r>
              <a:rPr kumimoji="0" lang="en-US" sz="24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t>
            </a:r>
          </a:p>
        </p:txBody>
      </p:sp>
      <p:grpSp>
        <p:nvGrpSpPr>
          <p:cNvPr id="8" name="Group 7" descr="Image of right from the start toolkit resources.">
            <a:extLst>
              <a:ext uri="{FF2B5EF4-FFF2-40B4-BE49-F238E27FC236}">
                <a16:creationId xmlns:a16="http://schemas.microsoft.com/office/drawing/2014/main" id="{4DBD02C9-8C33-0977-5323-E659846FD9D9}"/>
              </a:ext>
            </a:extLst>
          </p:cNvPr>
          <p:cNvGrpSpPr/>
          <p:nvPr/>
        </p:nvGrpSpPr>
        <p:grpSpPr>
          <a:xfrm>
            <a:off x="646328" y="2595053"/>
            <a:ext cx="10899343" cy="1635589"/>
            <a:chOff x="646328" y="2595053"/>
            <a:chExt cx="10899343" cy="1635589"/>
          </a:xfrm>
        </p:grpSpPr>
        <p:sp>
          <p:nvSpPr>
            <p:cNvPr id="3" name="Rectangle 2">
              <a:extLst>
                <a:ext uri="{FF2B5EF4-FFF2-40B4-BE49-F238E27FC236}">
                  <a16:creationId xmlns:a16="http://schemas.microsoft.com/office/drawing/2014/main" id="{68C85590-59DB-33E4-6808-FA211D81DCED}"/>
                </a:ext>
                <a:ext uri="{C183D7F6-B498-43B3-948B-1728B52AA6E4}">
                  <adec:decorative xmlns:adec="http://schemas.microsoft.com/office/drawing/2017/decorative" val="1"/>
                </a:ext>
              </a:extLst>
            </p:cNvPr>
            <p:cNvSpPr/>
            <p:nvPr/>
          </p:nvSpPr>
          <p:spPr>
            <a:xfrm>
              <a:off x="646328" y="2595053"/>
              <a:ext cx="3037450" cy="16355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3DC8E66-3558-26FE-4E93-569DFC4D86DB}"/>
                </a:ext>
              </a:extLst>
            </p:cNvPr>
            <p:cNvGrpSpPr/>
            <p:nvPr/>
          </p:nvGrpSpPr>
          <p:grpSpPr>
            <a:xfrm>
              <a:off x="4331827" y="2595053"/>
              <a:ext cx="7213844" cy="1635589"/>
              <a:chOff x="4331827" y="2595053"/>
              <a:chExt cx="7213844" cy="1635589"/>
            </a:xfrm>
          </p:grpSpPr>
          <p:sp>
            <p:nvSpPr>
              <p:cNvPr id="4" name="Rectangle 3">
                <a:extLst>
                  <a:ext uri="{FF2B5EF4-FFF2-40B4-BE49-F238E27FC236}">
                    <a16:creationId xmlns:a16="http://schemas.microsoft.com/office/drawing/2014/main" id="{99723C66-5524-9E2A-F7AD-C6C87CCF338B}"/>
                  </a:ext>
                  <a:ext uri="{C183D7F6-B498-43B3-948B-1728B52AA6E4}">
                    <adec:decorative xmlns:adec="http://schemas.microsoft.com/office/drawing/2017/decorative" val="1"/>
                  </a:ext>
                </a:extLst>
              </p:cNvPr>
              <p:cNvSpPr/>
              <p:nvPr/>
            </p:nvSpPr>
            <p:spPr>
              <a:xfrm>
                <a:off x="4331827" y="2595053"/>
                <a:ext cx="2950715" cy="16355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CCCB3972-E0D1-D43E-1708-4AB47354F3A4}"/>
                  </a:ext>
                </a:extLst>
              </p:cNvPr>
              <p:cNvGrpSpPr/>
              <p:nvPr/>
            </p:nvGrpSpPr>
            <p:grpSpPr>
              <a:xfrm>
                <a:off x="8017329" y="2595053"/>
                <a:ext cx="3528342" cy="1635589"/>
                <a:chOff x="8017329" y="2595053"/>
                <a:chExt cx="3528342" cy="1635589"/>
              </a:xfrm>
            </p:grpSpPr>
            <p:sp>
              <p:nvSpPr>
                <p:cNvPr id="6" name="Rectangle 5">
                  <a:extLst>
                    <a:ext uri="{FF2B5EF4-FFF2-40B4-BE49-F238E27FC236}">
                      <a16:creationId xmlns:a16="http://schemas.microsoft.com/office/drawing/2014/main" id="{C36EA2EC-A19D-634E-9AD9-B508D39A6679}"/>
                    </a:ext>
                    <a:ext uri="{C183D7F6-B498-43B3-948B-1728B52AA6E4}">
                      <adec:decorative xmlns:adec="http://schemas.microsoft.com/office/drawing/2017/decorative" val="1"/>
                    </a:ext>
                  </a:extLst>
                </p:cNvPr>
                <p:cNvSpPr/>
                <p:nvPr/>
              </p:nvSpPr>
              <p:spPr>
                <a:xfrm>
                  <a:off x="8017329" y="2595053"/>
                  <a:ext cx="3528342" cy="1635589"/>
                </a:xfrm>
                <a:prstGeom prst="rect">
                  <a:avLst/>
                </a:prstGeom>
                <a:solidFill>
                  <a:srgbClr val="94C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2CAAB758-EDA6-1ECE-0B3E-7E2F20D75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644"/>
                <a:stretch/>
              </p:blipFill>
              <p:spPr>
                <a:xfrm>
                  <a:off x="9423976" y="2695317"/>
                  <a:ext cx="1578260" cy="674978"/>
                </a:xfrm>
                <a:prstGeom prst="rect">
                  <a:avLst/>
                </a:prstGeom>
                <a:effectLst>
                  <a:outerShdw blurRad="127000" dist="38100" dir="2700000" sx="90000" sy="90000" algn="tl" rotWithShape="0">
                    <a:prstClr val="black">
                      <a:alpha val="90000"/>
                    </a:prstClr>
                  </a:outerShdw>
                </a:effectLst>
              </p:spPr>
            </p:pic>
            <p:pic>
              <p:nvPicPr>
                <p:cNvPr id="32" name="Picture 31">
                  <a:extLst>
                    <a:ext uri="{FF2B5EF4-FFF2-40B4-BE49-F238E27FC236}">
                      <a16:creationId xmlns:a16="http://schemas.microsoft.com/office/drawing/2014/main" id="{E267C482-2D4C-A66C-35B6-D576838733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97330" y="2687365"/>
                  <a:ext cx="727166" cy="727166"/>
                </a:xfrm>
                <a:prstGeom prst="rect">
                  <a:avLst/>
                </a:prstGeom>
                <a:effectLst>
                  <a:outerShdw blurRad="190500" dist="38100" dir="2700000" sx="90000" sy="90000" algn="tl" rotWithShape="0">
                    <a:prstClr val="black">
                      <a:alpha val="79975"/>
                    </a:prstClr>
                  </a:outerShdw>
                </a:effectLst>
              </p:spPr>
            </p:pic>
            <p:pic>
              <p:nvPicPr>
                <p:cNvPr id="34" name="Picture 33">
                  <a:extLst>
                    <a:ext uri="{FF2B5EF4-FFF2-40B4-BE49-F238E27FC236}">
                      <a16:creationId xmlns:a16="http://schemas.microsoft.com/office/drawing/2014/main" id="{6CB4182D-0733-A470-1540-DEC6874063B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18"/>
                <a:stretch/>
              </p:blipFill>
              <p:spPr>
                <a:xfrm>
                  <a:off x="8397437" y="3541941"/>
                  <a:ext cx="2021344" cy="491500"/>
                </a:xfrm>
                <a:prstGeom prst="rect">
                  <a:avLst/>
                </a:prstGeom>
                <a:effectLst>
                  <a:outerShdw blurRad="127000" dist="38100" dir="2700000" sx="90000" sy="90000" algn="tl" rotWithShape="0">
                    <a:prstClr val="black">
                      <a:alpha val="90000"/>
                    </a:prstClr>
                  </a:outerShdw>
                </a:effectLst>
              </p:spPr>
            </p:pic>
            <p:pic>
              <p:nvPicPr>
                <p:cNvPr id="35" name="Picture 34">
                  <a:extLst>
                    <a:ext uri="{FF2B5EF4-FFF2-40B4-BE49-F238E27FC236}">
                      <a16:creationId xmlns:a16="http://schemas.microsoft.com/office/drawing/2014/main" id="{A40D4148-0ABB-D72F-DC2C-46B0B805E8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67862" y="3424108"/>
                  <a:ext cx="727166" cy="727166"/>
                </a:xfrm>
                <a:prstGeom prst="rect">
                  <a:avLst/>
                </a:prstGeom>
                <a:effectLst>
                  <a:outerShdw blurRad="195266" dist="38100" dir="2700000" sx="90000" sy="90000" algn="tl" rotWithShape="0">
                    <a:prstClr val="black">
                      <a:alpha val="89864"/>
                    </a:prstClr>
                  </a:outerShdw>
                </a:effectLst>
              </p:spPr>
            </p:pic>
          </p:grpSp>
        </p:grpSp>
      </p:grpSp>
      <p:grpSp>
        <p:nvGrpSpPr>
          <p:cNvPr id="9" name="Group 8">
            <a:extLst>
              <a:ext uri="{FF2B5EF4-FFF2-40B4-BE49-F238E27FC236}">
                <a16:creationId xmlns:a16="http://schemas.microsoft.com/office/drawing/2014/main" id="{28114A2D-91A9-461F-179D-06027D7688EE}"/>
              </a:ext>
              <a:ext uri="{C183D7F6-B498-43B3-948B-1728B52AA6E4}">
                <adec:decorative xmlns:adec="http://schemas.microsoft.com/office/drawing/2017/decorative" val="1"/>
              </a:ext>
            </a:extLst>
          </p:cNvPr>
          <p:cNvGrpSpPr/>
          <p:nvPr/>
        </p:nvGrpSpPr>
        <p:grpSpPr>
          <a:xfrm>
            <a:off x="646328" y="4437668"/>
            <a:ext cx="10899343" cy="1531463"/>
            <a:chOff x="646328" y="4437668"/>
            <a:chExt cx="10899343" cy="1531463"/>
          </a:xfrm>
        </p:grpSpPr>
        <p:sp>
          <p:nvSpPr>
            <p:cNvPr id="12" name="Text Placeholder 4">
              <a:extLst>
                <a:ext uri="{FF2B5EF4-FFF2-40B4-BE49-F238E27FC236}">
                  <a16:creationId xmlns:a16="http://schemas.microsoft.com/office/drawing/2014/main" id="{A80F67CB-C00B-344F-AFD2-CF652E0B62FE}"/>
                </a:ext>
              </a:extLst>
            </p:cNvPr>
            <p:cNvSpPr txBox="1">
              <a:spLocks/>
            </p:cNvSpPr>
            <p:nvPr/>
          </p:nvSpPr>
          <p:spPr>
            <a:xfrm>
              <a:off x="646328" y="4485910"/>
              <a:ext cx="3037450" cy="1483221"/>
            </a:xfrm>
            <a:prstGeom prst="roundRect">
              <a:avLst/>
            </a:prstGeom>
            <a:solidFill>
              <a:schemeClr val="tx1"/>
            </a:solidFill>
          </p:spPr>
          <p:txBody>
            <a:bodyPr vert="horz" wrap="square" lIns="144000" tIns="144000" rIns="144000" bIns="216000" numCol="1"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Tx/>
                <a:buSzTx/>
                <a:buFont typeface="Arial" panose="020B0604020202020204" pitchFamily="34" charset="0"/>
                <a:buNone/>
                <a:tabLst/>
                <a:defRPr/>
              </a:pP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Atención</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médica</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RFTS</a:t>
              </a:r>
            </a:p>
            <a:p>
              <a:pPr marL="0" marR="0" lvl="0" indent="0" algn="ctr" defTabSz="514312" rtl="0" eaLnBrk="1" fontAlgn="auto" latinLnBrk="0" hangingPunct="1">
                <a:lnSpc>
                  <a:spcPct val="100000"/>
                </a:lnSpc>
                <a:spcBef>
                  <a:spcPts val="563"/>
                </a:spcBef>
                <a:spcAft>
                  <a:spcPts val="150"/>
                </a:spcAft>
                <a:buClrTx/>
                <a:buSzTx/>
                <a:buFont typeface="Arial" panose="020B0604020202020204" pitchFamily="34" charset="0"/>
                <a:buNone/>
                <a:tabLst/>
                <a:defRPr/>
              </a:pP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Kit para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líderes</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de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salud</a:t>
              </a:r>
              <a:endPar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8" name="Text Placeholder 4">
              <a:extLst>
                <a:ext uri="{FF2B5EF4-FFF2-40B4-BE49-F238E27FC236}">
                  <a16:creationId xmlns:a16="http://schemas.microsoft.com/office/drawing/2014/main" id="{63695C89-902B-7B4C-915C-EBA68D1978AD}"/>
                </a:ext>
              </a:extLst>
            </p:cNvPr>
            <p:cNvSpPr txBox="1">
              <a:spLocks/>
            </p:cNvSpPr>
            <p:nvPr/>
          </p:nvSpPr>
          <p:spPr>
            <a:xfrm>
              <a:off x="4331828" y="4485910"/>
              <a:ext cx="3037450" cy="1483219"/>
            </a:xfrm>
            <a:prstGeom prst="roundRect">
              <a:avLst/>
            </a:prstGeom>
            <a:solidFill>
              <a:schemeClr val="tx1"/>
            </a:solidFill>
          </p:spPr>
          <p:txBody>
            <a:bodyPr vert="horz" wrap="square" lIns="144000" tIns="144000" rIns="144000" bIns="216000" numCol="1"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Tx/>
                <a:buSzTx/>
                <a:buFont typeface="Arial" panose="020B0604020202020204" pitchFamily="34" charset="0"/>
                <a:buNone/>
                <a:tabLst/>
                <a:defRPr/>
              </a:pP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Atención</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médica</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RFTS</a:t>
              </a:r>
            </a:p>
            <a:p>
              <a:pPr marL="0" marR="0" lvl="0" indent="0" algn="ctr" defTabSz="514312" rtl="0" eaLnBrk="1" fontAlgn="auto" latinLnBrk="0" hangingPunct="1">
                <a:lnSpc>
                  <a:spcPct val="100000"/>
                </a:lnSpc>
                <a:spcBef>
                  <a:spcPts val="563"/>
                </a:spcBef>
                <a:spcAft>
                  <a:spcPts val="150"/>
                </a:spcAft>
                <a:buClrTx/>
                <a:buSzTx/>
                <a:buFont typeface="Arial" panose="020B0604020202020204" pitchFamily="34" charset="0"/>
                <a:buNone/>
                <a:tabLst/>
                <a:defRPr/>
              </a:pP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Kit para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el</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personal de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salud</a:t>
              </a:r>
              <a:endPar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9" name="Text Placeholder 4">
              <a:extLst>
                <a:ext uri="{FF2B5EF4-FFF2-40B4-BE49-F238E27FC236}">
                  <a16:creationId xmlns:a16="http://schemas.microsoft.com/office/drawing/2014/main" id="{15D0D574-AA94-E945-AA4D-B1710D7A552A}"/>
                </a:ext>
              </a:extLst>
            </p:cNvPr>
            <p:cNvSpPr txBox="1">
              <a:spLocks/>
            </p:cNvSpPr>
            <p:nvPr/>
          </p:nvSpPr>
          <p:spPr>
            <a:xfrm>
              <a:off x="8017329" y="4437668"/>
              <a:ext cx="3528342" cy="1483219"/>
            </a:xfrm>
            <a:prstGeom prst="roundRect">
              <a:avLst/>
            </a:prstGeom>
            <a:solidFill>
              <a:schemeClr val="tx1"/>
            </a:solidFill>
          </p:spPr>
          <p:txBody>
            <a:bodyPr vert="horz" wrap="square" lIns="144000" tIns="144000" rIns="144000" bIns="216000" numCol="1"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Tx/>
                <a:buSzTx/>
                <a:buFont typeface="Arial" panose="020B0604020202020204" pitchFamily="34" charset="0"/>
                <a:buNone/>
                <a:tabLst/>
                <a:defRPr/>
              </a:pP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Banners para redes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sociales</a:t>
              </a:r>
              <a:r>
                <a:rPr kumimoji="0" lang="en-US" sz="2000" b="1" i="0" u="sng" strike="noStrike" kern="1200" cap="none" spc="0" normalizeH="0" baseline="0" noProof="0" dirty="0">
                  <a:ln>
                    <a:noFill/>
                  </a:ln>
                  <a:solidFill>
                    <a:srgbClr val="FFFFFF"/>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marcos</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 de </a:t>
              </a:r>
              <a:r>
                <a:rPr kumimoji="0" lang="en-US" sz="2000" b="1" i="0"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perfil</a:t>
              </a:r>
              <a:r>
                <a:rPr kumimoji="0" lang="en-US" sz="2000" b="1" i="0" u="none"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 </a:t>
              </a:r>
              <a:r>
                <a:rPr kumimoji="0" lang="en-US" sz="2000" b="1" i="0" u="none" strike="noStrike" kern="1200" cap="none" spc="0" normalizeH="0" baseline="0" noProof="0" dirty="0">
                  <a:ln>
                    <a:noFill/>
                  </a:ln>
                  <a:solidFill>
                    <a:srgbClr val="FFFFFF"/>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y </a:t>
              </a:r>
              <a:r>
                <a:rPr kumimoji="0" lang="en-US" sz="2000" b="1" i="0" u="none" strike="noStrike" kern="1200" cap="none" spc="0" normalizeH="0" baseline="0" noProof="0" dirty="0" err="1">
                  <a:ln>
                    <a:noFill/>
                  </a:ln>
                  <a:solidFill>
                    <a:srgbClr val="FFFFFF"/>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otras</a:t>
              </a:r>
              <a:r>
                <a:rPr kumimoji="0" lang="en-US" sz="2000" b="1" i="0" u="none" strike="noStrike" kern="1200" cap="none" spc="0" normalizeH="0" baseline="0" noProof="0" dirty="0">
                  <a:ln>
                    <a:noFill/>
                  </a:ln>
                  <a:solidFill>
                    <a:srgbClr val="FFFFFF"/>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a:t>
              </a:r>
              <a:r>
                <a:rPr kumimoji="0" lang="en-US" sz="2000" b="1" i="0" u="none" strike="noStrike" kern="1200" cap="none" spc="0" normalizeH="0" baseline="0" noProof="0" dirty="0" err="1">
                  <a:ln>
                    <a:noFill/>
                  </a:ln>
                  <a:solidFill>
                    <a:srgbClr val="FFFFFF"/>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herramientas</a:t>
              </a:r>
              <a:r>
                <a:rPr kumimoji="0" lang="en-US" sz="2000" b="1" i="0" u="none" strike="noStrike" kern="1200" cap="none" spc="0" normalizeH="0" baseline="0" noProof="0" dirty="0">
                  <a:ln>
                    <a:noFill/>
                  </a:ln>
                  <a:solidFill>
                    <a:srgbClr val="FFFFFF"/>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 de </a:t>
              </a:r>
              <a:r>
                <a:rPr kumimoji="0" lang="en-US" sz="2000" b="1" i="0" u="none" strike="noStrike" kern="1200" cap="none" spc="0" normalizeH="0" baseline="0" noProof="0" dirty="0" err="1">
                  <a:ln>
                    <a:noFill/>
                  </a:ln>
                  <a:solidFill>
                    <a:srgbClr val="FFFFFF"/>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promoción</a:t>
              </a:r>
              <a:r>
                <a:rPr kumimoji="0" lang="en-US" sz="2000" b="1" i="0" u="none" strike="noStrike" kern="1200" cap="none" spc="0" normalizeH="0" baseline="0" noProof="0" dirty="0">
                  <a:ln>
                    <a:noFill/>
                  </a:ln>
                  <a:solidFill>
                    <a:srgbClr val="FFFFFF"/>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a:t>
              </a:r>
            </a:p>
          </p:txBody>
        </p:sp>
      </p:grpSp>
      <p:pic>
        <p:nvPicPr>
          <p:cNvPr id="24" name="Picture 23" descr="Desde el Principio ">
            <a:extLst>
              <a:ext uri="{FF2B5EF4-FFF2-40B4-BE49-F238E27FC236}">
                <a16:creationId xmlns:a16="http://schemas.microsoft.com/office/drawing/2014/main" id="{FBD99B88-E05B-C549-812C-87740509612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349293" y="2799445"/>
            <a:ext cx="1640796" cy="1431197"/>
          </a:xfrm>
          <a:prstGeom prst="rect">
            <a:avLst/>
          </a:prstGeom>
        </p:spPr>
      </p:pic>
      <p:pic>
        <p:nvPicPr>
          <p:cNvPr id="25" name="Picture 24" descr="médica RFTS&#10;Kit para el personal de salud&#10;">
            <a:extLst>
              <a:ext uri="{FF2B5EF4-FFF2-40B4-BE49-F238E27FC236}">
                <a16:creationId xmlns:a16="http://schemas.microsoft.com/office/drawing/2014/main" id="{2F16126F-BFAF-3749-89E7-7698CF35E0C2}"/>
              </a:ext>
            </a:extLst>
          </p:cNvPr>
          <p:cNvPicPr>
            <a:picLocks noChangeAspect="1"/>
          </p:cNvPicPr>
          <p:nvPr/>
        </p:nvPicPr>
        <p:blipFill rotWithShape="1">
          <a:blip r:embed="rId13">
            <a:extLst>
              <a:ext uri="{28A0092B-C50C-407E-A947-70E740481C1C}">
                <a14:useLocalDpi xmlns:a14="http://schemas.microsoft.com/office/drawing/2010/main" val="0"/>
              </a:ext>
            </a:extLst>
          </a:blip>
          <a:srcRect b="33118"/>
          <a:stretch/>
        </p:blipFill>
        <p:spPr>
          <a:xfrm>
            <a:off x="4981467" y="2810493"/>
            <a:ext cx="1640796" cy="1420150"/>
          </a:xfrm>
          <a:prstGeom prst="rect">
            <a:avLst/>
          </a:prstGeom>
        </p:spPr>
      </p:pic>
    </p:spTree>
    <p:extLst>
      <p:ext uri="{BB962C8B-B14F-4D97-AF65-F5344CB8AC3E}">
        <p14:creationId xmlns:p14="http://schemas.microsoft.com/office/powerpoint/2010/main" val="3950842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162-6207-EE4E-8ABC-DB678C3E39F9}"/>
              </a:ext>
            </a:extLst>
          </p:cNvPr>
          <p:cNvSpPr>
            <a:spLocks noGrp="1"/>
          </p:cNvSpPr>
          <p:nvPr>
            <p:ph type="title"/>
          </p:nvPr>
        </p:nvSpPr>
        <p:spPr/>
        <p:txBody>
          <a:bodyPr/>
          <a:lstStyle/>
          <a:p>
            <a:pPr algn="ctr"/>
            <a:r>
              <a:rPr lang="en-US" b="0" dirty="0" err="1"/>
              <a:t>Herramientas</a:t>
            </a:r>
            <a:r>
              <a:rPr lang="en-US" b="0" dirty="0"/>
              <a:t> </a:t>
            </a:r>
            <a:r>
              <a:rPr lang="en-US" b="0" dirty="0" err="1"/>
              <a:t>promocionales</a:t>
            </a:r>
            <a:r>
              <a:rPr lang="en-US" b="0" dirty="0"/>
              <a:t> y </a:t>
            </a:r>
            <a:r>
              <a:rPr lang="en-US" b="0" dirty="0" err="1"/>
              <a:t>recursos</a:t>
            </a:r>
            <a:r>
              <a:rPr lang="en-US" b="0" dirty="0"/>
              <a:t> (1 de 2) </a:t>
            </a:r>
          </a:p>
        </p:txBody>
      </p:sp>
      <p:grpSp>
        <p:nvGrpSpPr>
          <p:cNvPr id="9" name="Group 8" descr="Examples of three promotional tools.">
            <a:extLst>
              <a:ext uri="{FF2B5EF4-FFF2-40B4-BE49-F238E27FC236}">
                <a16:creationId xmlns:a16="http://schemas.microsoft.com/office/drawing/2014/main" id="{CA1B89A1-B09F-5E6D-7E54-9EF62CD972FD}"/>
              </a:ext>
            </a:extLst>
          </p:cNvPr>
          <p:cNvGrpSpPr/>
          <p:nvPr/>
        </p:nvGrpSpPr>
        <p:grpSpPr>
          <a:xfrm>
            <a:off x="646329" y="2074990"/>
            <a:ext cx="10899355" cy="3264749"/>
            <a:chOff x="646329" y="2074990"/>
            <a:chExt cx="10899355" cy="3264749"/>
          </a:xfrm>
        </p:grpSpPr>
        <p:sp>
          <p:nvSpPr>
            <p:cNvPr id="12" name="Text Placeholder 4">
              <a:extLst>
                <a:ext uri="{FF2B5EF4-FFF2-40B4-BE49-F238E27FC236}">
                  <a16:creationId xmlns:a16="http://schemas.microsoft.com/office/drawing/2014/main" id="{A80F67CB-C00B-344F-AFD2-CF652E0B62FE}"/>
                </a:ext>
              </a:extLst>
            </p:cNvPr>
            <p:cNvSpPr txBox="1">
              <a:spLocks/>
            </p:cNvSpPr>
            <p:nvPr/>
          </p:nvSpPr>
          <p:spPr>
            <a:xfrm>
              <a:off x="646341" y="3856518"/>
              <a:ext cx="3037450" cy="1483221"/>
            </a:xfrm>
            <a:prstGeom prst="roundRect">
              <a:avLst/>
            </a:prstGeom>
            <a:solidFill>
              <a:schemeClr val="tx1"/>
            </a:solidFill>
          </p:spPr>
          <p:txBody>
            <a:bodyPr vert="horz" wrap="square" lIns="144000" tIns="144000" rIns="144000" bIns="216000" numCol="1"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defRPr/>
              </a:pP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Plantilla de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recursos</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estatales</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y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nacionales</a:t>
              </a:r>
              <a:endPar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8" name="Text Placeholder 4">
              <a:extLst>
                <a:ext uri="{FF2B5EF4-FFF2-40B4-BE49-F238E27FC236}">
                  <a16:creationId xmlns:a16="http://schemas.microsoft.com/office/drawing/2014/main" id="{63695C89-902B-7B4C-915C-EBA68D1978AD}"/>
                </a:ext>
              </a:extLst>
            </p:cNvPr>
            <p:cNvSpPr txBox="1">
              <a:spLocks/>
            </p:cNvSpPr>
            <p:nvPr/>
          </p:nvSpPr>
          <p:spPr>
            <a:xfrm>
              <a:off x="4331841" y="3856518"/>
              <a:ext cx="3037450" cy="1483219"/>
            </a:xfrm>
            <a:prstGeom prst="roundRect">
              <a:avLst/>
            </a:prstGeom>
            <a:solidFill>
              <a:schemeClr val="tx1"/>
            </a:solidFill>
          </p:spPr>
          <p:txBody>
            <a:bodyPr vert="horz" wrap="square" lIns="144000" tIns="144000" rIns="144000" bIns="216000" numCol="1"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Tx/>
                <a:buSzTx/>
                <a:buFont typeface="Arial" panose="020B0604020202020204" pitchFamily="34" charset="0"/>
                <a:buNone/>
                <a:tabLst/>
                <a:defRPr/>
              </a:pP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Conviértase</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en</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defensor</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de la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lactancia</a:t>
              </a:r>
              <a:endPar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9" name="Text Placeholder 4">
              <a:extLst>
                <a:ext uri="{FF2B5EF4-FFF2-40B4-BE49-F238E27FC236}">
                  <a16:creationId xmlns:a16="http://schemas.microsoft.com/office/drawing/2014/main" id="{15D0D574-AA94-E945-AA4D-B1710D7A552A}"/>
                </a:ext>
              </a:extLst>
            </p:cNvPr>
            <p:cNvSpPr txBox="1">
              <a:spLocks/>
            </p:cNvSpPr>
            <p:nvPr/>
          </p:nvSpPr>
          <p:spPr>
            <a:xfrm>
              <a:off x="8017342" y="3808276"/>
              <a:ext cx="3528342" cy="1483219"/>
            </a:xfrm>
            <a:prstGeom prst="roundRect">
              <a:avLst/>
            </a:prstGeom>
            <a:solidFill>
              <a:schemeClr val="tx1"/>
            </a:solidFill>
          </p:spPr>
          <p:txBody>
            <a:bodyPr vert="horz" wrap="square" lIns="144000" tIns="144000" rIns="144000" bIns="216000" numCol="1" rtlCol="0" anchor="ctr">
              <a:noAutofit/>
            </a:bodyPr>
            <a:lstStyle>
              <a:lvl1pPr marL="0" indent="0" algn="l" defTabSz="514312" rtl="0" eaLnBrk="1" latinLnBrk="0" hangingPunct="1">
                <a:lnSpc>
                  <a:spcPct val="100000"/>
                </a:lnSpc>
                <a:spcBef>
                  <a:spcPts val="563"/>
                </a:spcBef>
                <a:spcAft>
                  <a:spcPts val="150"/>
                </a:spcAft>
                <a:buFont typeface="Arial" panose="020B0604020202020204" pitchFamily="34" charset="0"/>
                <a:buNone/>
                <a:defRPr sz="1600" b="0" i="0" kern="1200">
                  <a:solidFill>
                    <a:schemeClr val="tx1"/>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00000"/>
                </a:lnSpc>
                <a:spcBef>
                  <a:spcPts val="281"/>
                </a:spcBef>
                <a:spcAft>
                  <a:spcPts val="150"/>
                </a:spcAft>
                <a:buFont typeface="Arial" panose="020B0604020202020204" pitchFamily="34" charset="0"/>
                <a:buChar char="•"/>
                <a:defRPr sz="1600" b="0" i="0" kern="1200">
                  <a:solidFill>
                    <a:schemeClr val="tx1"/>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Tx/>
                <a:buSzTx/>
                <a:buFont typeface="Arial" panose="020B0604020202020204" pitchFamily="34" charset="0"/>
                <a:buNone/>
                <a:tabLst/>
                <a:defRPr/>
              </a:pP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Forme</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equipos</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de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apoyo</a:t>
              </a:r>
              <a:r>
                <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 la </a:t>
              </a:r>
              <a:r>
                <a:rPr kumimoji="0" lang="en-US" sz="20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lactancia</a:t>
              </a:r>
              <a:endParaRPr kumimoji="0" lang="en-US" sz="20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8C85590-59DB-33E4-6808-FA211D81DCED}"/>
                </a:ext>
              </a:extLst>
            </p:cNvPr>
            <p:cNvSpPr/>
            <p:nvPr/>
          </p:nvSpPr>
          <p:spPr>
            <a:xfrm>
              <a:off x="646329" y="2074990"/>
              <a:ext cx="3037450" cy="16355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9723C66-5524-9E2A-F7AD-C6C87CCF338B}"/>
                </a:ext>
              </a:extLst>
            </p:cNvPr>
            <p:cNvSpPr/>
            <p:nvPr/>
          </p:nvSpPr>
          <p:spPr>
            <a:xfrm>
              <a:off x="4331828" y="2074990"/>
              <a:ext cx="2950715" cy="16355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228DA9AA-7F65-ECB6-48AD-477D94E078B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365663" y="2258619"/>
              <a:ext cx="1484773" cy="1451961"/>
            </a:xfrm>
            <a:prstGeom prst="rect">
              <a:avLst/>
            </a:prstGeom>
          </p:spPr>
        </p:pic>
        <p:sp>
          <p:nvSpPr>
            <p:cNvPr id="5" name="Rectangle 4">
              <a:extLst>
                <a:ext uri="{FF2B5EF4-FFF2-40B4-BE49-F238E27FC236}">
                  <a16:creationId xmlns:a16="http://schemas.microsoft.com/office/drawing/2014/main" id="{D4AC459A-127E-A25D-B910-AAD64842E5B3}"/>
                </a:ext>
              </a:extLst>
            </p:cNvPr>
            <p:cNvSpPr/>
            <p:nvPr/>
          </p:nvSpPr>
          <p:spPr>
            <a:xfrm>
              <a:off x="8257046" y="2078319"/>
              <a:ext cx="2950715" cy="16355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17" name="Picture 16" descr="Conviértase en defensor de la lactancia&#10;">
            <a:extLst>
              <a:ext uri="{FF2B5EF4-FFF2-40B4-BE49-F238E27FC236}">
                <a16:creationId xmlns:a16="http://schemas.microsoft.com/office/drawing/2014/main" id="{2E00DD19-C228-5E41-BE94-8A7AB482933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81467" y="2258620"/>
            <a:ext cx="1640797" cy="1451960"/>
          </a:xfrm>
          <a:prstGeom prst="rect">
            <a:avLst/>
          </a:prstGeom>
        </p:spPr>
      </p:pic>
      <p:pic>
        <p:nvPicPr>
          <p:cNvPr id="20" name="Picture 19" descr="Forme equipos de apoyo a la lactancia&#10;">
            <a:extLst>
              <a:ext uri="{FF2B5EF4-FFF2-40B4-BE49-F238E27FC236}">
                <a16:creationId xmlns:a16="http://schemas.microsoft.com/office/drawing/2014/main" id="{80EF4298-6177-DC46-B292-D0A1A6B5285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917325" y="2258620"/>
            <a:ext cx="1640797" cy="1451959"/>
          </a:xfrm>
          <a:prstGeom prst="rect">
            <a:avLst/>
          </a:prstGeom>
        </p:spPr>
      </p:pic>
    </p:spTree>
    <p:extLst>
      <p:ext uri="{BB962C8B-B14F-4D97-AF65-F5344CB8AC3E}">
        <p14:creationId xmlns:p14="http://schemas.microsoft.com/office/powerpoint/2010/main" val="584271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162-6207-EE4E-8ABC-DB678C3E39F9}"/>
              </a:ext>
            </a:extLst>
          </p:cNvPr>
          <p:cNvSpPr>
            <a:spLocks noGrp="1"/>
          </p:cNvSpPr>
          <p:nvPr>
            <p:ph type="title"/>
          </p:nvPr>
        </p:nvSpPr>
        <p:spPr/>
        <p:txBody>
          <a:bodyPr/>
          <a:lstStyle/>
          <a:p>
            <a:pPr algn="ctr"/>
            <a:r>
              <a:rPr lang="en-US" sz="3200" dirty="0" err="1"/>
              <a:t>Recursos</a:t>
            </a:r>
            <a:r>
              <a:rPr lang="en-US" sz="3200" dirty="0"/>
              <a:t> </a:t>
            </a:r>
            <a:r>
              <a:rPr lang="en-US" sz="3200" dirty="0" err="1"/>
              <a:t>adicionales</a:t>
            </a:r>
            <a:r>
              <a:rPr lang="en-US" sz="3200" dirty="0"/>
              <a:t> para </a:t>
            </a:r>
            <a:r>
              <a:rPr lang="en-US" sz="3200" dirty="0" err="1"/>
              <a:t>aliados</a:t>
            </a:r>
            <a:r>
              <a:rPr lang="en-US" sz="3200" dirty="0"/>
              <a:t> </a:t>
            </a:r>
            <a:r>
              <a:rPr lang="en-US" sz="3200" dirty="0" err="1"/>
              <a:t>comunitarios</a:t>
            </a:r>
            <a:endParaRPr lang="en-US" sz="3200" dirty="0"/>
          </a:p>
        </p:txBody>
      </p:sp>
      <p:grpSp>
        <p:nvGrpSpPr>
          <p:cNvPr id="3" name="Group 2">
            <a:extLst>
              <a:ext uri="{FF2B5EF4-FFF2-40B4-BE49-F238E27FC236}">
                <a16:creationId xmlns:a16="http://schemas.microsoft.com/office/drawing/2014/main" id="{35DF6987-2E08-BD94-0FCB-98EF14CBD0A7}"/>
              </a:ext>
              <a:ext uri="{C183D7F6-B498-43B3-948B-1728B52AA6E4}">
                <adec:decorative xmlns:adec="http://schemas.microsoft.com/office/drawing/2017/decorative" val="1"/>
              </a:ext>
            </a:extLst>
          </p:cNvPr>
          <p:cNvGrpSpPr/>
          <p:nvPr/>
        </p:nvGrpSpPr>
        <p:grpSpPr>
          <a:xfrm>
            <a:off x="349246" y="1309270"/>
            <a:ext cx="11586364" cy="4680221"/>
            <a:chOff x="349246" y="1309270"/>
            <a:chExt cx="11586364" cy="4680221"/>
          </a:xfrm>
        </p:grpSpPr>
        <p:sp>
          <p:nvSpPr>
            <p:cNvPr id="16" name="Text Placeholder 8">
              <a:extLst>
                <a:ext uri="{FF2B5EF4-FFF2-40B4-BE49-F238E27FC236}">
                  <a16:creationId xmlns:a16="http://schemas.microsoft.com/office/drawing/2014/main" id="{7DB6A9A2-57F0-0841-9FAA-9C99A47E1190}"/>
                </a:ext>
              </a:extLst>
            </p:cNvPr>
            <p:cNvSpPr txBox="1">
              <a:spLocks/>
            </p:cNvSpPr>
            <p:nvPr/>
          </p:nvSpPr>
          <p:spPr>
            <a:xfrm>
              <a:off x="349246" y="1309270"/>
              <a:ext cx="3738958" cy="1418563"/>
            </a:xfrm>
            <a:prstGeom prst="roundRect">
              <a:avLst>
                <a:gd name="adj" fmla="val 22271"/>
              </a:avLst>
            </a:prstGeom>
            <a:solidFill>
              <a:schemeClr val="tx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
                  <a:srgbClr val="00B3E3"/>
                </a:buClr>
                <a:buSzTx/>
                <a:buFont typeface="Arial" panose="020B0604020202020204" pitchFamily="34" charset="0"/>
                <a:buNone/>
                <a:tabLst/>
                <a:defRPr/>
              </a:pP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Coaliciones</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locales de Texas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saludables</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para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madres</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y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bebés</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(HTMB)</a:t>
              </a:r>
              <a:endPar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5" name="Text Placeholder 8">
              <a:extLst>
                <a:ext uri="{FF2B5EF4-FFF2-40B4-BE49-F238E27FC236}">
                  <a16:creationId xmlns:a16="http://schemas.microsoft.com/office/drawing/2014/main" id="{E3DBF688-7FF0-3747-8CDA-B47381CC75DB}"/>
                </a:ext>
              </a:extLst>
            </p:cNvPr>
            <p:cNvSpPr txBox="1">
              <a:spLocks/>
            </p:cNvSpPr>
            <p:nvPr/>
          </p:nvSpPr>
          <p:spPr>
            <a:xfrm>
              <a:off x="349246" y="2940099"/>
              <a:ext cx="3738958" cy="1418563"/>
            </a:xfrm>
            <a:prstGeom prst="roundRect">
              <a:avLst>
                <a:gd name="adj" fmla="val 22271"/>
              </a:avLst>
            </a:prstGeom>
            <a:solidFill>
              <a:schemeClr val="tx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
                  <a:srgbClr val="00B3E3"/>
                </a:buClr>
                <a:buSzTx/>
                <a:buFont typeface="Arial" panose="020B0604020202020204" pitchFamily="34" charset="0"/>
                <a:buNone/>
                <a:tabLst/>
                <a:defRPr/>
              </a:pP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Guía</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de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lactancia</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para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proveedores</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de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atención</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médica</a:t>
              </a:r>
              <a:endPar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7" name="Text Placeholder 8">
              <a:extLst>
                <a:ext uri="{FF2B5EF4-FFF2-40B4-BE49-F238E27FC236}">
                  <a16:creationId xmlns:a16="http://schemas.microsoft.com/office/drawing/2014/main" id="{BF003A3A-F7AC-5F42-9990-371F67DBA421}"/>
                </a:ext>
              </a:extLst>
            </p:cNvPr>
            <p:cNvSpPr txBox="1">
              <a:spLocks/>
            </p:cNvSpPr>
            <p:nvPr/>
          </p:nvSpPr>
          <p:spPr>
            <a:xfrm>
              <a:off x="8196652" y="2940098"/>
              <a:ext cx="3738958" cy="1418563"/>
            </a:xfrm>
            <a:prstGeom prst="roundRect">
              <a:avLst>
                <a:gd name="adj" fmla="val 22271"/>
              </a:avLst>
            </a:prstGeom>
            <a:solidFill>
              <a:schemeClr val="tx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
                  <a:srgbClr val="00B3E3"/>
                </a:buClr>
                <a:buSzTx/>
                <a:buFont typeface="Arial" panose="020B0604020202020204" pitchFamily="34" charset="0"/>
                <a:buNone/>
                <a:tabLst/>
                <a:defRPr/>
              </a:pP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Programa</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Diez Pasos de Texas</a:t>
              </a:r>
              <a:endPar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8" name="Text Placeholder 8">
              <a:extLst>
                <a:ext uri="{FF2B5EF4-FFF2-40B4-BE49-F238E27FC236}">
                  <a16:creationId xmlns:a16="http://schemas.microsoft.com/office/drawing/2014/main" id="{3F2D8CC2-461D-7242-BF32-3FD37BEE6BDC}"/>
                </a:ext>
              </a:extLst>
            </p:cNvPr>
            <p:cNvSpPr txBox="1">
              <a:spLocks/>
            </p:cNvSpPr>
            <p:nvPr/>
          </p:nvSpPr>
          <p:spPr>
            <a:xfrm>
              <a:off x="4272949" y="1309270"/>
              <a:ext cx="3738958" cy="1418563"/>
            </a:xfrm>
            <a:prstGeom prst="roundRect">
              <a:avLst>
                <a:gd name="adj" fmla="val 22271"/>
              </a:avLst>
            </a:prstGeom>
            <a:solidFill>
              <a:schemeClr val="tx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lnSpc>
                  <a:spcPct val="100000"/>
                </a:lnSpc>
                <a:buClr>
                  <a:srgbClr val="00B3E3"/>
                </a:buClr>
                <a:defRPr/>
              </a:pP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Programa</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de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Lugares</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de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Trabajo</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que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Apoyan</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a las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Mamás</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en</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Texas (TMFW):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Materiales</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para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aliados</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comunitarios</a:t>
              </a:r>
              <a:endPar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9" name="Text Placeholder 8">
              <a:extLst>
                <a:ext uri="{FF2B5EF4-FFF2-40B4-BE49-F238E27FC236}">
                  <a16:creationId xmlns:a16="http://schemas.microsoft.com/office/drawing/2014/main" id="{8B24D0EF-9745-7646-9F21-C94EA407F7FE}"/>
                </a:ext>
              </a:extLst>
            </p:cNvPr>
            <p:cNvSpPr txBox="1">
              <a:spLocks/>
            </p:cNvSpPr>
            <p:nvPr/>
          </p:nvSpPr>
          <p:spPr>
            <a:xfrm>
              <a:off x="4272950" y="2940099"/>
              <a:ext cx="3738958" cy="1418563"/>
            </a:xfrm>
            <a:prstGeom prst="roundRect">
              <a:avLst>
                <a:gd name="adj" fmla="val 22271"/>
              </a:avLst>
            </a:prstGeom>
            <a:solidFill>
              <a:schemeClr val="tx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
                  <a:srgbClr val="00B3E3"/>
                </a:buClr>
                <a:buSzTx/>
                <a:buFont typeface="Arial" panose="020B0604020202020204" pitchFamily="34" charset="0"/>
                <a:buNone/>
                <a:tabLst/>
                <a:defRPr/>
              </a:pP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Recursos</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estatales</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 y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nacionales</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 </a:t>
              </a:r>
              <a:r>
                <a:rPr lang="en-US" sz="1800" b="1" u="sng" dirty="0">
                  <a:solidFill>
                    <a:schemeClr val="bg1"/>
                  </a:solidFill>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de</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lactancia</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 </a:t>
              </a:r>
              <a:r>
                <a:rPr lang="en-US" sz="1800" b="1" u="sng" dirty="0" err="1">
                  <a:solidFill>
                    <a:schemeClr val="bg1"/>
                  </a:solidFill>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materna</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usted</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también</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puede</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agregar</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hlinkClick r:id="rId7">
                    <a:extLst>
                      <a:ext uri="{A12FA001-AC4F-418D-AE19-62706E023703}">
                        <ahyp:hlinkClr xmlns:ahyp="http://schemas.microsoft.com/office/drawing/2018/hyperlinkcolor" val="tx"/>
                      </a:ext>
                    </a:extLst>
                  </a:hlinkClick>
                </a:rPr>
                <a:t>recursos</a:t>
              </a:r>
              <a:endPar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20" name="Text Placeholder 8">
              <a:extLst>
                <a:ext uri="{FF2B5EF4-FFF2-40B4-BE49-F238E27FC236}">
                  <a16:creationId xmlns:a16="http://schemas.microsoft.com/office/drawing/2014/main" id="{D98F0ECB-1F76-8548-A572-E349D20B6ED2}"/>
                </a:ext>
              </a:extLst>
            </p:cNvPr>
            <p:cNvSpPr txBox="1">
              <a:spLocks/>
            </p:cNvSpPr>
            <p:nvPr/>
          </p:nvSpPr>
          <p:spPr>
            <a:xfrm>
              <a:off x="349246" y="4570928"/>
              <a:ext cx="3738958" cy="1418563"/>
            </a:xfrm>
            <a:prstGeom prst="roundRect">
              <a:avLst>
                <a:gd name="adj" fmla="val 22271"/>
              </a:avLst>
            </a:prstGeom>
            <a:solidFill>
              <a:schemeClr val="tx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lnSpc>
                  <a:spcPct val="100000"/>
                </a:lnSpc>
                <a:buClr>
                  <a:srgbClr val="00B3E3"/>
                </a:buClr>
                <a:defRPr/>
              </a:pP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Hablemos</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Sueño</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Infantil</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Seguro: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Recursos</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para las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comunidades</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t>
              </a:r>
              <a:endPar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1" name="Text Placeholder 8">
              <a:extLst>
                <a:ext uri="{FF2B5EF4-FFF2-40B4-BE49-F238E27FC236}">
                  <a16:creationId xmlns:a16="http://schemas.microsoft.com/office/drawing/2014/main" id="{8C2A470E-DD9D-DF46-BA41-B3E63430662E}"/>
                </a:ext>
              </a:extLst>
            </p:cNvPr>
            <p:cNvSpPr txBox="1">
              <a:spLocks/>
            </p:cNvSpPr>
            <p:nvPr/>
          </p:nvSpPr>
          <p:spPr>
            <a:xfrm>
              <a:off x="8196652" y="1309270"/>
              <a:ext cx="3738958" cy="1418563"/>
            </a:xfrm>
            <a:prstGeom prst="roundRect">
              <a:avLst>
                <a:gd name="adj" fmla="val 22271"/>
              </a:avLst>
            </a:prstGeom>
            <a:solidFill>
              <a:schemeClr val="tx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
                  <a:srgbClr val="00B3E3"/>
                </a:buClr>
                <a:buSzTx/>
                <a:buFont typeface="Arial" panose="020B0604020202020204" pitchFamily="34" charset="0"/>
                <a:buNone/>
                <a:tabLst/>
                <a:defRPr/>
              </a:pP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Educación</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en</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línea</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para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proveedores</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de Texas Health Steps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sobre</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lactancia</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que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ofrece</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créditos</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de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educación</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continua (CE)</a:t>
              </a:r>
              <a:endPar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2" name="Text Placeholder 8">
              <a:extLst>
                <a:ext uri="{FF2B5EF4-FFF2-40B4-BE49-F238E27FC236}">
                  <a16:creationId xmlns:a16="http://schemas.microsoft.com/office/drawing/2014/main" id="{CFEFAC38-7386-1E47-878B-C26E7B6CE3EC}"/>
                </a:ext>
              </a:extLst>
            </p:cNvPr>
            <p:cNvSpPr txBox="1">
              <a:spLocks/>
            </p:cNvSpPr>
            <p:nvPr/>
          </p:nvSpPr>
          <p:spPr>
            <a:xfrm>
              <a:off x="4295250" y="4570928"/>
              <a:ext cx="7618061" cy="1418563"/>
            </a:xfrm>
            <a:prstGeom prst="roundRect">
              <a:avLst>
                <a:gd name="adj" fmla="val 22271"/>
              </a:avLst>
            </a:prstGeom>
            <a:solidFill>
              <a:schemeClr val="bg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lnSpc>
                  <a:spcPct val="100000"/>
                </a:lnSpc>
                <a:defRPr/>
              </a:pP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Comparta</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estos</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recursos</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con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aliados</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comunitarios</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y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considere</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cualquier</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otro</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recurso</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local disponible para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ayudar</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construir</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un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sistema</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de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apoyo</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 la </a:t>
              </a:r>
              <a:r>
                <a:rPr kumimoji="0" lang="en-US" sz="1800" b="0" i="0" u="none" strike="noStrike" kern="1200" cap="none" spc="0" normalizeH="0" baseline="0" noProof="0" dirty="0" err="1">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lactancia</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 </a:t>
              </a:r>
              <a:r>
                <a:rPr kumimoji="0" lang="en-US" sz="1800" b="1" i="0" u="none" strike="noStrike" kern="1200" cap="none" spc="0" normalizeH="0" baseline="0" noProof="0" dirty="0">
                  <a:ln>
                    <a:noFill/>
                  </a:ln>
                  <a:solidFill>
                    <a:srgbClr val="EA6424"/>
                  </a:solidFill>
                  <a:effectLst/>
                  <a:uLnTx/>
                  <a:uFillTx/>
                  <a:latin typeface="Fira Sans ExtraBold" panose="020B0503050000020004" pitchFamily="34" charset="0"/>
                  <a:ea typeface="Fira Sans" panose="020B0503050000020004" pitchFamily="34" charset="0"/>
                  <a:cs typeface="Calibri" panose="020F0502020204030204" pitchFamily="34" charset="0"/>
                </a:rPr>
                <a:t>D</a:t>
              </a:r>
              <a:r>
                <a:rPr lang="en-US" sz="1800" b="1" dirty="0" err="1">
                  <a:solidFill>
                    <a:srgbClr val="EA6424"/>
                  </a:solidFill>
                  <a:latin typeface="Fira Sans ExtraBold" panose="020B0503050000020004" pitchFamily="34" charset="0"/>
                </a:rPr>
                <a:t>esde</a:t>
              </a:r>
              <a:r>
                <a:rPr lang="en-US" sz="1800" b="1" dirty="0">
                  <a:solidFill>
                    <a:srgbClr val="EA6424"/>
                  </a:solidFill>
                  <a:latin typeface="Fira Sans ExtraBold" panose="020B0503050000020004" pitchFamily="34" charset="0"/>
                </a:rPr>
                <a:t> </a:t>
              </a:r>
              <a:r>
                <a:rPr lang="en-US" sz="1800" b="1" dirty="0" err="1">
                  <a:solidFill>
                    <a:srgbClr val="EA6424"/>
                  </a:solidFill>
                  <a:latin typeface="Fira Sans ExtraBold" panose="020B0503050000020004" pitchFamily="34" charset="0"/>
                </a:rPr>
                <a:t>el</a:t>
              </a:r>
              <a:r>
                <a:rPr lang="en-US" sz="1800" b="1" dirty="0">
                  <a:solidFill>
                    <a:srgbClr val="EA6424"/>
                  </a:solidFill>
                  <a:latin typeface="Fira Sans ExtraBold" panose="020B0503050000020004" pitchFamily="34" charset="0"/>
                </a:rPr>
                <a:t> Principio</a:t>
              </a:r>
              <a:r>
                <a:rPr kumimoji="0" lang="en-US" sz="1800" b="0" i="0" u="none" strike="noStrike" kern="1200" cap="none" spc="0" normalizeH="0" baseline="0" noProof="0" dirty="0">
                  <a:ln>
                    <a:noFill/>
                  </a:ln>
                  <a:solidFill>
                    <a:srgbClr val="003C85"/>
                  </a:solidFill>
                  <a:effectLst/>
                  <a:uLnTx/>
                  <a:uFillTx/>
                  <a:latin typeface="Fira Sans" panose="020B0503050000020004" pitchFamily="34" charset="0"/>
                  <a:ea typeface="Fira Sans" panose="020B0503050000020004" pitchFamily="34" charset="0"/>
                  <a:cs typeface="Calibri" panose="020F0502020204030204" pitchFamily="34" charset="0"/>
                </a:rPr>
                <a:t>!</a:t>
              </a:r>
            </a:p>
          </p:txBody>
        </p:sp>
      </p:grpSp>
    </p:spTree>
    <p:extLst>
      <p:ext uri="{BB962C8B-B14F-4D97-AF65-F5344CB8AC3E}">
        <p14:creationId xmlns:p14="http://schemas.microsoft.com/office/powerpoint/2010/main" val="3244011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B162-6207-EE4E-8ABC-DB678C3E39F9}"/>
              </a:ext>
            </a:extLst>
          </p:cNvPr>
          <p:cNvSpPr>
            <a:spLocks noGrp="1"/>
          </p:cNvSpPr>
          <p:nvPr>
            <p:ph type="title"/>
          </p:nvPr>
        </p:nvSpPr>
        <p:spPr>
          <a:xfrm>
            <a:off x="4522919" y="451040"/>
            <a:ext cx="7179224" cy="793214"/>
          </a:xfrm>
        </p:spPr>
        <p:txBody>
          <a:bodyPr/>
          <a:lstStyle/>
          <a:p>
            <a:r>
              <a:rPr lang="en-US" dirty="0" err="1">
                <a:latin typeface="Fira Sans ExtraBold"/>
                <a:cs typeface="Calibri"/>
              </a:rPr>
              <a:t>Recursos</a:t>
            </a:r>
            <a:r>
              <a:rPr lang="en-US" dirty="0">
                <a:latin typeface="Fira Sans ExtraBold"/>
                <a:cs typeface="Calibri"/>
              </a:rPr>
              <a:t> </a:t>
            </a:r>
            <a:r>
              <a:rPr lang="en-US" dirty="0" err="1">
                <a:latin typeface="Fira Sans ExtraBold"/>
                <a:cs typeface="Calibri"/>
              </a:rPr>
              <a:t>sobre</a:t>
            </a:r>
            <a:r>
              <a:rPr lang="en-US" dirty="0">
                <a:latin typeface="Fira Sans ExtraBold"/>
                <a:cs typeface="Calibri"/>
              </a:rPr>
              <a:t> </a:t>
            </a:r>
            <a:r>
              <a:rPr lang="en-US" dirty="0" err="1">
                <a:latin typeface="Fira Sans ExtraBold"/>
                <a:cs typeface="Calibri"/>
              </a:rPr>
              <a:t>lactancia</a:t>
            </a:r>
            <a:r>
              <a:rPr lang="en-US" dirty="0">
                <a:latin typeface="Fira Sans ExtraBold"/>
                <a:cs typeface="Calibri"/>
              </a:rPr>
              <a:t> para </a:t>
            </a:r>
            <a:r>
              <a:rPr lang="en-US" dirty="0" err="1">
                <a:latin typeface="Fira Sans ExtraBold"/>
                <a:cs typeface="Calibri"/>
              </a:rPr>
              <a:t>familias</a:t>
            </a:r>
            <a:endParaRPr lang="en-US" dirty="0">
              <a:latin typeface="Fira Sans ExtraBold"/>
              <a:cs typeface="Calibri"/>
            </a:endParaRPr>
          </a:p>
        </p:txBody>
      </p:sp>
      <p:grpSp>
        <p:nvGrpSpPr>
          <p:cNvPr id="4" name="Group 3">
            <a:extLst>
              <a:ext uri="{FF2B5EF4-FFF2-40B4-BE49-F238E27FC236}">
                <a16:creationId xmlns:a16="http://schemas.microsoft.com/office/drawing/2014/main" id="{3716F476-66EA-E1AC-297D-3C482D4B66A3}"/>
              </a:ext>
              <a:ext uri="{C183D7F6-B498-43B3-948B-1728B52AA6E4}">
                <adec:decorative xmlns:adec="http://schemas.microsoft.com/office/drawing/2017/decorative" val="1"/>
              </a:ext>
            </a:extLst>
          </p:cNvPr>
          <p:cNvGrpSpPr/>
          <p:nvPr/>
        </p:nvGrpSpPr>
        <p:grpSpPr>
          <a:xfrm>
            <a:off x="4522919" y="1699395"/>
            <a:ext cx="7021701" cy="3500453"/>
            <a:chOff x="4522919" y="1699395"/>
            <a:chExt cx="7021701" cy="3500453"/>
          </a:xfrm>
        </p:grpSpPr>
        <p:sp>
          <p:nvSpPr>
            <p:cNvPr id="16" name="Text Placeholder 8">
              <a:extLst>
                <a:ext uri="{FF2B5EF4-FFF2-40B4-BE49-F238E27FC236}">
                  <a16:creationId xmlns:a16="http://schemas.microsoft.com/office/drawing/2014/main" id="{7DB6A9A2-57F0-0841-9FAA-9C99A47E1190}"/>
                </a:ext>
              </a:extLst>
            </p:cNvPr>
            <p:cNvSpPr txBox="1">
              <a:spLocks/>
            </p:cNvSpPr>
            <p:nvPr/>
          </p:nvSpPr>
          <p:spPr>
            <a:xfrm>
              <a:off x="4522919" y="1699395"/>
              <a:ext cx="3343667" cy="1004903"/>
            </a:xfrm>
            <a:prstGeom prst="roundRect">
              <a:avLst>
                <a:gd name="adj" fmla="val 22271"/>
              </a:avLst>
            </a:prstGeom>
            <a:solidFill>
              <a:schemeClr val="tx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
                  <a:srgbClr val="00B3E3"/>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Texas WIC</a:t>
              </a:r>
              <a:endParaRPr kumimoji="0" lang="en-US" sz="1800" b="1" i="0" u="none" strike="noStrike" kern="1200" cap="none" spc="0" normalizeH="0" baseline="0" noProof="0" dirty="0">
                <a:ln>
                  <a:noFill/>
                </a:ln>
                <a:solidFill>
                  <a:srgbClr val="FFFFFF"/>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5" name="Text Placeholder 8">
              <a:extLst>
                <a:ext uri="{FF2B5EF4-FFF2-40B4-BE49-F238E27FC236}">
                  <a16:creationId xmlns:a16="http://schemas.microsoft.com/office/drawing/2014/main" id="{E3DBF688-7FF0-3747-8CDA-B47381CC75DB}"/>
                </a:ext>
              </a:extLst>
            </p:cNvPr>
            <p:cNvSpPr txBox="1">
              <a:spLocks/>
            </p:cNvSpPr>
            <p:nvPr/>
          </p:nvSpPr>
          <p:spPr>
            <a:xfrm>
              <a:off x="4522919" y="2969395"/>
              <a:ext cx="3343667" cy="1004903"/>
            </a:xfrm>
            <a:prstGeom prst="roundRect">
              <a:avLst>
                <a:gd name="adj" fmla="val 22271"/>
              </a:avLst>
            </a:prstGeom>
            <a:solidFill>
              <a:schemeClr val="tx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lnSpc>
                  <a:spcPct val="100000"/>
                </a:lnSpc>
                <a:buClr>
                  <a:srgbClr val="00B3E3"/>
                </a:buClr>
                <a:defRPr/>
              </a:pP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CadaOnzaCuenta.com</a:t>
              </a:r>
              <a:endPar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7" name="Text Placeholder 8">
              <a:extLst>
                <a:ext uri="{FF2B5EF4-FFF2-40B4-BE49-F238E27FC236}">
                  <a16:creationId xmlns:a16="http://schemas.microsoft.com/office/drawing/2014/main" id="{BF003A3A-F7AC-5F42-9990-371F67DBA421}"/>
                </a:ext>
              </a:extLst>
            </p:cNvPr>
            <p:cNvSpPr txBox="1">
              <a:spLocks/>
            </p:cNvSpPr>
            <p:nvPr/>
          </p:nvSpPr>
          <p:spPr>
            <a:xfrm>
              <a:off x="4522919" y="4194945"/>
              <a:ext cx="3343667" cy="1004903"/>
            </a:xfrm>
            <a:prstGeom prst="roundRect">
              <a:avLst>
                <a:gd name="adj" fmla="val 22271"/>
              </a:avLst>
            </a:prstGeom>
            <a:solidFill>
              <a:schemeClr val="tx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
                  <a:srgbClr val="00B3E3"/>
                </a:buClr>
                <a:buSzTx/>
                <a:buFont typeface="Arial" panose="020B0604020202020204" pitchFamily="34" charset="0"/>
                <a:buNone/>
                <a:tabLst/>
                <a:defRPr/>
              </a:pP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Directorio de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Ayuda</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con la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Lactancia</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en</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Texas</a:t>
              </a:r>
              <a:endPar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8" name="Text Placeholder 8">
              <a:extLst>
                <a:ext uri="{FF2B5EF4-FFF2-40B4-BE49-F238E27FC236}">
                  <a16:creationId xmlns:a16="http://schemas.microsoft.com/office/drawing/2014/main" id="{3F2D8CC2-461D-7242-BF32-3FD37BEE6BDC}"/>
                </a:ext>
              </a:extLst>
            </p:cNvPr>
            <p:cNvSpPr txBox="1">
              <a:spLocks/>
            </p:cNvSpPr>
            <p:nvPr/>
          </p:nvSpPr>
          <p:spPr>
            <a:xfrm>
              <a:off x="8200953" y="1699395"/>
              <a:ext cx="3343667" cy="1004903"/>
            </a:xfrm>
            <a:prstGeom prst="roundRect">
              <a:avLst>
                <a:gd name="adj" fmla="val 22271"/>
              </a:avLst>
            </a:prstGeom>
            <a:solidFill>
              <a:schemeClr val="tx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
                  <a:srgbClr val="00B3E3"/>
                </a:buClr>
                <a:buSzTx/>
                <a:buFont typeface="Arial" panose="020B0604020202020204" pitchFamily="34" charset="0"/>
                <a:buNone/>
                <a:tabLst/>
                <a:defRPr/>
              </a:pP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Directorio de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hospitales</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del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Programa</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Texas Diez Pasos</a:t>
              </a:r>
              <a:endPar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19" name="Text Placeholder 8">
              <a:extLst>
                <a:ext uri="{FF2B5EF4-FFF2-40B4-BE49-F238E27FC236}">
                  <a16:creationId xmlns:a16="http://schemas.microsoft.com/office/drawing/2014/main" id="{8B24D0EF-9745-7646-9F21-C94EA407F7FE}"/>
                </a:ext>
              </a:extLst>
            </p:cNvPr>
            <p:cNvSpPr txBox="1">
              <a:spLocks/>
            </p:cNvSpPr>
            <p:nvPr/>
          </p:nvSpPr>
          <p:spPr>
            <a:xfrm>
              <a:off x="8200953" y="2969395"/>
              <a:ext cx="3343667" cy="1004903"/>
            </a:xfrm>
            <a:prstGeom prst="roundRect">
              <a:avLst>
                <a:gd name="adj" fmla="val 22271"/>
              </a:avLst>
            </a:prstGeom>
            <a:solidFill>
              <a:schemeClr val="tx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ctr" defTabSz="514312" rtl="0" eaLnBrk="1" fontAlgn="auto" latinLnBrk="0" hangingPunct="1">
                <a:lnSpc>
                  <a:spcPct val="100000"/>
                </a:lnSpc>
                <a:spcBef>
                  <a:spcPts val="563"/>
                </a:spcBef>
                <a:spcAft>
                  <a:spcPts val="150"/>
                </a:spcAft>
                <a:buClr>
                  <a:srgbClr val="00B3E3"/>
                </a:buClr>
                <a:buSzTx/>
                <a:buFont typeface="Arial" panose="020B0604020202020204" pitchFamily="34" charset="0"/>
                <a:buNone/>
                <a:tabLst/>
                <a:defRPr/>
              </a:pP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Recursos</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sobre</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sueño</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infantil</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a:t>
              </a:r>
              <a:r>
                <a:rPr kumimoji="0" lang="en-US" sz="18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seguro</a:t>
              </a:r>
              <a:r>
                <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para padres</a:t>
              </a:r>
              <a:endParaRPr kumimoji="0" lang="en-US" sz="18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
          <p:nvSpPr>
            <p:cNvPr id="20" name="Text Placeholder 8">
              <a:extLst>
                <a:ext uri="{FF2B5EF4-FFF2-40B4-BE49-F238E27FC236}">
                  <a16:creationId xmlns:a16="http://schemas.microsoft.com/office/drawing/2014/main" id="{D98F0ECB-1F76-8548-A572-E349D20B6ED2}"/>
                </a:ext>
              </a:extLst>
            </p:cNvPr>
            <p:cNvSpPr txBox="1">
              <a:spLocks/>
            </p:cNvSpPr>
            <p:nvPr/>
          </p:nvSpPr>
          <p:spPr>
            <a:xfrm>
              <a:off x="8200953" y="4194945"/>
              <a:ext cx="3343667" cy="1004903"/>
            </a:xfrm>
            <a:prstGeom prst="roundRect">
              <a:avLst>
                <a:gd name="adj" fmla="val 22271"/>
              </a:avLst>
            </a:prstGeom>
            <a:solidFill>
              <a:schemeClr val="tx1"/>
            </a:solidFill>
            <a:ln>
              <a:noFill/>
            </a:ln>
          </p:spPr>
          <p:txBody>
            <a:bodyPr vert="horz" wrap="square" lIns="216000" tIns="216000" rIns="216000" bIns="216000" numCol="1" spcCol="360000" rtlCol="0" anchor="ctr">
              <a:noAutofit/>
            </a:bodyPr>
            <a:lstStyle>
              <a:lvl1pPr marL="0" indent="0" algn="l" defTabSz="514312" rtl="0" eaLnBrk="1" latinLnBrk="0" hangingPunct="1">
                <a:lnSpc>
                  <a:spcPct val="150000"/>
                </a:lnSpc>
                <a:spcBef>
                  <a:spcPts val="563"/>
                </a:spcBef>
                <a:spcAft>
                  <a:spcPts val="150"/>
                </a:spcAft>
                <a:buFont typeface="Arial" panose="020B0604020202020204" pitchFamily="34" charset="0"/>
                <a:buNone/>
                <a:defRPr sz="1600" b="0" i="0" kern="1200">
                  <a:solidFill>
                    <a:schemeClr val="tx2"/>
                  </a:solidFill>
                  <a:latin typeface="Fira Sans Light" panose="020B0403050000020004" pitchFamily="34" charset="0"/>
                  <a:ea typeface="+mn-ea"/>
                  <a:cs typeface="Calibri" panose="020F0502020204030204" pitchFamily="34" charset="0"/>
                </a:defRPr>
              </a:lvl1pPr>
              <a:lvl2pPr marL="385735"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2pPr>
              <a:lvl3pPr marL="642890"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3pPr>
              <a:lvl4pPr marL="900046"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4pPr>
              <a:lvl5pPr marL="1157201" indent="-128579" algn="l" defTabSz="514312" rtl="0" eaLnBrk="1" latinLnBrk="0" hangingPunct="1">
                <a:lnSpc>
                  <a:spcPct val="150000"/>
                </a:lnSpc>
                <a:spcBef>
                  <a:spcPts val="281"/>
                </a:spcBef>
                <a:spcAft>
                  <a:spcPts val="150"/>
                </a:spcAft>
                <a:buFont typeface="Arial" panose="020B0604020202020204" pitchFamily="34" charset="0"/>
                <a:buChar char="•"/>
                <a:defRPr sz="1600" b="0" i="0" kern="1200">
                  <a:solidFill>
                    <a:schemeClr val="tx2"/>
                  </a:solidFill>
                  <a:latin typeface="Fira Sans Light" panose="020B0403050000020004" pitchFamily="34" charset="0"/>
                  <a:ea typeface="+mn-ea"/>
                  <a:cs typeface="Calibri" panose="020F0502020204030204" pitchFamily="34" charset="0"/>
                </a:defRPr>
              </a:lvl5pPr>
              <a:lvl6pPr marL="1414358"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13"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69"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25" indent="-128579" algn="l" defTabSz="514312"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lnSpc>
                  <a:spcPct val="100000"/>
                </a:lnSpc>
                <a:buClr>
                  <a:srgbClr val="00B3E3"/>
                </a:buClr>
                <a:defRPr/>
              </a:pP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Programa</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de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Lugares</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de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Trabajo</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que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Apoyan</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 las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Mamás</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en</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Texas-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Materiales</a:t>
              </a:r>
              <a:r>
                <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para </a:t>
              </a:r>
              <a:r>
                <a:rPr kumimoji="0" lang="en-US"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empleados</a:t>
              </a:r>
              <a:endParaRPr kumimoji="0" lang="en-US"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grpSp>
      <p:sp>
        <p:nvSpPr>
          <p:cNvPr id="30" name="Rectangle 29" descr="Image of breastfeeding mom and father receiving instruction from hospital worker.">
            <a:extLst>
              <a:ext uri="{FF2B5EF4-FFF2-40B4-BE49-F238E27FC236}">
                <a16:creationId xmlns:a16="http://schemas.microsoft.com/office/drawing/2014/main" id="{E397B35E-39EC-454C-BDC7-FB53212541A4}"/>
              </a:ext>
            </a:extLst>
          </p:cNvPr>
          <p:cNvSpPr/>
          <p:nvPr/>
        </p:nvSpPr>
        <p:spPr>
          <a:xfrm>
            <a:off x="-1" y="0"/>
            <a:ext cx="3925793" cy="62452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6805304A-F9DA-8E41-9D44-49217723C34C}"/>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 y="1"/>
            <a:ext cx="3925792" cy="6245224"/>
          </a:xfrm>
          <a:prstGeom prst="rect">
            <a:avLst/>
          </a:prstGeom>
        </p:spPr>
      </p:pic>
      <p:sp>
        <p:nvSpPr>
          <p:cNvPr id="3" name="TextBox 2">
            <a:extLst>
              <a:ext uri="{FF2B5EF4-FFF2-40B4-BE49-F238E27FC236}">
                <a16:creationId xmlns:a16="http://schemas.microsoft.com/office/drawing/2014/main" id="{8C2E37A1-7A4F-DA34-EB37-8E1E8E3DD573}"/>
              </a:ext>
            </a:extLst>
          </p:cNvPr>
          <p:cNvSpPr txBox="1"/>
          <p:nvPr/>
        </p:nvSpPr>
        <p:spPr>
          <a:xfrm>
            <a:off x="3925792" y="5983616"/>
            <a:ext cx="392579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5DAA"/>
                </a:solidFill>
                <a:effectLst/>
                <a:uLnTx/>
                <a:uFillTx/>
                <a:latin typeface="Calibri" panose="020F0502020204030204"/>
                <a:ea typeface="+mn-ea"/>
                <a:cs typeface="+mn-cs"/>
              </a:rPr>
              <a:t>Fuente de la imagen: © </a:t>
            </a:r>
            <a:r>
              <a:rPr kumimoji="0" lang="en-US" sz="1100" b="0" i="0" u="none" strike="noStrike" kern="1200" cap="none" spc="0" normalizeH="0" baseline="0" noProof="0" dirty="0" err="1">
                <a:ln>
                  <a:noFill/>
                </a:ln>
                <a:solidFill>
                  <a:srgbClr val="005DAA"/>
                </a:solidFill>
                <a:effectLst/>
                <a:uLnTx/>
                <a:uFillTx/>
                <a:latin typeface="Calibri" panose="020F0502020204030204"/>
                <a:ea typeface="+mn-ea"/>
                <a:cs typeface="+mn-cs"/>
              </a:rPr>
              <a:t>Salud</a:t>
            </a:r>
            <a:r>
              <a:rPr kumimoji="0" lang="en-US" sz="1100" b="0" i="0" u="none" strike="noStrike" kern="1200" cap="none" spc="0" normalizeH="0" baseline="0" noProof="0" dirty="0">
                <a:ln>
                  <a:noFill/>
                </a:ln>
                <a:solidFill>
                  <a:srgbClr val="005DAA"/>
                </a:solidFill>
                <a:effectLst/>
                <a:uLnTx/>
                <a:uFillTx/>
                <a:latin typeface="Calibri" panose="020F0502020204030204"/>
                <a:ea typeface="+mn-ea"/>
                <a:cs typeface="+mn-cs"/>
              </a:rPr>
              <a:t> y </a:t>
            </a:r>
            <a:r>
              <a:rPr kumimoji="0" lang="en-US" sz="1100" b="0" i="0" u="none" strike="noStrike" kern="1200" cap="none" spc="0" normalizeH="0" baseline="0" noProof="0" dirty="0" err="1">
                <a:ln>
                  <a:noFill/>
                </a:ln>
                <a:solidFill>
                  <a:srgbClr val="005DAA"/>
                </a:solidFill>
                <a:effectLst/>
                <a:uLnTx/>
                <a:uFillTx/>
                <a:latin typeface="Calibri" panose="020F0502020204030204"/>
                <a:ea typeface="+mn-ea"/>
                <a:cs typeface="+mn-cs"/>
              </a:rPr>
              <a:t>Servicios</a:t>
            </a:r>
            <a:r>
              <a:rPr kumimoji="0" lang="en-US" sz="1100" b="0" i="0" u="none" strike="noStrike" kern="1200" cap="none" spc="0" normalizeH="0" baseline="0" noProof="0" dirty="0">
                <a:ln>
                  <a:noFill/>
                </a:ln>
                <a:solidFill>
                  <a:srgbClr val="005DAA"/>
                </a:solidFill>
                <a:effectLst/>
                <a:uLnTx/>
                <a:uFillTx/>
                <a:latin typeface="Calibri" panose="020F0502020204030204"/>
                <a:ea typeface="+mn-ea"/>
                <a:cs typeface="+mn-cs"/>
              </a:rPr>
              <a:t> Humanos de Texas</a:t>
            </a:r>
          </a:p>
        </p:txBody>
      </p:sp>
    </p:spTree>
    <p:extLst>
      <p:ext uri="{BB962C8B-B14F-4D97-AF65-F5344CB8AC3E}">
        <p14:creationId xmlns:p14="http://schemas.microsoft.com/office/powerpoint/2010/main" val="1978888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6C12CC-7F5E-FBA4-6FFC-F317BDA88F1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14252" y="1940778"/>
            <a:ext cx="3809673" cy="2539782"/>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5276DAC3-81FF-734B-80F7-3050EA9FFD45}"/>
              </a:ext>
            </a:extLst>
          </p:cNvPr>
          <p:cNvSpPr>
            <a:spLocks noGrp="1"/>
          </p:cNvSpPr>
          <p:nvPr>
            <p:ph type="title"/>
          </p:nvPr>
        </p:nvSpPr>
        <p:spPr>
          <a:xfrm>
            <a:off x="646329" y="214833"/>
            <a:ext cx="10899355" cy="793214"/>
          </a:xfrm>
        </p:spPr>
        <p:txBody>
          <a:bodyPr/>
          <a:lstStyle/>
          <a:p>
            <a:pPr algn="ctr"/>
            <a:r>
              <a:rPr lang="en-US" dirty="0" err="1"/>
              <a:t>Involucrar</a:t>
            </a:r>
            <a:r>
              <a:rPr lang="en-US" dirty="0"/>
              <a:t> a </a:t>
            </a:r>
            <a:r>
              <a:rPr lang="en-US" dirty="0" err="1"/>
              <a:t>los</a:t>
            </a:r>
            <a:r>
              <a:rPr lang="en-US" dirty="0"/>
              <a:t> padres y la </a:t>
            </a:r>
            <a:r>
              <a:rPr lang="en-US" dirty="0" err="1"/>
              <a:t>familia</a:t>
            </a:r>
            <a:r>
              <a:rPr lang="en-US" dirty="0"/>
              <a:t> </a:t>
            </a:r>
            <a:r>
              <a:rPr lang="en-US" dirty="0" err="1"/>
              <a:t>en</a:t>
            </a:r>
            <a:r>
              <a:rPr lang="en-US" dirty="0"/>
              <a:t> </a:t>
            </a:r>
            <a:r>
              <a:rPr lang="en-US" dirty="0" err="1"/>
              <a:t>el</a:t>
            </a:r>
            <a:r>
              <a:rPr lang="en-US" dirty="0"/>
              <a:t> </a:t>
            </a:r>
            <a:r>
              <a:rPr lang="en-US" dirty="0" err="1"/>
              <a:t>apoyo</a:t>
            </a:r>
            <a:r>
              <a:rPr lang="en-US" dirty="0"/>
              <a:t> a la </a:t>
            </a:r>
            <a:r>
              <a:rPr lang="en-US" dirty="0" err="1"/>
              <a:t>lactancia</a:t>
            </a:r>
            <a:endParaRPr lang="en-US" dirty="0"/>
          </a:p>
        </p:txBody>
      </p:sp>
      <p:sp>
        <p:nvSpPr>
          <p:cNvPr id="5" name="Text Placeholder 4">
            <a:extLst>
              <a:ext uri="{FF2B5EF4-FFF2-40B4-BE49-F238E27FC236}">
                <a16:creationId xmlns:a16="http://schemas.microsoft.com/office/drawing/2014/main" id="{B4B6CC50-EE56-084D-915C-9C15E7F747DC}"/>
              </a:ext>
            </a:extLst>
          </p:cNvPr>
          <p:cNvSpPr>
            <a:spLocks noGrp="1"/>
          </p:cNvSpPr>
          <p:nvPr>
            <p:ph type="body" sz="quarter" idx="4294967295"/>
          </p:nvPr>
        </p:nvSpPr>
        <p:spPr>
          <a:xfrm>
            <a:off x="646329" y="1816298"/>
            <a:ext cx="5847786" cy="3225403"/>
          </a:xfrm>
        </p:spPr>
        <p:txBody>
          <a:bodyPr anchor="ctr"/>
          <a:lstStyle/>
          <a:p>
            <a:r>
              <a:rPr lang="en-US" sz="2000" dirty="0">
                <a:solidFill>
                  <a:schemeClr val="tx2"/>
                </a:solidFill>
                <a:latin typeface="Fira Sans"/>
                <a:ea typeface="Fira Sans" panose="020B0503050000020004" pitchFamily="34" charset="0"/>
                <a:cs typeface="Calibri"/>
              </a:rPr>
              <a:t>Los padres, parejas y </a:t>
            </a:r>
            <a:r>
              <a:rPr lang="en-US" sz="2000" dirty="0" err="1">
                <a:solidFill>
                  <a:schemeClr val="tx2"/>
                </a:solidFill>
                <a:latin typeface="Fira Sans"/>
                <a:ea typeface="Fira Sans" panose="020B0503050000020004" pitchFamily="34" charset="0"/>
                <a:cs typeface="Calibri"/>
              </a:rPr>
              <a:t>familiares</a:t>
            </a:r>
            <a:r>
              <a:rPr lang="en-US" sz="2000" dirty="0">
                <a:solidFill>
                  <a:schemeClr val="tx2"/>
                </a:solidFill>
                <a:latin typeface="Fira Sans"/>
                <a:ea typeface="Fira Sans" panose="020B0503050000020004" pitchFamily="34" charset="0"/>
                <a:cs typeface="Calibri"/>
              </a:rPr>
              <a:t> son clave para </a:t>
            </a:r>
            <a:r>
              <a:rPr lang="en-US" sz="2000" dirty="0" err="1">
                <a:solidFill>
                  <a:schemeClr val="tx2"/>
                </a:solidFill>
                <a:latin typeface="Fira Sans"/>
                <a:ea typeface="Fira Sans" panose="020B0503050000020004" pitchFamily="34" charset="0"/>
                <a:cs typeface="Calibri"/>
              </a:rPr>
              <a:t>el</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éxito</a:t>
            </a:r>
            <a:r>
              <a:rPr lang="en-US" sz="2000" dirty="0">
                <a:solidFill>
                  <a:schemeClr val="tx2"/>
                </a:solidFill>
                <a:latin typeface="Fira Sans"/>
                <a:ea typeface="Fira Sans" panose="020B0503050000020004" pitchFamily="34" charset="0"/>
                <a:cs typeface="Calibri"/>
              </a:rPr>
              <a:t> de la </a:t>
            </a:r>
            <a:r>
              <a:rPr lang="en-US" sz="2000" dirty="0" err="1">
                <a:solidFill>
                  <a:schemeClr val="tx2"/>
                </a:solidFill>
                <a:latin typeface="Fira Sans"/>
                <a:ea typeface="Fira Sans" panose="020B0503050000020004" pitchFamily="34" charset="0"/>
                <a:cs typeface="Calibri"/>
              </a:rPr>
              <a:t>lactancia</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Involucrarlos</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en</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el</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proceso</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ayuda</a:t>
            </a:r>
            <a:r>
              <a:rPr lang="en-US" sz="2000" dirty="0">
                <a:solidFill>
                  <a:schemeClr val="tx2"/>
                </a:solidFill>
                <a:latin typeface="Fira Sans"/>
                <a:ea typeface="Fira Sans" panose="020B0503050000020004" pitchFamily="34" charset="0"/>
                <a:cs typeface="Calibri"/>
              </a:rPr>
              <a:t> a </a:t>
            </a:r>
            <a:r>
              <a:rPr lang="en-US" sz="2000" dirty="0" err="1">
                <a:solidFill>
                  <a:schemeClr val="tx2"/>
                </a:solidFill>
                <a:latin typeface="Fira Sans"/>
                <a:ea typeface="Fira Sans" panose="020B0503050000020004" pitchFamily="34" charset="0"/>
                <a:cs typeface="Calibri"/>
              </a:rPr>
              <a:t>fortalecer</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el</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círculo</a:t>
            </a:r>
            <a:r>
              <a:rPr lang="en-US" sz="2000" dirty="0">
                <a:solidFill>
                  <a:schemeClr val="tx2"/>
                </a:solidFill>
                <a:latin typeface="Fira Sans"/>
                <a:ea typeface="Fira Sans" panose="020B0503050000020004" pitchFamily="34" charset="0"/>
                <a:cs typeface="Calibri"/>
              </a:rPr>
              <a:t> </a:t>
            </a:r>
            <a:r>
              <a:rPr lang="en-US" sz="2000" dirty="0" err="1">
                <a:solidFill>
                  <a:schemeClr val="tx2"/>
                </a:solidFill>
                <a:latin typeface="Fira Sans"/>
                <a:ea typeface="Fira Sans" panose="020B0503050000020004" pitchFamily="34" charset="0"/>
                <a:cs typeface="Calibri"/>
              </a:rPr>
              <a:t>inmediato</a:t>
            </a:r>
            <a:r>
              <a:rPr lang="en-US" sz="2000" dirty="0">
                <a:solidFill>
                  <a:schemeClr val="tx2"/>
                </a:solidFill>
                <a:latin typeface="Fira Sans"/>
                <a:ea typeface="Fira Sans" panose="020B0503050000020004" pitchFamily="34" charset="0"/>
                <a:cs typeface="Calibri"/>
              </a:rPr>
              <a:t> de </a:t>
            </a:r>
            <a:r>
              <a:rPr lang="en-US" sz="2000" dirty="0" err="1">
                <a:solidFill>
                  <a:schemeClr val="tx2"/>
                </a:solidFill>
                <a:latin typeface="Fira Sans"/>
                <a:ea typeface="Fira Sans" panose="020B0503050000020004" pitchFamily="34" charset="0"/>
                <a:cs typeface="Calibri"/>
              </a:rPr>
              <a:t>apoyo</a:t>
            </a:r>
            <a:r>
              <a:rPr lang="en-US" sz="2000" dirty="0">
                <a:solidFill>
                  <a:schemeClr val="tx2"/>
                </a:solidFill>
                <a:latin typeface="Fira Sans"/>
                <a:ea typeface="Fira Sans" panose="020B0503050000020004" pitchFamily="34" charset="0"/>
                <a:cs typeface="Calibri"/>
              </a:rPr>
              <a:t> de la </a:t>
            </a:r>
            <a:r>
              <a:rPr lang="en-US" sz="2000" dirty="0" err="1">
                <a:solidFill>
                  <a:schemeClr val="tx2"/>
                </a:solidFill>
                <a:latin typeface="Fira Sans"/>
                <a:ea typeface="Fira Sans" panose="020B0503050000020004" pitchFamily="34" charset="0"/>
                <a:cs typeface="Calibri"/>
              </a:rPr>
              <a:t>madre</a:t>
            </a:r>
            <a:r>
              <a:rPr lang="en-US" sz="2000" dirty="0">
                <a:solidFill>
                  <a:schemeClr val="tx2"/>
                </a:solidFill>
                <a:latin typeface="Fira Sans"/>
                <a:ea typeface="Fira Sans" panose="020B0503050000020004" pitchFamily="34" charset="0"/>
                <a:cs typeface="Calibri"/>
              </a:rPr>
              <a:t>.</a:t>
            </a:r>
          </a:p>
          <a:p>
            <a:endParaRPr lang="en-US" sz="2000" b="1" dirty="0">
              <a:solidFill>
                <a:schemeClr val="tx2"/>
              </a:solidFill>
              <a:latin typeface="Fira Sans" panose="020B0503050000020004" pitchFamily="34" charset="0"/>
              <a:ea typeface="Fira Sans ExtraBold" panose="020B0503050000020004" pitchFamily="34" charset="0"/>
            </a:endParaRPr>
          </a:p>
          <a:p>
            <a:r>
              <a:rPr lang="en-US" sz="2000" dirty="0">
                <a:solidFill>
                  <a:schemeClr val="tx2"/>
                </a:solidFill>
                <a:latin typeface="Fira Sans"/>
                <a:ea typeface="Fira Sans ExtraBold" panose="020B0503050000020004" pitchFamily="34" charset="0"/>
                <a:cs typeface="Calibri"/>
              </a:rPr>
              <a:t>Para </a:t>
            </a:r>
            <a:r>
              <a:rPr lang="en-US" sz="2000" dirty="0" err="1">
                <a:solidFill>
                  <a:schemeClr val="tx2"/>
                </a:solidFill>
                <a:latin typeface="Fira Sans"/>
                <a:ea typeface="Fira Sans ExtraBold" panose="020B0503050000020004" pitchFamily="34" charset="0"/>
                <a:cs typeface="Calibri"/>
              </a:rPr>
              <a:t>obtener</a:t>
            </a:r>
            <a:r>
              <a:rPr lang="en-US" sz="2000" dirty="0">
                <a:solidFill>
                  <a:schemeClr val="tx2"/>
                </a:solidFill>
                <a:latin typeface="Fira Sans"/>
                <a:ea typeface="Fira Sans ExtraBold" panose="020B0503050000020004" pitchFamily="34" charset="0"/>
                <a:cs typeface="Calibri"/>
              </a:rPr>
              <a:t> </a:t>
            </a:r>
            <a:r>
              <a:rPr lang="en-US" sz="2000" dirty="0" err="1">
                <a:solidFill>
                  <a:schemeClr val="tx2"/>
                </a:solidFill>
                <a:latin typeface="Fira Sans"/>
                <a:ea typeface="Fira Sans ExtraBold" panose="020B0503050000020004" pitchFamily="34" charset="0"/>
                <a:cs typeface="Calibri"/>
              </a:rPr>
              <a:t>más</a:t>
            </a:r>
            <a:r>
              <a:rPr lang="en-US" sz="2000" dirty="0">
                <a:solidFill>
                  <a:schemeClr val="tx2"/>
                </a:solidFill>
                <a:latin typeface="Fira Sans"/>
                <a:ea typeface="Fira Sans ExtraBold" panose="020B0503050000020004" pitchFamily="34" charset="0"/>
                <a:cs typeface="Calibri"/>
              </a:rPr>
              <a:t> </a:t>
            </a:r>
            <a:r>
              <a:rPr lang="en-US" sz="2000" dirty="0" err="1">
                <a:solidFill>
                  <a:schemeClr val="tx2"/>
                </a:solidFill>
                <a:latin typeface="Fira Sans"/>
                <a:ea typeface="Fira Sans ExtraBold" panose="020B0503050000020004" pitchFamily="34" charset="0"/>
                <a:cs typeface="Calibri"/>
              </a:rPr>
              <a:t>información</a:t>
            </a:r>
            <a:r>
              <a:rPr lang="en-US" sz="2000" dirty="0">
                <a:solidFill>
                  <a:schemeClr val="tx2"/>
                </a:solidFill>
                <a:latin typeface="Fira Sans"/>
                <a:ea typeface="Fira Sans ExtraBold" panose="020B0503050000020004" pitchFamily="34" charset="0"/>
                <a:cs typeface="Calibri"/>
              </a:rPr>
              <a:t> </a:t>
            </a:r>
            <a:r>
              <a:rPr lang="en-US" sz="2000" dirty="0" err="1">
                <a:solidFill>
                  <a:schemeClr val="tx2"/>
                </a:solidFill>
                <a:latin typeface="Fira Sans"/>
                <a:ea typeface="Fira Sans ExtraBold" panose="020B0503050000020004" pitchFamily="34" charset="0"/>
                <a:cs typeface="Calibri"/>
              </a:rPr>
              <a:t>sobre</a:t>
            </a:r>
            <a:r>
              <a:rPr lang="en-US" sz="2000" dirty="0">
                <a:solidFill>
                  <a:schemeClr val="tx2"/>
                </a:solidFill>
                <a:latin typeface="Fira Sans"/>
                <a:ea typeface="Fira Sans ExtraBold" panose="020B0503050000020004" pitchFamily="34" charset="0"/>
                <a:cs typeface="Calibri"/>
              </a:rPr>
              <a:t> </a:t>
            </a:r>
            <a:r>
              <a:rPr lang="en-US" sz="2000" dirty="0" err="1">
                <a:solidFill>
                  <a:schemeClr val="tx2"/>
                </a:solidFill>
                <a:latin typeface="Fira Sans"/>
                <a:ea typeface="Fira Sans ExtraBold" panose="020B0503050000020004" pitchFamily="34" charset="0"/>
                <a:cs typeface="Calibri"/>
              </a:rPr>
              <a:t>cómo</a:t>
            </a:r>
            <a:r>
              <a:rPr lang="en-US" sz="2000" dirty="0">
                <a:solidFill>
                  <a:schemeClr val="tx2"/>
                </a:solidFill>
                <a:latin typeface="Fira Sans"/>
                <a:ea typeface="Fira Sans ExtraBold" panose="020B0503050000020004" pitchFamily="34" charset="0"/>
                <a:cs typeface="Calibri"/>
              </a:rPr>
              <a:t> </a:t>
            </a:r>
            <a:r>
              <a:rPr lang="en-US" sz="2000" dirty="0" err="1">
                <a:solidFill>
                  <a:schemeClr val="tx2"/>
                </a:solidFill>
                <a:latin typeface="Fira Sans"/>
                <a:ea typeface="Fira Sans ExtraBold" panose="020B0503050000020004" pitchFamily="34" charset="0"/>
                <a:cs typeface="Calibri"/>
              </a:rPr>
              <a:t>involucrar</a:t>
            </a:r>
            <a:r>
              <a:rPr lang="en-US" sz="2000" dirty="0">
                <a:solidFill>
                  <a:schemeClr val="tx2"/>
                </a:solidFill>
                <a:latin typeface="Fira Sans"/>
                <a:ea typeface="Fira Sans ExtraBold" panose="020B0503050000020004" pitchFamily="34" charset="0"/>
                <a:cs typeface="Calibri"/>
              </a:rPr>
              <a:t> a </a:t>
            </a:r>
            <a:r>
              <a:rPr lang="en-US" sz="2000" dirty="0" err="1">
                <a:solidFill>
                  <a:schemeClr val="tx2"/>
                </a:solidFill>
                <a:latin typeface="Fira Sans"/>
                <a:ea typeface="Fira Sans ExtraBold" panose="020B0503050000020004" pitchFamily="34" charset="0"/>
                <a:cs typeface="Calibri"/>
              </a:rPr>
              <a:t>los</a:t>
            </a:r>
            <a:r>
              <a:rPr lang="en-US" sz="2000" dirty="0">
                <a:solidFill>
                  <a:schemeClr val="tx2"/>
                </a:solidFill>
                <a:latin typeface="Fira Sans"/>
                <a:ea typeface="Fira Sans ExtraBold" panose="020B0503050000020004" pitchFamily="34" charset="0"/>
                <a:cs typeface="Calibri"/>
              </a:rPr>
              <a:t> padres </a:t>
            </a:r>
            <a:r>
              <a:rPr lang="en-US" sz="2000" dirty="0" err="1">
                <a:solidFill>
                  <a:schemeClr val="tx2"/>
                </a:solidFill>
                <a:latin typeface="Fira Sans"/>
                <a:ea typeface="Fira Sans ExtraBold" panose="020B0503050000020004" pitchFamily="34" charset="0"/>
                <a:cs typeface="Calibri"/>
              </a:rPr>
              <a:t>en</a:t>
            </a:r>
            <a:r>
              <a:rPr lang="en-US" sz="2000" dirty="0">
                <a:solidFill>
                  <a:schemeClr val="tx2"/>
                </a:solidFill>
                <a:latin typeface="Fira Sans"/>
                <a:ea typeface="Fira Sans ExtraBold" panose="020B0503050000020004" pitchFamily="34" charset="0"/>
                <a:cs typeface="Calibri"/>
              </a:rPr>
              <a:t> sus </a:t>
            </a:r>
            <a:r>
              <a:rPr lang="en-US" sz="2000" dirty="0" err="1">
                <a:solidFill>
                  <a:schemeClr val="tx2"/>
                </a:solidFill>
                <a:latin typeface="Fira Sans"/>
                <a:ea typeface="Fira Sans ExtraBold" panose="020B0503050000020004" pitchFamily="34" charset="0"/>
                <a:cs typeface="Calibri"/>
              </a:rPr>
              <a:t>programas</a:t>
            </a:r>
            <a:r>
              <a:rPr lang="en-US" sz="2000" dirty="0">
                <a:solidFill>
                  <a:schemeClr val="tx2"/>
                </a:solidFill>
                <a:latin typeface="Fira Sans"/>
                <a:ea typeface="Fira Sans ExtraBold" panose="020B0503050000020004" pitchFamily="34" charset="0"/>
                <a:cs typeface="Calibri"/>
              </a:rPr>
              <a:t>, </a:t>
            </a:r>
            <a:r>
              <a:rPr lang="en-US" sz="2000" dirty="0" err="1">
                <a:solidFill>
                  <a:schemeClr val="tx2"/>
                </a:solidFill>
                <a:latin typeface="Fira Sans"/>
                <a:ea typeface="Fira Sans ExtraBold" panose="020B0503050000020004" pitchFamily="34" charset="0"/>
                <a:cs typeface="Calibri"/>
              </a:rPr>
              <a:t>visite</a:t>
            </a:r>
            <a:r>
              <a:rPr lang="en-US" sz="2000" dirty="0">
                <a:solidFill>
                  <a:schemeClr val="tx2"/>
                </a:solidFill>
                <a:latin typeface="Fira Sans"/>
                <a:ea typeface="Fira Sans ExtraBold" panose="020B0503050000020004" pitchFamily="34" charset="0"/>
                <a:cs typeface="Calibri"/>
              </a:rPr>
              <a:t>:</a:t>
            </a:r>
          </a:p>
          <a:p>
            <a:r>
              <a:rPr lang="en-US" sz="2000" b="1" dirty="0" err="1">
                <a:solidFill>
                  <a:schemeClr val="tx2"/>
                </a:solidFill>
                <a:latin typeface="Fira Sans"/>
                <a:ea typeface="Fira Sans ExtraBold" panose="020B0503050000020004" pitchFamily="34" charset="0"/>
                <a:cs typeface="Calibri"/>
              </a:rPr>
              <a:t>fatherhood.gov</a:t>
            </a:r>
            <a:endParaRPr lang="en-US" sz="2000" b="1" dirty="0">
              <a:solidFill>
                <a:schemeClr val="tx2"/>
              </a:solidFill>
              <a:latin typeface="Fira Sans"/>
              <a:ea typeface="Fira Sans ExtraBold" panose="020B0503050000020004" pitchFamily="34" charset="0"/>
              <a:cs typeface="Calibri"/>
            </a:endParaRPr>
          </a:p>
        </p:txBody>
      </p:sp>
      <p:sp>
        <p:nvSpPr>
          <p:cNvPr id="7" name="Graphic 19">
            <a:extLst>
              <a:ext uri="{FF2B5EF4-FFF2-40B4-BE49-F238E27FC236}">
                <a16:creationId xmlns:a16="http://schemas.microsoft.com/office/drawing/2014/main" id="{08C63871-C2A7-3442-9BB6-4A70DDD61678}"/>
              </a:ext>
            </a:extLst>
          </p:cNvPr>
          <p:cNvSpPr/>
          <p:nvPr/>
        </p:nvSpPr>
        <p:spPr>
          <a:xfrm>
            <a:off x="6571966" y="4423410"/>
            <a:ext cx="4103654" cy="885976"/>
          </a:xfrm>
          <a:prstGeom prst="roundRect">
            <a:avLst>
              <a:gd name="adj" fmla="val 50000"/>
            </a:avLst>
          </a:prstGeom>
          <a:solidFill>
            <a:schemeClr val="accent6"/>
          </a:solidFill>
          <a:ln w="0" cap="flat">
            <a:noFill/>
            <a:prstDash val="solid"/>
            <a:miter/>
          </a:ln>
        </p:spPr>
        <p:txBody>
          <a:bodyPr lIns="756000" rIns="61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mn-cs"/>
                <a:hlinkClick r:id="rId4">
                  <a:extLst>
                    <a:ext uri="{A12FA001-AC4F-418D-AE19-62706E023703}">
                      <ahyp:hlinkClr xmlns:ahyp="http://schemas.microsoft.com/office/drawing/2018/hyperlinkcolor" val="tx"/>
                    </a:ext>
                  </a:extLst>
                </a:hlinkClick>
              </a:rPr>
              <a:t>Consulte</a:t>
            </a:r>
            <a:r>
              <a:rPr kumimoji="0" lang="en-US" sz="16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mn-cs"/>
                <a:hlinkClick r:id="rId4">
                  <a:extLst>
                    <a:ext uri="{A12FA001-AC4F-418D-AE19-62706E023703}">
                      <ahyp:hlinkClr xmlns:ahyp="http://schemas.microsoft.com/office/drawing/2018/hyperlinkcolor" val="tx"/>
                    </a:ext>
                  </a:extLst>
                </a:hlinkClick>
              </a:rPr>
              <a:t> </a:t>
            </a:r>
            <a:r>
              <a:rPr kumimoji="0" lang="en-US" sz="16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mn-cs"/>
                <a:hlinkClick r:id="rId4">
                  <a:extLst>
                    <a:ext uri="{A12FA001-AC4F-418D-AE19-62706E023703}">
                      <ahyp:hlinkClr xmlns:ahyp="http://schemas.microsoft.com/office/drawing/2018/hyperlinkcolor" val="tx"/>
                    </a:ext>
                  </a:extLst>
                </a:hlinkClick>
              </a:rPr>
              <a:t>este</a:t>
            </a:r>
            <a:r>
              <a:rPr kumimoji="0" lang="en-US" sz="16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mn-cs"/>
                <a:hlinkClick r:id="rId4">
                  <a:extLst>
                    <a:ext uri="{A12FA001-AC4F-418D-AE19-62706E023703}">
                      <ahyp:hlinkClr xmlns:ahyp="http://schemas.microsoft.com/office/drawing/2018/hyperlinkcolor" val="tx"/>
                    </a:ext>
                  </a:extLst>
                </a:hlinkClick>
              </a:rPr>
              <a:t> </a:t>
            </a:r>
            <a:r>
              <a:rPr kumimoji="0" lang="en-US" sz="16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mn-cs"/>
                <a:hlinkClick r:id="rId4">
                  <a:extLst>
                    <a:ext uri="{A12FA001-AC4F-418D-AE19-62706E023703}">
                      <ahyp:hlinkClr xmlns:ahyp="http://schemas.microsoft.com/office/drawing/2018/hyperlinkcolor" val="tx"/>
                    </a:ext>
                  </a:extLst>
                </a:hlinkClick>
              </a:rPr>
              <a:t>programa</a:t>
            </a:r>
            <a:r>
              <a:rPr kumimoji="0" lang="en-US" sz="16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mn-cs"/>
                <a:hlinkClick r:id="rId4">
                  <a:extLst>
                    <a:ext uri="{A12FA001-AC4F-418D-AE19-62706E023703}">
                      <ahyp:hlinkClr xmlns:ahyp="http://schemas.microsoft.com/office/drawing/2018/hyperlinkcolor" val="tx"/>
                    </a:ext>
                  </a:extLst>
                </a:hlinkClick>
              </a:rPr>
              <a:t> de </a:t>
            </a:r>
            <a:r>
              <a:rPr kumimoji="0" lang="en-US" sz="16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mn-cs"/>
                <a:hlinkClick r:id="rId4">
                  <a:extLst>
                    <a:ext uri="{A12FA001-AC4F-418D-AE19-62706E023703}">
                      <ahyp:hlinkClr xmlns:ahyp="http://schemas.microsoft.com/office/drawing/2018/hyperlinkcolor" val="tx"/>
                    </a:ext>
                  </a:extLst>
                </a:hlinkClick>
              </a:rPr>
              <a:t>paternidad</a:t>
            </a:r>
            <a:r>
              <a:rPr kumimoji="0" lang="en-US" sz="16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mn-cs"/>
                <a:hlinkClick r:id="rId4">
                  <a:extLst>
                    <a:ext uri="{A12FA001-AC4F-418D-AE19-62706E023703}">
                      <ahyp:hlinkClr xmlns:ahyp="http://schemas.microsoft.com/office/drawing/2018/hyperlinkcolor" val="tx"/>
                    </a:ext>
                  </a:extLst>
                </a:hlinkClick>
              </a:rPr>
              <a:t> </a:t>
            </a:r>
            <a:r>
              <a:rPr kumimoji="0" lang="en-US" sz="1600" b="1" i="0" u="sng" strike="noStrike" kern="1200" cap="none" spc="0" normalizeH="0" baseline="0" noProof="0" dirty="0" err="1">
                <a:ln>
                  <a:noFill/>
                </a:ln>
                <a:solidFill>
                  <a:schemeClr val="bg1"/>
                </a:solidFill>
                <a:effectLst/>
                <a:uLnTx/>
                <a:uFillTx/>
                <a:latin typeface="Fira Sans ExtraBold" panose="020B0503050000020004" pitchFamily="34" charset="0"/>
                <a:ea typeface="Fira Sans ExtraBold" panose="020B0503050000020004" pitchFamily="34" charset="0"/>
                <a:cs typeface="+mn-cs"/>
                <a:hlinkClick r:id="rId4">
                  <a:extLst>
                    <a:ext uri="{A12FA001-AC4F-418D-AE19-62706E023703}">
                      <ahyp:hlinkClr xmlns:ahyp="http://schemas.microsoft.com/office/drawing/2018/hyperlinkcolor" val="tx"/>
                    </a:ext>
                  </a:extLst>
                </a:hlinkClick>
              </a:rPr>
              <a:t>en</a:t>
            </a:r>
            <a:r>
              <a:rPr kumimoji="0" lang="en-US" sz="16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mn-cs"/>
                <a:hlinkClick r:id="rId4">
                  <a:extLst>
                    <a:ext uri="{A12FA001-AC4F-418D-AE19-62706E023703}">
                      <ahyp:hlinkClr xmlns:ahyp="http://schemas.microsoft.com/office/drawing/2018/hyperlinkcolor" val="tx"/>
                    </a:ext>
                  </a:extLst>
                </a:hlinkClick>
              </a:rPr>
              <a:t> Texas</a:t>
            </a:r>
            <a:endParaRPr kumimoji="0" lang="en-US" sz="1600" b="1" i="0" u="sng" strike="noStrike" kern="1200" cap="none" spc="0" normalizeH="0" baseline="0" noProof="0" dirty="0">
              <a:ln>
                <a:noFill/>
              </a:ln>
              <a:solidFill>
                <a:schemeClr val="bg1"/>
              </a:solidFill>
              <a:effectLst/>
              <a:uLnTx/>
              <a:uFillTx/>
              <a:latin typeface="Fira Sans ExtraBold" panose="020B0503050000020004" pitchFamily="34" charset="0"/>
              <a:ea typeface="Fira Sans ExtraBold" panose="020B0503050000020004" pitchFamily="34" charset="0"/>
              <a:cs typeface="+mn-cs"/>
            </a:endParaRPr>
          </a:p>
        </p:txBody>
      </p:sp>
      <p:pic>
        <p:nvPicPr>
          <p:cNvPr id="6" name="Picture 5">
            <a:extLst>
              <a:ext uri="{FF2B5EF4-FFF2-40B4-BE49-F238E27FC236}">
                <a16:creationId xmlns:a16="http://schemas.microsoft.com/office/drawing/2014/main" id="{58D53270-07A0-5047-B2F3-3531B81FAA8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7604" y="4203571"/>
            <a:ext cx="1342346" cy="1342346"/>
          </a:xfrm>
          <a:prstGeom prst="rect">
            <a:avLst/>
          </a:prstGeom>
        </p:spPr>
      </p:pic>
    </p:spTree>
    <p:extLst>
      <p:ext uri="{BB962C8B-B14F-4D97-AF65-F5344CB8AC3E}">
        <p14:creationId xmlns:p14="http://schemas.microsoft.com/office/powerpoint/2010/main" val="3473732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08C4E9-1784-5C48-0C8A-2EB7F22013DF}"/>
              </a:ext>
            </a:extLst>
          </p:cNvPr>
          <p:cNvSpPr txBox="1">
            <a:spLocks noGrp="1"/>
          </p:cNvSpPr>
          <p:nvPr>
            <p:ph type="title" idx="4294967295"/>
          </p:nvPr>
        </p:nvSpPr>
        <p:spPr>
          <a:xfrm>
            <a:off x="831859" y="542441"/>
            <a:ext cx="4040588" cy="528492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514312" rtl="0" eaLnBrk="1" latinLnBrk="0" hangingPunct="1">
              <a:lnSpc>
                <a:spcPct val="90000"/>
              </a:lnSpc>
              <a:spcBef>
                <a:spcPct val="0"/>
              </a:spcBef>
              <a:buNone/>
              <a:defRPr sz="4400" b="0" i="0" kern="1200">
                <a:solidFill>
                  <a:schemeClr val="bg2"/>
                </a:solidFill>
                <a:latin typeface="Fira Sans Medium" panose="020B0503050000020004" pitchFamily="34" charset="0"/>
                <a:ea typeface="+mj-ea"/>
                <a:cs typeface="Calibri" panose="020F0502020204030204" pitchFamily="34" charset="0"/>
              </a:defRPr>
            </a:lvl1pPr>
          </a:lstStyle>
          <a:p>
            <a:pPr marL="0" marR="0" lvl="0" indent="0" algn="ctr" defTabSz="514312"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Fira Sans ExtraBold" panose="020B0503050000020004" pitchFamily="34" charset="0"/>
                <a:ea typeface="Fira Sans ExtraBold" panose="020B0503050000020004" pitchFamily="34" charset="0"/>
                <a:cs typeface="Calibri" panose="020F0502020204030204" pitchFamily="34" charset="0"/>
              </a:rPr>
              <a:t>¡Gracias!</a:t>
            </a:r>
            <a:endParaRPr kumimoji="0" lang="en-US" sz="4400" b="1" i="0" u="none" strike="noStrike" kern="1200" cap="none" spc="0" normalizeH="0" baseline="0" noProof="0" dirty="0">
              <a:ln>
                <a:noFill/>
              </a:ln>
              <a:solidFill>
                <a:schemeClr val="tx2"/>
              </a:solidFill>
              <a:effectLst/>
              <a:uLnTx/>
              <a:uFillTx/>
              <a:latin typeface="Fira Sans ExtraBold" panose="020B0503050000020004" pitchFamily="34" charset="0"/>
              <a:ea typeface="Fira Sans ExtraBold" panose="020B0503050000020004" pitchFamily="34" charset="0"/>
              <a:cs typeface="Calibri" panose="020F0502020204030204" pitchFamily="34" charset="0"/>
            </a:endParaRPr>
          </a:p>
        </p:txBody>
      </p:sp>
    </p:spTree>
    <p:extLst>
      <p:ext uri="{BB962C8B-B14F-4D97-AF65-F5344CB8AC3E}">
        <p14:creationId xmlns:p14="http://schemas.microsoft.com/office/powerpoint/2010/main" val="406633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39F052F9-95A2-3A76-8C15-907C97917F6A}"/>
              </a:ext>
            </a:extLst>
          </p:cNvPr>
          <p:cNvSpPr>
            <a:spLocks noGrp="1"/>
          </p:cNvSpPr>
          <p:nvPr>
            <p:ph type="title"/>
          </p:nvPr>
        </p:nvSpPr>
        <p:spPr/>
        <p:txBody>
          <a:bodyPr/>
          <a:lstStyle/>
          <a:p>
            <a:r>
              <a:rPr lang="en-US" b="1" dirty="0" err="1"/>
              <a:t>Mujeres</a:t>
            </a:r>
            <a:r>
              <a:rPr lang="en-US" b="1" dirty="0"/>
              <a:t> que </a:t>
            </a:r>
            <a:r>
              <a:rPr lang="en-US" b="1" dirty="0" err="1"/>
              <a:t>alguna</a:t>
            </a:r>
            <a:r>
              <a:rPr lang="en-US" b="1" dirty="0"/>
              <a:t> </a:t>
            </a:r>
            <a:r>
              <a:rPr lang="en-US" b="1" dirty="0" err="1"/>
              <a:t>vez</a:t>
            </a:r>
            <a:r>
              <a:rPr lang="en-US" b="1" dirty="0"/>
              <a:t>* </a:t>
            </a:r>
            <a:r>
              <a:rPr lang="en-US" b="1" dirty="0" err="1"/>
              <a:t>amamantaron</a:t>
            </a:r>
            <a:r>
              <a:rPr lang="en-US" b="1" dirty="0"/>
              <a:t> a </a:t>
            </a:r>
            <a:r>
              <a:rPr lang="en-US" b="1" dirty="0" err="1"/>
              <a:t>su</a:t>
            </a:r>
            <a:r>
              <a:rPr lang="en-US" b="1" dirty="0"/>
              <a:t> </a:t>
            </a:r>
            <a:r>
              <a:rPr lang="en-US" b="1" dirty="0" err="1"/>
              <a:t>bebé</a:t>
            </a:r>
            <a:endParaRPr lang="en-US" b="1" dirty="0"/>
          </a:p>
        </p:txBody>
      </p:sp>
      <p:graphicFrame>
        <p:nvGraphicFramePr>
          <p:cNvPr id="17" name="Chart 16" descr="Graph depicting varying rates of breastfeeding among Non-Hispanic Black, Hispanic, Non-Hispanic White, and Non-Hispanic Other racial/ ethnic groups.">
            <a:extLst>
              <a:ext uri="{FF2B5EF4-FFF2-40B4-BE49-F238E27FC236}">
                <a16:creationId xmlns:a16="http://schemas.microsoft.com/office/drawing/2014/main" id="{3916A979-562C-53AA-4F22-F0E7621ADD8A}"/>
              </a:ext>
            </a:extLst>
          </p:cNvPr>
          <p:cNvGraphicFramePr/>
          <p:nvPr>
            <p:extLst>
              <p:ext uri="{D42A27DB-BD31-4B8C-83A1-F6EECF244321}">
                <p14:modId xmlns:p14="http://schemas.microsoft.com/office/powerpoint/2010/main" val="958169508"/>
              </p:ext>
            </p:extLst>
          </p:nvPr>
        </p:nvGraphicFramePr>
        <p:xfrm>
          <a:off x="646329" y="1327912"/>
          <a:ext cx="10899355" cy="43450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DFE4310-AF9E-C269-7E3B-74D867D7532C}"/>
              </a:ext>
            </a:extLst>
          </p:cNvPr>
          <p:cNvSpPr txBox="1"/>
          <p:nvPr/>
        </p:nvSpPr>
        <p:spPr>
          <a:xfrm>
            <a:off x="0" y="5835735"/>
            <a:ext cx="846060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Sistema de </a:t>
            </a:r>
            <a:r>
              <a:rPr lang="en-US" sz="1050" dirty="0" err="1"/>
              <a:t>Monitoreo</a:t>
            </a:r>
            <a:r>
              <a:rPr lang="en-US" sz="1050" dirty="0"/>
              <a:t> de </a:t>
            </a:r>
            <a:r>
              <a:rPr lang="en-US" sz="1050" dirty="0" err="1"/>
              <a:t>Evaluación</a:t>
            </a:r>
            <a:r>
              <a:rPr lang="en-US" sz="1050" dirty="0"/>
              <a:t> de </a:t>
            </a:r>
            <a:r>
              <a:rPr lang="en-US" sz="1050" dirty="0" err="1"/>
              <a:t>Riesgo</a:t>
            </a:r>
            <a:r>
              <a:rPr lang="en-US" sz="1050" dirty="0"/>
              <a:t> del </a:t>
            </a:r>
            <a:r>
              <a:rPr lang="en-US" sz="1050" dirty="0" err="1"/>
              <a:t>Embarazo</a:t>
            </a:r>
            <a:r>
              <a:rPr lang="en-US" sz="1050" dirty="0"/>
              <a:t> (PRAMS) del CDC, Texas, 2012–2020</a:t>
            </a:r>
          </a:p>
          <a:p>
            <a:r>
              <a:rPr lang="en-US" sz="1050" i="1" dirty="0"/>
              <a:t>Se </a:t>
            </a:r>
            <a:r>
              <a:rPr lang="en-US" sz="1050" i="1" dirty="0" err="1"/>
              <a:t>refiere</a:t>
            </a:r>
            <a:r>
              <a:rPr lang="en-US" sz="1050" i="1" dirty="0"/>
              <a:t> al </a:t>
            </a:r>
            <a:r>
              <a:rPr lang="en-US" sz="1050" i="1" dirty="0" err="1"/>
              <a:t>porcentaje</a:t>
            </a:r>
            <a:r>
              <a:rPr lang="en-US" sz="1050" i="1" dirty="0"/>
              <a:t> de </a:t>
            </a:r>
            <a:r>
              <a:rPr lang="en-US" sz="1050" i="1" dirty="0" err="1"/>
              <a:t>bebés</a:t>
            </a:r>
            <a:r>
              <a:rPr lang="en-US" sz="1050" i="1" dirty="0"/>
              <a:t> que </a:t>
            </a:r>
            <a:r>
              <a:rPr lang="en-US" sz="1050" i="1" dirty="0" err="1"/>
              <a:t>recibieron</a:t>
            </a:r>
            <a:r>
              <a:rPr lang="en-US" sz="1050" i="1" dirty="0"/>
              <a:t> leche </a:t>
            </a:r>
            <a:r>
              <a:rPr lang="en-US" sz="1050" i="1" dirty="0" err="1"/>
              <a:t>materna</a:t>
            </a:r>
            <a:r>
              <a:rPr lang="en-US" sz="1050" i="1" dirty="0"/>
              <a:t>, </a:t>
            </a:r>
            <a:r>
              <a:rPr lang="en-US" sz="1050" i="1" dirty="0" err="1"/>
              <a:t>aunque</a:t>
            </a:r>
            <a:r>
              <a:rPr lang="en-US" sz="1050" i="1" dirty="0"/>
              <a:t> </a:t>
            </a:r>
            <a:r>
              <a:rPr lang="en-US" sz="1050" i="1" dirty="0" err="1"/>
              <a:t>haya</a:t>
            </a:r>
            <a:r>
              <a:rPr lang="en-US" sz="1050" i="1" dirty="0"/>
              <a:t> </a:t>
            </a:r>
            <a:r>
              <a:rPr lang="en-US" sz="1050" i="1" dirty="0" err="1"/>
              <a:t>sido</a:t>
            </a:r>
            <a:r>
              <a:rPr lang="en-US" sz="1050" i="1" dirty="0"/>
              <a:t> solo </a:t>
            </a:r>
            <a:r>
              <a:rPr lang="en-US" sz="1050" i="1" dirty="0" err="1"/>
              <a:t>una</a:t>
            </a:r>
            <a:r>
              <a:rPr lang="en-US" sz="1050" i="1" dirty="0"/>
              <a:t> </a:t>
            </a:r>
            <a:r>
              <a:rPr lang="en-US" sz="1050" i="1" dirty="0" err="1"/>
              <a:t>vez</a:t>
            </a:r>
            <a:r>
              <a:rPr lang="en-US" sz="1050" i="1" dirty="0"/>
              <a:t>, </a:t>
            </a:r>
            <a:r>
              <a:rPr lang="en-US" sz="1050" i="1" dirty="0" err="1"/>
              <a:t>ya</a:t>
            </a:r>
            <a:r>
              <a:rPr lang="en-US" sz="1050" i="1" dirty="0"/>
              <a:t> sea </a:t>
            </a:r>
            <a:r>
              <a:rPr lang="en-US" sz="1050" i="1" dirty="0" err="1"/>
              <a:t>directamente</a:t>
            </a:r>
            <a:r>
              <a:rPr lang="en-US" sz="1050" i="1" dirty="0"/>
              <a:t> del </a:t>
            </a:r>
            <a:r>
              <a:rPr lang="en-US" sz="1050" i="1" dirty="0" err="1"/>
              <a:t>pecho</a:t>
            </a:r>
            <a:r>
              <a:rPr lang="en-US" sz="1050" i="1" dirty="0"/>
              <a:t> o </a:t>
            </a:r>
            <a:r>
              <a:rPr lang="en-US" sz="1050" i="1" dirty="0" err="1"/>
              <a:t>mediante</a:t>
            </a:r>
            <a:r>
              <a:rPr lang="en-US" sz="1050" i="1" dirty="0"/>
              <a:t> </a:t>
            </a:r>
            <a:r>
              <a:rPr lang="en-US" sz="1050" i="1" dirty="0" err="1"/>
              <a:t>biberón</a:t>
            </a:r>
            <a:r>
              <a:rPr lang="en-US" sz="1050" i="1" dirty="0"/>
              <a:t>.</a:t>
            </a:r>
            <a:endParaRPr lang="en-US" sz="1050" dirty="0"/>
          </a:p>
        </p:txBody>
      </p:sp>
    </p:spTree>
    <p:extLst>
      <p:ext uri="{BB962C8B-B14F-4D97-AF65-F5344CB8AC3E}">
        <p14:creationId xmlns:p14="http://schemas.microsoft.com/office/powerpoint/2010/main" val="376559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DE87-9637-DF44-552F-7991847B7CEE}"/>
              </a:ext>
            </a:extLst>
          </p:cNvPr>
          <p:cNvSpPr>
            <a:spLocks noGrp="1"/>
          </p:cNvSpPr>
          <p:nvPr>
            <p:ph type="title"/>
          </p:nvPr>
        </p:nvSpPr>
        <p:spPr>
          <a:xfrm>
            <a:off x="646329" y="214833"/>
            <a:ext cx="10899355" cy="793214"/>
          </a:xfrm>
        </p:spPr>
        <p:txBody>
          <a:bodyPr wrap="square" anchor="ctr">
            <a:normAutofit/>
          </a:bodyPr>
          <a:lstStyle/>
          <a:p>
            <a:r>
              <a:rPr lang="en-US" b="1" dirty="0" err="1"/>
              <a:t>Recomendaciones</a:t>
            </a:r>
            <a:r>
              <a:rPr lang="en-US" b="1" dirty="0"/>
              <a:t> </a:t>
            </a:r>
            <a:r>
              <a:rPr lang="en-US" b="1" dirty="0" err="1"/>
              <a:t>médicas</a:t>
            </a:r>
            <a:r>
              <a:rPr lang="en-US" b="1" dirty="0"/>
              <a:t> para la </a:t>
            </a:r>
            <a:r>
              <a:rPr lang="en-US" b="1" dirty="0" err="1"/>
              <a:t>lactancia</a:t>
            </a:r>
            <a:r>
              <a:rPr lang="en-US" b="1" dirty="0"/>
              <a:t> </a:t>
            </a:r>
            <a:r>
              <a:rPr lang="en-US" b="1" dirty="0" err="1"/>
              <a:t>materna</a:t>
            </a:r>
            <a:endParaRPr lang="en-US" b="1" dirty="0"/>
          </a:p>
        </p:txBody>
      </p:sp>
      <p:sp>
        <p:nvSpPr>
          <p:cNvPr id="11" name="Content Placeholder 2">
            <a:extLst>
              <a:ext uri="{FF2B5EF4-FFF2-40B4-BE49-F238E27FC236}">
                <a16:creationId xmlns:a16="http://schemas.microsoft.com/office/drawing/2014/main" id="{AF68E04E-3C6A-433A-029D-25BFA528F72C}"/>
              </a:ext>
            </a:extLst>
          </p:cNvPr>
          <p:cNvSpPr>
            <a:spLocks noGrp="1"/>
          </p:cNvSpPr>
          <p:nvPr>
            <p:ph sz="half" idx="2"/>
          </p:nvPr>
        </p:nvSpPr>
        <p:spPr>
          <a:xfrm>
            <a:off x="646329" y="1977503"/>
            <a:ext cx="5157787" cy="4665664"/>
          </a:xfrm>
        </p:spPr>
        <p:txBody>
          <a:bodyPr/>
          <a:lstStyle/>
          <a:p>
            <a:r>
              <a:rPr lang="en-US" dirty="0"/>
              <a:t>La Academia Americana de </a:t>
            </a:r>
            <a:r>
              <a:rPr lang="en-US" dirty="0" err="1"/>
              <a:t>Pediatría</a:t>
            </a:r>
            <a:r>
              <a:rPr lang="en-US" dirty="0"/>
              <a:t> (AAP) </a:t>
            </a:r>
            <a:r>
              <a:rPr lang="en-US" dirty="0" err="1"/>
              <a:t>recomienda</a:t>
            </a:r>
            <a:r>
              <a:rPr lang="en-US" dirty="0"/>
              <a:t>:</a:t>
            </a:r>
          </a:p>
          <a:p>
            <a:pPr>
              <a:buFont typeface="Arial" panose="020B0604020202020204" pitchFamily="34" charset="0"/>
              <a:buChar char="•"/>
            </a:pPr>
            <a:r>
              <a:rPr lang="en-US" dirty="0" err="1"/>
              <a:t>Lactancia</a:t>
            </a:r>
            <a:r>
              <a:rPr lang="en-US" dirty="0"/>
              <a:t> </a:t>
            </a:r>
            <a:r>
              <a:rPr lang="en-US" dirty="0" err="1"/>
              <a:t>materna</a:t>
            </a:r>
            <a:r>
              <a:rPr lang="en-US" dirty="0"/>
              <a:t> </a:t>
            </a:r>
            <a:r>
              <a:rPr lang="en-US" dirty="0" err="1"/>
              <a:t>exclusiva</a:t>
            </a:r>
            <a:r>
              <a:rPr lang="en-US" dirty="0"/>
              <a:t> (solo leche </a:t>
            </a:r>
            <a:r>
              <a:rPr lang="en-US" dirty="0" err="1"/>
              <a:t>materna</a:t>
            </a:r>
            <a:r>
              <a:rPr lang="en-US" dirty="0"/>
              <a:t>) </a:t>
            </a:r>
            <a:r>
              <a:rPr lang="en-US" dirty="0" err="1"/>
              <a:t>durante</a:t>
            </a:r>
            <a:r>
              <a:rPr lang="en-US" dirty="0"/>
              <a:t> </a:t>
            </a:r>
            <a:r>
              <a:rPr lang="en-US" dirty="0" err="1"/>
              <a:t>los</a:t>
            </a:r>
            <a:r>
              <a:rPr lang="en-US" dirty="0"/>
              <a:t> </a:t>
            </a:r>
            <a:r>
              <a:rPr lang="en-US" dirty="0" err="1"/>
              <a:t>primeros</a:t>
            </a:r>
            <a:r>
              <a:rPr lang="en-US" dirty="0"/>
              <a:t> 6 meses, y </a:t>
            </a:r>
            <a:r>
              <a:rPr lang="en-US" dirty="0" err="1"/>
              <a:t>continuar</a:t>
            </a:r>
            <a:r>
              <a:rPr lang="en-US" dirty="0"/>
              <a:t> con la </a:t>
            </a:r>
            <a:r>
              <a:rPr lang="en-US" dirty="0" err="1"/>
              <a:t>lactancia</a:t>
            </a:r>
            <a:r>
              <a:rPr lang="en-US" dirty="0"/>
              <a:t> junto con la </a:t>
            </a:r>
            <a:r>
              <a:rPr lang="en-US" dirty="0" err="1"/>
              <a:t>introducción</a:t>
            </a:r>
            <a:r>
              <a:rPr lang="en-US" dirty="0"/>
              <a:t> de </a:t>
            </a:r>
            <a:r>
              <a:rPr lang="en-US" dirty="0" err="1"/>
              <a:t>alimentos</a:t>
            </a:r>
            <a:r>
              <a:rPr lang="en-US" dirty="0"/>
              <a:t> </a:t>
            </a:r>
            <a:r>
              <a:rPr lang="en-US" dirty="0" err="1"/>
              <a:t>complementarios</a:t>
            </a:r>
            <a:r>
              <a:rPr lang="en-US" dirty="0"/>
              <a:t> </a:t>
            </a:r>
            <a:r>
              <a:rPr lang="en-US" dirty="0" err="1"/>
              <a:t>adecuados</a:t>
            </a:r>
            <a:r>
              <a:rPr lang="en-US" dirty="0"/>
              <a:t> a </a:t>
            </a:r>
            <a:r>
              <a:rPr lang="en-US" dirty="0" err="1"/>
              <a:t>partir</a:t>
            </a:r>
            <a:r>
              <a:rPr lang="en-US" dirty="0"/>
              <a:t> de </a:t>
            </a:r>
            <a:r>
              <a:rPr lang="en-US" dirty="0" err="1"/>
              <a:t>los</a:t>
            </a:r>
            <a:r>
              <a:rPr lang="en-US" dirty="0"/>
              <a:t> 6 meses, </a:t>
            </a:r>
            <a:r>
              <a:rPr lang="en-US" dirty="0" err="1"/>
              <a:t>siempre</a:t>
            </a:r>
            <a:r>
              <a:rPr lang="en-US" dirty="0"/>
              <a:t> que la </a:t>
            </a:r>
            <a:r>
              <a:rPr lang="en-US" dirty="0" err="1"/>
              <a:t>madre</a:t>
            </a:r>
            <a:r>
              <a:rPr lang="en-US" dirty="0"/>
              <a:t> y </a:t>
            </a:r>
            <a:r>
              <a:rPr lang="en-US" dirty="0" err="1"/>
              <a:t>el</a:t>
            </a:r>
            <a:r>
              <a:rPr lang="en-US" dirty="0"/>
              <a:t> </a:t>
            </a:r>
            <a:r>
              <a:rPr lang="en-US" dirty="0" err="1"/>
              <a:t>bebé</a:t>
            </a:r>
            <a:r>
              <a:rPr lang="en-US" dirty="0"/>
              <a:t> </a:t>
            </a:r>
            <a:r>
              <a:rPr lang="en-US" dirty="0" err="1"/>
              <a:t>así</a:t>
            </a:r>
            <a:r>
              <a:rPr lang="en-US" dirty="0"/>
              <a:t> lo </a:t>
            </a:r>
            <a:r>
              <a:rPr lang="en-US" dirty="0" err="1"/>
              <a:t>deseen</a:t>
            </a:r>
            <a:r>
              <a:rPr lang="en-US" dirty="0"/>
              <a:t>, hasta </a:t>
            </a:r>
            <a:r>
              <a:rPr lang="en-US" dirty="0" err="1"/>
              <a:t>los</a:t>
            </a:r>
            <a:r>
              <a:rPr lang="en-US" dirty="0"/>
              <a:t> 2 </a:t>
            </a:r>
            <a:r>
              <a:rPr lang="en-US" dirty="0" err="1"/>
              <a:t>años</a:t>
            </a:r>
            <a:r>
              <a:rPr lang="en-US" dirty="0"/>
              <a:t> o </a:t>
            </a:r>
            <a:r>
              <a:rPr lang="en-US" dirty="0" err="1"/>
              <a:t>más</a:t>
            </a:r>
            <a:r>
              <a:rPr lang="en-US" dirty="0"/>
              <a:t>.</a:t>
            </a:r>
          </a:p>
        </p:txBody>
      </p:sp>
      <p:pic>
        <p:nvPicPr>
          <p:cNvPr id="6" name="Content Placeholder 5" descr="A person breastfeeding a baby">
            <a:extLst>
              <a:ext uri="{FF2B5EF4-FFF2-40B4-BE49-F238E27FC236}">
                <a16:creationId xmlns:a16="http://schemas.microsoft.com/office/drawing/2014/main" id="{31B57D85-8756-8098-A0B9-870239225531}"/>
              </a:ext>
            </a:extLst>
          </p:cNvPr>
          <p:cNvPicPr>
            <a:picLocks noGrp="1" noChangeAspect="1"/>
          </p:cNvPicPr>
          <p:nvPr>
            <p:ph sz="half" idx="11"/>
          </p:nvPr>
        </p:nvPicPr>
        <p:blipFill>
          <a:blip r:embed="rId3" cstate="screen">
            <a:extLst>
              <a:ext uri="{28A0092B-C50C-407E-A947-70E740481C1C}">
                <a14:useLocalDpi xmlns:a14="http://schemas.microsoft.com/office/drawing/2010/main"/>
              </a:ext>
            </a:extLst>
          </a:blip>
          <a:srcRect/>
          <a:stretch/>
        </p:blipFill>
        <p:spPr>
          <a:xfrm>
            <a:off x="6300738" y="1269882"/>
            <a:ext cx="5157787" cy="4665664"/>
          </a:xfrm>
          <a:noFill/>
        </p:spPr>
      </p:pic>
      <p:sp>
        <p:nvSpPr>
          <p:cNvPr id="7" name="TextBox 6">
            <a:extLst>
              <a:ext uri="{FF2B5EF4-FFF2-40B4-BE49-F238E27FC236}">
                <a16:creationId xmlns:a16="http://schemas.microsoft.com/office/drawing/2014/main" id="{D615560A-7D5F-F73C-534D-493215B020DD}"/>
              </a:ext>
            </a:extLst>
          </p:cNvPr>
          <p:cNvSpPr txBox="1"/>
          <p:nvPr/>
        </p:nvSpPr>
        <p:spPr>
          <a:xfrm>
            <a:off x="6300738" y="5935546"/>
            <a:ext cx="3562597" cy="261610"/>
          </a:xfrm>
          <a:prstGeom prst="rect">
            <a:avLst/>
          </a:prstGeom>
          <a:noFill/>
        </p:spPr>
        <p:txBody>
          <a:bodyPr wrap="square" rtlCol="0">
            <a:spAutoFit/>
          </a:bodyPr>
          <a:lstStyle/>
          <a:p>
            <a:r>
              <a:rPr lang="en-US" sz="1100" i="1" dirty="0"/>
              <a:t>Fuente de la imagen: © </a:t>
            </a:r>
            <a:r>
              <a:rPr lang="en-US" sz="1100" i="1" dirty="0" err="1"/>
              <a:t>Salud</a:t>
            </a:r>
            <a:r>
              <a:rPr lang="en-US" sz="1100" i="1" dirty="0"/>
              <a:t> y </a:t>
            </a:r>
            <a:r>
              <a:rPr lang="en-US" sz="1100" i="1" dirty="0" err="1"/>
              <a:t>Servicios</a:t>
            </a:r>
            <a:r>
              <a:rPr lang="en-US" sz="1100" i="1" dirty="0"/>
              <a:t> Humanos de Texas</a:t>
            </a:r>
            <a:endParaRPr lang="en-US" sz="1100" dirty="0"/>
          </a:p>
        </p:txBody>
      </p:sp>
    </p:spTree>
    <p:extLst>
      <p:ext uri="{BB962C8B-B14F-4D97-AF65-F5344CB8AC3E}">
        <p14:creationId xmlns:p14="http://schemas.microsoft.com/office/powerpoint/2010/main" val="346536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550925-DBAA-58C9-C8D9-9F59B0C0788B}"/>
              </a:ext>
            </a:extLst>
          </p:cNvPr>
          <p:cNvSpPr txBox="1">
            <a:spLocks noGrp="1"/>
          </p:cNvSpPr>
          <p:nvPr>
            <p:ph type="title" idx="4294967295"/>
          </p:nvPr>
        </p:nvSpPr>
        <p:spPr>
          <a:xfrm>
            <a:off x="7556665" y="5933101"/>
            <a:ext cx="3574472" cy="2539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mn-lt"/>
                <a:ea typeface="+mn-ea"/>
                <a:cs typeface="+mn-cs"/>
              </a:rPr>
              <a:t>Las </a:t>
            </a:r>
            <a:r>
              <a:rPr kumimoji="0" lang="en-US" sz="1050" b="0" i="0" u="none" strike="noStrike" kern="1200" cap="none" spc="0" normalizeH="0" baseline="0" noProof="0" dirty="0" err="1">
                <a:ln>
                  <a:noFill/>
                </a:ln>
                <a:solidFill>
                  <a:schemeClr val="tx1"/>
                </a:solidFill>
                <a:effectLst/>
                <a:uLnTx/>
                <a:uFillTx/>
                <a:latin typeface="+mn-lt"/>
                <a:ea typeface="+mn-ea"/>
                <a:cs typeface="+mn-cs"/>
              </a:rPr>
              <a:t>tasas</a:t>
            </a:r>
            <a:r>
              <a:rPr kumimoji="0" lang="en-US" sz="1050" b="0" i="0" u="none" strike="noStrike" kern="1200" cap="none" spc="0" normalizeH="0" baseline="0" noProof="0" dirty="0">
                <a:ln>
                  <a:noFill/>
                </a:ln>
                <a:solidFill>
                  <a:schemeClr val="tx1"/>
                </a:solidFill>
                <a:effectLst/>
                <a:uLnTx/>
                <a:uFillTx/>
                <a:latin typeface="+mn-lt"/>
                <a:ea typeface="+mn-ea"/>
                <a:cs typeface="+mn-cs"/>
              </a:rPr>
              <a:t> de 2021 son </a:t>
            </a:r>
            <a:r>
              <a:rPr kumimoji="0" lang="en-US" sz="1050" b="0" i="0" u="none" strike="noStrike" kern="1200" cap="none" spc="0" normalizeH="0" baseline="0" noProof="0" dirty="0" err="1">
                <a:ln>
                  <a:noFill/>
                </a:ln>
                <a:solidFill>
                  <a:schemeClr val="tx1"/>
                </a:solidFill>
                <a:effectLst/>
                <a:uLnTx/>
                <a:uFillTx/>
                <a:latin typeface="+mn-lt"/>
                <a:ea typeface="+mn-ea"/>
                <a:cs typeface="+mn-cs"/>
              </a:rPr>
              <a:t>provisionales</a:t>
            </a:r>
            <a:r>
              <a:rPr kumimoji="0" lang="en-US" sz="1050" b="0" i="0" u="none" strike="noStrike" kern="1200" cap="none" spc="0" normalizeH="0" baseline="0" noProof="0" dirty="0">
                <a:ln>
                  <a:noFill/>
                </a:ln>
                <a:solidFill>
                  <a:schemeClr val="tx1"/>
                </a:solidFill>
                <a:effectLst/>
                <a:uLnTx/>
                <a:uFillTx/>
                <a:latin typeface="+mn-lt"/>
                <a:ea typeface="+mn-ea"/>
                <a:cs typeface="+mn-cs"/>
              </a:rPr>
              <a:t> y </a:t>
            </a:r>
            <a:r>
              <a:rPr kumimoji="0" lang="en-US" sz="1050" b="0" i="0" u="none" strike="noStrike" kern="1200" cap="none" spc="0" normalizeH="0" baseline="0" noProof="0" dirty="0" err="1">
                <a:ln>
                  <a:noFill/>
                </a:ln>
                <a:solidFill>
                  <a:schemeClr val="tx1"/>
                </a:solidFill>
                <a:effectLst/>
                <a:uLnTx/>
                <a:uFillTx/>
                <a:latin typeface="+mn-lt"/>
                <a:ea typeface="+mn-ea"/>
                <a:cs typeface="+mn-cs"/>
              </a:rPr>
              <a:t>están</a:t>
            </a:r>
            <a:r>
              <a:rPr kumimoji="0" lang="en-US" sz="1050" b="0" i="0" u="none" strike="noStrike" kern="1200" cap="none" spc="0" normalizeH="0" baseline="0" noProof="0" dirty="0">
                <a:ln>
                  <a:noFill/>
                </a:ln>
                <a:solidFill>
                  <a:schemeClr val="tx1"/>
                </a:solidFill>
                <a:effectLst/>
                <a:uLnTx/>
                <a:uFillTx/>
                <a:latin typeface="+mn-lt"/>
                <a:ea typeface="+mn-ea"/>
                <a:cs typeface="+mn-cs"/>
              </a:rPr>
              <a:t> </a:t>
            </a:r>
            <a:r>
              <a:rPr kumimoji="0" lang="en-US" sz="1050" b="0" i="0" u="none" strike="noStrike" kern="1200" cap="none" spc="0" normalizeH="0" baseline="0" noProof="0" dirty="0" err="1">
                <a:ln>
                  <a:noFill/>
                </a:ln>
                <a:solidFill>
                  <a:schemeClr val="tx1"/>
                </a:solidFill>
                <a:effectLst/>
                <a:uLnTx/>
                <a:uFillTx/>
                <a:latin typeface="+mn-lt"/>
                <a:ea typeface="+mn-ea"/>
                <a:cs typeface="+mn-cs"/>
              </a:rPr>
              <a:t>sujetas</a:t>
            </a:r>
            <a:r>
              <a:rPr kumimoji="0" lang="en-US" sz="1050" b="0" i="0" u="none" strike="noStrike" kern="1200" cap="none" spc="0" normalizeH="0" baseline="0" noProof="0" dirty="0">
                <a:ln>
                  <a:noFill/>
                </a:ln>
                <a:solidFill>
                  <a:schemeClr val="tx1"/>
                </a:solidFill>
                <a:effectLst/>
                <a:uLnTx/>
                <a:uFillTx/>
                <a:latin typeface="+mn-lt"/>
                <a:ea typeface="+mn-ea"/>
                <a:cs typeface="+mn-cs"/>
              </a:rPr>
              <a:t> a </a:t>
            </a:r>
            <a:r>
              <a:rPr kumimoji="0" lang="en-US" sz="1050" b="0" i="0" u="none" strike="noStrike" kern="1200" cap="none" spc="0" normalizeH="0" baseline="0" noProof="0" dirty="0" err="1">
                <a:ln>
                  <a:noFill/>
                </a:ln>
                <a:solidFill>
                  <a:schemeClr val="tx1"/>
                </a:solidFill>
                <a:effectLst/>
                <a:uLnTx/>
                <a:uFillTx/>
                <a:latin typeface="+mn-lt"/>
                <a:ea typeface="+mn-ea"/>
                <a:cs typeface="+mn-cs"/>
              </a:rPr>
              <a:t>cambios</a:t>
            </a:r>
            <a:r>
              <a:rPr kumimoji="0" lang="en-US" sz="1050" b="0" i="0" u="none" strike="noStrike" kern="1200" cap="none" spc="0" normalizeH="0" baseline="0" noProof="0" dirty="0">
                <a:ln>
                  <a:noFill/>
                </a:ln>
                <a:solidFill>
                  <a:schemeClr val="tx1"/>
                </a:solidFill>
                <a:effectLst/>
                <a:uLnTx/>
                <a:uFillTx/>
                <a:latin typeface="+mn-lt"/>
                <a:ea typeface="+mn-ea"/>
                <a:cs typeface="+mn-cs"/>
              </a:rPr>
              <a:t>.</a:t>
            </a:r>
          </a:p>
        </p:txBody>
      </p:sp>
      <p:grpSp>
        <p:nvGrpSpPr>
          <p:cNvPr id="4" name="Group 3" descr="Graph depicting leading causes of infant death in Texas highlighting sudden infant death as 3rd leading cause.">
            <a:extLst>
              <a:ext uri="{FF2B5EF4-FFF2-40B4-BE49-F238E27FC236}">
                <a16:creationId xmlns:a16="http://schemas.microsoft.com/office/drawing/2014/main" id="{5BC51C8E-10D9-DE91-F590-2BD8526EBEEE}"/>
              </a:ext>
            </a:extLst>
          </p:cNvPr>
          <p:cNvGrpSpPr/>
          <p:nvPr/>
        </p:nvGrpSpPr>
        <p:grpSpPr>
          <a:xfrm>
            <a:off x="506964" y="337929"/>
            <a:ext cx="11178071" cy="5590033"/>
            <a:chOff x="1326196" y="199295"/>
            <a:chExt cx="9193297" cy="5701774"/>
          </a:xfrm>
        </p:grpSpPr>
        <p:graphicFrame>
          <p:nvGraphicFramePr>
            <p:cNvPr id="8" name="Chart 7" descr="Table depicting the top 5 leading causes of infant death including in order: Congenital malformation, short gestation and low birth weight, sudden infant death syndrome, maternal complications of pregnancy, and unintentional injuries.">
              <a:extLst>
                <a:ext uri="{FF2B5EF4-FFF2-40B4-BE49-F238E27FC236}">
                  <a16:creationId xmlns:a16="http://schemas.microsoft.com/office/drawing/2014/main" id="{C054206D-3496-04D2-C9AE-A60D6A93EDC4}"/>
                </a:ext>
              </a:extLst>
            </p:cNvPr>
            <p:cNvGraphicFramePr/>
            <p:nvPr>
              <p:extLst>
                <p:ext uri="{D42A27DB-BD31-4B8C-83A1-F6EECF244321}">
                  <p14:modId xmlns:p14="http://schemas.microsoft.com/office/powerpoint/2010/main" val="4183159128"/>
                </p:ext>
              </p:extLst>
            </p:nvPr>
          </p:nvGraphicFramePr>
          <p:xfrm>
            <a:off x="1326196" y="199295"/>
            <a:ext cx="9193297" cy="570177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CB9D28D1-110F-4A67-F6E7-CF69A9CFB43E}"/>
                </a:ext>
              </a:extLst>
            </p:cNvPr>
            <p:cNvSpPr/>
            <p:nvPr/>
          </p:nvSpPr>
          <p:spPr>
            <a:xfrm>
              <a:off x="5649073" y="3671132"/>
              <a:ext cx="1001700" cy="1502787"/>
            </a:xfrm>
            <a:prstGeom prst="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8">
            <a:extLst>
              <a:ext uri="{FF2B5EF4-FFF2-40B4-BE49-F238E27FC236}">
                <a16:creationId xmlns:a16="http://schemas.microsoft.com/office/drawing/2014/main" id="{61601827-1BB1-03B0-70EC-C032A49A7249}"/>
              </a:ext>
            </a:extLst>
          </p:cNvPr>
          <p:cNvSpPr txBox="1">
            <a:spLocks/>
          </p:cNvSpPr>
          <p:nvPr/>
        </p:nvSpPr>
        <p:spPr>
          <a:xfrm>
            <a:off x="53711" y="5985115"/>
            <a:ext cx="7184487" cy="2539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514312" rtl="0" eaLnBrk="1" latinLnBrk="0" hangingPunct="1">
              <a:lnSpc>
                <a:spcPct val="90000"/>
              </a:lnSpc>
              <a:spcBef>
                <a:spcPct val="0"/>
              </a:spcBef>
              <a:buNone/>
              <a:defRPr sz="3200" b="0" i="0" kern="1200">
                <a:solidFill>
                  <a:schemeClr val="bg1"/>
                </a:solidFill>
                <a:latin typeface="Fira Sans Medium" panose="020B0503050000020004" pitchFamily="34" charset="0"/>
                <a:ea typeface="+mj-ea"/>
                <a:cs typeface="Calibri" panose="020F0502020204030204" pitchFamily="34" charset="0"/>
              </a:defRPr>
            </a:lvl1pPr>
          </a:lstStyle>
          <a:p>
            <a:pPr defTabSz="914400">
              <a:lnSpc>
                <a:spcPct val="100000"/>
              </a:lnSpc>
              <a:spcBef>
                <a:spcPts val="0"/>
              </a:spcBef>
              <a:defRPr/>
            </a:pPr>
            <a:r>
              <a:rPr lang="en-US" sz="1050" dirty="0">
                <a:solidFill>
                  <a:schemeClr val="tx1"/>
                </a:solidFill>
                <a:latin typeface="+mn-lt"/>
                <a:ea typeface="+mn-ea"/>
                <a:cs typeface="+mn-cs"/>
              </a:rPr>
              <a:t>Fuente: </a:t>
            </a:r>
            <a:r>
              <a:rPr lang="en-US" sz="1050" dirty="0" err="1">
                <a:solidFill>
                  <a:schemeClr val="tx1"/>
                </a:solidFill>
                <a:latin typeface="+mn-lt"/>
                <a:ea typeface="+mn-ea"/>
                <a:cs typeface="+mn-cs"/>
              </a:rPr>
              <a:t>Archivos</a:t>
            </a:r>
            <a:r>
              <a:rPr lang="en-US" sz="1050" dirty="0">
                <a:solidFill>
                  <a:schemeClr val="tx1"/>
                </a:solidFill>
                <a:latin typeface="+mn-lt"/>
                <a:ea typeface="+mn-ea"/>
                <a:cs typeface="+mn-cs"/>
              </a:rPr>
              <a:t> de </a:t>
            </a:r>
            <a:r>
              <a:rPr lang="en-US" sz="1050" dirty="0" err="1">
                <a:solidFill>
                  <a:schemeClr val="tx1"/>
                </a:solidFill>
                <a:latin typeface="+mn-lt"/>
                <a:ea typeface="+mn-ea"/>
                <a:cs typeface="+mn-cs"/>
              </a:rPr>
              <a:t>nacimientos</a:t>
            </a:r>
            <a:r>
              <a:rPr lang="en-US" sz="1050" dirty="0">
                <a:solidFill>
                  <a:schemeClr val="tx1"/>
                </a:solidFill>
                <a:latin typeface="+mn-lt"/>
                <a:ea typeface="+mn-ea"/>
                <a:cs typeface="+mn-cs"/>
              </a:rPr>
              <a:t> y </a:t>
            </a:r>
            <a:r>
              <a:rPr lang="en-US" sz="1050" dirty="0" err="1">
                <a:solidFill>
                  <a:schemeClr val="tx1"/>
                </a:solidFill>
                <a:latin typeface="+mn-lt"/>
                <a:ea typeface="+mn-ea"/>
                <a:cs typeface="+mn-cs"/>
              </a:rPr>
              <a:t>defunciones</a:t>
            </a:r>
            <a:r>
              <a:rPr lang="en-US" sz="1050" dirty="0">
                <a:solidFill>
                  <a:schemeClr val="tx1"/>
                </a:solidFill>
                <a:latin typeface="+mn-lt"/>
                <a:ea typeface="+mn-ea"/>
                <a:cs typeface="+mn-cs"/>
              </a:rPr>
              <a:t> 2012–2021, Centro de </a:t>
            </a:r>
            <a:r>
              <a:rPr lang="en-US" sz="1050" dirty="0" err="1">
                <a:solidFill>
                  <a:schemeClr val="tx1"/>
                </a:solidFill>
                <a:latin typeface="+mn-lt"/>
                <a:ea typeface="+mn-ea"/>
                <a:cs typeface="+mn-cs"/>
              </a:rPr>
              <a:t>Estadísticas</a:t>
            </a:r>
            <a:r>
              <a:rPr lang="en-US" sz="1050" dirty="0">
                <a:solidFill>
                  <a:schemeClr val="tx1"/>
                </a:solidFill>
                <a:latin typeface="+mn-lt"/>
                <a:ea typeface="+mn-ea"/>
                <a:cs typeface="+mn-cs"/>
              </a:rPr>
              <a:t> de </a:t>
            </a:r>
            <a:r>
              <a:rPr lang="en-US" sz="1050" dirty="0" err="1">
                <a:solidFill>
                  <a:schemeClr val="tx1"/>
                </a:solidFill>
                <a:latin typeface="+mn-lt"/>
                <a:ea typeface="+mn-ea"/>
                <a:cs typeface="+mn-cs"/>
              </a:rPr>
              <a:t>Salud</a:t>
            </a:r>
            <a:r>
              <a:rPr lang="en-US" sz="1050" dirty="0">
                <a:solidFill>
                  <a:schemeClr val="tx1"/>
                </a:solidFill>
                <a:latin typeface="+mn-lt"/>
                <a:ea typeface="+mn-ea"/>
                <a:cs typeface="+mn-cs"/>
              </a:rPr>
              <a:t> de Texas</a:t>
            </a:r>
          </a:p>
        </p:txBody>
      </p:sp>
    </p:spTree>
    <p:extLst>
      <p:ext uri="{BB962C8B-B14F-4D97-AF65-F5344CB8AC3E}">
        <p14:creationId xmlns:p14="http://schemas.microsoft.com/office/powerpoint/2010/main" val="293566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3888-D62B-9E71-ED79-FD43560B1645}"/>
              </a:ext>
            </a:extLst>
          </p:cNvPr>
          <p:cNvSpPr>
            <a:spLocks noGrp="1"/>
          </p:cNvSpPr>
          <p:nvPr>
            <p:ph type="title" idx="4294967295"/>
          </p:nvPr>
        </p:nvSpPr>
        <p:spPr>
          <a:xfrm>
            <a:off x="646329" y="-793214"/>
            <a:ext cx="10899355" cy="793214"/>
          </a:xfrm>
        </p:spPr>
        <p:txBody>
          <a:bodyPr vert="horz" wrap="square" lIns="0" tIns="0" rIns="0" bIns="0" rtlCol="0" anchor="b">
            <a:noAutofit/>
          </a:bodyPr>
          <a:lstStyle/>
          <a:p>
            <a:r>
              <a:rPr lang="en-US" dirty="0" err="1"/>
              <a:t>Modelo</a:t>
            </a:r>
            <a:endParaRPr lang="en-US" dirty="0"/>
          </a:p>
        </p:txBody>
      </p:sp>
      <p:grpSp>
        <p:nvGrpSpPr>
          <p:cNvPr id="3" name="Group 2" descr="Modelo socioeco">
            <a:extLst>
              <a:ext uri="{FF2B5EF4-FFF2-40B4-BE49-F238E27FC236}">
                <a16:creationId xmlns:a16="http://schemas.microsoft.com/office/drawing/2014/main" id="{809130ED-71D6-292F-5668-D7C9690EC967}"/>
              </a:ext>
            </a:extLst>
          </p:cNvPr>
          <p:cNvGrpSpPr/>
          <p:nvPr/>
        </p:nvGrpSpPr>
        <p:grpSpPr>
          <a:xfrm>
            <a:off x="1" y="0"/>
            <a:ext cx="12192000" cy="5676712"/>
            <a:chOff x="1" y="0"/>
            <a:chExt cx="12192000" cy="5676712"/>
          </a:xfrm>
        </p:grpSpPr>
        <p:pic>
          <p:nvPicPr>
            <p:cNvPr id="13" name="Picture 12">
              <a:extLst>
                <a:ext uri="{FF2B5EF4-FFF2-40B4-BE49-F238E27FC236}">
                  <a16:creationId xmlns:a16="http://schemas.microsoft.com/office/drawing/2014/main" id="{CCABB7D9-1761-4746-8319-DDE7360953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07"/>
            <a:stretch/>
          </p:blipFill>
          <p:spPr>
            <a:xfrm>
              <a:off x="1" y="0"/>
              <a:ext cx="12192000" cy="5676712"/>
            </a:xfrm>
            <a:prstGeom prst="rect">
              <a:avLst/>
            </a:prstGeom>
          </p:spPr>
        </p:pic>
        <p:sp>
          <p:nvSpPr>
            <p:cNvPr id="15" name="Oval 14">
              <a:extLst>
                <a:ext uri="{FF2B5EF4-FFF2-40B4-BE49-F238E27FC236}">
                  <a16:creationId xmlns:a16="http://schemas.microsoft.com/office/drawing/2014/main" id="{F6E7064B-E39C-5B49-9636-7087FCA8722E}"/>
                </a:ext>
              </a:extLst>
            </p:cNvPr>
            <p:cNvSpPr/>
            <p:nvPr/>
          </p:nvSpPr>
          <p:spPr>
            <a:xfrm>
              <a:off x="408722" y="2504134"/>
              <a:ext cx="1147936" cy="787992"/>
            </a:xfrm>
            <a:prstGeom prst="ellipse">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726B7E51-4A3F-3648-B572-AFC393435E63}"/>
                </a:ext>
              </a:extLst>
            </p:cNvPr>
            <p:cNvSpPr/>
            <p:nvPr/>
          </p:nvSpPr>
          <p:spPr>
            <a:xfrm>
              <a:off x="1850570" y="1502230"/>
              <a:ext cx="2144487" cy="642256"/>
            </a:xfrm>
            <a:prstGeom prst="ellipse">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286F6D8A-3761-2948-B15F-5EEFBEC43F57}"/>
                </a:ext>
              </a:extLst>
            </p:cNvPr>
            <p:cNvSpPr/>
            <p:nvPr/>
          </p:nvSpPr>
          <p:spPr>
            <a:xfrm>
              <a:off x="2592573" y="628033"/>
              <a:ext cx="1511343" cy="431671"/>
            </a:xfrm>
            <a:prstGeom prst="ellipse">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9" name="Footer Placeholder 2">
            <a:extLst>
              <a:ext uri="{FF2B5EF4-FFF2-40B4-BE49-F238E27FC236}">
                <a16:creationId xmlns:a16="http://schemas.microsoft.com/office/drawing/2014/main" id="{A2498B8E-86F8-A844-B213-9C5042D688BD}"/>
              </a:ext>
            </a:extLst>
          </p:cNvPr>
          <p:cNvSpPr txBox="1">
            <a:spLocks/>
          </p:cNvSpPr>
          <p:nvPr/>
        </p:nvSpPr>
        <p:spPr>
          <a:xfrm>
            <a:off x="256321" y="5743866"/>
            <a:ext cx="9728252" cy="300160"/>
          </a:xfrm>
          <a:prstGeom prst="rect">
            <a:avLst/>
          </a:prstGeom>
        </p:spPr>
        <p:txBody>
          <a:bodyPr vert="horz" wrap="square" lIns="0" tIns="0" rIns="0" bIns="0" rtlCol="0" anchor="ctr">
            <a:noAutofit/>
          </a:bodyPr>
          <a:lstStyle>
            <a:defPPr>
              <a:defRPr lang="en-MX"/>
            </a:defPPr>
            <a:lvl1pPr marL="0" algn="l" defTabSz="914400" rtl="0" eaLnBrk="1" latinLnBrk="0" hangingPunct="1">
              <a:defRPr sz="1200" b="1" i="0" kern="1200">
                <a:solidFill>
                  <a:schemeClr val="tx2"/>
                </a:solidFill>
                <a:latin typeface="PT Sans" panose="020B0503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a:solidFill>
                  <a:srgbClr val="005CB9"/>
                </a:solidFill>
                <a:effectLst/>
                <a:latin typeface="Fira Sans" panose="020B0503050000020004" pitchFamily="34" charset="0"/>
              </a:rPr>
              <a:t>Fuente: </a:t>
            </a:r>
            <a:r>
              <a:rPr lang="en-US" sz="1000" b="0" i="1" dirty="0">
                <a:solidFill>
                  <a:srgbClr val="005CB9"/>
                </a:solidFill>
                <a:effectLst/>
                <a:latin typeface="Fira Sans" panose="020B0503050000020004" pitchFamily="34" charset="0"/>
              </a:rPr>
              <a:t>L. </a:t>
            </a:r>
            <a:r>
              <a:rPr lang="en-US" sz="1000" b="0" i="1" dirty="0" err="1">
                <a:solidFill>
                  <a:srgbClr val="005CB9"/>
                </a:solidFill>
                <a:effectLst/>
                <a:latin typeface="Fira Sans" panose="020B0503050000020004" pitchFamily="34" charset="0"/>
              </a:rPr>
              <a:t>Grummer</a:t>
            </a:r>
            <a:r>
              <a:rPr lang="en-US" sz="1000" b="0" i="1" dirty="0">
                <a:solidFill>
                  <a:srgbClr val="005CB9"/>
                </a:solidFill>
                <a:effectLst/>
                <a:latin typeface="Fira Sans" panose="020B0503050000020004" pitchFamily="34" charset="0"/>
              </a:rPr>
              <a:t>-Strawn, CDC, El </a:t>
            </a:r>
            <a:r>
              <a:rPr lang="en-US" sz="1000" b="0" i="1" dirty="0" err="1">
                <a:solidFill>
                  <a:srgbClr val="005CB9"/>
                </a:solidFill>
                <a:effectLst/>
                <a:latin typeface="Fira Sans" panose="020B0503050000020004" pitchFamily="34" charset="0"/>
              </a:rPr>
              <a:t>Llamado</a:t>
            </a:r>
            <a:r>
              <a:rPr lang="en-US" sz="1000" b="0" i="1" dirty="0">
                <a:solidFill>
                  <a:srgbClr val="005CB9"/>
                </a:solidFill>
                <a:effectLst/>
                <a:latin typeface="Fira Sans" panose="020B0503050000020004" pitchFamily="34" charset="0"/>
              </a:rPr>
              <a:t> a la </a:t>
            </a:r>
            <a:r>
              <a:rPr lang="en-US" sz="1000" b="0" i="1" dirty="0" err="1">
                <a:solidFill>
                  <a:srgbClr val="005CB9"/>
                </a:solidFill>
                <a:effectLst/>
                <a:latin typeface="Fira Sans" panose="020B0503050000020004" pitchFamily="34" charset="0"/>
              </a:rPr>
              <a:t>Acción</a:t>
            </a:r>
            <a:r>
              <a:rPr lang="en-US" sz="1000" b="0" i="1" dirty="0">
                <a:solidFill>
                  <a:srgbClr val="005CB9"/>
                </a:solidFill>
                <a:effectLst/>
                <a:latin typeface="Fira Sans" panose="020B0503050000020004" pitchFamily="34" charset="0"/>
              </a:rPr>
              <a:t> del </a:t>
            </a:r>
            <a:r>
              <a:rPr lang="en-US" sz="1000" b="0" i="1" dirty="0" err="1">
                <a:solidFill>
                  <a:srgbClr val="005CB9"/>
                </a:solidFill>
                <a:effectLst/>
                <a:latin typeface="Fira Sans" panose="020B0503050000020004" pitchFamily="34" charset="0"/>
              </a:rPr>
              <a:t>Cirujano</a:t>
            </a:r>
            <a:r>
              <a:rPr lang="en-US" sz="1000" b="0" i="1" dirty="0">
                <a:solidFill>
                  <a:srgbClr val="005CB9"/>
                </a:solidFill>
                <a:effectLst/>
                <a:latin typeface="Fira Sans" panose="020B0503050000020004" pitchFamily="34" charset="0"/>
              </a:rPr>
              <a:t> General para </a:t>
            </a:r>
            <a:r>
              <a:rPr lang="en-US" sz="1000" b="0" i="1" dirty="0" err="1">
                <a:solidFill>
                  <a:srgbClr val="005CB9"/>
                </a:solidFill>
                <a:effectLst/>
                <a:latin typeface="Fira Sans" panose="020B0503050000020004" pitchFamily="34" charset="0"/>
              </a:rPr>
              <a:t>Apoyar</a:t>
            </a:r>
            <a:r>
              <a:rPr lang="en-US" sz="1000" b="0" i="1" dirty="0">
                <a:solidFill>
                  <a:srgbClr val="005CB9"/>
                </a:solidFill>
                <a:effectLst/>
                <a:latin typeface="Fira Sans" panose="020B0503050000020004" pitchFamily="34" charset="0"/>
              </a:rPr>
              <a:t> la </a:t>
            </a:r>
            <a:r>
              <a:rPr lang="en-US" sz="1000" b="0" i="1" dirty="0" err="1">
                <a:solidFill>
                  <a:srgbClr val="005CB9"/>
                </a:solidFill>
                <a:effectLst/>
                <a:latin typeface="Fira Sans" panose="020B0503050000020004" pitchFamily="34" charset="0"/>
              </a:rPr>
              <a:t>Lactancia</a:t>
            </a:r>
            <a:r>
              <a:rPr lang="en-US" sz="1000" b="0" i="1" dirty="0">
                <a:solidFill>
                  <a:srgbClr val="005CB9"/>
                </a:solidFill>
                <a:effectLst/>
                <a:latin typeface="Fira Sans" panose="020B0503050000020004" pitchFamily="34" charset="0"/>
              </a:rPr>
              <a:t> </a:t>
            </a:r>
            <a:r>
              <a:rPr lang="en-US" sz="1000" b="0" i="1" dirty="0" err="1">
                <a:solidFill>
                  <a:srgbClr val="005CB9"/>
                </a:solidFill>
                <a:effectLst/>
                <a:latin typeface="Fira Sans" panose="020B0503050000020004" pitchFamily="34" charset="0"/>
              </a:rPr>
              <a:t>Materna</a:t>
            </a:r>
            <a:r>
              <a:rPr lang="en-US" sz="1000" b="0" i="1" dirty="0">
                <a:solidFill>
                  <a:srgbClr val="005CB9"/>
                </a:solidFill>
                <a:effectLst/>
                <a:latin typeface="Fira Sans" panose="020B0503050000020004" pitchFamily="34" charset="0"/>
              </a:rPr>
              <a:t>: El </a:t>
            </a:r>
            <a:r>
              <a:rPr lang="en-US" sz="1000" b="0" i="1" dirty="0" err="1">
                <a:solidFill>
                  <a:srgbClr val="005CB9"/>
                </a:solidFill>
                <a:effectLst/>
                <a:latin typeface="Fira Sans" panose="020B0503050000020004" pitchFamily="34" charset="0"/>
              </a:rPr>
              <a:t>Papel</a:t>
            </a:r>
            <a:r>
              <a:rPr lang="en-US" sz="1000" b="0" i="1" dirty="0">
                <a:solidFill>
                  <a:srgbClr val="005CB9"/>
                </a:solidFill>
                <a:effectLst/>
                <a:latin typeface="Fira Sans" panose="020B0503050000020004" pitchFamily="34" charset="0"/>
              </a:rPr>
              <a:t> de las </a:t>
            </a:r>
            <a:r>
              <a:rPr lang="en-US" sz="1000" b="0" i="1" dirty="0" err="1">
                <a:solidFill>
                  <a:srgbClr val="005CB9"/>
                </a:solidFill>
                <a:effectLst/>
                <a:latin typeface="Fira Sans" panose="020B0503050000020004" pitchFamily="34" charset="0"/>
              </a:rPr>
              <a:t>Coaliciones</a:t>
            </a:r>
            <a:r>
              <a:rPr lang="en-US" sz="1000" b="0" i="1" dirty="0">
                <a:solidFill>
                  <a:srgbClr val="005CB9"/>
                </a:solidFill>
                <a:effectLst/>
                <a:latin typeface="Fira Sans" panose="020B0503050000020004" pitchFamily="34" charset="0"/>
              </a:rPr>
              <a:t> de </a:t>
            </a:r>
            <a:r>
              <a:rPr lang="en-US" sz="1000" b="0" i="1" dirty="0" err="1">
                <a:solidFill>
                  <a:srgbClr val="005CB9"/>
                </a:solidFill>
                <a:effectLst/>
                <a:latin typeface="Fira Sans" panose="020B0503050000020004" pitchFamily="34" charset="0"/>
              </a:rPr>
              <a:t>Lactancia</a:t>
            </a:r>
            <a:r>
              <a:rPr lang="en-US" sz="1000" b="0" i="1" dirty="0">
                <a:solidFill>
                  <a:srgbClr val="005CB9"/>
                </a:solidFill>
                <a:effectLst/>
                <a:latin typeface="Fira Sans" panose="020B0503050000020004" pitchFamily="34" charset="0"/>
              </a:rPr>
              <a:t> </a:t>
            </a:r>
            <a:r>
              <a:rPr lang="en-US" sz="1000" b="0" i="1" dirty="0" err="1">
                <a:solidFill>
                  <a:srgbClr val="005CB9"/>
                </a:solidFill>
                <a:effectLst/>
                <a:latin typeface="Fira Sans" panose="020B0503050000020004" pitchFamily="34" charset="0"/>
              </a:rPr>
              <a:t>Materna</a:t>
            </a:r>
            <a:r>
              <a:rPr lang="en-US" sz="1000" b="0" i="1" dirty="0">
                <a:solidFill>
                  <a:srgbClr val="005CB9"/>
                </a:solidFill>
                <a:effectLst/>
                <a:latin typeface="Fira Sans" panose="020B0503050000020004" pitchFamily="34" charset="0"/>
              </a:rPr>
              <a:t> (2011).</a:t>
            </a:r>
          </a:p>
        </p:txBody>
      </p:sp>
    </p:spTree>
    <p:extLst>
      <p:ext uri="{BB962C8B-B14F-4D97-AF65-F5344CB8AC3E}">
        <p14:creationId xmlns:p14="http://schemas.microsoft.com/office/powerpoint/2010/main" val="72693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6B588D-1E73-AA67-7809-B00AA030A57D}"/>
              </a:ext>
            </a:extLst>
          </p:cNvPr>
          <p:cNvSpPr>
            <a:spLocks noGrp="1"/>
          </p:cNvSpPr>
          <p:nvPr>
            <p:ph type="title" idx="4294967295"/>
          </p:nvPr>
        </p:nvSpPr>
        <p:spPr>
          <a:xfrm>
            <a:off x="646329" y="-793214"/>
            <a:ext cx="10899355" cy="793214"/>
          </a:xfrm>
        </p:spPr>
        <p:txBody>
          <a:bodyPr vert="horz" wrap="square" lIns="0" tIns="0" rIns="0" bIns="0" rtlCol="0" anchor="b">
            <a:noAutofit/>
          </a:bodyPr>
          <a:lstStyle/>
          <a:p>
            <a:r>
              <a:rPr lang="en-US" dirty="0"/>
              <a:t>Placeholder</a:t>
            </a:r>
          </a:p>
        </p:txBody>
      </p:sp>
      <p:sp>
        <p:nvSpPr>
          <p:cNvPr id="2" name="TextBox 1">
            <a:extLst>
              <a:ext uri="{FF2B5EF4-FFF2-40B4-BE49-F238E27FC236}">
                <a16:creationId xmlns:a16="http://schemas.microsoft.com/office/drawing/2014/main" id="{5AD01A7B-A88E-14E8-5086-FA58283A96ED}"/>
              </a:ext>
            </a:extLst>
          </p:cNvPr>
          <p:cNvSpPr txBox="1"/>
          <p:nvPr/>
        </p:nvSpPr>
        <p:spPr>
          <a:xfrm>
            <a:off x="2315687" y="2588820"/>
            <a:ext cx="8217725" cy="1384995"/>
          </a:xfrm>
          <a:prstGeom prst="rect">
            <a:avLst/>
          </a:prstGeom>
          <a:noFill/>
        </p:spPr>
        <p:txBody>
          <a:bodyPr wrap="square" lIns="91440" tIns="45720" rIns="91440" bIns="45720" rtlCol="0" anchor="t">
            <a:spAutoFit/>
          </a:bodyPr>
          <a:lstStyle/>
          <a:p>
            <a:pPr>
              <a:defRPr/>
            </a:pPr>
            <a:r>
              <a:rPr lang="en-US" sz="2800" dirty="0" err="1">
                <a:solidFill>
                  <a:srgbClr val="FF0000"/>
                </a:solidFill>
                <a:latin typeface="Calibri" panose="020F0502020204030204"/>
              </a:rPr>
              <a:t>Diapositiva</a:t>
            </a:r>
            <a:r>
              <a:rPr lang="en-US" sz="2800" dirty="0">
                <a:solidFill>
                  <a:srgbClr val="FF0000"/>
                </a:solidFill>
                <a:latin typeface="Calibri" panose="020F0502020204030204"/>
              </a:rPr>
              <a:t> de </a:t>
            </a:r>
            <a:r>
              <a:rPr lang="en-US" sz="2800" dirty="0" err="1">
                <a:solidFill>
                  <a:srgbClr val="FF0000"/>
                </a:solidFill>
                <a:latin typeface="Calibri" panose="020F0502020204030204"/>
              </a:rPr>
              <a:t>marcador</a:t>
            </a:r>
            <a:r>
              <a:rPr lang="en-US" sz="2800" dirty="0">
                <a:solidFill>
                  <a:srgbClr val="FF0000"/>
                </a:solidFill>
                <a:latin typeface="Calibri" panose="020F0502020204030204"/>
              </a:rPr>
              <a:t> de </a:t>
            </a:r>
            <a:r>
              <a:rPr lang="en-US" sz="2800" dirty="0" err="1">
                <a:solidFill>
                  <a:srgbClr val="FF0000"/>
                </a:solidFill>
                <a:latin typeface="Calibri" panose="020F0502020204030204"/>
              </a:rPr>
              <a:t>posición</a:t>
            </a:r>
            <a:r>
              <a:rPr lang="en-US" sz="2800" dirty="0">
                <a:solidFill>
                  <a:srgbClr val="FF0000"/>
                </a:solidFill>
                <a:latin typeface="Calibri" panose="020F0502020204030204"/>
              </a:rPr>
              <a:t> para que la persona </a:t>
            </a:r>
            <a:r>
              <a:rPr lang="en-US" sz="2800" dirty="0" err="1">
                <a:solidFill>
                  <a:srgbClr val="FF0000"/>
                </a:solidFill>
                <a:latin typeface="Calibri" panose="020F0502020204030204"/>
              </a:rPr>
              <a:t>presentadora</a:t>
            </a:r>
            <a:r>
              <a:rPr lang="en-US" sz="2800" dirty="0">
                <a:solidFill>
                  <a:srgbClr val="FF0000"/>
                </a:solidFill>
                <a:latin typeface="Calibri" panose="020F0502020204030204"/>
              </a:rPr>
              <a:t> </a:t>
            </a:r>
            <a:r>
              <a:rPr lang="en-US" sz="2800" dirty="0" err="1">
                <a:solidFill>
                  <a:srgbClr val="FF0000"/>
                </a:solidFill>
                <a:latin typeface="Calibri" panose="020F0502020204030204"/>
              </a:rPr>
              <a:t>agregue</a:t>
            </a:r>
            <a:r>
              <a:rPr lang="en-US" sz="2800" dirty="0">
                <a:solidFill>
                  <a:srgbClr val="FF0000"/>
                </a:solidFill>
                <a:latin typeface="Calibri" panose="020F0502020204030204"/>
              </a:rPr>
              <a:t> </a:t>
            </a:r>
            <a:r>
              <a:rPr lang="en-US" sz="2800" dirty="0" err="1">
                <a:solidFill>
                  <a:srgbClr val="FF0000"/>
                </a:solidFill>
                <a:latin typeface="Calibri" panose="020F0502020204030204"/>
              </a:rPr>
              <a:t>datos</a:t>
            </a:r>
            <a:r>
              <a:rPr lang="en-US" sz="2800" dirty="0">
                <a:solidFill>
                  <a:srgbClr val="FF0000"/>
                </a:solidFill>
                <a:latin typeface="Calibri" panose="020F0502020204030204"/>
              </a:rPr>
              <a:t> locales </a:t>
            </a:r>
            <a:r>
              <a:rPr lang="en-US" sz="2800" dirty="0" err="1">
                <a:solidFill>
                  <a:srgbClr val="FF0000"/>
                </a:solidFill>
                <a:latin typeface="Calibri" panose="020F0502020204030204"/>
              </a:rPr>
              <a:t>sobre</a:t>
            </a:r>
            <a:r>
              <a:rPr lang="en-US" sz="2800" dirty="0">
                <a:solidFill>
                  <a:srgbClr val="FF0000"/>
                </a:solidFill>
                <a:latin typeface="Calibri" panose="020F0502020204030204"/>
              </a:rPr>
              <a:t> </a:t>
            </a:r>
            <a:r>
              <a:rPr lang="en-US" sz="2800" dirty="0" err="1">
                <a:solidFill>
                  <a:srgbClr val="FF0000"/>
                </a:solidFill>
                <a:latin typeface="Calibri" panose="020F0502020204030204"/>
              </a:rPr>
              <a:t>lactancia</a:t>
            </a:r>
            <a:r>
              <a:rPr lang="en-US" sz="2800" dirty="0">
                <a:solidFill>
                  <a:srgbClr val="FF0000"/>
                </a:solidFill>
                <a:latin typeface="Calibri" panose="020F0502020204030204"/>
              </a:rPr>
              <a:t> </a:t>
            </a:r>
            <a:r>
              <a:rPr lang="en-US" sz="2800" dirty="0" err="1">
                <a:solidFill>
                  <a:srgbClr val="FF0000"/>
                </a:solidFill>
                <a:latin typeface="Calibri" panose="020F0502020204030204"/>
              </a:rPr>
              <a:t>materna</a:t>
            </a:r>
            <a:r>
              <a:rPr lang="en-US" sz="2800" dirty="0">
                <a:solidFill>
                  <a:srgbClr val="FF0000"/>
                </a:solidFill>
                <a:latin typeface="Calibri" panose="020F0502020204030204"/>
              </a:rPr>
              <a:t>, </a:t>
            </a:r>
            <a:r>
              <a:rPr lang="en-US" sz="2800" dirty="0" err="1">
                <a:solidFill>
                  <a:srgbClr val="FF0000"/>
                </a:solidFill>
                <a:latin typeface="Calibri" panose="020F0502020204030204"/>
              </a:rPr>
              <a:t>si</a:t>
            </a:r>
            <a:r>
              <a:rPr lang="en-US" sz="2800" dirty="0">
                <a:solidFill>
                  <a:srgbClr val="FF0000"/>
                </a:solidFill>
                <a:latin typeface="Calibri" panose="020F0502020204030204"/>
              </a:rPr>
              <a:t> </a:t>
            </a:r>
            <a:r>
              <a:rPr lang="en-US" sz="2800" dirty="0" err="1">
                <a:solidFill>
                  <a:srgbClr val="FF0000"/>
                </a:solidFill>
                <a:latin typeface="Calibri" panose="020F0502020204030204"/>
              </a:rPr>
              <a:t>están</a:t>
            </a:r>
            <a:r>
              <a:rPr lang="en-US" sz="2800" dirty="0">
                <a:solidFill>
                  <a:srgbClr val="FF0000"/>
                </a:solidFill>
                <a:latin typeface="Calibri" panose="020F0502020204030204"/>
              </a:rPr>
              <a:t> </a:t>
            </a:r>
            <a:r>
              <a:rPr lang="en-US" sz="2800" dirty="0" err="1">
                <a:solidFill>
                  <a:srgbClr val="FF0000"/>
                </a:solidFill>
                <a:latin typeface="Calibri" panose="020F0502020204030204"/>
              </a:rPr>
              <a:t>disponibles</a:t>
            </a:r>
            <a:r>
              <a:rPr lang="en-US" sz="2800" dirty="0">
                <a:solidFill>
                  <a:srgbClr val="FF0000"/>
                </a:solidFill>
                <a:latin typeface="Calibri" panose="020F0502020204030204"/>
              </a:rPr>
              <a:t>.</a:t>
            </a:r>
          </a:p>
        </p:txBody>
      </p:sp>
    </p:spTree>
    <p:extLst>
      <p:ext uri="{BB962C8B-B14F-4D97-AF65-F5344CB8AC3E}">
        <p14:creationId xmlns:p14="http://schemas.microsoft.com/office/powerpoint/2010/main" val="409462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EA52-90C5-E248-9F37-4CD46358F222}"/>
              </a:ext>
            </a:extLst>
          </p:cNvPr>
          <p:cNvSpPr>
            <a:spLocks noGrp="1"/>
          </p:cNvSpPr>
          <p:nvPr>
            <p:ph type="title"/>
          </p:nvPr>
        </p:nvSpPr>
        <p:spPr>
          <a:xfrm>
            <a:off x="634482" y="542441"/>
            <a:ext cx="10935477" cy="5284922"/>
          </a:xfrm>
        </p:spPr>
        <p:txBody>
          <a:bodyPr anchor="ctr"/>
          <a:lstStyle/>
          <a:p>
            <a:pPr>
              <a:lnSpc>
                <a:spcPct val="100000"/>
              </a:lnSpc>
            </a:pPr>
            <a:r>
              <a:rPr lang="en-US" b="1" dirty="0" err="1">
                <a:solidFill>
                  <a:schemeClr val="accent4"/>
                </a:solidFill>
              </a:rPr>
              <a:t>Fortaleciendo</a:t>
            </a:r>
            <a:r>
              <a:rPr lang="en-US" b="1" dirty="0">
                <a:solidFill>
                  <a:schemeClr val="accent4"/>
                </a:solidFill>
              </a:rPr>
              <a:t> la </a:t>
            </a:r>
            <a:r>
              <a:rPr lang="en-US" b="1" dirty="0" err="1">
                <a:solidFill>
                  <a:schemeClr val="accent4"/>
                </a:solidFill>
              </a:rPr>
              <a:t>capacidad</a:t>
            </a:r>
            <a:r>
              <a:rPr lang="en-US" b="1" dirty="0">
                <a:solidFill>
                  <a:schemeClr val="accent4"/>
                </a:solidFill>
              </a:rPr>
              <a:t> </a:t>
            </a:r>
            <a:r>
              <a:rPr lang="en-US" b="1" dirty="0" err="1">
                <a:solidFill>
                  <a:schemeClr val="accent4"/>
                </a:solidFill>
              </a:rPr>
              <a:t>comunitaria</a:t>
            </a:r>
            <a:br>
              <a:rPr lang="en-US" b="1" dirty="0">
                <a:solidFill>
                  <a:schemeClr val="accent4"/>
                </a:solidFill>
              </a:rPr>
            </a:br>
            <a:r>
              <a:rPr lang="en-US" b="1" dirty="0" err="1"/>
              <a:t>Impulsando</a:t>
            </a:r>
            <a:r>
              <a:rPr lang="en-US" b="1" dirty="0"/>
              <a:t> el </a:t>
            </a:r>
            <a:r>
              <a:rPr lang="en-US" b="1" dirty="0" err="1"/>
              <a:t>apoyo</a:t>
            </a:r>
            <a:r>
              <a:rPr lang="en-US" b="1" dirty="0"/>
              <a:t> a la</a:t>
            </a:r>
            <a:br>
              <a:rPr lang="en-US" b="1" dirty="0"/>
            </a:br>
            <a:r>
              <a:rPr lang="en-US" b="1" dirty="0" err="1"/>
              <a:t>lactancia</a:t>
            </a:r>
            <a:r>
              <a:rPr lang="en-US" b="1" dirty="0"/>
              <a:t> </a:t>
            </a:r>
            <a:r>
              <a:rPr lang="en-US" b="1" dirty="0" err="1"/>
              <a:t>materna</a:t>
            </a:r>
            <a:endParaRPr lang="en-US" b="1" dirty="0"/>
          </a:p>
        </p:txBody>
      </p:sp>
    </p:spTree>
    <p:extLst>
      <p:ext uri="{BB962C8B-B14F-4D97-AF65-F5344CB8AC3E}">
        <p14:creationId xmlns:p14="http://schemas.microsoft.com/office/powerpoint/2010/main" val="419683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2E49-6884-FA07-2CFF-D6A0034E5EC3}"/>
              </a:ext>
            </a:extLst>
          </p:cNvPr>
          <p:cNvSpPr>
            <a:spLocks noGrp="1"/>
          </p:cNvSpPr>
          <p:nvPr>
            <p:ph type="title"/>
          </p:nvPr>
        </p:nvSpPr>
        <p:spPr/>
        <p:txBody>
          <a:bodyPr/>
          <a:lstStyle/>
          <a:p>
            <a:r>
              <a:rPr lang="en-US" b="1" dirty="0" err="1"/>
              <a:t>Guía</a:t>
            </a:r>
            <a:r>
              <a:rPr lang="en-US" b="1" dirty="0"/>
              <a:t> COC para la </a:t>
            </a:r>
            <a:r>
              <a:rPr lang="en-US" b="1" dirty="0" err="1"/>
              <a:t>continuidad</a:t>
            </a:r>
            <a:r>
              <a:rPr lang="en-US" b="1" dirty="0"/>
              <a:t> del </a:t>
            </a:r>
            <a:r>
              <a:rPr lang="en-US" b="1" dirty="0" err="1"/>
              <a:t>apoyo</a:t>
            </a:r>
            <a:r>
              <a:rPr lang="en-US" b="1" dirty="0"/>
              <a:t> a la </a:t>
            </a:r>
            <a:r>
              <a:rPr lang="en-US" b="1" dirty="0" err="1"/>
              <a:t>lactancia</a:t>
            </a:r>
            <a:endParaRPr lang="en-US" dirty="0"/>
          </a:p>
        </p:txBody>
      </p:sp>
      <p:sp>
        <p:nvSpPr>
          <p:cNvPr id="3" name="Text Placeholder 2">
            <a:extLst>
              <a:ext uri="{FF2B5EF4-FFF2-40B4-BE49-F238E27FC236}">
                <a16:creationId xmlns:a16="http://schemas.microsoft.com/office/drawing/2014/main" id="{05B25739-56E7-CF8D-EC29-DA176FDCD212}"/>
              </a:ext>
            </a:extLst>
          </p:cNvPr>
          <p:cNvSpPr>
            <a:spLocks noGrp="1"/>
          </p:cNvSpPr>
          <p:nvPr>
            <p:ph type="body" sz="quarter" idx="12"/>
          </p:nvPr>
        </p:nvSpPr>
        <p:spPr>
          <a:xfrm>
            <a:off x="648122" y="1488956"/>
            <a:ext cx="6357373" cy="3141427"/>
          </a:xfrm>
        </p:spPr>
        <p:txBody>
          <a:bodyPr/>
          <a:lstStyle/>
          <a:p>
            <a:r>
              <a:rPr lang="en-US" sz="1800" dirty="0"/>
              <a:t>El </a:t>
            </a:r>
            <a:r>
              <a:rPr lang="en-US" sz="1800" dirty="0" err="1"/>
              <a:t>Comité</a:t>
            </a:r>
            <a:r>
              <a:rPr lang="en-US" sz="1800" dirty="0"/>
              <a:t> Nacional de </a:t>
            </a:r>
            <a:r>
              <a:rPr lang="en-US" sz="1800" dirty="0" err="1"/>
              <a:t>Lactancia</a:t>
            </a:r>
            <a:r>
              <a:rPr lang="en-US" sz="1800" dirty="0"/>
              <a:t> de </a:t>
            </a:r>
            <a:r>
              <a:rPr lang="en-US" sz="1800" dirty="0" err="1"/>
              <a:t>los</a:t>
            </a:r>
            <a:r>
              <a:rPr lang="en-US" sz="1800" dirty="0"/>
              <a:t> </a:t>
            </a:r>
            <a:r>
              <a:rPr lang="en-US" sz="1800" dirty="0" err="1"/>
              <a:t>Estados</a:t>
            </a:r>
            <a:r>
              <a:rPr lang="en-US" sz="1800" dirty="0"/>
              <a:t> Unidos (USBC, </a:t>
            </a:r>
            <a:r>
              <a:rPr lang="en-US" sz="1800" dirty="0" err="1"/>
              <a:t>por</a:t>
            </a:r>
            <a:r>
              <a:rPr lang="en-US" sz="1800" dirty="0"/>
              <a:t> sus </a:t>
            </a:r>
            <a:r>
              <a:rPr lang="en-US" sz="1800" dirty="0" err="1"/>
              <a:t>siglas</a:t>
            </a:r>
            <a:r>
              <a:rPr lang="en-US" sz="1800" dirty="0"/>
              <a:t> </a:t>
            </a:r>
            <a:r>
              <a:rPr lang="en-US" sz="1800" dirty="0" err="1"/>
              <a:t>en</a:t>
            </a:r>
            <a:r>
              <a:rPr lang="en-US" sz="1800" dirty="0"/>
              <a:t> </a:t>
            </a:r>
            <a:r>
              <a:rPr lang="en-US" sz="1800" dirty="0" err="1"/>
              <a:t>inglés</a:t>
            </a:r>
            <a:r>
              <a:rPr lang="en-US" sz="1800" dirty="0"/>
              <a:t>) y la </a:t>
            </a:r>
            <a:r>
              <a:rPr lang="en-US" sz="1800" dirty="0" err="1"/>
              <a:t>Asociación</a:t>
            </a:r>
            <a:r>
              <a:rPr lang="en-US" sz="1800" dirty="0"/>
              <a:t> Nacional de </a:t>
            </a:r>
            <a:r>
              <a:rPr lang="en-US" sz="1800" dirty="0" err="1"/>
              <a:t>Funcionarios</a:t>
            </a:r>
            <a:r>
              <a:rPr lang="en-US" sz="1800" dirty="0"/>
              <a:t> de </a:t>
            </a:r>
            <a:r>
              <a:rPr lang="en-US" sz="1800" dirty="0" err="1"/>
              <a:t>Salud</a:t>
            </a:r>
            <a:r>
              <a:rPr lang="en-US" sz="1800" dirty="0"/>
              <a:t> de </a:t>
            </a:r>
            <a:r>
              <a:rPr lang="en-US" sz="1800" dirty="0" err="1"/>
              <a:t>Condados</a:t>
            </a:r>
            <a:r>
              <a:rPr lang="en-US" sz="1800" dirty="0"/>
              <a:t> y </a:t>
            </a:r>
            <a:r>
              <a:rPr lang="en-US" sz="1800" dirty="0" err="1"/>
              <a:t>Ciudades</a:t>
            </a:r>
            <a:r>
              <a:rPr lang="en-US" sz="1800" dirty="0"/>
              <a:t> (NACCHO) </a:t>
            </a:r>
            <a:r>
              <a:rPr lang="en-US" sz="1800" dirty="0" err="1"/>
              <a:t>desarrollaron</a:t>
            </a:r>
            <a:r>
              <a:rPr lang="en-US" sz="1800" dirty="0"/>
              <a:t> la </a:t>
            </a:r>
            <a:r>
              <a:rPr lang="en-US" sz="1800" dirty="0" err="1"/>
              <a:t>Guía</a:t>
            </a:r>
            <a:r>
              <a:rPr lang="en-US" sz="1800" dirty="0"/>
              <a:t> COC (</a:t>
            </a:r>
            <a:r>
              <a:rPr lang="en-US" sz="1800" i="1" dirty="0"/>
              <a:t>Continuity of Care</a:t>
            </a:r>
            <a:r>
              <a:rPr lang="en-US" sz="1800" dirty="0"/>
              <a:t>) para </a:t>
            </a:r>
            <a:r>
              <a:rPr lang="en-US" sz="1800" dirty="0" err="1"/>
              <a:t>fortalecer</a:t>
            </a:r>
            <a:r>
              <a:rPr lang="en-US" sz="1800" dirty="0"/>
              <a:t> la </a:t>
            </a:r>
            <a:r>
              <a:rPr lang="en-US" sz="1800" dirty="0" err="1"/>
              <a:t>continuidad</a:t>
            </a:r>
            <a:r>
              <a:rPr lang="en-US" sz="1800" dirty="0"/>
              <a:t> del </a:t>
            </a:r>
            <a:r>
              <a:rPr lang="en-US" sz="1800" dirty="0" err="1"/>
              <a:t>apoyo</a:t>
            </a:r>
            <a:r>
              <a:rPr lang="en-US" sz="1800" dirty="0"/>
              <a:t> a la </a:t>
            </a:r>
            <a:r>
              <a:rPr lang="en-US" sz="1800" dirty="0" err="1"/>
              <a:t>lactancia</a:t>
            </a:r>
            <a:r>
              <a:rPr lang="en-US" sz="1800" dirty="0"/>
              <a:t> </a:t>
            </a:r>
            <a:r>
              <a:rPr lang="en-US" sz="1800" dirty="0" err="1"/>
              <a:t>materna</a:t>
            </a:r>
            <a:r>
              <a:rPr lang="en-US" sz="1800" dirty="0"/>
              <a:t>. </a:t>
            </a:r>
            <a:r>
              <a:rPr lang="en-US" sz="1800" dirty="0" err="1"/>
              <a:t>Esta</a:t>
            </a:r>
            <a:r>
              <a:rPr lang="en-US" sz="1800" dirty="0"/>
              <a:t> </a:t>
            </a:r>
            <a:r>
              <a:rPr lang="en-US" sz="1800" dirty="0" err="1"/>
              <a:t>guía</a:t>
            </a:r>
            <a:r>
              <a:rPr lang="en-US" sz="1800" dirty="0"/>
              <a:t> </a:t>
            </a:r>
            <a:r>
              <a:rPr lang="en-US" sz="1800" dirty="0" err="1"/>
              <a:t>tiene</a:t>
            </a:r>
            <a:r>
              <a:rPr lang="en-US" sz="1800" dirty="0"/>
              <a:t> </a:t>
            </a:r>
            <a:r>
              <a:rPr lang="en-US" sz="1800" dirty="0" err="1"/>
              <a:t>como</a:t>
            </a:r>
            <a:r>
              <a:rPr lang="en-US" sz="1800" dirty="0"/>
              <a:t> </a:t>
            </a:r>
            <a:r>
              <a:rPr lang="en-US" sz="1800" dirty="0" err="1"/>
              <a:t>objetivos</a:t>
            </a:r>
            <a:r>
              <a:rPr lang="en-US" sz="1800" dirty="0"/>
              <a:t> </a:t>
            </a:r>
            <a:r>
              <a:rPr lang="en-US" sz="1800" dirty="0" err="1"/>
              <a:t>principales</a:t>
            </a:r>
            <a:r>
              <a:rPr lang="en-US" sz="1800" dirty="0"/>
              <a:t>:</a:t>
            </a:r>
          </a:p>
          <a:p>
            <a:pPr marL="342900" indent="-342900">
              <a:buFont typeface="Arial" panose="020B0604020202020204" pitchFamily="34" charset="0"/>
              <a:buChar char="•"/>
            </a:pPr>
            <a:r>
              <a:rPr lang="en-US" sz="1800" dirty="0" err="1"/>
              <a:t>Garantizar</a:t>
            </a:r>
            <a:r>
              <a:rPr lang="en-US" sz="1800" dirty="0"/>
              <a:t> </a:t>
            </a:r>
            <a:r>
              <a:rPr lang="en-US" sz="1800" dirty="0" err="1"/>
              <a:t>atención</a:t>
            </a:r>
            <a:r>
              <a:rPr lang="en-US" sz="1800" dirty="0"/>
              <a:t> </a:t>
            </a:r>
            <a:r>
              <a:rPr lang="en-US" sz="1800" dirty="0" err="1"/>
              <a:t>en</a:t>
            </a:r>
            <a:r>
              <a:rPr lang="en-US" sz="1800" dirty="0"/>
              <a:t> </a:t>
            </a:r>
            <a:r>
              <a:rPr lang="en-US" sz="1800" dirty="0" err="1"/>
              <a:t>lactancia</a:t>
            </a:r>
            <a:r>
              <a:rPr lang="en-US" sz="1800" dirty="0"/>
              <a:t> </a:t>
            </a:r>
            <a:r>
              <a:rPr lang="en-US" sz="1800" dirty="0" err="1"/>
              <a:t>desde</a:t>
            </a:r>
            <a:r>
              <a:rPr lang="en-US" sz="1800" dirty="0"/>
              <a:t> </a:t>
            </a:r>
            <a:r>
              <a:rPr lang="en-US" sz="1800" dirty="0" err="1"/>
              <a:t>el</a:t>
            </a:r>
            <a:r>
              <a:rPr lang="en-US" sz="1800" dirty="0"/>
              <a:t> </a:t>
            </a:r>
            <a:r>
              <a:rPr lang="en-US" sz="1800" dirty="0" err="1"/>
              <a:t>embarazo</a:t>
            </a:r>
            <a:r>
              <a:rPr lang="en-US" sz="1800" dirty="0"/>
              <a:t> y </a:t>
            </a:r>
            <a:r>
              <a:rPr lang="en-US" sz="1800" dirty="0" err="1"/>
              <a:t>durante</a:t>
            </a:r>
            <a:r>
              <a:rPr lang="en-US" sz="1800" dirty="0"/>
              <a:t> </a:t>
            </a:r>
            <a:r>
              <a:rPr lang="en-US" sz="1800" dirty="0" err="1"/>
              <a:t>todo</a:t>
            </a:r>
            <a:r>
              <a:rPr lang="en-US" sz="1800" dirty="0"/>
              <a:t> </a:t>
            </a:r>
            <a:r>
              <a:rPr lang="en-US" sz="1800" dirty="0" err="1"/>
              <a:t>el</a:t>
            </a:r>
            <a:r>
              <a:rPr lang="en-US" sz="1800" dirty="0"/>
              <a:t> </a:t>
            </a:r>
            <a:r>
              <a:rPr lang="en-US" sz="1800" dirty="0" err="1"/>
              <a:t>proceso</a:t>
            </a:r>
            <a:r>
              <a:rPr lang="en-US" sz="1800" dirty="0"/>
              <a:t> </a:t>
            </a:r>
            <a:r>
              <a:rPr lang="en-US" sz="1800" dirty="0" err="1"/>
              <a:t>posparto</a:t>
            </a:r>
            <a:r>
              <a:rPr lang="en-US" sz="1800" dirty="0"/>
              <a:t>.</a:t>
            </a:r>
          </a:p>
          <a:p>
            <a:pPr marL="342900" indent="-342900">
              <a:buFont typeface="Arial" panose="020B0604020202020204" pitchFamily="34" charset="0"/>
              <a:buChar char="•"/>
            </a:pPr>
            <a:r>
              <a:rPr lang="en-US" sz="1800" dirty="0" err="1"/>
              <a:t>Diseñar</a:t>
            </a:r>
            <a:r>
              <a:rPr lang="en-US" sz="1800" dirty="0"/>
              <a:t> e </a:t>
            </a:r>
            <a:r>
              <a:rPr lang="en-US" sz="1800" dirty="0" err="1"/>
              <a:t>implementar</a:t>
            </a:r>
            <a:r>
              <a:rPr lang="en-US" sz="1800" dirty="0"/>
              <a:t> </a:t>
            </a:r>
            <a:r>
              <a:rPr lang="en-US" sz="1800" dirty="0" err="1"/>
              <a:t>estrategias</a:t>
            </a:r>
            <a:r>
              <a:rPr lang="en-US" sz="1800" dirty="0"/>
              <a:t> </a:t>
            </a:r>
            <a:r>
              <a:rPr lang="en-US" sz="1800" dirty="0" err="1"/>
              <a:t>comunitarias</a:t>
            </a:r>
            <a:r>
              <a:rPr lang="en-US" sz="1800" dirty="0"/>
              <a:t> </a:t>
            </a:r>
            <a:r>
              <a:rPr lang="en-US" sz="1800" dirty="0" err="1"/>
              <a:t>orientadas</a:t>
            </a:r>
            <a:r>
              <a:rPr lang="en-US" sz="1800" dirty="0"/>
              <a:t> a </a:t>
            </a:r>
            <a:r>
              <a:rPr lang="en-US" sz="1800" dirty="0" err="1"/>
              <a:t>fortalecer</a:t>
            </a:r>
            <a:r>
              <a:rPr lang="en-US" sz="1800" dirty="0"/>
              <a:t> la </a:t>
            </a:r>
            <a:r>
              <a:rPr lang="en-US" sz="1800" dirty="0" err="1"/>
              <a:t>lactancia</a:t>
            </a:r>
            <a:r>
              <a:rPr lang="en-US" sz="1800" dirty="0"/>
              <a:t> </a:t>
            </a:r>
            <a:r>
              <a:rPr lang="en-US" sz="1800" dirty="0" err="1"/>
              <a:t>materna</a:t>
            </a:r>
            <a:endParaRPr lang="en-US" sz="1800" dirty="0"/>
          </a:p>
        </p:txBody>
      </p:sp>
      <p:sp>
        <p:nvSpPr>
          <p:cNvPr id="5" name="TextBox 4">
            <a:extLst>
              <a:ext uri="{FF2B5EF4-FFF2-40B4-BE49-F238E27FC236}">
                <a16:creationId xmlns:a16="http://schemas.microsoft.com/office/drawing/2014/main" id="{D101132D-BFA8-9F9A-B235-7562B8211582}"/>
              </a:ext>
            </a:extLst>
          </p:cNvPr>
          <p:cNvSpPr txBox="1"/>
          <p:nvPr/>
        </p:nvSpPr>
        <p:spPr>
          <a:xfrm>
            <a:off x="345355" y="5111293"/>
            <a:ext cx="6962909" cy="400110"/>
          </a:xfrm>
          <a:prstGeom prst="rect">
            <a:avLst/>
          </a:prstGeom>
          <a:noFill/>
        </p:spPr>
        <p:txBody>
          <a:bodyPr wrap="square" lIns="91440" tIns="45720" rIns="91440" bIns="45720" anchor="t">
            <a:spAutoFit/>
          </a:bodyPr>
          <a:lstStyle/>
          <a:p>
            <a:pPr marL="0" marR="0" lvl="0" indent="0" algn="l" defTabSz="514312" rtl="0" eaLnBrk="1" fontAlgn="auto" latinLnBrk="0" hangingPunct="1">
              <a:lnSpc>
                <a:spcPct val="100000"/>
              </a:lnSpc>
              <a:spcBef>
                <a:spcPts val="563"/>
              </a:spcBef>
              <a:spcAft>
                <a:spcPts val="15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3C85"/>
                </a:solidFill>
                <a:effectLst/>
                <a:uLnTx/>
                <a:uFillTx/>
                <a:latin typeface="Fira Sans"/>
                <a:cs typeface="Calibri"/>
                <a:hlinkClick r:id="rId3"/>
              </a:rPr>
              <a:t>breastfeedingcontinuityofcare.org/blueprint</a:t>
            </a:r>
            <a:r>
              <a:rPr kumimoji="0" lang="en-US" sz="2000" b="1" i="0" u="none" strike="noStrike" kern="1200" cap="none" spc="0" normalizeH="0" baseline="0" noProof="0" dirty="0">
                <a:ln>
                  <a:noFill/>
                </a:ln>
                <a:solidFill>
                  <a:srgbClr val="003C85"/>
                </a:solidFill>
                <a:effectLst/>
                <a:uLnTx/>
                <a:uFillTx/>
                <a:latin typeface="Fira Sans"/>
                <a:cs typeface="Calibri"/>
              </a:rPr>
              <a:t> </a:t>
            </a:r>
          </a:p>
        </p:txBody>
      </p:sp>
      <p:pic>
        <p:nvPicPr>
          <p:cNvPr id="6" name="Content Placeholder 5" descr="Image of the Continuity of Care document.">
            <a:extLst>
              <a:ext uri="{FF2B5EF4-FFF2-40B4-BE49-F238E27FC236}">
                <a16:creationId xmlns:a16="http://schemas.microsoft.com/office/drawing/2014/main" id="{882E44DE-60D8-3296-B029-457631289B23}"/>
              </a:ext>
            </a:extLst>
          </p:cNvPr>
          <p:cNvPicPr>
            <a:picLocks noGrp="1" noChangeAspect="1"/>
          </p:cNvPicPr>
          <p:nvPr>
            <p:ph sz="quarter" idx="13"/>
          </p:nvPr>
        </p:nvPicPr>
        <p:blipFill>
          <a:blip r:embed="rId4" cstate="screen">
            <a:extLst>
              <a:ext uri="{28A0092B-C50C-407E-A947-70E740481C1C}">
                <a14:useLocalDpi xmlns:a14="http://schemas.microsoft.com/office/drawing/2010/main"/>
              </a:ext>
            </a:extLst>
          </a:blip>
          <a:stretch>
            <a:fillRect/>
          </a:stretch>
        </p:blipFill>
        <p:spPr>
          <a:xfrm>
            <a:off x="7609238" y="1250111"/>
            <a:ext cx="3672321" cy="4804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9261911"/>
      </p:ext>
    </p:extLst>
  </p:cSld>
  <p:clrMapOvr>
    <a:masterClrMapping/>
  </p:clrMapOvr>
</p:sld>
</file>

<file path=ppt/theme/theme1.xml><?xml version="1.0" encoding="utf-8"?>
<a:theme xmlns:a="http://schemas.openxmlformats.org/drawingml/2006/main" name="1_Office Theme">
  <a:themeElements>
    <a:clrScheme name="BFAC – Right from the Start">
      <a:dk1>
        <a:srgbClr val="005DAA"/>
      </a:dk1>
      <a:lt1>
        <a:srgbClr val="FFFFFF"/>
      </a:lt1>
      <a:dk2>
        <a:srgbClr val="003C85"/>
      </a:dk2>
      <a:lt2>
        <a:srgbClr val="F3F5F7"/>
      </a:lt2>
      <a:accent1>
        <a:srgbClr val="005CB9"/>
      </a:accent1>
      <a:accent2>
        <a:srgbClr val="FF853F"/>
      </a:accent2>
      <a:accent3>
        <a:srgbClr val="E5EEF7"/>
      </a:accent3>
      <a:accent4>
        <a:srgbClr val="FCD388"/>
      </a:accent4>
      <a:accent5>
        <a:srgbClr val="00B3E3"/>
      </a:accent5>
      <a:accent6>
        <a:srgbClr val="EA6424"/>
      </a:accent6>
      <a:hlink>
        <a:srgbClr val="005CB9"/>
      </a:hlink>
      <a:folHlink>
        <a:srgbClr val="FCD3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template-BFAC-DSHS-030325" id="{F8B466C0-1F4B-A445-BD82-D11D65C1CB46}" vid="{EC6847C3-6CF2-7E41-868E-7227CB6B56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53a810-d2a2-4c28-9ad9-9100c9a22e04" xsi:nil="true"/>
    <lcf76f155ced4ddcb4097134ff3c332f xmlns="697b5633-c6d3-4fd0-85bc-c57fd8b3eb4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51C67D5B880C4EA56AF2DA25B52E9F" ma:contentTypeVersion="15" ma:contentTypeDescription="Create a new document." ma:contentTypeScope="" ma:versionID="3d4d89fce7f7d109038489a31bafbd61">
  <xsd:schema xmlns:xsd="http://www.w3.org/2001/XMLSchema" xmlns:xs="http://www.w3.org/2001/XMLSchema" xmlns:p="http://schemas.microsoft.com/office/2006/metadata/properties" xmlns:ns2="697b5633-c6d3-4fd0-85bc-c57fd8b3eb46" xmlns:ns3="3d6094a0-a459-4b78-9763-5b6e174eeb52" xmlns:ns4="d853a810-d2a2-4c28-9ad9-9100c9a22e04" targetNamespace="http://schemas.microsoft.com/office/2006/metadata/properties" ma:root="true" ma:fieldsID="5765ab051b955bb43442c4d6724bb770" ns2:_="" ns3:_="" ns4:_="">
    <xsd:import namespace="697b5633-c6d3-4fd0-85bc-c57fd8b3eb46"/>
    <xsd:import namespace="3d6094a0-a459-4b78-9763-5b6e174eeb52"/>
    <xsd:import namespace="d853a810-d2a2-4c28-9ad9-9100c9a22e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b5633-c6d3-4fd0-85bc-c57fd8b3eb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c590b57-b2b8-4f92-a7a2-a2c14f8ff43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6094a0-a459-4b78-9763-5b6e174eeb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53a810-d2a2-4c28-9ad9-9100c9a22e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2d1f42a-5674-4295-968d-12f9d571ae97}" ma:internalName="TaxCatchAll" ma:showField="CatchAllData" ma:web="3d6094a0-a459-4b78-9763-5b6e174ee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AA5698-7D6A-4971-82DB-34CFDDF2ECE9}">
  <ds:schemaRefs>
    <ds:schemaRef ds:uri="http://schemas.microsoft.com/office/2006/metadata/properties"/>
    <ds:schemaRef ds:uri="http://purl.org/dc/elements/1.1/"/>
    <ds:schemaRef ds:uri="http://schemas.microsoft.com/office/infopath/2007/PartnerControls"/>
    <ds:schemaRef ds:uri="697b5633-c6d3-4fd0-85bc-c57fd8b3eb46"/>
    <ds:schemaRef ds:uri="http://schemas.microsoft.com/office/2006/documentManagement/types"/>
    <ds:schemaRef ds:uri="http://purl.org/dc/terms/"/>
    <ds:schemaRef ds:uri="http://www.w3.org/XML/1998/namespace"/>
    <ds:schemaRef ds:uri="http://schemas.openxmlformats.org/package/2006/metadata/core-properties"/>
    <ds:schemaRef ds:uri="d853a810-d2a2-4c28-9ad9-9100c9a22e04"/>
    <ds:schemaRef ds:uri="3d6094a0-a459-4b78-9763-5b6e174eeb52"/>
    <ds:schemaRef ds:uri="http://purl.org/dc/dcmitype/"/>
  </ds:schemaRefs>
</ds:datastoreItem>
</file>

<file path=customXml/itemProps2.xml><?xml version="1.0" encoding="utf-8"?>
<ds:datastoreItem xmlns:ds="http://schemas.openxmlformats.org/officeDocument/2006/customXml" ds:itemID="{8FFC9344-D8B7-48F3-A800-69CC84B8DEF4}">
  <ds:schemaRefs>
    <ds:schemaRef ds:uri="http://schemas.microsoft.com/sharepoint/v3/contenttype/forms"/>
  </ds:schemaRefs>
</ds:datastoreItem>
</file>

<file path=customXml/itemProps3.xml><?xml version="1.0" encoding="utf-8"?>
<ds:datastoreItem xmlns:ds="http://schemas.openxmlformats.org/officeDocument/2006/customXml" ds:itemID="{84A495DA-0237-48E6-B9CE-0F4BBCDB7E63}">
  <ds:schemaRefs>
    <ds:schemaRef ds:uri="3d6094a0-a459-4b78-9763-5b6e174eeb52"/>
    <ds:schemaRef ds:uri="697b5633-c6d3-4fd0-85bc-c57fd8b3eb46"/>
    <ds:schemaRef ds:uri="d853a810-d2a2-4c28-9ad9-9100c9a22e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877</TotalTime>
  <Words>3017</Words>
  <Application>Microsoft Office PowerPoint</Application>
  <PresentationFormat>Widescreen</PresentationFormat>
  <Paragraphs>227</Paragraphs>
  <Slides>27</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Courier New</vt:lpstr>
      <vt:lpstr>Fira Sans</vt:lpstr>
      <vt:lpstr>Fira Sans ExtraBold</vt:lpstr>
      <vt:lpstr>Fira Sans Light</vt:lpstr>
      <vt:lpstr>Fira Sans Medium</vt:lpstr>
      <vt:lpstr>Myriad Pro Light</vt:lpstr>
      <vt:lpstr>Times New Roman</vt:lpstr>
      <vt:lpstr>1_Office Theme</vt:lpstr>
      <vt:lpstr>Mejore la lactancia maternal en Texas</vt:lpstr>
      <vt:lpstr>Las mujeres en Texas quieren amamantar</vt:lpstr>
      <vt:lpstr>Mujeres que alguna vez* amamantaron a su bebé</vt:lpstr>
      <vt:lpstr>Recomendaciones médicas para la lactancia materna</vt:lpstr>
      <vt:lpstr>Las tasas de 2021 son provisionales y están sujetas a cambios.</vt:lpstr>
      <vt:lpstr>Modelo</vt:lpstr>
      <vt:lpstr>Placeholder</vt:lpstr>
      <vt:lpstr>Fortaleciendo la capacidad comunitaria Impulsando el apoyo a la lactancia materna</vt:lpstr>
      <vt:lpstr>Guía COC para la continuidad del apoyo a la lactancia</vt:lpstr>
      <vt:lpstr>Diez pasos para una lactancia exitosa</vt:lpstr>
      <vt:lpstr>Reporte de madres de Texas sobre la implementación de los 10 Pasos</vt:lpstr>
      <vt:lpstr>Los aliados comunitarios son vínculos valiosos</vt:lpstr>
      <vt:lpstr>Agregar título: Agregar subtítulo</vt:lpstr>
      <vt:lpstr>Paso 3: Hable sobre la importancia y el manejo de la lactancia materna con mujeres embarazadas y sus familias</vt:lpstr>
      <vt:lpstr>Directorio de Apoyo a la Lactancia de Texas (TLSD)</vt:lpstr>
      <vt:lpstr>Paso 10: Coordinar el alta para que madres, padres y sus bebés tengan acceso oportuno a la atención continua</vt:lpstr>
      <vt:lpstr>Línea Directa de Apoyo a la Lactancia de Texas (TLSH)</vt:lpstr>
      <vt:lpstr>Propuestas y recursos para proyectos sobre lactancia: Para implementar y compartir</vt:lpstr>
      <vt:lpstr>Mapeo comunitario (1 de 2)</vt:lpstr>
      <vt:lpstr>Mapeo comunitario (2 de 2)</vt:lpstr>
      <vt:lpstr>Los diez pasos para una lactancia exitosa</vt:lpstr>
      <vt:lpstr>Herramientas promocionales y recursos (1 de 2)</vt:lpstr>
      <vt:lpstr>Herramientas promocionales y recursos (1 de 2) </vt:lpstr>
      <vt:lpstr>Recursos adicionales para aliados comunitarios</vt:lpstr>
      <vt:lpstr>Recursos sobre lactancia para familias</vt:lpstr>
      <vt:lpstr>Involucrar a los padres y la familia en el apoyo a la lactancia</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Breastfeeding in Texas</dc:title>
  <dc:creator>Hendrix,Veronica (DSHS)</dc:creator>
  <cp:lastModifiedBy>Zamora,Esteban  (DSHS)</cp:lastModifiedBy>
  <cp:revision>53</cp:revision>
  <dcterms:created xsi:type="dcterms:W3CDTF">2025-03-24T12:43:50Z</dcterms:created>
  <dcterms:modified xsi:type="dcterms:W3CDTF">2025-06-03T19:07:00Z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0x0101005F51C67D5B880C4EA56AF2DA25B52E9F</vt:lpwstr>
  </property>
  <property fmtid="{D5CDD505-2E9C-101B-9397-08002B2CF9AE}" pid="3" name="MediaServiceImageTags">
    <vt:lpwstr/>
  </property>
</Properties>
</file>