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306" r:id="rId5"/>
    <p:sldId id="308" r:id="rId6"/>
    <p:sldId id="258" r:id="rId7"/>
    <p:sldId id="259" r:id="rId8"/>
    <p:sldId id="260" r:id="rId9"/>
    <p:sldId id="299" r:id="rId10"/>
    <p:sldId id="310" r:id="rId11"/>
    <p:sldId id="311" r:id="rId12"/>
    <p:sldId id="304" r:id="rId13"/>
    <p:sldId id="263" r:id="rId14"/>
    <p:sldId id="303" r:id="rId15"/>
    <p:sldId id="288" r:id="rId16"/>
    <p:sldId id="302" r:id="rId17"/>
    <p:sldId id="287" r:id="rId18"/>
    <p:sldId id="284" r:id="rId19"/>
    <p:sldId id="289" r:id="rId20"/>
    <p:sldId id="315" r:id="rId21"/>
  </p:sldIdLst>
  <p:sldSz cx="12193588" cy="6858000"/>
  <p:notesSz cx="7315200" cy="9601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ira Sans" panose="00000500000000000000" pitchFamily="50" charset="0"/>
      <p:regular r:id="rId27"/>
      <p:bold r:id="rId28"/>
      <p:italic r:id="rId29"/>
      <p:boldItalic r:id="rId30"/>
    </p:embeddedFont>
    <p:embeddedFont>
      <p:font typeface="Fira Sans Light" panose="00000400000000000000" pitchFamily="50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ExtraBold" panose="020B0906030804020204" pitchFamily="34" charset="0"/>
      <p:bold r:id="rId39"/>
      <p:italic r:id="rId40"/>
      <p:boldItalic r:id="rId41"/>
    </p:embeddedFont>
    <p:embeddedFont>
      <p:font typeface="Open Sans Light" panose="020B03060305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tIoAMe1vUp8ST2f8N/JfQw==" hashData="KumlR1/K5lK8r7IA+f8ACjeRqYcvmaVyPugBPG112KMNvaZpRgklXsRn5eeq5FicKvFClAiXlzmYXpyJ0UP0u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76" roundtripDataSignature="AMtx7mijQ6xVxdyPTEgS6YOCvyzEVNm8O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1100C-2926-88BC-6A74-543E055C01BB}" name="Young,Audrey A(DSHS)" initials="YA" userId="S::audrey.young@dshs.texas.gov::11deca39-142a-4210-8baa-ed2bed6bf32c" providerId="AD"/>
  <p188:author id="{11FF9317-A3BF-E614-3A2D-F5B651D84CA9}" name="Legnon,Andrea (DSHS)" initials="L(" userId="S::andrea.legnon@dshs.texas.gov::9b8b0582-ebba-408f-bb85-4c641abb6983" providerId="AD"/>
  <p188:author id="{9DC35C25-212C-BE17-E8BC-3D3E911A3BDD}" name="OS Melissa" initials="OM" userId="OS Melissa" providerId="None"/>
  <p188:author id="{B606812F-01E3-1E10-BFCA-1B6584163647}" name="Hendrix,Veronica (DSHS)" initials="H(" userId="S::veronica.hendrix1@dshs.texas.gov::a5462a6d-5cdb-4da9-8a65-fe0fb0dc233e" providerId="AD"/>
  <p188:author id="{A3F1A539-A4C7-FEB1-B9D9-3F81671D7273}" name="Sieswerda,Stephanie (DSHS)" initials="S(" userId="S::Stephanie.Sieswerda@dshs.texas.gov::9e668dd2-89af-4ee9-a813-297f07b12de8" providerId="AD"/>
  <p188:author id="{A951A051-1D5C-3735-0CAE-05CF495EBA9C}" name="Hendrix,Veronica (DSHS)" initials="H(" userId="S::Veronica.Hendrix1@dshs.texas.gov::a5462a6d-5cdb-4da9-8a65-fe0fb0dc233e" providerId="AD"/>
  <p188:author id="{4E74B664-4AB6-A930-6B38-A6D487EA6E10}" name="Scott,Shannon  (DSHS)" initials="S(" userId="S::shannon.scott2@dshs.texas.gov::15a8b867-f237-4341-b91d-2afb8e3fc1b5" providerId="AD"/>
  <p188:author id="{3E8E8874-2E2B-3F43-1A65-6104AE76DA9E}" name="Rumancik,Robin  (DSHS)" initials="R(" userId="S::robin.rumancik@dshs.texas.gov::4282332e-54f9-43cf-862f-1eda3560bd29" providerId="AD"/>
  <p188:author id="{6D9F56BE-0A2A-EC1D-831C-1FEA88642719}" name="Zamora,Esteban  (DSHS)" initials="Z(" userId="S::esteban.zamora@dshs.texas.gov::8e811cd9-c5c5-4e69-ab97-6d6bbd5af438" providerId="AD"/>
  <p188:author id="{23C0D6EA-7FF9-92F7-9324-1D192317FE22}" name="OS Mexico" initials="OM" userId="S::usergroup5@outreachstrategists.onmicrosoft.com::c10b64d5-ec78-4f4c-ba08-d01f983cd1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AF449EBB-8E46-43C7-9097-92459EE670F9}">
  <a:tblStyle styleId="{AF449EBB-8E46-43C7-9097-92459EE670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5" autoAdjust="0"/>
    <p:restoredTop sz="95770" autoAdjust="0"/>
  </p:normalViewPr>
  <p:slideViewPr>
    <p:cSldViewPr snapToGrid="0">
      <p:cViewPr varScale="1">
        <p:scale>
          <a:sx n="105" d="100"/>
          <a:sy n="105" d="100"/>
        </p:scale>
        <p:origin x="792" y="11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6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82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mora,Esteban  (DSHS)" userId="8e811cd9-c5c5-4e69-ab97-6d6bbd5af438" providerId="ADAL" clId="{7D9407E2-4A1F-450B-A503-73878EC677D2}"/>
    <pc:docChg chg="modSld">
      <pc:chgData name="Zamora,Esteban  (DSHS)" userId="8e811cd9-c5c5-4e69-ab97-6d6bbd5af438" providerId="ADAL" clId="{7D9407E2-4A1F-450B-A503-73878EC677D2}" dt="2023-10-23T19:25:12.838" v="3" actId="20577"/>
      <pc:docMkLst>
        <pc:docMk/>
      </pc:docMkLst>
      <pc:sldChg chg="modSp mod">
        <pc:chgData name="Zamora,Esteban  (DSHS)" userId="8e811cd9-c5c5-4e69-ab97-6d6bbd5af438" providerId="ADAL" clId="{7D9407E2-4A1F-450B-A503-73878EC677D2}" dt="2023-10-23T19:25:06.867" v="1" actId="20577"/>
        <pc:sldMkLst>
          <pc:docMk/>
          <pc:sldMk cId="2615805595" sldId="304"/>
        </pc:sldMkLst>
        <pc:spChg chg="mod">
          <ac:chgData name="Zamora,Esteban  (DSHS)" userId="8e811cd9-c5c5-4e69-ab97-6d6bbd5af438" providerId="ADAL" clId="{7D9407E2-4A1F-450B-A503-73878EC677D2}" dt="2023-10-23T19:25:06.867" v="1" actId="20577"/>
          <ac:spMkLst>
            <pc:docMk/>
            <pc:sldMk cId="2615805595" sldId="304"/>
            <ac:spMk id="5" creationId="{B80DEFC1-A4E9-039D-8D8D-DD8E704C8235}"/>
          </ac:spMkLst>
        </pc:spChg>
      </pc:sldChg>
      <pc:sldChg chg="modSp mod">
        <pc:chgData name="Zamora,Esteban  (DSHS)" userId="8e811cd9-c5c5-4e69-ab97-6d6bbd5af438" providerId="ADAL" clId="{7D9407E2-4A1F-450B-A503-73878EC677D2}" dt="2023-10-23T19:25:12.838" v="3" actId="20577"/>
        <pc:sldMkLst>
          <pc:docMk/>
          <pc:sldMk cId="1858723034" sldId="311"/>
        </pc:sldMkLst>
        <pc:spChg chg="mod">
          <ac:chgData name="Zamora,Esteban  (DSHS)" userId="8e811cd9-c5c5-4e69-ab97-6d6bbd5af438" providerId="ADAL" clId="{7D9407E2-4A1F-450B-A503-73878EC677D2}" dt="2023-10-23T19:25:12.838" v="3" actId="20577"/>
          <ac:spMkLst>
            <pc:docMk/>
            <pc:sldMk cId="1858723034" sldId="311"/>
            <ac:spMk id="5" creationId="{B80DEFC1-A4E9-039D-8D8D-DD8E704C82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rmAutofit/>
          </a:bodyPr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usiness.instagram.com/instagram-post-tip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instagram.com/instagram-post-tips%20on%204th%20February%20202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usiness.instagram.com/instagram-post-tips" TargetMode="External"/><Relationship Id="rId4" Type="http://schemas.openxmlformats.org/officeDocument/2006/relationships/hyperlink" Target="https://www.facebook.com/formedia/blog/best-practices-for-facebook-and-instagra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witter.com/en/basics/what-to-tweet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96dbe6d56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96dbe6d56_12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1d96dbe6d56_12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676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0263d012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e0263d0129_0_25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1e0263d0129_0_2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82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220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800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2303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04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0263d012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0263d0129_0_317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Follow….</a:t>
            </a:r>
            <a:endParaRPr dirty="0"/>
          </a:p>
        </p:txBody>
      </p:sp>
      <p:sp>
        <p:nvSpPr>
          <p:cNvPr id="227" name="Google Shape;227;g1e0263d0129_0_3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505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96dbe6d56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96dbe6d56_12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1d96dbe6d56_12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01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0263d0129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0263d0129_0_618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1e0263d0129_0_618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03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96dbe6d5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d96dbe6d56_0_16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-US" dirty="0"/>
              <a:t>https://aofund.org/resource/choosing-right-social-media-platform-your-business/</a:t>
            </a:r>
            <a:endParaRPr dirty="0"/>
          </a:p>
        </p:txBody>
      </p:sp>
      <p:sp>
        <p:nvSpPr>
          <p:cNvPr id="179" name="Google Shape;179;g1d96dbe6d56_0_1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263d0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e0263d0129_0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Instagram Business. (n.d.). Instagram Post Tips. [Website].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https://business.instagram.com/instagram-post-tips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4th February 2023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Media. (n.d.). Best Practices for Facebook and Instagram. [Blog post].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https://www.facebook.com/formedia/blog/best-practices-for-facebook-and-instagram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4th February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n-MX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Insert a call-to-action (CTA) to drive a response: announcement of classes, community health events, email newsletter signups, website visits, page likes, comments, etc. 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6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https://business.instagram.com/instagram-post-tips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https://www.facebook.com/formedia/blog/best-practices-for-facebook-and-instagram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1e0263d0129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62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263d0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e0263d0129_0_0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Instagram Business. (n.d.). Instagram Post Tips. [Website].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https://business.instagram.com/instagram-post-tips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4th February 2023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Media. (n.d.). Best Practices for Facebook and Instagram. [Blog post]. Retrieved from </a:t>
            </a:r>
            <a:r>
              <a:rPr lang="en-US" sz="1400" b="0" i="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https://www.facebook.com/formedia/blog/best-practices-for-facebook-and-instagram</a:t>
            </a:r>
            <a:r>
              <a:rPr lang="en-US" sz="1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4th February 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https://business.instagram.com/instagram-post-tips</a:t>
            </a:r>
            <a:br>
              <a:rPr lang="en-US" dirty="0"/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https://www.facebook.com/formedia/blog/best-practices-for-facebook-and-instagram</a:t>
            </a:r>
            <a:br>
              <a:rPr lang="en-US" dirty="0"/>
            </a:br>
            <a:endParaRPr dirty="0"/>
          </a:p>
        </p:txBody>
      </p:sp>
      <p:sp>
        <p:nvSpPr>
          <p:cNvPr id="187" name="Google Shape;187;g1e0263d0129_0_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44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263d01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e0263d0129_0_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https://business.twitter.com/en/basics/what-to-tweet.html</a:t>
            </a:r>
            <a:endParaRPr dirty="0"/>
          </a:p>
        </p:txBody>
      </p:sp>
      <p:sp>
        <p:nvSpPr>
          <p:cNvPr id="201" name="Google Shape;201;g1e0263d0129_0_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79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263d012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e0263d0129_0_13:notes"/>
          <p:cNvSpPr txBox="1">
            <a:spLocks noGrp="1"/>
          </p:cNvSpPr>
          <p:nvPr>
            <p:ph type="body" idx="1"/>
          </p:nvPr>
        </p:nvSpPr>
        <p:spPr>
          <a:xfrm>
            <a:off x="731838" y="4559300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hlinkClick r:id="rId3"/>
              </a:rPr>
              <a:t>https://business.twitter.com/en/basics/what-to-tweet.html</a:t>
            </a: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Avoid images with heavy text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Ask Questions. Drive conversations with your community where possible.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Limit to 1-2 hashtags per tweet. Make sure they are timely and relevant.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Check the meaning of hashtags</a:t>
            </a:r>
            <a:r>
              <a:rPr lang="en-US" b="1" dirty="0"/>
              <a:t> </a:t>
            </a:r>
            <a:r>
              <a:rPr lang="en-US" dirty="0"/>
              <a:t>before posting to avoid misinterpretations.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/>
              <a:t>Plan your tweets. Prioritize planning and preparation for your tweets by brainstorming ideas and perfecting them before releasing them for maximum impact.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201" name="Google Shape;201;g1e0263d0129_0_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4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over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3588" cy="685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4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499266" y="5571459"/>
            <a:ext cx="6171684" cy="3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lvl="2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lvl="3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lvl="4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body" idx="2"/>
          </p:nvPr>
        </p:nvSpPr>
        <p:spPr>
          <a:xfrm>
            <a:off x="499266" y="2579485"/>
            <a:ext cx="6175524" cy="16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9" name="Google Shape;1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5581" y="4987325"/>
            <a:ext cx="2935224" cy="14287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 txBox="1">
            <a:spLocks noGrp="1"/>
          </p:cNvSpPr>
          <p:nvPr>
            <p:ph type="title"/>
          </p:nvPr>
        </p:nvSpPr>
        <p:spPr>
          <a:xfrm>
            <a:off x="493506" y="969066"/>
            <a:ext cx="6179365" cy="13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body" idx="3"/>
          </p:nvPr>
        </p:nvSpPr>
        <p:spPr>
          <a:xfrm>
            <a:off x="493713" y="6070700"/>
            <a:ext cx="6178550" cy="30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ox w/picture background">
  <p:cSld name="Text box w/picture background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9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3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3"/>
          <p:cNvSpPr/>
          <p:nvPr/>
        </p:nvSpPr>
        <p:spPr>
          <a:xfrm>
            <a:off x="520390" y="856545"/>
            <a:ext cx="6586458" cy="5073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1"/>
          </p:nvPr>
        </p:nvSpPr>
        <p:spPr>
          <a:xfrm>
            <a:off x="756579" y="2023209"/>
            <a:ext cx="6160162" cy="359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/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5" name="Google Shape;85;p53"/>
          <p:cNvSpPr txBox="1">
            <a:spLocks noGrp="1"/>
          </p:cNvSpPr>
          <p:nvPr>
            <p:ph type="body" idx="3"/>
          </p:nvPr>
        </p:nvSpPr>
        <p:spPr>
          <a:xfrm>
            <a:off x="756579" y="1066800"/>
            <a:ext cx="6160162" cy="74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6" name="Google Shape;86;p53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w/bg image">
  <p:cSld name="Separator w/bg image">
    <p:bg>
      <p:bgPr>
        <a:solidFill>
          <a:srgbClr val="00206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4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1" name="Google Shape;91;p54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54"/>
          <p:cNvSpPr txBox="1">
            <a:spLocks noGrp="1"/>
          </p:cNvSpPr>
          <p:nvPr>
            <p:ph type="body" idx="1"/>
          </p:nvPr>
        </p:nvSpPr>
        <p:spPr>
          <a:xfrm>
            <a:off x="476313" y="5185897"/>
            <a:ext cx="11241002" cy="10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3" name="Google Shape;93;p54"/>
          <p:cNvSpPr txBox="1">
            <a:spLocks noGrp="1"/>
          </p:cNvSpPr>
          <p:nvPr>
            <p:ph type="title"/>
          </p:nvPr>
        </p:nvSpPr>
        <p:spPr>
          <a:xfrm>
            <a:off x="476343" y="4315746"/>
            <a:ext cx="11240972" cy="70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  <a:defRPr sz="5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-light blue">
  <p:cSld name="Separator-light blue">
    <p:bg>
      <p:bgPr>
        <a:solidFill>
          <a:srgbClr val="3BA9E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>
            <a:spLocks noGrp="1"/>
          </p:cNvSpPr>
          <p:nvPr>
            <p:ph type="title"/>
          </p:nvPr>
        </p:nvSpPr>
        <p:spPr>
          <a:xfrm>
            <a:off x="476344" y="2085474"/>
            <a:ext cx="11240971" cy="93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150"/>
              <a:buFont typeface="Open Sans ExtraBold"/>
              <a:buNone/>
              <a:defRPr sz="715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01" name="Google Shape;101;p56"/>
          <p:cNvSpPr txBox="1">
            <a:spLocks noGrp="1"/>
          </p:cNvSpPr>
          <p:nvPr>
            <p:ph type="body" idx="1"/>
          </p:nvPr>
        </p:nvSpPr>
        <p:spPr>
          <a:xfrm>
            <a:off x="476313" y="3128210"/>
            <a:ext cx="11241002" cy="285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2" name="Google Shape;102;p56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1D6C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3" name="Google Shape;103;p56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1D6CB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w/image">
  <p:cSld name="Separator w/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8"/>
          <p:cNvPicPr preferRelativeResize="0"/>
          <p:nvPr/>
        </p:nvPicPr>
        <p:blipFill rotWithShape="1">
          <a:blip r:embed="rId2">
            <a:alphaModFix/>
          </a:blip>
          <a:srcRect l="28008" r="21986"/>
          <a:stretch/>
        </p:blipFill>
        <p:spPr>
          <a:xfrm>
            <a:off x="11519" y="0"/>
            <a:ext cx="60967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8"/>
          <p:cNvSpPr txBox="1">
            <a:spLocks noGrp="1"/>
          </p:cNvSpPr>
          <p:nvPr>
            <p:ph type="body" idx="1"/>
          </p:nvPr>
        </p:nvSpPr>
        <p:spPr>
          <a:xfrm>
            <a:off x="6498705" y="3818020"/>
            <a:ext cx="5189857" cy="17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1431"/>
              </a:spcBef>
              <a:spcAft>
                <a:spcPts val="0"/>
              </a:spcAft>
              <a:buClr>
                <a:srgbClr val="575757"/>
              </a:buClr>
              <a:buSzPts val="4800"/>
              <a:buNone/>
              <a:defRPr sz="4800">
                <a:solidFill>
                  <a:srgbClr val="575757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2" name="Google Shape;112;p58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595A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3" name="Google Shape;113;p58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58"/>
          <p:cNvSpPr txBox="1">
            <a:spLocks noGrp="1"/>
          </p:cNvSpPr>
          <p:nvPr>
            <p:ph type="title"/>
          </p:nvPr>
        </p:nvSpPr>
        <p:spPr>
          <a:xfrm>
            <a:off x="6498706" y="1275350"/>
            <a:ext cx="5189858" cy="234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7150"/>
              <a:buFont typeface="Open Sans ExtraBold"/>
              <a:buNone/>
              <a:defRPr sz="7150" b="0" cap="none">
                <a:solidFill>
                  <a:srgbClr val="3BA9E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15" name="Google Shape;115;p58"/>
          <p:cNvSpPr>
            <a:spLocks noGrp="1"/>
          </p:cNvSpPr>
          <p:nvPr>
            <p:ph type="pic" idx="2"/>
          </p:nvPr>
        </p:nvSpPr>
        <p:spPr>
          <a:xfrm>
            <a:off x="-11518" y="0"/>
            <a:ext cx="609679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text box">
  <p:cSld name="Wide text box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9"/>
          <p:cNvSpPr txBox="1">
            <a:spLocks noGrp="1"/>
          </p:cNvSpPr>
          <p:nvPr>
            <p:ph type="body" idx="1"/>
          </p:nvPr>
        </p:nvSpPr>
        <p:spPr>
          <a:xfrm>
            <a:off x="494464" y="1805667"/>
            <a:ext cx="11185457" cy="24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8" name="Google Shape;118;p59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9" name="Google Shape;119;p59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59"/>
          <p:cNvSpPr txBox="1">
            <a:spLocks noGrp="1"/>
          </p:cNvSpPr>
          <p:nvPr>
            <p:ph type="body" idx="2"/>
          </p:nvPr>
        </p:nvSpPr>
        <p:spPr>
          <a:xfrm>
            <a:off x="493549" y="951967"/>
            <a:ext cx="545072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1" name="Google Shape;121;p59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45072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ckground-light blue">
  <p:cSld name="Color background-light blue">
    <p:bg>
      <p:bgPr>
        <a:solidFill>
          <a:srgbClr val="3BA9E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0"/>
          <p:cNvSpPr txBox="1">
            <a:spLocks noGrp="1"/>
          </p:cNvSpPr>
          <p:nvPr>
            <p:ph type="body" idx="1"/>
          </p:nvPr>
        </p:nvSpPr>
        <p:spPr>
          <a:xfrm>
            <a:off x="493549" y="1072055"/>
            <a:ext cx="9127980" cy="52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None/>
              <a:defRPr sz="3550" b="0">
                <a:solidFill>
                  <a:schemeClr val="lt1"/>
                </a:solidFill>
              </a:defRPr>
            </a:lvl2pPr>
            <a:lvl3pPr marL="1371600" lvl="2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Font typeface="Arial"/>
              <a:buChar char="•"/>
              <a:defRPr sz="3550" b="0">
                <a:solidFill>
                  <a:schemeClr val="lt1"/>
                </a:solidFill>
              </a:defRPr>
            </a:lvl3pPr>
            <a:lvl4pPr marL="1828800" lvl="3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4pPr>
            <a:lvl5pPr marL="2286000" lvl="4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4" name="Google Shape;124;p60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5" name="Google Shape;125;p60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ckground-main blue">
  <p:cSld name="Color background-main blue">
    <p:bg>
      <p:bgPr>
        <a:solidFill>
          <a:srgbClr val="1D6CB5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1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8" name="Google Shape;128;p61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61"/>
          <p:cNvSpPr txBox="1">
            <a:spLocks noGrp="1"/>
          </p:cNvSpPr>
          <p:nvPr>
            <p:ph type="body" idx="1"/>
          </p:nvPr>
        </p:nvSpPr>
        <p:spPr>
          <a:xfrm>
            <a:off x="493549" y="1072055"/>
            <a:ext cx="9127980" cy="52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None/>
              <a:defRPr sz="3550" b="0">
                <a:solidFill>
                  <a:schemeClr val="lt1"/>
                </a:solidFill>
              </a:defRPr>
            </a:lvl2pPr>
            <a:lvl3pPr marL="1371600" lvl="2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Font typeface="Arial"/>
              <a:buChar char="•"/>
              <a:defRPr sz="3550" b="0">
                <a:solidFill>
                  <a:schemeClr val="lt1"/>
                </a:solidFill>
              </a:defRPr>
            </a:lvl3pPr>
            <a:lvl4pPr marL="1828800" lvl="3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4pPr>
            <a:lvl5pPr marL="2286000" lvl="4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ackground-dark blue">
  <p:cSld name="Color background-dark blue">
    <p:bg>
      <p:bgPr>
        <a:solidFill>
          <a:srgbClr val="00206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2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2" name="Google Shape;132;p62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62"/>
          <p:cNvSpPr txBox="1">
            <a:spLocks noGrp="1"/>
          </p:cNvSpPr>
          <p:nvPr>
            <p:ph type="body" idx="1"/>
          </p:nvPr>
        </p:nvSpPr>
        <p:spPr>
          <a:xfrm>
            <a:off x="493549" y="1072055"/>
            <a:ext cx="9127980" cy="52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None/>
              <a:defRPr sz="3550" b="0">
                <a:solidFill>
                  <a:schemeClr val="lt1"/>
                </a:solidFill>
              </a:defRPr>
            </a:lvl2pPr>
            <a:lvl3pPr marL="1371600" lvl="2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Font typeface="Arial"/>
              <a:buChar char="•"/>
              <a:defRPr sz="3550" b="0">
                <a:solidFill>
                  <a:schemeClr val="lt1"/>
                </a:solidFill>
              </a:defRPr>
            </a:lvl3pPr>
            <a:lvl4pPr marL="1828800" lvl="3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4pPr>
            <a:lvl5pPr marL="2286000" lvl="4" indent="-454025" algn="l">
              <a:spcBef>
                <a:spcPts val="1431"/>
              </a:spcBef>
              <a:spcAft>
                <a:spcPts val="0"/>
              </a:spcAft>
              <a:buClr>
                <a:schemeClr val="lt1"/>
              </a:buClr>
              <a:buSzPts val="3550"/>
              <a:buChar char="−"/>
              <a:defRPr sz="35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3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63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03">
  <p:cSld name="Text 0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cd99c5300_0_63"/>
          <p:cNvSpPr txBox="1">
            <a:spLocks noGrp="1"/>
          </p:cNvSpPr>
          <p:nvPr>
            <p:ph type="title"/>
          </p:nvPr>
        </p:nvSpPr>
        <p:spPr>
          <a:xfrm>
            <a:off x="1339795" y="1235868"/>
            <a:ext cx="5095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39" name="Google Shape;139;g1ccd99c5300_0_63"/>
          <p:cNvSpPr txBox="1">
            <a:spLocks noGrp="1"/>
          </p:cNvSpPr>
          <p:nvPr>
            <p:ph type="body" idx="1"/>
          </p:nvPr>
        </p:nvSpPr>
        <p:spPr>
          <a:xfrm>
            <a:off x="1339795" y="2314575"/>
            <a:ext cx="4895100" cy="3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0" name="Google Shape;140;g1ccd99c5300_0_63"/>
          <p:cNvSpPr>
            <a:spLocks noGrp="1"/>
          </p:cNvSpPr>
          <p:nvPr>
            <p:ph type="pic" idx="2"/>
          </p:nvPr>
        </p:nvSpPr>
        <p:spPr>
          <a:xfrm>
            <a:off x="6435197" y="1235868"/>
            <a:ext cx="4418100" cy="438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 l="16648" t="-1" r="17203" b="-1"/>
          <a:stretch/>
        </p:blipFill>
        <p:spPr>
          <a:xfrm>
            <a:off x="4124698" y="0"/>
            <a:ext cx="8065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45"/>
          <p:cNvSpPr txBox="1">
            <a:spLocks noGrp="1"/>
          </p:cNvSpPr>
          <p:nvPr>
            <p:ph type="ctrTitle"/>
          </p:nvPr>
        </p:nvSpPr>
        <p:spPr>
          <a:xfrm>
            <a:off x="501187" y="660480"/>
            <a:ext cx="3623511" cy="199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3600"/>
              <a:buFont typeface="Open Sans ExtraBol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ubTitle" idx="1"/>
          </p:nvPr>
        </p:nvSpPr>
        <p:spPr>
          <a:xfrm>
            <a:off x="499268" y="4745603"/>
            <a:ext cx="3198942" cy="113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 sz="1800">
                <a:solidFill>
                  <a:srgbClr val="595A5A"/>
                </a:solidFill>
              </a:defRPr>
            </a:lvl1pPr>
            <a:lvl2pPr lvl="1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lvl="2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lvl="3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lvl="4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2"/>
          </p:nvPr>
        </p:nvSpPr>
        <p:spPr>
          <a:xfrm>
            <a:off x="499266" y="2891714"/>
            <a:ext cx="3198943" cy="161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8" name="Google Shape;2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379" y="5693431"/>
            <a:ext cx="2049749" cy="8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5"/>
          <p:cNvSpPr>
            <a:spLocks noGrp="1"/>
          </p:cNvSpPr>
          <p:nvPr>
            <p:ph type="pic" idx="3"/>
          </p:nvPr>
        </p:nvSpPr>
        <p:spPr>
          <a:xfrm>
            <a:off x="4126617" y="0"/>
            <a:ext cx="806697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3">
  <p:cSld name="Cover 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46"/>
          <p:cNvSpPr/>
          <p:nvPr/>
        </p:nvSpPr>
        <p:spPr>
          <a:xfrm>
            <a:off x="6096794" y="3155796"/>
            <a:ext cx="5744723" cy="3702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6490010" y="4852651"/>
            <a:ext cx="4971297" cy="81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8464" y="5760337"/>
            <a:ext cx="2049749" cy="8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6"/>
          <p:cNvSpPr txBox="1">
            <a:spLocks noGrp="1"/>
          </p:cNvSpPr>
          <p:nvPr>
            <p:ph type="title"/>
          </p:nvPr>
        </p:nvSpPr>
        <p:spPr>
          <a:xfrm>
            <a:off x="6490010" y="3462453"/>
            <a:ext cx="5038203" cy="117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ubTitle" idx="3"/>
          </p:nvPr>
        </p:nvSpPr>
        <p:spPr>
          <a:xfrm>
            <a:off x="6490011" y="6066263"/>
            <a:ext cx="2569476" cy="51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None/>
              <a:defRPr sz="1800">
                <a:solidFill>
                  <a:srgbClr val="595A5A"/>
                </a:solidFill>
              </a:defRPr>
            </a:lvl1pPr>
            <a:lvl2pPr lvl="1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lvl="2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lvl="3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lvl="4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dark blue background">
  <p:cSld name="Content-dark blue background">
    <p:bg>
      <p:bgPr>
        <a:solidFill>
          <a:srgbClr val="00206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493549" y="1812926"/>
            <a:ext cx="11185457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43"/>
              </a:spcBef>
              <a:spcAft>
                <a:spcPts val="0"/>
              </a:spcAft>
              <a:buClr>
                <a:schemeClr val="lt1"/>
              </a:buClr>
              <a:buSzPts val="2150"/>
              <a:buNone/>
              <a:defRPr sz="2150" b="0">
                <a:solidFill>
                  <a:schemeClr val="lt1"/>
                </a:solidFill>
              </a:defRPr>
            </a:lvl1pPr>
            <a:lvl2pPr marL="914400" lvl="1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•"/>
              <a:defRPr sz="2150" b="0">
                <a:solidFill>
                  <a:schemeClr val="lt1"/>
                </a:solidFill>
              </a:defRPr>
            </a:lvl2pPr>
            <a:lvl3pPr marL="1371600" lvl="2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•"/>
              <a:defRPr sz="2150" b="0">
                <a:solidFill>
                  <a:schemeClr val="lt1"/>
                </a:solidFill>
              </a:defRPr>
            </a:lvl3pPr>
            <a:lvl4pPr marL="1828800" lvl="3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−"/>
              <a:defRPr sz="2150" b="0">
                <a:solidFill>
                  <a:schemeClr val="lt1"/>
                </a:solidFill>
              </a:defRPr>
            </a:lvl4pPr>
            <a:lvl5pPr marL="2286000" lvl="4" indent="-365125" algn="l">
              <a:spcBef>
                <a:spcPts val="714"/>
              </a:spcBef>
              <a:spcAft>
                <a:spcPts val="0"/>
              </a:spcAft>
              <a:buClr>
                <a:schemeClr val="lt1"/>
              </a:buClr>
              <a:buSzPts val="2150"/>
              <a:buFont typeface="Arial"/>
              <a:buChar char="−"/>
              <a:defRPr sz="2150" b="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493549" y="699084"/>
            <a:ext cx="11185457" cy="103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50"/>
              <a:buFont typeface="Open Sans ExtraBold"/>
              <a:buNone/>
              <a:defRPr sz="355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white background">
  <p:cSld name="Content-white backgroun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/>
          <p:nvPr/>
        </p:nvSpPr>
        <p:spPr>
          <a:xfrm>
            <a:off x="1" y="0"/>
            <a:ext cx="981247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1"/>
          </p:nvPr>
        </p:nvSpPr>
        <p:spPr>
          <a:xfrm>
            <a:off x="493549" y="1812926"/>
            <a:ext cx="11185457" cy="434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43"/>
              </a:spcBef>
              <a:spcAft>
                <a:spcPts val="0"/>
              </a:spcAft>
              <a:buClr>
                <a:schemeClr val="dk2"/>
              </a:buClr>
              <a:buSzPts val="2150"/>
              <a:buNone/>
              <a:defRPr sz="2150" b="0">
                <a:solidFill>
                  <a:schemeClr val="dk2"/>
                </a:solidFill>
              </a:defRPr>
            </a:lvl1pPr>
            <a:lvl2pPr marL="914400" lvl="1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•"/>
              <a:defRPr sz="2150" b="0">
                <a:solidFill>
                  <a:schemeClr val="dk2"/>
                </a:solidFill>
              </a:defRPr>
            </a:lvl2pPr>
            <a:lvl3pPr marL="1371600" lvl="2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•"/>
              <a:defRPr sz="2150" b="0">
                <a:solidFill>
                  <a:schemeClr val="dk2"/>
                </a:solidFill>
              </a:defRPr>
            </a:lvl3pPr>
            <a:lvl4pPr marL="1828800" lvl="3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−"/>
              <a:defRPr sz="2150" b="0">
                <a:solidFill>
                  <a:schemeClr val="dk2"/>
                </a:solidFill>
              </a:defRPr>
            </a:lvl4pPr>
            <a:lvl5pPr marL="2286000" lvl="4" indent="-365125" algn="l">
              <a:spcBef>
                <a:spcPts val="714"/>
              </a:spcBef>
              <a:spcAft>
                <a:spcPts val="0"/>
              </a:spcAft>
              <a:buClr>
                <a:schemeClr val="dk2"/>
              </a:buClr>
              <a:buSzPts val="2150"/>
              <a:buFont typeface="Arial"/>
              <a:buChar char="−"/>
              <a:defRPr sz="2150" b="0"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493549" y="699084"/>
            <a:ext cx="11185457" cy="103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50"/>
              <a:buFont typeface="Open Sans ExtraBold"/>
              <a:buNone/>
              <a:defRPr sz="355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text box">
  <p:cSld name="Single text box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body" idx="1"/>
          </p:nvPr>
        </p:nvSpPr>
        <p:spPr>
          <a:xfrm>
            <a:off x="493549" y="951967"/>
            <a:ext cx="560324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1" name="Google Shape;51;p49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60324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body" idx="2"/>
          </p:nvPr>
        </p:nvSpPr>
        <p:spPr>
          <a:xfrm>
            <a:off x="494465" y="1803544"/>
            <a:ext cx="560233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4" name="Google Shape;54;p49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 boxes">
  <p:cSld name="Two text box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93549" y="951967"/>
            <a:ext cx="545072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7" name="Google Shape;57;p50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45072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body" idx="2"/>
          </p:nvPr>
        </p:nvSpPr>
        <p:spPr>
          <a:xfrm>
            <a:off x="494465" y="1803544"/>
            <a:ext cx="5450725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9" name="Google Shape;59;p50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0" name="Google Shape;60;p50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3"/>
          </p:nvPr>
        </p:nvSpPr>
        <p:spPr>
          <a:xfrm>
            <a:off x="6248399" y="1803544"/>
            <a:ext cx="5468145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ox and image">
  <p:cSld name="Text box and imag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1"/>
          <p:cNvPicPr preferRelativeResize="0"/>
          <p:nvPr/>
        </p:nvPicPr>
        <p:blipFill rotWithShape="1">
          <a:blip r:embed="rId2">
            <a:alphaModFix/>
          </a:blip>
          <a:srcRect l="39889" r="14146"/>
          <a:stretch/>
        </p:blipFill>
        <p:spPr>
          <a:xfrm>
            <a:off x="6589713" y="0"/>
            <a:ext cx="5603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1"/>
          <p:cNvSpPr>
            <a:spLocks noGrp="1"/>
          </p:cNvSpPr>
          <p:nvPr>
            <p:ph type="pic" idx="2"/>
          </p:nvPr>
        </p:nvSpPr>
        <p:spPr>
          <a:xfrm>
            <a:off x="6590342" y="0"/>
            <a:ext cx="560324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51"/>
          <p:cNvSpPr txBox="1">
            <a:spLocks noGrp="1"/>
          </p:cNvSpPr>
          <p:nvPr>
            <p:ph type="body" idx="1"/>
          </p:nvPr>
        </p:nvSpPr>
        <p:spPr>
          <a:xfrm>
            <a:off x="493549" y="951967"/>
            <a:ext cx="560324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60324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3"/>
          </p:nvPr>
        </p:nvSpPr>
        <p:spPr>
          <a:xfrm>
            <a:off x="494465" y="1803544"/>
            <a:ext cx="560233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8" name="Google Shape;68;p51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text box, two wide images">
  <p:cSld name="Wide text box, two wide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2"/>
          <p:cNvPicPr preferRelativeResize="0"/>
          <p:nvPr/>
        </p:nvPicPr>
        <p:blipFill rotWithShape="1">
          <a:blip r:embed="rId2">
            <a:alphaModFix/>
          </a:blip>
          <a:srcRect t="27388" b="14447"/>
          <a:stretch/>
        </p:blipFill>
        <p:spPr>
          <a:xfrm>
            <a:off x="0" y="4490808"/>
            <a:ext cx="6096000" cy="236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2"/>
          <p:cNvPicPr preferRelativeResize="0"/>
          <p:nvPr/>
        </p:nvPicPr>
        <p:blipFill rotWithShape="1">
          <a:blip r:embed="rId3">
            <a:alphaModFix/>
          </a:blip>
          <a:srcRect t="21788" b="20049"/>
          <a:stretch/>
        </p:blipFill>
        <p:spPr>
          <a:xfrm>
            <a:off x="6096000" y="4490809"/>
            <a:ext cx="6096000" cy="236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2"/>
          <p:cNvSpPr>
            <a:spLocks noGrp="1"/>
          </p:cNvSpPr>
          <p:nvPr>
            <p:ph type="pic" idx="2"/>
          </p:nvPr>
        </p:nvSpPr>
        <p:spPr>
          <a:xfrm>
            <a:off x="0" y="4490811"/>
            <a:ext cx="6096000" cy="236718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>
            <a:off x="494464" y="1805667"/>
            <a:ext cx="11185457" cy="24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None/>
              <a:defRPr/>
            </a:lvl1pPr>
            <a:lvl2pPr marL="914400" lvl="1" indent="-3556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5" name="Google Shape;75;p52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3"/>
          </p:nvPr>
        </p:nvSpPr>
        <p:spPr>
          <a:xfrm>
            <a:off x="493549" y="951967"/>
            <a:ext cx="5450725" cy="64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  <a:defRPr sz="3200" b="0">
                <a:solidFill>
                  <a:srgbClr val="3BA9E0"/>
                </a:solidFill>
              </a:defRPr>
            </a:lvl1pPr>
            <a:lvl2pPr marL="914400" lvl="1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4pPr>
            <a:lvl5pPr marL="2286000" lvl="4" indent="-342900" algn="l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Char char="−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8" name="Google Shape;78;p52"/>
          <p:cNvSpPr txBox="1">
            <a:spLocks noGrp="1"/>
          </p:cNvSpPr>
          <p:nvPr>
            <p:ph type="title"/>
          </p:nvPr>
        </p:nvSpPr>
        <p:spPr>
          <a:xfrm>
            <a:off x="493549" y="295684"/>
            <a:ext cx="5450725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79" name="Google Shape;79;p52"/>
          <p:cNvSpPr>
            <a:spLocks noGrp="1"/>
          </p:cNvSpPr>
          <p:nvPr>
            <p:ph type="pic" idx="4"/>
          </p:nvPr>
        </p:nvSpPr>
        <p:spPr>
          <a:xfrm>
            <a:off x="6096000" y="4491038"/>
            <a:ext cx="6096000" cy="23669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93506" y="513365"/>
            <a:ext cx="5603288" cy="52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3600"/>
              <a:buFont typeface="Open Sans ExtraBold"/>
              <a:buNone/>
              <a:defRPr sz="3600" b="1" i="0" u="none" strike="noStrike" cap="none">
                <a:solidFill>
                  <a:srgbClr val="1D6CB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93506" y="1810141"/>
            <a:ext cx="5603288" cy="453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825" algn="l" rtl="0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ftr" idx="11"/>
          </p:nvPr>
        </p:nvSpPr>
        <p:spPr>
          <a:xfrm>
            <a:off x="493506" y="6406520"/>
            <a:ext cx="10081313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8C8C8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43"/>
          <p:cNvSpPr txBox="1">
            <a:spLocks noGrp="1"/>
          </p:cNvSpPr>
          <p:nvPr>
            <p:ph type="sldNum" idx="12"/>
          </p:nvPr>
        </p:nvSpPr>
        <p:spPr>
          <a:xfrm>
            <a:off x="10630505" y="6406520"/>
            <a:ext cx="1058059" cy="25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5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6895251" y="3814948"/>
            <a:ext cx="5002874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Open Sans ExtraBold"/>
              <a:buNone/>
            </a:pPr>
            <a:r>
              <a:rPr lang="en-US" sz="4800" dirty="0">
                <a:solidFill>
                  <a:schemeClr val="bg1"/>
                </a:solidFill>
                <a:latin typeface="Calibri"/>
                <a:ea typeface="Arvo"/>
                <a:cs typeface="Calibri"/>
                <a:sym typeface="Arvo"/>
              </a:rPr>
              <a:t>DSHS How to Use Social Media</a:t>
            </a:r>
            <a:endParaRPr lang="en-US" dirty="0">
              <a:solidFill>
                <a:schemeClr val="bg1"/>
              </a:solidFill>
              <a:latin typeface="Calibri"/>
              <a:ea typeface="Arvo"/>
              <a:cs typeface="Calibri"/>
            </a:endParaRPr>
          </a:p>
        </p:txBody>
      </p:sp>
      <p:pic>
        <p:nvPicPr>
          <p:cNvPr id="2" name="Imagen 2" descr="DSHS Logo">
            <a:extLst>
              <a:ext uri="{FF2B5EF4-FFF2-40B4-BE49-F238E27FC236}">
                <a16:creationId xmlns:a16="http://schemas.microsoft.com/office/drawing/2014/main" id="{56EB4915-ECC0-C5ED-00BB-9B2BA5CD9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723" y="5807031"/>
            <a:ext cx="3751943" cy="79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24C49-F352-088A-E83C-6FF088CC2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007844" y="2607113"/>
            <a:ext cx="294063" cy="3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0263d0129_0_25"/>
          <p:cNvSpPr txBox="1">
            <a:spLocks noGrp="1"/>
          </p:cNvSpPr>
          <p:nvPr>
            <p:ph type="title"/>
          </p:nvPr>
        </p:nvSpPr>
        <p:spPr>
          <a:xfrm>
            <a:off x="397029" y="566355"/>
            <a:ext cx="889397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LinkedIn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223" name="Google Shape;223;g1e0263d0129_0_25" descr="LinkedIn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431" y="581445"/>
            <a:ext cx="404150" cy="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4;g1e0263d0129_0_0">
            <a:extLst>
              <a:ext uri="{FF2B5EF4-FFF2-40B4-BE49-F238E27FC236}">
                <a16:creationId xmlns:a16="http://schemas.microsoft.com/office/drawing/2014/main" id="{7889870A-7DBB-C3A9-983F-D679B94E87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4" name="Google Shape;208;g1e0263d0129_0_13">
            <a:extLst>
              <a:ext uri="{FF2B5EF4-FFF2-40B4-BE49-F238E27FC236}">
                <a16:creationId xmlns:a16="http://schemas.microsoft.com/office/drawing/2014/main" id="{21EF00D1-B9A6-BCC8-2A66-D8A63C22078B}"/>
              </a:ext>
            </a:extLst>
          </p:cNvPr>
          <p:cNvSpPr txBox="1">
            <a:spLocks/>
          </p:cNvSpPr>
          <p:nvPr/>
        </p:nvSpPr>
        <p:spPr>
          <a:xfrm>
            <a:off x="397029" y="1936271"/>
            <a:ext cx="345857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18" name="Google Shape;218;g1e0263d0129_0_25"/>
          <p:cNvSpPr txBox="1">
            <a:spLocks noGrp="1"/>
          </p:cNvSpPr>
          <p:nvPr>
            <p:ph type="body" idx="2"/>
          </p:nvPr>
        </p:nvSpPr>
        <p:spPr>
          <a:xfrm>
            <a:off x="314407" y="2453070"/>
            <a:ext cx="10300584" cy="195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your content with ongoing conversations and communities by using 3-5 hashtags.</a:t>
            </a:r>
          </a:p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Respond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"/>
              </a:rPr>
              <a:t> to comments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 or interactions when possible.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Post at least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"/>
              </a:rPr>
              <a:t>twice a month.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 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your community growth over time by posting 1-2 times a week, including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weekends.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3E3D9A-F8D7-D28F-962E-147DBEB8F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983" y="326786"/>
            <a:ext cx="3751943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0;g1e0263d0129_0_25">
            <a:extLst>
              <a:ext uri="{FF2B5EF4-FFF2-40B4-BE49-F238E27FC236}">
                <a16:creationId xmlns:a16="http://schemas.microsoft.com/office/drawing/2014/main" id="{08B20428-5B25-FF87-D0A2-5DB3F07F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42" y="602734"/>
            <a:ext cx="443570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01117EAC-0D10-648B-9684-64A5F239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221;g1e0263d0129_0_25">
            <a:extLst>
              <a:ext uri="{FF2B5EF4-FFF2-40B4-BE49-F238E27FC236}">
                <a16:creationId xmlns:a16="http://schemas.microsoft.com/office/drawing/2014/main" id="{6F3961BB-7507-805B-67CA-6A95CA9D9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042" y="1131305"/>
            <a:ext cx="3827628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Best Practices Across Platforms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3" name="Google Shape;230;g1e0263d0129_0_317">
            <a:extLst>
              <a:ext uri="{FF2B5EF4-FFF2-40B4-BE49-F238E27FC236}">
                <a16:creationId xmlns:a16="http://schemas.microsoft.com/office/drawing/2014/main" id="{84340677-3647-D83E-EC94-19293FEAC166}"/>
              </a:ext>
            </a:extLst>
          </p:cNvPr>
          <p:cNvSpPr txBox="1"/>
          <p:nvPr/>
        </p:nvSpPr>
        <p:spPr>
          <a:xfrm>
            <a:off x="422042" y="2321019"/>
            <a:ext cx="7495390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tx1"/>
                </a:solidFill>
                <a:latin typeface="Calibri"/>
                <a:ea typeface="Open Sans Light"/>
                <a:cs typeface="Calibri"/>
              </a:rPr>
              <a:t>Consistent and professional-looking content is more likely to catch the eye of followers, which can lead to increased engagement such as likes, comments, and shares.</a:t>
            </a:r>
            <a:endParaRPr lang="es-MX" sz="2400" dirty="0">
              <a:solidFill>
                <a:schemeClr val="tx1"/>
              </a:solidFill>
              <a:latin typeface="Calibri"/>
              <a:ea typeface="Open Sans Light"/>
              <a:cs typeface="Calibri"/>
              <a:sym typeface="Open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AB2B6-672B-4547-D078-82E7571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6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013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0;g1e0263d0129_0_25">
            <a:extLst>
              <a:ext uri="{FF2B5EF4-FFF2-40B4-BE49-F238E27FC236}">
                <a16:creationId xmlns:a16="http://schemas.microsoft.com/office/drawing/2014/main" id="{08B20428-5B25-FF87-D0A2-5DB3F07F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41" y="602734"/>
            <a:ext cx="5054833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cont.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4" name="Google Shape;221;g1e0263d0129_0_25">
            <a:extLst>
              <a:ext uri="{FF2B5EF4-FFF2-40B4-BE49-F238E27FC236}">
                <a16:creationId xmlns:a16="http://schemas.microsoft.com/office/drawing/2014/main" id="{6F3961BB-7507-805B-67CA-6A95CA9D9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540" y="1131305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2" name="Google Shape;230;g1e0263d0129_0_317">
            <a:extLst>
              <a:ext uri="{FF2B5EF4-FFF2-40B4-BE49-F238E27FC236}">
                <a16:creationId xmlns:a16="http://schemas.microsoft.com/office/drawing/2014/main" id="{9C01BD85-56C8-71A5-A40D-4283EF990A9B}"/>
              </a:ext>
            </a:extLst>
          </p:cNvPr>
          <p:cNvSpPr txBox="1"/>
          <p:nvPr/>
        </p:nvSpPr>
        <p:spPr>
          <a:xfrm>
            <a:off x="322110" y="1625872"/>
            <a:ext cx="8160532" cy="447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Following this size recommendation guarantees that all images and videos look consistent and professional on your Facebook account.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Open Sans Light"/>
                <a:cs typeface="Calibri"/>
                <a:sym typeface="Open Sans Light"/>
              </a:rPr>
              <a:t>DSHS standard size and recommendation is using 1080 x 1080 pixels posts across all platforms, none the less, each platform is also optimized for the sizes shown on the </a:t>
            </a:r>
            <a:br>
              <a:rPr lang="en-US" sz="2400" dirty="0">
                <a:solidFill>
                  <a:schemeClr val="tx1"/>
                </a:solidFill>
                <a:latin typeface="Calibri"/>
                <a:ea typeface="Open Sans Light"/>
                <a:cs typeface="Calibri"/>
                <a:sym typeface="Open Sans Light"/>
              </a:rPr>
            </a:br>
            <a:r>
              <a:rPr lang="en-US" sz="2400" dirty="0">
                <a:solidFill>
                  <a:schemeClr val="tx1"/>
                </a:solidFill>
                <a:latin typeface="Calibri"/>
                <a:ea typeface="Open Sans Light"/>
                <a:cs typeface="Calibri"/>
                <a:sym typeface="Open Sans Light"/>
              </a:rPr>
              <a:t>next slides.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Following these recommendations can also help prevent issues with cropping, blurring, or misalignment, which can detract from the overall quality of your content.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grpSp>
        <p:nvGrpSpPr>
          <p:cNvPr id="3" name="Google Shape;259;g1e0263d0129_0_317" descr="Picture">
            <a:extLst>
              <a:ext uri="{FF2B5EF4-FFF2-40B4-BE49-F238E27FC236}">
                <a16:creationId xmlns:a16="http://schemas.microsoft.com/office/drawing/2014/main" id="{EB4778F4-BAD2-B551-2BD3-9735657ECD6A}"/>
              </a:ext>
            </a:extLst>
          </p:cNvPr>
          <p:cNvGrpSpPr/>
          <p:nvPr/>
        </p:nvGrpSpPr>
        <p:grpSpPr>
          <a:xfrm>
            <a:off x="9553389" y="1735431"/>
            <a:ext cx="1568977" cy="2754507"/>
            <a:chOff x="8952225" y="2998975"/>
            <a:chExt cx="1311000" cy="2301600"/>
          </a:xfrm>
        </p:grpSpPr>
        <p:grpSp>
          <p:nvGrpSpPr>
            <p:cNvPr id="5" name="Google Shape;260;g1e0263d0129_0_317">
              <a:extLst>
                <a:ext uri="{FF2B5EF4-FFF2-40B4-BE49-F238E27FC236}">
                  <a16:creationId xmlns:a16="http://schemas.microsoft.com/office/drawing/2014/main" id="{46CFC14D-30CE-0E88-7FA4-FBF08C591049}"/>
                </a:ext>
              </a:extLst>
            </p:cNvPr>
            <p:cNvGrpSpPr/>
            <p:nvPr/>
          </p:nvGrpSpPr>
          <p:grpSpPr>
            <a:xfrm>
              <a:off x="8952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" name="Google Shape;261;g1e0263d0129_0_317">
                <a:extLst>
                  <a:ext uri="{FF2B5EF4-FFF2-40B4-BE49-F238E27FC236}">
                    <a16:creationId xmlns:a16="http://schemas.microsoft.com/office/drawing/2014/main" id="{EF5C4509-7BF7-86D6-9045-6B28B8115E53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62;g1e0263d0129_0_317">
                <a:extLst>
                  <a:ext uri="{FF2B5EF4-FFF2-40B4-BE49-F238E27FC236}">
                    <a16:creationId xmlns:a16="http://schemas.microsoft.com/office/drawing/2014/main" id="{128BC6B4-4FB5-3C58-2320-5C3EF5FD0F6C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oogle Shape;263;g1e0263d0129_0_317">
              <a:extLst>
                <a:ext uri="{FF2B5EF4-FFF2-40B4-BE49-F238E27FC236}">
                  <a16:creationId xmlns:a16="http://schemas.microsoft.com/office/drawing/2014/main" id="{DDB2FDE5-C1D1-97CA-C590-3B90B9811E03}"/>
                </a:ext>
              </a:extLst>
            </p:cNvPr>
            <p:cNvGrpSpPr/>
            <p:nvPr/>
          </p:nvGrpSpPr>
          <p:grpSpPr>
            <a:xfrm>
              <a:off x="9121875" y="3555250"/>
              <a:ext cx="971700" cy="349200"/>
              <a:chOff x="6505575" y="3519500"/>
              <a:chExt cx="971700" cy="349200"/>
            </a:xfrm>
          </p:grpSpPr>
          <p:sp>
            <p:nvSpPr>
              <p:cNvPr id="15" name="Google Shape;264;g1e0263d0129_0_317">
                <a:extLst>
                  <a:ext uri="{FF2B5EF4-FFF2-40B4-BE49-F238E27FC236}">
                    <a16:creationId xmlns:a16="http://schemas.microsoft.com/office/drawing/2014/main" id="{93595A50-21C2-6AED-93CC-43F22154CD78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Google Shape;265;g1e0263d0129_0_317">
                <a:extLst>
                  <a:ext uri="{FF2B5EF4-FFF2-40B4-BE49-F238E27FC236}">
                    <a16:creationId xmlns:a16="http://schemas.microsoft.com/office/drawing/2014/main" id="{460BAD2F-A73E-E7FA-2DD3-94E33C76B7F0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Google Shape;266;g1e0263d0129_0_317">
                <a:extLst>
                  <a:ext uri="{FF2B5EF4-FFF2-40B4-BE49-F238E27FC236}">
                    <a16:creationId xmlns:a16="http://schemas.microsoft.com/office/drawing/2014/main" id="{626CC48E-1D68-B788-DB04-3DCBF2A6DB0C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Google Shape;267;g1e0263d0129_0_317">
                <a:extLst>
                  <a:ext uri="{FF2B5EF4-FFF2-40B4-BE49-F238E27FC236}">
                    <a16:creationId xmlns:a16="http://schemas.microsoft.com/office/drawing/2014/main" id="{11E57A3F-2199-92DE-4956-41B761DB4AF1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Google Shape;268;g1e0263d0129_0_317">
              <a:extLst>
                <a:ext uri="{FF2B5EF4-FFF2-40B4-BE49-F238E27FC236}">
                  <a16:creationId xmlns:a16="http://schemas.microsoft.com/office/drawing/2014/main" id="{D95D9716-0C5A-6228-263C-A900CEB4B4F7}"/>
                </a:ext>
              </a:extLst>
            </p:cNvPr>
            <p:cNvSpPr/>
            <p:nvPr/>
          </p:nvSpPr>
          <p:spPr>
            <a:xfrm>
              <a:off x="9121875" y="3879100"/>
              <a:ext cx="971700" cy="747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oogle Shape;269;g1e0263d0129_0_317">
              <a:extLst>
                <a:ext uri="{FF2B5EF4-FFF2-40B4-BE49-F238E27FC236}">
                  <a16:creationId xmlns:a16="http://schemas.microsoft.com/office/drawing/2014/main" id="{DB3488E3-9785-446C-F9FA-FC4B6E2E148A}"/>
                </a:ext>
              </a:extLst>
            </p:cNvPr>
            <p:cNvGrpSpPr/>
            <p:nvPr/>
          </p:nvGrpSpPr>
          <p:grpSpPr>
            <a:xfrm>
              <a:off x="9121875" y="4626700"/>
              <a:ext cx="971700" cy="185700"/>
              <a:chOff x="9579075" y="4405225"/>
              <a:chExt cx="971700" cy="185700"/>
            </a:xfrm>
          </p:grpSpPr>
          <p:sp>
            <p:nvSpPr>
              <p:cNvPr id="9" name="Google Shape;270;g1e0263d0129_0_317">
                <a:extLst>
                  <a:ext uri="{FF2B5EF4-FFF2-40B4-BE49-F238E27FC236}">
                    <a16:creationId xmlns:a16="http://schemas.microsoft.com/office/drawing/2014/main" id="{CF2BAE9E-C16F-216E-103A-DC6FE5C2EA82}"/>
                  </a:ext>
                </a:extLst>
              </p:cNvPr>
              <p:cNvSpPr/>
              <p:nvPr/>
            </p:nvSpPr>
            <p:spPr>
              <a:xfrm>
                <a:off x="95790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Google Shape;271;g1e0263d0129_0_317">
                <a:extLst>
                  <a:ext uri="{FF2B5EF4-FFF2-40B4-BE49-F238E27FC236}">
                    <a16:creationId xmlns:a16="http://schemas.microsoft.com/office/drawing/2014/main" id="{93179C4C-1742-CDA0-760C-5C60B8A338DD}"/>
                  </a:ext>
                </a:extLst>
              </p:cNvPr>
              <p:cNvSpPr/>
              <p:nvPr/>
            </p:nvSpPr>
            <p:spPr>
              <a:xfrm>
                <a:off x="9612584" y="4504006"/>
                <a:ext cx="43500" cy="38700"/>
              </a:xfrm>
              <a:prstGeom prst="hear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Google Shape;272;g1e0263d0129_0_317">
                <a:extLst>
                  <a:ext uri="{FF2B5EF4-FFF2-40B4-BE49-F238E27FC236}">
                    <a16:creationId xmlns:a16="http://schemas.microsoft.com/office/drawing/2014/main" id="{E1BD6C56-A054-F785-848E-A05BE4639E6F}"/>
                  </a:ext>
                </a:extLst>
              </p:cNvPr>
              <p:cNvSpPr/>
              <p:nvPr/>
            </p:nvSpPr>
            <p:spPr>
              <a:xfrm flipH="1">
                <a:off x="96784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1" name="Google Shape;275;g1e0263d0129_0_317">
            <a:extLst>
              <a:ext uri="{FF2B5EF4-FFF2-40B4-BE49-F238E27FC236}">
                <a16:creationId xmlns:a16="http://schemas.microsoft.com/office/drawing/2014/main" id="{D6302FC6-E9A7-8FEE-4707-33829EEDBCA9}"/>
              </a:ext>
            </a:extLst>
          </p:cNvPr>
          <p:cNvSpPr txBox="1"/>
          <p:nvPr/>
        </p:nvSpPr>
        <p:spPr>
          <a:xfrm>
            <a:off x="9055214" y="4504846"/>
            <a:ext cx="256532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Square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1080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DSHS recommended</a:t>
            </a:r>
            <a:endParaRPr sz="1800" b="1" i="1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AB2B6-672B-4547-D078-82E7571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1" y="352836"/>
            <a:ext cx="3751943" cy="914400"/>
          </a:xfrm>
          <a:prstGeom prst="rect">
            <a:avLst/>
          </a:prstGeom>
        </p:spPr>
      </p:pic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01117EAC-0D10-648B-9684-64A5F239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9383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20;g1e0263d0129_0_25">
            <a:extLst>
              <a:ext uri="{FF2B5EF4-FFF2-40B4-BE49-F238E27FC236}">
                <a16:creationId xmlns:a16="http://schemas.microsoft.com/office/drawing/2014/main" id="{08B20428-5B25-FF87-D0A2-5DB3F07F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041" y="602734"/>
            <a:ext cx="4840423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cont. 2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4" name="Google Shape;221;g1e0263d0129_0_25">
            <a:extLst>
              <a:ext uri="{FF2B5EF4-FFF2-40B4-BE49-F238E27FC236}">
                <a16:creationId xmlns:a16="http://schemas.microsoft.com/office/drawing/2014/main" id="{6F3961BB-7507-805B-67CA-6A95CA9D9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540" y="1131305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28" name="Google Shape;196;g1e0263d0129_0_0" descr="Facebook Icon">
            <a:extLst>
              <a:ext uri="{FF2B5EF4-FFF2-40B4-BE49-F238E27FC236}">
                <a16:creationId xmlns:a16="http://schemas.microsoft.com/office/drawing/2014/main" id="{BF824533-2315-57BD-66BB-CA2BA01C37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58" y="1724136"/>
            <a:ext cx="641018" cy="64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334;g1e0263d0129_0_317">
            <a:extLst>
              <a:ext uri="{FF2B5EF4-FFF2-40B4-BE49-F238E27FC236}">
                <a16:creationId xmlns:a16="http://schemas.microsoft.com/office/drawing/2014/main" id="{E8A7D719-F98E-B0E9-6B35-DC85A3D431FF}"/>
              </a:ext>
            </a:extLst>
          </p:cNvPr>
          <p:cNvSpPr txBox="1"/>
          <p:nvPr/>
        </p:nvSpPr>
        <p:spPr>
          <a:xfrm>
            <a:off x="963676" y="1749195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grpSp>
        <p:nvGrpSpPr>
          <p:cNvPr id="223" name="Google Shape;319;g1e0263d0129_0_317" descr="Picture of cell phone with posts on the screen.">
            <a:extLst>
              <a:ext uri="{FF2B5EF4-FFF2-40B4-BE49-F238E27FC236}">
                <a16:creationId xmlns:a16="http://schemas.microsoft.com/office/drawing/2014/main" id="{92D19424-C274-1F8B-B058-C2F05A56B973}"/>
              </a:ext>
            </a:extLst>
          </p:cNvPr>
          <p:cNvGrpSpPr/>
          <p:nvPr/>
        </p:nvGrpSpPr>
        <p:grpSpPr>
          <a:xfrm>
            <a:off x="2534992" y="2777603"/>
            <a:ext cx="1042245" cy="1829772"/>
            <a:chOff x="795150" y="2989475"/>
            <a:chExt cx="1311000" cy="2301600"/>
          </a:xfrm>
        </p:grpSpPr>
        <p:grpSp>
          <p:nvGrpSpPr>
            <p:cNvPr id="224" name="Google Shape;320;g1e0263d0129_0_317">
              <a:extLst>
                <a:ext uri="{FF2B5EF4-FFF2-40B4-BE49-F238E27FC236}">
                  <a16:creationId xmlns:a16="http://schemas.microsoft.com/office/drawing/2014/main" id="{F17F8502-1D23-8990-F9DD-01561150072E}"/>
                </a:ext>
              </a:extLst>
            </p:cNvPr>
            <p:cNvGrpSpPr/>
            <p:nvPr/>
          </p:nvGrpSpPr>
          <p:grpSpPr>
            <a:xfrm>
              <a:off x="795150" y="2989475"/>
              <a:ext cx="1311000" cy="2301600"/>
              <a:chOff x="6339750" y="3006025"/>
              <a:chExt cx="1311000" cy="2301600"/>
            </a:xfrm>
          </p:grpSpPr>
          <p:sp>
            <p:nvSpPr>
              <p:cNvPr id="236" name="Google Shape;321;g1e0263d0129_0_317">
                <a:extLst>
                  <a:ext uri="{FF2B5EF4-FFF2-40B4-BE49-F238E27FC236}">
                    <a16:creationId xmlns:a16="http://schemas.microsoft.com/office/drawing/2014/main" id="{15DEC03B-7EEE-3876-9592-0669201118C0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7" name="Google Shape;322;g1e0263d0129_0_317">
                <a:extLst>
                  <a:ext uri="{FF2B5EF4-FFF2-40B4-BE49-F238E27FC236}">
                    <a16:creationId xmlns:a16="http://schemas.microsoft.com/office/drawing/2014/main" id="{50303322-BC3A-0A8F-D450-878383F00040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25" name="Google Shape;323;g1e0263d0129_0_317">
              <a:extLst>
                <a:ext uri="{FF2B5EF4-FFF2-40B4-BE49-F238E27FC236}">
                  <a16:creationId xmlns:a16="http://schemas.microsoft.com/office/drawing/2014/main" id="{91A32345-494E-97E6-2951-F6B9F890D79C}"/>
                </a:ext>
              </a:extLst>
            </p:cNvPr>
            <p:cNvGrpSpPr/>
            <p:nvPr/>
          </p:nvGrpSpPr>
          <p:grpSpPr>
            <a:xfrm>
              <a:off x="964802" y="3440317"/>
              <a:ext cx="971701" cy="1161950"/>
              <a:chOff x="1438275" y="3314700"/>
              <a:chExt cx="1097100" cy="1311900"/>
            </a:xfrm>
          </p:grpSpPr>
          <p:sp>
            <p:nvSpPr>
              <p:cNvPr id="226" name="Google Shape;324;g1e0263d0129_0_317">
                <a:extLst>
                  <a:ext uri="{FF2B5EF4-FFF2-40B4-BE49-F238E27FC236}">
                    <a16:creationId xmlns:a16="http://schemas.microsoft.com/office/drawing/2014/main" id="{83E08938-724C-5B1B-FA0A-77BEBE096658}"/>
                  </a:ext>
                </a:extLst>
              </p:cNvPr>
              <p:cNvSpPr/>
              <p:nvPr/>
            </p:nvSpPr>
            <p:spPr>
              <a:xfrm>
                <a:off x="1438275" y="3314700"/>
                <a:ext cx="1097100" cy="131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27" name="Google Shape;325;g1e0263d0129_0_317">
                <a:extLst>
                  <a:ext uri="{FF2B5EF4-FFF2-40B4-BE49-F238E27FC236}">
                    <a16:creationId xmlns:a16="http://schemas.microsoft.com/office/drawing/2014/main" id="{8D1EC76D-1CC6-9DAA-E7D7-0977696D3E0C}"/>
                  </a:ext>
                </a:extLst>
              </p:cNvPr>
              <p:cNvGrpSpPr/>
              <p:nvPr/>
            </p:nvGrpSpPr>
            <p:grpSpPr>
              <a:xfrm>
                <a:off x="1471963" y="3393663"/>
                <a:ext cx="1031700" cy="1156775"/>
                <a:chOff x="1351475" y="3313025"/>
                <a:chExt cx="1031700" cy="1156775"/>
              </a:xfrm>
            </p:grpSpPr>
            <p:sp>
              <p:nvSpPr>
                <p:cNvPr id="228" name="Google Shape;326;g1e0263d0129_0_317">
                  <a:extLst>
                    <a:ext uri="{FF2B5EF4-FFF2-40B4-BE49-F238E27FC236}">
                      <a16:creationId xmlns:a16="http://schemas.microsoft.com/office/drawing/2014/main" id="{40C8129B-2B47-48ED-A1FA-BC1AB1C4AF17}"/>
                    </a:ext>
                  </a:extLst>
                </p:cNvPr>
                <p:cNvSpPr/>
                <p:nvPr/>
              </p:nvSpPr>
              <p:spPr>
                <a:xfrm>
                  <a:off x="1595450" y="3608800"/>
                  <a:ext cx="568800" cy="861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9" name="Google Shape;327;g1e0263d0129_0_317">
                  <a:extLst>
                    <a:ext uri="{FF2B5EF4-FFF2-40B4-BE49-F238E27FC236}">
                      <a16:creationId xmlns:a16="http://schemas.microsoft.com/office/drawing/2014/main" id="{58DAE572-A8E5-6DF3-8E1A-17DD7CF5ECC2}"/>
                    </a:ext>
                  </a:extLst>
                </p:cNvPr>
                <p:cNvSpPr/>
                <p:nvPr/>
              </p:nvSpPr>
              <p:spPr>
                <a:xfrm>
                  <a:off x="1351475" y="3313025"/>
                  <a:ext cx="192000" cy="192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1" name="Google Shape;328;g1e0263d0129_0_317">
                  <a:extLst>
                    <a:ext uri="{FF2B5EF4-FFF2-40B4-BE49-F238E27FC236}">
                      <a16:creationId xmlns:a16="http://schemas.microsoft.com/office/drawing/2014/main" id="{9A0FDC86-BA6E-B708-150A-A4D714599335}"/>
                    </a:ext>
                  </a:extLst>
                </p:cNvPr>
                <p:cNvSpPr/>
                <p:nvPr/>
              </p:nvSpPr>
              <p:spPr>
                <a:xfrm>
                  <a:off x="1358675" y="3568600"/>
                  <a:ext cx="1776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2" name="Google Shape;329;g1e0263d0129_0_317">
                  <a:extLst>
                    <a:ext uri="{FF2B5EF4-FFF2-40B4-BE49-F238E27FC236}">
                      <a16:creationId xmlns:a16="http://schemas.microsoft.com/office/drawing/2014/main" id="{2F0ADE84-C797-3E32-4D86-1EC3AF0DC1EA}"/>
                    </a:ext>
                  </a:extLst>
                </p:cNvPr>
                <p:cNvSpPr/>
                <p:nvPr/>
              </p:nvSpPr>
              <p:spPr>
                <a:xfrm>
                  <a:off x="1595450" y="3806441"/>
                  <a:ext cx="568800" cy="289500"/>
                </a:xfrm>
                <a:prstGeom prst="rect">
                  <a:avLst/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3" name="Google Shape;330;g1e0263d0129_0_317">
                  <a:extLst>
                    <a:ext uri="{FF2B5EF4-FFF2-40B4-BE49-F238E27FC236}">
                      <a16:creationId xmlns:a16="http://schemas.microsoft.com/office/drawing/2014/main" id="{995867A9-15B6-5D02-7F4D-7C83881265C7}"/>
                    </a:ext>
                  </a:extLst>
                </p:cNvPr>
                <p:cNvSpPr/>
                <p:nvPr/>
              </p:nvSpPr>
              <p:spPr>
                <a:xfrm>
                  <a:off x="1595450" y="3334475"/>
                  <a:ext cx="568800" cy="2301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4" name="Google Shape;331;g1e0263d0129_0_317">
                  <a:extLst>
                    <a:ext uri="{FF2B5EF4-FFF2-40B4-BE49-F238E27FC236}">
                      <a16:creationId xmlns:a16="http://schemas.microsoft.com/office/drawing/2014/main" id="{FA732E88-F8FF-2EFD-E9B0-0836D51D6E28}"/>
                    </a:ext>
                  </a:extLst>
                </p:cNvPr>
                <p:cNvSpPr/>
                <p:nvPr/>
              </p:nvSpPr>
              <p:spPr>
                <a:xfrm>
                  <a:off x="2205575" y="3334475"/>
                  <a:ext cx="177600" cy="162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5" name="Google Shape;332;g1e0263d0129_0_317">
                  <a:extLst>
                    <a:ext uri="{FF2B5EF4-FFF2-40B4-BE49-F238E27FC236}">
                      <a16:creationId xmlns:a16="http://schemas.microsoft.com/office/drawing/2014/main" id="{2CFB927D-9A73-88A8-EBD2-CBC49110A048}"/>
                    </a:ext>
                  </a:extLst>
                </p:cNvPr>
                <p:cNvSpPr/>
                <p:nvPr/>
              </p:nvSpPr>
              <p:spPr>
                <a:xfrm>
                  <a:off x="2205575" y="3517800"/>
                  <a:ext cx="177600" cy="1623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sp>
        <p:nvSpPr>
          <p:cNvPr id="7" name="Google Shape;297;g1e0263d0129_0_317">
            <a:extLst>
              <a:ext uri="{FF2B5EF4-FFF2-40B4-BE49-F238E27FC236}">
                <a16:creationId xmlns:a16="http://schemas.microsoft.com/office/drawing/2014/main" id="{DDF6492A-9ED0-B12C-987B-F1E9E10BDF2E}"/>
              </a:ext>
            </a:extLst>
          </p:cNvPr>
          <p:cNvSpPr txBox="1"/>
          <p:nvPr/>
        </p:nvSpPr>
        <p:spPr>
          <a:xfrm>
            <a:off x="3691897" y="2870838"/>
            <a:ext cx="2726028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Posts and Timeline photos</a:t>
            </a:r>
            <a:endParaRPr sz="18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Recommended size:</a:t>
            </a:r>
            <a:b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1200 x 630 pixels</a:t>
            </a:r>
            <a:b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Minimum size: 600 x 315</a:t>
            </a:r>
            <a:endParaRPr sz="1800" dirty="0">
              <a:solidFill>
                <a:schemeClr val="tx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" name="Google Shape;277;g1e0263d0129_0_317" descr="Picture of cell phone with stories on the screen.">
            <a:extLst>
              <a:ext uri="{FF2B5EF4-FFF2-40B4-BE49-F238E27FC236}">
                <a16:creationId xmlns:a16="http://schemas.microsoft.com/office/drawing/2014/main" id="{6136D210-98FC-86A5-10BF-224E744D7FB8}"/>
              </a:ext>
            </a:extLst>
          </p:cNvPr>
          <p:cNvGrpSpPr/>
          <p:nvPr/>
        </p:nvGrpSpPr>
        <p:grpSpPr>
          <a:xfrm>
            <a:off x="7028444" y="2752473"/>
            <a:ext cx="1043687" cy="1832304"/>
            <a:chOff x="10476225" y="2998975"/>
            <a:chExt cx="1311000" cy="2301600"/>
          </a:xfrm>
        </p:grpSpPr>
        <p:grpSp>
          <p:nvGrpSpPr>
            <p:cNvPr id="5" name="Google Shape;278;g1e0263d0129_0_317">
              <a:extLst>
                <a:ext uri="{FF2B5EF4-FFF2-40B4-BE49-F238E27FC236}">
                  <a16:creationId xmlns:a16="http://schemas.microsoft.com/office/drawing/2014/main" id="{CB61394F-6B98-5C84-FECC-2B75BD57E9E6}"/>
                </a:ext>
              </a:extLst>
            </p:cNvPr>
            <p:cNvGrpSpPr/>
            <p:nvPr/>
          </p:nvGrpSpPr>
          <p:grpSpPr>
            <a:xfrm>
              <a:off x="10476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26" name="Google Shape;279;g1e0263d0129_0_317">
                <a:extLst>
                  <a:ext uri="{FF2B5EF4-FFF2-40B4-BE49-F238E27FC236}">
                    <a16:creationId xmlns:a16="http://schemas.microsoft.com/office/drawing/2014/main" id="{B32BD617-D5E3-FD06-BECA-0FE0BD0D8550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80;g1e0263d0129_0_317">
                <a:extLst>
                  <a:ext uri="{FF2B5EF4-FFF2-40B4-BE49-F238E27FC236}">
                    <a16:creationId xmlns:a16="http://schemas.microsoft.com/office/drawing/2014/main" id="{954C69D9-1A50-E5A5-93A4-2DC3293E40DD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" name="Google Shape;281;g1e0263d0129_0_317">
              <a:extLst>
                <a:ext uri="{FF2B5EF4-FFF2-40B4-BE49-F238E27FC236}">
                  <a16:creationId xmlns:a16="http://schemas.microsoft.com/office/drawing/2014/main" id="{389C9C42-725B-5555-167B-851A9CDE714C}"/>
                </a:ext>
              </a:extLst>
            </p:cNvPr>
            <p:cNvSpPr/>
            <p:nvPr/>
          </p:nvSpPr>
          <p:spPr>
            <a:xfrm>
              <a:off x="10645875" y="3402850"/>
              <a:ext cx="971700" cy="1376400"/>
            </a:xfrm>
            <a:prstGeom prst="rect">
              <a:avLst/>
            </a:prstGeom>
            <a:solidFill>
              <a:srgbClr val="AF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82;g1e0263d0129_0_317">
              <a:extLst>
                <a:ext uri="{FF2B5EF4-FFF2-40B4-BE49-F238E27FC236}">
                  <a16:creationId xmlns:a16="http://schemas.microsoft.com/office/drawing/2014/main" id="{D3B2C94F-7F4D-3031-E4D6-EFA98B4FAECB}"/>
                </a:ext>
              </a:extLst>
            </p:cNvPr>
            <p:cNvSpPr/>
            <p:nvPr/>
          </p:nvSpPr>
          <p:spPr>
            <a:xfrm>
              <a:off x="10683475" y="3541900"/>
              <a:ext cx="149100" cy="14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83;g1e0263d0129_0_317">
              <a:extLst>
                <a:ext uri="{FF2B5EF4-FFF2-40B4-BE49-F238E27FC236}">
                  <a16:creationId xmlns:a16="http://schemas.microsoft.com/office/drawing/2014/main" id="{EF2A900D-166C-93E7-A275-CD0B6B99F063}"/>
                </a:ext>
              </a:extLst>
            </p:cNvPr>
            <p:cNvSpPr/>
            <p:nvPr/>
          </p:nvSpPr>
          <p:spPr>
            <a:xfrm>
              <a:off x="10893096" y="3585761"/>
              <a:ext cx="3420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84;g1e0263d0129_0_317">
              <a:extLst>
                <a:ext uri="{FF2B5EF4-FFF2-40B4-BE49-F238E27FC236}">
                  <a16:creationId xmlns:a16="http://schemas.microsoft.com/office/drawing/2014/main" id="{5CA30059-2EC3-5E99-7B06-BB33CF5CB14B}"/>
                </a:ext>
              </a:extLst>
            </p:cNvPr>
            <p:cNvSpPr/>
            <p:nvPr/>
          </p:nvSpPr>
          <p:spPr>
            <a:xfrm>
              <a:off x="10893096" y="3633814"/>
              <a:ext cx="4191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285;g1e0263d0129_0_317">
              <a:extLst>
                <a:ext uri="{FF2B5EF4-FFF2-40B4-BE49-F238E27FC236}">
                  <a16:creationId xmlns:a16="http://schemas.microsoft.com/office/drawing/2014/main" id="{DFB9C9DD-D292-8839-16E4-A1CB3631B199}"/>
                </a:ext>
              </a:extLst>
            </p:cNvPr>
            <p:cNvGrpSpPr/>
            <p:nvPr/>
          </p:nvGrpSpPr>
          <p:grpSpPr>
            <a:xfrm>
              <a:off x="10664275" y="3455175"/>
              <a:ext cx="934975" cy="8400"/>
              <a:chOff x="10664275" y="3455175"/>
              <a:chExt cx="934975" cy="8400"/>
            </a:xfrm>
          </p:grpSpPr>
          <p:sp>
            <p:nvSpPr>
              <p:cNvPr id="20" name="Google Shape;286;g1e0263d0129_0_317">
                <a:extLst>
                  <a:ext uri="{FF2B5EF4-FFF2-40B4-BE49-F238E27FC236}">
                    <a16:creationId xmlns:a16="http://schemas.microsoft.com/office/drawing/2014/main" id="{8CA18486-4326-29CD-C71A-66E8F371D4A5}"/>
                  </a:ext>
                </a:extLst>
              </p:cNvPr>
              <p:cNvSpPr/>
              <p:nvPr/>
            </p:nvSpPr>
            <p:spPr>
              <a:xfrm>
                <a:off x="106642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87;g1e0263d0129_0_317">
                <a:extLst>
                  <a:ext uri="{FF2B5EF4-FFF2-40B4-BE49-F238E27FC236}">
                    <a16:creationId xmlns:a16="http://schemas.microsoft.com/office/drawing/2014/main" id="{F871757E-6732-D3DE-BC05-6738C21635CB}"/>
                  </a:ext>
                </a:extLst>
              </p:cNvPr>
              <p:cNvSpPr/>
              <p:nvPr/>
            </p:nvSpPr>
            <p:spPr>
              <a:xfrm>
                <a:off x="108214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88;g1e0263d0129_0_317">
                <a:extLst>
                  <a:ext uri="{FF2B5EF4-FFF2-40B4-BE49-F238E27FC236}">
                    <a16:creationId xmlns:a16="http://schemas.microsoft.com/office/drawing/2014/main" id="{54BA131B-47BA-F32A-5A9A-BC637F09D820}"/>
                  </a:ext>
                </a:extLst>
              </p:cNvPr>
              <p:cNvSpPr/>
              <p:nvPr/>
            </p:nvSpPr>
            <p:spPr>
              <a:xfrm>
                <a:off x="1097862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9;g1e0263d0129_0_317">
                <a:extLst>
                  <a:ext uri="{FF2B5EF4-FFF2-40B4-BE49-F238E27FC236}">
                    <a16:creationId xmlns:a16="http://schemas.microsoft.com/office/drawing/2014/main" id="{32ECED3A-D756-FF90-3B79-F0D9BA658CD6}"/>
                  </a:ext>
                </a:extLst>
              </p:cNvPr>
              <p:cNvSpPr/>
              <p:nvPr/>
            </p:nvSpPr>
            <p:spPr>
              <a:xfrm>
                <a:off x="1113580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90;g1e0263d0129_0_317">
                <a:extLst>
                  <a:ext uri="{FF2B5EF4-FFF2-40B4-BE49-F238E27FC236}">
                    <a16:creationId xmlns:a16="http://schemas.microsoft.com/office/drawing/2014/main" id="{40FF1825-F9C8-A669-7DAB-1C4DF53ACACE}"/>
                  </a:ext>
                </a:extLst>
              </p:cNvPr>
              <p:cNvSpPr/>
              <p:nvPr/>
            </p:nvSpPr>
            <p:spPr>
              <a:xfrm>
                <a:off x="112929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91;g1e0263d0129_0_317">
                <a:extLst>
                  <a:ext uri="{FF2B5EF4-FFF2-40B4-BE49-F238E27FC236}">
                    <a16:creationId xmlns:a16="http://schemas.microsoft.com/office/drawing/2014/main" id="{D5B942ED-8892-1E7B-3140-4686829985C8}"/>
                  </a:ext>
                </a:extLst>
              </p:cNvPr>
              <p:cNvSpPr/>
              <p:nvPr/>
            </p:nvSpPr>
            <p:spPr>
              <a:xfrm>
                <a:off x="114501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292;g1e0263d0129_0_317">
              <a:extLst>
                <a:ext uri="{FF2B5EF4-FFF2-40B4-BE49-F238E27FC236}">
                  <a16:creationId xmlns:a16="http://schemas.microsoft.com/office/drawing/2014/main" id="{B3D51AF6-8D69-2B0B-351F-EB1FFB5F88B5}"/>
                </a:ext>
              </a:extLst>
            </p:cNvPr>
            <p:cNvGrpSpPr/>
            <p:nvPr/>
          </p:nvGrpSpPr>
          <p:grpSpPr>
            <a:xfrm>
              <a:off x="10645875" y="4779100"/>
              <a:ext cx="971700" cy="230100"/>
              <a:chOff x="10645875" y="4626700"/>
              <a:chExt cx="971700" cy="230100"/>
            </a:xfrm>
          </p:grpSpPr>
          <p:grpSp>
            <p:nvGrpSpPr>
              <p:cNvPr id="16" name="Google Shape;293;g1e0263d0129_0_317">
                <a:extLst>
                  <a:ext uri="{FF2B5EF4-FFF2-40B4-BE49-F238E27FC236}">
                    <a16:creationId xmlns:a16="http://schemas.microsoft.com/office/drawing/2014/main" id="{DD3828F0-95A9-12A3-377D-8FA792505713}"/>
                  </a:ext>
                </a:extLst>
              </p:cNvPr>
              <p:cNvGrpSpPr/>
              <p:nvPr/>
            </p:nvGrpSpPr>
            <p:grpSpPr>
              <a:xfrm>
                <a:off x="10645875" y="4626700"/>
                <a:ext cx="971700" cy="230100"/>
                <a:chOff x="9579075" y="4405225"/>
                <a:chExt cx="971700" cy="230100"/>
              </a:xfrm>
            </p:grpSpPr>
            <p:sp>
              <p:nvSpPr>
                <p:cNvPr id="18" name="Google Shape;294;g1e0263d0129_0_317">
                  <a:extLst>
                    <a:ext uri="{FF2B5EF4-FFF2-40B4-BE49-F238E27FC236}">
                      <a16:creationId xmlns:a16="http://schemas.microsoft.com/office/drawing/2014/main" id="{350620EA-B4AA-E176-B33E-4651A05FF0C1}"/>
                    </a:ext>
                  </a:extLst>
                </p:cNvPr>
                <p:cNvSpPr/>
                <p:nvPr/>
              </p:nvSpPr>
              <p:spPr>
                <a:xfrm>
                  <a:off x="9579075" y="4405225"/>
                  <a:ext cx="971700" cy="2301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295;g1e0263d0129_0_317">
                  <a:extLst>
                    <a:ext uri="{FF2B5EF4-FFF2-40B4-BE49-F238E27FC236}">
                      <a16:creationId xmlns:a16="http://schemas.microsoft.com/office/drawing/2014/main" id="{393E7056-E725-5528-8BAF-1AE6D703A5EA}"/>
                    </a:ext>
                  </a:extLst>
                </p:cNvPr>
                <p:cNvSpPr/>
                <p:nvPr/>
              </p:nvSpPr>
              <p:spPr>
                <a:xfrm>
                  <a:off x="10413884" y="4478493"/>
                  <a:ext cx="43500" cy="38700"/>
                </a:xfrm>
                <a:prstGeom prst="heart">
                  <a:avLst/>
                </a:prstGeom>
                <a:solidFill>
                  <a:srgbClr val="002060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7" name="Google Shape;296;g1e0263d0129_0_317">
                <a:extLst>
                  <a:ext uri="{FF2B5EF4-FFF2-40B4-BE49-F238E27FC236}">
                    <a16:creationId xmlns:a16="http://schemas.microsoft.com/office/drawing/2014/main" id="{4C5400A5-DDF1-1D71-0E91-C88787DBE760}"/>
                  </a:ext>
                </a:extLst>
              </p:cNvPr>
              <p:cNvSpPr/>
              <p:nvPr/>
            </p:nvSpPr>
            <p:spPr>
              <a:xfrm>
                <a:off x="10769800" y="4696300"/>
                <a:ext cx="665700" cy="465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02" name="Google Shape;298;g1e0263d0129_0_317">
            <a:extLst>
              <a:ext uri="{FF2B5EF4-FFF2-40B4-BE49-F238E27FC236}">
                <a16:creationId xmlns:a16="http://schemas.microsoft.com/office/drawing/2014/main" id="{DF5C6958-06C0-D19E-E99E-C615B5FCF832}"/>
              </a:ext>
            </a:extLst>
          </p:cNvPr>
          <p:cNvSpPr txBox="1"/>
          <p:nvPr/>
        </p:nvSpPr>
        <p:spPr>
          <a:xfrm>
            <a:off x="8465755" y="3007122"/>
            <a:ext cx="1968313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Stories</a:t>
            </a:r>
            <a:endParaRPr sz="1800" b="1" dirty="0">
              <a:solidFill>
                <a:schemeClr val="tx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1080 x 1920 Pixels</a:t>
            </a:r>
            <a:br>
              <a:rPr lang="en-US" sz="1800" dirty="0">
                <a:solidFill>
                  <a:schemeClr val="tx1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endParaRPr sz="1800" dirty="0">
              <a:solidFill>
                <a:schemeClr val="tx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3AB2B6-672B-4547-D078-82E7571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81" y="352836"/>
            <a:ext cx="3751943" cy="914400"/>
          </a:xfrm>
          <a:prstGeom prst="rect">
            <a:avLst/>
          </a:prstGeom>
        </p:spPr>
      </p:pic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01117EAC-0D10-648B-9684-64A5F2393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8000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20;g1e0263d0129_0_25">
            <a:extLst>
              <a:ext uri="{FF2B5EF4-FFF2-40B4-BE49-F238E27FC236}">
                <a16:creationId xmlns:a16="http://schemas.microsoft.com/office/drawing/2014/main" id="{B7968C98-B027-9A4E-2FAF-15D679E73A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822" y="572124"/>
            <a:ext cx="4810998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cont. 3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12" name="Google Shape;221;g1e0263d0129_0_25">
            <a:extLst>
              <a:ext uri="{FF2B5EF4-FFF2-40B4-BE49-F238E27FC236}">
                <a16:creationId xmlns:a16="http://schemas.microsoft.com/office/drawing/2014/main" id="{FC18BF23-B22B-2A1E-FE44-08E2DF05D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22" y="1093660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3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3" name="Google Shape;197;g1e0263d0129_0_0" descr="Instagram Icon">
            <a:extLst>
              <a:ext uri="{FF2B5EF4-FFF2-40B4-BE49-F238E27FC236}">
                <a16:creationId xmlns:a16="http://schemas.microsoft.com/office/drawing/2014/main" id="{504A3FCC-A4AA-F50C-8912-1B23D48DCA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65" y="1728842"/>
            <a:ext cx="641234" cy="665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334;g1e0263d0129_0_317">
            <a:extLst>
              <a:ext uri="{FF2B5EF4-FFF2-40B4-BE49-F238E27FC236}">
                <a16:creationId xmlns:a16="http://schemas.microsoft.com/office/drawing/2014/main" id="{E8A7D719-F98E-B0E9-6B35-DC85A3D431FF}"/>
              </a:ext>
            </a:extLst>
          </p:cNvPr>
          <p:cNvSpPr txBox="1"/>
          <p:nvPr/>
        </p:nvSpPr>
        <p:spPr>
          <a:xfrm>
            <a:off x="1012199" y="1765996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Instagram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grpSp>
        <p:nvGrpSpPr>
          <p:cNvPr id="2" name="Google Shape;231;g1e0263d0129_0_317" descr="Landscape Social Media Post">
            <a:extLst>
              <a:ext uri="{FF2B5EF4-FFF2-40B4-BE49-F238E27FC236}">
                <a16:creationId xmlns:a16="http://schemas.microsoft.com/office/drawing/2014/main" id="{F953709D-7996-A425-6963-D757FB071C0C}"/>
              </a:ext>
            </a:extLst>
          </p:cNvPr>
          <p:cNvGrpSpPr/>
          <p:nvPr/>
        </p:nvGrpSpPr>
        <p:grpSpPr>
          <a:xfrm>
            <a:off x="2605076" y="2512848"/>
            <a:ext cx="1043687" cy="1832304"/>
            <a:chOff x="5867425" y="2998975"/>
            <a:chExt cx="1311000" cy="2301600"/>
          </a:xfrm>
        </p:grpSpPr>
        <p:grpSp>
          <p:nvGrpSpPr>
            <p:cNvPr id="4" name="Google Shape;232;g1e0263d0129_0_317">
              <a:extLst>
                <a:ext uri="{FF2B5EF4-FFF2-40B4-BE49-F238E27FC236}">
                  <a16:creationId xmlns:a16="http://schemas.microsoft.com/office/drawing/2014/main" id="{E5EB29F8-F9E4-D663-867E-D706510BEB80}"/>
                </a:ext>
              </a:extLst>
            </p:cNvPr>
            <p:cNvGrpSpPr/>
            <p:nvPr/>
          </p:nvGrpSpPr>
          <p:grpSpPr>
            <a:xfrm>
              <a:off x="58674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" name="Google Shape;233;g1e0263d0129_0_317">
                <a:extLst>
                  <a:ext uri="{FF2B5EF4-FFF2-40B4-BE49-F238E27FC236}">
                    <a16:creationId xmlns:a16="http://schemas.microsoft.com/office/drawing/2014/main" id="{A3A4D7E9-2C17-49FE-3FB7-F5D686DC42D4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234;g1e0263d0129_0_317">
                <a:extLst>
                  <a:ext uri="{FF2B5EF4-FFF2-40B4-BE49-F238E27FC236}">
                    <a16:creationId xmlns:a16="http://schemas.microsoft.com/office/drawing/2014/main" id="{E25C3CE3-EE25-449D-08A9-F2171EF297FE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oogle Shape;235;g1e0263d0129_0_317">
              <a:extLst>
                <a:ext uri="{FF2B5EF4-FFF2-40B4-BE49-F238E27FC236}">
                  <a16:creationId xmlns:a16="http://schemas.microsoft.com/office/drawing/2014/main" id="{C31866BE-2CB8-57BF-7BBA-6651B679F588}"/>
                </a:ext>
              </a:extLst>
            </p:cNvPr>
            <p:cNvGrpSpPr/>
            <p:nvPr/>
          </p:nvGrpSpPr>
          <p:grpSpPr>
            <a:xfrm>
              <a:off x="6037075" y="3638575"/>
              <a:ext cx="971700" cy="952350"/>
              <a:chOff x="6505575" y="3519500"/>
              <a:chExt cx="971700" cy="952350"/>
            </a:xfrm>
          </p:grpSpPr>
          <p:grpSp>
            <p:nvGrpSpPr>
              <p:cNvPr id="9" name="Google Shape;236;g1e0263d0129_0_317">
                <a:extLst>
                  <a:ext uri="{FF2B5EF4-FFF2-40B4-BE49-F238E27FC236}">
                    <a16:creationId xmlns:a16="http://schemas.microsoft.com/office/drawing/2014/main" id="{4CA57F06-3F06-C403-7C57-483C28A22E45}"/>
                  </a:ext>
                </a:extLst>
              </p:cNvPr>
              <p:cNvGrpSpPr/>
              <p:nvPr/>
            </p:nvGrpSpPr>
            <p:grpSpPr>
              <a:xfrm>
                <a:off x="6505575" y="3519500"/>
                <a:ext cx="971700" cy="349200"/>
                <a:chOff x="6505575" y="3519500"/>
                <a:chExt cx="971700" cy="349200"/>
              </a:xfrm>
            </p:grpSpPr>
            <p:sp>
              <p:nvSpPr>
                <p:cNvPr id="15" name="Google Shape;237;g1e0263d0129_0_317">
                  <a:extLst>
                    <a:ext uri="{FF2B5EF4-FFF2-40B4-BE49-F238E27FC236}">
                      <a16:creationId xmlns:a16="http://schemas.microsoft.com/office/drawing/2014/main" id="{81E06774-C645-C39E-CB1A-0D0B5DC1082E}"/>
                    </a:ext>
                  </a:extLst>
                </p:cNvPr>
                <p:cNvSpPr/>
                <p:nvPr/>
              </p:nvSpPr>
              <p:spPr>
                <a:xfrm>
                  <a:off x="6505575" y="3519500"/>
                  <a:ext cx="971700" cy="349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Google Shape;238;g1e0263d0129_0_317">
                  <a:extLst>
                    <a:ext uri="{FF2B5EF4-FFF2-40B4-BE49-F238E27FC236}">
                      <a16:creationId xmlns:a16="http://schemas.microsoft.com/office/drawing/2014/main" id="{1D9368A3-972C-58AC-F2B7-49DC647462CE}"/>
                    </a:ext>
                  </a:extLst>
                </p:cNvPr>
                <p:cNvSpPr/>
                <p:nvPr/>
              </p:nvSpPr>
              <p:spPr>
                <a:xfrm>
                  <a:off x="6543175" y="3582350"/>
                  <a:ext cx="192000" cy="192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Google Shape;239;g1e0263d0129_0_317">
                  <a:extLst>
                    <a:ext uri="{FF2B5EF4-FFF2-40B4-BE49-F238E27FC236}">
                      <a16:creationId xmlns:a16="http://schemas.microsoft.com/office/drawing/2014/main" id="{F9FB5F98-D582-CA35-49C0-B70473C3BF4C}"/>
                    </a:ext>
                  </a:extLst>
                </p:cNvPr>
                <p:cNvSpPr/>
                <p:nvPr/>
              </p:nvSpPr>
              <p:spPr>
                <a:xfrm>
                  <a:off x="6813200" y="3638850"/>
                  <a:ext cx="4407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Google Shape;240;g1e0263d0129_0_317">
                  <a:extLst>
                    <a:ext uri="{FF2B5EF4-FFF2-40B4-BE49-F238E27FC236}">
                      <a16:creationId xmlns:a16="http://schemas.microsoft.com/office/drawing/2014/main" id="{8BE37E99-176A-6003-7709-B65434700F14}"/>
                    </a:ext>
                  </a:extLst>
                </p:cNvPr>
                <p:cNvSpPr/>
                <p:nvPr/>
              </p:nvSpPr>
              <p:spPr>
                <a:xfrm>
                  <a:off x="6813200" y="3700750"/>
                  <a:ext cx="5400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Google Shape;241;g1e0263d0129_0_317">
                <a:extLst>
                  <a:ext uri="{FF2B5EF4-FFF2-40B4-BE49-F238E27FC236}">
                    <a16:creationId xmlns:a16="http://schemas.microsoft.com/office/drawing/2014/main" id="{4D57C1E7-8513-7765-37C2-C1B37676BEFD}"/>
                  </a:ext>
                </a:extLst>
              </p:cNvPr>
              <p:cNvSpPr/>
              <p:nvPr/>
            </p:nvSpPr>
            <p:spPr>
              <a:xfrm>
                <a:off x="6505575" y="3843350"/>
                <a:ext cx="971700" cy="4428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242;g1e0263d0129_0_317">
                <a:extLst>
                  <a:ext uri="{FF2B5EF4-FFF2-40B4-BE49-F238E27FC236}">
                    <a16:creationId xmlns:a16="http://schemas.microsoft.com/office/drawing/2014/main" id="{42395826-EA3E-F99E-EC75-867F3A55BA88}"/>
                  </a:ext>
                </a:extLst>
              </p:cNvPr>
              <p:cNvSpPr/>
              <p:nvPr/>
            </p:nvSpPr>
            <p:spPr>
              <a:xfrm>
                <a:off x="6505575" y="4286150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243;g1e0263d0129_0_317">
                <a:extLst>
                  <a:ext uri="{FF2B5EF4-FFF2-40B4-BE49-F238E27FC236}">
                    <a16:creationId xmlns:a16="http://schemas.microsoft.com/office/drawing/2014/main" id="{7DE0903F-DD1E-5C66-84AF-EB5C28751F95}"/>
                  </a:ext>
                </a:extLst>
              </p:cNvPr>
              <p:cNvSpPr/>
              <p:nvPr/>
            </p:nvSpPr>
            <p:spPr>
              <a:xfrm>
                <a:off x="6539084" y="4384931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244;g1e0263d0129_0_317">
                <a:extLst>
                  <a:ext uri="{FF2B5EF4-FFF2-40B4-BE49-F238E27FC236}">
                    <a16:creationId xmlns:a16="http://schemas.microsoft.com/office/drawing/2014/main" id="{B183C50F-2E6C-EC9A-0465-563D288C39A1}"/>
                  </a:ext>
                </a:extLst>
              </p:cNvPr>
              <p:cNvSpPr/>
              <p:nvPr/>
            </p:nvSpPr>
            <p:spPr>
              <a:xfrm flipH="1">
                <a:off x="6604950" y="4385345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9" name="Google Shape;273;g1e0263d0129_0_317">
            <a:extLst>
              <a:ext uri="{FF2B5EF4-FFF2-40B4-BE49-F238E27FC236}">
                <a16:creationId xmlns:a16="http://schemas.microsoft.com/office/drawing/2014/main" id="{573182B9-3F2C-1F1B-FB1B-4E97C3A97016}"/>
              </a:ext>
            </a:extLst>
          </p:cNvPr>
          <p:cNvSpPr txBox="1"/>
          <p:nvPr/>
        </p:nvSpPr>
        <p:spPr>
          <a:xfrm>
            <a:off x="2332341" y="4408781"/>
            <a:ext cx="1656225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Landscape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566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21" name="Google Shape;245;g1e0263d0129_0_317" descr="Portrait Social Media Post">
            <a:extLst>
              <a:ext uri="{FF2B5EF4-FFF2-40B4-BE49-F238E27FC236}">
                <a16:creationId xmlns:a16="http://schemas.microsoft.com/office/drawing/2014/main" id="{E5E27C96-2942-F32D-1B33-F87CD9DF6CCA}"/>
              </a:ext>
            </a:extLst>
          </p:cNvPr>
          <p:cNvGrpSpPr/>
          <p:nvPr/>
        </p:nvGrpSpPr>
        <p:grpSpPr>
          <a:xfrm>
            <a:off x="4573780" y="2539955"/>
            <a:ext cx="1043687" cy="1832304"/>
            <a:chOff x="7409825" y="2998975"/>
            <a:chExt cx="1311000" cy="2301600"/>
          </a:xfrm>
        </p:grpSpPr>
        <p:grpSp>
          <p:nvGrpSpPr>
            <p:cNvPr id="22" name="Google Shape;246;g1e0263d0129_0_317">
              <a:extLst>
                <a:ext uri="{FF2B5EF4-FFF2-40B4-BE49-F238E27FC236}">
                  <a16:creationId xmlns:a16="http://schemas.microsoft.com/office/drawing/2014/main" id="{F8588D3A-D5A2-3FD1-D105-EC20C215C455}"/>
                </a:ext>
              </a:extLst>
            </p:cNvPr>
            <p:cNvGrpSpPr/>
            <p:nvPr/>
          </p:nvGrpSpPr>
          <p:grpSpPr>
            <a:xfrm>
              <a:off x="7409825" y="2998975"/>
              <a:ext cx="1311000" cy="2301600"/>
              <a:chOff x="6339750" y="3006025"/>
              <a:chExt cx="1311000" cy="2301600"/>
            </a:xfrm>
          </p:grpSpPr>
          <p:sp>
            <p:nvSpPr>
              <p:cNvPr id="33" name="Google Shape;247;g1e0263d0129_0_317">
                <a:extLst>
                  <a:ext uri="{FF2B5EF4-FFF2-40B4-BE49-F238E27FC236}">
                    <a16:creationId xmlns:a16="http://schemas.microsoft.com/office/drawing/2014/main" id="{A01778F2-32B2-DAE7-EF23-3160251704FB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248;g1e0263d0129_0_317">
                <a:extLst>
                  <a:ext uri="{FF2B5EF4-FFF2-40B4-BE49-F238E27FC236}">
                    <a16:creationId xmlns:a16="http://schemas.microsoft.com/office/drawing/2014/main" id="{0195020B-4E8B-EF81-4374-911880CC1E49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oogle Shape;249;g1e0263d0129_0_317">
              <a:extLst>
                <a:ext uri="{FF2B5EF4-FFF2-40B4-BE49-F238E27FC236}">
                  <a16:creationId xmlns:a16="http://schemas.microsoft.com/office/drawing/2014/main" id="{381F2EF0-F3F0-69B8-2F48-1DE2F5DB06BC}"/>
                </a:ext>
              </a:extLst>
            </p:cNvPr>
            <p:cNvGrpSpPr/>
            <p:nvPr/>
          </p:nvGrpSpPr>
          <p:grpSpPr>
            <a:xfrm>
              <a:off x="7579475" y="3409975"/>
              <a:ext cx="971700" cy="349200"/>
              <a:chOff x="6505575" y="3519500"/>
              <a:chExt cx="971700" cy="349200"/>
            </a:xfrm>
          </p:grpSpPr>
          <p:sp>
            <p:nvSpPr>
              <p:cNvPr id="29" name="Google Shape;250;g1e0263d0129_0_317">
                <a:extLst>
                  <a:ext uri="{FF2B5EF4-FFF2-40B4-BE49-F238E27FC236}">
                    <a16:creationId xmlns:a16="http://schemas.microsoft.com/office/drawing/2014/main" id="{423E7567-95EE-6E6C-007A-F5D5D400B908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oogle Shape;251;g1e0263d0129_0_317">
                <a:extLst>
                  <a:ext uri="{FF2B5EF4-FFF2-40B4-BE49-F238E27FC236}">
                    <a16:creationId xmlns:a16="http://schemas.microsoft.com/office/drawing/2014/main" id="{B2A62CBE-FFE6-3042-447A-03EE2683631D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252;g1e0263d0129_0_317">
                <a:extLst>
                  <a:ext uri="{FF2B5EF4-FFF2-40B4-BE49-F238E27FC236}">
                    <a16:creationId xmlns:a16="http://schemas.microsoft.com/office/drawing/2014/main" id="{D58A8D54-8BEC-31B3-D1CC-7A4E12952B71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oogle Shape;253;g1e0263d0129_0_317">
                <a:extLst>
                  <a:ext uri="{FF2B5EF4-FFF2-40B4-BE49-F238E27FC236}">
                    <a16:creationId xmlns:a16="http://schemas.microsoft.com/office/drawing/2014/main" id="{415B7442-136E-D6E6-6D44-8D57209107F4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Google Shape;254;g1e0263d0129_0_317">
              <a:extLst>
                <a:ext uri="{FF2B5EF4-FFF2-40B4-BE49-F238E27FC236}">
                  <a16:creationId xmlns:a16="http://schemas.microsoft.com/office/drawing/2014/main" id="{27840B95-9BDD-86B2-CDC8-0ABDD70BA4E1}"/>
                </a:ext>
              </a:extLst>
            </p:cNvPr>
            <p:cNvSpPr/>
            <p:nvPr/>
          </p:nvSpPr>
          <p:spPr>
            <a:xfrm>
              <a:off x="7579475" y="3733825"/>
              <a:ext cx="971700" cy="976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oogle Shape;255;g1e0263d0129_0_317">
              <a:extLst>
                <a:ext uri="{FF2B5EF4-FFF2-40B4-BE49-F238E27FC236}">
                  <a16:creationId xmlns:a16="http://schemas.microsoft.com/office/drawing/2014/main" id="{A264C2A3-FE55-55D2-CD0B-71E88526E5E3}"/>
                </a:ext>
              </a:extLst>
            </p:cNvPr>
            <p:cNvGrpSpPr/>
            <p:nvPr/>
          </p:nvGrpSpPr>
          <p:grpSpPr>
            <a:xfrm>
              <a:off x="7579475" y="4710025"/>
              <a:ext cx="971700" cy="185700"/>
              <a:chOff x="8036675" y="4405225"/>
              <a:chExt cx="971700" cy="185700"/>
            </a:xfrm>
          </p:grpSpPr>
          <p:sp>
            <p:nvSpPr>
              <p:cNvPr id="26" name="Google Shape;256;g1e0263d0129_0_317">
                <a:extLst>
                  <a:ext uri="{FF2B5EF4-FFF2-40B4-BE49-F238E27FC236}">
                    <a16:creationId xmlns:a16="http://schemas.microsoft.com/office/drawing/2014/main" id="{9FE8F322-57BB-1CC2-CF12-C2DC57134464}"/>
                  </a:ext>
                </a:extLst>
              </p:cNvPr>
              <p:cNvSpPr/>
              <p:nvPr/>
            </p:nvSpPr>
            <p:spPr>
              <a:xfrm>
                <a:off x="80366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257;g1e0263d0129_0_317">
                <a:extLst>
                  <a:ext uri="{FF2B5EF4-FFF2-40B4-BE49-F238E27FC236}">
                    <a16:creationId xmlns:a16="http://schemas.microsoft.com/office/drawing/2014/main" id="{9FEFCFFD-4873-B361-0F70-5A1044A810C2}"/>
                  </a:ext>
                </a:extLst>
              </p:cNvPr>
              <p:cNvSpPr/>
              <p:nvPr/>
            </p:nvSpPr>
            <p:spPr>
              <a:xfrm>
                <a:off x="8070184" y="4504006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258;g1e0263d0129_0_317">
                <a:extLst>
                  <a:ext uri="{FF2B5EF4-FFF2-40B4-BE49-F238E27FC236}">
                    <a16:creationId xmlns:a16="http://schemas.microsoft.com/office/drawing/2014/main" id="{EF6E6ED6-5FD3-A742-6537-9E1302FE8D41}"/>
                  </a:ext>
                </a:extLst>
              </p:cNvPr>
              <p:cNvSpPr/>
              <p:nvPr/>
            </p:nvSpPr>
            <p:spPr>
              <a:xfrm flipH="1">
                <a:off x="81360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0" name="Google Shape;274;g1e0263d0129_0_317">
            <a:extLst>
              <a:ext uri="{FF2B5EF4-FFF2-40B4-BE49-F238E27FC236}">
                <a16:creationId xmlns:a16="http://schemas.microsoft.com/office/drawing/2014/main" id="{3A72060D-46C3-5128-1405-F1D986837D4B}"/>
              </a:ext>
            </a:extLst>
          </p:cNvPr>
          <p:cNvSpPr txBox="1"/>
          <p:nvPr/>
        </p:nvSpPr>
        <p:spPr>
          <a:xfrm>
            <a:off x="4345060" y="4422090"/>
            <a:ext cx="1537762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Portrait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1350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35" name="Google Shape;259;g1e0263d0129_0_317" descr="Square Social Media Post">
            <a:extLst>
              <a:ext uri="{FF2B5EF4-FFF2-40B4-BE49-F238E27FC236}">
                <a16:creationId xmlns:a16="http://schemas.microsoft.com/office/drawing/2014/main" id="{54040BAD-3F34-91A6-E23B-DB5E10976424}"/>
              </a:ext>
            </a:extLst>
          </p:cNvPr>
          <p:cNvGrpSpPr/>
          <p:nvPr/>
        </p:nvGrpSpPr>
        <p:grpSpPr>
          <a:xfrm>
            <a:off x="6538839" y="2539955"/>
            <a:ext cx="1043687" cy="1832304"/>
            <a:chOff x="8952225" y="2998975"/>
            <a:chExt cx="1311000" cy="2301600"/>
          </a:xfrm>
        </p:grpSpPr>
        <p:grpSp>
          <p:nvGrpSpPr>
            <p:cNvPr id="36" name="Google Shape;260;g1e0263d0129_0_317">
              <a:extLst>
                <a:ext uri="{FF2B5EF4-FFF2-40B4-BE49-F238E27FC236}">
                  <a16:creationId xmlns:a16="http://schemas.microsoft.com/office/drawing/2014/main" id="{60F993CD-63A5-DB60-81B7-83AA44A92D07}"/>
                </a:ext>
              </a:extLst>
            </p:cNvPr>
            <p:cNvGrpSpPr/>
            <p:nvPr/>
          </p:nvGrpSpPr>
          <p:grpSpPr>
            <a:xfrm>
              <a:off x="8952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47" name="Google Shape;261;g1e0263d0129_0_317">
                <a:extLst>
                  <a:ext uri="{FF2B5EF4-FFF2-40B4-BE49-F238E27FC236}">
                    <a16:creationId xmlns:a16="http://schemas.microsoft.com/office/drawing/2014/main" id="{D072AFFE-261D-2D2C-B026-D2AE64B87F6C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oogle Shape;262;g1e0263d0129_0_317">
                <a:extLst>
                  <a:ext uri="{FF2B5EF4-FFF2-40B4-BE49-F238E27FC236}">
                    <a16:creationId xmlns:a16="http://schemas.microsoft.com/office/drawing/2014/main" id="{BE2C482F-B107-8892-EEB2-380E0127933C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oogle Shape;263;g1e0263d0129_0_317">
              <a:extLst>
                <a:ext uri="{FF2B5EF4-FFF2-40B4-BE49-F238E27FC236}">
                  <a16:creationId xmlns:a16="http://schemas.microsoft.com/office/drawing/2014/main" id="{B94F5369-7347-222D-081C-D83B6FD4FF23}"/>
                </a:ext>
              </a:extLst>
            </p:cNvPr>
            <p:cNvGrpSpPr/>
            <p:nvPr/>
          </p:nvGrpSpPr>
          <p:grpSpPr>
            <a:xfrm>
              <a:off x="9121875" y="3555250"/>
              <a:ext cx="971700" cy="349200"/>
              <a:chOff x="6505575" y="3519500"/>
              <a:chExt cx="971700" cy="349200"/>
            </a:xfrm>
          </p:grpSpPr>
          <p:sp>
            <p:nvSpPr>
              <p:cNvPr id="43" name="Google Shape;264;g1e0263d0129_0_317">
                <a:extLst>
                  <a:ext uri="{FF2B5EF4-FFF2-40B4-BE49-F238E27FC236}">
                    <a16:creationId xmlns:a16="http://schemas.microsoft.com/office/drawing/2014/main" id="{63291A8C-6904-6ADE-B2DB-51988EAC589C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265;g1e0263d0129_0_317">
                <a:extLst>
                  <a:ext uri="{FF2B5EF4-FFF2-40B4-BE49-F238E27FC236}">
                    <a16:creationId xmlns:a16="http://schemas.microsoft.com/office/drawing/2014/main" id="{6910830B-D924-0AE2-B98B-73D61A413BC1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Google Shape;266;g1e0263d0129_0_317">
                <a:extLst>
                  <a:ext uri="{FF2B5EF4-FFF2-40B4-BE49-F238E27FC236}">
                    <a16:creationId xmlns:a16="http://schemas.microsoft.com/office/drawing/2014/main" id="{A3AF9DE5-485A-2D91-9CC0-73BC37E58A5B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267;g1e0263d0129_0_317">
                <a:extLst>
                  <a:ext uri="{FF2B5EF4-FFF2-40B4-BE49-F238E27FC236}">
                    <a16:creationId xmlns:a16="http://schemas.microsoft.com/office/drawing/2014/main" id="{991DF210-17B7-BFF4-E200-EE3279B4BCFE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Google Shape;268;g1e0263d0129_0_317">
              <a:extLst>
                <a:ext uri="{FF2B5EF4-FFF2-40B4-BE49-F238E27FC236}">
                  <a16:creationId xmlns:a16="http://schemas.microsoft.com/office/drawing/2014/main" id="{FC342CA1-5F30-6752-AB73-12F9D2DD82CA}"/>
                </a:ext>
              </a:extLst>
            </p:cNvPr>
            <p:cNvSpPr/>
            <p:nvPr/>
          </p:nvSpPr>
          <p:spPr>
            <a:xfrm>
              <a:off x="9121875" y="3879100"/>
              <a:ext cx="971700" cy="747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9" name="Google Shape;269;g1e0263d0129_0_317">
              <a:extLst>
                <a:ext uri="{FF2B5EF4-FFF2-40B4-BE49-F238E27FC236}">
                  <a16:creationId xmlns:a16="http://schemas.microsoft.com/office/drawing/2014/main" id="{4E4CFDA6-9F8B-C3B7-5733-C729CD1B4CF4}"/>
                </a:ext>
              </a:extLst>
            </p:cNvPr>
            <p:cNvGrpSpPr/>
            <p:nvPr/>
          </p:nvGrpSpPr>
          <p:grpSpPr>
            <a:xfrm>
              <a:off x="9121875" y="4626700"/>
              <a:ext cx="971700" cy="185700"/>
              <a:chOff x="9579075" y="4405225"/>
              <a:chExt cx="971700" cy="185700"/>
            </a:xfrm>
          </p:grpSpPr>
          <p:sp>
            <p:nvSpPr>
              <p:cNvPr id="40" name="Google Shape;270;g1e0263d0129_0_317">
                <a:extLst>
                  <a:ext uri="{FF2B5EF4-FFF2-40B4-BE49-F238E27FC236}">
                    <a16:creationId xmlns:a16="http://schemas.microsoft.com/office/drawing/2014/main" id="{13C1F00B-56E6-F83B-2579-F80169C93D49}"/>
                  </a:ext>
                </a:extLst>
              </p:cNvPr>
              <p:cNvSpPr/>
              <p:nvPr/>
            </p:nvSpPr>
            <p:spPr>
              <a:xfrm>
                <a:off x="95790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Google Shape;271;g1e0263d0129_0_317">
                <a:extLst>
                  <a:ext uri="{FF2B5EF4-FFF2-40B4-BE49-F238E27FC236}">
                    <a16:creationId xmlns:a16="http://schemas.microsoft.com/office/drawing/2014/main" id="{F3682764-1462-92BF-6D04-EF5336A6297B}"/>
                  </a:ext>
                </a:extLst>
              </p:cNvPr>
              <p:cNvSpPr/>
              <p:nvPr/>
            </p:nvSpPr>
            <p:spPr>
              <a:xfrm>
                <a:off x="9612584" y="4504006"/>
                <a:ext cx="43500" cy="38700"/>
              </a:xfrm>
              <a:prstGeom prst="hear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Google Shape;272;g1e0263d0129_0_317">
                <a:extLst>
                  <a:ext uri="{FF2B5EF4-FFF2-40B4-BE49-F238E27FC236}">
                    <a16:creationId xmlns:a16="http://schemas.microsoft.com/office/drawing/2014/main" id="{68D43BFA-C495-641D-2D66-96C93BD88957}"/>
                  </a:ext>
                </a:extLst>
              </p:cNvPr>
              <p:cNvSpPr/>
              <p:nvPr/>
            </p:nvSpPr>
            <p:spPr>
              <a:xfrm flipH="1">
                <a:off x="96784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1" name="Google Shape;275;g1e0263d0129_0_317">
            <a:extLst>
              <a:ext uri="{FF2B5EF4-FFF2-40B4-BE49-F238E27FC236}">
                <a16:creationId xmlns:a16="http://schemas.microsoft.com/office/drawing/2014/main" id="{6A7B0CAF-85BB-42E9-F27D-C6C67C7F7F46}"/>
              </a:ext>
            </a:extLst>
          </p:cNvPr>
          <p:cNvSpPr txBox="1"/>
          <p:nvPr/>
        </p:nvSpPr>
        <p:spPr>
          <a:xfrm>
            <a:off x="6351682" y="4431274"/>
            <a:ext cx="1418003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Square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1080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53" name="Google Shape;277;g1e0263d0129_0_317" descr="Stories Social Media Post">
            <a:extLst>
              <a:ext uri="{FF2B5EF4-FFF2-40B4-BE49-F238E27FC236}">
                <a16:creationId xmlns:a16="http://schemas.microsoft.com/office/drawing/2014/main" id="{A830979F-87C4-5DA9-9471-6459359675EB}"/>
              </a:ext>
            </a:extLst>
          </p:cNvPr>
          <p:cNvGrpSpPr/>
          <p:nvPr/>
        </p:nvGrpSpPr>
        <p:grpSpPr>
          <a:xfrm>
            <a:off x="8503898" y="2548135"/>
            <a:ext cx="1043687" cy="1832304"/>
            <a:chOff x="10476225" y="2998975"/>
            <a:chExt cx="1311000" cy="2301600"/>
          </a:xfrm>
        </p:grpSpPr>
        <p:grpSp>
          <p:nvGrpSpPr>
            <p:cNvPr id="54" name="Google Shape;278;g1e0263d0129_0_317">
              <a:extLst>
                <a:ext uri="{FF2B5EF4-FFF2-40B4-BE49-F238E27FC236}">
                  <a16:creationId xmlns:a16="http://schemas.microsoft.com/office/drawing/2014/main" id="{BB7C29AF-E18D-6C41-89B1-66E46AC55E51}"/>
                </a:ext>
              </a:extLst>
            </p:cNvPr>
            <p:cNvGrpSpPr/>
            <p:nvPr/>
          </p:nvGrpSpPr>
          <p:grpSpPr>
            <a:xfrm>
              <a:off x="10476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9" name="Google Shape;279;g1e0263d0129_0_317">
                <a:extLst>
                  <a:ext uri="{FF2B5EF4-FFF2-40B4-BE49-F238E27FC236}">
                    <a16:creationId xmlns:a16="http://schemas.microsoft.com/office/drawing/2014/main" id="{C97E871E-B038-E645-CFA8-91963ADDD322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Google Shape;280;g1e0263d0129_0_317">
                <a:extLst>
                  <a:ext uri="{FF2B5EF4-FFF2-40B4-BE49-F238E27FC236}">
                    <a16:creationId xmlns:a16="http://schemas.microsoft.com/office/drawing/2014/main" id="{A4E2708E-B6BF-AFB6-2F32-6669BC8E22F7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5" name="Google Shape;281;g1e0263d0129_0_317">
              <a:extLst>
                <a:ext uri="{FF2B5EF4-FFF2-40B4-BE49-F238E27FC236}">
                  <a16:creationId xmlns:a16="http://schemas.microsoft.com/office/drawing/2014/main" id="{23EC6F59-F29E-865E-6A7D-F36E67C95B1F}"/>
                </a:ext>
              </a:extLst>
            </p:cNvPr>
            <p:cNvSpPr/>
            <p:nvPr/>
          </p:nvSpPr>
          <p:spPr>
            <a:xfrm>
              <a:off x="10645875" y="3402850"/>
              <a:ext cx="971700" cy="1376400"/>
            </a:xfrm>
            <a:prstGeom prst="rect">
              <a:avLst/>
            </a:prstGeom>
            <a:solidFill>
              <a:srgbClr val="AF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Google Shape;282;g1e0263d0129_0_317">
              <a:extLst>
                <a:ext uri="{FF2B5EF4-FFF2-40B4-BE49-F238E27FC236}">
                  <a16:creationId xmlns:a16="http://schemas.microsoft.com/office/drawing/2014/main" id="{BC8C12A7-1109-15EE-CCEB-D8D26ED287C7}"/>
                </a:ext>
              </a:extLst>
            </p:cNvPr>
            <p:cNvSpPr/>
            <p:nvPr/>
          </p:nvSpPr>
          <p:spPr>
            <a:xfrm>
              <a:off x="10683475" y="3541900"/>
              <a:ext cx="149100" cy="14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Google Shape;283;g1e0263d0129_0_317">
              <a:extLst>
                <a:ext uri="{FF2B5EF4-FFF2-40B4-BE49-F238E27FC236}">
                  <a16:creationId xmlns:a16="http://schemas.microsoft.com/office/drawing/2014/main" id="{3F141CDA-E1D4-D727-41AC-EDA40BD3DE25}"/>
                </a:ext>
              </a:extLst>
            </p:cNvPr>
            <p:cNvSpPr/>
            <p:nvPr/>
          </p:nvSpPr>
          <p:spPr>
            <a:xfrm>
              <a:off x="10893096" y="3585761"/>
              <a:ext cx="3420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Google Shape;284;g1e0263d0129_0_317">
              <a:extLst>
                <a:ext uri="{FF2B5EF4-FFF2-40B4-BE49-F238E27FC236}">
                  <a16:creationId xmlns:a16="http://schemas.microsoft.com/office/drawing/2014/main" id="{98D58927-5B0C-B630-3676-5D700B6BDBC1}"/>
                </a:ext>
              </a:extLst>
            </p:cNvPr>
            <p:cNvSpPr/>
            <p:nvPr/>
          </p:nvSpPr>
          <p:spPr>
            <a:xfrm>
              <a:off x="10893096" y="3633814"/>
              <a:ext cx="419100" cy="26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9" name="Google Shape;285;g1e0263d0129_0_317">
              <a:extLst>
                <a:ext uri="{FF2B5EF4-FFF2-40B4-BE49-F238E27FC236}">
                  <a16:creationId xmlns:a16="http://schemas.microsoft.com/office/drawing/2014/main" id="{6DE6E608-2E4F-7537-592D-38FA9DDE28FF}"/>
                </a:ext>
              </a:extLst>
            </p:cNvPr>
            <p:cNvGrpSpPr/>
            <p:nvPr/>
          </p:nvGrpSpPr>
          <p:grpSpPr>
            <a:xfrm>
              <a:off x="10664275" y="3455175"/>
              <a:ext cx="934975" cy="8400"/>
              <a:chOff x="10664275" y="3455175"/>
              <a:chExt cx="934975" cy="8400"/>
            </a:xfrm>
          </p:grpSpPr>
          <p:sp>
            <p:nvSpPr>
              <p:cNvPr id="193" name="Google Shape;286;g1e0263d0129_0_317">
                <a:extLst>
                  <a:ext uri="{FF2B5EF4-FFF2-40B4-BE49-F238E27FC236}">
                    <a16:creationId xmlns:a16="http://schemas.microsoft.com/office/drawing/2014/main" id="{91928EE9-81F0-027B-E463-B36E67B4D477}"/>
                  </a:ext>
                </a:extLst>
              </p:cNvPr>
              <p:cNvSpPr/>
              <p:nvPr/>
            </p:nvSpPr>
            <p:spPr>
              <a:xfrm>
                <a:off x="106642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Google Shape;287;g1e0263d0129_0_317">
                <a:extLst>
                  <a:ext uri="{FF2B5EF4-FFF2-40B4-BE49-F238E27FC236}">
                    <a16:creationId xmlns:a16="http://schemas.microsoft.com/office/drawing/2014/main" id="{513EFC62-B7B4-4650-52CF-C3072951F9D7}"/>
                  </a:ext>
                </a:extLst>
              </p:cNvPr>
              <p:cNvSpPr/>
              <p:nvPr/>
            </p:nvSpPr>
            <p:spPr>
              <a:xfrm>
                <a:off x="108214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Google Shape;288;g1e0263d0129_0_317">
                <a:extLst>
                  <a:ext uri="{FF2B5EF4-FFF2-40B4-BE49-F238E27FC236}">
                    <a16:creationId xmlns:a16="http://schemas.microsoft.com/office/drawing/2014/main" id="{F3C28333-256C-9CC1-75F0-105FD744BC34}"/>
                  </a:ext>
                </a:extLst>
              </p:cNvPr>
              <p:cNvSpPr/>
              <p:nvPr/>
            </p:nvSpPr>
            <p:spPr>
              <a:xfrm>
                <a:off x="1097862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Google Shape;289;g1e0263d0129_0_317">
                <a:extLst>
                  <a:ext uri="{FF2B5EF4-FFF2-40B4-BE49-F238E27FC236}">
                    <a16:creationId xmlns:a16="http://schemas.microsoft.com/office/drawing/2014/main" id="{69D82E8C-1EBB-9767-C121-04ED479C6179}"/>
                  </a:ext>
                </a:extLst>
              </p:cNvPr>
              <p:cNvSpPr/>
              <p:nvPr/>
            </p:nvSpPr>
            <p:spPr>
              <a:xfrm>
                <a:off x="1113580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Google Shape;290;g1e0263d0129_0_317">
                <a:extLst>
                  <a:ext uri="{FF2B5EF4-FFF2-40B4-BE49-F238E27FC236}">
                    <a16:creationId xmlns:a16="http://schemas.microsoft.com/office/drawing/2014/main" id="{CFBDDC1E-1CC0-E285-7BC6-890ED50F3DD4}"/>
                  </a:ext>
                </a:extLst>
              </p:cNvPr>
              <p:cNvSpPr/>
              <p:nvPr/>
            </p:nvSpPr>
            <p:spPr>
              <a:xfrm>
                <a:off x="11292975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Google Shape;291;g1e0263d0129_0_317">
                <a:extLst>
                  <a:ext uri="{FF2B5EF4-FFF2-40B4-BE49-F238E27FC236}">
                    <a16:creationId xmlns:a16="http://schemas.microsoft.com/office/drawing/2014/main" id="{47722FBE-D7B5-5C6B-0D80-125EBFE228C3}"/>
                  </a:ext>
                </a:extLst>
              </p:cNvPr>
              <p:cNvSpPr/>
              <p:nvPr/>
            </p:nvSpPr>
            <p:spPr>
              <a:xfrm>
                <a:off x="11450150" y="3455175"/>
                <a:ext cx="149100" cy="8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oogle Shape;292;g1e0263d0129_0_317">
              <a:extLst>
                <a:ext uri="{FF2B5EF4-FFF2-40B4-BE49-F238E27FC236}">
                  <a16:creationId xmlns:a16="http://schemas.microsoft.com/office/drawing/2014/main" id="{A8E7DA02-0046-589C-3D7F-122D28903E29}"/>
                </a:ext>
              </a:extLst>
            </p:cNvPr>
            <p:cNvGrpSpPr/>
            <p:nvPr/>
          </p:nvGrpSpPr>
          <p:grpSpPr>
            <a:xfrm>
              <a:off x="10645875" y="4779100"/>
              <a:ext cx="971700" cy="230100"/>
              <a:chOff x="10645875" y="4626700"/>
              <a:chExt cx="971700" cy="230100"/>
            </a:xfrm>
          </p:grpSpPr>
          <p:grpSp>
            <p:nvGrpSpPr>
              <p:cNvPr id="61" name="Google Shape;293;g1e0263d0129_0_317">
                <a:extLst>
                  <a:ext uri="{FF2B5EF4-FFF2-40B4-BE49-F238E27FC236}">
                    <a16:creationId xmlns:a16="http://schemas.microsoft.com/office/drawing/2014/main" id="{8B983717-B9BF-AA4E-6998-6438D9EF23D5}"/>
                  </a:ext>
                </a:extLst>
              </p:cNvPr>
              <p:cNvGrpSpPr/>
              <p:nvPr/>
            </p:nvGrpSpPr>
            <p:grpSpPr>
              <a:xfrm>
                <a:off x="10645875" y="4626700"/>
                <a:ext cx="971700" cy="230100"/>
                <a:chOff x="9579075" y="4405225"/>
                <a:chExt cx="971700" cy="230100"/>
              </a:xfrm>
            </p:grpSpPr>
            <p:sp>
              <p:nvSpPr>
                <p:cNvPr id="63" name="Google Shape;294;g1e0263d0129_0_317">
                  <a:extLst>
                    <a:ext uri="{FF2B5EF4-FFF2-40B4-BE49-F238E27FC236}">
                      <a16:creationId xmlns:a16="http://schemas.microsoft.com/office/drawing/2014/main" id="{12B518D7-FFFF-6A2A-73C9-53724271F58A}"/>
                    </a:ext>
                  </a:extLst>
                </p:cNvPr>
                <p:cNvSpPr/>
                <p:nvPr/>
              </p:nvSpPr>
              <p:spPr>
                <a:xfrm>
                  <a:off x="9579075" y="4405225"/>
                  <a:ext cx="971700" cy="2301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oogle Shape;295;g1e0263d0129_0_317">
                  <a:extLst>
                    <a:ext uri="{FF2B5EF4-FFF2-40B4-BE49-F238E27FC236}">
                      <a16:creationId xmlns:a16="http://schemas.microsoft.com/office/drawing/2014/main" id="{D961D3F9-547F-D1DA-DDDE-DC03638AAC08}"/>
                    </a:ext>
                  </a:extLst>
                </p:cNvPr>
                <p:cNvSpPr/>
                <p:nvPr/>
              </p:nvSpPr>
              <p:spPr>
                <a:xfrm>
                  <a:off x="10413884" y="4478493"/>
                  <a:ext cx="43500" cy="38700"/>
                </a:xfrm>
                <a:prstGeom prst="heart">
                  <a:avLst/>
                </a:prstGeom>
                <a:solidFill>
                  <a:srgbClr val="002060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2" name="Google Shape;296;g1e0263d0129_0_317">
                <a:extLst>
                  <a:ext uri="{FF2B5EF4-FFF2-40B4-BE49-F238E27FC236}">
                    <a16:creationId xmlns:a16="http://schemas.microsoft.com/office/drawing/2014/main" id="{8EDB3B4C-B2A5-5960-FE58-C33F42F4E471}"/>
                  </a:ext>
                </a:extLst>
              </p:cNvPr>
              <p:cNvSpPr/>
              <p:nvPr/>
            </p:nvSpPr>
            <p:spPr>
              <a:xfrm>
                <a:off x="10769800" y="4696300"/>
                <a:ext cx="665700" cy="4650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2" name="Google Shape;276;g1e0263d0129_0_317">
            <a:extLst>
              <a:ext uri="{FF2B5EF4-FFF2-40B4-BE49-F238E27FC236}">
                <a16:creationId xmlns:a16="http://schemas.microsoft.com/office/drawing/2014/main" id="{2F90BD39-1CDB-2E6E-816E-23EAEF212E47}"/>
              </a:ext>
            </a:extLst>
          </p:cNvPr>
          <p:cNvSpPr txBox="1"/>
          <p:nvPr/>
        </p:nvSpPr>
        <p:spPr>
          <a:xfrm>
            <a:off x="8299335" y="4421495"/>
            <a:ext cx="1578000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Stories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1080 x 1920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448B16-CF21-F979-C5FF-03301969C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112734"/>
            <a:ext cx="3751943" cy="914400"/>
          </a:xfrm>
          <a:prstGeom prst="rect">
            <a:avLst/>
          </a:prstGeom>
        </p:spPr>
      </p:pic>
      <p:sp>
        <p:nvSpPr>
          <p:cNvPr id="8" name="Google Shape;229;g1e0263d0129_0_317">
            <a:extLst>
              <a:ext uri="{FF2B5EF4-FFF2-40B4-BE49-F238E27FC236}">
                <a16:creationId xmlns:a16="http://schemas.microsoft.com/office/drawing/2014/main" id="{ECD411AB-FCA1-5DAD-91B2-C0A7054DB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2" y="6077048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988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g1e0263d0129_0_25">
            <a:extLst>
              <a:ext uri="{FF2B5EF4-FFF2-40B4-BE49-F238E27FC236}">
                <a16:creationId xmlns:a16="http://schemas.microsoft.com/office/drawing/2014/main" id="{BEF9220B-0C92-81A1-617C-2292B1DF1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931" y="543862"/>
            <a:ext cx="4911065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cont. 4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221;g1e0263d0129_0_25">
            <a:extLst>
              <a:ext uri="{FF2B5EF4-FFF2-40B4-BE49-F238E27FC236}">
                <a16:creationId xmlns:a16="http://schemas.microsoft.com/office/drawing/2014/main" id="{59BD3493-D365-2154-23DC-F36E5706F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8932" y="1056466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9" name="Google Shape;223;g1e0263d0129_0_25" descr="LinkedIn Icon">
            <a:extLst>
              <a:ext uri="{FF2B5EF4-FFF2-40B4-BE49-F238E27FC236}">
                <a16:creationId xmlns:a16="http://schemas.microsoft.com/office/drawing/2014/main" id="{6C5312E6-C5CB-8E36-ECA7-4103DA6880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32" y="1730414"/>
            <a:ext cx="601648" cy="6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e0263d0129_0_317"/>
          <p:cNvSpPr txBox="1"/>
          <p:nvPr/>
        </p:nvSpPr>
        <p:spPr>
          <a:xfrm>
            <a:off x="1020580" y="1738748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LinkedIn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grpSp>
        <p:nvGrpSpPr>
          <p:cNvPr id="21" name="Google Shape;376;g1e0263d0129_0_317" descr="Landscape Social Media Post">
            <a:extLst>
              <a:ext uri="{FF2B5EF4-FFF2-40B4-BE49-F238E27FC236}">
                <a16:creationId xmlns:a16="http://schemas.microsoft.com/office/drawing/2014/main" id="{0BD11FA0-A6AB-1697-D4CE-6462293613A8}"/>
              </a:ext>
            </a:extLst>
          </p:cNvPr>
          <p:cNvGrpSpPr/>
          <p:nvPr/>
        </p:nvGrpSpPr>
        <p:grpSpPr>
          <a:xfrm>
            <a:off x="3452812" y="2374222"/>
            <a:ext cx="1043687" cy="1832304"/>
            <a:chOff x="7392577" y="2998975"/>
            <a:chExt cx="1311000" cy="2301600"/>
          </a:xfrm>
        </p:grpSpPr>
        <p:grpSp>
          <p:nvGrpSpPr>
            <p:cNvPr id="22" name="Google Shape;377;g1e0263d0129_0_317">
              <a:extLst>
                <a:ext uri="{FF2B5EF4-FFF2-40B4-BE49-F238E27FC236}">
                  <a16:creationId xmlns:a16="http://schemas.microsoft.com/office/drawing/2014/main" id="{8D26BB91-5F56-54A1-B38A-97CAE431E8A1}"/>
                </a:ext>
              </a:extLst>
            </p:cNvPr>
            <p:cNvGrpSpPr/>
            <p:nvPr/>
          </p:nvGrpSpPr>
          <p:grpSpPr>
            <a:xfrm>
              <a:off x="7392577" y="2998975"/>
              <a:ext cx="1311000" cy="2301600"/>
              <a:chOff x="6322502" y="3006025"/>
              <a:chExt cx="1311000" cy="2301600"/>
            </a:xfrm>
          </p:grpSpPr>
          <p:sp>
            <p:nvSpPr>
              <p:cNvPr id="33" name="Google Shape;378;g1e0263d0129_0_317">
                <a:extLst>
                  <a:ext uri="{FF2B5EF4-FFF2-40B4-BE49-F238E27FC236}">
                    <a16:creationId xmlns:a16="http://schemas.microsoft.com/office/drawing/2014/main" id="{976B61EF-FF4A-5F73-CE48-AB43A7BFAB51}"/>
                  </a:ext>
                </a:extLst>
              </p:cNvPr>
              <p:cNvSpPr/>
              <p:nvPr/>
            </p:nvSpPr>
            <p:spPr>
              <a:xfrm>
                <a:off x="6322502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Google Shape;379;g1e0263d0129_0_317">
                <a:extLst>
                  <a:ext uri="{FF2B5EF4-FFF2-40B4-BE49-F238E27FC236}">
                    <a16:creationId xmlns:a16="http://schemas.microsoft.com/office/drawing/2014/main" id="{EEE8D0C6-94CF-4934-1F64-39E0BC8E4879}"/>
                  </a:ext>
                </a:extLst>
              </p:cNvPr>
              <p:cNvSpPr/>
              <p:nvPr/>
            </p:nvSpPr>
            <p:spPr>
              <a:xfrm>
                <a:off x="6424203" y="3159850"/>
                <a:ext cx="1107601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" name="Google Shape;380;g1e0263d0129_0_317">
              <a:extLst>
                <a:ext uri="{FF2B5EF4-FFF2-40B4-BE49-F238E27FC236}">
                  <a16:creationId xmlns:a16="http://schemas.microsoft.com/office/drawing/2014/main" id="{EDDB8D30-7C2B-B0D2-53B9-1EFF3C0EE163}"/>
                </a:ext>
              </a:extLst>
            </p:cNvPr>
            <p:cNvGrpSpPr/>
            <p:nvPr/>
          </p:nvGrpSpPr>
          <p:grpSpPr>
            <a:xfrm>
              <a:off x="7562227" y="3409975"/>
              <a:ext cx="971700" cy="349200"/>
              <a:chOff x="6488327" y="3519500"/>
              <a:chExt cx="971700" cy="349200"/>
            </a:xfrm>
          </p:grpSpPr>
          <p:sp>
            <p:nvSpPr>
              <p:cNvPr id="29" name="Google Shape;381;g1e0263d0129_0_317">
                <a:extLst>
                  <a:ext uri="{FF2B5EF4-FFF2-40B4-BE49-F238E27FC236}">
                    <a16:creationId xmlns:a16="http://schemas.microsoft.com/office/drawing/2014/main" id="{99AB8417-8DAC-2CDE-4C7E-EB2BE82D6CFD}"/>
                  </a:ext>
                </a:extLst>
              </p:cNvPr>
              <p:cNvSpPr/>
              <p:nvPr/>
            </p:nvSpPr>
            <p:spPr>
              <a:xfrm>
                <a:off x="6488327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oogle Shape;382;g1e0263d0129_0_317">
                <a:extLst>
                  <a:ext uri="{FF2B5EF4-FFF2-40B4-BE49-F238E27FC236}">
                    <a16:creationId xmlns:a16="http://schemas.microsoft.com/office/drawing/2014/main" id="{E152621C-ADE3-9937-9549-FB557EA41140}"/>
                  </a:ext>
                </a:extLst>
              </p:cNvPr>
              <p:cNvSpPr/>
              <p:nvPr/>
            </p:nvSpPr>
            <p:spPr>
              <a:xfrm>
                <a:off x="6525927" y="3582349"/>
                <a:ext cx="191999" cy="1920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oogle Shape;383;g1e0263d0129_0_317">
                <a:extLst>
                  <a:ext uri="{FF2B5EF4-FFF2-40B4-BE49-F238E27FC236}">
                    <a16:creationId xmlns:a16="http://schemas.microsoft.com/office/drawing/2014/main" id="{3C53B8FF-4047-9E71-BEB4-C291880EA0DC}"/>
                  </a:ext>
                </a:extLst>
              </p:cNvPr>
              <p:cNvSpPr/>
              <p:nvPr/>
            </p:nvSpPr>
            <p:spPr>
              <a:xfrm>
                <a:off x="6795952" y="3638849"/>
                <a:ext cx="440700" cy="3390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Google Shape;384;g1e0263d0129_0_317">
                <a:extLst>
                  <a:ext uri="{FF2B5EF4-FFF2-40B4-BE49-F238E27FC236}">
                    <a16:creationId xmlns:a16="http://schemas.microsoft.com/office/drawing/2014/main" id="{405B42B2-30AC-3FFB-63ED-C2C471320012}"/>
                  </a:ext>
                </a:extLst>
              </p:cNvPr>
              <p:cNvSpPr/>
              <p:nvPr/>
            </p:nvSpPr>
            <p:spPr>
              <a:xfrm>
                <a:off x="6795952" y="3700749"/>
                <a:ext cx="540001" cy="3390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Google Shape;385;g1e0263d0129_0_317">
              <a:extLst>
                <a:ext uri="{FF2B5EF4-FFF2-40B4-BE49-F238E27FC236}">
                  <a16:creationId xmlns:a16="http://schemas.microsoft.com/office/drawing/2014/main" id="{B68B7E00-9575-E66C-8AD8-8C610AACDC4C}"/>
                </a:ext>
              </a:extLst>
            </p:cNvPr>
            <p:cNvSpPr/>
            <p:nvPr/>
          </p:nvSpPr>
          <p:spPr>
            <a:xfrm>
              <a:off x="7562227" y="3733825"/>
              <a:ext cx="971699" cy="976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oogle Shape;386;g1e0263d0129_0_317">
              <a:extLst>
                <a:ext uri="{FF2B5EF4-FFF2-40B4-BE49-F238E27FC236}">
                  <a16:creationId xmlns:a16="http://schemas.microsoft.com/office/drawing/2014/main" id="{4661E861-DA72-8703-F071-F2D9F202B7A0}"/>
                </a:ext>
              </a:extLst>
            </p:cNvPr>
            <p:cNvGrpSpPr/>
            <p:nvPr/>
          </p:nvGrpSpPr>
          <p:grpSpPr>
            <a:xfrm>
              <a:off x="7579475" y="4710025"/>
              <a:ext cx="971700" cy="185700"/>
              <a:chOff x="8036675" y="4405225"/>
              <a:chExt cx="971700" cy="185700"/>
            </a:xfrm>
          </p:grpSpPr>
          <p:sp>
            <p:nvSpPr>
              <p:cNvPr id="26" name="Google Shape;387;g1e0263d0129_0_317">
                <a:extLst>
                  <a:ext uri="{FF2B5EF4-FFF2-40B4-BE49-F238E27FC236}">
                    <a16:creationId xmlns:a16="http://schemas.microsoft.com/office/drawing/2014/main" id="{8844989D-4304-2F47-164D-BFDC32E9DBD1}"/>
                  </a:ext>
                </a:extLst>
              </p:cNvPr>
              <p:cNvSpPr/>
              <p:nvPr/>
            </p:nvSpPr>
            <p:spPr>
              <a:xfrm>
                <a:off x="80366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oogle Shape;388;g1e0263d0129_0_317">
                <a:extLst>
                  <a:ext uri="{FF2B5EF4-FFF2-40B4-BE49-F238E27FC236}">
                    <a16:creationId xmlns:a16="http://schemas.microsoft.com/office/drawing/2014/main" id="{4DF4FE89-CB93-B825-1C36-E739BFE79A8B}"/>
                  </a:ext>
                </a:extLst>
              </p:cNvPr>
              <p:cNvSpPr/>
              <p:nvPr/>
            </p:nvSpPr>
            <p:spPr>
              <a:xfrm>
                <a:off x="8052936" y="4504005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389;g1e0263d0129_0_317">
                <a:extLst>
                  <a:ext uri="{FF2B5EF4-FFF2-40B4-BE49-F238E27FC236}">
                    <a16:creationId xmlns:a16="http://schemas.microsoft.com/office/drawing/2014/main" id="{59A69783-7ED7-4F45-0977-EB65CAC0C13D}"/>
                  </a:ext>
                </a:extLst>
              </p:cNvPr>
              <p:cNvSpPr/>
              <p:nvPr/>
            </p:nvSpPr>
            <p:spPr>
              <a:xfrm flipH="1">
                <a:off x="8118802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4" name="Google Shape;404;g1e0263d0129_0_317"/>
          <p:cNvSpPr txBox="1"/>
          <p:nvPr/>
        </p:nvSpPr>
        <p:spPr>
          <a:xfrm>
            <a:off x="3069312" y="4167625"/>
            <a:ext cx="1699693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Landscape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1200 x 627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390" name="Google Shape;390;g1e0263d0129_0_317" descr="Portrait Social Media Post"/>
          <p:cNvGrpSpPr/>
          <p:nvPr/>
        </p:nvGrpSpPr>
        <p:grpSpPr>
          <a:xfrm>
            <a:off x="5574950" y="2337981"/>
            <a:ext cx="1043687" cy="1832303"/>
            <a:chOff x="8952225" y="2998975"/>
            <a:chExt cx="1311000" cy="2301600"/>
          </a:xfrm>
        </p:grpSpPr>
        <p:grpSp>
          <p:nvGrpSpPr>
            <p:cNvPr id="391" name="Google Shape;391;g1e0263d0129_0_317"/>
            <p:cNvGrpSpPr/>
            <p:nvPr/>
          </p:nvGrpSpPr>
          <p:grpSpPr>
            <a:xfrm>
              <a:off x="8952225" y="2998975"/>
              <a:ext cx="1311000" cy="2301600"/>
              <a:chOff x="6339750" y="3006025"/>
              <a:chExt cx="1311000" cy="2301600"/>
            </a:xfrm>
          </p:grpSpPr>
          <p:sp>
            <p:nvSpPr>
              <p:cNvPr id="392" name="Google Shape;392;g1e0263d0129_0_317"/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3" name="Google Shape;393;g1e0263d0129_0_317"/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4" name="Google Shape;394;g1e0263d0129_0_317"/>
            <p:cNvGrpSpPr/>
            <p:nvPr/>
          </p:nvGrpSpPr>
          <p:grpSpPr>
            <a:xfrm>
              <a:off x="9121875" y="3555250"/>
              <a:ext cx="971700" cy="349200"/>
              <a:chOff x="6505575" y="3519500"/>
              <a:chExt cx="971700" cy="349200"/>
            </a:xfrm>
          </p:grpSpPr>
          <p:sp>
            <p:nvSpPr>
              <p:cNvPr id="395" name="Google Shape;395;g1e0263d0129_0_317"/>
              <p:cNvSpPr/>
              <p:nvPr/>
            </p:nvSpPr>
            <p:spPr>
              <a:xfrm>
                <a:off x="6505575" y="3519500"/>
                <a:ext cx="971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6" name="Google Shape;396;g1e0263d0129_0_317"/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7" name="Google Shape;397;g1e0263d0129_0_317"/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8" name="Google Shape;398;g1e0263d0129_0_317"/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9" name="Google Shape;399;g1e0263d0129_0_317"/>
            <p:cNvSpPr/>
            <p:nvPr/>
          </p:nvSpPr>
          <p:spPr>
            <a:xfrm>
              <a:off x="9121875" y="3879100"/>
              <a:ext cx="971700" cy="747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0" name="Google Shape;400;g1e0263d0129_0_317"/>
            <p:cNvGrpSpPr/>
            <p:nvPr/>
          </p:nvGrpSpPr>
          <p:grpSpPr>
            <a:xfrm>
              <a:off x="9121875" y="4626700"/>
              <a:ext cx="971700" cy="185700"/>
              <a:chOff x="9579075" y="4405225"/>
              <a:chExt cx="971700" cy="185700"/>
            </a:xfrm>
          </p:grpSpPr>
          <p:sp>
            <p:nvSpPr>
              <p:cNvPr id="401" name="Google Shape;401;g1e0263d0129_0_317"/>
              <p:cNvSpPr/>
              <p:nvPr/>
            </p:nvSpPr>
            <p:spPr>
              <a:xfrm>
                <a:off x="9579075" y="4405225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2" name="Google Shape;402;g1e0263d0129_0_317"/>
              <p:cNvSpPr/>
              <p:nvPr/>
            </p:nvSpPr>
            <p:spPr>
              <a:xfrm>
                <a:off x="9612584" y="4504006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3" name="Google Shape;403;g1e0263d0129_0_317"/>
              <p:cNvSpPr/>
              <p:nvPr/>
            </p:nvSpPr>
            <p:spPr>
              <a:xfrm flipH="1">
                <a:off x="9678450" y="4504420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5" name="Google Shape;405;g1e0263d0129_0_317"/>
          <p:cNvSpPr txBox="1"/>
          <p:nvPr/>
        </p:nvSpPr>
        <p:spPr>
          <a:xfrm>
            <a:off x="5329997" y="4185143"/>
            <a:ext cx="1664020" cy="158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Portrait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1080 x 1850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Fira Sans Light"/>
            </a:endParaRPr>
          </a:p>
          <a:p>
            <a:pPr algn="ctr">
              <a:lnSpc>
                <a:spcPct val="110000"/>
              </a:lnSpc>
              <a:buSzPts val="1100"/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5" name="Google Shape;362;g1e0263d0129_0_317" descr="Square Social Media Post">
            <a:extLst>
              <a:ext uri="{FF2B5EF4-FFF2-40B4-BE49-F238E27FC236}">
                <a16:creationId xmlns:a16="http://schemas.microsoft.com/office/drawing/2014/main" id="{7437F159-92B3-81C3-480F-BE0A1754DB05}"/>
              </a:ext>
            </a:extLst>
          </p:cNvPr>
          <p:cNvGrpSpPr/>
          <p:nvPr/>
        </p:nvGrpSpPr>
        <p:grpSpPr>
          <a:xfrm>
            <a:off x="7791382" y="2352840"/>
            <a:ext cx="1043687" cy="1832303"/>
            <a:chOff x="5867425" y="2998975"/>
            <a:chExt cx="1311000" cy="2301600"/>
          </a:xfrm>
        </p:grpSpPr>
        <p:grpSp>
          <p:nvGrpSpPr>
            <p:cNvPr id="7" name="Google Shape;363;g1e0263d0129_0_317">
              <a:extLst>
                <a:ext uri="{FF2B5EF4-FFF2-40B4-BE49-F238E27FC236}">
                  <a16:creationId xmlns:a16="http://schemas.microsoft.com/office/drawing/2014/main" id="{39E83BBB-08C8-6BD0-F508-3147ABB1D7B8}"/>
                </a:ext>
              </a:extLst>
            </p:cNvPr>
            <p:cNvGrpSpPr/>
            <p:nvPr/>
          </p:nvGrpSpPr>
          <p:grpSpPr>
            <a:xfrm>
              <a:off x="5867425" y="2998975"/>
              <a:ext cx="1311000" cy="2301600"/>
              <a:chOff x="6339750" y="3006025"/>
              <a:chExt cx="1311000" cy="2301600"/>
            </a:xfrm>
          </p:grpSpPr>
          <p:sp>
            <p:nvSpPr>
              <p:cNvPr id="19" name="Google Shape;364;g1e0263d0129_0_317">
                <a:extLst>
                  <a:ext uri="{FF2B5EF4-FFF2-40B4-BE49-F238E27FC236}">
                    <a16:creationId xmlns:a16="http://schemas.microsoft.com/office/drawing/2014/main" id="{71852722-6096-8B88-56F7-A42DB276FE8F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Google Shape;365;g1e0263d0129_0_317">
                <a:extLst>
                  <a:ext uri="{FF2B5EF4-FFF2-40B4-BE49-F238E27FC236}">
                    <a16:creationId xmlns:a16="http://schemas.microsoft.com/office/drawing/2014/main" id="{09D15A30-16EB-8E41-41A8-B354D88D29D7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oogle Shape;366;g1e0263d0129_0_317">
              <a:extLst>
                <a:ext uri="{FF2B5EF4-FFF2-40B4-BE49-F238E27FC236}">
                  <a16:creationId xmlns:a16="http://schemas.microsoft.com/office/drawing/2014/main" id="{718AE72D-3474-BF48-0D7A-7F83137864CC}"/>
                </a:ext>
              </a:extLst>
            </p:cNvPr>
            <p:cNvGrpSpPr/>
            <p:nvPr/>
          </p:nvGrpSpPr>
          <p:grpSpPr>
            <a:xfrm>
              <a:off x="6037075" y="3638575"/>
              <a:ext cx="971700" cy="952350"/>
              <a:chOff x="6505575" y="3519500"/>
              <a:chExt cx="971700" cy="952350"/>
            </a:xfrm>
          </p:grpSpPr>
          <p:grpSp>
            <p:nvGrpSpPr>
              <p:cNvPr id="10" name="Google Shape;367;g1e0263d0129_0_317">
                <a:extLst>
                  <a:ext uri="{FF2B5EF4-FFF2-40B4-BE49-F238E27FC236}">
                    <a16:creationId xmlns:a16="http://schemas.microsoft.com/office/drawing/2014/main" id="{CAE9D1F3-A909-0E49-A138-CCA8B60A8931}"/>
                  </a:ext>
                </a:extLst>
              </p:cNvPr>
              <p:cNvGrpSpPr/>
              <p:nvPr/>
            </p:nvGrpSpPr>
            <p:grpSpPr>
              <a:xfrm>
                <a:off x="6505575" y="3519500"/>
                <a:ext cx="971700" cy="349200"/>
                <a:chOff x="6505575" y="3519500"/>
                <a:chExt cx="971700" cy="349200"/>
              </a:xfrm>
            </p:grpSpPr>
            <p:sp>
              <p:nvSpPr>
                <p:cNvPr id="15" name="Google Shape;368;g1e0263d0129_0_317">
                  <a:extLst>
                    <a:ext uri="{FF2B5EF4-FFF2-40B4-BE49-F238E27FC236}">
                      <a16:creationId xmlns:a16="http://schemas.microsoft.com/office/drawing/2014/main" id="{B7120FF0-9636-9914-3C0B-D63DB54F7A09}"/>
                    </a:ext>
                  </a:extLst>
                </p:cNvPr>
                <p:cNvSpPr/>
                <p:nvPr/>
              </p:nvSpPr>
              <p:spPr>
                <a:xfrm>
                  <a:off x="6505575" y="3519500"/>
                  <a:ext cx="971700" cy="349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Google Shape;369;g1e0263d0129_0_317">
                  <a:extLst>
                    <a:ext uri="{FF2B5EF4-FFF2-40B4-BE49-F238E27FC236}">
                      <a16:creationId xmlns:a16="http://schemas.microsoft.com/office/drawing/2014/main" id="{2A822BE0-F4DF-5D68-91C6-D7B48301CB84}"/>
                    </a:ext>
                  </a:extLst>
                </p:cNvPr>
                <p:cNvSpPr/>
                <p:nvPr/>
              </p:nvSpPr>
              <p:spPr>
                <a:xfrm>
                  <a:off x="6543175" y="3582350"/>
                  <a:ext cx="192000" cy="192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Google Shape;370;g1e0263d0129_0_317">
                  <a:extLst>
                    <a:ext uri="{FF2B5EF4-FFF2-40B4-BE49-F238E27FC236}">
                      <a16:creationId xmlns:a16="http://schemas.microsoft.com/office/drawing/2014/main" id="{3833636F-7DF9-CEBF-28A7-2EC78DB1E06C}"/>
                    </a:ext>
                  </a:extLst>
                </p:cNvPr>
                <p:cNvSpPr/>
                <p:nvPr/>
              </p:nvSpPr>
              <p:spPr>
                <a:xfrm>
                  <a:off x="6813200" y="3638850"/>
                  <a:ext cx="4407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Google Shape;371;g1e0263d0129_0_317">
                  <a:extLst>
                    <a:ext uri="{FF2B5EF4-FFF2-40B4-BE49-F238E27FC236}">
                      <a16:creationId xmlns:a16="http://schemas.microsoft.com/office/drawing/2014/main" id="{4B0E408D-E045-966E-6829-F000D13103B3}"/>
                    </a:ext>
                  </a:extLst>
                </p:cNvPr>
                <p:cNvSpPr/>
                <p:nvPr/>
              </p:nvSpPr>
              <p:spPr>
                <a:xfrm>
                  <a:off x="6813200" y="3700750"/>
                  <a:ext cx="540000" cy="339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Google Shape;372;g1e0263d0129_0_317">
                <a:extLst>
                  <a:ext uri="{FF2B5EF4-FFF2-40B4-BE49-F238E27FC236}">
                    <a16:creationId xmlns:a16="http://schemas.microsoft.com/office/drawing/2014/main" id="{5CE01191-CFB3-B654-4488-B8754B1B0291}"/>
                  </a:ext>
                </a:extLst>
              </p:cNvPr>
              <p:cNvSpPr/>
              <p:nvPr/>
            </p:nvSpPr>
            <p:spPr>
              <a:xfrm>
                <a:off x="6505575" y="3843350"/>
                <a:ext cx="971700" cy="442800"/>
              </a:xfrm>
              <a:prstGeom prst="rect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373;g1e0263d0129_0_317">
                <a:extLst>
                  <a:ext uri="{FF2B5EF4-FFF2-40B4-BE49-F238E27FC236}">
                    <a16:creationId xmlns:a16="http://schemas.microsoft.com/office/drawing/2014/main" id="{99CD3D53-CD1C-9EAB-E2FA-48B0597577E3}"/>
                  </a:ext>
                </a:extLst>
              </p:cNvPr>
              <p:cNvSpPr/>
              <p:nvPr/>
            </p:nvSpPr>
            <p:spPr>
              <a:xfrm>
                <a:off x="6505575" y="4286150"/>
                <a:ext cx="971700" cy="18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374;g1e0263d0129_0_317">
                <a:extLst>
                  <a:ext uri="{FF2B5EF4-FFF2-40B4-BE49-F238E27FC236}">
                    <a16:creationId xmlns:a16="http://schemas.microsoft.com/office/drawing/2014/main" id="{841A1BA4-E12E-4205-EC56-6BB488D3F946}"/>
                  </a:ext>
                </a:extLst>
              </p:cNvPr>
              <p:cNvSpPr/>
              <p:nvPr/>
            </p:nvSpPr>
            <p:spPr>
              <a:xfrm>
                <a:off x="6539084" y="4384931"/>
                <a:ext cx="43500" cy="38700"/>
              </a:xfrm>
              <a:prstGeom prst="hear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375;g1e0263d0129_0_317">
                <a:extLst>
                  <a:ext uri="{FF2B5EF4-FFF2-40B4-BE49-F238E27FC236}">
                    <a16:creationId xmlns:a16="http://schemas.microsoft.com/office/drawing/2014/main" id="{6503BCA4-0E19-E168-441A-D5FC9D7F56DE}"/>
                  </a:ext>
                </a:extLst>
              </p:cNvPr>
              <p:cNvSpPr/>
              <p:nvPr/>
            </p:nvSpPr>
            <p:spPr>
              <a:xfrm flipH="1">
                <a:off x="6604950" y="4385345"/>
                <a:ext cx="43500" cy="35700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06" name="Google Shape;406;g1e0263d0129_0_317"/>
          <p:cNvSpPr txBox="1"/>
          <p:nvPr/>
        </p:nvSpPr>
        <p:spPr>
          <a:xfrm>
            <a:off x="7543201" y="4147069"/>
            <a:ext cx="1699693" cy="109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10000"/>
              </a:lnSpc>
              <a:buFont typeface="Arial"/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Square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marL="0" lvl="0" indent="0" algn="ctr">
              <a:lnSpc>
                <a:spcPct val="110000"/>
              </a:lnSpc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Fira Sans Light"/>
              </a:rPr>
              <a:t>1200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 x 1200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  <a:p>
            <a:pPr marL="0" lvl="0" indent="0" algn="ctr">
              <a:lnSpc>
                <a:spcPct val="110000"/>
              </a:lnSpc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Pixels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4A03F5-5443-9375-2463-8A9DC4365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37" y="78346"/>
            <a:ext cx="3751943" cy="914400"/>
          </a:xfrm>
          <a:prstGeom prst="rect">
            <a:avLst/>
          </a:prstGeom>
        </p:spPr>
      </p:pic>
      <p:sp>
        <p:nvSpPr>
          <p:cNvPr id="4" name="Google Shape;229;g1e0263d0129_0_317">
            <a:extLst>
              <a:ext uri="{FF2B5EF4-FFF2-40B4-BE49-F238E27FC236}">
                <a16:creationId xmlns:a16="http://schemas.microsoft.com/office/drawing/2014/main" id="{9D9DD097-C314-96EE-63C5-05F24A6A8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332" y="6063820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494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7EB600-D4C9-98B7-0EBD-01F64A6CA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847" y="1598027"/>
            <a:ext cx="1705786" cy="703136"/>
            <a:chOff x="3250746" y="487736"/>
            <a:chExt cx="1222446" cy="503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6D0C34-50F4-A876-73B4-3A95AD1C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0" name="Google Shape;210;g1e0263d0129_0_13" descr="Twitter Icon">
              <a:extLst>
                <a:ext uri="{FF2B5EF4-FFF2-40B4-BE49-F238E27FC236}">
                  <a16:creationId xmlns:a16="http://schemas.microsoft.com/office/drawing/2014/main" id="{FB730834-DE7B-F619-9B5C-45DEEB6BEB4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49BC0D-251F-E9FD-3A26-956ECFBDF6D0}"/>
                </a:ext>
              </a:extLst>
            </p:cNvPr>
            <p:cNvSpPr txBox="1"/>
            <p:nvPr/>
          </p:nvSpPr>
          <p:spPr>
            <a:xfrm>
              <a:off x="3656874" y="585798"/>
              <a:ext cx="295468" cy="286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or</a:t>
              </a:r>
            </a:p>
          </p:txBody>
        </p:sp>
      </p:grpSp>
      <p:sp>
        <p:nvSpPr>
          <p:cNvPr id="38" name="Google Shape;220;g1e0263d0129_0_25">
            <a:extLst>
              <a:ext uri="{FF2B5EF4-FFF2-40B4-BE49-F238E27FC236}">
                <a16:creationId xmlns:a16="http://schemas.microsoft.com/office/drawing/2014/main" id="{63D1E63A-65DD-E92F-A90C-82FA65221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821" y="560508"/>
            <a:ext cx="4904305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 cont. 5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39" name="Google Shape;221;g1e0263d0129_0_25">
            <a:extLst>
              <a:ext uri="{FF2B5EF4-FFF2-40B4-BE49-F238E27FC236}">
                <a16:creationId xmlns:a16="http://schemas.microsoft.com/office/drawing/2014/main" id="{4A5B55B6-949C-F52D-55FB-5C7B7C6D03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22" y="1037387"/>
            <a:ext cx="3804130" cy="3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Size Recommendations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201" name="Google Shape;334;g1e0263d0129_0_317">
            <a:extLst>
              <a:ext uri="{FF2B5EF4-FFF2-40B4-BE49-F238E27FC236}">
                <a16:creationId xmlns:a16="http://schemas.microsoft.com/office/drawing/2014/main" id="{E8A7D719-F98E-B0E9-6B35-DC85A3D431FF}"/>
              </a:ext>
            </a:extLst>
          </p:cNvPr>
          <p:cNvSpPr txBox="1"/>
          <p:nvPr/>
        </p:nvSpPr>
        <p:spPr>
          <a:xfrm>
            <a:off x="2278887" y="1656842"/>
            <a:ext cx="1901700" cy="59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</a:t>
            </a:r>
            <a:endParaRPr sz="2400" b="1" dirty="0">
              <a:solidFill>
                <a:schemeClr val="accent1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37" name="Google Shape;230;g1e0263d0129_0_317">
            <a:extLst>
              <a:ext uri="{FF2B5EF4-FFF2-40B4-BE49-F238E27FC236}">
                <a16:creationId xmlns:a16="http://schemas.microsoft.com/office/drawing/2014/main" id="{56B060E5-0231-C46D-0138-8E2EAFF8CCBA}"/>
              </a:ext>
            </a:extLst>
          </p:cNvPr>
          <p:cNvSpPr txBox="1"/>
          <p:nvPr/>
        </p:nvSpPr>
        <p:spPr>
          <a:xfrm>
            <a:off x="326187" y="2626944"/>
            <a:ext cx="5154203" cy="180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By using the recommended sizes for images and videos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on</a:t>
            </a:r>
            <a:r>
              <a:rPr lang="es-MX" sz="2400" dirty="0">
                <a:solidFill>
                  <a:srgbClr val="333333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</a:rPr>
              <a:t> X (Twitter), you can achieve better results in terms of appearance and engagement. 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grpSp>
        <p:nvGrpSpPr>
          <p:cNvPr id="19" name="Google Shape;349;g1e0263d0129_0_317" descr="Card Social Media Post">
            <a:extLst>
              <a:ext uri="{FF2B5EF4-FFF2-40B4-BE49-F238E27FC236}">
                <a16:creationId xmlns:a16="http://schemas.microsoft.com/office/drawing/2014/main" id="{E9F995B3-2B27-166C-5F1D-B37090356DD7}"/>
              </a:ext>
            </a:extLst>
          </p:cNvPr>
          <p:cNvGrpSpPr/>
          <p:nvPr/>
        </p:nvGrpSpPr>
        <p:grpSpPr>
          <a:xfrm>
            <a:off x="6312847" y="2280410"/>
            <a:ext cx="1131373" cy="1940341"/>
            <a:chOff x="288336" y="3679709"/>
            <a:chExt cx="1004750" cy="1763946"/>
          </a:xfrm>
        </p:grpSpPr>
        <p:grpSp>
          <p:nvGrpSpPr>
            <p:cNvPr id="20" name="Google Shape;350;g1e0263d0129_0_317">
              <a:extLst>
                <a:ext uri="{FF2B5EF4-FFF2-40B4-BE49-F238E27FC236}">
                  <a16:creationId xmlns:a16="http://schemas.microsoft.com/office/drawing/2014/main" id="{E9535867-90C4-0651-BCB2-23ED344B6054}"/>
                </a:ext>
              </a:extLst>
            </p:cNvPr>
            <p:cNvGrpSpPr/>
            <p:nvPr/>
          </p:nvGrpSpPr>
          <p:grpSpPr>
            <a:xfrm>
              <a:off x="288336" y="3679709"/>
              <a:ext cx="1004750" cy="1763946"/>
              <a:chOff x="6339750" y="3006025"/>
              <a:chExt cx="1311000" cy="2301600"/>
            </a:xfrm>
          </p:grpSpPr>
          <p:sp>
            <p:nvSpPr>
              <p:cNvPr id="27" name="Google Shape;351;g1e0263d0129_0_317">
                <a:extLst>
                  <a:ext uri="{FF2B5EF4-FFF2-40B4-BE49-F238E27FC236}">
                    <a16:creationId xmlns:a16="http://schemas.microsoft.com/office/drawing/2014/main" id="{FFCC842C-4AF9-DD6E-541C-A80AFBC35C0B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Google Shape;352;g1e0263d0129_0_317">
                <a:extLst>
                  <a:ext uri="{FF2B5EF4-FFF2-40B4-BE49-F238E27FC236}">
                    <a16:creationId xmlns:a16="http://schemas.microsoft.com/office/drawing/2014/main" id="{C3AC6948-D11D-2B03-C777-3601131B1150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oogle Shape;353;g1e0263d0129_0_317">
              <a:extLst>
                <a:ext uri="{FF2B5EF4-FFF2-40B4-BE49-F238E27FC236}">
                  <a16:creationId xmlns:a16="http://schemas.microsoft.com/office/drawing/2014/main" id="{6CAFFD64-4023-9BEE-DF37-A50F399314AE}"/>
                </a:ext>
              </a:extLst>
            </p:cNvPr>
            <p:cNvGrpSpPr/>
            <p:nvPr/>
          </p:nvGrpSpPr>
          <p:grpSpPr>
            <a:xfrm>
              <a:off x="418426" y="3994740"/>
              <a:ext cx="744722" cy="776681"/>
              <a:chOff x="6505575" y="3519500"/>
              <a:chExt cx="971700" cy="1013400"/>
            </a:xfrm>
          </p:grpSpPr>
          <p:sp>
            <p:nvSpPr>
              <p:cNvPr id="23" name="Google Shape;354;g1e0263d0129_0_317">
                <a:extLst>
                  <a:ext uri="{FF2B5EF4-FFF2-40B4-BE49-F238E27FC236}">
                    <a16:creationId xmlns:a16="http://schemas.microsoft.com/office/drawing/2014/main" id="{1BDC513D-605C-77F7-E975-69D9A4B1FF36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101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oogle Shape;355;g1e0263d0129_0_317">
                <a:extLst>
                  <a:ext uri="{FF2B5EF4-FFF2-40B4-BE49-F238E27FC236}">
                    <a16:creationId xmlns:a16="http://schemas.microsoft.com/office/drawing/2014/main" id="{A47AC5FB-7342-666F-8231-41EFC69FF83E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Google Shape;356;g1e0263d0129_0_317">
                <a:extLst>
                  <a:ext uri="{FF2B5EF4-FFF2-40B4-BE49-F238E27FC236}">
                    <a16:creationId xmlns:a16="http://schemas.microsoft.com/office/drawing/2014/main" id="{C068159C-2C9E-3539-793B-95DB29AA1DCF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Google Shape;357;g1e0263d0129_0_317">
                <a:extLst>
                  <a:ext uri="{FF2B5EF4-FFF2-40B4-BE49-F238E27FC236}">
                    <a16:creationId xmlns:a16="http://schemas.microsoft.com/office/drawing/2014/main" id="{6BBCA0A1-EACD-FE29-1B46-DF67B3F92013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Google Shape;358;g1e0263d0129_0_317">
              <a:extLst>
                <a:ext uri="{FF2B5EF4-FFF2-40B4-BE49-F238E27FC236}">
                  <a16:creationId xmlns:a16="http://schemas.microsoft.com/office/drawing/2014/main" id="{890DA8CA-85C6-495A-4827-AE8BCDC0920B}"/>
                </a:ext>
              </a:extLst>
            </p:cNvPr>
            <p:cNvSpPr/>
            <p:nvPr/>
          </p:nvSpPr>
          <p:spPr>
            <a:xfrm>
              <a:off x="656799" y="4212668"/>
              <a:ext cx="267556" cy="267556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Google Shape;348;g1e0263d0129_0_317">
            <a:extLst>
              <a:ext uri="{FF2B5EF4-FFF2-40B4-BE49-F238E27FC236}">
                <a16:creationId xmlns:a16="http://schemas.microsoft.com/office/drawing/2014/main" id="{F484B191-ADA9-E5D1-070F-E28976586451}"/>
              </a:ext>
            </a:extLst>
          </p:cNvPr>
          <p:cNvSpPr txBox="1"/>
          <p:nvPr/>
        </p:nvSpPr>
        <p:spPr>
          <a:xfrm>
            <a:off x="5990724" y="4213993"/>
            <a:ext cx="1713719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Card Image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120 x 120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(Minimum size)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2" name="Google Shape;337;g1e0263d0129_0_317" descr="In-Stream Socail Media Post">
            <a:extLst>
              <a:ext uri="{FF2B5EF4-FFF2-40B4-BE49-F238E27FC236}">
                <a16:creationId xmlns:a16="http://schemas.microsoft.com/office/drawing/2014/main" id="{6BDF9704-B17A-A6CE-532C-DE056942B2CE}"/>
              </a:ext>
            </a:extLst>
          </p:cNvPr>
          <p:cNvGrpSpPr/>
          <p:nvPr/>
        </p:nvGrpSpPr>
        <p:grpSpPr>
          <a:xfrm>
            <a:off x="8316428" y="2290989"/>
            <a:ext cx="1131373" cy="1977635"/>
            <a:chOff x="1620413" y="3679758"/>
            <a:chExt cx="1004765" cy="1763971"/>
          </a:xfrm>
        </p:grpSpPr>
        <p:grpSp>
          <p:nvGrpSpPr>
            <p:cNvPr id="4" name="Google Shape;338;g1e0263d0129_0_317">
              <a:extLst>
                <a:ext uri="{FF2B5EF4-FFF2-40B4-BE49-F238E27FC236}">
                  <a16:creationId xmlns:a16="http://schemas.microsoft.com/office/drawing/2014/main" id="{766DE3A6-D0D7-AC6F-FB72-F7F22A1349CB}"/>
                </a:ext>
              </a:extLst>
            </p:cNvPr>
            <p:cNvGrpSpPr/>
            <p:nvPr/>
          </p:nvGrpSpPr>
          <p:grpSpPr>
            <a:xfrm>
              <a:off x="1620413" y="3679758"/>
              <a:ext cx="1004765" cy="1763971"/>
              <a:chOff x="6339750" y="3006025"/>
              <a:chExt cx="1311000" cy="2301600"/>
            </a:xfrm>
          </p:grpSpPr>
          <p:sp>
            <p:nvSpPr>
              <p:cNvPr id="15" name="Google Shape;339;g1e0263d0129_0_317">
                <a:extLst>
                  <a:ext uri="{FF2B5EF4-FFF2-40B4-BE49-F238E27FC236}">
                    <a16:creationId xmlns:a16="http://schemas.microsoft.com/office/drawing/2014/main" id="{B17C3BB9-C650-FB05-3431-FB3118CB8584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Google Shape;340;g1e0263d0129_0_317">
                <a:extLst>
                  <a:ext uri="{FF2B5EF4-FFF2-40B4-BE49-F238E27FC236}">
                    <a16:creationId xmlns:a16="http://schemas.microsoft.com/office/drawing/2014/main" id="{E3242F5D-3AE0-27F4-1A81-EE492F5CE19A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oogle Shape;341;g1e0263d0129_0_317">
              <a:extLst>
                <a:ext uri="{FF2B5EF4-FFF2-40B4-BE49-F238E27FC236}">
                  <a16:creationId xmlns:a16="http://schemas.microsoft.com/office/drawing/2014/main" id="{A473811D-961B-59BE-B408-8BBDD9E70A72}"/>
                </a:ext>
              </a:extLst>
            </p:cNvPr>
            <p:cNvGrpSpPr/>
            <p:nvPr/>
          </p:nvGrpSpPr>
          <p:grpSpPr>
            <a:xfrm>
              <a:off x="1750435" y="3994755"/>
              <a:ext cx="744722" cy="776681"/>
              <a:chOff x="6505575" y="3519500"/>
              <a:chExt cx="971700" cy="1013400"/>
            </a:xfrm>
          </p:grpSpPr>
          <p:sp>
            <p:nvSpPr>
              <p:cNvPr id="11" name="Google Shape;342;g1e0263d0129_0_317">
                <a:extLst>
                  <a:ext uri="{FF2B5EF4-FFF2-40B4-BE49-F238E27FC236}">
                    <a16:creationId xmlns:a16="http://schemas.microsoft.com/office/drawing/2014/main" id="{3D1C2EFB-348E-7598-28DE-9C1D29AFDA8D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101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343;g1e0263d0129_0_317">
                <a:extLst>
                  <a:ext uri="{FF2B5EF4-FFF2-40B4-BE49-F238E27FC236}">
                    <a16:creationId xmlns:a16="http://schemas.microsoft.com/office/drawing/2014/main" id="{3479C27D-24DA-F255-3AFE-805B1F920D1F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344;g1e0263d0129_0_317">
                <a:extLst>
                  <a:ext uri="{FF2B5EF4-FFF2-40B4-BE49-F238E27FC236}">
                    <a16:creationId xmlns:a16="http://schemas.microsoft.com/office/drawing/2014/main" id="{B01A30DB-1A2F-B5B6-3AA7-09D1F24DB731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345;g1e0263d0129_0_317">
                <a:extLst>
                  <a:ext uri="{FF2B5EF4-FFF2-40B4-BE49-F238E27FC236}">
                    <a16:creationId xmlns:a16="http://schemas.microsoft.com/office/drawing/2014/main" id="{748E3A3E-990B-4EE3-3AF6-C71AD13305ED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Google Shape;346;g1e0263d0129_0_317">
              <a:extLst>
                <a:ext uri="{FF2B5EF4-FFF2-40B4-BE49-F238E27FC236}">
                  <a16:creationId xmlns:a16="http://schemas.microsoft.com/office/drawing/2014/main" id="{F75BB3C8-052E-7554-A907-831B835BF895}"/>
                </a:ext>
              </a:extLst>
            </p:cNvPr>
            <p:cNvSpPr/>
            <p:nvPr/>
          </p:nvSpPr>
          <p:spPr>
            <a:xfrm>
              <a:off x="1957788" y="4262288"/>
              <a:ext cx="488961" cy="212662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Google Shape;347;g1e0263d0129_0_317">
            <a:extLst>
              <a:ext uri="{FF2B5EF4-FFF2-40B4-BE49-F238E27FC236}">
                <a16:creationId xmlns:a16="http://schemas.microsoft.com/office/drawing/2014/main" id="{EEFC7CB6-9F98-DD9C-AE05-6B2DBEC61423}"/>
              </a:ext>
            </a:extLst>
          </p:cNvPr>
          <p:cNvSpPr txBox="1"/>
          <p:nvPr/>
        </p:nvSpPr>
        <p:spPr>
          <a:xfrm>
            <a:off x="7586261" y="4248161"/>
            <a:ext cx="257023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In-stream photos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1600 x 900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(Minimum size)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grpSp>
        <p:nvGrpSpPr>
          <p:cNvPr id="50" name="Google Shape;337;g1e0263d0129_0_317" descr="Video Social Media Post">
            <a:extLst>
              <a:ext uri="{FF2B5EF4-FFF2-40B4-BE49-F238E27FC236}">
                <a16:creationId xmlns:a16="http://schemas.microsoft.com/office/drawing/2014/main" id="{47240CAF-DF97-A2C0-54B1-BF6C36ED4A36}"/>
              </a:ext>
            </a:extLst>
          </p:cNvPr>
          <p:cNvGrpSpPr/>
          <p:nvPr/>
        </p:nvGrpSpPr>
        <p:grpSpPr>
          <a:xfrm>
            <a:off x="10351348" y="2310236"/>
            <a:ext cx="1131373" cy="1977635"/>
            <a:chOff x="1620413" y="3679758"/>
            <a:chExt cx="1004765" cy="1763971"/>
          </a:xfrm>
        </p:grpSpPr>
        <p:grpSp>
          <p:nvGrpSpPr>
            <p:cNvPr id="51" name="Google Shape;338;g1e0263d0129_0_317">
              <a:extLst>
                <a:ext uri="{FF2B5EF4-FFF2-40B4-BE49-F238E27FC236}">
                  <a16:creationId xmlns:a16="http://schemas.microsoft.com/office/drawing/2014/main" id="{1BAA0BBD-874C-83D7-479F-BB4C4870F3AC}"/>
                </a:ext>
              </a:extLst>
            </p:cNvPr>
            <p:cNvGrpSpPr/>
            <p:nvPr/>
          </p:nvGrpSpPr>
          <p:grpSpPr>
            <a:xfrm>
              <a:off x="1620413" y="3679758"/>
              <a:ext cx="1004765" cy="1763971"/>
              <a:chOff x="6339750" y="3006025"/>
              <a:chExt cx="1311000" cy="2301600"/>
            </a:xfrm>
          </p:grpSpPr>
          <p:sp>
            <p:nvSpPr>
              <p:cNvPr id="58" name="Google Shape;339;g1e0263d0129_0_317">
                <a:extLst>
                  <a:ext uri="{FF2B5EF4-FFF2-40B4-BE49-F238E27FC236}">
                    <a16:creationId xmlns:a16="http://schemas.microsoft.com/office/drawing/2014/main" id="{E1DD0E5A-042C-0E22-F410-B7015B4771AB}"/>
                  </a:ext>
                </a:extLst>
              </p:cNvPr>
              <p:cNvSpPr/>
              <p:nvPr/>
            </p:nvSpPr>
            <p:spPr>
              <a:xfrm>
                <a:off x="6339750" y="3006025"/>
                <a:ext cx="1311000" cy="23016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Google Shape;340;g1e0263d0129_0_317">
                <a:extLst>
                  <a:ext uri="{FF2B5EF4-FFF2-40B4-BE49-F238E27FC236}">
                    <a16:creationId xmlns:a16="http://schemas.microsoft.com/office/drawing/2014/main" id="{FF972CFA-A8A1-7773-0C74-6B7FE76219B6}"/>
                  </a:ext>
                </a:extLst>
              </p:cNvPr>
              <p:cNvSpPr/>
              <p:nvPr/>
            </p:nvSpPr>
            <p:spPr>
              <a:xfrm>
                <a:off x="6441450" y="3159850"/>
                <a:ext cx="1107600" cy="2014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oogle Shape;341;g1e0263d0129_0_317">
              <a:extLst>
                <a:ext uri="{FF2B5EF4-FFF2-40B4-BE49-F238E27FC236}">
                  <a16:creationId xmlns:a16="http://schemas.microsoft.com/office/drawing/2014/main" id="{AB90D1AB-DFF5-848C-D88B-2D5FFA0B24B2}"/>
                </a:ext>
              </a:extLst>
            </p:cNvPr>
            <p:cNvGrpSpPr/>
            <p:nvPr/>
          </p:nvGrpSpPr>
          <p:grpSpPr>
            <a:xfrm>
              <a:off x="1750435" y="3994755"/>
              <a:ext cx="744722" cy="776681"/>
              <a:chOff x="6505575" y="3519500"/>
              <a:chExt cx="971700" cy="1013400"/>
            </a:xfrm>
          </p:grpSpPr>
          <p:sp>
            <p:nvSpPr>
              <p:cNvPr id="54" name="Google Shape;342;g1e0263d0129_0_317">
                <a:extLst>
                  <a:ext uri="{FF2B5EF4-FFF2-40B4-BE49-F238E27FC236}">
                    <a16:creationId xmlns:a16="http://schemas.microsoft.com/office/drawing/2014/main" id="{45331193-3EE2-F087-B387-B2BC4F4F117D}"/>
                  </a:ext>
                </a:extLst>
              </p:cNvPr>
              <p:cNvSpPr/>
              <p:nvPr/>
            </p:nvSpPr>
            <p:spPr>
              <a:xfrm>
                <a:off x="6505575" y="3519500"/>
                <a:ext cx="971700" cy="101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Google Shape;343;g1e0263d0129_0_317">
                <a:extLst>
                  <a:ext uri="{FF2B5EF4-FFF2-40B4-BE49-F238E27FC236}">
                    <a16:creationId xmlns:a16="http://schemas.microsoft.com/office/drawing/2014/main" id="{ED3E2F81-3B0F-73B6-4F5D-8EE29A7764B2}"/>
                  </a:ext>
                </a:extLst>
              </p:cNvPr>
              <p:cNvSpPr/>
              <p:nvPr/>
            </p:nvSpPr>
            <p:spPr>
              <a:xfrm>
                <a:off x="6543175" y="3582350"/>
                <a:ext cx="192000" cy="19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Google Shape;344;g1e0263d0129_0_317">
                <a:extLst>
                  <a:ext uri="{FF2B5EF4-FFF2-40B4-BE49-F238E27FC236}">
                    <a16:creationId xmlns:a16="http://schemas.microsoft.com/office/drawing/2014/main" id="{DDDEFB8B-F9A9-28D2-6AAE-1884CFF1D7FC}"/>
                  </a:ext>
                </a:extLst>
              </p:cNvPr>
              <p:cNvSpPr/>
              <p:nvPr/>
            </p:nvSpPr>
            <p:spPr>
              <a:xfrm>
                <a:off x="6813200" y="3638850"/>
                <a:ext cx="4407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Google Shape;345;g1e0263d0129_0_317">
                <a:extLst>
                  <a:ext uri="{FF2B5EF4-FFF2-40B4-BE49-F238E27FC236}">
                    <a16:creationId xmlns:a16="http://schemas.microsoft.com/office/drawing/2014/main" id="{F389C6D6-BBD3-9349-10B7-9AAB4B937E89}"/>
                  </a:ext>
                </a:extLst>
              </p:cNvPr>
              <p:cNvSpPr/>
              <p:nvPr/>
            </p:nvSpPr>
            <p:spPr>
              <a:xfrm>
                <a:off x="6813200" y="3700750"/>
                <a:ext cx="540000" cy="339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3" name="Google Shape;346;g1e0263d0129_0_317">
              <a:extLst>
                <a:ext uri="{FF2B5EF4-FFF2-40B4-BE49-F238E27FC236}">
                  <a16:creationId xmlns:a16="http://schemas.microsoft.com/office/drawing/2014/main" id="{4FCE33E3-9C65-1C21-669F-53882FE25E90}"/>
                </a:ext>
              </a:extLst>
            </p:cNvPr>
            <p:cNvSpPr/>
            <p:nvPr/>
          </p:nvSpPr>
          <p:spPr>
            <a:xfrm>
              <a:off x="1957788" y="4262288"/>
              <a:ext cx="488961" cy="283445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Google Shape;347;g1e0263d0129_0_317">
            <a:extLst>
              <a:ext uri="{FF2B5EF4-FFF2-40B4-BE49-F238E27FC236}">
                <a16:creationId xmlns:a16="http://schemas.microsoft.com/office/drawing/2014/main" id="{AE46C614-CF61-FC08-2AFE-AD6A62D3D52B}"/>
              </a:ext>
            </a:extLst>
          </p:cNvPr>
          <p:cNvSpPr txBox="1"/>
          <p:nvPr/>
        </p:nvSpPr>
        <p:spPr>
          <a:xfrm>
            <a:off x="9631915" y="4269727"/>
            <a:ext cx="2570238" cy="140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Video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1920 x 1200</a:t>
            </a:r>
            <a:br>
              <a:rPr lang="es-MX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Pixels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Fira Sans Light"/>
                <a:cs typeface="Calibri" panose="020F0502020204030204" pitchFamily="34" charset="0"/>
                <a:sym typeface="Fira Sans Light"/>
              </a:rPr>
              <a:t>(Maximum size)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ea typeface="Fira Sans Light"/>
              <a:cs typeface="Calibri" panose="020F0502020204030204" pitchFamily="34" charset="0"/>
              <a:sym typeface="Fira Sans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D27818-0FCE-96EF-74FA-C5DB7931C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280596"/>
            <a:ext cx="3751943" cy="914400"/>
          </a:xfrm>
          <a:prstGeom prst="rect">
            <a:avLst/>
          </a:prstGeom>
        </p:spPr>
      </p:pic>
      <p:sp>
        <p:nvSpPr>
          <p:cNvPr id="30" name="Google Shape;229;g1e0263d0129_0_317">
            <a:extLst>
              <a:ext uri="{FF2B5EF4-FFF2-40B4-BE49-F238E27FC236}">
                <a16:creationId xmlns:a16="http://schemas.microsoft.com/office/drawing/2014/main" id="{749A0296-84DD-DDB9-3DE9-8C7D7DE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166" y="6084442"/>
            <a:ext cx="12225920" cy="81534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189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96dbe6d56_12_0"/>
          <p:cNvSpPr txBox="1">
            <a:spLocks noGrp="1"/>
          </p:cNvSpPr>
          <p:nvPr>
            <p:ph type="title" idx="4294967295"/>
          </p:nvPr>
        </p:nvSpPr>
        <p:spPr>
          <a:xfrm>
            <a:off x="3715840" y="3907832"/>
            <a:ext cx="5002874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en-US" sz="4800" dirty="0">
                <a:solidFill>
                  <a:schemeClr val="bg1"/>
                </a:solidFill>
                <a:latin typeface="Calibri"/>
                <a:ea typeface="Arvo"/>
                <a:cs typeface="Calibri"/>
                <a:sym typeface="Arvo"/>
              </a:rPr>
              <a:t>Thank you!</a:t>
            </a:r>
            <a:endParaRPr lang="en-US" sz="4800" dirty="0">
              <a:solidFill>
                <a:schemeClr val="bg1"/>
              </a:solidFill>
              <a:latin typeface="Calibri"/>
              <a:ea typeface="Arvo"/>
              <a:cs typeface="Calibri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56EB4915-ECC0-C5ED-00BB-9B2BA5CD9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723" y="5807031"/>
            <a:ext cx="3751943" cy="79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D7FA7-765C-E687-5479-CFFDA6EA7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007844" y="2607113"/>
            <a:ext cx="294063" cy="300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494020-A7E2-5A55-90E6-C8337C4D629B}"/>
              </a:ext>
            </a:extLst>
          </p:cNvPr>
          <p:cNvSpPr txBox="1"/>
          <p:nvPr/>
        </p:nvSpPr>
        <p:spPr>
          <a:xfrm>
            <a:off x="219456" y="6483308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10/23/2023    1.1</a:t>
            </a:r>
          </a:p>
        </p:txBody>
      </p:sp>
    </p:spTree>
    <p:extLst>
      <p:ext uri="{BB962C8B-B14F-4D97-AF65-F5344CB8AC3E}">
        <p14:creationId xmlns:p14="http://schemas.microsoft.com/office/powerpoint/2010/main" val="115471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0263d0129_0_618"/>
          <p:cNvSpPr txBox="1">
            <a:spLocks noGrp="1"/>
          </p:cNvSpPr>
          <p:nvPr>
            <p:ph type="title" idx="4294967295"/>
          </p:nvPr>
        </p:nvSpPr>
        <p:spPr>
          <a:xfrm>
            <a:off x="375090" y="569934"/>
            <a:ext cx="63648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3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Toolkit</a:t>
            </a:r>
            <a:endParaRPr sz="33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58" name="Google Shape;158;g1e0263d0129_0_618"/>
          <p:cNvSpPr txBox="1">
            <a:spLocks noGrp="1"/>
          </p:cNvSpPr>
          <p:nvPr>
            <p:ph type="body" idx="4294967295"/>
          </p:nvPr>
        </p:nvSpPr>
        <p:spPr>
          <a:xfrm>
            <a:off x="504044" y="2149052"/>
            <a:ext cx="11108836" cy="288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Calibri"/>
                <a:ea typeface="Fira Sans"/>
                <a:cs typeface="Calibri"/>
                <a:sym typeface="Fira Sans"/>
              </a:rPr>
              <a:t>This toolkit aims to assist MCH partners in sharing verified messaging to their audience. </a:t>
            </a:r>
          </a:p>
          <a:p>
            <a:pPr marL="0" indent="0"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Calibri"/>
              <a:ea typeface="Fira Sans"/>
              <a:cs typeface="Calibri"/>
              <a:sym typeface="Fira Sans"/>
            </a:endParaRPr>
          </a:p>
          <a:p>
            <a:pPr marL="0" indent="0"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Calibri"/>
                <a:ea typeface="Fira Sans"/>
                <a:cs typeface="Calibri"/>
                <a:sym typeface="Fira Sans"/>
              </a:rPr>
              <a:t>It offers guidance on best practices, guidelines, and design resources for use on popular social media platforms such as Facebook, Instagram, X (Twitter), and LinkedIn.</a:t>
            </a:r>
            <a:endParaRPr sz="3000" dirty="0">
              <a:solidFill>
                <a:schemeClr val="tx1"/>
              </a:solidFill>
              <a:latin typeface="Calibri"/>
              <a:ea typeface="Fira Sans"/>
              <a:cs typeface="Calibri"/>
              <a:sym typeface="Fira Sans"/>
            </a:endParaRPr>
          </a:p>
        </p:txBody>
      </p:sp>
      <p:pic>
        <p:nvPicPr>
          <p:cNvPr id="3" name="Imagen 2" descr="DSHS Logo">
            <a:extLst>
              <a:ext uri="{FF2B5EF4-FFF2-40B4-BE49-F238E27FC236}">
                <a16:creationId xmlns:a16="http://schemas.microsoft.com/office/drawing/2014/main" id="{C1F501DC-E91B-C010-AF78-8B63DE2E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6934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379829" y="265877"/>
            <a:ext cx="55884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Open Sans ExtraBold"/>
              <a:buNone/>
            </a:pPr>
            <a:r>
              <a:rPr lang="en-US" sz="33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General Elements</a:t>
            </a:r>
            <a:endParaRPr sz="33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497031" y="1748373"/>
            <a:ext cx="5471198" cy="120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Introduction to Social Media</a:t>
            </a: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Social Media Platforms</a:t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</a:b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50"/>
              <a:buFont typeface="Fira Sans"/>
              <a:buChar char="●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Social Media Best Practices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"/>
            </a:endParaRPr>
          </a:p>
        </p:txBody>
      </p:sp>
      <p:pic>
        <p:nvPicPr>
          <p:cNvPr id="2" name="Imagen 1" descr="DSHS Logo">
            <a:extLst>
              <a:ext uri="{FF2B5EF4-FFF2-40B4-BE49-F238E27FC236}">
                <a16:creationId xmlns:a16="http://schemas.microsoft.com/office/drawing/2014/main" id="{D7610362-98B7-6A7A-8347-55221F23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45" y="388877"/>
            <a:ext cx="3751943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2;p12">
            <a:extLst>
              <a:ext uri="{FF2B5EF4-FFF2-40B4-BE49-F238E27FC236}">
                <a16:creationId xmlns:a16="http://schemas.microsoft.com/office/drawing/2014/main" id="{782FA0B9-4BC2-E49A-875C-B0642CFFF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5" y="0"/>
            <a:ext cx="12193500" cy="115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66;p4">
            <a:extLst>
              <a:ext uri="{FF2B5EF4-FFF2-40B4-BE49-F238E27FC236}">
                <a16:creationId xmlns:a16="http://schemas.microsoft.com/office/drawing/2014/main" id="{4F45C8DC-E61D-EAFE-C798-96DBEB6BD3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566" y="204830"/>
            <a:ext cx="55884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Open Sans ExtraBold"/>
              <a:buNone/>
            </a:pPr>
            <a:r>
              <a:rPr lang="en-US" sz="33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Introduction</a:t>
            </a:r>
            <a:endParaRPr sz="33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2108228" y="2188629"/>
            <a:ext cx="7683475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Social media platforms have become essential tools for communication, particularly for public health and healthcare organizations to connect with the community. They allow for real-time sharing of news, information, and content that are easily accessed.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20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1F5F98-31D5-E6E5-A611-7EC11CD2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432" y="266330"/>
            <a:ext cx="3751943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fographic on Social Media Platforms.&#10; ">
            <a:extLst>
              <a:ext uri="{FF2B5EF4-FFF2-40B4-BE49-F238E27FC236}">
                <a16:creationId xmlns:a16="http://schemas.microsoft.com/office/drawing/2014/main" id="{25DF5C5B-47D6-7B84-E037-CD7F7AC90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" y="1202793"/>
            <a:ext cx="10053701" cy="5655207"/>
          </a:xfrm>
          <a:prstGeom prst="rect">
            <a:avLst/>
          </a:prstGeom>
        </p:spPr>
      </p:pic>
      <p:sp>
        <p:nvSpPr>
          <p:cNvPr id="2" name="Google Shape;159;g1e0263d0129_0_618">
            <a:extLst>
              <a:ext uri="{FF2B5EF4-FFF2-40B4-BE49-F238E27FC236}">
                <a16:creationId xmlns:a16="http://schemas.microsoft.com/office/drawing/2014/main" id="{C746C346-8C1B-E731-2D79-7667C033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2950" y="571129"/>
            <a:ext cx="6364800" cy="1007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3600"/>
              <a:buFont typeface="Open Sans ExtraBold"/>
              <a:buNone/>
              <a:defRPr sz="3600" b="1" i="0" u="none" strike="noStrike" cap="none">
                <a:solidFill>
                  <a:srgbClr val="1D6CB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Social Media Platforms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Choosing the Right Platform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</a:b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E3D1C-1233-5B1D-6EC2-80FFF9F5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5913" y="1837944"/>
            <a:ext cx="901763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30C78D-DAF8-AE26-B209-1A1592AB2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45" y="388130"/>
            <a:ext cx="3751943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B1639-0459-E0CE-8BBD-9F737DAC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304" y="1985320"/>
            <a:ext cx="342915" cy="350631"/>
          </a:xfrm>
          <a:prstGeom prst="rect">
            <a:avLst/>
          </a:prstGeom>
        </p:spPr>
      </p:pic>
      <p:pic>
        <p:nvPicPr>
          <p:cNvPr id="6" name="Google Shape;210;g1e0263d0129_0_13">
            <a:extLst>
              <a:ext uri="{FF2B5EF4-FFF2-40B4-BE49-F238E27FC236}">
                <a16:creationId xmlns:a16="http://schemas.microsoft.com/office/drawing/2014/main" id="{B9722185-8D99-0553-8701-4E78D1E99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4796" y="1889305"/>
            <a:ext cx="472954" cy="5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A6D96A-DE26-C2F9-E0CB-DDDAB765E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1432" y="202817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0263d0129_0_0"/>
          <p:cNvSpPr txBox="1">
            <a:spLocks noGrp="1"/>
          </p:cNvSpPr>
          <p:nvPr>
            <p:ph type="title"/>
          </p:nvPr>
        </p:nvSpPr>
        <p:spPr>
          <a:xfrm>
            <a:off x="397029" y="616135"/>
            <a:ext cx="51004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 &amp; Instagram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196" name="Google Shape;196;g1e0263d0129_0_0" descr="Facebook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541" y="610055"/>
            <a:ext cx="449206" cy="4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e0263d0129_0_0" descr="Instagram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440" y="644379"/>
            <a:ext cx="425354" cy="44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0263d0129_0_0"/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" name="Google Shape;208;g1e0263d0129_0_13">
            <a:extLst>
              <a:ext uri="{FF2B5EF4-FFF2-40B4-BE49-F238E27FC236}">
                <a16:creationId xmlns:a16="http://schemas.microsoft.com/office/drawing/2014/main" id="{83CD4034-2C1E-2A3B-4BE1-F326844F8456}"/>
              </a:ext>
            </a:extLst>
          </p:cNvPr>
          <p:cNvSpPr txBox="1">
            <a:spLocks/>
          </p:cNvSpPr>
          <p:nvPr/>
        </p:nvSpPr>
        <p:spPr>
          <a:xfrm>
            <a:off x="397029" y="1901351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192" name="Google Shape;192;g1e0263d0129_0_0"/>
          <p:cNvSpPr txBox="1">
            <a:spLocks noGrp="1"/>
          </p:cNvSpPr>
          <p:nvPr>
            <p:ph type="body" idx="2"/>
          </p:nvPr>
        </p:nvSpPr>
        <p:spPr>
          <a:xfrm>
            <a:off x="281013" y="2474686"/>
            <a:ext cx="10220939" cy="253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Use high-resolution media. Avoid image pixelation.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Write attractive, concise, and short headlines. 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Keep 80% of the image clear of text.</a:t>
            </a:r>
          </a:p>
          <a:p>
            <a:pPr marL="4826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Create meaningful &amp; informative captions.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Insert a call-to-action (CTA) to drive a response.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B5216-8A7F-4988-A253-052887C4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645" y="430491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24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g1e0263d0129_0_0">
            <a:extLst>
              <a:ext uri="{FF2B5EF4-FFF2-40B4-BE49-F238E27FC236}">
                <a16:creationId xmlns:a16="http://schemas.microsoft.com/office/drawing/2014/main" id="{1D6F3708-88A2-2499-4843-3BC3715E2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40" y="583074"/>
            <a:ext cx="51004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Facebook &amp; Instagram cont. 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pic>
        <p:nvPicPr>
          <p:cNvPr id="8" name="Google Shape;196;g1e0263d0129_0_0" descr="Facebook Icon">
            <a:extLst>
              <a:ext uri="{FF2B5EF4-FFF2-40B4-BE49-F238E27FC236}">
                <a16:creationId xmlns:a16="http://schemas.microsoft.com/office/drawing/2014/main" id="{A346B900-C9F7-C2E1-B782-C82660BDB3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860" y="593221"/>
            <a:ext cx="449206" cy="4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7;g1e0263d0129_0_0" descr="Instagram Icon">
            <a:extLst>
              <a:ext uri="{FF2B5EF4-FFF2-40B4-BE49-F238E27FC236}">
                <a16:creationId xmlns:a16="http://schemas.microsoft.com/office/drawing/2014/main" id="{57870EBF-A47F-A0E1-0305-F79034E386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440" y="622743"/>
            <a:ext cx="425354" cy="441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4;g1e0263d0129_0_0">
            <a:extLst>
              <a:ext uri="{FF2B5EF4-FFF2-40B4-BE49-F238E27FC236}">
                <a16:creationId xmlns:a16="http://schemas.microsoft.com/office/drawing/2014/main" id="{2ED20CA9-6C7E-D860-9254-CC1FB5E8C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4" name="Google Shape;208;g1e0263d0129_0_13">
            <a:extLst>
              <a:ext uri="{FF2B5EF4-FFF2-40B4-BE49-F238E27FC236}">
                <a16:creationId xmlns:a16="http://schemas.microsoft.com/office/drawing/2014/main" id="{319294AB-591A-02BF-1F7A-AA64B3B099E1}"/>
              </a:ext>
            </a:extLst>
          </p:cNvPr>
          <p:cNvSpPr txBox="1">
            <a:spLocks/>
          </p:cNvSpPr>
          <p:nvPr/>
        </p:nvSpPr>
        <p:spPr>
          <a:xfrm>
            <a:off x="397029" y="1973056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  <a:endParaRPr lang="en-US" sz="2400" u="sng" dirty="0">
              <a:solidFill>
                <a:schemeClr val="accent5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193;g1e0263d0129_0_0">
            <a:extLst>
              <a:ext uri="{FF2B5EF4-FFF2-40B4-BE49-F238E27FC236}">
                <a16:creationId xmlns:a16="http://schemas.microsoft.com/office/drawing/2014/main" id="{70315461-4D69-05F9-D10C-42D10511C66C}"/>
              </a:ext>
            </a:extLst>
          </p:cNvPr>
          <p:cNvSpPr txBox="1">
            <a:spLocks/>
          </p:cNvSpPr>
          <p:nvPr/>
        </p:nvSpPr>
        <p:spPr>
          <a:xfrm>
            <a:off x="292120" y="2474331"/>
            <a:ext cx="8706106" cy="363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Use relevant hashtags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Fira Sans Light"/>
              </a:rPr>
              <a:t>that align with the main topic to grow the post views.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that the post directs to a website that is reflective of the content that is being shared.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remember to properly cite statements and facts.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ira Sans Light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Post 2-3 posts per week and 5 to 7 stories per week.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Light"/>
              </a:rPr>
              <a:t>Create a monthly content calendar.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4B5216-8A7F-4988-A253-052887C4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243" y="360624"/>
            <a:ext cx="37519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37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7;g1e0263d0129_0_13">
            <a:extLst>
              <a:ext uri="{FF2B5EF4-FFF2-40B4-BE49-F238E27FC236}">
                <a16:creationId xmlns:a16="http://schemas.microsoft.com/office/drawing/2014/main" id="{DEC5B381-A729-EBD9-0877-B792434C1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48" y="547319"/>
            <a:ext cx="2741171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</a:t>
            </a:r>
            <a:endParaRPr sz="3000" strike="sngStrike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194;g1e0263d0129_0_0">
            <a:extLst>
              <a:ext uri="{FF2B5EF4-FFF2-40B4-BE49-F238E27FC236}">
                <a16:creationId xmlns:a16="http://schemas.microsoft.com/office/drawing/2014/main" id="{30FAC92A-7410-C09F-4BF3-811ABA983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E9690D-ADC9-3253-0DCC-7B70489094C5}"/>
              </a:ext>
            </a:extLst>
          </p:cNvPr>
          <p:cNvSpPr txBox="1"/>
          <p:nvPr/>
        </p:nvSpPr>
        <p:spPr>
          <a:xfrm>
            <a:off x="442749" y="1761091"/>
            <a:ext cx="11540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(Twitter) is a real-time platform, meaning that the information and conversations on the site are constantly updating and happening in the present moment. It is also a good way to reach reporters and industry leaders.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08;g1e0263d0129_0_13">
            <a:extLst>
              <a:ext uri="{FF2B5EF4-FFF2-40B4-BE49-F238E27FC236}">
                <a16:creationId xmlns:a16="http://schemas.microsoft.com/office/drawing/2014/main" id="{B80DEFC1-A4E9-039D-8D8D-DD8E704C8235}"/>
              </a:ext>
            </a:extLst>
          </p:cNvPr>
          <p:cNvSpPr txBox="1">
            <a:spLocks/>
          </p:cNvSpPr>
          <p:nvPr/>
        </p:nvSpPr>
        <p:spPr>
          <a:xfrm>
            <a:off x="557049" y="3104853"/>
            <a:ext cx="354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</a:p>
        </p:txBody>
      </p:sp>
      <p:sp>
        <p:nvSpPr>
          <p:cNvPr id="205" name="Google Shape;205;g1e0263d0129_0_13"/>
          <p:cNvSpPr txBox="1">
            <a:spLocks noGrp="1"/>
          </p:cNvSpPr>
          <p:nvPr>
            <p:ph type="body" idx="2"/>
          </p:nvPr>
        </p:nvSpPr>
        <p:spPr>
          <a:xfrm>
            <a:off x="314163" y="3574352"/>
            <a:ext cx="9843628" cy="33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Keep text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Open Sans"/>
              </a:rPr>
              <a:t>short and sweet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. X (Twitter) has a 280-character limit for tweets, so it's important to be concise and to the point.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Open Sans"/>
              </a:rPr>
              <a:t>Add visuals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like, photos, GIFs and/or videos. Keep videos to 15 seconds or less. Tweets with images or videos tend to get more engagement than text-only tweets.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D5935-E296-F5BA-2A6B-0AD5A86F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43" y="438242"/>
            <a:ext cx="3751943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1B168-B919-18E4-2F1F-9AB7189B4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3919" y="512919"/>
            <a:ext cx="1222446" cy="503900"/>
            <a:chOff x="3250746" y="487736"/>
            <a:chExt cx="1222446" cy="5039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E868FE-EFC7-4CA6-8470-86901A0D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7" name="Google Shape;210;g1e0263d0129_0_13" descr="Twitter Icon">
              <a:extLst>
                <a:ext uri="{FF2B5EF4-FFF2-40B4-BE49-F238E27FC236}">
                  <a16:creationId xmlns:a16="http://schemas.microsoft.com/office/drawing/2014/main" id="{5323F427-4200-5A76-9BE2-C5FCF80F2BE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DD36B5-44B8-7770-E33F-271AFBC47C02}"/>
                </a:ext>
              </a:extLst>
            </p:cNvPr>
            <p:cNvSpPr txBox="1"/>
            <p:nvPr/>
          </p:nvSpPr>
          <p:spPr>
            <a:xfrm>
              <a:off x="3656874" y="58579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7230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7;g1e0263d0129_0_13">
            <a:extLst>
              <a:ext uri="{FF2B5EF4-FFF2-40B4-BE49-F238E27FC236}">
                <a16:creationId xmlns:a16="http://schemas.microsoft.com/office/drawing/2014/main" id="{2D294A80-05A6-3DE3-32F5-191C4BD421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748" y="547319"/>
            <a:ext cx="2990917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6CB5"/>
              </a:buClr>
              <a:buSzPts val="4000"/>
              <a:buFont typeface="Open Sans ExtraBold"/>
              <a:buNone/>
            </a:pPr>
            <a:r>
              <a:rPr lang="en-US" sz="3000" dirty="0">
                <a:solidFill>
                  <a:srgbClr val="005CB9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X (Twitter)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cont. </a:t>
            </a:r>
            <a:endParaRPr sz="3000" dirty="0">
              <a:solidFill>
                <a:srgbClr val="005CB9"/>
              </a:solidFill>
              <a:latin typeface="Calibri" panose="020F0502020204030204" pitchFamily="34" charset="0"/>
              <a:ea typeface="Arvo"/>
              <a:cs typeface="Calibri" panose="020F0502020204030204" pitchFamily="34" charset="0"/>
              <a:sym typeface="Arvo"/>
            </a:endParaRPr>
          </a:p>
        </p:txBody>
      </p:sp>
      <p:sp>
        <p:nvSpPr>
          <p:cNvPr id="6" name="Google Shape;194;g1e0263d0129_0_0">
            <a:extLst>
              <a:ext uri="{FF2B5EF4-FFF2-40B4-BE49-F238E27FC236}">
                <a16:creationId xmlns:a16="http://schemas.microsoft.com/office/drawing/2014/main" id="{01BB9F75-54B4-79F1-38CC-235DA6DE7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029" y="1065341"/>
            <a:ext cx="5603100" cy="4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BA9E0"/>
              </a:buClr>
              <a:buSzPts val="3200"/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Best Practices</a:t>
            </a:r>
            <a:endParaRPr sz="2400" u="sng" dirty="0">
              <a:solidFill>
                <a:schemeClr val="tx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5" name="Google Shape;208;g1e0263d0129_0_13">
            <a:extLst>
              <a:ext uri="{FF2B5EF4-FFF2-40B4-BE49-F238E27FC236}">
                <a16:creationId xmlns:a16="http://schemas.microsoft.com/office/drawing/2014/main" id="{B80DEFC1-A4E9-039D-8D8D-DD8E704C8235}"/>
              </a:ext>
            </a:extLst>
          </p:cNvPr>
          <p:cNvSpPr txBox="1">
            <a:spLocks/>
          </p:cNvSpPr>
          <p:nvPr/>
        </p:nvSpPr>
        <p:spPr>
          <a:xfrm>
            <a:off x="431141" y="1933301"/>
            <a:ext cx="3478813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3BA9E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BA9E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431"/>
              </a:spcBef>
              <a:spcAft>
                <a:spcPts val="0"/>
              </a:spcAft>
              <a:buClr>
                <a:srgbClr val="595A5A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rgbClr val="595A5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ea typeface="Arvo"/>
                <a:cs typeface="Calibri" panose="020F0502020204030204" pitchFamily="34" charset="0"/>
                <a:sym typeface="Arvo"/>
              </a:rPr>
              <a:t>For posts, do:</a:t>
            </a:r>
          </a:p>
        </p:txBody>
      </p:sp>
      <p:sp>
        <p:nvSpPr>
          <p:cNvPr id="205" name="Google Shape;205;g1e0263d0129_0_13"/>
          <p:cNvSpPr txBox="1">
            <a:spLocks noGrp="1"/>
          </p:cNvSpPr>
          <p:nvPr>
            <p:ph type="body" idx="2"/>
          </p:nvPr>
        </p:nvSpPr>
        <p:spPr>
          <a:xfrm>
            <a:off x="368755" y="2465598"/>
            <a:ext cx="9843628" cy="33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Avoid images with heavy text.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Ask questions. 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Limit to 1-2 hashtags per post (tweet). </a:t>
            </a:r>
          </a:p>
          <a:p>
            <a:pPr marL="482600" lvl="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Check the meaning of hashtags</a:t>
            </a:r>
            <a:r>
              <a:rPr lang="en-US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before posting.</a:t>
            </a:r>
          </a:p>
          <a:p>
            <a:pPr marL="482600" indent="-342900" algn="just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Plan your tweets.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ED5935-E296-F5BA-2A6B-0AD5A86F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43" y="438242"/>
            <a:ext cx="3751943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06073D9-3E01-DD4D-C67A-5C94FFCC5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8315" y="512919"/>
            <a:ext cx="1222446" cy="503900"/>
            <a:chOff x="3250746" y="487736"/>
            <a:chExt cx="1222446" cy="5039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EAE1C9-C8D0-3DA7-602B-A9E6EB093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0746" y="564371"/>
              <a:ext cx="342915" cy="350631"/>
            </a:xfrm>
            <a:prstGeom prst="rect">
              <a:avLst/>
            </a:prstGeom>
          </p:spPr>
        </p:pic>
        <p:pic>
          <p:nvPicPr>
            <p:cNvPr id="18" name="Google Shape;210;g1e0263d0129_0_13" descr="Twitter Icon">
              <a:extLst>
                <a:ext uri="{FF2B5EF4-FFF2-40B4-BE49-F238E27FC236}">
                  <a16:creationId xmlns:a16="http://schemas.microsoft.com/office/drawing/2014/main" id="{D72E13BB-134B-9553-57B8-41EB819467E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0238" y="487736"/>
              <a:ext cx="472954" cy="50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11EEE6-989D-7740-4DC2-2D2F84469E9F}"/>
                </a:ext>
              </a:extLst>
            </p:cNvPr>
            <p:cNvSpPr txBox="1"/>
            <p:nvPr/>
          </p:nvSpPr>
          <p:spPr>
            <a:xfrm>
              <a:off x="3656874" y="58579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8055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slide OS">
  <a:themeElements>
    <a:clrScheme name="OS color scheme">
      <a:dk1>
        <a:srgbClr val="000000"/>
      </a:dk1>
      <a:lt1>
        <a:srgbClr val="FFFFFF"/>
      </a:lt1>
      <a:dk2>
        <a:srgbClr val="595959"/>
      </a:dk2>
      <a:lt2>
        <a:srgbClr val="3BA9E0"/>
      </a:lt2>
      <a:accent1>
        <a:srgbClr val="24336E"/>
      </a:accent1>
      <a:accent2>
        <a:srgbClr val="3AA9E0"/>
      </a:accent2>
      <a:accent3>
        <a:srgbClr val="1D6CB5"/>
      </a:accent3>
      <a:accent4>
        <a:srgbClr val="3AA9E0"/>
      </a:accent4>
      <a:accent5>
        <a:srgbClr val="1D6CB5"/>
      </a:accent5>
      <a:accent6>
        <a:srgbClr val="C0C0C0"/>
      </a:accent6>
      <a:hlink>
        <a:srgbClr val="3BA9E0"/>
      </a:hlink>
      <a:folHlink>
        <a:srgbClr val="2433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001000700007 Outreach Strategists SIS_ DSHS-SocialMediaToolKit_Feb2023 (1)" id="{BF01BF6D-FF3C-7941-98BD-DE55DDDFB7B1}" vid="{A110AB77-42BD-8B4F-9E2D-3E3359605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SharedWithUsers xmlns="3d6094a0-a459-4b78-9763-5b6e174eeb52">
      <UserInfo>
        <DisplayName>Whitman,Alexander (DSHS)</DisplayName>
        <AccountId>1954</AccountId>
        <AccountType/>
      </UserInfo>
      <UserInfo>
        <DisplayName>Rumancik,Robin  (DSHS)</DisplayName>
        <AccountId>1953</AccountId>
        <AccountType/>
      </UserInfo>
    </SharedWithUsers>
    <lcf76f155ced4ddcb4097134ff3c332f xmlns="697b5633-c6d3-4fd0-85bc-c57fd8b3eb4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1C67D5B880C4EA56AF2DA25B52E9F" ma:contentTypeVersion="13" ma:contentTypeDescription="Create a new document." ma:contentTypeScope="" ma:versionID="9301d3beddc3abe28b31f207ba8af0b3">
  <xsd:schema xmlns:xsd="http://www.w3.org/2001/XMLSchema" xmlns:xs="http://www.w3.org/2001/XMLSchema" xmlns:p="http://schemas.microsoft.com/office/2006/metadata/properties" xmlns:ns2="697b5633-c6d3-4fd0-85bc-c57fd8b3eb46" xmlns:ns3="3d6094a0-a459-4b78-9763-5b6e174eeb52" xmlns:ns4="d853a810-d2a2-4c28-9ad9-9100c9a22e04" targetNamespace="http://schemas.microsoft.com/office/2006/metadata/properties" ma:root="true" ma:fieldsID="a456c88f1c2e51e286be76cd2215f102" ns2:_="" ns3:_="" ns4:_="">
    <xsd:import namespace="697b5633-c6d3-4fd0-85bc-c57fd8b3eb46"/>
    <xsd:import namespace="3d6094a0-a459-4b78-9763-5b6e174eeb52"/>
    <xsd:import namespace="d853a810-d2a2-4c28-9ad9-9100c9a22e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b5633-c6d3-4fd0-85bc-c57fd8b3e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094a0-a459-4b78-9763-5b6e174ee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d1f42a-5674-4295-968d-12f9d571ae97}" ma:internalName="TaxCatchAll" ma:showField="CatchAllData" ma:web="3d6094a0-a459-4b78-9763-5b6e174ee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6484A-01A8-4B49-AF2D-1C413D04830A}">
  <ds:schemaRefs>
    <ds:schemaRef ds:uri="697b5633-c6d3-4fd0-85bc-c57fd8b3eb46"/>
    <ds:schemaRef ds:uri="http://schemas.microsoft.com/office/2006/documentManagement/types"/>
    <ds:schemaRef ds:uri="http://purl.org/dc/dcmitype/"/>
    <ds:schemaRef ds:uri="d853a810-d2a2-4c28-9ad9-9100c9a22e04"/>
    <ds:schemaRef ds:uri="http://purl.org/dc/elements/1.1/"/>
    <ds:schemaRef ds:uri="http://www.w3.org/XML/1998/namespace"/>
    <ds:schemaRef ds:uri="http://schemas.microsoft.com/office/infopath/2007/PartnerControls"/>
    <ds:schemaRef ds:uri="3d6094a0-a459-4b78-9763-5b6e174eeb52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A83962-93E9-421F-9049-D01146777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b5633-c6d3-4fd0-85bc-c57fd8b3eb46"/>
    <ds:schemaRef ds:uri="3d6094a0-a459-4b78-9763-5b6e174eeb52"/>
    <ds:schemaRef ds:uri="d853a810-d2a2-4c28-9ad9-9100c9a22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BD674-3831-4140-8CCE-D5C94898E4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slide OS</Template>
  <TotalTime>4732</TotalTime>
  <Words>1111</Words>
  <Application>Microsoft Office PowerPoint</Application>
  <PresentationFormat>Custom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Fira Sans</vt:lpstr>
      <vt:lpstr>Fira Sans Light</vt:lpstr>
      <vt:lpstr>Open Sans Light</vt:lpstr>
      <vt:lpstr>arial</vt:lpstr>
      <vt:lpstr>Arial,Sans-Serif</vt:lpstr>
      <vt:lpstr>arial</vt:lpstr>
      <vt:lpstr>Open Sans</vt:lpstr>
      <vt:lpstr>Calibri</vt:lpstr>
      <vt:lpstr>Open Sans ExtraBold</vt:lpstr>
      <vt:lpstr>Master slide OS</vt:lpstr>
      <vt:lpstr>DSHS How to Use Social Media</vt:lpstr>
      <vt:lpstr>Social Media Toolkit</vt:lpstr>
      <vt:lpstr>General Elements</vt:lpstr>
      <vt:lpstr>Introduction</vt:lpstr>
      <vt:lpstr>Social Media Platforms Choosing the Right Platform </vt:lpstr>
      <vt:lpstr>Facebook &amp; Instagram</vt:lpstr>
      <vt:lpstr>Facebook &amp; Instagram cont. </vt:lpstr>
      <vt:lpstr>X (Twitter)</vt:lpstr>
      <vt:lpstr>X (Twitter) cont. </vt:lpstr>
      <vt:lpstr>LinkedIn</vt:lpstr>
      <vt:lpstr>Social Media Platforms</vt:lpstr>
      <vt:lpstr>Social Media Platforms cont.</vt:lpstr>
      <vt:lpstr>Social Media Platforms cont. 2</vt:lpstr>
      <vt:lpstr>Social Media Platforms cont. 3</vt:lpstr>
      <vt:lpstr>Social Media Platforms cont. 4</vt:lpstr>
      <vt:lpstr>Social Media Platforms cont. 5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Toolkit</dc:title>
  <dc:subject/>
  <dc:creator>DSHS</dc:creator>
  <cp:keywords/>
  <dc:description/>
  <cp:lastModifiedBy>Zamora,Esteban  (DSHS)</cp:lastModifiedBy>
  <cp:revision>205</cp:revision>
  <cp:lastPrinted>2023-02-03T18:08:28Z</cp:lastPrinted>
  <dcterms:created xsi:type="dcterms:W3CDTF">2023-02-09T21:24:02Z</dcterms:created>
  <dcterms:modified xsi:type="dcterms:W3CDTF">2023-10-23T19:25:22Z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0x0101005F51C67D5B880C4EA56AF2DA25B52E9F</vt:lpwstr>
  </property>
  <property fmtid="{D5CDD505-2E9C-101B-9397-08002B2CF9AE}" pid="3" name="MediaServiceImageTags">
    <vt:lpwstr/>
  </property>
</Properties>
</file>