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5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4"/>
    <p:sldMasterId id="2147483666" r:id="rId5"/>
    <p:sldMasterId id="2147483676" r:id="rId6"/>
    <p:sldMasterId id="2147483675" r:id="rId7"/>
    <p:sldMasterId id="2147483715" r:id="rId8"/>
    <p:sldMasterId id="2147483726" r:id="rId9"/>
    <p:sldMasterId id="2147483751" r:id="rId10"/>
    <p:sldMasterId id="2147483793" r:id="rId11"/>
  </p:sldMasterIdLst>
  <p:notesMasterIdLst>
    <p:notesMasterId r:id="rId30"/>
  </p:notesMasterIdLst>
  <p:handoutMasterIdLst>
    <p:handoutMasterId r:id="rId31"/>
  </p:handoutMasterIdLst>
  <p:sldIdLst>
    <p:sldId id="604" r:id="rId12"/>
    <p:sldId id="2147478989" r:id="rId13"/>
    <p:sldId id="2147310213" r:id="rId14"/>
    <p:sldId id="2147469295" r:id="rId15"/>
    <p:sldId id="2147478990" r:id="rId16"/>
    <p:sldId id="2147469299" r:id="rId17"/>
    <p:sldId id="2147478991" r:id="rId18"/>
    <p:sldId id="2147469300" r:id="rId19"/>
    <p:sldId id="2147478992" r:id="rId20"/>
    <p:sldId id="2147478993" r:id="rId21"/>
    <p:sldId id="2147478995" r:id="rId22"/>
    <p:sldId id="2147478994" r:id="rId23"/>
    <p:sldId id="2147478987" r:id="rId24"/>
    <p:sldId id="2147478988" r:id="rId25"/>
    <p:sldId id="2147478996" r:id="rId26"/>
    <p:sldId id="2147478997" r:id="rId27"/>
    <p:sldId id="2147478998" r:id="rId28"/>
    <p:sldId id="2147478985" r:id="rId29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E74640B-DC5F-69F2-0D2F-E5FB7F49E2C8}" name="DelToro,Jessica (DSHS)" initials="D(" userId="S::jessica.deltoro@dshs.texas.gov::e9078f98-305a-4671-a626-3a2e69978c65" providerId="AD"/>
  <p188:author id="{44FED20B-FFDF-C7CB-6D2C-78338D2305C4}" name="Minnerly,Sydney (DSHS)" initials="M(" userId="S::Sydney.Minnerly@dshs.texas.gov::5b9b2c1b-ed12-4f8b-8c4c-631f864b1854" providerId="AD"/>
  <p188:author id="{9332672F-07E9-D33E-FDBC-FDF231419189}" name="Minnerly,Sydney (DSHS)" initials="M(" userId="S::sydney.minnerly@dshs.texas.gov::5b9b2c1b-ed12-4f8b-8c4c-631f864b1854" providerId="AD"/>
  <p188:author id="{18B1164C-ACDF-1690-3722-81A9743D1D95}" name="Hall,Manda (DSHS)" initials="H(" userId="S::Manda.Hall@dshs.texas.gov::a7348d4d-904f-4a11-918e-2f635bb45adc" providerId="AD"/>
  <p188:author id="{C5E34261-8568-0BF8-FAB4-ADEB2BB0EADE}" name="Bradford,Carrie (DSHS)" initials="B(" userId="S::Carrie.Bradford1@dshs.texas.gov::36ad5c1e-c4ac-4c1f-b561-8d0d76db85af" providerId="AD"/>
  <p188:author id="{5F09A483-BD78-6018-86A1-8E0CFFDE93A4}" name="HerreraVasquez,Dyanne (DSHS)" initials="H(" userId="S::Dyanne.HerreraVasquez@dshs.texas.gov::34cfd491-8951-431a-b4c3-0720f2f2021c" providerId="AD"/>
  <p188:author id="{8FBC0D84-1B13-3819-A8A5-4E7E91E7964D}" name="Kovic,Fatima  (DSHS)" initials="K(" userId="S::Fatima.Kovic2@dshs.texas.gov::4f77db23-9b1e-41e7-8fa0-ed653b0cd48a" providerId="AD"/>
  <p188:author id="{FA32D0D4-5AE2-E8A6-69E0-2AEBEE990CD3}" name="DelToro,Jessica (DSHS)" initials="D(" userId="S::Jessica.DelToro@dshs.texas.gov::e9078f98-305a-4671-a626-3a2e69978c6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C9A"/>
    <a:srgbClr val="0063AB"/>
    <a:srgbClr val="11618A"/>
    <a:srgbClr val="FFC600"/>
    <a:srgbClr val="6D9DCD"/>
    <a:srgbClr val="87A672"/>
    <a:srgbClr val="0055A1"/>
    <a:srgbClr val="D9E7FF"/>
    <a:srgbClr val="007CBC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36442DB-B27B-40C3-B027-51F2CD39B103}" v="2" dt="2025-02-11T23:06:40.4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833" autoAdjust="0"/>
  </p:normalViewPr>
  <p:slideViewPr>
    <p:cSldViewPr snapToGrid="0">
      <p:cViewPr varScale="1">
        <p:scale>
          <a:sx n="98" d="100"/>
          <a:sy n="98" d="100"/>
        </p:scale>
        <p:origin x="103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21" Type="http://schemas.openxmlformats.org/officeDocument/2006/relationships/slide" Target="slides/slide10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viewProps" Target="viewProps.xml"/><Relationship Id="rId38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microsoft.com/office/2016/11/relationships/changesInfo" Target="changesInfos/changesInfo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rrell,Norris (DSHS)" userId="2f9b1e01-6362-43d7-ae45-8235ea2117e9" providerId="ADAL" clId="{C36442DB-B27B-40C3-B027-51F2CD39B103}"/>
    <pc:docChg chg="modSld">
      <pc:chgData name="Harrell,Norris (DSHS)" userId="2f9b1e01-6362-43d7-ae45-8235ea2117e9" providerId="ADAL" clId="{C36442DB-B27B-40C3-B027-51F2CD39B103}" dt="2025-02-11T23:13:18.253" v="269" actId="20577"/>
      <pc:docMkLst>
        <pc:docMk/>
      </pc:docMkLst>
      <pc:sldChg chg="modSp mod">
        <pc:chgData name="Harrell,Norris (DSHS)" userId="2f9b1e01-6362-43d7-ae45-8235ea2117e9" providerId="ADAL" clId="{C36442DB-B27B-40C3-B027-51F2CD39B103}" dt="2025-02-11T22:45:52.907" v="7" actId="20577"/>
        <pc:sldMkLst>
          <pc:docMk/>
          <pc:sldMk cId="78041531" sldId="2147469295"/>
        </pc:sldMkLst>
        <pc:spChg chg="mod">
          <ac:chgData name="Harrell,Norris (DSHS)" userId="2f9b1e01-6362-43d7-ae45-8235ea2117e9" providerId="ADAL" clId="{C36442DB-B27B-40C3-B027-51F2CD39B103}" dt="2025-02-11T22:45:52.907" v="7" actId="20577"/>
          <ac:spMkLst>
            <pc:docMk/>
            <pc:sldMk cId="78041531" sldId="2147469295"/>
            <ac:spMk id="7" creationId="{0536D979-A3FF-638D-0BD3-B43B8BD4E39E}"/>
          </ac:spMkLst>
        </pc:spChg>
      </pc:sldChg>
      <pc:sldChg chg="modSp mod">
        <pc:chgData name="Harrell,Norris (DSHS)" userId="2f9b1e01-6362-43d7-ae45-8235ea2117e9" providerId="ADAL" clId="{C36442DB-B27B-40C3-B027-51F2CD39B103}" dt="2025-02-11T23:03:27.130" v="257" actId="6549"/>
        <pc:sldMkLst>
          <pc:docMk/>
          <pc:sldMk cId="3752372801" sldId="2147478987"/>
        </pc:sldMkLst>
        <pc:spChg chg="mod">
          <ac:chgData name="Harrell,Norris (DSHS)" userId="2f9b1e01-6362-43d7-ae45-8235ea2117e9" providerId="ADAL" clId="{C36442DB-B27B-40C3-B027-51F2CD39B103}" dt="2025-02-11T23:03:27.130" v="257" actId="6549"/>
          <ac:spMkLst>
            <pc:docMk/>
            <pc:sldMk cId="3752372801" sldId="2147478987"/>
            <ac:spMk id="2" creationId="{160E3C85-2FBB-2444-D3FA-1C2C8AAC575E}"/>
          </ac:spMkLst>
        </pc:spChg>
      </pc:sldChg>
      <pc:sldChg chg="modSp mod">
        <pc:chgData name="Harrell,Norris (DSHS)" userId="2f9b1e01-6362-43d7-ae45-8235ea2117e9" providerId="ADAL" clId="{C36442DB-B27B-40C3-B027-51F2CD39B103}" dt="2025-02-11T22:59:24.411" v="32" actId="6549"/>
        <pc:sldMkLst>
          <pc:docMk/>
          <pc:sldMk cId="371710172" sldId="2147478988"/>
        </pc:sldMkLst>
        <pc:spChg chg="mod">
          <ac:chgData name="Harrell,Norris (DSHS)" userId="2f9b1e01-6362-43d7-ae45-8235ea2117e9" providerId="ADAL" clId="{C36442DB-B27B-40C3-B027-51F2CD39B103}" dt="2025-02-11T22:59:24.411" v="32" actId="6549"/>
          <ac:spMkLst>
            <pc:docMk/>
            <pc:sldMk cId="371710172" sldId="2147478988"/>
            <ac:spMk id="5" creationId="{21582451-4EAC-0702-6C13-96126D0EEA01}"/>
          </ac:spMkLst>
        </pc:spChg>
      </pc:sldChg>
      <pc:sldChg chg="modSp mod">
        <pc:chgData name="Harrell,Norris (DSHS)" userId="2f9b1e01-6362-43d7-ae45-8235ea2117e9" providerId="ADAL" clId="{C36442DB-B27B-40C3-B027-51F2CD39B103}" dt="2025-02-11T22:49:56.117" v="17" actId="20577"/>
        <pc:sldMkLst>
          <pc:docMk/>
          <pc:sldMk cId="2307571832" sldId="2147478995"/>
        </pc:sldMkLst>
        <pc:spChg chg="mod">
          <ac:chgData name="Harrell,Norris (DSHS)" userId="2f9b1e01-6362-43d7-ae45-8235ea2117e9" providerId="ADAL" clId="{C36442DB-B27B-40C3-B027-51F2CD39B103}" dt="2025-02-11T22:49:56.117" v="17" actId="20577"/>
          <ac:spMkLst>
            <pc:docMk/>
            <pc:sldMk cId="2307571832" sldId="2147478995"/>
            <ac:spMk id="5" creationId="{21582451-4EAC-0702-6C13-96126D0EEA01}"/>
          </ac:spMkLst>
        </pc:spChg>
      </pc:sldChg>
      <pc:sldChg chg="modSp mod">
        <pc:chgData name="Harrell,Norris (DSHS)" userId="2f9b1e01-6362-43d7-ae45-8235ea2117e9" providerId="ADAL" clId="{C36442DB-B27B-40C3-B027-51F2CD39B103}" dt="2025-02-11T23:13:18.253" v="269" actId="20577"/>
        <pc:sldMkLst>
          <pc:docMk/>
          <pc:sldMk cId="3641096039" sldId="2147478996"/>
        </pc:sldMkLst>
        <pc:spChg chg="mod">
          <ac:chgData name="Harrell,Norris (DSHS)" userId="2f9b1e01-6362-43d7-ae45-8235ea2117e9" providerId="ADAL" clId="{C36442DB-B27B-40C3-B027-51F2CD39B103}" dt="2025-02-11T23:13:18.253" v="269" actId="20577"/>
          <ac:spMkLst>
            <pc:docMk/>
            <pc:sldMk cId="3641096039" sldId="2147478996"/>
            <ac:spMk id="5" creationId="{21582451-4EAC-0702-6C13-96126D0EEA01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136718F-AE2F-478A-9F21-7B01197A106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1F86AA-FC01-4345-A6DC-9667C614770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61E6702D-A3B5-400A-A22B-FC72EC6259A3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0BEEB1-B2AE-44A2-AA28-6E6A407CDF0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912F7DBB-77CC-4570-8EB1-B65F27ACB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10636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3FF69E21-1818-4022-9DBE-DC89AB5D4D7B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r>
              <a:rPr lang="en-US"/>
              <a:t>3/27/2024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B017B013-83AD-4323-B047-BB1900FFB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07202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058863"/>
            <a:ext cx="5584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17B013-83AD-4323-B047-BB1900FFBB7E}" type="slidenum">
              <a:rPr lang="en-US" smtClean="0"/>
              <a:t>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793C10-87C0-4C90-814F-2D91B16357A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3/27/2024</a:t>
            </a:r>
          </a:p>
        </p:txBody>
      </p:sp>
    </p:spTree>
    <p:extLst>
      <p:ext uri="{BB962C8B-B14F-4D97-AF65-F5344CB8AC3E}">
        <p14:creationId xmlns:p14="http://schemas.microsoft.com/office/powerpoint/2010/main" val="1728439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058863"/>
            <a:ext cx="5584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17B013-83AD-4323-B047-BB1900FFBB7E}" type="slidenum">
              <a:rPr lang="en-US" smtClean="0"/>
              <a:t>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793C10-87C0-4C90-814F-2D91B16357A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3/27/2024</a:t>
            </a:r>
          </a:p>
        </p:txBody>
      </p:sp>
    </p:spTree>
    <p:extLst>
      <p:ext uri="{BB962C8B-B14F-4D97-AF65-F5344CB8AC3E}">
        <p14:creationId xmlns:p14="http://schemas.microsoft.com/office/powerpoint/2010/main" val="2361621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058863"/>
            <a:ext cx="5584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17B013-83AD-4323-B047-BB1900FFBB7E}" type="slidenum">
              <a:rPr lang="en-US" smtClean="0"/>
              <a:t>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793C10-87C0-4C90-814F-2D91B16357A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3/27/2024</a:t>
            </a:r>
          </a:p>
        </p:txBody>
      </p:sp>
    </p:spTree>
    <p:extLst>
      <p:ext uri="{BB962C8B-B14F-4D97-AF65-F5344CB8AC3E}">
        <p14:creationId xmlns:p14="http://schemas.microsoft.com/office/powerpoint/2010/main" val="30403119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058863"/>
            <a:ext cx="5584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17B013-83AD-4323-B047-BB1900FFBB7E}" type="slidenum">
              <a:rPr lang="en-US" smtClean="0"/>
              <a:t>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793C10-87C0-4C90-814F-2D91B16357A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3/27/2024</a:t>
            </a:r>
          </a:p>
        </p:txBody>
      </p:sp>
    </p:spTree>
    <p:extLst>
      <p:ext uri="{BB962C8B-B14F-4D97-AF65-F5344CB8AC3E}">
        <p14:creationId xmlns:p14="http://schemas.microsoft.com/office/powerpoint/2010/main" val="9170245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058863"/>
            <a:ext cx="5584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17B013-83AD-4323-B047-BB1900FFBB7E}" type="slidenum">
              <a:rPr lang="en-US" smtClean="0"/>
              <a:t>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793C10-87C0-4C90-814F-2D91B16357A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3/27/2024</a:t>
            </a:r>
          </a:p>
        </p:txBody>
      </p:sp>
    </p:spTree>
    <p:extLst>
      <p:ext uri="{BB962C8B-B14F-4D97-AF65-F5344CB8AC3E}">
        <p14:creationId xmlns:p14="http://schemas.microsoft.com/office/powerpoint/2010/main" val="7561508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058863"/>
            <a:ext cx="5584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17B013-83AD-4323-B047-BB1900FFBB7E}" type="slidenum">
              <a:rPr lang="en-US" smtClean="0"/>
              <a:t>12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793C10-87C0-4C90-814F-2D91B16357A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3/27/2024</a:t>
            </a:r>
          </a:p>
        </p:txBody>
      </p:sp>
    </p:spTree>
    <p:extLst>
      <p:ext uri="{BB962C8B-B14F-4D97-AF65-F5344CB8AC3E}">
        <p14:creationId xmlns:p14="http://schemas.microsoft.com/office/powerpoint/2010/main" val="41986249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3/27/2024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17B013-83AD-4323-B047-BB1900FFBB7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3459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058863"/>
            <a:ext cx="5584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17B013-83AD-4323-B047-BB1900FFBB7E}" type="slidenum">
              <a:rPr lang="en-US" smtClean="0"/>
              <a:t>16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793C10-87C0-4C90-814F-2D91B16357A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3/27/2024</a:t>
            </a:r>
          </a:p>
        </p:txBody>
      </p:sp>
    </p:spTree>
    <p:extLst>
      <p:ext uri="{BB962C8B-B14F-4D97-AF65-F5344CB8AC3E}">
        <p14:creationId xmlns:p14="http://schemas.microsoft.com/office/powerpoint/2010/main" val="33354320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3/27/2024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17B013-83AD-4323-B047-BB1900FFBB7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721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image" Target="../media/image10.jpeg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Layout">
    <p:bg>
      <p:bgPr>
        <a:gradFill>
          <a:gsLst>
            <a:gs pos="0">
              <a:srgbClr val="556A7E"/>
            </a:gs>
            <a:gs pos="35000">
              <a:srgbClr val="556A7E"/>
            </a:gs>
            <a:gs pos="100000">
              <a:srgbClr val="333333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title="&quot;&quot;">
            <a:extLst>
              <a:ext uri="{FF2B5EF4-FFF2-40B4-BE49-F238E27FC236}">
                <a16:creationId xmlns:a16="http://schemas.microsoft.com/office/drawing/2014/main" id="{DE3F76AE-A06E-4432-81ED-28CBF6FB1A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62297"/>
            <a:ext cx="10515600" cy="1971503"/>
          </a:xfrm>
          <a:ln w="63500">
            <a:solidFill>
              <a:schemeClr val="bg1"/>
            </a:solidFill>
          </a:ln>
        </p:spPr>
        <p:txBody>
          <a:bodyPr anchor="ctr" anchorCtr="0">
            <a:normAutofit/>
          </a:bodyPr>
          <a:lstStyle>
            <a:lvl1pPr algn="ctr">
              <a:defRPr sz="66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SLIDE	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9E720B-E25C-49B3-978B-6706735DDA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887609"/>
            <a:ext cx="10515600" cy="544878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BBC5130-6735-419A-B1B8-C36EA21FC40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4432300"/>
            <a:ext cx="10509250" cy="727075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</a:t>
            </a:r>
          </a:p>
        </p:txBody>
      </p:sp>
      <p:cxnSp>
        <p:nvCxnSpPr>
          <p:cNvPr id="10" name="Straight Connector 22" title="&quot; &quot;">
            <a:extLst>
              <a:ext uri="{FF2B5EF4-FFF2-40B4-BE49-F238E27FC236}">
                <a16:creationId xmlns:a16="http://schemas.microsoft.com/office/drawing/2014/main" id="{C518FDB4-615D-4BD8-B84D-E2866EE4D7D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0" y="161925"/>
            <a:ext cx="12192000" cy="0"/>
          </a:xfrm>
          <a:prstGeom prst="line">
            <a:avLst/>
          </a:prstGeom>
          <a:ln w="76200">
            <a:solidFill>
              <a:srgbClr val="FFC600"/>
            </a:solidFill>
            <a:headEnd/>
            <a:tailE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F15D4D-9686-98A6-CBED-80DE0A1413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97D868-7E28-48BD-8921-3C0ABD546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489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3E62DF9-FC82-4F23-899A-C9F89F88295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66750" y="742950"/>
            <a:ext cx="10858500" cy="5372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22" title="&quot; &quot;">
            <a:extLst>
              <a:ext uri="{FF2B5EF4-FFF2-40B4-BE49-F238E27FC236}">
                <a16:creationId xmlns:a16="http://schemas.microsoft.com/office/drawing/2014/main" id="{F70E1DB0-FA35-4359-A511-0FFBC260B0C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0" y="161925"/>
            <a:ext cx="12192000" cy="0"/>
          </a:xfrm>
          <a:prstGeom prst="line">
            <a:avLst/>
          </a:prstGeom>
          <a:ln w="76200">
            <a:solidFill>
              <a:srgbClr val="FFC600"/>
            </a:solidFill>
            <a:headEnd/>
            <a:tailE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13">
            <a:extLst>
              <a:ext uri="{FF2B5EF4-FFF2-40B4-BE49-F238E27FC236}">
                <a16:creationId xmlns:a16="http://schemas.microsoft.com/office/drawing/2014/main" id="{8A831F79-4C68-2ED4-83FC-393E26C0F4FD}"/>
              </a:ext>
            </a:extLst>
          </p:cNvPr>
          <p:cNvSpPr txBox="1">
            <a:spLocks/>
          </p:cNvSpPr>
          <p:nvPr userDrawn="1"/>
        </p:nvSpPr>
        <p:spPr>
          <a:xfrm>
            <a:off x="11134725" y="6218590"/>
            <a:ext cx="4381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81B6698-EAFE-4EF4-8E59-4E345DB884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126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3">
            <a:extLst>
              <a:ext uri="{FF2B5EF4-FFF2-40B4-BE49-F238E27FC236}">
                <a16:creationId xmlns:a16="http://schemas.microsoft.com/office/drawing/2014/main" id="{0169D709-E96C-C88B-9537-68AFE1C2CED4}"/>
              </a:ext>
            </a:extLst>
          </p:cNvPr>
          <p:cNvSpPr txBox="1">
            <a:spLocks/>
          </p:cNvSpPr>
          <p:nvPr userDrawn="1"/>
        </p:nvSpPr>
        <p:spPr>
          <a:xfrm>
            <a:off x="11134725" y="6218590"/>
            <a:ext cx="4381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81B6698-EAFE-4EF4-8E59-4E345DB884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0813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FAC3F-E8C3-47D6-9C29-15820A7AE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4D5C3B-0D78-4F4C-9165-AB9D4B0FCC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Pentagon 9" title="&quot;&quot;">
            <a:extLst>
              <a:ext uri="{FF2B5EF4-FFF2-40B4-BE49-F238E27FC236}">
                <a16:creationId xmlns:a16="http://schemas.microsoft.com/office/drawing/2014/main" id="{7CC38CDD-64DC-4DFD-A53D-533ECED83431}"/>
              </a:ext>
            </a:extLst>
          </p:cNvPr>
          <p:cNvSpPr/>
          <p:nvPr/>
        </p:nvSpPr>
        <p:spPr>
          <a:xfrm>
            <a:off x="0" y="1696611"/>
            <a:ext cx="6581872" cy="140698"/>
          </a:xfrm>
          <a:prstGeom prst="homePlate">
            <a:avLst/>
          </a:prstGeom>
          <a:solidFill>
            <a:srgbClr val="FFC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061" tIns="43031" rIns="86061" bIns="430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59" b="1">
              <a:solidFill>
                <a:schemeClr val="tx1"/>
              </a:solidFill>
            </a:endParaRPr>
          </a:p>
        </p:txBody>
      </p:sp>
      <p:sp>
        <p:nvSpPr>
          <p:cNvPr id="11" name="Slide Number Placeholder 13">
            <a:extLst>
              <a:ext uri="{FF2B5EF4-FFF2-40B4-BE49-F238E27FC236}">
                <a16:creationId xmlns:a16="http://schemas.microsoft.com/office/drawing/2014/main" id="{21C526F1-340D-42BA-0137-FDB14E2B9884}"/>
              </a:ext>
            </a:extLst>
          </p:cNvPr>
          <p:cNvSpPr txBox="1">
            <a:spLocks/>
          </p:cNvSpPr>
          <p:nvPr userDrawn="1"/>
        </p:nvSpPr>
        <p:spPr>
          <a:xfrm>
            <a:off x="11134725" y="6218590"/>
            <a:ext cx="4381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81B6698-EAFE-4EF4-8E59-4E345DB884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9649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Slide Number Placeholder 13">
            <a:extLst>
              <a:ext uri="{FF2B5EF4-FFF2-40B4-BE49-F238E27FC236}">
                <a16:creationId xmlns:a16="http://schemas.microsoft.com/office/drawing/2014/main" id="{E67EBD53-0AB9-C7DC-4064-55D7773DC34D}"/>
              </a:ext>
            </a:extLst>
          </p:cNvPr>
          <p:cNvSpPr txBox="1">
            <a:spLocks/>
          </p:cNvSpPr>
          <p:nvPr userDrawn="1"/>
        </p:nvSpPr>
        <p:spPr>
          <a:xfrm>
            <a:off x="11134725" y="6218590"/>
            <a:ext cx="4381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81B6698-EAFE-4EF4-8E59-4E345DB884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549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97C08E-E5FC-4F14-993F-305CF8A4FD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6A655AA-EB69-4406-B886-8905A4234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742536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B89CE3-59F3-4862-823A-0FEB939B00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05863" y="1825625"/>
            <a:ext cx="4344072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0462D6-05EC-42BC-90B3-E1244B6825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09728" y="1825625"/>
            <a:ext cx="4344072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244305F-9E51-4C97-993B-6CFA7BD87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385304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2FF2B2-B59F-4D5B-A313-235F016BE5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27564" y="1857375"/>
            <a:ext cx="4405946" cy="6477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7BA152-9EDA-4028-9FB3-1B5DFCFAC5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327563" y="2505075"/>
            <a:ext cx="440594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FF0849-E536-4C9C-A18E-53D9F5C3EF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949440" y="1857375"/>
            <a:ext cx="4405948" cy="6477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BC04F7-725C-41F9-A8AE-514B613376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949440" y="2505075"/>
            <a:ext cx="440594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AF102D7-3CF1-4506-A572-0F149F76C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711611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A279DC7-45CD-4962-BAF3-9EA0BFF1F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166526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5D41109-E4E8-4F1B-8F73-C7512A5AFE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1" t="11802" r="75174" b="3720"/>
          <a:stretch/>
        </p:blipFill>
        <p:spPr>
          <a:xfrm>
            <a:off x="1" y="0"/>
            <a:ext cx="2209799" cy="6858000"/>
          </a:xfrm>
          <a:prstGeom prst="rect">
            <a:avLst/>
          </a:prstGeom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B8D643E-9023-4501-A748-7AE3454331FD}"/>
              </a:ext>
            </a:extLst>
          </p:cNvPr>
          <p:cNvSpPr/>
          <p:nvPr userDrawn="1"/>
        </p:nvSpPr>
        <p:spPr>
          <a:xfrm>
            <a:off x="0" y="6647575"/>
            <a:ext cx="2209800" cy="210425"/>
          </a:xfrm>
          <a:prstGeom prst="rect">
            <a:avLst/>
          </a:prstGeom>
          <a:solidFill>
            <a:srgbClr val="003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2DFC1C-47D0-4238-9973-F9E27DC563D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04" y="5289192"/>
            <a:ext cx="1598591" cy="1147959"/>
          </a:xfrm>
          <a:prstGeom prst="rect">
            <a:avLst/>
          </a:prstGeom>
        </p:spPr>
      </p:pic>
      <p:cxnSp>
        <p:nvCxnSpPr>
          <p:cNvPr id="8" name="Straight Connector 22" title="&quot; &quot;">
            <a:extLst>
              <a:ext uri="{FF2B5EF4-FFF2-40B4-BE49-F238E27FC236}">
                <a16:creationId xmlns:a16="http://schemas.microsoft.com/office/drawing/2014/main" id="{D77F26A8-E80E-47FF-A4E8-5DC6A4DF9AED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1" y="6647575"/>
            <a:ext cx="2209799" cy="0"/>
          </a:xfrm>
          <a:prstGeom prst="line">
            <a:avLst/>
          </a:prstGeom>
          <a:ln w="38100">
            <a:solidFill>
              <a:srgbClr val="FFC600"/>
            </a:solidFill>
            <a:headEnd/>
            <a:tailE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37F793-1857-4684-9922-D6742A64826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413000" y="409575"/>
            <a:ext cx="9472613" cy="568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13">
            <a:extLst>
              <a:ext uri="{FF2B5EF4-FFF2-40B4-BE49-F238E27FC236}">
                <a16:creationId xmlns:a16="http://schemas.microsoft.com/office/drawing/2014/main" id="{D284011F-7977-31DD-1402-42679BC4E5E7}"/>
              </a:ext>
            </a:extLst>
          </p:cNvPr>
          <p:cNvSpPr txBox="1">
            <a:spLocks/>
          </p:cNvSpPr>
          <p:nvPr userDrawn="1"/>
        </p:nvSpPr>
        <p:spPr>
          <a:xfrm>
            <a:off x="11134725" y="6218590"/>
            <a:ext cx="4381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81B6698-EAFE-4EF4-8E59-4E345DB884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1827F273-769B-2ADF-214A-4D08893156E6}"/>
              </a:ext>
            </a:extLst>
          </p:cNvPr>
          <p:cNvSpPr txBox="1">
            <a:spLocks/>
          </p:cNvSpPr>
          <p:nvPr userDrawn="1"/>
        </p:nvSpPr>
        <p:spPr>
          <a:xfrm>
            <a:off x="353683" y="6356349"/>
            <a:ext cx="28467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Updated: July 27, 2023</a:t>
            </a:r>
          </a:p>
        </p:txBody>
      </p:sp>
    </p:spTree>
    <p:extLst>
      <p:ext uri="{BB962C8B-B14F-4D97-AF65-F5344CB8AC3E}">
        <p14:creationId xmlns:p14="http://schemas.microsoft.com/office/powerpoint/2010/main" val="31664933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5D41109-E4E8-4F1B-8F73-C7512A5AFE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1" t="11802" r="75174" b="3720"/>
          <a:stretch/>
        </p:blipFill>
        <p:spPr>
          <a:xfrm>
            <a:off x="1" y="0"/>
            <a:ext cx="2209799" cy="6858000"/>
          </a:xfrm>
          <a:prstGeom prst="rect">
            <a:avLst/>
          </a:prstGeom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B8D643E-9023-4501-A748-7AE3454331FD}"/>
              </a:ext>
            </a:extLst>
          </p:cNvPr>
          <p:cNvSpPr/>
          <p:nvPr userDrawn="1"/>
        </p:nvSpPr>
        <p:spPr>
          <a:xfrm>
            <a:off x="0" y="6647575"/>
            <a:ext cx="2209800" cy="210425"/>
          </a:xfrm>
          <a:prstGeom prst="rect">
            <a:avLst/>
          </a:prstGeom>
          <a:solidFill>
            <a:srgbClr val="003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2DFC1C-47D0-4238-9973-F9E27DC563D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04" y="5289192"/>
            <a:ext cx="1598591" cy="1147959"/>
          </a:xfrm>
          <a:prstGeom prst="rect">
            <a:avLst/>
          </a:prstGeom>
        </p:spPr>
      </p:pic>
      <p:cxnSp>
        <p:nvCxnSpPr>
          <p:cNvPr id="8" name="Straight Connector 22" title="&quot; &quot;">
            <a:extLst>
              <a:ext uri="{FF2B5EF4-FFF2-40B4-BE49-F238E27FC236}">
                <a16:creationId xmlns:a16="http://schemas.microsoft.com/office/drawing/2014/main" id="{D77F26A8-E80E-47FF-A4E8-5DC6A4DF9AED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1" y="6647575"/>
            <a:ext cx="2209799" cy="0"/>
          </a:xfrm>
          <a:prstGeom prst="line">
            <a:avLst/>
          </a:prstGeom>
          <a:ln w="38100">
            <a:solidFill>
              <a:srgbClr val="FFC600"/>
            </a:solidFill>
            <a:headEnd/>
            <a:tailE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13">
            <a:extLst>
              <a:ext uri="{FF2B5EF4-FFF2-40B4-BE49-F238E27FC236}">
                <a16:creationId xmlns:a16="http://schemas.microsoft.com/office/drawing/2014/main" id="{F687FB2F-4C63-BEAD-D858-89A3783CFB6A}"/>
              </a:ext>
            </a:extLst>
          </p:cNvPr>
          <p:cNvSpPr txBox="1">
            <a:spLocks/>
          </p:cNvSpPr>
          <p:nvPr userDrawn="1"/>
        </p:nvSpPr>
        <p:spPr>
          <a:xfrm>
            <a:off x="11134725" y="6218590"/>
            <a:ext cx="4381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81B6698-EAFE-4EF4-8E59-4E345DB884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00791CEC-A550-34E1-DBBB-9300A6B941AA}"/>
              </a:ext>
            </a:extLst>
          </p:cNvPr>
          <p:cNvSpPr txBox="1">
            <a:spLocks/>
          </p:cNvSpPr>
          <p:nvPr userDrawn="1"/>
        </p:nvSpPr>
        <p:spPr>
          <a:xfrm>
            <a:off x="353683" y="6356349"/>
            <a:ext cx="28467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Updated: July 27, 2023</a:t>
            </a:r>
          </a:p>
        </p:txBody>
      </p:sp>
    </p:spTree>
    <p:extLst>
      <p:ext uri="{BB962C8B-B14F-4D97-AF65-F5344CB8AC3E}">
        <p14:creationId xmlns:p14="http://schemas.microsoft.com/office/powerpoint/2010/main" val="1728097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>
          <a:gsLst>
            <a:gs pos="0">
              <a:srgbClr val="005CB9"/>
            </a:gs>
            <a:gs pos="35000">
              <a:srgbClr val="005CB9"/>
            </a:gs>
            <a:gs pos="100000">
              <a:srgbClr val="1F4E79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title="&quot;&quot;">
            <a:extLst>
              <a:ext uri="{FF2B5EF4-FFF2-40B4-BE49-F238E27FC236}">
                <a16:creationId xmlns:a16="http://schemas.microsoft.com/office/drawing/2014/main" id="{4640CF87-8DF6-4C8B-97AA-9ABBA6BC43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614"/>
          <a:stretch/>
        </p:blipFill>
        <p:spPr>
          <a:xfrm>
            <a:off x="1" y="6014859"/>
            <a:ext cx="12192000" cy="843141"/>
          </a:xfrm>
          <a:prstGeom prst="rect">
            <a:avLst/>
          </a:prstGeom>
          <a:ln>
            <a:noFill/>
          </a:ln>
        </p:spPr>
      </p:pic>
      <p:cxnSp>
        <p:nvCxnSpPr>
          <p:cNvPr id="8" name="Straight Connector 22" title="&quot; &quot;">
            <a:extLst>
              <a:ext uri="{FF2B5EF4-FFF2-40B4-BE49-F238E27FC236}">
                <a16:creationId xmlns:a16="http://schemas.microsoft.com/office/drawing/2014/main" id="{D13F4D1B-EF1A-49B9-B402-0B004EF26F3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0" y="5997388"/>
            <a:ext cx="12192000" cy="0"/>
          </a:xfrm>
          <a:prstGeom prst="line">
            <a:avLst/>
          </a:prstGeom>
          <a:ln w="38100">
            <a:solidFill>
              <a:srgbClr val="FFC600"/>
            </a:solidFill>
            <a:headEnd/>
            <a:tailE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title="Texas Department of State Health Services logo">
            <a:extLst>
              <a:ext uri="{FF2B5EF4-FFF2-40B4-BE49-F238E27FC236}">
                <a16:creationId xmlns:a16="http://schemas.microsoft.com/office/drawing/2014/main" id="{CBA3BA64-CAE0-4BE1-AAB8-D83A5CA4B1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22" y="5979918"/>
            <a:ext cx="3236672" cy="87285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3F76AE-A06E-4432-81ED-28CBF6FB1A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860611"/>
            <a:ext cx="10515600" cy="2873190"/>
          </a:xfrm>
        </p:spPr>
        <p:txBody>
          <a:bodyPr anchor="b"/>
          <a:lstStyle>
            <a:lvl1pPr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SLIDE	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9E720B-E25C-49B3-978B-6706735DDA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88760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54629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22B5D5-FCFF-42FF-AE3D-76CF37FAAA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77890" y="204946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7AA98-2AF5-4BC2-9262-C4B6AFB911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1784" y="2049463"/>
            <a:ext cx="4932016" cy="38115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A0B201C-AA90-47D5-96C6-0D8499E36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453112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34D9B1-AB0A-4034-96D1-1272B15D79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86000" y="1894114"/>
            <a:ext cx="4357396" cy="432571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9CA2B5-7745-4EE4-AA6B-4C04515407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83355" y="1"/>
            <a:ext cx="5408646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BB432F0-4273-4145-92A4-EE447DB13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0" y="365125"/>
            <a:ext cx="4357397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102806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D3D943-9064-4951-B936-9F56B4BCBC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19A5C61-4DCC-422D-B66E-7FA5A8D32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273314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Layout">
    <p:bg>
      <p:bgPr>
        <a:gradFill>
          <a:gsLst>
            <a:gs pos="0">
              <a:srgbClr val="556A7E"/>
            </a:gs>
            <a:gs pos="35000">
              <a:srgbClr val="556A7E"/>
            </a:gs>
            <a:gs pos="100000">
              <a:srgbClr val="333333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title="&quot;&quot;">
            <a:extLst>
              <a:ext uri="{FF2B5EF4-FFF2-40B4-BE49-F238E27FC236}">
                <a16:creationId xmlns:a16="http://schemas.microsoft.com/office/drawing/2014/main" id="{DE3F76AE-A06E-4432-81ED-28CBF6FB1A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62297"/>
            <a:ext cx="10515600" cy="1971503"/>
          </a:xfrm>
          <a:ln w="63500">
            <a:solidFill>
              <a:schemeClr val="bg1"/>
            </a:solidFill>
          </a:ln>
        </p:spPr>
        <p:txBody>
          <a:bodyPr anchor="ctr" anchorCtr="0">
            <a:normAutofit/>
          </a:bodyPr>
          <a:lstStyle>
            <a:lvl1pPr algn="ctr">
              <a:defRPr sz="66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SLIDE	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9E720B-E25C-49B3-978B-6706735DDA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887609"/>
            <a:ext cx="10515600" cy="544878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BBC5130-6735-419A-B1B8-C36EA21FC40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4432300"/>
            <a:ext cx="10509250" cy="727075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</a:t>
            </a:r>
          </a:p>
        </p:txBody>
      </p:sp>
      <p:cxnSp>
        <p:nvCxnSpPr>
          <p:cNvPr id="10" name="Straight Connector 22" title="&quot; &quot;">
            <a:extLst>
              <a:ext uri="{FF2B5EF4-FFF2-40B4-BE49-F238E27FC236}">
                <a16:creationId xmlns:a16="http://schemas.microsoft.com/office/drawing/2014/main" id="{C518FDB4-615D-4BD8-B84D-E2866EE4D7D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0" y="161925"/>
            <a:ext cx="12192000" cy="0"/>
          </a:xfrm>
          <a:prstGeom prst="line">
            <a:avLst/>
          </a:prstGeom>
          <a:ln w="76200">
            <a:solidFill>
              <a:srgbClr val="FFC600"/>
            </a:solidFill>
            <a:headEnd/>
            <a:tailE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F15D4D-9686-98A6-CBED-80DE0A1413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97D868-7E28-48BD-8921-3C0ABD546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9070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69900" y="1665291"/>
            <a:ext cx="9348787" cy="4633910"/>
          </a:xfrm>
          <a:prstGeom prst="rect">
            <a:avLst/>
          </a:prstGeom>
        </p:spPr>
        <p:txBody>
          <a:bodyPr/>
          <a:lstStyle>
            <a:lvl1pPr>
              <a:tabLst>
                <a:tab pos="8972326" algn="r"/>
              </a:tabLst>
              <a:defRPr/>
            </a:lvl1pPr>
            <a:lvl2pPr>
              <a:tabLst>
                <a:tab pos="8972326" algn="r"/>
              </a:tabLst>
              <a:defRPr/>
            </a:lvl2pPr>
            <a:lvl3pPr>
              <a:tabLst>
                <a:tab pos="8972326" algn="r"/>
              </a:tabLst>
              <a:defRPr/>
            </a:lvl3pPr>
            <a:lvl4pPr>
              <a:tabLst>
                <a:tab pos="8972326" algn="r"/>
              </a:tabLst>
              <a:defRPr/>
            </a:lvl4pPr>
            <a:lvl5pPr>
              <a:tabLst>
                <a:tab pos="6705432" algn="r"/>
              </a:tabLst>
              <a:defRPr baseline="0"/>
            </a:lvl5pPr>
            <a:lvl6pPr>
              <a:tabLst>
                <a:tab pos="8972326" algn="r"/>
              </a:tabLst>
              <a:defRPr/>
            </a:lvl6pPr>
            <a:lvl7pPr>
              <a:tabLst>
                <a:tab pos="8972326" algn="r"/>
              </a:tabLst>
              <a:defRPr/>
            </a:lvl7pPr>
            <a:lvl8pPr>
              <a:tabLst>
                <a:tab pos="8972326" algn="r"/>
              </a:tabLst>
              <a:defRPr/>
            </a:lvl8pPr>
            <a:lvl9pPr>
              <a:tabLst>
                <a:tab pos="8972326" algn="r"/>
              </a:tabLst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200" b="0" i="1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06451249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E5682-FAE2-42A3-AF81-49944D0B8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13">
            <a:extLst>
              <a:ext uri="{FF2B5EF4-FFF2-40B4-BE49-F238E27FC236}">
                <a16:creationId xmlns:a16="http://schemas.microsoft.com/office/drawing/2014/main" id="{C2D0F89E-4B82-652C-4ED4-FA083DA43A3B}"/>
              </a:ext>
            </a:extLst>
          </p:cNvPr>
          <p:cNvSpPr txBox="1">
            <a:spLocks/>
          </p:cNvSpPr>
          <p:nvPr userDrawn="1"/>
        </p:nvSpPr>
        <p:spPr>
          <a:xfrm>
            <a:off x="11134725" y="6218590"/>
            <a:ext cx="4381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81B6698-EAFE-4EF4-8E59-4E345DB884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7137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F599D-6C02-48E0-8201-93256B595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130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AEDC7E3-DEC9-4498-81FE-201C83A126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690688"/>
            <a:ext cx="5257800" cy="47291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E24D776-7FA7-4215-BC62-AA2523B364B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1566863"/>
            <a:ext cx="6096000" cy="5068889"/>
          </a:xfrm>
        </p:spPr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4531778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Section Header">
    <p:bg>
      <p:bgPr>
        <a:gradFill>
          <a:gsLst>
            <a:gs pos="0">
              <a:srgbClr val="005CB9"/>
            </a:gs>
            <a:gs pos="35000">
              <a:srgbClr val="005CB9"/>
            </a:gs>
            <a:gs pos="100000">
              <a:srgbClr val="1F4E79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title="&quot;&quot;">
            <a:extLst>
              <a:ext uri="{FF2B5EF4-FFF2-40B4-BE49-F238E27FC236}">
                <a16:creationId xmlns:a16="http://schemas.microsoft.com/office/drawing/2014/main" id="{4640CF87-8DF6-4C8B-97AA-9ABBA6BC43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614"/>
          <a:stretch/>
        </p:blipFill>
        <p:spPr>
          <a:xfrm>
            <a:off x="1" y="6014859"/>
            <a:ext cx="12192000" cy="843141"/>
          </a:xfrm>
          <a:prstGeom prst="rect">
            <a:avLst/>
          </a:prstGeom>
          <a:ln>
            <a:noFill/>
          </a:ln>
        </p:spPr>
      </p:pic>
      <p:cxnSp>
        <p:nvCxnSpPr>
          <p:cNvPr id="8" name="Straight Connector 22" title="&quot; &quot;">
            <a:extLst>
              <a:ext uri="{FF2B5EF4-FFF2-40B4-BE49-F238E27FC236}">
                <a16:creationId xmlns:a16="http://schemas.microsoft.com/office/drawing/2014/main" id="{D13F4D1B-EF1A-49B9-B402-0B004EF26F3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0" y="5997388"/>
            <a:ext cx="12192000" cy="0"/>
          </a:xfrm>
          <a:prstGeom prst="line">
            <a:avLst/>
          </a:prstGeom>
          <a:ln w="38100">
            <a:solidFill>
              <a:srgbClr val="FFC600"/>
            </a:solidFill>
            <a:headEnd/>
            <a:tailE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title="Texas Department of State Health Services logo">
            <a:extLst>
              <a:ext uri="{FF2B5EF4-FFF2-40B4-BE49-F238E27FC236}">
                <a16:creationId xmlns:a16="http://schemas.microsoft.com/office/drawing/2014/main" id="{CBA3BA64-CAE0-4BE1-AAB8-D83A5CA4B1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22" y="5979918"/>
            <a:ext cx="3236672" cy="87285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3F76AE-A06E-4432-81ED-28CBF6FB1A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860611"/>
            <a:ext cx="10515600" cy="2873190"/>
          </a:xfrm>
        </p:spPr>
        <p:txBody>
          <a:bodyPr anchor="b"/>
          <a:lstStyle>
            <a:lvl1pPr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SLIDE	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9E720B-E25C-49B3-978B-6706735DDA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88760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85900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E4B68-0B79-44AD-8CC1-FFCBDF4EF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AB490E-881C-48B0-BCF6-F629AFBAFC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45955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F599D-6C02-48E0-8201-93256B595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130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AEDC7E3-DEC9-4498-81FE-201C83A126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690688"/>
            <a:ext cx="5257800" cy="472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E24D776-7FA7-4215-BC62-AA2523B364B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1566863"/>
            <a:ext cx="6096000" cy="506888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181621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SHS 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30FFC8C-FFA4-4B32-A71B-6DF399E157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69" b="8164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cxnSp>
        <p:nvCxnSpPr>
          <p:cNvPr id="8" name="Straight Connector 22" title="&quot; &quot;">
            <a:extLst>
              <a:ext uri="{FF2B5EF4-FFF2-40B4-BE49-F238E27FC236}">
                <a16:creationId xmlns:a16="http://schemas.microsoft.com/office/drawing/2014/main" id="{B0F96CC1-470A-4CE3-9A55-CB49B5FCDE6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0" y="171256"/>
            <a:ext cx="12192000" cy="0"/>
          </a:xfrm>
          <a:prstGeom prst="line">
            <a:avLst/>
          </a:prstGeom>
          <a:ln w="76200">
            <a:solidFill>
              <a:srgbClr val="FFC600"/>
            </a:solidFill>
            <a:headEnd/>
            <a:tailE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title="Texas Department of State Health Services logo">
            <a:extLst>
              <a:ext uri="{FF2B5EF4-FFF2-40B4-BE49-F238E27FC236}">
                <a16:creationId xmlns:a16="http://schemas.microsoft.com/office/drawing/2014/main" id="{A2B8BECE-B9F2-4BF8-901C-9069CB22B8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1715" y="2096908"/>
            <a:ext cx="9888569" cy="266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446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BD1ED-4C0D-4577-AED5-A0A39410D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225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053BCD-2F54-4A0A-9404-EB4BA9A7C6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CE411C-1F59-47D8-A553-7FD149C1CA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53895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27750-E989-42E1-85EA-B283ABB8F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014" y="27225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03CE5D-AEFD-4304-8BB8-521B2A475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014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6F4435-131E-4F88-9269-C3FA6101F2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8856AE-F49A-4C80-83E3-EC3B15C0D2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6D8EA7-F412-47B2-90FD-7A9C9762B2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DBA92D-FCC2-48A1-8A3D-C92BCE8BE6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7227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64814-3467-4D26-BFFF-52A18F78E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97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48625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51979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EC7CC-61B4-4A57-AEC1-6B45BD517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876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D82634-C662-4D30-A456-A3C406D01D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446213"/>
            <a:ext cx="3932237" cy="44227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AE74DC-C2C7-43A6-BBF0-AF07DE2D00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438275"/>
            <a:ext cx="6172200" cy="44227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207249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B3E45-7DCB-43D9-A8F6-F996162C1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876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0EF7B0-00F0-41BA-B6CA-13DBCA778A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8288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F4763C-A6AC-4FC2-9B24-1D1A4CF766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0012" y="16097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0205462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E4B68-0B79-44AD-8CC1-FFCBDF4EF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1135"/>
            <a:ext cx="9493135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AB490E-881C-48B0-BCF6-F629AFBAFC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38549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F599D-6C02-48E0-8201-93256B595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1300"/>
            <a:ext cx="9514936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AEDC7E3-DEC9-4498-81FE-201C83A126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690688"/>
            <a:ext cx="5257800" cy="47291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E24D776-7FA7-4215-BC62-AA2523B364B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1566863"/>
            <a:ext cx="6096000" cy="5068889"/>
          </a:xfrm>
        </p:spPr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16314058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BD1ED-4C0D-4577-AED5-A0A39410D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27804" y="222250"/>
            <a:ext cx="9825487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053BCD-2F54-4A0A-9404-EB4BA9A7C6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CE411C-1F59-47D8-A553-7FD149C1CA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655085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27750-E989-42E1-85EA-B283ABB8F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2256"/>
            <a:ext cx="948043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03CE5D-AEFD-4304-8BB8-521B2A475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014" y="1681163"/>
            <a:ext cx="5157787" cy="82391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6F4435-131E-4F88-9269-C3FA6101F2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8856AE-F49A-4C80-83E3-EC3B15C0D2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6D8EA7-F412-47B2-90FD-7A9C9762B2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DBA92D-FCC2-48A1-8A3D-C92BCE8BE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6F68FA-2583-4B95-8D25-580645123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March 27, 2024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5FE495-09D8-428E-9C45-A3BF074E9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B54E4-5A71-4511-84E9-33A1CA2A9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525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&amp;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>
            <a:extLst>
              <a:ext uri="{FF2B5EF4-FFF2-40B4-BE49-F238E27FC236}">
                <a16:creationId xmlns:a16="http://schemas.microsoft.com/office/drawing/2014/main" id="{CB133A63-C708-47BD-ACF4-8B6CB2BD3D06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838200" y="1473932"/>
            <a:ext cx="5181600" cy="408005"/>
          </a:xfrm>
        </p:spPr>
        <p:txBody>
          <a:bodyPr/>
          <a:lstStyle>
            <a:lvl1pPr marL="0" indent="0" algn="l">
              <a:buNone/>
              <a:defRPr sz="2400" b="1">
                <a:solidFill>
                  <a:srgbClr val="3F576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C7437-CEE2-4D3D-ABFF-BA414C961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02023"/>
            <a:ext cx="5181600" cy="39749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F01F10DD-B56D-4580-8ED0-FA1631DEED4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29350" y="0"/>
            <a:ext cx="5962650" cy="662657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entagon 9">
            <a:extLst>
              <a:ext uri="{FF2B5EF4-FFF2-40B4-BE49-F238E27FC236}">
                <a16:creationId xmlns:a16="http://schemas.microsoft.com/office/drawing/2014/main" id="{074A4DD4-1876-4878-9EFC-2A372FE3E4E6}"/>
              </a:ext>
            </a:extLst>
          </p:cNvPr>
          <p:cNvSpPr/>
          <p:nvPr/>
        </p:nvSpPr>
        <p:spPr>
          <a:xfrm>
            <a:off x="0" y="1881937"/>
            <a:ext cx="6229350" cy="140698"/>
          </a:xfrm>
          <a:prstGeom prst="homePlate">
            <a:avLst/>
          </a:prstGeom>
          <a:solidFill>
            <a:srgbClr val="FFC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061" tIns="43031" rIns="86061" bIns="430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59" b="1">
              <a:solidFill>
                <a:schemeClr val="tx1"/>
              </a:solidFill>
            </a:endParaRPr>
          </a:p>
        </p:txBody>
      </p:sp>
      <p:sp>
        <p:nvSpPr>
          <p:cNvPr id="5" name="Slide Number Placeholder 13">
            <a:extLst>
              <a:ext uri="{FF2B5EF4-FFF2-40B4-BE49-F238E27FC236}">
                <a16:creationId xmlns:a16="http://schemas.microsoft.com/office/drawing/2014/main" id="{54587C9B-6163-E543-280F-385D335191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4725" y="6218590"/>
            <a:ext cx="4381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1B6698-EAFE-4EF4-8E59-4E345DB8840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87797D8-4AB1-2F65-266B-4673B38A8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6402799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64814-3467-4D26-BFFF-52A18F78E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0975"/>
            <a:ext cx="9463177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775358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387938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EC7CC-61B4-4A57-AEC1-6B45BD517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876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D82634-C662-4D30-A456-A3C406D01D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446213"/>
            <a:ext cx="3932237" cy="44227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AE74DC-C2C7-43A6-BBF0-AF07DE2D00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438275"/>
            <a:ext cx="6172200" cy="44227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678538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B3E45-7DCB-43D9-A8F6-F996162C1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876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0EF7B0-00F0-41BA-B6CA-13DBCA778A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8288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F4763C-A6AC-4FC2-9B24-1D1A4CF766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0012" y="16097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3820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97C08E-E5FC-4F14-993F-305CF8A4FD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1A4A68-A372-48AB-B631-1614C79BF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DE7A0-2A40-4843-A4BA-64BCA4242F6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6A655AA-EB69-4406-B886-8905A4234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3714052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B89CE3-59F3-4862-823A-0FEB939B00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05863" y="1825625"/>
            <a:ext cx="4344072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0462D6-05EC-42BC-90B3-E1244B6825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09728" y="1825625"/>
            <a:ext cx="4344072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6FFCB7-78F2-42A0-B3F8-7C78139E9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DE7A0-2A40-4843-A4BA-64BCA4242F6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244305F-9E51-4C97-993B-6CFA7BD87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548758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2FF2B2-B59F-4D5B-A313-235F016BE5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27564" y="1857375"/>
            <a:ext cx="4405946" cy="6477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7BA152-9EDA-4028-9FB3-1B5DFCFAC5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327563" y="2505075"/>
            <a:ext cx="440594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FF0849-E536-4C9C-A18E-53D9F5C3EF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949440" y="1857375"/>
            <a:ext cx="4405948" cy="6477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BC04F7-725C-41F9-A8AE-514B613376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949440" y="2505075"/>
            <a:ext cx="440594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B873F2-787E-4D79-B474-995E13D0B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DE7A0-2A40-4843-A4BA-64BCA4242F6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AF102D7-3CF1-4506-A572-0F149F76C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0509076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034204-8D8F-4BBA-A894-01CA67052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DE7A0-2A40-4843-A4BA-64BCA4242F6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A279DC7-45CD-4962-BAF3-9EA0BFF1F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0719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CA0034-A29B-41C8-8050-85AE27DBE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DE7A0-2A40-4843-A4BA-64BCA4242F6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D41109-E4E8-4F1B-8F73-C7512A5AFE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1" t="11802" r="75174" b="3720"/>
          <a:stretch/>
        </p:blipFill>
        <p:spPr>
          <a:xfrm>
            <a:off x="1" y="0"/>
            <a:ext cx="2209799" cy="6858000"/>
          </a:xfrm>
          <a:prstGeom prst="rect">
            <a:avLst/>
          </a:prstGeom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B8D643E-9023-4501-A748-7AE3454331FD}"/>
              </a:ext>
            </a:extLst>
          </p:cNvPr>
          <p:cNvSpPr/>
          <p:nvPr userDrawn="1"/>
        </p:nvSpPr>
        <p:spPr>
          <a:xfrm>
            <a:off x="0" y="6647575"/>
            <a:ext cx="2209800" cy="210425"/>
          </a:xfrm>
          <a:prstGeom prst="rect">
            <a:avLst/>
          </a:prstGeom>
          <a:solidFill>
            <a:srgbClr val="003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2DFC1C-47D0-4238-9973-F9E27DC563D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04" y="5289192"/>
            <a:ext cx="1598591" cy="1147959"/>
          </a:xfrm>
          <a:prstGeom prst="rect">
            <a:avLst/>
          </a:prstGeom>
        </p:spPr>
      </p:pic>
      <p:cxnSp>
        <p:nvCxnSpPr>
          <p:cNvPr id="8" name="Straight Connector 22" title="&quot; &quot;">
            <a:extLst>
              <a:ext uri="{FF2B5EF4-FFF2-40B4-BE49-F238E27FC236}">
                <a16:creationId xmlns:a16="http://schemas.microsoft.com/office/drawing/2014/main" id="{D77F26A8-E80E-47FF-A4E8-5DC6A4DF9AED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1" y="6647575"/>
            <a:ext cx="2209799" cy="0"/>
          </a:xfrm>
          <a:prstGeom prst="line">
            <a:avLst/>
          </a:prstGeom>
          <a:ln w="38100">
            <a:solidFill>
              <a:srgbClr val="FFC600"/>
            </a:solidFill>
            <a:headEnd/>
            <a:tailE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37F793-1857-4684-9922-D6742A64826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413000" y="409575"/>
            <a:ext cx="9472613" cy="5689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773144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CA0034-A29B-41C8-8050-85AE27DBE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DE7A0-2A40-4843-A4BA-64BCA4242F6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D41109-E4E8-4F1B-8F73-C7512A5AFE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1" t="11802" r="75174" b="3720"/>
          <a:stretch/>
        </p:blipFill>
        <p:spPr>
          <a:xfrm>
            <a:off x="1" y="0"/>
            <a:ext cx="2209799" cy="6858000"/>
          </a:xfrm>
          <a:prstGeom prst="rect">
            <a:avLst/>
          </a:prstGeom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B8D643E-9023-4501-A748-7AE3454331FD}"/>
              </a:ext>
            </a:extLst>
          </p:cNvPr>
          <p:cNvSpPr/>
          <p:nvPr userDrawn="1"/>
        </p:nvSpPr>
        <p:spPr>
          <a:xfrm>
            <a:off x="0" y="6647575"/>
            <a:ext cx="2209800" cy="210425"/>
          </a:xfrm>
          <a:prstGeom prst="rect">
            <a:avLst/>
          </a:prstGeom>
          <a:solidFill>
            <a:srgbClr val="003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2DFC1C-47D0-4238-9973-F9E27DC563D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04" y="5289192"/>
            <a:ext cx="1598591" cy="1147959"/>
          </a:xfrm>
          <a:prstGeom prst="rect">
            <a:avLst/>
          </a:prstGeom>
        </p:spPr>
      </p:pic>
      <p:cxnSp>
        <p:nvCxnSpPr>
          <p:cNvPr id="8" name="Straight Connector 22" title="&quot; &quot;">
            <a:extLst>
              <a:ext uri="{FF2B5EF4-FFF2-40B4-BE49-F238E27FC236}">
                <a16:creationId xmlns:a16="http://schemas.microsoft.com/office/drawing/2014/main" id="{D77F26A8-E80E-47FF-A4E8-5DC6A4DF9AED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1" y="6647575"/>
            <a:ext cx="2209799" cy="0"/>
          </a:xfrm>
          <a:prstGeom prst="line">
            <a:avLst/>
          </a:prstGeom>
          <a:ln w="38100">
            <a:solidFill>
              <a:srgbClr val="FFC600"/>
            </a:solidFill>
            <a:headEnd/>
            <a:tailE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6021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6ABD5-C31F-46EC-9CD3-DED924A08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181600" cy="1108807"/>
          </a:xfrm>
        </p:spPr>
        <p:txBody>
          <a:bodyPr/>
          <a:lstStyle>
            <a:lvl1pPr>
              <a:defRPr b="1">
                <a:solidFill>
                  <a:srgbClr val="003087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CB133A63-C708-47BD-ACF4-8B6CB2BD3D06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838200" y="1473932"/>
            <a:ext cx="5181600" cy="408005"/>
          </a:xfrm>
        </p:spPr>
        <p:txBody>
          <a:bodyPr/>
          <a:lstStyle>
            <a:lvl1pPr marL="0" indent="0" algn="l">
              <a:buNone/>
              <a:defRPr sz="2400" b="1">
                <a:solidFill>
                  <a:srgbClr val="3F576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C7437-CEE2-4D3D-ABFF-BA414C961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02023"/>
            <a:ext cx="5181600" cy="39749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988DF98B-20B8-4A8B-B42A-3A01690B356B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181725" y="365125"/>
            <a:ext cx="5781675" cy="5811838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11" name="Pentagon 9">
            <a:extLst>
              <a:ext uri="{FF2B5EF4-FFF2-40B4-BE49-F238E27FC236}">
                <a16:creationId xmlns:a16="http://schemas.microsoft.com/office/drawing/2014/main" id="{074A4DD4-1876-4878-9EFC-2A372FE3E4E6}"/>
              </a:ext>
            </a:extLst>
          </p:cNvPr>
          <p:cNvSpPr/>
          <p:nvPr/>
        </p:nvSpPr>
        <p:spPr>
          <a:xfrm>
            <a:off x="0" y="1881937"/>
            <a:ext cx="6181725" cy="140698"/>
          </a:xfrm>
          <a:prstGeom prst="homePlate">
            <a:avLst/>
          </a:prstGeom>
          <a:solidFill>
            <a:srgbClr val="FFC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061" tIns="43031" rIns="86061" bIns="430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59" b="1">
              <a:solidFill>
                <a:schemeClr val="tx1"/>
              </a:solidFill>
            </a:endParaRPr>
          </a:p>
        </p:txBody>
      </p:sp>
      <p:sp>
        <p:nvSpPr>
          <p:cNvPr id="8" name="Slide Number Placeholder 13">
            <a:extLst>
              <a:ext uri="{FF2B5EF4-FFF2-40B4-BE49-F238E27FC236}">
                <a16:creationId xmlns:a16="http://schemas.microsoft.com/office/drawing/2014/main" id="{D79F3AEA-EA99-E336-B891-6513E10A98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4725" y="6218590"/>
            <a:ext cx="4381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1B6698-EAFE-4EF4-8E59-4E345DB88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48936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22B5D5-FCFF-42FF-AE3D-76CF37FAAA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77890" y="204946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7AA98-2AF5-4BC2-9262-C4B6AFB911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1784" y="2049463"/>
            <a:ext cx="4932016" cy="38115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C68D7E-257E-4871-AF53-6BBE721E8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DE7A0-2A40-4843-A4BA-64BCA4242F6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A0B201C-AA90-47D5-96C6-0D8499E36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332936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34D9B1-AB0A-4034-96D1-1272B15D79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86000" y="1894114"/>
            <a:ext cx="4357396" cy="432571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9CA2B5-7745-4EE4-AA6B-4C04515407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83355" y="1"/>
            <a:ext cx="5408646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0E3C69-5B65-4D5C-9592-62EF77FDD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DE7A0-2A40-4843-A4BA-64BCA4242F6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BB432F0-4273-4145-92A4-EE447DB13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0" y="365125"/>
            <a:ext cx="4357397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1367871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D3D943-9064-4951-B936-9F56B4BCBC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C0C536-92FC-4E64-9194-22969EFD7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CB27D1-BF3D-4ED3-8A08-CC7E8DE90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DE7A0-2A40-4843-A4BA-64BCA4242F6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19A5C61-4DCC-422D-B66E-7FA5A8D32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0734990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Section Header">
    <p:bg>
      <p:bgPr>
        <a:gradFill>
          <a:gsLst>
            <a:gs pos="0">
              <a:srgbClr val="005CB9"/>
            </a:gs>
            <a:gs pos="35000">
              <a:srgbClr val="005CB9"/>
            </a:gs>
            <a:gs pos="100000">
              <a:srgbClr val="1F4E79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title="&quot;&quot;">
            <a:extLst>
              <a:ext uri="{FF2B5EF4-FFF2-40B4-BE49-F238E27FC236}">
                <a16:creationId xmlns:a16="http://schemas.microsoft.com/office/drawing/2014/main" id="{4640CF87-8DF6-4C8B-97AA-9ABBA6BC43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614"/>
          <a:stretch/>
        </p:blipFill>
        <p:spPr>
          <a:xfrm>
            <a:off x="1" y="6014859"/>
            <a:ext cx="12192000" cy="843141"/>
          </a:xfrm>
          <a:prstGeom prst="rect">
            <a:avLst/>
          </a:prstGeom>
          <a:ln>
            <a:noFill/>
          </a:ln>
        </p:spPr>
      </p:pic>
      <p:cxnSp>
        <p:nvCxnSpPr>
          <p:cNvPr id="8" name="Straight Connector 22" title="&quot; &quot;">
            <a:extLst>
              <a:ext uri="{FF2B5EF4-FFF2-40B4-BE49-F238E27FC236}">
                <a16:creationId xmlns:a16="http://schemas.microsoft.com/office/drawing/2014/main" id="{D13F4D1B-EF1A-49B9-B402-0B004EF26F30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0" y="5997388"/>
            <a:ext cx="12192000" cy="0"/>
          </a:xfrm>
          <a:prstGeom prst="line">
            <a:avLst/>
          </a:prstGeom>
          <a:ln w="38100">
            <a:solidFill>
              <a:srgbClr val="FFC600"/>
            </a:solidFill>
            <a:headEnd/>
            <a:tailE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title="Texas Department of State Health Services logo">
            <a:extLst>
              <a:ext uri="{FF2B5EF4-FFF2-40B4-BE49-F238E27FC236}">
                <a16:creationId xmlns:a16="http://schemas.microsoft.com/office/drawing/2014/main" id="{CBA3BA64-CAE0-4BE1-AAB8-D83A5CA4B19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22" y="5979918"/>
            <a:ext cx="3236672" cy="87285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3F76AE-A06E-4432-81ED-28CBF6FB1A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860611"/>
            <a:ext cx="10515600" cy="2873190"/>
          </a:xfrm>
        </p:spPr>
        <p:txBody>
          <a:bodyPr anchor="b"/>
          <a:lstStyle>
            <a:lvl1pPr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SLIDE	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9E720B-E25C-49B3-978B-6706735DDA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88760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32FE2D-EC07-4B38-9F3D-0808B11B0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96225" y="6288648"/>
            <a:ext cx="4114800" cy="365125"/>
          </a:xfrm>
        </p:spPr>
        <p:txBody>
          <a:bodyPr anchor="b" anchorCtr="1"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427621561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97C08E-E5FC-4F14-993F-305CF8A4FD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1A4A68-A372-48AB-B631-1614C79BF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DE7A0-2A40-4843-A4BA-64BCA4242F6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6A655AA-EB69-4406-B886-8905A4234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152898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6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B89CE3-59F3-4862-823A-0FEB939B00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05863" y="1825625"/>
            <a:ext cx="4344072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0462D6-05EC-42BC-90B3-E1244B6825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09728" y="1825625"/>
            <a:ext cx="4344072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6FFCB7-78F2-42A0-B3F8-7C78139E9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DE7A0-2A40-4843-A4BA-64BCA4242F6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244305F-9E51-4C97-993B-6CFA7BD87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869363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6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2FF2B2-B59F-4D5B-A313-235F016BE5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27564" y="1857375"/>
            <a:ext cx="4405946" cy="647700"/>
          </a:xfrm>
        </p:spPr>
        <p:txBody>
          <a:bodyPr anchor="b"/>
          <a:lstStyle>
            <a:lvl1pPr marL="0" indent="0">
              <a:buNone/>
              <a:defRPr sz="2195" b="1"/>
            </a:lvl1pPr>
            <a:lvl2pPr marL="418201" indent="0">
              <a:buNone/>
              <a:defRPr sz="1829" b="1"/>
            </a:lvl2pPr>
            <a:lvl3pPr marL="836402" indent="0">
              <a:buNone/>
              <a:defRPr sz="1646" b="1"/>
            </a:lvl3pPr>
            <a:lvl4pPr marL="1254603" indent="0">
              <a:buNone/>
              <a:defRPr sz="1464" b="1"/>
            </a:lvl4pPr>
            <a:lvl5pPr marL="1672803" indent="0">
              <a:buNone/>
              <a:defRPr sz="1464" b="1"/>
            </a:lvl5pPr>
            <a:lvl6pPr marL="2091004" indent="0">
              <a:buNone/>
              <a:defRPr sz="1464" b="1"/>
            </a:lvl6pPr>
            <a:lvl7pPr marL="2509205" indent="0">
              <a:buNone/>
              <a:defRPr sz="1464" b="1"/>
            </a:lvl7pPr>
            <a:lvl8pPr marL="2927406" indent="0">
              <a:buNone/>
              <a:defRPr sz="1464" b="1"/>
            </a:lvl8pPr>
            <a:lvl9pPr marL="3345607" indent="0">
              <a:buNone/>
              <a:defRPr sz="1464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7BA152-9EDA-4028-9FB3-1B5DFCFAC5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327565" y="2505075"/>
            <a:ext cx="440594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FF0849-E536-4C9C-A18E-53D9F5C3EF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949440" y="1857375"/>
            <a:ext cx="4405948" cy="647700"/>
          </a:xfrm>
        </p:spPr>
        <p:txBody>
          <a:bodyPr anchor="b"/>
          <a:lstStyle>
            <a:lvl1pPr marL="0" indent="0">
              <a:buNone/>
              <a:defRPr sz="2195" b="1"/>
            </a:lvl1pPr>
            <a:lvl2pPr marL="418201" indent="0">
              <a:buNone/>
              <a:defRPr sz="1829" b="1"/>
            </a:lvl2pPr>
            <a:lvl3pPr marL="836402" indent="0">
              <a:buNone/>
              <a:defRPr sz="1646" b="1"/>
            </a:lvl3pPr>
            <a:lvl4pPr marL="1254603" indent="0">
              <a:buNone/>
              <a:defRPr sz="1464" b="1"/>
            </a:lvl4pPr>
            <a:lvl5pPr marL="1672803" indent="0">
              <a:buNone/>
              <a:defRPr sz="1464" b="1"/>
            </a:lvl5pPr>
            <a:lvl6pPr marL="2091004" indent="0">
              <a:buNone/>
              <a:defRPr sz="1464" b="1"/>
            </a:lvl6pPr>
            <a:lvl7pPr marL="2509205" indent="0">
              <a:buNone/>
              <a:defRPr sz="1464" b="1"/>
            </a:lvl7pPr>
            <a:lvl8pPr marL="2927406" indent="0">
              <a:buNone/>
              <a:defRPr sz="1464" b="1"/>
            </a:lvl8pPr>
            <a:lvl9pPr marL="3345607" indent="0">
              <a:buNone/>
              <a:defRPr sz="1464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BC04F7-725C-41F9-A8AE-514B613376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949442" y="2505075"/>
            <a:ext cx="440594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B873F2-787E-4D79-B474-995E13D0B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DE7A0-2A40-4843-A4BA-64BCA4242F6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AF102D7-3CF1-4506-A572-0F149F76C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0100239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034204-8D8F-4BBA-A894-01CA67052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DE7A0-2A40-4843-A4BA-64BCA4242F6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A279DC7-45CD-4962-BAF3-9EA0BFF1F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9705587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CA0034-A29B-41C8-8050-85AE27DBE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DE7A0-2A40-4843-A4BA-64BCA4242F6B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D41109-E4E8-4F1B-8F73-C7512A5AFE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1" t="11802" r="75174" b="3720"/>
          <a:stretch/>
        </p:blipFill>
        <p:spPr>
          <a:xfrm>
            <a:off x="3" y="0"/>
            <a:ext cx="2209799" cy="6858000"/>
          </a:xfrm>
          <a:prstGeom prst="rect">
            <a:avLst/>
          </a:prstGeom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B8D643E-9023-4501-A748-7AE3454331FD}"/>
              </a:ext>
            </a:extLst>
          </p:cNvPr>
          <p:cNvSpPr/>
          <p:nvPr userDrawn="1"/>
        </p:nvSpPr>
        <p:spPr>
          <a:xfrm>
            <a:off x="0" y="6647576"/>
            <a:ext cx="2209800" cy="210425"/>
          </a:xfrm>
          <a:prstGeom prst="rect">
            <a:avLst/>
          </a:prstGeom>
          <a:solidFill>
            <a:srgbClr val="003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6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2DFC1C-47D0-4238-9973-F9E27DC563D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06" y="5289193"/>
            <a:ext cx="1598591" cy="1147959"/>
          </a:xfrm>
          <a:prstGeom prst="rect">
            <a:avLst/>
          </a:prstGeom>
        </p:spPr>
      </p:pic>
      <p:cxnSp>
        <p:nvCxnSpPr>
          <p:cNvPr id="8" name="Straight Connector 22" title="&quot; &quot;">
            <a:extLst>
              <a:ext uri="{FF2B5EF4-FFF2-40B4-BE49-F238E27FC236}">
                <a16:creationId xmlns:a16="http://schemas.microsoft.com/office/drawing/2014/main" id="{D77F26A8-E80E-47FF-A4E8-5DC6A4DF9AED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3" y="6647575"/>
            <a:ext cx="2209799" cy="0"/>
          </a:xfrm>
          <a:prstGeom prst="line">
            <a:avLst/>
          </a:prstGeom>
          <a:ln w="38100">
            <a:solidFill>
              <a:srgbClr val="FFC600"/>
            </a:solidFill>
            <a:headEnd/>
            <a:tailE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37F793-1857-4684-9922-D6742A64826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413002" y="409575"/>
            <a:ext cx="9472613" cy="5689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4744962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CA0034-A29B-41C8-8050-85AE27DBE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DE7A0-2A40-4843-A4BA-64BCA4242F6B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D41109-E4E8-4F1B-8F73-C7512A5AFE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1" t="11802" r="75174" b="3720"/>
          <a:stretch/>
        </p:blipFill>
        <p:spPr>
          <a:xfrm>
            <a:off x="3" y="0"/>
            <a:ext cx="2209799" cy="6858000"/>
          </a:xfrm>
          <a:prstGeom prst="rect">
            <a:avLst/>
          </a:prstGeom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B8D643E-9023-4501-A748-7AE3454331FD}"/>
              </a:ext>
            </a:extLst>
          </p:cNvPr>
          <p:cNvSpPr/>
          <p:nvPr userDrawn="1"/>
        </p:nvSpPr>
        <p:spPr>
          <a:xfrm>
            <a:off x="0" y="6647576"/>
            <a:ext cx="2209800" cy="210425"/>
          </a:xfrm>
          <a:prstGeom prst="rect">
            <a:avLst/>
          </a:prstGeom>
          <a:solidFill>
            <a:srgbClr val="003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6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2DFC1C-47D0-4238-9973-F9E27DC563D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06" y="5289193"/>
            <a:ext cx="1598591" cy="1147959"/>
          </a:xfrm>
          <a:prstGeom prst="rect">
            <a:avLst/>
          </a:prstGeom>
        </p:spPr>
      </p:pic>
      <p:cxnSp>
        <p:nvCxnSpPr>
          <p:cNvPr id="8" name="Straight Connector 22" title="&quot; &quot;">
            <a:extLst>
              <a:ext uri="{FF2B5EF4-FFF2-40B4-BE49-F238E27FC236}">
                <a16:creationId xmlns:a16="http://schemas.microsoft.com/office/drawing/2014/main" id="{D77F26A8-E80E-47FF-A4E8-5DC6A4DF9AED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3" y="6647575"/>
            <a:ext cx="2209799" cy="0"/>
          </a:xfrm>
          <a:prstGeom prst="line">
            <a:avLst/>
          </a:prstGeom>
          <a:ln w="38100">
            <a:solidFill>
              <a:srgbClr val="FFC600"/>
            </a:solidFill>
            <a:headEnd/>
            <a:tailE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2744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6ABD5-C31F-46EC-9CD3-DED924A08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181600" cy="1108807"/>
          </a:xfrm>
        </p:spPr>
        <p:txBody>
          <a:bodyPr/>
          <a:lstStyle>
            <a:lvl1pPr>
              <a:defRPr b="1">
                <a:solidFill>
                  <a:srgbClr val="003087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CB133A63-C708-47BD-ACF4-8B6CB2BD3D06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838200" y="1473932"/>
            <a:ext cx="5181600" cy="408005"/>
          </a:xfrm>
        </p:spPr>
        <p:txBody>
          <a:bodyPr/>
          <a:lstStyle>
            <a:lvl1pPr marL="0" indent="0" algn="l">
              <a:buNone/>
              <a:defRPr sz="2400" b="1">
                <a:solidFill>
                  <a:srgbClr val="3F576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C7437-CEE2-4D3D-ABFF-BA414C961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02023"/>
            <a:ext cx="5181600" cy="39749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martArt Placeholder 5">
            <a:extLst>
              <a:ext uri="{FF2B5EF4-FFF2-40B4-BE49-F238E27FC236}">
                <a16:creationId xmlns:a16="http://schemas.microsoft.com/office/drawing/2014/main" id="{93B84CD7-E3DE-4EAD-B020-8FA723115259}"/>
              </a:ext>
            </a:extLst>
          </p:cNvPr>
          <p:cNvSpPr>
            <a:spLocks noGrp="1"/>
          </p:cNvSpPr>
          <p:nvPr>
            <p:ph type="dgm" sz="quarter" idx="14"/>
          </p:nvPr>
        </p:nvSpPr>
        <p:spPr>
          <a:xfrm>
            <a:off x="6191250" y="365124"/>
            <a:ext cx="5899150" cy="5811837"/>
          </a:xfrm>
        </p:spPr>
        <p:txBody>
          <a:bodyPr/>
          <a:lstStyle/>
          <a:p>
            <a:r>
              <a:rPr lang="en-US"/>
              <a:t>Click icon to add SmartArt graphic</a:t>
            </a:r>
          </a:p>
        </p:txBody>
      </p:sp>
      <p:sp>
        <p:nvSpPr>
          <p:cNvPr id="11" name="Pentagon 9" title="&quot;&quot;">
            <a:extLst>
              <a:ext uri="{FF2B5EF4-FFF2-40B4-BE49-F238E27FC236}">
                <a16:creationId xmlns:a16="http://schemas.microsoft.com/office/drawing/2014/main" id="{074A4DD4-1876-4878-9EFC-2A372FE3E4E6}"/>
              </a:ext>
            </a:extLst>
          </p:cNvPr>
          <p:cNvSpPr/>
          <p:nvPr/>
        </p:nvSpPr>
        <p:spPr>
          <a:xfrm>
            <a:off x="0" y="1493277"/>
            <a:ext cx="6191250" cy="140698"/>
          </a:xfrm>
          <a:prstGeom prst="homePlate">
            <a:avLst/>
          </a:prstGeom>
          <a:solidFill>
            <a:srgbClr val="FFC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061" tIns="43031" rIns="86061" bIns="430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59" b="1">
              <a:solidFill>
                <a:schemeClr val="tx1"/>
              </a:solidFill>
            </a:endParaRPr>
          </a:p>
        </p:txBody>
      </p:sp>
      <p:sp>
        <p:nvSpPr>
          <p:cNvPr id="7" name="Slide Number Placeholder 13">
            <a:extLst>
              <a:ext uri="{FF2B5EF4-FFF2-40B4-BE49-F238E27FC236}">
                <a16:creationId xmlns:a16="http://schemas.microsoft.com/office/drawing/2014/main" id="{AE5AD7DC-2ABA-6D85-3BBF-CFF87A716922}"/>
              </a:ext>
            </a:extLst>
          </p:cNvPr>
          <p:cNvSpPr txBox="1">
            <a:spLocks/>
          </p:cNvSpPr>
          <p:nvPr userDrawn="1"/>
        </p:nvSpPr>
        <p:spPr>
          <a:xfrm>
            <a:off x="11134725" y="6218590"/>
            <a:ext cx="4381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81B6698-EAFE-4EF4-8E59-4E345DB884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78094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22B5D5-FCFF-42FF-AE3D-76CF37FAAA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77892" y="2049462"/>
            <a:ext cx="3932237" cy="3811588"/>
          </a:xfrm>
        </p:spPr>
        <p:txBody>
          <a:bodyPr/>
          <a:lstStyle>
            <a:lvl1pPr marL="0" indent="0">
              <a:buNone/>
              <a:defRPr sz="1464"/>
            </a:lvl1pPr>
            <a:lvl2pPr marL="418201" indent="0">
              <a:buNone/>
              <a:defRPr sz="1281"/>
            </a:lvl2pPr>
            <a:lvl3pPr marL="836402" indent="0">
              <a:buNone/>
              <a:defRPr sz="1098"/>
            </a:lvl3pPr>
            <a:lvl4pPr marL="1254603" indent="0">
              <a:buNone/>
              <a:defRPr sz="915"/>
            </a:lvl4pPr>
            <a:lvl5pPr marL="1672803" indent="0">
              <a:buNone/>
              <a:defRPr sz="915"/>
            </a:lvl5pPr>
            <a:lvl6pPr marL="2091004" indent="0">
              <a:buNone/>
              <a:defRPr sz="915"/>
            </a:lvl6pPr>
            <a:lvl7pPr marL="2509205" indent="0">
              <a:buNone/>
              <a:defRPr sz="915"/>
            </a:lvl7pPr>
            <a:lvl8pPr marL="2927406" indent="0">
              <a:buNone/>
              <a:defRPr sz="915"/>
            </a:lvl8pPr>
            <a:lvl9pPr marL="3345607" indent="0">
              <a:buNone/>
              <a:defRPr sz="91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7AA98-2AF5-4BC2-9262-C4B6AFB911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1784" y="2049463"/>
            <a:ext cx="4932016" cy="3811588"/>
          </a:xfrm>
        </p:spPr>
        <p:txBody>
          <a:bodyPr/>
          <a:lstStyle>
            <a:lvl1pPr>
              <a:defRPr sz="2927"/>
            </a:lvl1pPr>
            <a:lvl2pPr>
              <a:defRPr sz="2561"/>
            </a:lvl2pPr>
            <a:lvl3pPr>
              <a:defRPr sz="2195"/>
            </a:lvl3pPr>
            <a:lvl4pPr>
              <a:defRPr sz="1829"/>
            </a:lvl4pPr>
            <a:lvl5pPr>
              <a:defRPr sz="1829"/>
            </a:lvl5pPr>
            <a:lvl6pPr>
              <a:defRPr sz="1829"/>
            </a:lvl6pPr>
            <a:lvl7pPr>
              <a:defRPr sz="1829"/>
            </a:lvl7pPr>
            <a:lvl8pPr>
              <a:defRPr sz="1829"/>
            </a:lvl8pPr>
            <a:lvl9pPr>
              <a:defRPr sz="182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C68D7E-257E-4871-AF53-6BBE721E8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DE7A0-2A40-4843-A4BA-64BCA4242F6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A0B201C-AA90-47D5-96C6-0D8499E36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8557939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34D9B1-AB0A-4034-96D1-1272B15D79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86000" y="1894114"/>
            <a:ext cx="4357396" cy="4325710"/>
          </a:xfrm>
        </p:spPr>
        <p:txBody>
          <a:bodyPr/>
          <a:lstStyle>
            <a:lvl1pPr marL="0" indent="0">
              <a:buNone/>
              <a:defRPr sz="1464"/>
            </a:lvl1pPr>
            <a:lvl2pPr marL="418201" indent="0">
              <a:buNone/>
              <a:defRPr sz="1281"/>
            </a:lvl2pPr>
            <a:lvl3pPr marL="836402" indent="0">
              <a:buNone/>
              <a:defRPr sz="1098"/>
            </a:lvl3pPr>
            <a:lvl4pPr marL="1254603" indent="0">
              <a:buNone/>
              <a:defRPr sz="915"/>
            </a:lvl4pPr>
            <a:lvl5pPr marL="1672803" indent="0">
              <a:buNone/>
              <a:defRPr sz="915"/>
            </a:lvl5pPr>
            <a:lvl6pPr marL="2091004" indent="0">
              <a:buNone/>
              <a:defRPr sz="915"/>
            </a:lvl6pPr>
            <a:lvl7pPr marL="2509205" indent="0">
              <a:buNone/>
              <a:defRPr sz="915"/>
            </a:lvl7pPr>
            <a:lvl8pPr marL="2927406" indent="0">
              <a:buNone/>
              <a:defRPr sz="915"/>
            </a:lvl8pPr>
            <a:lvl9pPr marL="3345607" indent="0">
              <a:buNone/>
              <a:defRPr sz="91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9CA2B5-7745-4EE4-AA6B-4C04515407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83355" y="1"/>
            <a:ext cx="5408646" cy="6858000"/>
          </a:xfrm>
        </p:spPr>
        <p:txBody>
          <a:bodyPr/>
          <a:lstStyle>
            <a:lvl1pPr marL="0" indent="0">
              <a:buNone/>
              <a:defRPr sz="2927"/>
            </a:lvl1pPr>
            <a:lvl2pPr marL="418201" indent="0">
              <a:buNone/>
              <a:defRPr sz="2561"/>
            </a:lvl2pPr>
            <a:lvl3pPr marL="836402" indent="0">
              <a:buNone/>
              <a:defRPr sz="2195"/>
            </a:lvl3pPr>
            <a:lvl4pPr marL="1254603" indent="0">
              <a:buNone/>
              <a:defRPr sz="1829"/>
            </a:lvl4pPr>
            <a:lvl5pPr marL="1672803" indent="0">
              <a:buNone/>
              <a:defRPr sz="1829"/>
            </a:lvl5pPr>
            <a:lvl6pPr marL="2091004" indent="0">
              <a:buNone/>
              <a:defRPr sz="1829"/>
            </a:lvl6pPr>
            <a:lvl7pPr marL="2509205" indent="0">
              <a:buNone/>
              <a:defRPr sz="1829"/>
            </a:lvl7pPr>
            <a:lvl8pPr marL="2927406" indent="0">
              <a:buNone/>
              <a:defRPr sz="1829"/>
            </a:lvl8pPr>
            <a:lvl9pPr marL="3345607" indent="0">
              <a:buNone/>
              <a:defRPr sz="1829"/>
            </a:lvl9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0E3C69-5B65-4D5C-9592-62EF77FDD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DE7A0-2A40-4843-A4BA-64BCA4242F6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BB432F0-4273-4145-92A4-EE447DB13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2" y="365126"/>
            <a:ext cx="4357397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1273700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D3D943-9064-4951-B936-9F56B4BCBC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C0C536-92FC-4E64-9194-22969EFD7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CB27D1-BF3D-4ED3-8A08-CC7E8DE90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DE7A0-2A40-4843-A4BA-64BCA4242F6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19A5C61-4DCC-422D-B66E-7FA5A8D32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9495831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1F0F69E-33C8-46AD-AFE8-E682F31FD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B042E3-8A59-4CF8-BACD-284F3D6047A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195" b="1">
                <a:solidFill>
                  <a:srgbClr val="3F5763"/>
                </a:solidFill>
              </a:defRPr>
            </a:lvl1pPr>
            <a:lvl2pPr marL="418201" indent="0">
              <a:buNone/>
              <a:defRPr sz="1829" b="1"/>
            </a:lvl2pPr>
            <a:lvl3pPr marL="836402" indent="0">
              <a:buNone/>
              <a:defRPr sz="1646" b="1"/>
            </a:lvl3pPr>
            <a:lvl4pPr marL="1254603" indent="0">
              <a:buNone/>
              <a:defRPr sz="1464" b="1"/>
            </a:lvl4pPr>
            <a:lvl5pPr marL="1672803" indent="0">
              <a:buNone/>
              <a:defRPr sz="1464" b="1"/>
            </a:lvl5pPr>
            <a:lvl6pPr marL="2091004" indent="0">
              <a:buNone/>
              <a:defRPr sz="1464" b="1"/>
            </a:lvl6pPr>
            <a:lvl7pPr marL="2509205" indent="0">
              <a:buNone/>
              <a:defRPr sz="1464" b="1"/>
            </a:lvl7pPr>
            <a:lvl8pPr marL="2927406" indent="0">
              <a:buNone/>
              <a:defRPr sz="1464" b="1"/>
            </a:lvl8pPr>
            <a:lvl9pPr marL="3345607" indent="0">
              <a:buNone/>
              <a:defRPr sz="1464" b="1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085664-0946-473B-868A-BEEF5B7049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B17778-023B-49CB-BE94-DEB9D1F32C95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195" b="1">
                <a:solidFill>
                  <a:srgbClr val="3F5763"/>
                </a:solidFill>
              </a:defRPr>
            </a:lvl1pPr>
            <a:lvl2pPr marL="418201" indent="0">
              <a:buNone/>
              <a:defRPr sz="1829" b="1"/>
            </a:lvl2pPr>
            <a:lvl3pPr marL="836402" indent="0">
              <a:buNone/>
              <a:defRPr sz="1646" b="1"/>
            </a:lvl3pPr>
            <a:lvl4pPr marL="1254603" indent="0">
              <a:buNone/>
              <a:defRPr sz="1464" b="1"/>
            </a:lvl4pPr>
            <a:lvl5pPr marL="1672803" indent="0">
              <a:buNone/>
              <a:defRPr sz="1464" b="1"/>
            </a:lvl5pPr>
            <a:lvl6pPr marL="2091004" indent="0">
              <a:buNone/>
              <a:defRPr sz="1464" b="1"/>
            </a:lvl6pPr>
            <a:lvl7pPr marL="2509205" indent="0">
              <a:buNone/>
              <a:defRPr sz="1464" b="1"/>
            </a:lvl7pPr>
            <a:lvl8pPr marL="2927406" indent="0">
              <a:buNone/>
              <a:defRPr sz="1464" b="1"/>
            </a:lvl8pPr>
            <a:lvl9pPr marL="3345607" indent="0">
              <a:buNone/>
              <a:defRPr sz="1464" b="1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2EBC45-D549-45B7-9284-C4D9BD44FB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FD8CA6-BCA5-4C41-AE0B-6F8E3F3EF0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05082F-CA85-447C-980B-AF8AD0CF4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9554CB-67B2-405D-AA12-5203EF6BE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131E7-C65A-4205-BD59-AD27FEB0E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6852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682CF4-D412-4779-B721-D677D66C3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131E7-C65A-4205-BD59-AD27FEB0E13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3E62DF9-FC82-4F23-899A-C9F89F88295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66750" y="742950"/>
            <a:ext cx="10858500" cy="53721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12573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SHS 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576194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B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37883" y="625852"/>
            <a:ext cx="10003615" cy="304623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sz="1829" kern="0" spc="137">
                <a:solidFill>
                  <a:schemeClr val="tx1"/>
                </a:solidFill>
                <a:latin typeface="+mj-lt"/>
                <a:ea typeface="Roboto Medium" panose="02000000000000000000" pitchFamily="2" charset="0"/>
              </a:defRPr>
            </a:lvl1pPr>
          </a:lstStyle>
          <a:p>
            <a:pPr lvl="0"/>
            <a:endParaRPr lang="id-ID"/>
          </a:p>
        </p:txBody>
      </p:sp>
      <p:sp>
        <p:nvSpPr>
          <p:cNvPr id="10" name="Rounded Rectangle 9"/>
          <p:cNvSpPr/>
          <p:nvPr userDrawn="1"/>
        </p:nvSpPr>
        <p:spPr>
          <a:xfrm>
            <a:off x="11515583" y="6303058"/>
            <a:ext cx="343044" cy="298739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364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236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71568" y="6257743"/>
            <a:ext cx="431079" cy="3890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15">
                <a:solidFill>
                  <a:schemeClr val="bg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defTabSz="836402">
              <a:defRPr/>
            </a:pPr>
            <a:fld id="{FCEE2C88-6C8F-484D-AF69-578F576B1F44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 defTabSz="836402"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279769" y="5785159"/>
            <a:ext cx="1378904" cy="23314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l" defTabSz="8364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15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HHSC IT – Governance</a:t>
            </a:r>
            <a:endParaRPr kumimoji="0" lang="id-ID" sz="915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Roboto Light" panose="02000000000000000000" pitchFamily="2" charset="0"/>
              <a:ea typeface="Roboto Light" panose="02000000000000000000" pitchFamily="2" charset="0"/>
              <a:cs typeface="+mn-cs"/>
            </a:endParaRP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650582" y="415428"/>
            <a:ext cx="9990916" cy="15317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1098" kern="0" spc="183">
                <a:solidFill>
                  <a:schemeClr val="tx1"/>
                </a:solidFill>
                <a:latin typeface="+mn-lt"/>
                <a:ea typeface="Roboto Light" panose="02000000000000000000" pitchFamily="2" charset="0"/>
              </a:defRPr>
            </a:lvl1pPr>
          </a:lstStyle>
          <a:p>
            <a:pPr lvl="0"/>
            <a:endParaRPr lang="id-ID"/>
          </a:p>
        </p:txBody>
      </p:sp>
      <p:sp>
        <p:nvSpPr>
          <p:cNvPr id="11" name="Rectangle 10"/>
          <p:cNvSpPr/>
          <p:nvPr userDrawn="1"/>
        </p:nvSpPr>
        <p:spPr>
          <a:xfrm>
            <a:off x="650581" y="1016000"/>
            <a:ext cx="639758" cy="4571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638" tIns="41819" rIns="83638" bIns="418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364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236" b="0" i="0" u="none" strike="noStrike" kern="1200" cap="none" spc="0" normalizeH="0" baseline="0" noProof="0">
              <a:ln>
                <a:noFill/>
              </a:ln>
              <a:solidFill>
                <a:srgbClr val="118CE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A1F293F-98CC-4E85-9551-0B61EF6F647E}"/>
              </a:ext>
            </a:extLst>
          </p:cNvPr>
          <p:cNvSpPr/>
          <p:nvPr userDrawn="1"/>
        </p:nvSpPr>
        <p:spPr>
          <a:xfrm>
            <a:off x="637883" y="987721"/>
            <a:ext cx="10833531" cy="18288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364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46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7FBBD937-0AC2-4BEC-9776-575CB2AD278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969949" y="6329174"/>
            <a:ext cx="8194955" cy="246221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915" kern="0" spc="137">
                <a:solidFill>
                  <a:schemeClr val="bg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endParaRPr lang="id-ID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2CD1DC6-62AA-4CE0-8D7D-890C695D336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0877" y="1371600"/>
            <a:ext cx="10820537" cy="45815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46">
                <a:solidFill>
                  <a:schemeClr val="tx1"/>
                </a:solidFill>
              </a:defRPr>
            </a:lvl1pPr>
            <a:lvl2pPr marL="627270" indent="-209090">
              <a:buFont typeface="Courier New" panose="02070309020205020404" pitchFamily="49" charset="0"/>
              <a:buChar char="o"/>
              <a:defRPr sz="1464">
                <a:solidFill>
                  <a:schemeClr val="tx1"/>
                </a:solidFill>
              </a:defRPr>
            </a:lvl2pPr>
            <a:lvl3pPr marL="1045449" indent="-209090">
              <a:buFont typeface="Wingdings" panose="05000000000000000000" pitchFamily="2" charset="2"/>
              <a:buChar char="§"/>
              <a:defRPr sz="1281">
                <a:solidFill>
                  <a:schemeClr val="tx1"/>
                </a:solidFill>
              </a:defRPr>
            </a:lvl3pPr>
            <a:lvl4pPr marL="1463630" indent="-209090">
              <a:buFont typeface="Wingdings" panose="05000000000000000000" pitchFamily="2" charset="2"/>
              <a:buChar char="q"/>
              <a:defRPr sz="1098">
                <a:solidFill>
                  <a:schemeClr val="tx1"/>
                </a:solidFill>
              </a:defRPr>
            </a:lvl4pPr>
            <a:lvl5pPr marL="1881810" indent="-209090">
              <a:buFont typeface="Wingdings" panose="05000000000000000000" pitchFamily="2" charset="2"/>
              <a:buChar char="v"/>
              <a:defRPr sz="1098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BB3E648-1FF3-4F4E-B0C3-FB07A80F69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" t="7275" r="72806" b="65068"/>
          <a:stretch/>
        </p:blipFill>
        <p:spPr>
          <a:xfrm flipH="1" flipV="1">
            <a:off x="10641499" y="1"/>
            <a:ext cx="1550503" cy="802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62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 type="title">
  <p:cSld name="1_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3"/>
          <p:cNvSpPr txBox="1">
            <a:spLocks noGrp="1"/>
          </p:cNvSpPr>
          <p:nvPr>
            <p:ph type="ctrTitle"/>
          </p:nvPr>
        </p:nvSpPr>
        <p:spPr>
          <a:xfrm>
            <a:off x="1557867" y="2980946"/>
            <a:ext cx="9144000" cy="2023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Rockwell"/>
              <a:buNone/>
              <a:defRPr sz="6403" b="1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3"/>
          <p:cNvSpPr txBox="1">
            <a:spLocks noGrp="1"/>
          </p:cNvSpPr>
          <p:nvPr>
            <p:ph type="subTitle" idx="1"/>
          </p:nvPr>
        </p:nvSpPr>
        <p:spPr>
          <a:xfrm>
            <a:off x="1557867" y="5068961"/>
            <a:ext cx="9144000" cy="1095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915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293" b="1">
                <a:solidFill>
                  <a:schemeClr val="dk2"/>
                </a:solidFill>
              </a:defRPr>
            </a:lvl1pPr>
            <a:lvl2pPr lvl="1" algn="ctr">
              <a:lnSpc>
                <a:spcPct val="90000"/>
              </a:lnSpc>
              <a:spcBef>
                <a:spcPts val="457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1829"/>
            </a:lvl2pPr>
            <a:lvl3pPr lvl="2" algn="ctr">
              <a:lnSpc>
                <a:spcPct val="90000"/>
              </a:lnSpc>
              <a:spcBef>
                <a:spcPts val="457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646"/>
            </a:lvl3pPr>
            <a:lvl4pPr lvl="3" algn="ctr">
              <a:lnSpc>
                <a:spcPct val="90000"/>
              </a:lnSpc>
              <a:spcBef>
                <a:spcPts val="457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464"/>
            </a:lvl4pPr>
            <a:lvl5pPr lvl="4" algn="ctr">
              <a:lnSpc>
                <a:spcPct val="90000"/>
              </a:lnSpc>
              <a:spcBef>
                <a:spcPts val="457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464"/>
            </a:lvl5pPr>
            <a:lvl6pPr lvl="5" algn="ctr">
              <a:lnSpc>
                <a:spcPct val="90000"/>
              </a:lnSpc>
              <a:spcBef>
                <a:spcPts val="45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64"/>
            </a:lvl6pPr>
            <a:lvl7pPr lvl="6" algn="ctr">
              <a:lnSpc>
                <a:spcPct val="90000"/>
              </a:lnSpc>
              <a:spcBef>
                <a:spcPts val="45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64"/>
            </a:lvl7pPr>
            <a:lvl8pPr lvl="7" algn="ctr">
              <a:lnSpc>
                <a:spcPct val="90000"/>
              </a:lnSpc>
              <a:spcBef>
                <a:spcPts val="45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64"/>
            </a:lvl8pPr>
            <a:lvl9pPr lvl="8" algn="ctr">
              <a:lnSpc>
                <a:spcPct val="90000"/>
              </a:lnSpc>
              <a:spcBef>
                <a:spcPts val="45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64"/>
            </a:lvl9pPr>
          </a:lstStyle>
          <a:p>
            <a:endParaRPr/>
          </a:p>
        </p:txBody>
      </p:sp>
      <p:sp>
        <p:nvSpPr>
          <p:cNvPr id="18" name="Google Shape;18;p13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3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3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732" b="0" i="0" u="none" strike="noStrike" cap="none">
                <a:solidFill>
                  <a:srgbClr val="1A568E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732" b="0" i="0" u="none" strike="noStrike" cap="none">
                <a:solidFill>
                  <a:srgbClr val="1A568E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732" b="0" i="0" u="none" strike="noStrike" cap="none">
                <a:solidFill>
                  <a:srgbClr val="1A568E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732" b="0" i="0" u="none" strike="noStrike" cap="none">
                <a:solidFill>
                  <a:srgbClr val="1A568E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732" b="0" i="0" u="none" strike="noStrike" cap="none">
                <a:solidFill>
                  <a:srgbClr val="1A568E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732" b="0" i="0" u="none" strike="noStrike" cap="none">
                <a:solidFill>
                  <a:srgbClr val="1A568E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732" b="0" i="0" u="none" strike="noStrike" cap="none">
                <a:solidFill>
                  <a:srgbClr val="1A568E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732" b="0" i="0" u="none" strike="noStrike" cap="none">
                <a:solidFill>
                  <a:srgbClr val="1A568E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732" b="0" i="0" u="none" strike="noStrike" cap="none">
                <a:solidFill>
                  <a:srgbClr val="1A568E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1" name="Google Shape;21;p13"/>
          <p:cNvCxnSpPr/>
          <p:nvPr/>
        </p:nvCxnSpPr>
        <p:spPr>
          <a:xfrm>
            <a:off x="1557867" y="5035539"/>
            <a:ext cx="9144000" cy="2238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58958840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2"/>
          <p:cNvSpPr txBox="1">
            <a:spLocks noGrp="1"/>
          </p:cNvSpPr>
          <p:nvPr>
            <p:ph type="title"/>
          </p:nvPr>
        </p:nvSpPr>
        <p:spPr>
          <a:xfrm>
            <a:off x="2965344" y="613102"/>
            <a:ext cx="8388457" cy="7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Rockwell"/>
              <a:buNone/>
              <a:defRPr sz="4574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32"/>
          <p:cNvSpPr txBox="1">
            <a:spLocks noGrp="1"/>
          </p:cNvSpPr>
          <p:nvPr>
            <p:ph type="body" idx="1"/>
          </p:nvPr>
        </p:nvSpPr>
        <p:spPr>
          <a:xfrm>
            <a:off x="2995047" y="1868493"/>
            <a:ext cx="838975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18201" lvl="0" indent="-348501" algn="l">
              <a:lnSpc>
                <a:spcPct val="90000"/>
              </a:lnSpc>
              <a:spcBef>
                <a:spcPts val="915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ckwell"/>
              <a:buAutoNum type="arabicPeriod"/>
              <a:defRPr sz="2195"/>
            </a:lvl1pPr>
            <a:lvl2pPr marL="836402" lvl="1" indent="-348501" algn="l">
              <a:lnSpc>
                <a:spcPct val="90000"/>
              </a:lnSpc>
              <a:spcBef>
                <a:spcPts val="457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ckwell"/>
              <a:buAutoNum type="alphaLcPeriod"/>
              <a:defRPr sz="2195"/>
            </a:lvl2pPr>
            <a:lvl3pPr marL="1254603" lvl="2" indent="-348501" algn="l">
              <a:lnSpc>
                <a:spcPct val="90000"/>
              </a:lnSpc>
              <a:spcBef>
                <a:spcPts val="457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ckwell"/>
              <a:buAutoNum type="romanLcPeriod"/>
              <a:defRPr sz="2195"/>
            </a:lvl3pPr>
            <a:lvl4pPr marL="1672803" lvl="3" indent="-348501" algn="l">
              <a:lnSpc>
                <a:spcPct val="90000"/>
              </a:lnSpc>
              <a:spcBef>
                <a:spcPts val="457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ckwell"/>
              <a:buAutoNum type="arabicPeriod"/>
              <a:defRPr sz="2195"/>
            </a:lvl4pPr>
            <a:lvl5pPr marL="2091004" lvl="4" indent="-348501" algn="l">
              <a:lnSpc>
                <a:spcPct val="90000"/>
              </a:lnSpc>
              <a:spcBef>
                <a:spcPts val="457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ckwell"/>
              <a:buAutoNum type="arabicPeriod"/>
              <a:defRPr sz="2195"/>
            </a:lvl5pPr>
            <a:lvl6pPr marL="2509205" lvl="5" indent="-313651" algn="l">
              <a:lnSpc>
                <a:spcPct val="90000"/>
              </a:lnSpc>
              <a:spcBef>
                <a:spcPts val="45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927406" lvl="6" indent="-313651" algn="l">
              <a:lnSpc>
                <a:spcPct val="90000"/>
              </a:lnSpc>
              <a:spcBef>
                <a:spcPts val="45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345607" lvl="7" indent="-313651" algn="l">
              <a:lnSpc>
                <a:spcPct val="90000"/>
              </a:lnSpc>
              <a:spcBef>
                <a:spcPts val="45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763808" lvl="8" indent="-313651" algn="l">
              <a:lnSpc>
                <a:spcPct val="90000"/>
              </a:lnSpc>
              <a:spcBef>
                <a:spcPts val="45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32"/>
          <p:cNvSpPr txBox="1">
            <a:spLocks noGrp="1"/>
          </p:cNvSpPr>
          <p:nvPr>
            <p:ph type="dt" idx="10"/>
          </p:nvPr>
        </p:nvSpPr>
        <p:spPr>
          <a:xfrm>
            <a:off x="2995044" y="6356355"/>
            <a:ext cx="138713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2"/>
          <p:cNvSpPr txBox="1">
            <a:spLocks noGrp="1"/>
          </p:cNvSpPr>
          <p:nvPr>
            <p:ph type="ftr" idx="11"/>
          </p:nvPr>
        </p:nvSpPr>
        <p:spPr>
          <a:xfrm>
            <a:off x="4486015" y="6356355"/>
            <a:ext cx="579110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2"/>
          <p:cNvSpPr txBox="1">
            <a:spLocks noGrp="1"/>
          </p:cNvSpPr>
          <p:nvPr>
            <p:ph type="sldNum" idx="12"/>
          </p:nvPr>
        </p:nvSpPr>
        <p:spPr>
          <a:xfrm>
            <a:off x="10380955" y="6356355"/>
            <a:ext cx="97284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732" b="0" i="0" u="none" strike="noStrike" cap="none">
                <a:solidFill>
                  <a:srgbClr val="1A568E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732" b="0" i="0" u="none" strike="noStrike" cap="none">
                <a:solidFill>
                  <a:srgbClr val="1A568E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732" b="0" i="0" u="none" strike="noStrike" cap="none">
                <a:solidFill>
                  <a:srgbClr val="1A568E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732" b="0" i="0" u="none" strike="noStrike" cap="none">
                <a:solidFill>
                  <a:srgbClr val="1A568E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732" b="0" i="0" u="none" strike="noStrike" cap="none">
                <a:solidFill>
                  <a:srgbClr val="1A568E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732" b="0" i="0" u="none" strike="noStrike" cap="none">
                <a:solidFill>
                  <a:srgbClr val="1A568E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732" b="0" i="0" u="none" strike="noStrike" cap="none">
                <a:solidFill>
                  <a:srgbClr val="1A568E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732" b="0" i="0" u="none" strike="noStrike" cap="none">
                <a:solidFill>
                  <a:srgbClr val="1A568E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732" b="0" i="0" u="none" strike="noStrike" cap="none">
                <a:solidFill>
                  <a:srgbClr val="1A568E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2" name="Google Shape;72;p32"/>
          <p:cNvCxnSpPr/>
          <p:nvPr/>
        </p:nvCxnSpPr>
        <p:spPr>
          <a:xfrm rot="10800000" flipH="1">
            <a:off x="2965344" y="1385290"/>
            <a:ext cx="8388457" cy="5475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71498536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y B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37883" y="625852"/>
            <a:ext cx="10003615" cy="304623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sz="1829" kern="0" spc="137">
                <a:solidFill>
                  <a:schemeClr val="tx1"/>
                </a:solidFill>
                <a:latin typeface="+mj-lt"/>
                <a:ea typeface="Roboto Medium" panose="02000000000000000000" pitchFamily="2" charset="0"/>
              </a:defRPr>
            </a:lvl1pPr>
          </a:lstStyle>
          <a:p>
            <a:pPr lvl="0"/>
            <a:endParaRPr lang="id-ID"/>
          </a:p>
        </p:txBody>
      </p:sp>
      <p:sp>
        <p:nvSpPr>
          <p:cNvPr id="10" name="Rounded Rectangle 9"/>
          <p:cNvSpPr/>
          <p:nvPr userDrawn="1"/>
        </p:nvSpPr>
        <p:spPr>
          <a:xfrm>
            <a:off x="11515583" y="6303058"/>
            <a:ext cx="343044" cy="298739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364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236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71568" y="6257743"/>
            <a:ext cx="431079" cy="3890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15">
                <a:solidFill>
                  <a:schemeClr val="bg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>
              <a:defRPr/>
            </a:pPr>
            <a:fld id="{FCEE2C88-6C8F-484D-AF69-578F576B1F44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279769" y="6335714"/>
            <a:ext cx="1378904" cy="23314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l" defTabSz="8364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15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HHSC IT – Governance</a:t>
            </a:r>
            <a:endParaRPr kumimoji="0" lang="id-ID" sz="915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Roboto Light" panose="02000000000000000000" pitchFamily="2" charset="0"/>
              <a:ea typeface="Roboto Light" panose="02000000000000000000" pitchFamily="2" charset="0"/>
              <a:cs typeface="+mn-cs"/>
            </a:endParaRP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650582" y="415428"/>
            <a:ext cx="9990916" cy="15317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1098" kern="0" spc="183">
                <a:solidFill>
                  <a:schemeClr val="tx1"/>
                </a:solidFill>
                <a:latin typeface="+mn-lt"/>
                <a:ea typeface="Roboto Light" panose="02000000000000000000" pitchFamily="2" charset="0"/>
              </a:defRPr>
            </a:lvl1pPr>
          </a:lstStyle>
          <a:p>
            <a:pPr lvl="0"/>
            <a:endParaRPr lang="id-ID"/>
          </a:p>
        </p:txBody>
      </p:sp>
      <p:sp>
        <p:nvSpPr>
          <p:cNvPr id="11" name="Rectangle 10"/>
          <p:cNvSpPr/>
          <p:nvPr userDrawn="1"/>
        </p:nvSpPr>
        <p:spPr>
          <a:xfrm>
            <a:off x="650581" y="1016000"/>
            <a:ext cx="639758" cy="4571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638" tIns="41819" rIns="83638" bIns="418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364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236" b="0" i="0" u="none" strike="noStrike" kern="1200" cap="none" spc="0" normalizeH="0" baseline="0" noProof="0">
              <a:ln>
                <a:noFill/>
              </a:ln>
              <a:solidFill>
                <a:srgbClr val="118CE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A1F293F-98CC-4E85-9551-0B61EF6F647E}"/>
              </a:ext>
            </a:extLst>
          </p:cNvPr>
          <p:cNvSpPr/>
          <p:nvPr userDrawn="1"/>
        </p:nvSpPr>
        <p:spPr>
          <a:xfrm>
            <a:off x="637883" y="987721"/>
            <a:ext cx="10833531" cy="18288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364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46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7FBBD937-0AC2-4BEC-9776-575CB2AD278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969949" y="6329174"/>
            <a:ext cx="8194955" cy="246221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915" kern="0" spc="137">
                <a:solidFill>
                  <a:schemeClr val="bg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endParaRPr lang="id-ID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2CD1DC6-62AA-4CE0-8D7D-890C695D336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0877" y="1371600"/>
            <a:ext cx="10820537" cy="45815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46">
                <a:solidFill>
                  <a:schemeClr val="tx1"/>
                </a:solidFill>
              </a:defRPr>
            </a:lvl1pPr>
            <a:lvl2pPr marL="627270" indent="-209090">
              <a:buFont typeface="Courier New" panose="02070309020205020404" pitchFamily="49" charset="0"/>
              <a:buChar char="o"/>
              <a:defRPr sz="1464">
                <a:solidFill>
                  <a:schemeClr val="tx1"/>
                </a:solidFill>
              </a:defRPr>
            </a:lvl2pPr>
            <a:lvl3pPr marL="1045449" indent="-209090">
              <a:buFont typeface="Wingdings" panose="05000000000000000000" pitchFamily="2" charset="2"/>
              <a:buChar char="§"/>
              <a:defRPr sz="1281">
                <a:solidFill>
                  <a:schemeClr val="tx1"/>
                </a:solidFill>
              </a:defRPr>
            </a:lvl3pPr>
            <a:lvl4pPr marL="1463630" indent="-209090">
              <a:buFont typeface="Wingdings" panose="05000000000000000000" pitchFamily="2" charset="2"/>
              <a:buChar char="q"/>
              <a:defRPr sz="1098">
                <a:solidFill>
                  <a:schemeClr val="tx1"/>
                </a:solidFill>
              </a:defRPr>
            </a:lvl4pPr>
            <a:lvl5pPr marL="1881810" indent="-209090">
              <a:buFont typeface="Wingdings" panose="05000000000000000000" pitchFamily="2" charset="2"/>
              <a:buChar char="v"/>
              <a:defRPr sz="1098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BB3E648-1FF3-4F4E-B0C3-FB07A80F69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" t="7275" r="72806" b="65068"/>
          <a:stretch/>
        </p:blipFill>
        <p:spPr>
          <a:xfrm flipH="1" flipV="1">
            <a:off x="10641499" y="1"/>
            <a:ext cx="1550503" cy="802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563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1F0F69E-33C8-46AD-AFE8-E682F31FD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B042E3-8A59-4CF8-BACD-284F3D6047A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3F576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085664-0946-473B-868A-BEEF5B7049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B17778-023B-49CB-BE94-DEB9D1F32C95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3F576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2EBC45-D549-45B7-9284-C4D9BD44FB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Pentagon 9" title="&quot;&quot;">
            <a:extLst>
              <a:ext uri="{FF2B5EF4-FFF2-40B4-BE49-F238E27FC236}">
                <a16:creationId xmlns:a16="http://schemas.microsoft.com/office/drawing/2014/main" id="{227EE276-2340-47AD-808D-8111F32104A8}"/>
              </a:ext>
            </a:extLst>
          </p:cNvPr>
          <p:cNvSpPr/>
          <p:nvPr/>
        </p:nvSpPr>
        <p:spPr>
          <a:xfrm>
            <a:off x="0" y="1633333"/>
            <a:ext cx="6581872" cy="140698"/>
          </a:xfrm>
          <a:prstGeom prst="homePlate">
            <a:avLst/>
          </a:prstGeom>
          <a:solidFill>
            <a:srgbClr val="FFC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061" tIns="43031" rIns="86061" bIns="430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59" b="1">
              <a:solidFill>
                <a:schemeClr val="tx1"/>
              </a:solidFill>
            </a:endParaRPr>
          </a:p>
        </p:txBody>
      </p:sp>
      <p:sp>
        <p:nvSpPr>
          <p:cNvPr id="18" name="Slide Number Placeholder 13">
            <a:extLst>
              <a:ext uri="{FF2B5EF4-FFF2-40B4-BE49-F238E27FC236}">
                <a16:creationId xmlns:a16="http://schemas.microsoft.com/office/drawing/2014/main" id="{91C180D1-DDD5-0C4B-3EA4-96248C44B5CC}"/>
              </a:ext>
            </a:extLst>
          </p:cNvPr>
          <p:cNvSpPr txBox="1">
            <a:spLocks/>
          </p:cNvSpPr>
          <p:nvPr userDrawn="1"/>
        </p:nvSpPr>
        <p:spPr>
          <a:xfrm>
            <a:off x="11134725" y="6218590"/>
            <a:ext cx="4381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81B6698-EAFE-4EF4-8E59-4E345DB884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35116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and Sideb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57200" y="182880"/>
            <a:ext cx="8869680" cy="1188720"/>
          </a:xfrm>
          <a:ln>
            <a:noFill/>
          </a:ln>
        </p:spPr>
        <p:txBody>
          <a:bodyPr lIns="0" tIns="0" rIns="0" bIns="0" anchor="b" anchorCtr="0">
            <a:noAutofit/>
          </a:bodyPr>
          <a:lstStyle>
            <a:lvl1pPr>
              <a:defRPr sz="3293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00EBDE14-9207-4782-A559-66E7A706991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7200" y="1737360"/>
            <a:ext cx="8321040" cy="4389120"/>
          </a:xfrm>
          <a:noFill/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7591CBD-CC1F-47B5-8597-1101984C0EC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961120" y="1737360"/>
            <a:ext cx="2743200" cy="4389120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">
            <a:extLst>
              <a:ext uri="{FF2B5EF4-FFF2-40B4-BE49-F238E27FC236}">
                <a16:creationId xmlns:a16="http://schemas.microsoft.com/office/drawing/2014/main" id="{84F9BE0B-9E7C-40B2-BE7C-5CCBBB840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37846" y="6308612"/>
            <a:ext cx="6716309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Executive Steering Committee CONFIDENTIAL – Procurement Sensitive Information</a:t>
            </a:r>
          </a:p>
        </p:txBody>
      </p:sp>
      <p:sp>
        <p:nvSpPr>
          <p:cNvPr id="10" name="Slide Number Placeholder">
            <a:extLst>
              <a:ext uri="{FF2B5EF4-FFF2-40B4-BE49-F238E27FC236}">
                <a16:creationId xmlns:a16="http://schemas.microsoft.com/office/drawing/2014/main" id="{A2AAF315-1A7B-41F2-BE9D-C8A320147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0400" y="6308611"/>
            <a:ext cx="914400" cy="365125"/>
          </a:xfrm>
          <a:prstGeom prst="rect">
            <a:avLst/>
          </a:prstGeom>
        </p:spPr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Date Placeholder">
            <a:extLst>
              <a:ext uri="{FF2B5EF4-FFF2-40B4-BE49-F238E27FC236}">
                <a16:creationId xmlns:a16="http://schemas.microsoft.com/office/drawing/2014/main" id="{3553AD43-1A1D-4D21-927C-354487F2F0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2" y="6308612"/>
            <a:ext cx="1729047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022151"/>
                </a:solidFill>
              </a:defRPr>
            </a:lvl1pPr>
          </a:lstStyle>
          <a:p>
            <a:r>
              <a:rPr lang="en-US"/>
              <a:t>10/26/2022</a:t>
            </a:r>
          </a:p>
        </p:txBody>
      </p:sp>
    </p:spTree>
    <p:extLst>
      <p:ext uri="{BB962C8B-B14F-4D97-AF65-F5344CB8AC3E}">
        <p14:creationId xmlns:p14="http://schemas.microsoft.com/office/powerpoint/2010/main" val="340307338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2E6471D-0438-46C6-96EF-E1DD0D2D08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94580-8340-447D-8BDD-4BD249A663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29464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05863" y="1825625"/>
            <a:ext cx="4344072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09728" y="1825625"/>
            <a:ext cx="4344072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2610F3A9-70D2-475C-B2B0-525FE70AA8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79A8B-5DA4-4BEB-877A-88DC9F1A25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59790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27564" y="1857375"/>
            <a:ext cx="4405946" cy="647700"/>
          </a:xfrm>
        </p:spPr>
        <p:txBody>
          <a:bodyPr anchor="b"/>
          <a:lstStyle>
            <a:lvl1pPr marL="0" indent="0">
              <a:buNone/>
              <a:defRPr sz="2195" b="1"/>
            </a:lvl1pPr>
            <a:lvl2pPr marL="418201" indent="0">
              <a:buNone/>
              <a:defRPr sz="1829" b="1"/>
            </a:lvl2pPr>
            <a:lvl3pPr marL="836402" indent="0">
              <a:buNone/>
              <a:defRPr sz="1646" b="1"/>
            </a:lvl3pPr>
            <a:lvl4pPr marL="1254603" indent="0">
              <a:buNone/>
              <a:defRPr sz="1464" b="1"/>
            </a:lvl4pPr>
            <a:lvl5pPr marL="1672803" indent="0">
              <a:buNone/>
              <a:defRPr sz="1464" b="1"/>
            </a:lvl5pPr>
            <a:lvl6pPr marL="2091004" indent="0">
              <a:buNone/>
              <a:defRPr sz="1464" b="1"/>
            </a:lvl6pPr>
            <a:lvl7pPr marL="2509205" indent="0">
              <a:buNone/>
              <a:defRPr sz="1464" b="1"/>
            </a:lvl7pPr>
            <a:lvl8pPr marL="2927406" indent="0">
              <a:buNone/>
              <a:defRPr sz="1464" b="1"/>
            </a:lvl8pPr>
            <a:lvl9pPr marL="3345607" indent="0">
              <a:buNone/>
              <a:defRPr sz="1464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7565" y="2505075"/>
            <a:ext cx="440594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49440" y="1857375"/>
            <a:ext cx="4405948" cy="647700"/>
          </a:xfrm>
        </p:spPr>
        <p:txBody>
          <a:bodyPr anchor="b"/>
          <a:lstStyle>
            <a:lvl1pPr marL="0" indent="0">
              <a:buNone/>
              <a:defRPr sz="2195" b="1"/>
            </a:lvl1pPr>
            <a:lvl2pPr marL="418201" indent="0">
              <a:buNone/>
              <a:defRPr sz="1829" b="1"/>
            </a:lvl2pPr>
            <a:lvl3pPr marL="836402" indent="0">
              <a:buNone/>
              <a:defRPr sz="1646" b="1"/>
            </a:lvl3pPr>
            <a:lvl4pPr marL="1254603" indent="0">
              <a:buNone/>
              <a:defRPr sz="1464" b="1"/>
            </a:lvl4pPr>
            <a:lvl5pPr marL="1672803" indent="0">
              <a:buNone/>
              <a:defRPr sz="1464" b="1"/>
            </a:lvl5pPr>
            <a:lvl6pPr marL="2091004" indent="0">
              <a:buNone/>
              <a:defRPr sz="1464" b="1"/>
            </a:lvl6pPr>
            <a:lvl7pPr marL="2509205" indent="0">
              <a:buNone/>
              <a:defRPr sz="1464" b="1"/>
            </a:lvl7pPr>
            <a:lvl8pPr marL="2927406" indent="0">
              <a:buNone/>
              <a:defRPr sz="1464" b="1"/>
            </a:lvl8pPr>
            <a:lvl9pPr marL="3345607" indent="0">
              <a:buNone/>
              <a:defRPr sz="1464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49442" y="2505075"/>
            <a:ext cx="440594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13">
            <a:extLst>
              <a:ext uri="{FF2B5EF4-FFF2-40B4-BE49-F238E27FC236}">
                <a16:creationId xmlns:a16="http://schemas.microsoft.com/office/drawing/2014/main" id="{B4DA642B-8339-4E37-8192-7C72A71A17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75EB8-229F-4BCB-9FF7-DF35610000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05248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13">
            <a:extLst>
              <a:ext uri="{FF2B5EF4-FFF2-40B4-BE49-F238E27FC236}">
                <a16:creationId xmlns:a16="http://schemas.microsoft.com/office/drawing/2014/main" id="{EA75CCB0-52C8-445B-81AA-D6183B09F6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F9B81-9B7F-4A2C-8A76-B34433FB4E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94495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>
            <a:extLst>
              <a:ext uri="{FF2B5EF4-FFF2-40B4-BE49-F238E27FC236}">
                <a16:creationId xmlns:a16="http://schemas.microsoft.com/office/drawing/2014/main" id="{06038626-0691-423A-84BB-CDAD1CA4276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1" t="11803" r="75174" b="3720"/>
          <a:stretch>
            <a:fillRect/>
          </a:stretch>
        </p:blipFill>
        <p:spPr bwMode="auto">
          <a:xfrm>
            <a:off x="0" y="0"/>
            <a:ext cx="2209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C121CF4-80E8-4E8A-9A83-1ED772275CC4}"/>
              </a:ext>
            </a:extLst>
          </p:cNvPr>
          <p:cNvSpPr/>
          <p:nvPr userDrawn="1"/>
        </p:nvSpPr>
        <p:spPr>
          <a:xfrm>
            <a:off x="0" y="6646864"/>
            <a:ext cx="2209800" cy="211137"/>
          </a:xfrm>
          <a:prstGeom prst="rect">
            <a:avLst/>
          </a:prstGeom>
          <a:solidFill>
            <a:srgbClr val="003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46"/>
          </a:p>
        </p:txBody>
      </p:sp>
      <p:pic>
        <p:nvPicPr>
          <p:cNvPr id="6" name="Picture 14">
            <a:extLst>
              <a:ext uri="{FF2B5EF4-FFF2-40B4-BE49-F238E27FC236}">
                <a16:creationId xmlns:a16="http://schemas.microsoft.com/office/drawing/2014/main" id="{DF6CF4FA-5F39-4C34-9B81-529BDBDC426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90" y="5289551"/>
            <a:ext cx="1597025" cy="114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22" title="&quot; &quot;">
            <a:extLst>
              <a:ext uri="{FF2B5EF4-FFF2-40B4-BE49-F238E27FC236}">
                <a16:creationId xmlns:a16="http://schemas.microsoft.com/office/drawing/2014/main" id="{4947D19D-F7A4-4E42-A0CA-1FC1020F8C37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0" y="6646863"/>
            <a:ext cx="2209800" cy="0"/>
          </a:xfrm>
          <a:prstGeom prst="line">
            <a:avLst/>
          </a:prstGeom>
          <a:ln w="38100">
            <a:solidFill>
              <a:srgbClr val="FFC600"/>
            </a:solidFill>
            <a:headEnd/>
            <a:tailE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413002" y="409575"/>
            <a:ext cx="9472613" cy="5689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E1BD5006-182D-4635-B54A-A1CB4D89459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52AA7-8A43-45CA-881B-FEB2D3FD01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2193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>
            <a:extLst>
              <a:ext uri="{FF2B5EF4-FFF2-40B4-BE49-F238E27FC236}">
                <a16:creationId xmlns:a16="http://schemas.microsoft.com/office/drawing/2014/main" id="{1AE27E91-90C6-49D6-98EF-D51C60B4A1F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1" t="11803" r="75174" b="3720"/>
          <a:stretch>
            <a:fillRect/>
          </a:stretch>
        </p:blipFill>
        <p:spPr bwMode="auto">
          <a:xfrm>
            <a:off x="0" y="0"/>
            <a:ext cx="2209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8CC68D3-7E05-4EC9-BFB6-C537A2A22886}"/>
              </a:ext>
            </a:extLst>
          </p:cNvPr>
          <p:cNvSpPr/>
          <p:nvPr userDrawn="1"/>
        </p:nvSpPr>
        <p:spPr>
          <a:xfrm>
            <a:off x="0" y="6646864"/>
            <a:ext cx="2209800" cy="211137"/>
          </a:xfrm>
          <a:prstGeom prst="rect">
            <a:avLst/>
          </a:prstGeom>
          <a:solidFill>
            <a:srgbClr val="003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46"/>
          </a:p>
        </p:txBody>
      </p:sp>
      <p:pic>
        <p:nvPicPr>
          <p:cNvPr id="4" name="Picture 14">
            <a:extLst>
              <a:ext uri="{FF2B5EF4-FFF2-40B4-BE49-F238E27FC236}">
                <a16:creationId xmlns:a16="http://schemas.microsoft.com/office/drawing/2014/main" id="{64D38DF1-4A5A-4B4A-88B2-66502E257EC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90" y="5289551"/>
            <a:ext cx="1597025" cy="114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22" title="&quot; &quot;">
            <a:extLst>
              <a:ext uri="{FF2B5EF4-FFF2-40B4-BE49-F238E27FC236}">
                <a16:creationId xmlns:a16="http://schemas.microsoft.com/office/drawing/2014/main" id="{1438ECBE-D15D-41D9-9AF5-908FB0232E65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0" y="6646863"/>
            <a:ext cx="2209800" cy="0"/>
          </a:xfrm>
          <a:prstGeom prst="line">
            <a:avLst/>
          </a:prstGeom>
          <a:ln w="38100">
            <a:solidFill>
              <a:srgbClr val="FFC600"/>
            </a:solidFill>
            <a:headEnd/>
            <a:tailE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B7720154-D55B-4679-B5B7-BA2A8701E45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92B6F-56F1-4AFF-833E-CCFCD16ADC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35384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77892" y="2049462"/>
            <a:ext cx="3932237" cy="3811588"/>
          </a:xfrm>
        </p:spPr>
        <p:txBody>
          <a:bodyPr/>
          <a:lstStyle>
            <a:lvl1pPr marL="0" indent="0">
              <a:buNone/>
              <a:defRPr sz="1464"/>
            </a:lvl1pPr>
            <a:lvl2pPr marL="418201" indent="0">
              <a:buNone/>
              <a:defRPr sz="1281"/>
            </a:lvl2pPr>
            <a:lvl3pPr marL="836402" indent="0">
              <a:buNone/>
              <a:defRPr sz="1098"/>
            </a:lvl3pPr>
            <a:lvl4pPr marL="1254603" indent="0">
              <a:buNone/>
              <a:defRPr sz="915"/>
            </a:lvl4pPr>
            <a:lvl5pPr marL="1672803" indent="0">
              <a:buNone/>
              <a:defRPr sz="915"/>
            </a:lvl5pPr>
            <a:lvl6pPr marL="2091004" indent="0">
              <a:buNone/>
              <a:defRPr sz="915"/>
            </a:lvl6pPr>
            <a:lvl7pPr marL="2509205" indent="0">
              <a:buNone/>
              <a:defRPr sz="915"/>
            </a:lvl7pPr>
            <a:lvl8pPr marL="2927406" indent="0">
              <a:buNone/>
              <a:defRPr sz="915"/>
            </a:lvl8pPr>
            <a:lvl9pPr marL="3345607" indent="0">
              <a:buNone/>
              <a:defRPr sz="91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1784" y="2049463"/>
            <a:ext cx="4932016" cy="3811588"/>
          </a:xfrm>
        </p:spPr>
        <p:txBody>
          <a:bodyPr/>
          <a:lstStyle>
            <a:lvl1pPr>
              <a:defRPr sz="2927"/>
            </a:lvl1pPr>
            <a:lvl2pPr>
              <a:defRPr sz="2561"/>
            </a:lvl2pPr>
            <a:lvl3pPr>
              <a:defRPr sz="2195"/>
            </a:lvl3pPr>
            <a:lvl4pPr>
              <a:defRPr sz="1829"/>
            </a:lvl4pPr>
            <a:lvl5pPr>
              <a:defRPr sz="1829"/>
            </a:lvl5pPr>
            <a:lvl6pPr>
              <a:defRPr sz="1829"/>
            </a:lvl6pPr>
            <a:lvl7pPr>
              <a:defRPr sz="1829"/>
            </a:lvl7pPr>
            <a:lvl8pPr>
              <a:defRPr sz="1829"/>
            </a:lvl8pPr>
            <a:lvl9pPr>
              <a:defRPr sz="182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EEE1BA20-3A98-4B14-9103-1421F0B0DF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E048E-D440-4129-971D-27B4BD1C01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5041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0" y="1894114"/>
            <a:ext cx="4357396" cy="4325710"/>
          </a:xfrm>
        </p:spPr>
        <p:txBody>
          <a:bodyPr/>
          <a:lstStyle>
            <a:lvl1pPr marL="0" indent="0">
              <a:buNone/>
              <a:defRPr sz="1464"/>
            </a:lvl1pPr>
            <a:lvl2pPr marL="418201" indent="0">
              <a:buNone/>
              <a:defRPr sz="1281"/>
            </a:lvl2pPr>
            <a:lvl3pPr marL="836402" indent="0">
              <a:buNone/>
              <a:defRPr sz="1098"/>
            </a:lvl3pPr>
            <a:lvl4pPr marL="1254603" indent="0">
              <a:buNone/>
              <a:defRPr sz="915"/>
            </a:lvl4pPr>
            <a:lvl5pPr marL="1672803" indent="0">
              <a:buNone/>
              <a:defRPr sz="915"/>
            </a:lvl5pPr>
            <a:lvl6pPr marL="2091004" indent="0">
              <a:buNone/>
              <a:defRPr sz="915"/>
            </a:lvl6pPr>
            <a:lvl7pPr marL="2509205" indent="0">
              <a:buNone/>
              <a:defRPr sz="915"/>
            </a:lvl7pPr>
            <a:lvl8pPr marL="2927406" indent="0">
              <a:buNone/>
              <a:defRPr sz="915"/>
            </a:lvl8pPr>
            <a:lvl9pPr marL="3345607" indent="0">
              <a:buNone/>
              <a:defRPr sz="91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783355" y="1"/>
            <a:ext cx="5408646" cy="6858000"/>
          </a:xfrm>
        </p:spPr>
        <p:txBody>
          <a:bodyPr rtlCol="0">
            <a:normAutofit/>
          </a:bodyPr>
          <a:lstStyle>
            <a:lvl1pPr marL="0" indent="0">
              <a:buNone/>
              <a:defRPr sz="2927"/>
            </a:lvl1pPr>
            <a:lvl2pPr marL="418201" indent="0">
              <a:buNone/>
              <a:defRPr sz="2561"/>
            </a:lvl2pPr>
            <a:lvl3pPr marL="836402" indent="0">
              <a:buNone/>
              <a:defRPr sz="2195"/>
            </a:lvl3pPr>
            <a:lvl4pPr marL="1254603" indent="0">
              <a:buNone/>
              <a:defRPr sz="1829"/>
            </a:lvl4pPr>
            <a:lvl5pPr marL="1672803" indent="0">
              <a:buNone/>
              <a:defRPr sz="1829"/>
            </a:lvl5pPr>
            <a:lvl6pPr marL="2091004" indent="0">
              <a:buNone/>
              <a:defRPr sz="1829"/>
            </a:lvl6pPr>
            <a:lvl7pPr marL="2509205" indent="0">
              <a:buNone/>
              <a:defRPr sz="1829"/>
            </a:lvl7pPr>
            <a:lvl8pPr marL="2927406" indent="0">
              <a:buNone/>
              <a:defRPr sz="1829"/>
            </a:lvl8pPr>
            <a:lvl9pPr marL="3345607" indent="0">
              <a:buNone/>
              <a:defRPr sz="1829"/>
            </a:lvl9pPr>
          </a:lstStyle>
          <a:p>
            <a:pPr lvl="0"/>
            <a:endParaRPr lang="en-US" noProof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2" y="365126"/>
            <a:ext cx="4357397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453A4FA6-6DBD-47C5-826D-A867DA061C8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4E5EB-9E22-421A-AB6E-7C727F7A70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59913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1E4635A-868B-487F-B516-0A6623FEE06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1095F88-2F29-41FA-AA35-3BD86BE8BE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07E63-4599-4D47-BF98-7F72BB53E8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740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1F0F69E-33C8-46AD-AFE8-E682F31FD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entagon 9" title="&quot;&quot;">
            <a:extLst>
              <a:ext uri="{FF2B5EF4-FFF2-40B4-BE49-F238E27FC236}">
                <a16:creationId xmlns:a16="http://schemas.microsoft.com/office/drawing/2014/main" id="{227EE276-2340-47AD-808D-8111F32104A8}"/>
              </a:ext>
            </a:extLst>
          </p:cNvPr>
          <p:cNvSpPr/>
          <p:nvPr/>
        </p:nvSpPr>
        <p:spPr>
          <a:xfrm>
            <a:off x="0" y="1633333"/>
            <a:ext cx="6581872" cy="140698"/>
          </a:xfrm>
          <a:prstGeom prst="homePlate">
            <a:avLst/>
          </a:prstGeom>
          <a:solidFill>
            <a:srgbClr val="FFC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061" tIns="43031" rIns="86061" bIns="430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59" b="1">
              <a:solidFill>
                <a:schemeClr val="tx1"/>
              </a:solidFill>
            </a:endParaRPr>
          </a:p>
        </p:txBody>
      </p:sp>
      <p:sp>
        <p:nvSpPr>
          <p:cNvPr id="12" name="Table Placeholder 11">
            <a:extLst>
              <a:ext uri="{FF2B5EF4-FFF2-40B4-BE49-F238E27FC236}">
                <a16:creationId xmlns:a16="http://schemas.microsoft.com/office/drawing/2014/main" id="{AE97D9D6-D5E6-4AB6-931A-C7DAD67FF1B1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838201" y="1982479"/>
            <a:ext cx="10515599" cy="4165423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5" name="Slide Number Placeholder 13">
            <a:extLst>
              <a:ext uri="{FF2B5EF4-FFF2-40B4-BE49-F238E27FC236}">
                <a16:creationId xmlns:a16="http://schemas.microsoft.com/office/drawing/2014/main" id="{9AD4A4B2-C6CC-DE0D-79CB-3D0B8E91F317}"/>
              </a:ext>
            </a:extLst>
          </p:cNvPr>
          <p:cNvSpPr txBox="1">
            <a:spLocks/>
          </p:cNvSpPr>
          <p:nvPr userDrawn="1"/>
        </p:nvSpPr>
        <p:spPr>
          <a:xfrm>
            <a:off x="11134725" y="6218590"/>
            <a:ext cx="4381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81B6698-EAFE-4EF4-8E59-4E345DB884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73316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Layout">
    <p:bg>
      <p:bgPr>
        <a:gradFill>
          <a:gsLst>
            <a:gs pos="0">
              <a:srgbClr val="556A7E"/>
            </a:gs>
            <a:gs pos="35000">
              <a:srgbClr val="556A7E"/>
            </a:gs>
            <a:gs pos="100000">
              <a:srgbClr val="333333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title="&quot;&quot;">
            <a:extLst>
              <a:ext uri="{FF2B5EF4-FFF2-40B4-BE49-F238E27FC236}">
                <a16:creationId xmlns:a16="http://schemas.microsoft.com/office/drawing/2014/main" id="{DE3F76AE-A06E-4432-81ED-28CBF6FB1A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62298"/>
            <a:ext cx="10515600" cy="1971503"/>
          </a:xfrm>
          <a:ln w="63500">
            <a:solidFill>
              <a:schemeClr val="bg1"/>
            </a:solidFill>
          </a:ln>
        </p:spPr>
        <p:txBody>
          <a:bodyPr anchor="ctr" anchorCtr="0">
            <a:normAutofit/>
          </a:bodyPr>
          <a:lstStyle>
            <a:lvl1pPr algn="ctr">
              <a:defRPr sz="6037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SLIDE	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9E720B-E25C-49B3-978B-6706735DDA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887609"/>
            <a:ext cx="10515600" cy="544878"/>
          </a:xfrm>
        </p:spPr>
        <p:txBody>
          <a:bodyPr>
            <a:normAutofit/>
          </a:bodyPr>
          <a:lstStyle>
            <a:lvl1pPr marL="0" indent="0" algn="ctr">
              <a:buNone/>
              <a:defRPr sz="2927">
                <a:solidFill>
                  <a:schemeClr val="bg1"/>
                </a:solidFill>
                <a:latin typeface="+mn-lt"/>
              </a:defRPr>
            </a:lvl1pPr>
            <a:lvl2pPr marL="418201" indent="0">
              <a:buNone/>
              <a:defRPr sz="1829">
                <a:solidFill>
                  <a:schemeClr val="tx1">
                    <a:tint val="75000"/>
                  </a:schemeClr>
                </a:solidFill>
              </a:defRPr>
            </a:lvl2pPr>
            <a:lvl3pPr marL="836402" indent="0">
              <a:buNone/>
              <a:defRPr sz="1646">
                <a:solidFill>
                  <a:schemeClr val="tx1">
                    <a:tint val="75000"/>
                  </a:schemeClr>
                </a:solidFill>
              </a:defRPr>
            </a:lvl3pPr>
            <a:lvl4pPr marL="1254603" indent="0">
              <a:buNone/>
              <a:defRPr sz="1464">
                <a:solidFill>
                  <a:schemeClr val="tx1">
                    <a:tint val="75000"/>
                  </a:schemeClr>
                </a:solidFill>
              </a:defRPr>
            </a:lvl4pPr>
            <a:lvl5pPr marL="1672803" indent="0">
              <a:buNone/>
              <a:defRPr sz="1464">
                <a:solidFill>
                  <a:schemeClr val="tx1">
                    <a:tint val="75000"/>
                  </a:schemeClr>
                </a:solidFill>
              </a:defRPr>
            </a:lvl5pPr>
            <a:lvl6pPr marL="2091004" indent="0">
              <a:buNone/>
              <a:defRPr sz="1464">
                <a:solidFill>
                  <a:schemeClr val="tx1">
                    <a:tint val="75000"/>
                  </a:schemeClr>
                </a:solidFill>
              </a:defRPr>
            </a:lvl6pPr>
            <a:lvl7pPr marL="2509205" indent="0">
              <a:buNone/>
              <a:defRPr sz="1464">
                <a:solidFill>
                  <a:schemeClr val="tx1">
                    <a:tint val="75000"/>
                  </a:schemeClr>
                </a:solidFill>
              </a:defRPr>
            </a:lvl7pPr>
            <a:lvl8pPr marL="2927406" indent="0">
              <a:buNone/>
              <a:defRPr sz="1464">
                <a:solidFill>
                  <a:schemeClr val="tx1">
                    <a:tint val="75000"/>
                  </a:schemeClr>
                </a:solidFill>
              </a:defRPr>
            </a:lvl8pPr>
            <a:lvl9pPr marL="3345607" indent="0">
              <a:buNone/>
              <a:defRPr sz="14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BBC5130-6735-419A-B1B8-C36EA21FC40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4432301"/>
            <a:ext cx="10509250" cy="727075"/>
          </a:xfrm>
        </p:spPr>
        <p:txBody>
          <a:bodyPr>
            <a:normAutofit/>
          </a:bodyPr>
          <a:lstStyle>
            <a:lvl1pPr marL="0" indent="0" algn="ctr">
              <a:buNone/>
              <a:defRPr sz="1646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</a:t>
            </a:r>
          </a:p>
        </p:txBody>
      </p:sp>
      <p:cxnSp>
        <p:nvCxnSpPr>
          <p:cNvPr id="10" name="Straight Connector 22" title="&quot; &quot;">
            <a:extLst>
              <a:ext uri="{FF2B5EF4-FFF2-40B4-BE49-F238E27FC236}">
                <a16:creationId xmlns:a16="http://schemas.microsoft.com/office/drawing/2014/main" id="{C518FDB4-615D-4BD8-B84D-E2866EE4D7D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0" y="161925"/>
            <a:ext cx="12192000" cy="0"/>
          </a:xfrm>
          <a:prstGeom prst="line">
            <a:avLst/>
          </a:prstGeom>
          <a:ln w="76200">
            <a:solidFill>
              <a:srgbClr val="FFC600"/>
            </a:solidFill>
            <a:headEnd/>
            <a:tailE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762915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>
          <a:gsLst>
            <a:gs pos="0">
              <a:srgbClr val="005CB9"/>
            </a:gs>
            <a:gs pos="35000">
              <a:srgbClr val="005CB9"/>
            </a:gs>
            <a:gs pos="100000">
              <a:srgbClr val="1F4E79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title="&quot;&quot;">
            <a:extLst>
              <a:ext uri="{FF2B5EF4-FFF2-40B4-BE49-F238E27FC236}">
                <a16:creationId xmlns:a16="http://schemas.microsoft.com/office/drawing/2014/main" id="{4640CF87-8DF6-4C8B-97AA-9ABBA6BC43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614"/>
          <a:stretch/>
        </p:blipFill>
        <p:spPr>
          <a:xfrm>
            <a:off x="1" y="6014860"/>
            <a:ext cx="12192000" cy="843141"/>
          </a:xfrm>
          <a:prstGeom prst="rect">
            <a:avLst/>
          </a:prstGeom>
          <a:ln>
            <a:noFill/>
          </a:ln>
        </p:spPr>
      </p:pic>
      <p:cxnSp>
        <p:nvCxnSpPr>
          <p:cNvPr id="8" name="Straight Connector 22" title="&quot; &quot;">
            <a:extLst>
              <a:ext uri="{FF2B5EF4-FFF2-40B4-BE49-F238E27FC236}">
                <a16:creationId xmlns:a16="http://schemas.microsoft.com/office/drawing/2014/main" id="{D13F4D1B-EF1A-49B9-B402-0B004EF26F3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0" y="5997388"/>
            <a:ext cx="12192000" cy="0"/>
          </a:xfrm>
          <a:prstGeom prst="line">
            <a:avLst/>
          </a:prstGeom>
          <a:ln w="38100">
            <a:solidFill>
              <a:srgbClr val="FFC600"/>
            </a:solidFill>
            <a:headEnd/>
            <a:tailE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title="Texas Department of State Health Services logo">
            <a:extLst>
              <a:ext uri="{FF2B5EF4-FFF2-40B4-BE49-F238E27FC236}">
                <a16:creationId xmlns:a16="http://schemas.microsoft.com/office/drawing/2014/main" id="{CBA3BA64-CAE0-4BE1-AAB8-D83A5CA4B1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22" y="5979919"/>
            <a:ext cx="3236672" cy="87285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3F76AE-A06E-4432-81ED-28CBF6FB1A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860611"/>
            <a:ext cx="10515600" cy="2873190"/>
          </a:xfrm>
        </p:spPr>
        <p:txBody>
          <a:bodyPr anchor="b"/>
          <a:lstStyle>
            <a:lvl1pPr>
              <a:defRPr sz="5488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SLIDE	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9E720B-E25C-49B3-978B-6706735DDA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887609"/>
            <a:ext cx="10515600" cy="1500187"/>
          </a:xfrm>
        </p:spPr>
        <p:txBody>
          <a:bodyPr/>
          <a:lstStyle>
            <a:lvl1pPr marL="0" indent="0">
              <a:buNone/>
              <a:defRPr sz="2195">
                <a:solidFill>
                  <a:schemeClr val="bg1"/>
                </a:solidFill>
                <a:latin typeface="+mj-lt"/>
              </a:defRPr>
            </a:lvl1pPr>
            <a:lvl2pPr marL="418201" indent="0">
              <a:buNone/>
              <a:defRPr sz="1829">
                <a:solidFill>
                  <a:schemeClr val="tx1">
                    <a:tint val="75000"/>
                  </a:schemeClr>
                </a:solidFill>
              </a:defRPr>
            </a:lvl2pPr>
            <a:lvl3pPr marL="836402" indent="0">
              <a:buNone/>
              <a:defRPr sz="1646">
                <a:solidFill>
                  <a:schemeClr val="tx1">
                    <a:tint val="75000"/>
                  </a:schemeClr>
                </a:solidFill>
              </a:defRPr>
            </a:lvl3pPr>
            <a:lvl4pPr marL="1254603" indent="0">
              <a:buNone/>
              <a:defRPr sz="1464">
                <a:solidFill>
                  <a:schemeClr val="tx1">
                    <a:tint val="75000"/>
                  </a:schemeClr>
                </a:solidFill>
              </a:defRPr>
            </a:lvl4pPr>
            <a:lvl5pPr marL="1672803" indent="0">
              <a:buNone/>
              <a:defRPr sz="1464">
                <a:solidFill>
                  <a:schemeClr val="tx1">
                    <a:tint val="75000"/>
                  </a:schemeClr>
                </a:solidFill>
              </a:defRPr>
            </a:lvl5pPr>
            <a:lvl6pPr marL="2091004" indent="0">
              <a:buNone/>
              <a:defRPr sz="1464">
                <a:solidFill>
                  <a:schemeClr val="tx1">
                    <a:tint val="75000"/>
                  </a:schemeClr>
                </a:solidFill>
              </a:defRPr>
            </a:lvl6pPr>
            <a:lvl7pPr marL="2509205" indent="0">
              <a:buNone/>
              <a:defRPr sz="1464">
                <a:solidFill>
                  <a:schemeClr val="tx1">
                    <a:tint val="75000"/>
                  </a:schemeClr>
                </a:solidFill>
              </a:defRPr>
            </a:lvl7pPr>
            <a:lvl8pPr marL="2927406" indent="0">
              <a:buNone/>
              <a:defRPr sz="1464">
                <a:solidFill>
                  <a:schemeClr val="tx1">
                    <a:tint val="75000"/>
                  </a:schemeClr>
                </a:solidFill>
              </a:defRPr>
            </a:lvl8pPr>
            <a:lvl9pPr marL="3345607" indent="0">
              <a:buNone/>
              <a:defRPr sz="14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32FE2D-EC07-4B38-9F3D-0808B11B0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96225" y="6288649"/>
            <a:ext cx="4114800" cy="365125"/>
          </a:xfrm>
        </p:spPr>
        <p:txBody>
          <a:bodyPr anchor="b" anchorCtr="1"/>
          <a:lstStyle>
            <a:lvl1pPr>
              <a:defRPr sz="1646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76598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SHS 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5">
            <a:extLst>
              <a:ext uri="{FF2B5EF4-FFF2-40B4-BE49-F238E27FC236}">
                <a16:creationId xmlns:a16="http://schemas.microsoft.com/office/drawing/2014/main" id="{FB173211-4068-4C78-ACB2-3DF3DADFCFD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" y="2"/>
            <a:ext cx="12192000" cy="6857999"/>
          </a:xfrm>
          <a:prstGeom prst="rect">
            <a:avLst/>
          </a:prstGeom>
          <a:blipFill dpi="0" rotWithShape="1">
            <a:blip r:embed="rId4">
              <a:alphaModFix/>
            </a:blip>
            <a:srcRect/>
            <a:tile tx="0" ty="0" sx="100000" sy="100000" flip="none" algn="tl"/>
          </a:blipFill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30FFC8C-FFA4-4B32-A71B-6DF399E1577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69" b="8164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cxnSp>
        <p:nvCxnSpPr>
          <p:cNvPr id="8" name="Straight Connector 22" title="&quot; &quot;">
            <a:extLst>
              <a:ext uri="{FF2B5EF4-FFF2-40B4-BE49-F238E27FC236}">
                <a16:creationId xmlns:a16="http://schemas.microsoft.com/office/drawing/2014/main" id="{B0F96CC1-470A-4CE3-9A55-CB49B5FCDE6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0" y="171256"/>
            <a:ext cx="12192000" cy="0"/>
          </a:xfrm>
          <a:prstGeom prst="line">
            <a:avLst/>
          </a:prstGeom>
          <a:ln w="76200">
            <a:solidFill>
              <a:srgbClr val="FFC600"/>
            </a:solidFill>
            <a:headEnd/>
            <a:tailE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title="Texas Department of State Health Services logo">
            <a:extLst>
              <a:ext uri="{FF2B5EF4-FFF2-40B4-BE49-F238E27FC236}">
                <a16:creationId xmlns:a16="http://schemas.microsoft.com/office/drawing/2014/main" id="{A2B8BECE-B9F2-4BF8-901C-9069CB22B8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4594" y="993332"/>
            <a:ext cx="6608921" cy="1780579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1031255D-4384-4CC2-BA29-28F9F066FA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068" y="2078033"/>
            <a:ext cx="11135561" cy="2873190"/>
          </a:xfrm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z="6586"/>
              <a:t>DSHS IDDI Data Governance</a:t>
            </a:r>
            <a:br>
              <a:rPr lang="en-US"/>
            </a:br>
            <a:r>
              <a:rPr lang="en-US" sz="4391" b="0" i="1"/>
              <a:t>Sprint 3 </a:t>
            </a:r>
          </a:p>
        </p:txBody>
      </p:sp>
    </p:spTree>
    <p:extLst>
      <p:ext uri="{BB962C8B-B14F-4D97-AF65-F5344CB8AC3E}">
        <p14:creationId xmlns:p14="http://schemas.microsoft.com/office/powerpoint/2010/main" val="422718418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Content &amp;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6ABD5-C31F-46EC-9CD3-DED924A08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181600" cy="1108807"/>
          </a:xfrm>
        </p:spPr>
        <p:txBody>
          <a:bodyPr/>
          <a:lstStyle>
            <a:lvl1pPr>
              <a:defRPr b="1">
                <a:solidFill>
                  <a:srgbClr val="003087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CB133A63-C708-47BD-ACF4-8B6CB2BD3D06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838200" y="1473933"/>
            <a:ext cx="5181600" cy="408005"/>
          </a:xfrm>
        </p:spPr>
        <p:txBody>
          <a:bodyPr/>
          <a:lstStyle>
            <a:lvl1pPr marL="0" indent="0" algn="l">
              <a:buNone/>
              <a:defRPr sz="2195" b="1">
                <a:solidFill>
                  <a:srgbClr val="3F5763"/>
                </a:solidFill>
              </a:defRPr>
            </a:lvl1pPr>
            <a:lvl2pPr marL="418201" indent="0" algn="ctr">
              <a:buNone/>
              <a:defRPr sz="1829"/>
            </a:lvl2pPr>
            <a:lvl3pPr marL="836402" indent="0" algn="ctr">
              <a:buNone/>
              <a:defRPr sz="1646"/>
            </a:lvl3pPr>
            <a:lvl4pPr marL="1254603" indent="0" algn="ctr">
              <a:buNone/>
              <a:defRPr sz="1464"/>
            </a:lvl4pPr>
            <a:lvl5pPr marL="1672803" indent="0" algn="ctr">
              <a:buNone/>
              <a:defRPr sz="1464"/>
            </a:lvl5pPr>
            <a:lvl6pPr marL="2091004" indent="0" algn="ctr">
              <a:buNone/>
              <a:defRPr sz="1464"/>
            </a:lvl6pPr>
            <a:lvl7pPr marL="2509205" indent="0" algn="ctr">
              <a:buNone/>
              <a:defRPr sz="1464"/>
            </a:lvl7pPr>
            <a:lvl8pPr marL="2927406" indent="0" algn="ctr">
              <a:buNone/>
              <a:defRPr sz="1464"/>
            </a:lvl8pPr>
            <a:lvl9pPr marL="3345607" indent="0" algn="ctr">
              <a:buNone/>
              <a:defRPr sz="1464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C7437-CEE2-4D3D-ABFF-BA414C961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02024"/>
            <a:ext cx="5181600" cy="39749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F01F10DD-B56D-4580-8ED0-FA1631DEED4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29350" y="0"/>
            <a:ext cx="5962650" cy="662657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entagon 9">
            <a:extLst>
              <a:ext uri="{FF2B5EF4-FFF2-40B4-BE49-F238E27FC236}">
                <a16:creationId xmlns:a16="http://schemas.microsoft.com/office/drawing/2014/main" id="{074A4DD4-1876-4878-9EFC-2A372FE3E4E6}"/>
              </a:ext>
            </a:extLst>
          </p:cNvPr>
          <p:cNvSpPr/>
          <p:nvPr/>
        </p:nvSpPr>
        <p:spPr>
          <a:xfrm>
            <a:off x="0" y="1881938"/>
            <a:ext cx="6229350" cy="140698"/>
          </a:xfrm>
          <a:prstGeom prst="homePlate">
            <a:avLst/>
          </a:prstGeom>
          <a:solidFill>
            <a:srgbClr val="FFC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8718" tIns="39359" rIns="78718" bIns="3935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66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74424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6ABD5-C31F-46EC-9CD3-DED924A08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181600" cy="1108807"/>
          </a:xfrm>
        </p:spPr>
        <p:txBody>
          <a:bodyPr/>
          <a:lstStyle>
            <a:lvl1pPr>
              <a:defRPr b="1">
                <a:solidFill>
                  <a:srgbClr val="003087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CB133A63-C708-47BD-ACF4-8B6CB2BD3D06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838200" y="1473933"/>
            <a:ext cx="5181600" cy="408005"/>
          </a:xfrm>
        </p:spPr>
        <p:txBody>
          <a:bodyPr/>
          <a:lstStyle>
            <a:lvl1pPr marL="0" indent="0" algn="l">
              <a:buNone/>
              <a:defRPr sz="2195" b="1">
                <a:solidFill>
                  <a:srgbClr val="3F5763"/>
                </a:solidFill>
              </a:defRPr>
            </a:lvl1pPr>
            <a:lvl2pPr marL="418201" indent="0" algn="ctr">
              <a:buNone/>
              <a:defRPr sz="1829"/>
            </a:lvl2pPr>
            <a:lvl3pPr marL="836402" indent="0" algn="ctr">
              <a:buNone/>
              <a:defRPr sz="1646"/>
            </a:lvl3pPr>
            <a:lvl4pPr marL="1254603" indent="0" algn="ctr">
              <a:buNone/>
              <a:defRPr sz="1464"/>
            </a:lvl4pPr>
            <a:lvl5pPr marL="1672803" indent="0" algn="ctr">
              <a:buNone/>
              <a:defRPr sz="1464"/>
            </a:lvl5pPr>
            <a:lvl6pPr marL="2091004" indent="0" algn="ctr">
              <a:buNone/>
              <a:defRPr sz="1464"/>
            </a:lvl6pPr>
            <a:lvl7pPr marL="2509205" indent="0" algn="ctr">
              <a:buNone/>
              <a:defRPr sz="1464"/>
            </a:lvl7pPr>
            <a:lvl8pPr marL="2927406" indent="0" algn="ctr">
              <a:buNone/>
              <a:defRPr sz="1464"/>
            </a:lvl8pPr>
            <a:lvl9pPr marL="3345607" indent="0" algn="ctr">
              <a:buNone/>
              <a:defRPr sz="1464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C7437-CEE2-4D3D-ABFF-BA414C961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02024"/>
            <a:ext cx="5181600" cy="39749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988DF98B-20B8-4A8B-B42A-3A01690B356B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181727" y="365125"/>
            <a:ext cx="5781675" cy="5811838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11" name="Pentagon 9">
            <a:extLst>
              <a:ext uri="{FF2B5EF4-FFF2-40B4-BE49-F238E27FC236}">
                <a16:creationId xmlns:a16="http://schemas.microsoft.com/office/drawing/2014/main" id="{074A4DD4-1876-4878-9EFC-2A372FE3E4E6}"/>
              </a:ext>
            </a:extLst>
          </p:cNvPr>
          <p:cNvSpPr/>
          <p:nvPr/>
        </p:nvSpPr>
        <p:spPr>
          <a:xfrm>
            <a:off x="2" y="1881938"/>
            <a:ext cx="6181725" cy="140698"/>
          </a:xfrm>
          <a:prstGeom prst="homePlate">
            <a:avLst/>
          </a:prstGeom>
          <a:solidFill>
            <a:srgbClr val="FFC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8718" tIns="39359" rIns="78718" bIns="3935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66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65809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6ABD5-C31F-46EC-9CD3-DED924A08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181600" cy="1108807"/>
          </a:xfrm>
        </p:spPr>
        <p:txBody>
          <a:bodyPr/>
          <a:lstStyle>
            <a:lvl1pPr>
              <a:defRPr b="1">
                <a:solidFill>
                  <a:srgbClr val="003087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CB133A63-C708-47BD-ACF4-8B6CB2BD3D06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838200" y="1473933"/>
            <a:ext cx="5181600" cy="408005"/>
          </a:xfrm>
        </p:spPr>
        <p:txBody>
          <a:bodyPr/>
          <a:lstStyle>
            <a:lvl1pPr marL="0" indent="0" algn="l">
              <a:buNone/>
              <a:defRPr sz="2195" b="1">
                <a:solidFill>
                  <a:srgbClr val="3F5763"/>
                </a:solidFill>
              </a:defRPr>
            </a:lvl1pPr>
            <a:lvl2pPr marL="418201" indent="0" algn="ctr">
              <a:buNone/>
              <a:defRPr sz="1829"/>
            </a:lvl2pPr>
            <a:lvl3pPr marL="836402" indent="0" algn="ctr">
              <a:buNone/>
              <a:defRPr sz="1646"/>
            </a:lvl3pPr>
            <a:lvl4pPr marL="1254603" indent="0" algn="ctr">
              <a:buNone/>
              <a:defRPr sz="1464"/>
            </a:lvl4pPr>
            <a:lvl5pPr marL="1672803" indent="0" algn="ctr">
              <a:buNone/>
              <a:defRPr sz="1464"/>
            </a:lvl5pPr>
            <a:lvl6pPr marL="2091004" indent="0" algn="ctr">
              <a:buNone/>
              <a:defRPr sz="1464"/>
            </a:lvl6pPr>
            <a:lvl7pPr marL="2509205" indent="0" algn="ctr">
              <a:buNone/>
              <a:defRPr sz="1464"/>
            </a:lvl7pPr>
            <a:lvl8pPr marL="2927406" indent="0" algn="ctr">
              <a:buNone/>
              <a:defRPr sz="1464"/>
            </a:lvl8pPr>
            <a:lvl9pPr marL="3345607" indent="0" algn="ctr">
              <a:buNone/>
              <a:defRPr sz="1464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C7437-CEE2-4D3D-ABFF-BA414C961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02024"/>
            <a:ext cx="5181600" cy="39749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martArt Placeholder 5">
            <a:extLst>
              <a:ext uri="{FF2B5EF4-FFF2-40B4-BE49-F238E27FC236}">
                <a16:creationId xmlns:a16="http://schemas.microsoft.com/office/drawing/2014/main" id="{93B84CD7-E3DE-4EAD-B020-8FA723115259}"/>
              </a:ext>
            </a:extLst>
          </p:cNvPr>
          <p:cNvSpPr>
            <a:spLocks noGrp="1"/>
          </p:cNvSpPr>
          <p:nvPr>
            <p:ph type="dgm" sz="quarter" idx="14"/>
          </p:nvPr>
        </p:nvSpPr>
        <p:spPr>
          <a:xfrm>
            <a:off x="6191250" y="365124"/>
            <a:ext cx="5899150" cy="5811837"/>
          </a:xfrm>
        </p:spPr>
        <p:txBody>
          <a:bodyPr/>
          <a:lstStyle/>
          <a:p>
            <a:r>
              <a:rPr lang="en-US"/>
              <a:t>Click icon to add SmartArt graphic</a:t>
            </a:r>
          </a:p>
        </p:txBody>
      </p:sp>
      <p:sp>
        <p:nvSpPr>
          <p:cNvPr id="11" name="Pentagon 9" title="&quot;&quot;">
            <a:extLst>
              <a:ext uri="{FF2B5EF4-FFF2-40B4-BE49-F238E27FC236}">
                <a16:creationId xmlns:a16="http://schemas.microsoft.com/office/drawing/2014/main" id="{074A4DD4-1876-4878-9EFC-2A372FE3E4E6}"/>
              </a:ext>
            </a:extLst>
          </p:cNvPr>
          <p:cNvSpPr/>
          <p:nvPr/>
        </p:nvSpPr>
        <p:spPr>
          <a:xfrm>
            <a:off x="0" y="1881938"/>
            <a:ext cx="6191250" cy="140698"/>
          </a:xfrm>
          <a:prstGeom prst="homePlate">
            <a:avLst/>
          </a:prstGeom>
          <a:solidFill>
            <a:srgbClr val="FFC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8718" tIns="39359" rIns="78718" bIns="3935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66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63451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1F0F69E-33C8-46AD-AFE8-E682F31FD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B042E3-8A59-4CF8-BACD-284F3D6047A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195" b="1">
                <a:solidFill>
                  <a:srgbClr val="3F5763"/>
                </a:solidFill>
              </a:defRPr>
            </a:lvl1pPr>
            <a:lvl2pPr marL="418201" indent="0">
              <a:buNone/>
              <a:defRPr sz="1829" b="1"/>
            </a:lvl2pPr>
            <a:lvl3pPr marL="836402" indent="0">
              <a:buNone/>
              <a:defRPr sz="1646" b="1"/>
            </a:lvl3pPr>
            <a:lvl4pPr marL="1254603" indent="0">
              <a:buNone/>
              <a:defRPr sz="1464" b="1"/>
            </a:lvl4pPr>
            <a:lvl5pPr marL="1672803" indent="0">
              <a:buNone/>
              <a:defRPr sz="1464" b="1"/>
            </a:lvl5pPr>
            <a:lvl6pPr marL="2091004" indent="0">
              <a:buNone/>
              <a:defRPr sz="1464" b="1"/>
            </a:lvl6pPr>
            <a:lvl7pPr marL="2509205" indent="0">
              <a:buNone/>
              <a:defRPr sz="1464" b="1"/>
            </a:lvl7pPr>
            <a:lvl8pPr marL="2927406" indent="0">
              <a:buNone/>
              <a:defRPr sz="1464" b="1"/>
            </a:lvl8pPr>
            <a:lvl9pPr marL="3345607" indent="0">
              <a:buNone/>
              <a:defRPr sz="1464" b="1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085664-0946-473B-868A-BEEF5B7049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B17778-023B-49CB-BE94-DEB9D1F32C95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195" b="1">
                <a:solidFill>
                  <a:srgbClr val="3F5763"/>
                </a:solidFill>
              </a:defRPr>
            </a:lvl1pPr>
            <a:lvl2pPr marL="418201" indent="0">
              <a:buNone/>
              <a:defRPr sz="1829" b="1"/>
            </a:lvl2pPr>
            <a:lvl3pPr marL="836402" indent="0">
              <a:buNone/>
              <a:defRPr sz="1646" b="1"/>
            </a:lvl3pPr>
            <a:lvl4pPr marL="1254603" indent="0">
              <a:buNone/>
              <a:defRPr sz="1464" b="1"/>
            </a:lvl4pPr>
            <a:lvl5pPr marL="1672803" indent="0">
              <a:buNone/>
              <a:defRPr sz="1464" b="1"/>
            </a:lvl5pPr>
            <a:lvl6pPr marL="2091004" indent="0">
              <a:buNone/>
              <a:defRPr sz="1464" b="1"/>
            </a:lvl6pPr>
            <a:lvl7pPr marL="2509205" indent="0">
              <a:buNone/>
              <a:defRPr sz="1464" b="1"/>
            </a:lvl7pPr>
            <a:lvl8pPr marL="2927406" indent="0">
              <a:buNone/>
              <a:defRPr sz="1464" b="1"/>
            </a:lvl8pPr>
            <a:lvl9pPr marL="3345607" indent="0">
              <a:buNone/>
              <a:defRPr sz="1464" b="1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2EBC45-D549-45B7-9284-C4D9BD44FB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FD8CA6-BCA5-4C41-AE0B-6F8E3F3EF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05082F-CA85-447C-980B-AF8AD0CF4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9554CB-67B2-405D-AA12-5203EF6BE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131E7-C65A-4205-BD59-AD27FEB0E13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entagon 9" title="&quot;&quot;">
            <a:extLst>
              <a:ext uri="{FF2B5EF4-FFF2-40B4-BE49-F238E27FC236}">
                <a16:creationId xmlns:a16="http://schemas.microsoft.com/office/drawing/2014/main" id="{227EE276-2340-47AD-808D-8111F32104A8}"/>
              </a:ext>
            </a:extLst>
          </p:cNvPr>
          <p:cNvSpPr/>
          <p:nvPr/>
        </p:nvSpPr>
        <p:spPr>
          <a:xfrm>
            <a:off x="0" y="1633333"/>
            <a:ext cx="6581872" cy="140698"/>
          </a:xfrm>
          <a:prstGeom prst="homePlate">
            <a:avLst/>
          </a:prstGeom>
          <a:solidFill>
            <a:srgbClr val="FFC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8718" tIns="39359" rIns="78718" bIns="3935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66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07723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1F0F69E-33C8-46AD-AFE8-E682F31FD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FD8CA6-BCA5-4C41-AE0B-6F8E3F3EF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05082F-CA85-447C-980B-AF8AD0CF4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9554CB-67B2-405D-AA12-5203EF6BE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131E7-C65A-4205-BD59-AD27FEB0E13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entagon 9" title="&quot;&quot;">
            <a:extLst>
              <a:ext uri="{FF2B5EF4-FFF2-40B4-BE49-F238E27FC236}">
                <a16:creationId xmlns:a16="http://schemas.microsoft.com/office/drawing/2014/main" id="{227EE276-2340-47AD-808D-8111F32104A8}"/>
              </a:ext>
            </a:extLst>
          </p:cNvPr>
          <p:cNvSpPr/>
          <p:nvPr/>
        </p:nvSpPr>
        <p:spPr>
          <a:xfrm>
            <a:off x="0" y="1633333"/>
            <a:ext cx="6581872" cy="140698"/>
          </a:xfrm>
          <a:prstGeom prst="homePlate">
            <a:avLst/>
          </a:prstGeom>
          <a:solidFill>
            <a:srgbClr val="FFC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8718" tIns="39359" rIns="78718" bIns="3935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66" b="1">
              <a:solidFill>
                <a:schemeClr val="tx1"/>
              </a:solidFill>
            </a:endParaRPr>
          </a:p>
        </p:txBody>
      </p:sp>
      <p:sp>
        <p:nvSpPr>
          <p:cNvPr id="12" name="Table Placeholder 11">
            <a:extLst>
              <a:ext uri="{FF2B5EF4-FFF2-40B4-BE49-F238E27FC236}">
                <a16:creationId xmlns:a16="http://schemas.microsoft.com/office/drawing/2014/main" id="{AE97D9D6-D5E6-4AB6-931A-C7DAD67FF1B1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838201" y="1982480"/>
            <a:ext cx="10515599" cy="4165423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8728557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E5682-FAE2-42A3-AF81-49944D0B8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547DC5-63BB-42E8-BDA7-AA9FEFE75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7C0EFE-8E38-48E6-9C30-91250D089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0EF709-0170-4F0E-8BA7-0BCC93770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131E7-C65A-4205-BD59-AD27FEB0E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56085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682CF4-D412-4779-B721-D677D66C3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131E7-C65A-4205-BD59-AD27FEB0E13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3E62DF9-FC82-4F23-899A-C9F89F88295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66750" y="742950"/>
            <a:ext cx="10858500" cy="5372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22" title="&quot; &quot;">
            <a:extLst>
              <a:ext uri="{FF2B5EF4-FFF2-40B4-BE49-F238E27FC236}">
                <a16:creationId xmlns:a16="http://schemas.microsoft.com/office/drawing/2014/main" id="{F70E1DB0-FA35-4359-A511-0FFBC260B0C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0" y="161925"/>
            <a:ext cx="12192000" cy="0"/>
          </a:xfrm>
          <a:prstGeom prst="line">
            <a:avLst/>
          </a:prstGeom>
          <a:ln w="76200">
            <a:solidFill>
              <a:srgbClr val="FFC600"/>
            </a:solidFill>
            <a:headEnd/>
            <a:tailE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6554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E5682-FAE2-42A3-AF81-49944D0B8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13">
            <a:extLst>
              <a:ext uri="{FF2B5EF4-FFF2-40B4-BE49-F238E27FC236}">
                <a16:creationId xmlns:a16="http://schemas.microsoft.com/office/drawing/2014/main" id="{C2D0F89E-4B82-652C-4ED4-FA083DA43A3B}"/>
              </a:ext>
            </a:extLst>
          </p:cNvPr>
          <p:cNvSpPr txBox="1">
            <a:spLocks/>
          </p:cNvSpPr>
          <p:nvPr userDrawn="1"/>
        </p:nvSpPr>
        <p:spPr>
          <a:xfrm>
            <a:off x="11134725" y="6218590"/>
            <a:ext cx="4381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81B6698-EAFE-4EF4-8E59-4E345DB884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28903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E3493D-3AC6-45EE-B19D-FE7952237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2C2881-EB4F-4F07-A241-DA76ABA60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32DF5A-775D-4FC2-9C23-B06497E48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131E7-C65A-4205-BD59-AD27FEB0E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57262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FAC3F-E8C3-47D6-9C29-15820A7AE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4D5C3B-0D78-4F4C-9165-AB9D4B0FCC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3CBE6E-823D-4EB4-82C4-38F5D4B08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253706-2B1F-4D77-B1DA-92FFBBA74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5A7F56-5FD6-4829-A5D1-8D275B647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131E7-C65A-4205-BD59-AD27FEB0E13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entagon 9" title="&quot;&quot;">
            <a:extLst>
              <a:ext uri="{FF2B5EF4-FFF2-40B4-BE49-F238E27FC236}">
                <a16:creationId xmlns:a16="http://schemas.microsoft.com/office/drawing/2014/main" id="{7CC38CDD-64DC-4DFD-A53D-533ECED83431}"/>
              </a:ext>
            </a:extLst>
          </p:cNvPr>
          <p:cNvSpPr/>
          <p:nvPr/>
        </p:nvSpPr>
        <p:spPr>
          <a:xfrm>
            <a:off x="0" y="1696611"/>
            <a:ext cx="6581872" cy="140698"/>
          </a:xfrm>
          <a:prstGeom prst="homePlate">
            <a:avLst/>
          </a:prstGeom>
          <a:solidFill>
            <a:srgbClr val="FFC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8718" tIns="39359" rIns="78718" bIns="3935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66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11369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01650" y="651601"/>
            <a:ext cx="111887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29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01650" y="317500"/>
            <a:ext cx="11188700" cy="3341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4241262321"/>
      </p:ext>
    </p:extLst>
  </p:cSld>
  <p:clrMapOvr>
    <a:masterClrMapping/>
  </p:clrMapOvr>
  <p:transition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69902" y="1665291"/>
            <a:ext cx="9348787" cy="4633910"/>
          </a:xfrm>
          <a:prstGeom prst="rect">
            <a:avLst/>
          </a:prstGeom>
        </p:spPr>
        <p:txBody>
          <a:bodyPr/>
          <a:lstStyle>
            <a:lvl1pPr>
              <a:tabLst>
                <a:tab pos="8206987" algn="r"/>
              </a:tabLst>
              <a:defRPr/>
            </a:lvl1pPr>
            <a:lvl2pPr>
              <a:tabLst>
                <a:tab pos="8206987" algn="r"/>
              </a:tabLst>
              <a:defRPr/>
            </a:lvl2pPr>
            <a:lvl3pPr>
              <a:tabLst>
                <a:tab pos="8206987" algn="r"/>
              </a:tabLst>
              <a:defRPr/>
            </a:lvl3pPr>
            <a:lvl4pPr>
              <a:tabLst>
                <a:tab pos="8206987" algn="r"/>
              </a:tabLst>
              <a:defRPr/>
            </a:lvl4pPr>
            <a:lvl5pPr>
              <a:tabLst>
                <a:tab pos="6133459" algn="r"/>
              </a:tabLst>
              <a:defRPr baseline="0"/>
            </a:lvl5pPr>
            <a:lvl6pPr>
              <a:tabLst>
                <a:tab pos="8206987" algn="r"/>
              </a:tabLst>
              <a:defRPr/>
            </a:lvl6pPr>
            <a:lvl7pPr>
              <a:tabLst>
                <a:tab pos="8206987" algn="r"/>
              </a:tabLst>
              <a:defRPr/>
            </a:lvl7pPr>
            <a:lvl8pPr>
              <a:tabLst>
                <a:tab pos="8206987" algn="r"/>
              </a:tabLst>
              <a:defRPr/>
            </a:lvl8pPr>
            <a:lvl9pPr>
              <a:tabLst>
                <a:tab pos="8206987" algn="r"/>
              </a:tabLst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9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98" b="0" i="1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1829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39782396"/>
      </p:ext>
    </p:extLst>
  </p:cSld>
  <p:clrMapOvr>
    <a:masterClrMapping/>
  </p:clrMapOvr>
  <p:transition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head &amp; Breadcrum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94944"/>
            <a:ext cx="10363200" cy="594360"/>
          </a:xfrm>
        </p:spPr>
        <p:txBody>
          <a:bodyPr vert="horz" lIns="0" tIns="45720" rIns="0" bIns="0" rtlCol="0" anchor="b" anchorCtr="0">
            <a:noAutofit/>
          </a:bodyPr>
          <a:lstStyle>
            <a:lvl1pPr>
              <a:defRPr lang="en-US" sz="3293" spc="-69" dirty="0">
                <a:latin typeface="+mj-lt"/>
              </a:defRPr>
            </a:lvl1pPr>
          </a:lstStyle>
          <a:p>
            <a:pPr lvl="0" defTabSz="627301">
              <a:lnSpc>
                <a:spcPct val="85000"/>
              </a:lnSpc>
            </a:pPr>
            <a:r>
              <a:rPr lang="en-US"/>
              <a:t>Click to edit Master title style</a:t>
            </a:r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914721" y="1353313"/>
            <a:ext cx="10362880" cy="475488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1098"/>
            </a:lvl1pPr>
          </a:lstStyle>
          <a:p>
            <a:pPr marL="209100" lvl="0" indent="-209100">
              <a:lnSpc>
                <a:spcPct val="130000"/>
              </a:lnSpc>
            </a:pPr>
            <a:r>
              <a:rPr lang="en-US"/>
              <a:t>Click to edit Master text styles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914971" y="466344"/>
            <a:ext cx="3355848" cy="203200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823" b="1" kern="0" cap="all" spc="229" baseline="0" dirty="0">
                <a:solidFill>
                  <a:schemeClr val="accent5">
                    <a:lumMod val="60000"/>
                    <a:lumOff val="40000"/>
                  </a:schemeClr>
                </a:solidFill>
                <a:ea typeface="Nexa Black" charset="0"/>
                <a:cs typeface="Nexa Black" charset="0"/>
              </a:defRPr>
            </a:lvl1pPr>
          </a:lstStyle>
          <a:p>
            <a:pPr marL="209100" lvl="0" indent="-209100"/>
            <a:r>
              <a:rPr lang="en-US"/>
              <a:t>BREADCRUMBS</a:t>
            </a:r>
          </a:p>
        </p:txBody>
      </p:sp>
    </p:spTree>
    <p:extLst>
      <p:ext uri="{BB962C8B-B14F-4D97-AF65-F5344CB8AC3E}">
        <p14:creationId xmlns:p14="http://schemas.microsoft.com/office/powerpoint/2010/main" val="119467888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97C08E-E5FC-4F14-993F-305CF8A4FD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1A4A68-A372-48AB-B631-1614C79BF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DE7A0-2A40-4843-A4BA-64BCA4242F6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6A655AA-EB69-4406-B886-8905A4234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71298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31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39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17" Type="http://schemas.openxmlformats.org/officeDocument/2006/relationships/slideLayout" Target="../slideLayouts/slideLayout70.xml"/><Relationship Id="rId2" Type="http://schemas.openxmlformats.org/officeDocument/2006/relationships/slideLayout" Target="../slideLayouts/slideLayout55.xml"/><Relationship Id="rId16" Type="http://schemas.openxmlformats.org/officeDocument/2006/relationships/slideLayout" Target="../slideLayouts/slideLayout69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3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75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slideLayout" Target="../slideLayouts/slideLayout92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1.xml"/><Relationship Id="rId17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6" Type="http://schemas.openxmlformats.org/officeDocument/2006/relationships/slideLayout" Target="../slideLayouts/slideLayout95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4" Type="http://schemas.openxmlformats.org/officeDocument/2006/relationships/slideLayout" Target="../slideLayouts/slideLayout9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8443D7-7F30-4B8B-A2B9-80AFCA433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033437-94B2-48B2-B9DF-D0A124C361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25248E-2126-4CBB-924B-FEEF06B72F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58475" y="6235696"/>
            <a:ext cx="695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7D868-7E28-48BD-8921-3C0ABD546831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F482BAF-12B2-4620-96B5-33302AEFD9DE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614" b="8157"/>
          <a:stretch/>
        </p:blipFill>
        <p:spPr>
          <a:xfrm>
            <a:off x="0" y="6677025"/>
            <a:ext cx="12192000" cy="180975"/>
          </a:xfrm>
          <a:prstGeom prst="rect">
            <a:avLst/>
          </a:prstGeom>
          <a:ln>
            <a:noFill/>
          </a:ln>
        </p:spPr>
      </p:pic>
      <p:cxnSp>
        <p:nvCxnSpPr>
          <p:cNvPr id="10" name="Straight Connector 22" title="&quot; &quot;">
            <a:extLst>
              <a:ext uri="{FF2B5EF4-FFF2-40B4-BE49-F238E27FC236}">
                <a16:creationId xmlns:a16="http://schemas.microsoft.com/office/drawing/2014/main" id="{4242C5BE-DB79-4DCF-961F-CD36C176BAA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-1" y="6659554"/>
            <a:ext cx="12192000" cy="0"/>
          </a:xfrm>
          <a:prstGeom prst="line">
            <a:avLst/>
          </a:prstGeom>
          <a:ln w="38100">
            <a:solidFill>
              <a:srgbClr val="FFC600"/>
            </a:solidFill>
            <a:headEnd/>
            <a:tailE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9527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3087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title="&quot;&quot;">
            <a:extLst>
              <a:ext uri="{FF2B5EF4-FFF2-40B4-BE49-F238E27FC236}">
                <a16:creationId xmlns:a16="http://schemas.microsoft.com/office/drawing/2014/main" id="{7620AFCD-4C7A-490F-B4EC-1E8A313F49F9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1" t="11802" r="75174" b="3720"/>
          <a:stretch/>
        </p:blipFill>
        <p:spPr>
          <a:xfrm>
            <a:off x="1" y="0"/>
            <a:ext cx="2209799" cy="6858000"/>
          </a:xfrm>
          <a:prstGeom prst="rect">
            <a:avLst/>
          </a:prstGeom>
          <a:ln>
            <a:noFill/>
          </a:ln>
        </p:spPr>
      </p:pic>
      <p:sp>
        <p:nvSpPr>
          <p:cNvPr id="8" name="Pentagon 9" title="&quot;&quot;">
            <a:extLst>
              <a:ext uri="{FF2B5EF4-FFF2-40B4-BE49-F238E27FC236}">
                <a16:creationId xmlns:a16="http://schemas.microsoft.com/office/drawing/2014/main" id="{28070A9E-BB8B-4EB5-A97A-72B95557EE0B}"/>
              </a:ext>
            </a:extLst>
          </p:cNvPr>
          <p:cNvSpPr/>
          <p:nvPr/>
        </p:nvSpPr>
        <p:spPr>
          <a:xfrm>
            <a:off x="196066" y="1684927"/>
            <a:ext cx="11157734" cy="140698"/>
          </a:xfrm>
          <a:prstGeom prst="homePlate">
            <a:avLst/>
          </a:prstGeom>
          <a:solidFill>
            <a:srgbClr val="FFC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061" tIns="43031" rIns="86061" bIns="430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59" b="1">
              <a:solidFill>
                <a:schemeClr val="tx1"/>
              </a:solidFill>
            </a:endParaRPr>
          </a:p>
        </p:txBody>
      </p:sp>
      <p:cxnSp>
        <p:nvCxnSpPr>
          <p:cNvPr id="9" name="Straight Connector 22" title="&quot; &quot;">
            <a:extLst>
              <a:ext uri="{FF2B5EF4-FFF2-40B4-BE49-F238E27FC236}">
                <a16:creationId xmlns:a16="http://schemas.microsoft.com/office/drawing/2014/main" id="{3868AE59-EB1E-4C7C-9634-491E3BC80F7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" y="6647575"/>
            <a:ext cx="2209799" cy="0"/>
          </a:xfrm>
          <a:prstGeom prst="line">
            <a:avLst/>
          </a:prstGeom>
          <a:ln w="38100">
            <a:solidFill>
              <a:srgbClr val="FFC600"/>
            </a:solidFill>
            <a:headEnd/>
            <a:tailE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 title="&quot;&quot;">
            <a:extLst>
              <a:ext uri="{FF2B5EF4-FFF2-40B4-BE49-F238E27FC236}">
                <a16:creationId xmlns:a16="http://schemas.microsoft.com/office/drawing/2014/main" id="{4D4A2005-8354-4C11-9408-7FFA3C38C317}"/>
              </a:ext>
            </a:extLst>
          </p:cNvPr>
          <p:cNvSpPr/>
          <p:nvPr/>
        </p:nvSpPr>
        <p:spPr>
          <a:xfrm>
            <a:off x="0" y="6647575"/>
            <a:ext cx="2209800" cy="210425"/>
          </a:xfrm>
          <a:prstGeom prst="rect">
            <a:avLst/>
          </a:prstGeom>
          <a:solidFill>
            <a:srgbClr val="003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B789B8-5CE2-4A8E-A3CF-6573D3979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5864" y="365125"/>
            <a:ext cx="894793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3087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BE2A73-A47F-4628-B24D-71BF9CA2E7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05864" y="2236741"/>
            <a:ext cx="8452658" cy="37995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 title="Texas Department of State Health Services logo">
            <a:extLst>
              <a:ext uri="{FF2B5EF4-FFF2-40B4-BE49-F238E27FC236}">
                <a16:creationId xmlns:a16="http://schemas.microsoft.com/office/drawing/2014/main" id="{25AFC768-FDBA-4F71-84A8-646DFECB7BF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04" y="5289192"/>
            <a:ext cx="1598591" cy="1147959"/>
          </a:xfrm>
          <a:prstGeom prst="rect">
            <a:avLst/>
          </a:prstGeom>
        </p:spPr>
      </p:pic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76A70770-84A7-48B1-4C91-6527613943D1}"/>
              </a:ext>
            </a:extLst>
          </p:cNvPr>
          <p:cNvSpPr txBox="1">
            <a:spLocks/>
          </p:cNvSpPr>
          <p:nvPr userDrawn="1"/>
        </p:nvSpPr>
        <p:spPr>
          <a:xfrm>
            <a:off x="11134725" y="6218590"/>
            <a:ext cx="4381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81B6698-EAFE-4EF4-8E59-4E345DB884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630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86" r:id="rId9"/>
    <p:sldLayoutId id="2147483694" r:id="rId10"/>
    <p:sldLayoutId id="2147483695" r:id="rId11"/>
    <p:sldLayoutId id="2147483713" r:id="rId12"/>
    <p:sldLayoutId id="2147483714" r:id="rId13"/>
    <p:sldLayoutId id="2147483746" r:id="rId14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rgbClr val="003087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title="&quot;&quot;">
            <a:extLst>
              <a:ext uri="{FF2B5EF4-FFF2-40B4-BE49-F238E27FC236}">
                <a16:creationId xmlns:a16="http://schemas.microsoft.com/office/drawing/2014/main" id="{48752905-4F9E-4308-9D7D-79136CE22E29}"/>
              </a:ext>
            </a:extLst>
          </p:cNvPr>
          <p:cNvSpPr/>
          <p:nvPr/>
        </p:nvSpPr>
        <p:spPr>
          <a:xfrm>
            <a:off x="0" y="-24702"/>
            <a:ext cx="12192001" cy="8986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entagon 12" title="&quot;&quot;">
            <a:extLst>
              <a:ext uri="{FF2B5EF4-FFF2-40B4-BE49-F238E27FC236}">
                <a16:creationId xmlns:a16="http://schemas.microsoft.com/office/drawing/2014/main" id="{26D6B718-8D13-46EE-A2EA-3EC07DCA572F}"/>
              </a:ext>
            </a:extLst>
          </p:cNvPr>
          <p:cNvSpPr/>
          <p:nvPr/>
        </p:nvSpPr>
        <p:spPr>
          <a:xfrm>
            <a:off x="6480961" y="513145"/>
            <a:ext cx="5711040" cy="743040"/>
          </a:xfrm>
          <a:prstGeom prst="homePlate">
            <a:avLst/>
          </a:prstGeom>
          <a:solidFill>
            <a:srgbClr val="FFC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061" tIns="43031" rIns="86061" bIns="430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59" b="1">
              <a:solidFill>
                <a:schemeClr val="tx1"/>
              </a:solidFill>
            </a:endParaRPr>
          </a:p>
        </p:txBody>
      </p:sp>
      <p:sp>
        <p:nvSpPr>
          <p:cNvPr id="9" name="Pentagon 13" title="&quot;&quot;">
            <a:extLst>
              <a:ext uri="{FF2B5EF4-FFF2-40B4-BE49-F238E27FC236}">
                <a16:creationId xmlns:a16="http://schemas.microsoft.com/office/drawing/2014/main" id="{ED62EF45-C9C0-4413-81FE-899E260FD808}"/>
              </a:ext>
            </a:extLst>
          </p:cNvPr>
          <p:cNvSpPr/>
          <p:nvPr/>
        </p:nvSpPr>
        <p:spPr>
          <a:xfrm>
            <a:off x="0" y="365125"/>
            <a:ext cx="9481334" cy="1039080"/>
          </a:xfrm>
          <a:prstGeom prst="homePlate">
            <a:avLst/>
          </a:prstGeom>
          <a:solidFill>
            <a:srgbClr val="005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061" tIns="43031" rIns="86061" bIns="430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59" b="1">
              <a:solidFill>
                <a:schemeClr val="tx1"/>
              </a:solidFill>
            </a:endParaRPr>
          </a:p>
        </p:txBody>
      </p:sp>
      <p:pic>
        <p:nvPicPr>
          <p:cNvPr id="11" name="Picture 10" title="&quot;&quot;">
            <a:extLst>
              <a:ext uri="{FF2B5EF4-FFF2-40B4-BE49-F238E27FC236}">
                <a16:creationId xmlns:a16="http://schemas.microsoft.com/office/drawing/2014/main" id="{53B8FF7F-B71D-4E67-925E-01F7866EB63E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614" b="8157"/>
          <a:stretch/>
        </p:blipFill>
        <p:spPr>
          <a:xfrm>
            <a:off x="0" y="6677025"/>
            <a:ext cx="12192000" cy="180975"/>
          </a:xfrm>
          <a:prstGeom prst="rect">
            <a:avLst/>
          </a:prstGeom>
          <a:ln>
            <a:noFill/>
          </a:ln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2D2514-FF0E-43CF-9DEC-E8FFEC136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113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43C64B-EE6C-49CE-AC9C-4EF026EBE3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22" title="&quot; &quot;">
            <a:extLst>
              <a:ext uri="{FF2B5EF4-FFF2-40B4-BE49-F238E27FC236}">
                <a16:creationId xmlns:a16="http://schemas.microsoft.com/office/drawing/2014/main" id="{6E5C70A8-3EE5-4D69-8AA3-93C6F7056F4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-1" y="6659554"/>
            <a:ext cx="12192000" cy="0"/>
          </a:xfrm>
          <a:prstGeom prst="line">
            <a:avLst/>
          </a:prstGeom>
          <a:ln w="38100">
            <a:solidFill>
              <a:srgbClr val="FFC600"/>
            </a:solidFill>
            <a:headEnd/>
            <a:tailE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13">
            <a:extLst>
              <a:ext uri="{FF2B5EF4-FFF2-40B4-BE49-F238E27FC236}">
                <a16:creationId xmlns:a16="http://schemas.microsoft.com/office/drawing/2014/main" id="{4B80CC19-5DD4-B9F2-C01C-19F03812C851}"/>
              </a:ext>
            </a:extLst>
          </p:cNvPr>
          <p:cNvSpPr txBox="1">
            <a:spLocks/>
          </p:cNvSpPr>
          <p:nvPr userDrawn="1"/>
        </p:nvSpPr>
        <p:spPr>
          <a:xfrm>
            <a:off x="11134725" y="6218590"/>
            <a:ext cx="4381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81B6698-EAFE-4EF4-8E59-4E345DB884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142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78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title="&quot;&quot;">
            <a:extLst>
              <a:ext uri="{FF2B5EF4-FFF2-40B4-BE49-F238E27FC236}">
                <a16:creationId xmlns:a16="http://schemas.microsoft.com/office/drawing/2014/main" id="{48752905-4F9E-4308-9D7D-79136CE22E29}"/>
              </a:ext>
            </a:extLst>
          </p:cNvPr>
          <p:cNvSpPr/>
          <p:nvPr userDrawn="1"/>
        </p:nvSpPr>
        <p:spPr>
          <a:xfrm>
            <a:off x="0" y="-24702"/>
            <a:ext cx="12192001" cy="8986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entagon 12" title="&quot;&quot;">
            <a:extLst>
              <a:ext uri="{FF2B5EF4-FFF2-40B4-BE49-F238E27FC236}">
                <a16:creationId xmlns:a16="http://schemas.microsoft.com/office/drawing/2014/main" id="{26D6B718-8D13-46EE-A2EA-3EC07DCA572F}"/>
              </a:ext>
            </a:extLst>
          </p:cNvPr>
          <p:cNvSpPr/>
          <p:nvPr userDrawn="1"/>
        </p:nvSpPr>
        <p:spPr>
          <a:xfrm>
            <a:off x="6480961" y="513145"/>
            <a:ext cx="5711040" cy="743040"/>
          </a:xfrm>
          <a:prstGeom prst="homePlate">
            <a:avLst/>
          </a:prstGeom>
          <a:solidFill>
            <a:srgbClr val="FFC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061" tIns="43031" rIns="86061" bIns="430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59" b="1">
              <a:solidFill>
                <a:schemeClr val="tx1"/>
              </a:solidFill>
            </a:endParaRPr>
          </a:p>
        </p:txBody>
      </p:sp>
      <p:sp>
        <p:nvSpPr>
          <p:cNvPr id="9" name="Pentagon 13" title="&quot;&quot;">
            <a:extLst>
              <a:ext uri="{FF2B5EF4-FFF2-40B4-BE49-F238E27FC236}">
                <a16:creationId xmlns:a16="http://schemas.microsoft.com/office/drawing/2014/main" id="{ED62EF45-C9C0-4413-81FE-899E260FD808}"/>
              </a:ext>
            </a:extLst>
          </p:cNvPr>
          <p:cNvSpPr/>
          <p:nvPr userDrawn="1"/>
        </p:nvSpPr>
        <p:spPr>
          <a:xfrm>
            <a:off x="0" y="365125"/>
            <a:ext cx="9481334" cy="1039080"/>
          </a:xfrm>
          <a:prstGeom prst="homePlate">
            <a:avLst/>
          </a:prstGeom>
          <a:solidFill>
            <a:srgbClr val="005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061" tIns="43031" rIns="86061" bIns="430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59" b="1">
              <a:solidFill>
                <a:schemeClr val="tx1"/>
              </a:solidFill>
            </a:endParaRPr>
          </a:p>
        </p:txBody>
      </p:sp>
      <p:pic>
        <p:nvPicPr>
          <p:cNvPr id="11" name="Picture 10" title="&quot;&quot;">
            <a:extLst>
              <a:ext uri="{FF2B5EF4-FFF2-40B4-BE49-F238E27FC236}">
                <a16:creationId xmlns:a16="http://schemas.microsoft.com/office/drawing/2014/main" id="{53B8FF7F-B71D-4E67-925E-01F7866EB6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614" b="8157"/>
          <a:stretch/>
        </p:blipFill>
        <p:spPr>
          <a:xfrm>
            <a:off x="0" y="6677025"/>
            <a:ext cx="12192000" cy="180975"/>
          </a:xfrm>
          <a:prstGeom prst="rect">
            <a:avLst/>
          </a:prstGeom>
          <a:ln>
            <a:noFill/>
          </a:ln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2D2514-FF0E-43CF-9DEC-E8FFEC136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1135"/>
            <a:ext cx="948133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43C64B-EE6C-49CE-AC9C-4EF026EBE3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643558-8669-4E59-AFD4-2D647B0279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1AD61A-3E46-4A91-9409-1DF22E3CDD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March 27, 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5899FE-B918-439A-8725-B7C5440198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B54E4-5A71-4511-84E9-33A1CA2A9EE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22" title="&quot; &quot;">
            <a:extLst>
              <a:ext uri="{FF2B5EF4-FFF2-40B4-BE49-F238E27FC236}">
                <a16:creationId xmlns:a16="http://schemas.microsoft.com/office/drawing/2014/main" id="{6E5C70A8-3EE5-4D69-8AA3-93C6F7056F47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-1" y="6659554"/>
            <a:ext cx="12192000" cy="0"/>
          </a:xfrm>
          <a:prstGeom prst="line">
            <a:avLst/>
          </a:prstGeom>
          <a:ln w="38100">
            <a:solidFill>
              <a:srgbClr val="FFC600"/>
            </a:solidFill>
            <a:headEnd/>
            <a:tailE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1796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85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</p:sldLayoutIdLst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title="&quot;&quot;">
            <a:extLst>
              <a:ext uri="{FF2B5EF4-FFF2-40B4-BE49-F238E27FC236}">
                <a16:creationId xmlns:a16="http://schemas.microsoft.com/office/drawing/2014/main" id="{7620AFCD-4C7A-490F-B4EC-1E8A313F49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1" t="11802" r="75174" b="3720"/>
          <a:stretch/>
        </p:blipFill>
        <p:spPr>
          <a:xfrm>
            <a:off x="1" y="0"/>
            <a:ext cx="2209799" cy="6858000"/>
          </a:xfrm>
          <a:prstGeom prst="rect">
            <a:avLst/>
          </a:prstGeom>
          <a:ln>
            <a:noFill/>
          </a:ln>
        </p:spPr>
      </p:pic>
      <p:sp>
        <p:nvSpPr>
          <p:cNvPr id="8" name="Pentagon 9" title="&quot;&quot;">
            <a:extLst>
              <a:ext uri="{FF2B5EF4-FFF2-40B4-BE49-F238E27FC236}">
                <a16:creationId xmlns:a16="http://schemas.microsoft.com/office/drawing/2014/main" id="{28070A9E-BB8B-4EB5-A97A-72B95557EE0B}"/>
              </a:ext>
            </a:extLst>
          </p:cNvPr>
          <p:cNvSpPr/>
          <p:nvPr userDrawn="1"/>
        </p:nvSpPr>
        <p:spPr>
          <a:xfrm>
            <a:off x="196066" y="1684927"/>
            <a:ext cx="11157734" cy="140698"/>
          </a:xfrm>
          <a:prstGeom prst="homePlate">
            <a:avLst/>
          </a:prstGeom>
          <a:solidFill>
            <a:srgbClr val="FFC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061" tIns="43031" rIns="86061" bIns="430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59" b="1" dirty="0">
              <a:solidFill>
                <a:schemeClr val="tx1"/>
              </a:solidFill>
            </a:endParaRPr>
          </a:p>
        </p:txBody>
      </p:sp>
      <p:cxnSp>
        <p:nvCxnSpPr>
          <p:cNvPr id="9" name="Straight Connector 22" title="&quot; &quot;">
            <a:extLst>
              <a:ext uri="{FF2B5EF4-FFF2-40B4-BE49-F238E27FC236}">
                <a16:creationId xmlns:a16="http://schemas.microsoft.com/office/drawing/2014/main" id="{3868AE59-EB1E-4C7C-9634-491E3BC80F71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1" y="6647575"/>
            <a:ext cx="2209799" cy="0"/>
          </a:xfrm>
          <a:prstGeom prst="line">
            <a:avLst/>
          </a:prstGeom>
          <a:ln w="38100">
            <a:solidFill>
              <a:srgbClr val="FFC600"/>
            </a:solidFill>
            <a:headEnd/>
            <a:tailE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 title="&quot;&quot;">
            <a:extLst>
              <a:ext uri="{FF2B5EF4-FFF2-40B4-BE49-F238E27FC236}">
                <a16:creationId xmlns:a16="http://schemas.microsoft.com/office/drawing/2014/main" id="{4D4A2005-8354-4C11-9408-7FFA3C38C317}"/>
              </a:ext>
            </a:extLst>
          </p:cNvPr>
          <p:cNvSpPr/>
          <p:nvPr userDrawn="1"/>
        </p:nvSpPr>
        <p:spPr>
          <a:xfrm>
            <a:off x="0" y="6647575"/>
            <a:ext cx="2209800" cy="210425"/>
          </a:xfrm>
          <a:prstGeom prst="rect">
            <a:avLst/>
          </a:prstGeom>
          <a:solidFill>
            <a:srgbClr val="003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B789B8-5CE2-4A8E-A3CF-6573D3979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7238" y="554902"/>
            <a:ext cx="894793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3087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BE2A73-A47F-4628-B24D-71BF9CA2E7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05864" y="2236741"/>
            <a:ext cx="8452658" cy="37995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 title="Texas Department of State Health Services logo">
            <a:extLst>
              <a:ext uri="{FF2B5EF4-FFF2-40B4-BE49-F238E27FC236}">
                <a16:creationId xmlns:a16="http://schemas.microsoft.com/office/drawing/2014/main" id="{25AFC768-FDBA-4F71-84A8-646DFECB7BF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04" y="5289192"/>
            <a:ext cx="1598591" cy="1147959"/>
          </a:xfrm>
          <a:prstGeom prst="rect">
            <a:avLst/>
          </a:prstGeom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258A82E9-29F0-4669-AE6A-42B92398A5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1B6698-EAFE-4EF4-8E59-4E345DB884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530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rgbClr val="003087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title="&quot;&quot;">
            <a:extLst>
              <a:ext uri="{FF2B5EF4-FFF2-40B4-BE49-F238E27FC236}">
                <a16:creationId xmlns:a16="http://schemas.microsoft.com/office/drawing/2014/main" id="{7620AFCD-4C7A-490F-B4EC-1E8A313F49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1" t="11802" r="75174" b="3720"/>
          <a:stretch/>
        </p:blipFill>
        <p:spPr>
          <a:xfrm>
            <a:off x="3" y="0"/>
            <a:ext cx="2209799" cy="6858000"/>
          </a:xfrm>
          <a:prstGeom prst="rect">
            <a:avLst/>
          </a:prstGeom>
          <a:ln>
            <a:noFill/>
          </a:ln>
        </p:spPr>
      </p:pic>
      <p:sp>
        <p:nvSpPr>
          <p:cNvPr id="8" name="Pentagon 9" title="&quot;&quot;">
            <a:extLst>
              <a:ext uri="{FF2B5EF4-FFF2-40B4-BE49-F238E27FC236}">
                <a16:creationId xmlns:a16="http://schemas.microsoft.com/office/drawing/2014/main" id="{28070A9E-BB8B-4EB5-A97A-72B95557EE0B}"/>
              </a:ext>
            </a:extLst>
          </p:cNvPr>
          <p:cNvSpPr/>
          <p:nvPr userDrawn="1"/>
        </p:nvSpPr>
        <p:spPr>
          <a:xfrm>
            <a:off x="196066" y="1684927"/>
            <a:ext cx="11157734" cy="140698"/>
          </a:xfrm>
          <a:prstGeom prst="homePlat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8718" tIns="39359" rIns="78718" bIns="3935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66" b="1">
              <a:solidFill>
                <a:schemeClr val="tx1"/>
              </a:solidFill>
            </a:endParaRPr>
          </a:p>
        </p:txBody>
      </p:sp>
      <p:cxnSp>
        <p:nvCxnSpPr>
          <p:cNvPr id="9" name="Straight Connector 22" title="&quot; &quot;">
            <a:extLst>
              <a:ext uri="{FF2B5EF4-FFF2-40B4-BE49-F238E27FC236}">
                <a16:creationId xmlns:a16="http://schemas.microsoft.com/office/drawing/2014/main" id="{3868AE59-EB1E-4C7C-9634-491E3BC80F71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3" y="6647575"/>
            <a:ext cx="2209799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0" name="Rectangle 9" title="&quot;&quot;">
            <a:extLst>
              <a:ext uri="{FF2B5EF4-FFF2-40B4-BE49-F238E27FC236}">
                <a16:creationId xmlns:a16="http://schemas.microsoft.com/office/drawing/2014/main" id="{4D4A2005-8354-4C11-9408-7FFA3C38C317}"/>
              </a:ext>
            </a:extLst>
          </p:cNvPr>
          <p:cNvSpPr/>
          <p:nvPr userDrawn="1"/>
        </p:nvSpPr>
        <p:spPr>
          <a:xfrm>
            <a:off x="0" y="6647576"/>
            <a:ext cx="2209800" cy="210425"/>
          </a:xfrm>
          <a:prstGeom prst="rect">
            <a:avLst/>
          </a:prstGeom>
          <a:solidFill>
            <a:srgbClr val="003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6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B789B8-5CE2-4A8E-A3CF-6573D3979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7240" y="554903"/>
            <a:ext cx="894793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0" lang="en-US" sz="3659" b="1" i="0" u="none" strike="noStrike" kern="1200" cap="none" spc="0" normalizeH="0" baseline="0" noProof="0">
                <a:ln>
                  <a:noFill/>
                </a:ln>
                <a:solidFill>
                  <a:srgbClr val="003087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BE2A73-A47F-4628-B24D-71BF9CA2E7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05864" y="2236741"/>
            <a:ext cx="8452658" cy="37995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 title="Texas Department of State Health Services logo">
            <a:extLst>
              <a:ext uri="{FF2B5EF4-FFF2-40B4-BE49-F238E27FC236}">
                <a16:creationId xmlns:a16="http://schemas.microsoft.com/office/drawing/2014/main" id="{25AFC768-FDBA-4F71-84A8-646DFECB7BF1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06" y="5289193"/>
            <a:ext cx="1598591" cy="1147959"/>
          </a:xfrm>
          <a:prstGeom prst="rect">
            <a:avLst/>
          </a:prstGeom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258A82E9-29F0-4669-AE6A-42B92398A5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98">
                <a:solidFill>
                  <a:srgbClr val="003087"/>
                </a:solidFill>
              </a:defRPr>
            </a:lvl1pPr>
          </a:lstStyle>
          <a:p>
            <a:fld id="{B81B6698-EAFE-4EF4-8E59-4E345DB884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931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5" r:id="rId17"/>
  </p:sldLayoutIdLst>
  <p:hf hdr="0" ftr="0" dt="0"/>
  <p:txStyles>
    <p:titleStyle>
      <a:lvl1pPr algn="l" defTabSz="836402" rtl="0" eaLnBrk="1" latinLnBrk="0" hangingPunct="1">
        <a:lnSpc>
          <a:spcPct val="90000"/>
        </a:lnSpc>
        <a:spcBef>
          <a:spcPct val="0"/>
        </a:spcBef>
        <a:buNone/>
        <a:defRPr sz="4025" b="0" kern="1200">
          <a:solidFill>
            <a:srgbClr val="003087"/>
          </a:solidFill>
          <a:latin typeface="+mn-lt"/>
          <a:ea typeface="+mj-ea"/>
          <a:cs typeface="+mj-cs"/>
        </a:defRPr>
      </a:lvl1pPr>
    </p:titleStyle>
    <p:bodyStyle>
      <a:lvl1pPr marL="209100" indent="-209100" algn="l" defTabSz="836402" rtl="0" eaLnBrk="1" latinLnBrk="0" hangingPunct="1">
        <a:lnSpc>
          <a:spcPct val="90000"/>
        </a:lnSpc>
        <a:spcBef>
          <a:spcPts val="915"/>
        </a:spcBef>
        <a:buFont typeface="Arial" panose="020B0604020202020204" pitchFamily="34" charset="0"/>
        <a:buChar char="•"/>
        <a:defRPr sz="2561" kern="1200">
          <a:solidFill>
            <a:schemeClr val="tx1"/>
          </a:solidFill>
          <a:latin typeface="+mn-lt"/>
          <a:ea typeface="+mn-ea"/>
          <a:cs typeface="+mn-cs"/>
        </a:defRPr>
      </a:lvl1pPr>
      <a:lvl2pPr marL="627301" indent="-209100" algn="l" defTabSz="836402" rtl="0" eaLnBrk="1" latinLnBrk="0" hangingPunct="1">
        <a:lnSpc>
          <a:spcPct val="90000"/>
        </a:lnSpc>
        <a:spcBef>
          <a:spcPts val="457"/>
        </a:spcBef>
        <a:buFont typeface="Arial" panose="020B0604020202020204" pitchFamily="34" charset="0"/>
        <a:buChar char="•"/>
        <a:defRPr sz="2195" kern="1200">
          <a:solidFill>
            <a:schemeClr val="tx1"/>
          </a:solidFill>
          <a:latin typeface="+mn-lt"/>
          <a:ea typeface="+mn-ea"/>
          <a:cs typeface="+mn-cs"/>
        </a:defRPr>
      </a:lvl2pPr>
      <a:lvl3pPr marL="1045502" indent="-209100" algn="l" defTabSz="836402" rtl="0" eaLnBrk="1" latinLnBrk="0" hangingPunct="1">
        <a:lnSpc>
          <a:spcPct val="90000"/>
        </a:lnSpc>
        <a:spcBef>
          <a:spcPts val="457"/>
        </a:spcBef>
        <a:buFont typeface="Arial" panose="020B0604020202020204" pitchFamily="34" charset="0"/>
        <a:buChar char="•"/>
        <a:defRPr sz="1829" kern="1200">
          <a:solidFill>
            <a:schemeClr val="tx1"/>
          </a:solidFill>
          <a:latin typeface="+mn-lt"/>
          <a:ea typeface="+mn-ea"/>
          <a:cs typeface="+mn-cs"/>
        </a:defRPr>
      </a:lvl3pPr>
      <a:lvl4pPr marL="1463703" indent="-209100" algn="l" defTabSz="836402" rtl="0" eaLnBrk="1" latinLnBrk="0" hangingPunct="1">
        <a:lnSpc>
          <a:spcPct val="90000"/>
        </a:lnSpc>
        <a:spcBef>
          <a:spcPts val="457"/>
        </a:spcBef>
        <a:buFont typeface="Arial" panose="020B0604020202020204" pitchFamily="34" charset="0"/>
        <a:buChar char="•"/>
        <a:defRPr sz="1646" kern="1200">
          <a:solidFill>
            <a:schemeClr val="tx1"/>
          </a:solidFill>
          <a:latin typeface="+mn-lt"/>
          <a:ea typeface="+mn-ea"/>
          <a:cs typeface="+mn-cs"/>
        </a:defRPr>
      </a:lvl4pPr>
      <a:lvl5pPr marL="1881904" indent="-209100" algn="l" defTabSz="836402" rtl="0" eaLnBrk="1" latinLnBrk="0" hangingPunct="1">
        <a:lnSpc>
          <a:spcPct val="90000"/>
        </a:lnSpc>
        <a:spcBef>
          <a:spcPts val="457"/>
        </a:spcBef>
        <a:buFont typeface="Arial" panose="020B0604020202020204" pitchFamily="34" charset="0"/>
        <a:buChar char="•"/>
        <a:defRPr sz="1646" kern="1200">
          <a:solidFill>
            <a:schemeClr val="tx1"/>
          </a:solidFill>
          <a:latin typeface="+mn-lt"/>
          <a:ea typeface="+mn-ea"/>
          <a:cs typeface="+mn-cs"/>
        </a:defRPr>
      </a:lvl5pPr>
      <a:lvl6pPr marL="2300105" indent="-209100" algn="l" defTabSz="836402" rtl="0" eaLnBrk="1" latinLnBrk="0" hangingPunct="1">
        <a:lnSpc>
          <a:spcPct val="90000"/>
        </a:lnSpc>
        <a:spcBef>
          <a:spcPts val="457"/>
        </a:spcBef>
        <a:buFont typeface="Arial" panose="020B0604020202020204" pitchFamily="34" charset="0"/>
        <a:buChar char="•"/>
        <a:defRPr sz="1646" kern="1200">
          <a:solidFill>
            <a:schemeClr val="tx1"/>
          </a:solidFill>
          <a:latin typeface="+mn-lt"/>
          <a:ea typeface="+mn-ea"/>
          <a:cs typeface="+mn-cs"/>
        </a:defRPr>
      </a:lvl6pPr>
      <a:lvl7pPr marL="2718305" indent="-209100" algn="l" defTabSz="836402" rtl="0" eaLnBrk="1" latinLnBrk="0" hangingPunct="1">
        <a:lnSpc>
          <a:spcPct val="90000"/>
        </a:lnSpc>
        <a:spcBef>
          <a:spcPts val="457"/>
        </a:spcBef>
        <a:buFont typeface="Arial" panose="020B0604020202020204" pitchFamily="34" charset="0"/>
        <a:buChar char="•"/>
        <a:defRPr sz="1646" kern="1200">
          <a:solidFill>
            <a:schemeClr val="tx1"/>
          </a:solidFill>
          <a:latin typeface="+mn-lt"/>
          <a:ea typeface="+mn-ea"/>
          <a:cs typeface="+mn-cs"/>
        </a:defRPr>
      </a:lvl7pPr>
      <a:lvl8pPr marL="3136506" indent="-209100" algn="l" defTabSz="836402" rtl="0" eaLnBrk="1" latinLnBrk="0" hangingPunct="1">
        <a:lnSpc>
          <a:spcPct val="90000"/>
        </a:lnSpc>
        <a:spcBef>
          <a:spcPts val="457"/>
        </a:spcBef>
        <a:buFont typeface="Arial" panose="020B0604020202020204" pitchFamily="34" charset="0"/>
        <a:buChar char="•"/>
        <a:defRPr sz="1646" kern="1200">
          <a:solidFill>
            <a:schemeClr val="tx1"/>
          </a:solidFill>
          <a:latin typeface="+mn-lt"/>
          <a:ea typeface="+mn-ea"/>
          <a:cs typeface="+mn-cs"/>
        </a:defRPr>
      </a:lvl8pPr>
      <a:lvl9pPr marL="3554707" indent="-209100" algn="l" defTabSz="836402" rtl="0" eaLnBrk="1" latinLnBrk="0" hangingPunct="1">
        <a:lnSpc>
          <a:spcPct val="90000"/>
        </a:lnSpc>
        <a:spcBef>
          <a:spcPts val="457"/>
        </a:spcBef>
        <a:buFont typeface="Arial" panose="020B0604020202020204" pitchFamily="34" charset="0"/>
        <a:buChar char="•"/>
        <a:defRPr sz="16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36402" rtl="0" eaLnBrk="1" latinLnBrk="0" hangingPunct="1">
        <a:defRPr sz="1646" kern="1200">
          <a:solidFill>
            <a:schemeClr val="tx1"/>
          </a:solidFill>
          <a:latin typeface="+mn-lt"/>
          <a:ea typeface="+mn-ea"/>
          <a:cs typeface="+mn-cs"/>
        </a:defRPr>
      </a:lvl1pPr>
      <a:lvl2pPr marL="418201" algn="l" defTabSz="836402" rtl="0" eaLnBrk="1" latinLnBrk="0" hangingPunct="1">
        <a:defRPr sz="1646" kern="1200">
          <a:solidFill>
            <a:schemeClr val="tx1"/>
          </a:solidFill>
          <a:latin typeface="+mn-lt"/>
          <a:ea typeface="+mn-ea"/>
          <a:cs typeface="+mn-cs"/>
        </a:defRPr>
      </a:lvl2pPr>
      <a:lvl3pPr marL="836402" algn="l" defTabSz="836402" rtl="0" eaLnBrk="1" latinLnBrk="0" hangingPunct="1">
        <a:defRPr sz="1646" kern="1200">
          <a:solidFill>
            <a:schemeClr val="tx1"/>
          </a:solidFill>
          <a:latin typeface="+mn-lt"/>
          <a:ea typeface="+mn-ea"/>
          <a:cs typeface="+mn-cs"/>
        </a:defRPr>
      </a:lvl3pPr>
      <a:lvl4pPr marL="1254603" algn="l" defTabSz="836402" rtl="0" eaLnBrk="1" latinLnBrk="0" hangingPunct="1">
        <a:defRPr sz="1646" kern="1200">
          <a:solidFill>
            <a:schemeClr val="tx1"/>
          </a:solidFill>
          <a:latin typeface="+mn-lt"/>
          <a:ea typeface="+mn-ea"/>
          <a:cs typeface="+mn-cs"/>
        </a:defRPr>
      </a:lvl4pPr>
      <a:lvl5pPr marL="1672803" algn="l" defTabSz="836402" rtl="0" eaLnBrk="1" latinLnBrk="0" hangingPunct="1">
        <a:defRPr sz="1646" kern="1200">
          <a:solidFill>
            <a:schemeClr val="tx1"/>
          </a:solidFill>
          <a:latin typeface="+mn-lt"/>
          <a:ea typeface="+mn-ea"/>
          <a:cs typeface="+mn-cs"/>
        </a:defRPr>
      </a:lvl5pPr>
      <a:lvl6pPr marL="2091004" algn="l" defTabSz="836402" rtl="0" eaLnBrk="1" latinLnBrk="0" hangingPunct="1">
        <a:defRPr sz="1646" kern="1200">
          <a:solidFill>
            <a:schemeClr val="tx1"/>
          </a:solidFill>
          <a:latin typeface="+mn-lt"/>
          <a:ea typeface="+mn-ea"/>
          <a:cs typeface="+mn-cs"/>
        </a:defRPr>
      </a:lvl6pPr>
      <a:lvl7pPr marL="2509205" algn="l" defTabSz="836402" rtl="0" eaLnBrk="1" latinLnBrk="0" hangingPunct="1">
        <a:defRPr sz="1646" kern="1200">
          <a:solidFill>
            <a:schemeClr val="tx1"/>
          </a:solidFill>
          <a:latin typeface="+mn-lt"/>
          <a:ea typeface="+mn-ea"/>
          <a:cs typeface="+mn-cs"/>
        </a:defRPr>
      </a:lvl7pPr>
      <a:lvl8pPr marL="2927406" algn="l" defTabSz="836402" rtl="0" eaLnBrk="1" latinLnBrk="0" hangingPunct="1">
        <a:defRPr sz="1646" kern="1200">
          <a:solidFill>
            <a:schemeClr val="tx1"/>
          </a:solidFill>
          <a:latin typeface="+mn-lt"/>
          <a:ea typeface="+mn-ea"/>
          <a:cs typeface="+mn-cs"/>
        </a:defRPr>
      </a:lvl8pPr>
      <a:lvl9pPr marL="3345607" algn="l" defTabSz="836402" rtl="0" eaLnBrk="1" latinLnBrk="0" hangingPunct="1">
        <a:defRPr sz="16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title="&quot;&quot;">
            <a:extLst>
              <a:ext uri="{FF2B5EF4-FFF2-40B4-BE49-F238E27FC236}">
                <a16:creationId xmlns:a16="http://schemas.microsoft.com/office/drawing/2014/main" id="{3E24F413-67CB-49CA-B36E-7429E55EFF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/>
          <a:srcRect l="7951" t="11802" r="75174" b="3720"/>
          <a:stretch/>
        </p:blipFill>
        <p:spPr>
          <a:xfrm>
            <a:off x="0" y="0"/>
            <a:ext cx="2209800" cy="6858000"/>
          </a:xfrm>
          <a:prstGeom prst="rect">
            <a:avLst/>
          </a:prstGeom>
          <a:ln>
            <a:noFill/>
          </a:ln>
        </p:spPr>
      </p:pic>
      <p:sp>
        <p:nvSpPr>
          <p:cNvPr id="8" name="Pentagon 9" title="&quot;&quot;">
            <a:extLst>
              <a:ext uri="{FF2B5EF4-FFF2-40B4-BE49-F238E27FC236}">
                <a16:creationId xmlns:a16="http://schemas.microsoft.com/office/drawing/2014/main" id="{4525F5AE-2F99-4FE7-96D0-6B527C9E696E}"/>
              </a:ext>
            </a:extLst>
          </p:cNvPr>
          <p:cNvSpPr/>
          <p:nvPr userDrawn="1"/>
        </p:nvSpPr>
        <p:spPr>
          <a:xfrm>
            <a:off x="196850" y="1684339"/>
            <a:ext cx="11156950" cy="141287"/>
          </a:xfrm>
          <a:prstGeom prst="homePlate">
            <a:avLst/>
          </a:prstGeom>
          <a:solidFill>
            <a:srgbClr val="FFC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718" tIns="39359" rIns="78718" bIns="39359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66" b="1">
              <a:solidFill>
                <a:schemeClr val="tx1"/>
              </a:solidFill>
            </a:endParaRPr>
          </a:p>
        </p:txBody>
      </p:sp>
      <p:cxnSp>
        <p:nvCxnSpPr>
          <p:cNvPr id="9" name="Straight Connector 22" title="&quot; &quot;">
            <a:extLst>
              <a:ext uri="{FF2B5EF4-FFF2-40B4-BE49-F238E27FC236}">
                <a16:creationId xmlns:a16="http://schemas.microsoft.com/office/drawing/2014/main" id="{EA688C48-20C5-49AC-9C21-AC5C47F83EEA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0" y="6646863"/>
            <a:ext cx="2209800" cy="0"/>
          </a:xfrm>
          <a:prstGeom prst="line">
            <a:avLst/>
          </a:prstGeom>
          <a:ln w="38100">
            <a:solidFill>
              <a:srgbClr val="FFC600"/>
            </a:solidFill>
            <a:headEnd/>
            <a:tailE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 title="&quot;&quot;">
            <a:extLst>
              <a:ext uri="{FF2B5EF4-FFF2-40B4-BE49-F238E27FC236}">
                <a16:creationId xmlns:a16="http://schemas.microsoft.com/office/drawing/2014/main" id="{E832215E-C6DD-42D2-B93C-7E93D1BFDC31}"/>
              </a:ext>
            </a:extLst>
          </p:cNvPr>
          <p:cNvSpPr/>
          <p:nvPr userDrawn="1"/>
        </p:nvSpPr>
        <p:spPr>
          <a:xfrm>
            <a:off x="0" y="6646864"/>
            <a:ext cx="2209800" cy="211137"/>
          </a:xfrm>
          <a:prstGeom prst="rect">
            <a:avLst/>
          </a:prstGeom>
          <a:solidFill>
            <a:srgbClr val="003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46"/>
          </a:p>
        </p:txBody>
      </p:sp>
      <p:sp>
        <p:nvSpPr>
          <p:cNvPr id="3078" name="Title Placeholder 1">
            <a:extLst>
              <a:ext uri="{FF2B5EF4-FFF2-40B4-BE49-F238E27FC236}">
                <a16:creationId xmlns:a16="http://schemas.microsoft.com/office/drawing/2014/main" id="{B37ED7CE-6A33-4C9E-BBCD-0FF2505344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406650" y="365126"/>
            <a:ext cx="894715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9" name="Text Placeholder 2">
            <a:extLst>
              <a:ext uri="{FF2B5EF4-FFF2-40B4-BE49-F238E27FC236}">
                <a16:creationId xmlns:a16="http://schemas.microsoft.com/office/drawing/2014/main" id="{0C98735F-03E0-44FB-8870-DB1C78B7DB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406650" y="2236788"/>
            <a:ext cx="8451850" cy="379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1" name="Picture 10" title="Texas Department of State Health Services logo">
            <a:extLst>
              <a:ext uri="{FF2B5EF4-FFF2-40B4-BE49-F238E27FC236}">
                <a16:creationId xmlns:a16="http://schemas.microsoft.com/office/drawing/2014/main" id="{550BAB12-A946-4A84-83A5-B30D03B8BBB5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306390" y="5289551"/>
            <a:ext cx="1597025" cy="1147763"/>
          </a:xfrm>
          <a:prstGeom prst="rect">
            <a:avLst/>
          </a:prstGeom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4BF45FA6-8924-4B79-898C-11A94F4DE3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98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4B4E8C7-1AD5-4F2B-90D1-ABDFAB1855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73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25" kern="1200">
          <a:solidFill>
            <a:srgbClr val="003087"/>
          </a:solidFill>
          <a:latin typeface="+mn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25">
          <a:solidFill>
            <a:srgbClr val="003087"/>
          </a:solidFill>
          <a:latin typeface="Calibri" panose="020F05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25">
          <a:solidFill>
            <a:srgbClr val="003087"/>
          </a:solidFill>
          <a:latin typeface="Calibri" panose="020F05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25">
          <a:solidFill>
            <a:srgbClr val="003087"/>
          </a:solidFill>
          <a:latin typeface="Calibri" panose="020F05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25">
          <a:solidFill>
            <a:srgbClr val="003087"/>
          </a:solidFill>
          <a:latin typeface="Calibri" panose="020F0502020204030204" pitchFamily="34" charset="0"/>
        </a:defRPr>
      </a:lvl5pPr>
      <a:lvl6pPr marL="418201" algn="l" rtl="0" fontAlgn="base">
        <a:lnSpc>
          <a:spcPct val="90000"/>
        </a:lnSpc>
        <a:spcBef>
          <a:spcPct val="0"/>
        </a:spcBef>
        <a:spcAft>
          <a:spcPct val="0"/>
        </a:spcAft>
        <a:defRPr sz="4025">
          <a:solidFill>
            <a:srgbClr val="003087"/>
          </a:solidFill>
          <a:latin typeface="Calibri" panose="020F0502020204030204" pitchFamily="34" charset="0"/>
        </a:defRPr>
      </a:lvl6pPr>
      <a:lvl7pPr marL="836402" algn="l" rtl="0" fontAlgn="base">
        <a:lnSpc>
          <a:spcPct val="90000"/>
        </a:lnSpc>
        <a:spcBef>
          <a:spcPct val="0"/>
        </a:spcBef>
        <a:spcAft>
          <a:spcPct val="0"/>
        </a:spcAft>
        <a:defRPr sz="4025">
          <a:solidFill>
            <a:srgbClr val="003087"/>
          </a:solidFill>
          <a:latin typeface="Calibri" panose="020F0502020204030204" pitchFamily="34" charset="0"/>
        </a:defRPr>
      </a:lvl7pPr>
      <a:lvl8pPr marL="1254603" algn="l" rtl="0" fontAlgn="base">
        <a:lnSpc>
          <a:spcPct val="90000"/>
        </a:lnSpc>
        <a:spcBef>
          <a:spcPct val="0"/>
        </a:spcBef>
        <a:spcAft>
          <a:spcPct val="0"/>
        </a:spcAft>
        <a:defRPr sz="4025">
          <a:solidFill>
            <a:srgbClr val="003087"/>
          </a:solidFill>
          <a:latin typeface="Calibri" panose="020F0502020204030204" pitchFamily="34" charset="0"/>
        </a:defRPr>
      </a:lvl8pPr>
      <a:lvl9pPr marL="1672803" algn="l" rtl="0" fontAlgn="base">
        <a:lnSpc>
          <a:spcPct val="90000"/>
        </a:lnSpc>
        <a:spcBef>
          <a:spcPct val="0"/>
        </a:spcBef>
        <a:spcAft>
          <a:spcPct val="0"/>
        </a:spcAft>
        <a:defRPr sz="4025">
          <a:solidFill>
            <a:srgbClr val="003087"/>
          </a:solidFill>
          <a:latin typeface="Calibri" panose="020F0502020204030204" pitchFamily="34" charset="0"/>
        </a:defRPr>
      </a:lvl9pPr>
    </p:titleStyle>
    <p:bodyStyle>
      <a:lvl1pPr marL="209100" indent="-209100" algn="l" rtl="0" eaLnBrk="0" fontAlgn="base" hangingPunct="0">
        <a:lnSpc>
          <a:spcPct val="90000"/>
        </a:lnSpc>
        <a:spcBef>
          <a:spcPts val="915"/>
        </a:spcBef>
        <a:spcAft>
          <a:spcPct val="0"/>
        </a:spcAft>
        <a:buFont typeface="Arial" panose="020B0604020202020204" pitchFamily="34" charset="0"/>
        <a:buChar char="•"/>
        <a:defRPr sz="2561" kern="1200">
          <a:solidFill>
            <a:schemeClr val="tx1"/>
          </a:solidFill>
          <a:latin typeface="+mn-lt"/>
          <a:ea typeface="+mn-ea"/>
          <a:cs typeface="+mn-cs"/>
        </a:defRPr>
      </a:lvl1pPr>
      <a:lvl2pPr marL="627301" indent="-209100" algn="l" rtl="0" eaLnBrk="0" fontAlgn="base" hangingPunct="0">
        <a:lnSpc>
          <a:spcPct val="90000"/>
        </a:lnSpc>
        <a:spcBef>
          <a:spcPts val="457"/>
        </a:spcBef>
        <a:spcAft>
          <a:spcPct val="0"/>
        </a:spcAft>
        <a:buFont typeface="Arial" panose="020B0604020202020204" pitchFamily="34" charset="0"/>
        <a:buChar char="•"/>
        <a:defRPr sz="2195" kern="1200">
          <a:solidFill>
            <a:schemeClr val="tx1"/>
          </a:solidFill>
          <a:latin typeface="+mn-lt"/>
          <a:ea typeface="+mn-ea"/>
          <a:cs typeface="+mn-cs"/>
        </a:defRPr>
      </a:lvl2pPr>
      <a:lvl3pPr marL="1045502" indent="-209100" algn="l" rtl="0" eaLnBrk="0" fontAlgn="base" hangingPunct="0">
        <a:lnSpc>
          <a:spcPct val="90000"/>
        </a:lnSpc>
        <a:spcBef>
          <a:spcPts val="457"/>
        </a:spcBef>
        <a:spcAft>
          <a:spcPct val="0"/>
        </a:spcAft>
        <a:buFont typeface="Arial" panose="020B0604020202020204" pitchFamily="34" charset="0"/>
        <a:buChar char="•"/>
        <a:defRPr sz="1829" kern="1200">
          <a:solidFill>
            <a:schemeClr val="tx1"/>
          </a:solidFill>
          <a:latin typeface="+mn-lt"/>
          <a:ea typeface="+mn-ea"/>
          <a:cs typeface="+mn-cs"/>
        </a:defRPr>
      </a:lvl3pPr>
      <a:lvl4pPr marL="1463703" indent="-209100" algn="l" rtl="0" eaLnBrk="0" fontAlgn="base" hangingPunct="0">
        <a:lnSpc>
          <a:spcPct val="90000"/>
        </a:lnSpc>
        <a:spcBef>
          <a:spcPts val="457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81904" indent="-209100" algn="l" rtl="0" eaLnBrk="0" fontAlgn="base" hangingPunct="0">
        <a:lnSpc>
          <a:spcPct val="90000"/>
        </a:lnSpc>
        <a:spcBef>
          <a:spcPts val="457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300105" indent="-209100" algn="l" defTabSz="836402" rtl="0" eaLnBrk="1" latinLnBrk="0" hangingPunct="1">
        <a:lnSpc>
          <a:spcPct val="90000"/>
        </a:lnSpc>
        <a:spcBef>
          <a:spcPts val="457"/>
        </a:spcBef>
        <a:buFont typeface="Arial" panose="020B0604020202020204" pitchFamily="34" charset="0"/>
        <a:buChar char="•"/>
        <a:defRPr sz="1646" kern="1200">
          <a:solidFill>
            <a:schemeClr val="tx1"/>
          </a:solidFill>
          <a:latin typeface="+mn-lt"/>
          <a:ea typeface="+mn-ea"/>
          <a:cs typeface="+mn-cs"/>
        </a:defRPr>
      </a:lvl6pPr>
      <a:lvl7pPr marL="2718305" indent="-209100" algn="l" defTabSz="836402" rtl="0" eaLnBrk="1" latinLnBrk="0" hangingPunct="1">
        <a:lnSpc>
          <a:spcPct val="90000"/>
        </a:lnSpc>
        <a:spcBef>
          <a:spcPts val="457"/>
        </a:spcBef>
        <a:buFont typeface="Arial" panose="020B0604020202020204" pitchFamily="34" charset="0"/>
        <a:buChar char="•"/>
        <a:defRPr sz="1646" kern="1200">
          <a:solidFill>
            <a:schemeClr val="tx1"/>
          </a:solidFill>
          <a:latin typeface="+mn-lt"/>
          <a:ea typeface="+mn-ea"/>
          <a:cs typeface="+mn-cs"/>
        </a:defRPr>
      </a:lvl7pPr>
      <a:lvl8pPr marL="3136506" indent="-209100" algn="l" defTabSz="836402" rtl="0" eaLnBrk="1" latinLnBrk="0" hangingPunct="1">
        <a:lnSpc>
          <a:spcPct val="90000"/>
        </a:lnSpc>
        <a:spcBef>
          <a:spcPts val="457"/>
        </a:spcBef>
        <a:buFont typeface="Arial" panose="020B0604020202020204" pitchFamily="34" charset="0"/>
        <a:buChar char="•"/>
        <a:defRPr sz="1646" kern="1200">
          <a:solidFill>
            <a:schemeClr val="tx1"/>
          </a:solidFill>
          <a:latin typeface="+mn-lt"/>
          <a:ea typeface="+mn-ea"/>
          <a:cs typeface="+mn-cs"/>
        </a:defRPr>
      </a:lvl8pPr>
      <a:lvl9pPr marL="3554707" indent="-209100" algn="l" defTabSz="836402" rtl="0" eaLnBrk="1" latinLnBrk="0" hangingPunct="1">
        <a:lnSpc>
          <a:spcPct val="90000"/>
        </a:lnSpc>
        <a:spcBef>
          <a:spcPts val="457"/>
        </a:spcBef>
        <a:buFont typeface="Arial" panose="020B0604020202020204" pitchFamily="34" charset="0"/>
        <a:buChar char="•"/>
        <a:defRPr sz="16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36402" rtl="0" eaLnBrk="1" latinLnBrk="0" hangingPunct="1">
        <a:defRPr sz="1646" kern="1200">
          <a:solidFill>
            <a:schemeClr val="tx1"/>
          </a:solidFill>
          <a:latin typeface="+mn-lt"/>
          <a:ea typeface="+mn-ea"/>
          <a:cs typeface="+mn-cs"/>
        </a:defRPr>
      </a:lvl1pPr>
      <a:lvl2pPr marL="418201" algn="l" defTabSz="836402" rtl="0" eaLnBrk="1" latinLnBrk="0" hangingPunct="1">
        <a:defRPr sz="1646" kern="1200">
          <a:solidFill>
            <a:schemeClr val="tx1"/>
          </a:solidFill>
          <a:latin typeface="+mn-lt"/>
          <a:ea typeface="+mn-ea"/>
          <a:cs typeface="+mn-cs"/>
        </a:defRPr>
      </a:lvl2pPr>
      <a:lvl3pPr marL="836402" algn="l" defTabSz="836402" rtl="0" eaLnBrk="1" latinLnBrk="0" hangingPunct="1">
        <a:defRPr sz="1646" kern="1200">
          <a:solidFill>
            <a:schemeClr val="tx1"/>
          </a:solidFill>
          <a:latin typeface="+mn-lt"/>
          <a:ea typeface="+mn-ea"/>
          <a:cs typeface="+mn-cs"/>
        </a:defRPr>
      </a:lvl3pPr>
      <a:lvl4pPr marL="1254603" algn="l" defTabSz="836402" rtl="0" eaLnBrk="1" latinLnBrk="0" hangingPunct="1">
        <a:defRPr sz="1646" kern="1200">
          <a:solidFill>
            <a:schemeClr val="tx1"/>
          </a:solidFill>
          <a:latin typeface="+mn-lt"/>
          <a:ea typeface="+mn-ea"/>
          <a:cs typeface="+mn-cs"/>
        </a:defRPr>
      </a:lvl4pPr>
      <a:lvl5pPr marL="1672803" algn="l" defTabSz="836402" rtl="0" eaLnBrk="1" latinLnBrk="0" hangingPunct="1">
        <a:defRPr sz="1646" kern="1200">
          <a:solidFill>
            <a:schemeClr val="tx1"/>
          </a:solidFill>
          <a:latin typeface="+mn-lt"/>
          <a:ea typeface="+mn-ea"/>
          <a:cs typeface="+mn-cs"/>
        </a:defRPr>
      </a:lvl5pPr>
      <a:lvl6pPr marL="2091004" algn="l" defTabSz="836402" rtl="0" eaLnBrk="1" latinLnBrk="0" hangingPunct="1">
        <a:defRPr sz="1646" kern="1200">
          <a:solidFill>
            <a:schemeClr val="tx1"/>
          </a:solidFill>
          <a:latin typeface="+mn-lt"/>
          <a:ea typeface="+mn-ea"/>
          <a:cs typeface="+mn-cs"/>
        </a:defRPr>
      </a:lvl6pPr>
      <a:lvl7pPr marL="2509205" algn="l" defTabSz="836402" rtl="0" eaLnBrk="1" latinLnBrk="0" hangingPunct="1">
        <a:defRPr sz="1646" kern="1200">
          <a:solidFill>
            <a:schemeClr val="tx1"/>
          </a:solidFill>
          <a:latin typeface="+mn-lt"/>
          <a:ea typeface="+mn-ea"/>
          <a:cs typeface="+mn-cs"/>
        </a:defRPr>
      </a:lvl7pPr>
      <a:lvl8pPr marL="2927406" algn="l" defTabSz="836402" rtl="0" eaLnBrk="1" latinLnBrk="0" hangingPunct="1">
        <a:defRPr sz="1646" kern="1200">
          <a:solidFill>
            <a:schemeClr val="tx1"/>
          </a:solidFill>
          <a:latin typeface="+mn-lt"/>
          <a:ea typeface="+mn-ea"/>
          <a:cs typeface="+mn-cs"/>
        </a:defRPr>
      </a:lvl8pPr>
      <a:lvl9pPr marL="3345607" algn="l" defTabSz="836402" rtl="0" eaLnBrk="1" latinLnBrk="0" hangingPunct="1">
        <a:defRPr sz="16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8443D7-7F30-4B8B-A2B9-80AFCA433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033437-94B2-48B2-B9DF-D0A124C361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6196B4-59A7-4F55-AB1F-E472546A9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D6C522-DAE5-4E68-AFB5-CB47A0262C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25248E-2126-4CBB-924B-FEEF06B72F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131E7-C65A-4205-BD59-AD27FEB0E13B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F482BAF-12B2-4620-96B5-33302AEFD9DE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614" b="8157"/>
          <a:stretch/>
        </p:blipFill>
        <p:spPr>
          <a:xfrm>
            <a:off x="0" y="6677026"/>
            <a:ext cx="12192000" cy="180975"/>
          </a:xfrm>
          <a:prstGeom prst="rect">
            <a:avLst/>
          </a:prstGeom>
          <a:ln>
            <a:noFill/>
          </a:ln>
        </p:spPr>
      </p:pic>
      <p:cxnSp>
        <p:nvCxnSpPr>
          <p:cNvPr id="10" name="Straight Connector 22" title="&quot; &quot;">
            <a:extLst>
              <a:ext uri="{FF2B5EF4-FFF2-40B4-BE49-F238E27FC236}">
                <a16:creationId xmlns:a16="http://schemas.microsoft.com/office/drawing/2014/main" id="{4242C5BE-DB79-4DCF-961F-CD36C176BAA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-1" y="6659554"/>
            <a:ext cx="12192000" cy="0"/>
          </a:xfrm>
          <a:prstGeom prst="line">
            <a:avLst/>
          </a:prstGeom>
          <a:ln w="38100">
            <a:solidFill>
              <a:srgbClr val="FFC600"/>
            </a:solidFill>
            <a:headEnd/>
            <a:tailE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5789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  <p:sldLayoutId id="2147483806" r:id="rId13"/>
    <p:sldLayoutId id="2147483807" r:id="rId14"/>
    <p:sldLayoutId id="2147483808" r:id="rId15"/>
    <p:sldLayoutId id="2147483809" r:id="rId16"/>
  </p:sldLayoutIdLst>
  <p:hf hdr="0" ftr="0" dt="0"/>
  <p:txStyles>
    <p:titleStyle>
      <a:lvl1pPr algn="l" defTabSz="836402" rtl="0" eaLnBrk="1" latinLnBrk="0" hangingPunct="1">
        <a:lnSpc>
          <a:spcPct val="90000"/>
        </a:lnSpc>
        <a:spcBef>
          <a:spcPct val="0"/>
        </a:spcBef>
        <a:buNone/>
        <a:defRPr sz="4025" b="1" kern="1200">
          <a:solidFill>
            <a:srgbClr val="003087"/>
          </a:solidFill>
          <a:latin typeface="+mn-lt"/>
          <a:ea typeface="+mj-ea"/>
          <a:cs typeface="+mj-cs"/>
        </a:defRPr>
      </a:lvl1pPr>
    </p:titleStyle>
    <p:bodyStyle>
      <a:lvl1pPr marL="209100" indent="-209100" algn="l" defTabSz="836402" rtl="0" eaLnBrk="1" latinLnBrk="0" hangingPunct="1">
        <a:lnSpc>
          <a:spcPct val="90000"/>
        </a:lnSpc>
        <a:spcBef>
          <a:spcPts val="915"/>
        </a:spcBef>
        <a:buFont typeface="Arial" panose="020B0604020202020204" pitchFamily="34" charset="0"/>
        <a:buChar char="•"/>
        <a:defRPr sz="2561" kern="1200">
          <a:solidFill>
            <a:schemeClr val="tx1"/>
          </a:solidFill>
          <a:latin typeface="+mn-lt"/>
          <a:ea typeface="+mn-ea"/>
          <a:cs typeface="+mn-cs"/>
        </a:defRPr>
      </a:lvl1pPr>
      <a:lvl2pPr marL="627301" indent="-209100" algn="l" defTabSz="836402" rtl="0" eaLnBrk="1" latinLnBrk="0" hangingPunct="1">
        <a:lnSpc>
          <a:spcPct val="90000"/>
        </a:lnSpc>
        <a:spcBef>
          <a:spcPts val="457"/>
        </a:spcBef>
        <a:buFont typeface="Arial" panose="020B0604020202020204" pitchFamily="34" charset="0"/>
        <a:buChar char="•"/>
        <a:defRPr sz="2195" kern="1200">
          <a:solidFill>
            <a:schemeClr val="tx1"/>
          </a:solidFill>
          <a:latin typeface="+mn-lt"/>
          <a:ea typeface="+mn-ea"/>
          <a:cs typeface="+mn-cs"/>
        </a:defRPr>
      </a:lvl2pPr>
      <a:lvl3pPr marL="1045502" indent="-209100" algn="l" defTabSz="836402" rtl="0" eaLnBrk="1" latinLnBrk="0" hangingPunct="1">
        <a:lnSpc>
          <a:spcPct val="90000"/>
        </a:lnSpc>
        <a:spcBef>
          <a:spcPts val="457"/>
        </a:spcBef>
        <a:buFont typeface="Arial" panose="020B0604020202020204" pitchFamily="34" charset="0"/>
        <a:buChar char="•"/>
        <a:defRPr sz="1829" kern="1200">
          <a:solidFill>
            <a:schemeClr val="tx1"/>
          </a:solidFill>
          <a:latin typeface="+mn-lt"/>
          <a:ea typeface="+mn-ea"/>
          <a:cs typeface="+mn-cs"/>
        </a:defRPr>
      </a:lvl3pPr>
      <a:lvl4pPr marL="1463703" indent="-209100" algn="l" defTabSz="836402" rtl="0" eaLnBrk="1" latinLnBrk="0" hangingPunct="1">
        <a:lnSpc>
          <a:spcPct val="90000"/>
        </a:lnSpc>
        <a:spcBef>
          <a:spcPts val="457"/>
        </a:spcBef>
        <a:buFont typeface="Arial" panose="020B0604020202020204" pitchFamily="34" charset="0"/>
        <a:buChar char="•"/>
        <a:defRPr sz="1646" kern="1200">
          <a:solidFill>
            <a:schemeClr val="tx1"/>
          </a:solidFill>
          <a:latin typeface="+mn-lt"/>
          <a:ea typeface="+mn-ea"/>
          <a:cs typeface="+mn-cs"/>
        </a:defRPr>
      </a:lvl4pPr>
      <a:lvl5pPr marL="1881904" indent="-209100" algn="l" defTabSz="836402" rtl="0" eaLnBrk="1" latinLnBrk="0" hangingPunct="1">
        <a:lnSpc>
          <a:spcPct val="90000"/>
        </a:lnSpc>
        <a:spcBef>
          <a:spcPts val="457"/>
        </a:spcBef>
        <a:buFont typeface="Arial" panose="020B0604020202020204" pitchFamily="34" charset="0"/>
        <a:buChar char="•"/>
        <a:defRPr sz="1646" kern="1200">
          <a:solidFill>
            <a:schemeClr val="tx1"/>
          </a:solidFill>
          <a:latin typeface="+mn-lt"/>
          <a:ea typeface="+mn-ea"/>
          <a:cs typeface="+mn-cs"/>
        </a:defRPr>
      </a:lvl5pPr>
      <a:lvl6pPr marL="2300105" indent="-209100" algn="l" defTabSz="836402" rtl="0" eaLnBrk="1" latinLnBrk="0" hangingPunct="1">
        <a:lnSpc>
          <a:spcPct val="90000"/>
        </a:lnSpc>
        <a:spcBef>
          <a:spcPts val="457"/>
        </a:spcBef>
        <a:buFont typeface="Arial" panose="020B0604020202020204" pitchFamily="34" charset="0"/>
        <a:buChar char="•"/>
        <a:defRPr sz="1646" kern="1200">
          <a:solidFill>
            <a:schemeClr val="tx1"/>
          </a:solidFill>
          <a:latin typeface="+mn-lt"/>
          <a:ea typeface="+mn-ea"/>
          <a:cs typeface="+mn-cs"/>
        </a:defRPr>
      </a:lvl6pPr>
      <a:lvl7pPr marL="2718305" indent="-209100" algn="l" defTabSz="836402" rtl="0" eaLnBrk="1" latinLnBrk="0" hangingPunct="1">
        <a:lnSpc>
          <a:spcPct val="90000"/>
        </a:lnSpc>
        <a:spcBef>
          <a:spcPts val="457"/>
        </a:spcBef>
        <a:buFont typeface="Arial" panose="020B0604020202020204" pitchFamily="34" charset="0"/>
        <a:buChar char="•"/>
        <a:defRPr sz="1646" kern="1200">
          <a:solidFill>
            <a:schemeClr val="tx1"/>
          </a:solidFill>
          <a:latin typeface="+mn-lt"/>
          <a:ea typeface="+mn-ea"/>
          <a:cs typeface="+mn-cs"/>
        </a:defRPr>
      </a:lvl7pPr>
      <a:lvl8pPr marL="3136506" indent="-209100" algn="l" defTabSz="836402" rtl="0" eaLnBrk="1" latinLnBrk="0" hangingPunct="1">
        <a:lnSpc>
          <a:spcPct val="90000"/>
        </a:lnSpc>
        <a:spcBef>
          <a:spcPts val="457"/>
        </a:spcBef>
        <a:buFont typeface="Arial" panose="020B0604020202020204" pitchFamily="34" charset="0"/>
        <a:buChar char="•"/>
        <a:defRPr sz="1646" kern="1200">
          <a:solidFill>
            <a:schemeClr val="tx1"/>
          </a:solidFill>
          <a:latin typeface="+mn-lt"/>
          <a:ea typeface="+mn-ea"/>
          <a:cs typeface="+mn-cs"/>
        </a:defRPr>
      </a:lvl8pPr>
      <a:lvl9pPr marL="3554707" indent="-209100" algn="l" defTabSz="836402" rtl="0" eaLnBrk="1" latinLnBrk="0" hangingPunct="1">
        <a:lnSpc>
          <a:spcPct val="90000"/>
        </a:lnSpc>
        <a:spcBef>
          <a:spcPts val="457"/>
        </a:spcBef>
        <a:buFont typeface="Arial" panose="020B0604020202020204" pitchFamily="34" charset="0"/>
        <a:buChar char="•"/>
        <a:defRPr sz="16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36402" rtl="0" eaLnBrk="1" latinLnBrk="0" hangingPunct="1">
        <a:defRPr sz="1646" kern="1200">
          <a:solidFill>
            <a:schemeClr val="tx1"/>
          </a:solidFill>
          <a:latin typeface="+mn-lt"/>
          <a:ea typeface="+mn-ea"/>
          <a:cs typeface="+mn-cs"/>
        </a:defRPr>
      </a:lvl1pPr>
      <a:lvl2pPr marL="418201" algn="l" defTabSz="836402" rtl="0" eaLnBrk="1" latinLnBrk="0" hangingPunct="1">
        <a:defRPr sz="1646" kern="1200">
          <a:solidFill>
            <a:schemeClr val="tx1"/>
          </a:solidFill>
          <a:latin typeface="+mn-lt"/>
          <a:ea typeface="+mn-ea"/>
          <a:cs typeface="+mn-cs"/>
        </a:defRPr>
      </a:lvl2pPr>
      <a:lvl3pPr marL="836402" algn="l" defTabSz="836402" rtl="0" eaLnBrk="1" latinLnBrk="0" hangingPunct="1">
        <a:defRPr sz="1646" kern="1200">
          <a:solidFill>
            <a:schemeClr val="tx1"/>
          </a:solidFill>
          <a:latin typeface="+mn-lt"/>
          <a:ea typeface="+mn-ea"/>
          <a:cs typeface="+mn-cs"/>
        </a:defRPr>
      </a:lvl3pPr>
      <a:lvl4pPr marL="1254603" algn="l" defTabSz="836402" rtl="0" eaLnBrk="1" latinLnBrk="0" hangingPunct="1">
        <a:defRPr sz="1646" kern="1200">
          <a:solidFill>
            <a:schemeClr val="tx1"/>
          </a:solidFill>
          <a:latin typeface="+mn-lt"/>
          <a:ea typeface="+mn-ea"/>
          <a:cs typeface="+mn-cs"/>
        </a:defRPr>
      </a:lvl4pPr>
      <a:lvl5pPr marL="1672803" algn="l" defTabSz="836402" rtl="0" eaLnBrk="1" latinLnBrk="0" hangingPunct="1">
        <a:defRPr sz="1646" kern="1200">
          <a:solidFill>
            <a:schemeClr val="tx1"/>
          </a:solidFill>
          <a:latin typeface="+mn-lt"/>
          <a:ea typeface="+mn-ea"/>
          <a:cs typeface="+mn-cs"/>
        </a:defRPr>
      </a:lvl5pPr>
      <a:lvl6pPr marL="2091004" algn="l" defTabSz="836402" rtl="0" eaLnBrk="1" latinLnBrk="0" hangingPunct="1">
        <a:defRPr sz="1646" kern="1200">
          <a:solidFill>
            <a:schemeClr val="tx1"/>
          </a:solidFill>
          <a:latin typeface="+mn-lt"/>
          <a:ea typeface="+mn-ea"/>
          <a:cs typeface="+mn-cs"/>
        </a:defRPr>
      </a:lvl6pPr>
      <a:lvl7pPr marL="2509205" algn="l" defTabSz="836402" rtl="0" eaLnBrk="1" latinLnBrk="0" hangingPunct="1">
        <a:defRPr sz="1646" kern="1200">
          <a:solidFill>
            <a:schemeClr val="tx1"/>
          </a:solidFill>
          <a:latin typeface="+mn-lt"/>
          <a:ea typeface="+mn-ea"/>
          <a:cs typeface="+mn-cs"/>
        </a:defRPr>
      </a:lvl7pPr>
      <a:lvl8pPr marL="2927406" algn="l" defTabSz="836402" rtl="0" eaLnBrk="1" latinLnBrk="0" hangingPunct="1">
        <a:defRPr sz="1646" kern="1200">
          <a:solidFill>
            <a:schemeClr val="tx1"/>
          </a:solidFill>
          <a:latin typeface="+mn-lt"/>
          <a:ea typeface="+mn-ea"/>
          <a:cs typeface="+mn-cs"/>
        </a:defRPr>
      </a:lvl8pPr>
      <a:lvl9pPr marL="3345607" algn="l" defTabSz="836402" rtl="0" eaLnBrk="1" latinLnBrk="0" hangingPunct="1">
        <a:defRPr sz="16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DC838FA-9689-4901-AA3D-9C1AD1191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dirty="0"/>
              <a:t>Public Health Data Sharing in Texas​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9D9E91C4-453F-71B0-5FA9-8714C3BA42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sz="2400" dirty="0"/>
              <a:t>Office of Public Health Data Strategy &amp; Modernization</a:t>
            </a:r>
            <a:endParaRPr lang="en-US" sz="2400" dirty="0">
              <a:ea typeface="Calibri"/>
              <a:cs typeface="Calibri"/>
            </a:endParaRPr>
          </a:p>
          <a:p>
            <a:r>
              <a:rPr lang="en-US" sz="2400" dirty="0"/>
              <a:t>Texas Department of State Health Services</a:t>
            </a:r>
            <a:endParaRPr lang="en-US" sz="2400" dirty="0">
              <a:ea typeface="Calibri"/>
              <a:cs typeface="Calibri"/>
            </a:endParaRPr>
          </a:p>
          <a:p>
            <a:r>
              <a:rPr lang="en-US" sz="2400" dirty="0"/>
              <a:t>February 12, 2025</a:t>
            </a:r>
          </a:p>
        </p:txBody>
      </p:sp>
    </p:spTree>
    <p:extLst>
      <p:ext uri="{BB962C8B-B14F-4D97-AF65-F5344CB8AC3E}">
        <p14:creationId xmlns:p14="http://schemas.microsoft.com/office/powerpoint/2010/main" val="38026366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1582451-4EAC-0702-6C13-96126D0EEA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2303" y="2078465"/>
            <a:ext cx="9338468" cy="431180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3 general webinars</a:t>
            </a:r>
          </a:p>
          <a:p>
            <a:pPr lvl="1"/>
            <a:r>
              <a:rPr lang="en-US" dirty="0"/>
              <a:t>Introduction to Data Sharing, Tableau, and Snowflake Training Webinar #1 </a:t>
            </a:r>
          </a:p>
          <a:p>
            <a:pPr lvl="1"/>
            <a:r>
              <a:rPr lang="en-US" dirty="0"/>
              <a:t>Snowflake Training Webinar #2</a:t>
            </a:r>
          </a:p>
          <a:p>
            <a:pPr lvl="1"/>
            <a:r>
              <a:rPr lang="en-US" dirty="0"/>
              <a:t>Snowflake Training Webinar #3</a:t>
            </a:r>
          </a:p>
          <a:p>
            <a:r>
              <a:rPr lang="en-US" dirty="0"/>
              <a:t>5 “Beyond Basics: Q&amp;A and Advanced Training Sessions”</a:t>
            </a:r>
          </a:p>
          <a:p>
            <a:pPr lvl="1"/>
            <a:r>
              <a:rPr lang="en-US" dirty="0"/>
              <a:t>Data set specific – apply training concepts to data set</a:t>
            </a:r>
          </a:p>
          <a:p>
            <a:r>
              <a:rPr lang="en-US" dirty="0"/>
              <a:t>Training content in HHS Learning Portal </a:t>
            </a:r>
          </a:p>
          <a:p>
            <a:pPr lvl="1"/>
            <a:r>
              <a:rPr lang="en-US" dirty="0"/>
              <a:t>Aligns with live training sessions</a:t>
            </a:r>
          </a:p>
          <a:p>
            <a:pPr lvl="1"/>
            <a:r>
              <a:rPr lang="en-US" dirty="0"/>
              <a:t>Allows users to refresh on training concepts</a:t>
            </a:r>
          </a:p>
          <a:p>
            <a:r>
              <a:rPr lang="en-US" dirty="0"/>
              <a:t>Community of Practice</a:t>
            </a:r>
          </a:p>
          <a:p>
            <a:pPr lvl="1"/>
            <a:r>
              <a:rPr lang="en-US" dirty="0"/>
              <a:t>Monthly sessions by each data set – launched January 2025</a:t>
            </a:r>
          </a:p>
          <a:p>
            <a:pPr lvl="1"/>
            <a:r>
              <a:rPr lang="en-US" dirty="0"/>
              <a:t>Encourage discussion among LHE peers on use of the shared data</a:t>
            </a:r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6AA017-A295-04F6-3013-91F276BEE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96036" y="6356351"/>
            <a:ext cx="2509131" cy="365125"/>
          </a:xfrm>
        </p:spPr>
        <p:txBody>
          <a:bodyPr/>
          <a:lstStyle/>
          <a:p>
            <a:pPr defTabSz="836402">
              <a:defRPr/>
            </a:pPr>
            <a:fld id="{21EDE7A0-2A40-4843-A4BA-64BCA4242F6B}" type="slidenum">
              <a:rPr lang="en-US">
                <a:latin typeface="Calibri" panose="020F0502020204030204"/>
              </a:rPr>
              <a:pPr defTabSz="836402">
                <a:defRPr/>
              </a:pPr>
              <a:t>10</a:t>
            </a:fld>
            <a:endParaRPr lang="en-US">
              <a:latin typeface="Calibri" panose="020F0502020204030204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CAC51E4-CC3B-43DF-BDD7-40BEAA98B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2844" y="554904"/>
            <a:ext cx="8184433" cy="1325563"/>
          </a:xfrm>
        </p:spPr>
        <p:txBody>
          <a:bodyPr>
            <a:normAutofit/>
          </a:bodyPr>
          <a:lstStyle/>
          <a:p>
            <a:r>
              <a:rPr lang="en-US" dirty="0"/>
              <a:t>Data Sharing Training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97D6976F-0FDB-75B0-DE7B-54AF9AEE0470}"/>
              </a:ext>
            </a:extLst>
          </p:cNvPr>
          <p:cNvSpPr txBox="1">
            <a:spLocks/>
          </p:cNvSpPr>
          <p:nvPr/>
        </p:nvSpPr>
        <p:spPr>
          <a:xfrm>
            <a:off x="2720734" y="752902"/>
            <a:ext cx="9150037" cy="9447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36360">
              <a:lnSpc>
                <a:spcPct val="90000"/>
              </a:lnSpc>
              <a:spcBef>
                <a:spcPts val="915"/>
              </a:spcBef>
              <a:defRPr/>
            </a:pPr>
            <a:endParaRPr lang="en-US" sz="1098" kern="0" spc="183">
              <a:solidFill>
                <a:prstClr val="white">
                  <a:lumMod val="50000"/>
                </a:prstClr>
              </a:solidFill>
              <a:latin typeface="Calibri"/>
              <a:ea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0400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1582451-4EAC-0702-6C13-96126D0EEA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1452" y="2236146"/>
            <a:ext cx="8183715" cy="4311804"/>
          </a:xfrm>
        </p:spPr>
        <p:txBody>
          <a:bodyPr>
            <a:normAutofit/>
          </a:bodyPr>
          <a:lstStyle/>
          <a:p>
            <a:r>
              <a:rPr lang="en-US" dirty="0"/>
              <a:t>To be sent to authorized users after completion of training and Beyond Basics series</a:t>
            </a:r>
          </a:p>
          <a:p>
            <a:r>
              <a:rPr lang="en-US" dirty="0"/>
              <a:t>Obtain feedback on:</a:t>
            </a:r>
          </a:p>
          <a:p>
            <a:pPr lvl="1"/>
            <a:r>
              <a:rPr lang="en-US" dirty="0"/>
              <a:t>Comfort level using IAMOnline, Snowflake, and Tableau</a:t>
            </a:r>
          </a:p>
          <a:p>
            <a:pPr lvl="1"/>
            <a:r>
              <a:rPr lang="en-US" dirty="0"/>
              <a:t>Training needs across IAMOnline, Snowflake, and Tableau</a:t>
            </a:r>
          </a:p>
          <a:p>
            <a:pPr lvl="1"/>
            <a:r>
              <a:rPr lang="en-US" dirty="0"/>
              <a:t>Examples of how the shared data are being used for job duties</a:t>
            </a:r>
          </a:p>
          <a:p>
            <a:pPr lvl="1"/>
            <a:r>
              <a:rPr lang="en-US" dirty="0"/>
              <a:t>Training and support provided during data sharing rollouts</a:t>
            </a:r>
          </a:p>
          <a:p>
            <a:r>
              <a:rPr lang="en-US" dirty="0"/>
              <a:t>Use feedback provided to enhance training and communications</a:t>
            </a:r>
          </a:p>
          <a:p>
            <a:pPr lvl="1"/>
            <a:endParaRPr lang="en-US" dirty="0">
              <a:highlight>
                <a:srgbClr val="FFFF00"/>
              </a:highlight>
            </a:endParaRPr>
          </a:p>
          <a:p>
            <a:pPr lvl="1"/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6AA017-A295-04F6-3013-91F276BEE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96036" y="6356351"/>
            <a:ext cx="2509131" cy="365125"/>
          </a:xfrm>
        </p:spPr>
        <p:txBody>
          <a:bodyPr/>
          <a:lstStyle/>
          <a:p>
            <a:pPr defTabSz="836402">
              <a:defRPr/>
            </a:pPr>
            <a:fld id="{21EDE7A0-2A40-4843-A4BA-64BCA4242F6B}" type="slidenum">
              <a:rPr lang="en-US">
                <a:latin typeface="Calibri" panose="020F0502020204030204"/>
              </a:rPr>
              <a:pPr defTabSz="836402">
                <a:defRPr/>
              </a:pPr>
              <a:t>11</a:t>
            </a:fld>
            <a:endParaRPr lang="en-US">
              <a:latin typeface="Calibri" panose="020F0502020204030204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CAC51E4-CC3B-43DF-BDD7-40BEAA98B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2844" y="554904"/>
            <a:ext cx="8184433" cy="1325563"/>
          </a:xfrm>
        </p:spPr>
        <p:txBody>
          <a:bodyPr>
            <a:normAutofit/>
          </a:bodyPr>
          <a:lstStyle/>
          <a:p>
            <a:r>
              <a:rPr lang="en-US" dirty="0"/>
              <a:t>Data Sharing Feedback Survey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97D6976F-0FDB-75B0-DE7B-54AF9AEE0470}"/>
              </a:ext>
            </a:extLst>
          </p:cNvPr>
          <p:cNvSpPr txBox="1">
            <a:spLocks/>
          </p:cNvSpPr>
          <p:nvPr/>
        </p:nvSpPr>
        <p:spPr>
          <a:xfrm>
            <a:off x="2720734" y="752902"/>
            <a:ext cx="9150037" cy="9447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36360">
              <a:lnSpc>
                <a:spcPct val="90000"/>
              </a:lnSpc>
              <a:spcBef>
                <a:spcPts val="915"/>
              </a:spcBef>
              <a:defRPr/>
            </a:pPr>
            <a:endParaRPr lang="en-US" sz="1098" kern="0" spc="183">
              <a:solidFill>
                <a:prstClr val="white">
                  <a:lumMod val="50000"/>
                </a:prstClr>
              </a:solidFill>
              <a:latin typeface="Calibri"/>
              <a:ea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5718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DC838FA-9689-4901-AA3D-9C1AD1191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dirty="0"/>
              <a:t>NEDSS Provisional Data Sharing</a:t>
            </a:r>
          </a:p>
        </p:txBody>
      </p:sp>
    </p:spTree>
    <p:extLst>
      <p:ext uri="{BB962C8B-B14F-4D97-AF65-F5344CB8AC3E}">
        <p14:creationId xmlns:p14="http://schemas.microsoft.com/office/powerpoint/2010/main" val="1613153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60E3C85-2FBB-2444-D3FA-1C2C8AAC57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5863" y="2236741"/>
            <a:ext cx="8604007" cy="391692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Sharing NEDSS basic case data via SHARP to LHEs to enhance public health surveillance and situational awareness</a:t>
            </a:r>
          </a:p>
          <a:p>
            <a:r>
              <a:rPr lang="en-US" dirty="0"/>
              <a:t>Includes aggregate data through a Tableau dashboard for all NEDSS users </a:t>
            </a:r>
          </a:p>
          <a:p>
            <a:r>
              <a:rPr lang="en-US" dirty="0">
                <a:ea typeface="Calibri"/>
                <a:cs typeface="Calibri"/>
              </a:rPr>
              <a:t>Line-level data through Snowflake for two users per LHE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25523C0-7D39-AFFE-A0DF-1C1C430A7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i="0" u="none" strike="noStrike" dirty="0">
                <a:solidFill>
                  <a:srgbClr val="003087"/>
                </a:solidFill>
                <a:effectLst/>
                <a:latin typeface="Calibri" panose="020F0502020204030204" pitchFamily="34" charset="0"/>
              </a:rPr>
              <a:t>NEDSS Provisional Data Sharing</a:t>
            </a:r>
            <a:r>
              <a:rPr lang="en-US" sz="4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3728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1582451-4EAC-0702-6C13-96126D0EEA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0734" y="2236741"/>
            <a:ext cx="5224662" cy="3799524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Tableau dashboard launched December 13, 2024</a:t>
            </a:r>
          </a:p>
          <a:p>
            <a:pPr>
              <a:defRPr/>
            </a:pPr>
            <a:r>
              <a:rPr lang="en-US" dirty="0"/>
              <a:t>57 LHEs included in rollout </a:t>
            </a:r>
            <a:endParaRPr lang="en-US" dirty="0">
              <a:solidFill>
                <a:prstClr val="black"/>
              </a:solidFill>
              <a:latin typeface="Calibri" panose="020F0502020204030204"/>
            </a:endParaRPr>
          </a:p>
          <a:p>
            <a:pPr marL="228600" lvl="1">
              <a:spcBef>
                <a:spcPts val="1000"/>
              </a:spcBef>
              <a:defRPr/>
            </a:pPr>
            <a:r>
              <a:rPr lang="en-US" sz="2800" dirty="0"/>
              <a:t>Training and Support​</a:t>
            </a:r>
          </a:p>
          <a:p>
            <a:pPr marL="685800" lvl="2">
              <a:spcBef>
                <a:spcPts val="1000"/>
              </a:spcBef>
              <a:defRPr/>
            </a:pPr>
            <a:r>
              <a:rPr lang="en-US" sz="2400" dirty="0"/>
              <a:t>2 live webinar trainings conducted</a:t>
            </a:r>
          </a:p>
          <a:p>
            <a:pPr marL="685800" lvl="2">
              <a:spcBef>
                <a:spcPts val="1000"/>
              </a:spcBef>
              <a:defRPr/>
            </a:pPr>
            <a:r>
              <a:rPr lang="en-US" sz="2400" dirty="0"/>
              <a:t>3 office hour sessions</a:t>
            </a:r>
          </a:p>
          <a:p>
            <a:pPr marL="685800" lvl="2">
              <a:spcBef>
                <a:spcPts val="1000"/>
              </a:spcBef>
              <a:defRPr/>
            </a:pPr>
            <a:r>
              <a:rPr lang="en-US" sz="2400" dirty="0"/>
              <a:t>Training resources include job aid and training slides</a:t>
            </a:r>
          </a:p>
          <a:p>
            <a:pPr marL="228600" lvl="1">
              <a:spcBef>
                <a:spcPts val="1000"/>
              </a:spcBef>
              <a:defRPr/>
            </a:pPr>
            <a:r>
              <a:rPr lang="en-US" sz="2800" dirty="0"/>
              <a:t>Utilization</a:t>
            </a:r>
          </a:p>
          <a:p>
            <a:pPr marL="685800" lvl="2">
              <a:spcBef>
                <a:spcPts val="1000"/>
              </a:spcBef>
              <a:defRPr/>
            </a:pPr>
            <a:r>
              <a:rPr lang="en-US" sz="2400" dirty="0"/>
              <a:t>Dashboard has ~1,300 views</a:t>
            </a:r>
          </a:p>
          <a:p>
            <a:pPr marL="685800" lvl="2">
              <a:spcBef>
                <a:spcPts val="1000"/>
              </a:spcBef>
              <a:defRPr/>
            </a:pPr>
            <a:endParaRPr lang="en-US" sz="2400" dirty="0"/>
          </a:p>
          <a:p>
            <a:pPr marL="685800" lvl="2">
              <a:spcBef>
                <a:spcPts val="1000"/>
              </a:spcBef>
              <a:defRPr/>
            </a:pPr>
            <a:endParaRPr lang="en-US" sz="2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CAC51E4-CC3B-43DF-BDD7-40BEAA98B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2844" y="554904"/>
            <a:ext cx="8184433" cy="1325563"/>
          </a:xfrm>
        </p:spPr>
        <p:txBody>
          <a:bodyPr>
            <a:normAutofit/>
          </a:bodyPr>
          <a:lstStyle/>
          <a:p>
            <a:r>
              <a:rPr lang="en-US" sz="4400" b="1" i="0" u="none" strike="noStrike" dirty="0">
                <a:solidFill>
                  <a:srgbClr val="003087"/>
                </a:solidFill>
                <a:effectLst/>
                <a:latin typeface="Calibri"/>
                <a:ea typeface="Calibri"/>
                <a:cs typeface="Calibri"/>
              </a:rPr>
              <a:t>NEDSS Provisional Data Sharing: Phase 1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6AA017-A295-04F6-3013-91F276BEE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950075"/>
            <a:ext cx="2743200" cy="398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003087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1EDE7A0-2A40-4843-A4BA-64BCA4242F6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97D6976F-0FDB-75B0-DE7B-54AF9AEE0470}"/>
              </a:ext>
            </a:extLst>
          </p:cNvPr>
          <p:cNvSpPr txBox="1">
            <a:spLocks/>
          </p:cNvSpPr>
          <p:nvPr/>
        </p:nvSpPr>
        <p:spPr>
          <a:xfrm>
            <a:off x="2720734" y="752902"/>
            <a:ext cx="9150037" cy="9447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36360">
              <a:lnSpc>
                <a:spcPct val="90000"/>
              </a:lnSpc>
              <a:spcBef>
                <a:spcPts val="915"/>
              </a:spcBef>
              <a:defRPr/>
            </a:pPr>
            <a:endParaRPr lang="en-US" sz="1098" kern="0" spc="183">
              <a:solidFill>
                <a:prstClr val="white">
                  <a:lumMod val="50000"/>
                </a:prstClr>
              </a:solidFill>
              <a:latin typeface="Calibri"/>
              <a:ea typeface="Roboto Light" panose="02000000000000000000" pitchFamily="2" charset="0"/>
            </a:endParaRP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0914E1DD-1A8F-A5FB-FDD0-985DDD85CC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557" y="2236741"/>
            <a:ext cx="4271236" cy="368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101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1582451-4EAC-0702-6C13-96126D0EEA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0733" y="2236741"/>
            <a:ext cx="8309157" cy="3799524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defRPr/>
            </a:pPr>
            <a:r>
              <a:rPr lang="en-US" dirty="0"/>
              <a:t>Will provide line-level basic case data to two users per LHE</a:t>
            </a:r>
          </a:p>
          <a:p>
            <a:pPr defTabSz="836402">
              <a:spcBef>
                <a:spcPts val="915"/>
              </a:spcBef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Snowflake data views scheduled to launch February 20, 2025 (tentative)</a:t>
            </a:r>
            <a:endParaRPr lang="en-US" dirty="0">
              <a:solidFill>
                <a:prstClr val="black"/>
              </a:solidFill>
              <a:latin typeface="Calibri" panose="020F0502020204030204"/>
              <a:ea typeface="Calibri"/>
              <a:cs typeface="Calibri"/>
            </a:endParaRPr>
          </a:p>
          <a:p>
            <a:pPr marL="228600" lvl="1">
              <a:spcBef>
                <a:spcPts val="1000"/>
              </a:spcBef>
              <a:defRPr/>
            </a:pPr>
            <a:r>
              <a:rPr lang="en-US" sz="2800"/>
              <a:t>Additional Training </a:t>
            </a:r>
            <a:r>
              <a:rPr lang="en-US" sz="2800" dirty="0"/>
              <a:t>and Support​</a:t>
            </a:r>
          </a:p>
          <a:p>
            <a:pPr marL="685800" lvl="2">
              <a:spcBef>
                <a:spcPts val="1000"/>
              </a:spcBef>
              <a:defRPr/>
            </a:pPr>
            <a:r>
              <a:rPr lang="en-US" sz="2400" dirty="0"/>
              <a:t>Two live webinar training sessions scheduled for February 2025</a:t>
            </a:r>
          </a:p>
          <a:p>
            <a:pPr marL="685800" lvl="2">
              <a:spcBef>
                <a:spcPts val="1000"/>
              </a:spcBef>
              <a:defRPr/>
            </a:pPr>
            <a:r>
              <a:rPr lang="en-US" sz="2400" dirty="0"/>
              <a:t>Three office hours scheduled for February and March 2025</a:t>
            </a:r>
          </a:p>
          <a:p>
            <a:pPr marL="685800" lvl="2">
              <a:spcBef>
                <a:spcPts val="1000"/>
              </a:spcBef>
              <a:defRPr/>
            </a:pPr>
            <a:r>
              <a:rPr lang="en-US" sz="2400" dirty="0"/>
              <a:t>Training resources will include job aids and data dictionaries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CAC51E4-CC3B-43DF-BDD7-40BEAA98B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2844" y="554904"/>
            <a:ext cx="8184433" cy="1325563"/>
          </a:xfrm>
        </p:spPr>
        <p:txBody>
          <a:bodyPr>
            <a:normAutofit/>
          </a:bodyPr>
          <a:lstStyle/>
          <a:p>
            <a:r>
              <a:rPr lang="en-US" sz="4400" b="1" i="0" u="none" strike="noStrike" dirty="0">
                <a:solidFill>
                  <a:srgbClr val="003087"/>
                </a:solidFill>
                <a:effectLst/>
                <a:latin typeface="Calibri"/>
                <a:ea typeface="Calibri"/>
                <a:cs typeface="Calibri"/>
              </a:rPr>
              <a:t>NEDSS Provisional Data Sharing: Phase 2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6AA017-A295-04F6-3013-91F276BEE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950075"/>
            <a:ext cx="2743200" cy="398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003087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1EDE7A0-2A40-4843-A4BA-64BCA4242F6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97D6976F-0FDB-75B0-DE7B-54AF9AEE0470}"/>
              </a:ext>
            </a:extLst>
          </p:cNvPr>
          <p:cNvSpPr txBox="1">
            <a:spLocks/>
          </p:cNvSpPr>
          <p:nvPr/>
        </p:nvSpPr>
        <p:spPr>
          <a:xfrm>
            <a:off x="2720734" y="752902"/>
            <a:ext cx="9150037" cy="9447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36360">
              <a:lnSpc>
                <a:spcPct val="90000"/>
              </a:lnSpc>
              <a:spcBef>
                <a:spcPts val="915"/>
              </a:spcBef>
              <a:defRPr/>
            </a:pPr>
            <a:endParaRPr lang="en-US" sz="1098" kern="0" spc="183">
              <a:solidFill>
                <a:prstClr val="white">
                  <a:lumMod val="50000"/>
                </a:prstClr>
              </a:solidFill>
              <a:latin typeface="Calibri"/>
              <a:ea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0960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DC838FA-9689-4901-AA3D-9C1AD1191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330" y="860611"/>
            <a:ext cx="10470120" cy="2873190"/>
          </a:xfrm>
        </p:spPr>
        <p:txBody>
          <a:bodyPr anchor="ctr">
            <a:normAutofit/>
          </a:bodyPr>
          <a:lstStyle/>
          <a:p>
            <a:r>
              <a:rPr lang="en-US" dirty="0"/>
              <a:t>LHD Enablement Project</a:t>
            </a:r>
          </a:p>
        </p:txBody>
      </p:sp>
    </p:spTree>
    <p:extLst>
      <p:ext uri="{BB962C8B-B14F-4D97-AF65-F5344CB8AC3E}">
        <p14:creationId xmlns:p14="http://schemas.microsoft.com/office/powerpoint/2010/main" val="38093568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60E3C85-2FBB-2444-D3FA-1C2C8AAC57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5863" y="2236741"/>
            <a:ext cx="8604007" cy="391692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The goal of the project is to support building more effective partnerships and enhance collaboration with LHEs around public health data sharing</a:t>
            </a:r>
          </a:p>
          <a:p>
            <a:r>
              <a:rPr lang="en-US" dirty="0"/>
              <a:t>DSHS will solicit feedback from LHEs through interviews and surveys to identify gaps and opportunities to enhance data sharing</a:t>
            </a:r>
          </a:p>
          <a:p>
            <a:r>
              <a:rPr lang="en-US" dirty="0"/>
              <a:t>LHE surveys are tentatively scheduled for late February or early March 2025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25523C0-7D39-AFFE-A0DF-1C1C430A7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i="0" u="none" strike="noStrike" dirty="0">
                <a:solidFill>
                  <a:srgbClr val="003087"/>
                </a:solidFill>
                <a:effectLst/>
                <a:latin typeface="Calibri" panose="020F0502020204030204" pitchFamily="34" charset="0"/>
              </a:rPr>
              <a:t>LHE Enablement Project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7576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05DC2-A3BF-25B3-C926-E3506D6A7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BC6EF7-FBC7-ECAC-AE12-9F4982E50A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ABE763-4514-B473-3A60-368D41FE25D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989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BCB31C5-4C03-666C-26B1-C58153971A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Vital Event Data Sharing</a:t>
            </a:r>
          </a:p>
          <a:p>
            <a:r>
              <a:rPr lang="en-US" dirty="0"/>
              <a:t>THCIC Data Sharing</a:t>
            </a:r>
          </a:p>
          <a:p>
            <a:r>
              <a:rPr lang="en-US" dirty="0"/>
              <a:t>Immunizations Data Sharing</a:t>
            </a:r>
          </a:p>
          <a:p>
            <a:r>
              <a:rPr lang="en-US" dirty="0"/>
              <a:t>Data Sharing Training and Feedback</a:t>
            </a:r>
          </a:p>
          <a:p>
            <a:r>
              <a:rPr lang="en-US" dirty="0"/>
              <a:t>NEDSS Provisional Data Sharing</a:t>
            </a:r>
          </a:p>
          <a:p>
            <a:r>
              <a:rPr lang="en-US" dirty="0"/>
              <a:t>LHE Enablement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A968645-3EF9-2173-1FA7-06B4CCF2F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855175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DC838FA-9689-4901-AA3D-9C1AD1191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dirty="0"/>
              <a:t>Vital Event Data Sharing</a:t>
            </a:r>
          </a:p>
        </p:txBody>
      </p:sp>
    </p:spTree>
    <p:extLst>
      <p:ext uri="{BB962C8B-B14F-4D97-AF65-F5344CB8AC3E}">
        <p14:creationId xmlns:p14="http://schemas.microsoft.com/office/powerpoint/2010/main" val="2957256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536D979-A3FF-638D-0BD3-B43B8BD4E3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5863" y="2236741"/>
            <a:ext cx="8461833" cy="434273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Line-level data via Snowflake </a:t>
            </a:r>
          </a:p>
          <a:p>
            <a:r>
              <a:rPr lang="en-US" dirty="0"/>
              <a:t>Aggregate data via Tableau dashboards</a:t>
            </a:r>
          </a:p>
          <a:p>
            <a:r>
              <a:rPr lang="en-US" dirty="0"/>
              <a:t>42 total LHEs</a:t>
            </a:r>
          </a:p>
          <a:p>
            <a:pPr lvl="1"/>
            <a:r>
              <a:rPr lang="en-US" dirty="0"/>
              <a:t>Launch completed for 29 LHEs</a:t>
            </a:r>
          </a:p>
          <a:p>
            <a:pPr lvl="2"/>
            <a:r>
              <a:rPr lang="en-US" dirty="0"/>
              <a:t>November 4, 2024 – 11 LHEs </a:t>
            </a:r>
          </a:p>
          <a:p>
            <a:pPr lvl="2"/>
            <a:r>
              <a:rPr lang="en-US" dirty="0"/>
              <a:t>December 2, 2024 – 11 LHEs </a:t>
            </a:r>
          </a:p>
          <a:p>
            <a:pPr lvl="2"/>
            <a:r>
              <a:rPr lang="en-US" dirty="0"/>
              <a:t>January 22, 2025 – 7 LHEs</a:t>
            </a:r>
          </a:p>
          <a:p>
            <a:pPr lvl="1"/>
            <a:r>
              <a:rPr lang="en-US" dirty="0"/>
              <a:t>Tentative remaining launches pending MOU signature</a:t>
            </a:r>
          </a:p>
          <a:p>
            <a:pPr lvl="2">
              <a:defRPr/>
            </a:pPr>
            <a:r>
              <a:rPr lang="en-US" dirty="0"/>
              <a:t>February 26, 2025 – LHEs included dependent on MOUs being signed by February 10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  <a:p>
            <a:pPr lvl="2">
              <a:defRPr/>
            </a:pPr>
            <a:r>
              <a:rPr lang="en-US" dirty="0"/>
              <a:t>Additional launch dates to be added as needed</a:t>
            </a:r>
          </a:p>
          <a:p>
            <a:pPr lvl="3">
              <a:defRPr/>
            </a:pPr>
            <a:r>
              <a:rPr lang="en-US" dirty="0"/>
              <a:t>Tentatively March/April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CACAEE-4C6E-2F7E-CE20-D299E0E36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949316"/>
            <a:ext cx="2743200" cy="3991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003087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1EDE7A0-2A40-4843-A4BA-64BCA4242F6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2EBCC61-4737-D712-0FFC-FAE530F90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Vital Event Data Sharing</a:t>
            </a:r>
          </a:p>
        </p:txBody>
      </p:sp>
    </p:spTree>
    <p:extLst>
      <p:ext uri="{BB962C8B-B14F-4D97-AF65-F5344CB8AC3E}">
        <p14:creationId xmlns:p14="http://schemas.microsoft.com/office/powerpoint/2010/main" val="78041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DC838FA-9689-4901-AA3D-9C1AD1191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dirty="0"/>
              <a:t>THCIC Data Sharing</a:t>
            </a:r>
          </a:p>
        </p:txBody>
      </p:sp>
    </p:spTree>
    <p:extLst>
      <p:ext uri="{BB962C8B-B14F-4D97-AF65-F5344CB8AC3E}">
        <p14:creationId xmlns:p14="http://schemas.microsoft.com/office/powerpoint/2010/main" val="1475143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1582451-4EAC-0702-6C13-96126D0EEA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0733" y="2078464"/>
            <a:ext cx="8265138" cy="454652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Line-level data via Snowflake </a:t>
            </a:r>
          </a:p>
          <a:p>
            <a:r>
              <a:rPr lang="en-US" dirty="0"/>
              <a:t>No new dashboards were created for data sharing. Users are referred to dashboards on Texas Health Data.</a:t>
            </a:r>
          </a:p>
          <a:p>
            <a:r>
              <a:rPr lang="en-US" dirty="0"/>
              <a:t>41 total LHEs</a:t>
            </a:r>
          </a:p>
          <a:p>
            <a:pPr lvl="1"/>
            <a:r>
              <a:rPr lang="en-US" sz="2600" dirty="0"/>
              <a:t>Launch completed for 31 LHEs </a:t>
            </a:r>
          </a:p>
          <a:p>
            <a:pPr lvl="2"/>
            <a:r>
              <a:rPr lang="en-US" sz="2200" dirty="0"/>
              <a:t>October 21, 2023 – 9 LHEs</a:t>
            </a:r>
          </a:p>
          <a:p>
            <a:pPr lvl="2"/>
            <a:r>
              <a:rPr lang="en-US" sz="2200" dirty="0"/>
              <a:t>November 4, 2024 – 17 LHEs</a:t>
            </a:r>
          </a:p>
          <a:p>
            <a:pPr lvl="2"/>
            <a:r>
              <a:rPr lang="en-US" sz="2200" dirty="0"/>
              <a:t>January 22, 2025 – 6 LHEs</a:t>
            </a:r>
          </a:p>
          <a:p>
            <a:pPr lvl="1"/>
            <a:r>
              <a:rPr lang="en-US" sz="2600" dirty="0"/>
              <a:t>Tentative remaining launches pending MOU signature</a:t>
            </a:r>
          </a:p>
          <a:p>
            <a:pPr lvl="2">
              <a:defRPr/>
            </a:pPr>
            <a:r>
              <a:rPr lang="en-US" sz="2200" dirty="0"/>
              <a:t>February 26, 2025 (tentative)</a:t>
            </a:r>
            <a:r>
              <a:rPr lang="en-US" sz="2200" dirty="0">
                <a:solidFill>
                  <a:prstClr val="black"/>
                </a:solidFill>
                <a:latin typeface="Calibri" panose="020F0502020204030204"/>
              </a:rPr>
              <a:t> – LHEs included dependent on MOUs being signed by February 10</a:t>
            </a:r>
            <a:r>
              <a:rPr lang="en-US" sz="2200" baseline="30000" dirty="0">
                <a:solidFill>
                  <a:prstClr val="black"/>
                </a:solidFill>
                <a:latin typeface="Calibri" panose="020F0502020204030204"/>
              </a:rPr>
              <a:t>th</a:t>
            </a:r>
            <a:r>
              <a:rPr lang="en-US" sz="2200" dirty="0">
                <a:solidFill>
                  <a:prstClr val="black"/>
                </a:solidFill>
                <a:latin typeface="Calibri" panose="020F0502020204030204"/>
              </a:rPr>
              <a:t> </a:t>
            </a:r>
          </a:p>
          <a:p>
            <a:pPr lvl="2">
              <a:defRPr/>
            </a:pPr>
            <a:r>
              <a:rPr lang="en-US" sz="2200" dirty="0">
                <a:solidFill>
                  <a:prstClr val="black"/>
                </a:solidFill>
                <a:latin typeface="Calibri" panose="020F0502020204030204"/>
              </a:rPr>
              <a:t>Additional launch dates to be added as needed</a:t>
            </a:r>
          </a:p>
          <a:p>
            <a:pPr lvl="3">
              <a:defRPr/>
            </a:pPr>
            <a:r>
              <a:rPr lang="en-US" sz="1900" dirty="0">
                <a:solidFill>
                  <a:prstClr val="black"/>
                </a:solidFill>
                <a:latin typeface="Calibri" panose="020F0502020204030204"/>
              </a:rPr>
              <a:t>Tentatively March/April</a:t>
            </a:r>
          </a:p>
          <a:p>
            <a:pPr lvl="2">
              <a:defRPr/>
            </a:pPr>
            <a:endParaRPr lang="en-US" dirty="0">
              <a:solidFill>
                <a:prstClr val="black"/>
              </a:solidFill>
              <a:highlight>
                <a:srgbClr val="FFFF00"/>
              </a:highlight>
              <a:latin typeface="Calibri" panose="020F0502020204030204"/>
            </a:endParaRPr>
          </a:p>
          <a:p>
            <a:endParaRPr lang="en-US" dirty="0">
              <a:highlight>
                <a:srgbClr val="FFFF00"/>
              </a:highlight>
            </a:endParaRPr>
          </a:p>
          <a:p>
            <a:pPr lvl="1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6AA017-A295-04F6-3013-91F276BEE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949316"/>
            <a:ext cx="2743200" cy="3991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003087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1EDE7A0-2A40-4843-A4BA-64BCA4242F6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CAC51E4-CC3B-43DF-BDD7-40BEAA98B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2844" y="554904"/>
            <a:ext cx="8184433" cy="1325563"/>
          </a:xfrm>
        </p:spPr>
        <p:txBody>
          <a:bodyPr>
            <a:normAutofit/>
          </a:bodyPr>
          <a:lstStyle/>
          <a:p>
            <a:r>
              <a:rPr lang="en-US" dirty="0"/>
              <a:t>THCIC Data Sharing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97D6976F-0FDB-75B0-DE7B-54AF9AEE0470}"/>
              </a:ext>
            </a:extLst>
          </p:cNvPr>
          <p:cNvSpPr txBox="1">
            <a:spLocks/>
          </p:cNvSpPr>
          <p:nvPr/>
        </p:nvSpPr>
        <p:spPr>
          <a:xfrm>
            <a:off x="2720734" y="752902"/>
            <a:ext cx="9150037" cy="9447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36360">
              <a:lnSpc>
                <a:spcPct val="90000"/>
              </a:lnSpc>
              <a:spcBef>
                <a:spcPts val="915"/>
              </a:spcBef>
              <a:defRPr/>
            </a:pPr>
            <a:endParaRPr lang="en-US" sz="1098" kern="0" spc="183">
              <a:solidFill>
                <a:prstClr val="white">
                  <a:lumMod val="50000"/>
                </a:prstClr>
              </a:solidFill>
              <a:latin typeface="Calibri"/>
              <a:ea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061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DC838FA-9689-4901-AA3D-9C1AD1191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dirty="0"/>
              <a:t>Immunizations Data Sharing</a:t>
            </a:r>
          </a:p>
        </p:txBody>
      </p:sp>
    </p:spTree>
    <p:extLst>
      <p:ext uri="{BB962C8B-B14F-4D97-AF65-F5344CB8AC3E}">
        <p14:creationId xmlns:p14="http://schemas.microsoft.com/office/powerpoint/2010/main" val="41586698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1582451-4EAC-0702-6C13-96126D0EEA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0733" y="2078464"/>
            <a:ext cx="8265138" cy="4546521"/>
          </a:xfrm>
        </p:spPr>
        <p:txBody>
          <a:bodyPr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Line-level data via Snowflake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Aggregate data via Tableau dashboards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Deployed to production on January 31, 2025. </a:t>
            </a:r>
          </a:p>
          <a:p>
            <a:pPr lvl="1">
              <a:spcBef>
                <a:spcPts val="1000"/>
              </a:spcBef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Rollout is occurring at LHEs request access via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IAMonline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  <a:p>
            <a:pPr lvl="1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6AA017-A295-04F6-3013-91F276BEE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949316"/>
            <a:ext cx="2743200" cy="3991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003087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1EDE7A0-2A40-4843-A4BA-64BCA4242F6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CAC51E4-CC3B-43DF-BDD7-40BEAA98B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2844" y="554904"/>
            <a:ext cx="8184433" cy="1325563"/>
          </a:xfrm>
        </p:spPr>
        <p:txBody>
          <a:bodyPr>
            <a:normAutofit/>
          </a:bodyPr>
          <a:lstStyle/>
          <a:p>
            <a:r>
              <a:rPr lang="en-US" dirty="0"/>
              <a:t>Immunizations Data Sharing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97D6976F-0FDB-75B0-DE7B-54AF9AEE0470}"/>
              </a:ext>
            </a:extLst>
          </p:cNvPr>
          <p:cNvSpPr txBox="1">
            <a:spLocks/>
          </p:cNvSpPr>
          <p:nvPr/>
        </p:nvSpPr>
        <p:spPr>
          <a:xfrm>
            <a:off x="2720734" y="752902"/>
            <a:ext cx="9150037" cy="9447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36360">
              <a:lnSpc>
                <a:spcPct val="90000"/>
              </a:lnSpc>
              <a:spcBef>
                <a:spcPts val="915"/>
              </a:spcBef>
              <a:defRPr/>
            </a:pPr>
            <a:endParaRPr lang="en-US" sz="1098" kern="0" spc="183">
              <a:solidFill>
                <a:prstClr val="white">
                  <a:lumMod val="50000"/>
                </a:prstClr>
              </a:solidFill>
              <a:latin typeface="Calibri"/>
              <a:ea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291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DC838FA-9689-4901-AA3D-9C1AD1191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dirty="0"/>
              <a:t>Data Sharing Training and Feedback</a:t>
            </a:r>
          </a:p>
        </p:txBody>
      </p:sp>
    </p:spTree>
    <p:extLst>
      <p:ext uri="{BB962C8B-B14F-4D97-AF65-F5344CB8AC3E}">
        <p14:creationId xmlns:p14="http://schemas.microsoft.com/office/powerpoint/2010/main" val="2173797695"/>
      </p:ext>
    </p:extLst>
  </p:cSld>
  <p:clrMapOvr>
    <a:masterClrMapping/>
  </p:clrMapOvr>
</p:sld>
</file>

<file path=ppt/theme/theme1.xml><?xml version="1.0" encoding="utf-8"?>
<a:theme xmlns:a="http://schemas.openxmlformats.org/drawingml/2006/main" name="DSHS Slide Theme">
  <a:themeElements>
    <a:clrScheme name="DSHS">
      <a:dk1>
        <a:srgbClr val="000000"/>
      </a:dk1>
      <a:lt1>
        <a:sysClr val="window" lastClr="FFFFFF"/>
      </a:lt1>
      <a:dk2>
        <a:srgbClr val="44546A"/>
      </a:dk2>
      <a:lt2>
        <a:srgbClr val="E7E6E6"/>
      </a:lt2>
      <a:accent1>
        <a:srgbClr val="003087"/>
      </a:accent1>
      <a:accent2>
        <a:srgbClr val="C00000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3200" dirty="0">
            <a:solidFill>
              <a:srgbClr val="FF0000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SHS-Powerpoint-Template.pptx" id="{D06806D9-6FBE-4C3B-A49C-A9EB546EAC72}" vid="{9C2A1910-6637-40B3-9CC9-2635D29F48E7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SHS Slide Layout 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3200" dirty="0">
            <a:solidFill>
              <a:srgbClr val="FF0000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SHS-Powerpoint-Template.pptx" id="{D06806D9-6FBE-4C3B-A49C-A9EB546EAC72}" vid="{5E4F93C3-6013-437E-A1BD-1295C5191B7C}"/>
    </a:ext>
  </a:extLst>
</a:theme>
</file>

<file path=ppt/theme/theme3.xml><?xml version="1.0" encoding="utf-8"?>
<a:theme xmlns:a="http://schemas.openxmlformats.org/drawingml/2006/main" name="DSHS Slide Layout 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SHS-Powerpoint-Template.pptx" id="{D06806D9-6FBE-4C3B-A49C-A9EB546EAC72}" vid="{480C6DDA-B7D2-41B2-AF15-66FFAA645ACF}"/>
    </a:ext>
  </a:extLst>
</a:theme>
</file>

<file path=ppt/theme/theme4.xml><?xml version="1.0" encoding="utf-8"?>
<a:theme xmlns:a="http://schemas.openxmlformats.org/drawingml/2006/main" name="DSHS Slide Layout 3">
  <a:themeElements>
    <a:clrScheme name="HHS Branding Palette">
      <a:dk1>
        <a:srgbClr val="022167"/>
      </a:dk1>
      <a:lt1>
        <a:srgbClr val="FFFFFF"/>
      </a:lt1>
      <a:dk2>
        <a:srgbClr val="000000"/>
      </a:dk2>
      <a:lt2>
        <a:srgbClr val="D1D3D3"/>
      </a:lt2>
      <a:accent1>
        <a:srgbClr val="6DABE4"/>
      </a:accent1>
      <a:accent2>
        <a:srgbClr val="AB2328"/>
      </a:accent2>
      <a:accent3>
        <a:srgbClr val="6CC04A"/>
      </a:accent3>
      <a:accent4>
        <a:srgbClr val="FFC600"/>
      </a:accent4>
      <a:accent5>
        <a:srgbClr val="00A19B"/>
      </a:accent5>
      <a:accent6>
        <a:srgbClr val="B47E00"/>
      </a:accent6>
      <a:hlink>
        <a:srgbClr val="00B3E3"/>
      </a:hlink>
      <a:folHlink>
        <a:srgbClr val="7D868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SHS-Powerpoint-Template.potx" id="{6FC93773-1777-49B8-B085-21A8058814C0}" vid="{AFDF2EBF-DC16-4258-9B11-8246FF8EEFC8}"/>
    </a:ext>
  </a:extLst>
</a:theme>
</file>

<file path=ppt/theme/theme5.xml><?xml version="1.0" encoding="utf-8"?>
<a:theme xmlns:a="http://schemas.openxmlformats.org/drawingml/2006/main" name="1_DSHS Slide Layout 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SHS-Powerpoint-Template.potx" id="{6FC93773-1777-49B8-B085-21A8058814C0}" vid="{4124A9E9-EF70-4508-B786-ECE044002AD0}"/>
    </a:ext>
  </a:extLst>
</a:theme>
</file>

<file path=ppt/theme/theme6.xml><?xml version="1.0" encoding="utf-8"?>
<a:theme xmlns:a="http://schemas.openxmlformats.org/drawingml/2006/main" name="2_DSHS Slide Layout 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SHS-Powerpoint-Template.potx" id="{6FC93773-1777-49B8-B085-21A8058814C0}" vid="{4124A9E9-EF70-4508-B786-ECE044002AD0}"/>
    </a:ext>
  </a:extLst>
</a:theme>
</file>

<file path=ppt/theme/theme7.xml><?xml version="1.0" encoding="utf-8"?>
<a:theme xmlns:a="http://schemas.openxmlformats.org/drawingml/2006/main" name="3_DSHS Slide Layout 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SHS-Powerpoint-Template.potx" id="{6FC93773-1777-49B8-B085-21A8058814C0}" vid="{4124A9E9-EF70-4508-B786-ECE044002AD0}"/>
    </a:ext>
  </a:extLst>
</a:theme>
</file>

<file path=ppt/theme/theme8.xml><?xml version="1.0" encoding="utf-8"?>
<a:theme xmlns:a="http://schemas.openxmlformats.org/drawingml/2006/main" name="4_DSHS Slide Theme">
  <a:themeElements>
    <a:clrScheme name="DSHS">
      <a:dk1>
        <a:srgbClr val="000000"/>
      </a:dk1>
      <a:lt1>
        <a:sysClr val="window" lastClr="FFFFFF"/>
      </a:lt1>
      <a:dk2>
        <a:srgbClr val="44546A"/>
      </a:dk2>
      <a:lt2>
        <a:srgbClr val="E7E6E6"/>
      </a:lt2>
      <a:accent1>
        <a:srgbClr val="003087"/>
      </a:accent1>
      <a:accent2>
        <a:srgbClr val="C00000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SHS-Powerpoint-Template.potx" id="{6FC93773-1777-49B8-B085-21A8058814C0}" vid="{683E1146-0F7A-4BF5-8A2F-3CF7ECB0942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6597A7C0B09E42837051D4CC84CEC7" ma:contentTypeVersion="15" ma:contentTypeDescription="Create a new document." ma:contentTypeScope="" ma:versionID="087baeca7156a963cfba82ced2474a1f">
  <xsd:schema xmlns:xsd="http://www.w3.org/2001/XMLSchema" xmlns:xs="http://www.w3.org/2001/XMLSchema" xmlns:p="http://schemas.microsoft.com/office/2006/metadata/properties" xmlns:ns2="c9d5f781-cf97-48de-a430-3cebee66a905" xmlns:ns3="a12cc716-990f-4529-a8a5-8a807232b845" targetNamespace="http://schemas.microsoft.com/office/2006/metadata/properties" ma:root="true" ma:fieldsID="2922bb3f922b3298b5dbea6652d85f4d" ns2:_="" ns3:_="">
    <xsd:import namespace="c9d5f781-cf97-48de-a430-3cebee66a905"/>
    <xsd:import namespace="a12cc716-990f-4529-a8a5-8a807232b84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d5f781-cf97-48de-a430-3cebee66a9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0c590b57-b2b8-4f92-a7a2-a2c14f8ff43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2cc716-990f-4529-a8a5-8a807232b845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0049e39a-6912-4275-a8d9-528b249aaf86}" ma:internalName="TaxCatchAll" ma:showField="CatchAllData" ma:web="a12cc716-990f-4529-a8a5-8a807232b84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12cc716-990f-4529-a8a5-8a807232b845" xsi:nil="true"/>
    <lcf76f155ced4ddcb4097134ff3c332f xmlns="c9d5f781-cf97-48de-a430-3cebee66a905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2DBF45C-2522-4D97-9F43-50042AA9AA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9d5f781-cf97-48de-a430-3cebee66a905"/>
    <ds:schemaRef ds:uri="a12cc716-990f-4529-a8a5-8a807232b84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EB9BF26-B60A-471A-A2E9-5BBC85CB88A5}">
  <ds:schemaRefs>
    <ds:schemaRef ds:uri="http://purl.org/dc/elements/1.1/"/>
    <ds:schemaRef ds:uri="http://purl.org/dc/terms/"/>
    <ds:schemaRef ds:uri="http://www.w3.org/XML/1998/namespace"/>
    <ds:schemaRef ds:uri="http://schemas.microsoft.com/office/2006/documentManagement/types"/>
    <ds:schemaRef ds:uri="c9d5f781-cf97-48de-a430-3cebee66a905"/>
    <ds:schemaRef ds:uri="http://schemas.openxmlformats.org/package/2006/metadata/core-properties"/>
    <ds:schemaRef ds:uri="http://purl.org/dc/dcmitype/"/>
    <ds:schemaRef ds:uri="a12cc716-990f-4529-a8a5-8a807232b845"/>
    <ds:schemaRef ds:uri="http://schemas.microsoft.com/office/infopath/2007/PartnerControl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F83B2F0C-8DC0-4661-8AE4-0D0D4D5DDDD4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9bf97732-82b9-499b-b16a-a93e8ebd536b}" enabled="0" method="" siteId="{9bf97732-82b9-499b-b16a-a93e8ebd536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DSHS Slide Deck 2023</Template>
  <TotalTime>1846</TotalTime>
  <Words>662</Words>
  <Application>Microsoft Office PowerPoint</Application>
  <PresentationFormat>Widescreen</PresentationFormat>
  <Paragraphs>121</Paragraphs>
  <Slides>18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18</vt:i4>
      </vt:variant>
    </vt:vector>
  </HeadingPairs>
  <TitlesOfParts>
    <vt:vector size="34" baseType="lpstr">
      <vt:lpstr>Arial</vt:lpstr>
      <vt:lpstr>Calibri</vt:lpstr>
      <vt:lpstr>Calibri Light</vt:lpstr>
      <vt:lpstr>Courier New</vt:lpstr>
      <vt:lpstr>Roboto Light</vt:lpstr>
      <vt:lpstr>Rockwell</vt:lpstr>
      <vt:lpstr>Verdana</vt:lpstr>
      <vt:lpstr>Wingdings</vt:lpstr>
      <vt:lpstr>DSHS Slide Theme</vt:lpstr>
      <vt:lpstr>DSHS Slide Layout 2</vt:lpstr>
      <vt:lpstr>DSHS Slide Layout 3</vt:lpstr>
      <vt:lpstr>DSHS Slide Layout 3</vt:lpstr>
      <vt:lpstr>1_DSHS Slide Layout 2</vt:lpstr>
      <vt:lpstr>2_DSHS Slide Layout 2</vt:lpstr>
      <vt:lpstr>3_DSHS Slide Layout 2</vt:lpstr>
      <vt:lpstr>4_DSHS Slide Theme</vt:lpstr>
      <vt:lpstr>Public Health Data Sharing in Texas​</vt:lpstr>
      <vt:lpstr>Agenda</vt:lpstr>
      <vt:lpstr>Vital Event Data Sharing</vt:lpstr>
      <vt:lpstr>Vital Event Data Sharing</vt:lpstr>
      <vt:lpstr>THCIC Data Sharing</vt:lpstr>
      <vt:lpstr>THCIC Data Sharing</vt:lpstr>
      <vt:lpstr>Immunizations Data Sharing</vt:lpstr>
      <vt:lpstr>Immunizations Data Sharing</vt:lpstr>
      <vt:lpstr>Data Sharing Training and Feedback</vt:lpstr>
      <vt:lpstr>Data Sharing Training</vt:lpstr>
      <vt:lpstr>Data Sharing Feedback Survey</vt:lpstr>
      <vt:lpstr>NEDSS Provisional Data Sharing</vt:lpstr>
      <vt:lpstr>NEDSS Provisional Data Sharing​</vt:lpstr>
      <vt:lpstr>NEDSS Provisional Data Sharing: Phase 1</vt:lpstr>
      <vt:lpstr>NEDSS Provisional Data Sharing: Phase 2</vt:lpstr>
      <vt:lpstr>LHD Enablement Project</vt:lpstr>
      <vt:lpstr>LHE Enablement Project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MCH Data Modernization Projects for Quality Improvement</dc:title>
  <dc:creator>Jessica.DelToro@dshs.texas.gov</dc:creator>
  <cp:lastModifiedBy>Harrell,Norris (DSHS)</cp:lastModifiedBy>
  <cp:revision>53</cp:revision>
  <cp:lastPrinted>2025-02-11T20:06:00Z</cp:lastPrinted>
  <dcterms:created xsi:type="dcterms:W3CDTF">2023-02-24T18:58:12Z</dcterms:created>
  <dcterms:modified xsi:type="dcterms:W3CDTF">2025-02-11T23:13:27Z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0x010100486597A7C0B09E42837051D4CC84CEC7</vt:lpwstr>
  </property>
  <property fmtid="{D5CDD505-2E9C-101B-9397-08002B2CF9AE}" pid="3" name="_dlc_DocIdItemGuid">
    <vt:lpwstr>4c00e194-0715-40ae-a111-1ceaf29e1dec</vt:lpwstr>
  </property>
  <property fmtid="{D5CDD505-2E9C-101B-9397-08002B2CF9AE}" pid="4" name="MediaServiceImageTags">
    <vt:lpwstr/>
  </property>
  <property fmtid="{D5CDD505-2E9C-101B-9397-08002B2CF9AE}" pid="5" name="Order">
    <vt:r8>1600</vt:r8>
  </property>
  <property fmtid="{D5CDD505-2E9C-101B-9397-08002B2CF9AE}" pid="6" name="xd_Signature">
    <vt:bool>false</vt:bool>
  </property>
  <property fmtid="{D5CDD505-2E9C-101B-9397-08002B2CF9AE}" pid="7" name="xd_ProgID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_ExtendedDescription">
    <vt:lpwstr/>
  </property>
  <property fmtid="{D5CDD505-2E9C-101B-9397-08002B2CF9AE}" pid="11" name="TriggerFlowInfo">
    <vt:lpwstr/>
  </property>
</Properties>
</file>