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86" r:id="rId6"/>
    <p:sldMasterId id="2147483675" r:id="rId7"/>
    <p:sldMasterId id="2147483708" r:id="rId8"/>
    <p:sldMasterId id="2147483717" r:id="rId9"/>
    <p:sldMasterId id="2147483727" r:id="rId10"/>
  </p:sldMasterIdLst>
  <p:notesMasterIdLst>
    <p:notesMasterId r:id="rId18"/>
  </p:notesMasterIdLst>
  <p:sldIdLst>
    <p:sldId id="2147377745" r:id="rId11"/>
    <p:sldId id="260" r:id="rId12"/>
    <p:sldId id="669" r:id="rId13"/>
    <p:sldId id="670" r:id="rId14"/>
    <p:sldId id="672" r:id="rId15"/>
    <p:sldId id="2147377746" r:id="rId16"/>
    <p:sldId id="2147377748" r:id="rId1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81506D2-91B9-4009-A6F8-EC4347F19F69}">
          <p14:sldIdLst>
            <p14:sldId id="2147377745"/>
            <p14:sldId id="260"/>
            <p14:sldId id="669"/>
            <p14:sldId id="670"/>
            <p14:sldId id="672"/>
            <p14:sldId id="2147377746"/>
            <p14:sldId id="214737774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65E20A-4C56-7AD9-02E2-88AB6BAA319C}" name="Garza,Alyssa  (DSHS)" initials="G(" userId="S::alyssa.garza@dshs.texas.gov::be3bdb19-c4c0-4b5a-ba34-12b8d7d948c9" providerId="AD"/>
  <p188:author id="{7B960826-1537-73F1-832C-6C4A0685026E}" name="Suleman,Azim  (DSHS)" initials="S(" userId="S::Azim.Suleman@dshs.texas.gov::22138314-c96f-40ad-a043-88497a6f1a61" providerId="AD"/>
  <p188:author id="{16625926-E856-AD92-9304-2320FAACDDC8}" name="Atisha Morrison" initials="AM" userId="S::Atisha.Morrison@dshs.texas.gov::c92a0177-2347-40c0-b8cf-b16a823e83f2" providerId="AD"/>
  <p188:author id="{BC6CCA31-14A4-9C4C-4BD6-EDAA030A172C}" name="Akhtar,Aelia (DSHS)" initials="A(" userId="S::Aelia.Akhtar@dshs.texas.gov::bb3e35f6-41e0-48c5-ba05-b25abcb1c8f0" providerId="AD"/>
  <p188:author id="{FE41BF3E-FF92-AFEA-04B3-2C10D9E63911}" name="Garza,Alyssa  (DSHS)" initials="G(" userId="S::Alyssa.Garza@dshs.texas.gov::be3bdb19-c4c0-4b5a-ba34-12b8d7d948c9" providerId="AD"/>
  <p188:author id="{1DF57442-7261-2029-9558-5A4088F7B8E9}" name="Monterosso,Analise (DSHS)" initials="M(" userId="S::Analise.Monterosso@dshs.texas.gov::9fe3b915-fb65-4720-96db-b5c50f322f88" providerId="AD"/>
  <p188:author id="{1C28D352-6658-1E0E-08CA-06D597DB16AE}" name="FeganBohm,Kelly (DSHS)" initials="F(" userId="S::Kelly.FeganBohm@dshs.texas.gov::f9d6a7a4-21ae-4272-873a-b7b6b37f41f9" providerId="AD"/>
  <p188:author id="{18092B69-0676-6F06-9171-106B58759217}" name="Gauldin,Nathan  (DSHS)" initials="G(" userId="S::Nathan.Gauldin@dshs.texas.gov::341559c1-ff5d-488f-9f91-d4565412557c" providerId="AD"/>
  <p188:author id="{56BEFF76-1BE4-3661-849A-464AA40D58A9}" name="GarciaPelayo,Frida  (DSHS)" initials="G(" userId="S::Frida.GarciaPelayo@dshs.texas.gov::ae41df33-c4ff-4401-970e-8764710e1811" providerId="AD"/>
  <p188:author id="{0E7B21B3-884D-D4A9-460D-DE96C6EF651E}" name="HebbeGoings, Samuel (DSHS)" initials="H(" userId="S::samuel.hebbegoings@dshs.texas.gov::e2e9ea18-2ed2-41f0-8227-34f367303427" providerId="AD"/>
  <p188:author id="{111575C2-BAC5-6808-1391-C606C3F99A36}" name="Morrison,Atisha (DSHS)" initials="M(" userId="S::atisha.morrison@dshs.texas.gov::c92a0177-2347-40c0-b8cf-b16a823e83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87"/>
    <a:srgbClr val="005CB9"/>
    <a:srgbClr val="0058A3"/>
    <a:srgbClr val="333333"/>
    <a:srgbClr val="556A7E"/>
    <a:srgbClr val="1F4E79"/>
    <a:srgbClr val="264780"/>
    <a:srgbClr val="FFC600"/>
    <a:srgbClr val="F2F2F2"/>
    <a:srgbClr val="3F57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D208E8-B644-4054-87D9-0818D565B07D}" v="11" dt="2024-12-09T22:26:39.5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076" autoAdjust="0"/>
  </p:normalViewPr>
  <p:slideViewPr>
    <p:cSldViewPr snapToGrid="0">
      <p:cViewPr varScale="1">
        <p:scale>
          <a:sx n="47" d="100"/>
          <a:sy n="47" d="100"/>
        </p:scale>
        <p:origin x="13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3.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1.xml"/><Relationship Id="rId24" Type="http://schemas.microsoft.com/office/2018/10/relationships/authors" Target="authors.xml"/><Relationship Id="rId5" Type="http://schemas.openxmlformats.org/officeDocument/2006/relationships/slideMaster" Target="slideMasters/slideMaster1.xml"/><Relationship Id="rId15" Type="http://schemas.openxmlformats.org/officeDocument/2006/relationships/slide" Target="slides/slide5.xml"/><Relationship Id="rId23" Type="http://schemas.microsoft.com/office/2015/10/relationships/revisionInfo" Target="revisionInfo.xml"/><Relationship Id="rId10" Type="http://schemas.openxmlformats.org/officeDocument/2006/relationships/slideMaster" Target="slideMasters/slideMaster6.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4.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shs4avchhivs01.dshs.txnet.state.tx.us\HIV3Share$\datashare\For%20Dennis\CS_Data\Cs%20Summi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472963310427932"/>
          <c:y val="8.5955198522550916E-2"/>
          <c:w val="0.67755741432589423"/>
          <c:h val="0.67136428374804014"/>
        </c:manualLayout>
      </c:layout>
      <c:lineChart>
        <c:grouping val="standard"/>
        <c:varyColors val="0"/>
        <c:ser>
          <c:idx val="0"/>
          <c:order val="0"/>
          <c:tx>
            <c:strRef>
              <c:f>StillBirths!$M$11</c:f>
              <c:strCache>
                <c:ptCount val="1"/>
                <c:pt idx="0">
                  <c:v>National Rate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StillBirths!$L$12:$L$21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StillBirths!$M$12:$M$21</c:f>
              <c:numCache>
                <c:formatCode>0.0;[Red]0.0</c:formatCode>
                <c:ptCount val="10"/>
                <c:pt idx="0">
                  <c:v>11.6</c:v>
                </c:pt>
                <c:pt idx="1">
                  <c:v>12.4</c:v>
                </c:pt>
                <c:pt idx="2">
                  <c:v>16.2</c:v>
                </c:pt>
                <c:pt idx="3">
                  <c:v>24.4</c:v>
                </c:pt>
                <c:pt idx="4">
                  <c:v>34.9</c:v>
                </c:pt>
                <c:pt idx="5">
                  <c:v>50</c:v>
                </c:pt>
                <c:pt idx="6">
                  <c:v>57.3</c:v>
                </c:pt>
                <c:pt idx="7">
                  <c:v>77.900000000000006</c:v>
                </c:pt>
                <c:pt idx="8">
                  <c:v>102.5</c:v>
                </c:pt>
                <c:pt idx="9">
                  <c:v>105.8</c:v>
                </c:pt>
              </c:numCache>
            </c:numRef>
          </c:val>
          <c:smooth val="0"/>
          <c:extLst>
            <c:ext xmlns:c16="http://schemas.microsoft.com/office/drawing/2014/chart" uri="{C3380CC4-5D6E-409C-BE32-E72D297353CC}">
              <c16:uniqueId val="{00000000-1862-4B0E-97F2-E412B1E49D0C}"/>
            </c:ext>
          </c:extLst>
        </c:ser>
        <c:ser>
          <c:idx val="1"/>
          <c:order val="1"/>
          <c:tx>
            <c:strRef>
              <c:f>StillBirths!$N$11</c:f>
              <c:strCache>
                <c:ptCount val="1"/>
                <c:pt idx="0">
                  <c:v>Texas Rate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StillBirths!$L$12:$L$21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StillBirths!$N$12:$N$21</c:f>
              <c:numCache>
                <c:formatCode>0.0;[Red]0.0</c:formatCode>
                <c:ptCount val="10"/>
                <c:pt idx="0">
                  <c:v>18.5</c:v>
                </c:pt>
                <c:pt idx="1">
                  <c:v>17.600000000000001</c:v>
                </c:pt>
                <c:pt idx="2">
                  <c:v>17.399999999999999</c:v>
                </c:pt>
                <c:pt idx="3">
                  <c:v>41.7</c:v>
                </c:pt>
                <c:pt idx="4">
                  <c:v>92.2</c:v>
                </c:pt>
                <c:pt idx="5">
                  <c:v>137.19999999999999</c:v>
                </c:pt>
                <c:pt idx="6">
                  <c:v>150.80000000000001</c:v>
                </c:pt>
                <c:pt idx="7">
                  <c:v>181.2</c:v>
                </c:pt>
                <c:pt idx="8">
                  <c:v>230</c:v>
                </c:pt>
                <c:pt idx="9">
                  <c:v>234.8</c:v>
                </c:pt>
              </c:numCache>
            </c:numRef>
          </c:val>
          <c:smooth val="0"/>
          <c:extLst>
            <c:ext xmlns:c16="http://schemas.microsoft.com/office/drawing/2014/chart" uri="{C3380CC4-5D6E-409C-BE32-E72D297353CC}">
              <c16:uniqueId val="{00000001-1862-4B0E-97F2-E412B1E49D0C}"/>
            </c:ext>
          </c:extLst>
        </c:ser>
        <c:dLbls>
          <c:showLegendKey val="0"/>
          <c:showVal val="0"/>
          <c:showCatName val="0"/>
          <c:showSerName val="0"/>
          <c:showPercent val="0"/>
          <c:showBubbleSize val="0"/>
        </c:dLbls>
        <c:marker val="1"/>
        <c:smooth val="0"/>
        <c:axId val="596635327"/>
        <c:axId val="598031791"/>
      </c:lineChart>
      <c:catAx>
        <c:axId val="596635327"/>
        <c:scaling>
          <c:orientation val="minMax"/>
        </c:scaling>
        <c:delete val="0"/>
        <c:axPos val="b"/>
        <c:numFmt formatCode="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98031791"/>
        <c:crosses val="autoZero"/>
        <c:auto val="1"/>
        <c:lblAlgn val="ctr"/>
        <c:lblOffset val="100"/>
        <c:noMultiLvlLbl val="0"/>
      </c:catAx>
      <c:valAx>
        <c:axId val="59803179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a:t>CS Rate</a:t>
                </a: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0;[Red]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96635327"/>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1" i="0" u="none" strike="noStrike" kern="1200" baseline="0">
                <a:solidFill>
                  <a:schemeClr val="tx1">
                    <a:lumMod val="65000"/>
                    <a:lumOff val="35000"/>
                  </a:schemeClr>
                </a:solidFill>
                <a:latin typeface="+mn-lt"/>
                <a:ea typeface="+mn-ea"/>
                <a:cs typeface="+mn-cs"/>
              </a:defRPr>
            </a:pPr>
            <a:endParaRPr lang="en-US"/>
          </a:p>
        </c:txPr>
      </c:dTable>
      <c:spPr>
        <a:noFill/>
        <a:ln w="25400">
          <a:noFill/>
        </a:ln>
        <a:effectLst/>
      </c:spPr>
    </c:plotArea>
    <c:plotVisOnly val="1"/>
    <c:dispBlanksAs val="gap"/>
    <c:showDLblsOverMax val="0"/>
  </c:chart>
  <c:spPr>
    <a:noFill/>
    <a:ln>
      <a:noFill/>
    </a:ln>
    <a:effectLst/>
  </c:spPr>
  <c:txPr>
    <a:bodyPr/>
    <a:lstStyle/>
    <a:p>
      <a:pPr>
        <a:defRPr sz="12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17C2BB1-F436-4B12-BDC6-D09995E67766}" type="datetimeFigureOut">
              <a:rPr lang="en-US" smtClean="0"/>
              <a:t>12/11/2024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07440BF-88FE-47D5-8E97-F662FDE58000}" type="slidenum">
              <a:rPr lang="en-US" smtClean="0"/>
              <a:t>‹#›</a:t>
            </a:fld>
            <a:endParaRPr lang="en-US"/>
          </a:p>
        </p:txBody>
      </p:sp>
    </p:spTree>
    <p:extLst>
      <p:ext uri="{BB962C8B-B14F-4D97-AF65-F5344CB8AC3E}">
        <p14:creationId xmlns:p14="http://schemas.microsoft.com/office/powerpoint/2010/main" val="2803879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7440BF-88FE-47D5-8E97-F662FDE58000}" type="slidenum">
              <a:rPr lang="en-US" smtClean="0"/>
              <a:t>2</a:t>
            </a:fld>
            <a:endParaRPr lang="en-US"/>
          </a:p>
        </p:txBody>
      </p:sp>
    </p:spTree>
    <p:extLst>
      <p:ext uri="{BB962C8B-B14F-4D97-AF65-F5344CB8AC3E}">
        <p14:creationId xmlns:p14="http://schemas.microsoft.com/office/powerpoint/2010/main" val="2127277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defRPr/>
            </a:pPr>
            <a:r>
              <a:rPr lang="en-US" sz="1200" dirty="0">
                <a:effectLst/>
                <a:latin typeface="Verdana"/>
                <a:ea typeface="Verdana"/>
                <a:cs typeface="Times New Roman" panose="02020603050405020304" pitchFamily="18" charset="0"/>
              </a:rPr>
              <a:t>In 2023, Texas reported 932 CS cases with a case rate of 234.8 per 100,000 births</a:t>
            </a:r>
            <a:r>
              <a:rPr lang="en-US" dirty="0">
                <a:latin typeface="Verdana"/>
                <a:ea typeface="Verdana"/>
                <a:cs typeface="Times New Roman" panose="02020603050405020304" pitchFamily="18" charset="0"/>
              </a:rPr>
              <a:t>. This represents a nearly 1% increase in CS cases from 2022 when Texas reported 922 CS cases. </a:t>
            </a:r>
          </a:p>
          <a:p>
            <a:pPr marL="171450" indent="-171450">
              <a:buFont typeface="Arial" panose="020B0604020202020204" pitchFamily="34" charset="0"/>
              <a:buChar char="•"/>
              <a:defRPr/>
            </a:pPr>
            <a:r>
              <a:rPr lang="en-US" sz="1200" dirty="0">
                <a:effectLst/>
                <a:latin typeface="Verdana"/>
                <a:ea typeface="Verdana"/>
                <a:cs typeface="Times New Roman" panose="02020603050405020304" pitchFamily="18" charset="0"/>
              </a:rPr>
              <a:t>113 Texas counties reported at least one case of CS. This is a 7% increase in counties reporting at least one CS cases from 2022 when 107 counties reported at least one case of CS. </a:t>
            </a:r>
            <a:endParaRPr lang="en-US" dirty="0">
              <a:solidFill>
                <a:srgbClr val="FFC000"/>
              </a:solidFill>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C3BB4E-1361-4AC7-867F-6FEECFB442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9501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a:solidFill>
                  <a:srgbClr val="000000"/>
                </a:solidFill>
                <a:effectLst/>
                <a:latin typeface="Verdana" panose="020B0604030504040204" pitchFamily="34" charset="0"/>
              </a:rPr>
              <a:t>In 2023, Texas CS surveillance team investigated over 2,600 infants exposed to syphilis during pregnancy and Texas reported 932 CS </a:t>
            </a:r>
            <a:r>
              <a:rPr lang="en-US" sz="1200">
                <a:effectLst/>
                <a:latin typeface="Verdana"/>
                <a:ea typeface="Verdana"/>
                <a:cs typeface="Times New Roman" panose="02020603050405020304" pitchFamily="18" charset="0"/>
              </a:rPr>
              <a:t>cases</a:t>
            </a:r>
            <a:r>
              <a:rPr lang="en-US" b="0" i="0">
                <a:solidFill>
                  <a:srgbClr val="000000"/>
                </a:solidFill>
                <a:effectLst/>
                <a:latin typeface="Verdana" panose="020B0604030504040204" pitchFamily="34" charset="0"/>
              </a:rPr>
              <a:t>. Texas saw an increase of 8 cases that resulted in confirmed (2 cases) and stillbirth (6 cases) case classification.</a:t>
            </a: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C3BB4E-1361-4AC7-867F-6FEECFB442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8587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Verdana" panose="020B0604030504040204" pitchFamily="34" charset="0"/>
                <a:ea typeface="Verdana" panose="020B0604030504040204" pitchFamily="34" charset="0"/>
                <a:cs typeface="Times New Roman" panose="02020603050405020304" pitchFamily="18" charset="0"/>
              </a:rPr>
              <a:t>While any county or region can be at risk of CS, a few counties reported a higher rate compared to the rest shown by the dark blue shading. Several counties (141 counties) did not report a single case of CS in 2023 as shown in green. And those shaded gray, display counties suppressed to ensure confidentiality of the data (reporting fewer cases &lt;5 cases). </a:t>
            </a:r>
          </a:p>
          <a:p>
            <a:endParaRPr lang="en-US"/>
          </a:p>
        </p:txBody>
      </p:sp>
      <p:sp>
        <p:nvSpPr>
          <p:cNvPr id="4" name="Slide Number Placeholder 3"/>
          <p:cNvSpPr>
            <a:spLocks noGrp="1"/>
          </p:cNvSpPr>
          <p:nvPr>
            <p:ph type="sldNum" sz="quarter" idx="5"/>
          </p:nvPr>
        </p:nvSpPr>
        <p:spPr/>
        <p:txBody>
          <a:bodyPr/>
          <a:lstStyle/>
          <a:p>
            <a:fld id="{54C3BB4E-1361-4AC7-867F-6FEECFB4427C}" type="slidenum">
              <a:rPr lang="en-US" smtClean="0"/>
              <a:t>5</a:t>
            </a:fld>
            <a:endParaRPr lang="en-US"/>
          </a:p>
        </p:txBody>
      </p:sp>
    </p:spTree>
    <p:extLst>
      <p:ext uri="{BB962C8B-B14F-4D97-AF65-F5344CB8AC3E}">
        <p14:creationId xmlns:p14="http://schemas.microsoft.com/office/powerpoint/2010/main" val="3285036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7440BF-88FE-47D5-8E97-F662FDE58000}" type="slidenum">
              <a:rPr lang="en-US" smtClean="0"/>
              <a:t>6</a:t>
            </a:fld>
            <a:endParaRPr lang="en-US"/>
          </a:p>
        </p:txBody>
      </p:sp>
    </p:spTree>
    <p:extLst>
      <p:ext uri="{BB962C8B-B14F-4D97-AF65-F5344CB8AC3E}">
        <p14:creationId xmlns:p14="http://schemas.microsoft.com/office/powerpoint/2010/main" val="2485359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Verdana" panose="020B0604030504040204" pitchFamily="34" charset="0"/>
                <a:ea typeface="Times New Roman" panose="02020603050405020304" pitchFamily="18" charset="0"/>
                <a:cs typeface="Calibri" panose="020F0502020204030204" pitchFamily="34" charset="0"/>
              </a:rPr>
              <a:t>The Immunization line level data will transition from the current FTP server process to Snowflake in January. The provisioning process being used for the aggregate dashboard will be very similar to that provisioning process as well. LHDs should reach out to us if they have questions or run into problems.</a:t>
            </a:r>
            <a:endParaRPr lang="en-US" sz="1800" dirty="0">
              <a:effectLst/>
              <a:latin typeface="Verdana" panose="020B0604030504040204" pitchFamily="34" charset="0"/>
              <a:ea typeface="Verdana" panose="020B0604030504040204" pitchFamily="34" charset="0"/>
              <a:cs typeface="Calibri" panose="020F0502020204030204" pitchFamily="34" charset="0"/>
            </a:endParaRPr>
          </a:p>
          <a:p>
            <a:endParaRPr lang="en-US" dirty="0"/>
          </a:p>
          <a:p>
            <a:r>
              <a:rPr lang="en-US" sz="1200" dirty="0">
                <a:latin typeface="Verdana"/>
                <a:ea typeface="Verdana"/>
              </a:rPr>
              <a:t>A data use stipulation document has been created to help guide LHDs on how to utilize the data provided. </a:t>
            </a:r>
          </a:p>
          <a:p>
            <a:r>
              <a:rPr lang="en-US" sz="1200" dirty="0">
                <a:latin typeface="Verdana"/>
                <a:ea typeface="Verdana"/>
              </a:rPr>
              <a:t>Client data does not include address and phone number since this data is not meant to be used in individual recall/reminder efforts. </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7440BF-88FE-47D5-8E97-F662FDE580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6725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Layout">
    <p:bg>
      <p:bgPr>
        <a:gradFill>
          <a:gsLst>
            <a:gs pos="0">
              <a:srgbClr val="556A7E"/>
            </a:gs>
            <a:gs pos="35000">
              <a:srgbClr val="556A7E"/>
            </a:gs>
            <a:gs pos="100000">
              <a:srgbClr val="333333"/>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title="&quot;&quot;">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1762297"/>
            <a:ext cx="10515600" cy="1971503"/>
          </a:xfrm>
          <a:ln w="63500">
            <a:solidFill>
              <a:schemeClr val="bg1"/>
            </a:solidFill>
          </a:ln>
        </p:spPr>
        <p:txBody>
          <a:bodyPr anchor="ctr" anchorCtr="0">
            <a:normAutofit/>
          </a:bodyPr>
          <a:lstStyle>
            <a:lvl1pPr algn="ctr">
              <a:defRPr sz="66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9"/>
            <a:ext cx="10515600" cy="544878"/>
          </a:xfrm>
        </p:spPr>
        <p:txBody>
          <a:bodyPr>
            <a:normAutofit/>
          </a:bodyPr>
          <a:lstStyle>
            <a:lvl1pPr marL="0" indent="0" algn="ctr">
              <a:buNone/>
              <a:defRPr sz="32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Text Placeholder 5">
            <a:extLst>
              <a:ext uri="{FF2B5EF4-FFF2-40B4-BE49-F238E27FC236}">
                <a16:creationId xmlns:a16="http://schemas.microsoft.com/office/drawing/2014/main" id="{DBBC5130-6735-419A-B1B8-C36EA21FC405}"/>
              </a:ext>
            </a:extLst>
          </p:cNvPr>
          <p:cNvSpPr>
            <a:spLocks noGrp="1"/>
          </p:cNvSpPr>
          <p:nvPr>
            <p:ph type="body" sz="quarter" idx="10" hasCustomPrompt="1"/>
          </p:nvPr>
        </p:nvSpPr>
        <p:spPr>
          <a:xfrm>
            <a:off x="838200" y="4432300"/>
            <a:ext cx="10509250" cy="727075"/>
          </a:xfrm>
        </p:spPr>
        <p:txBody>
          <a:bodyPr>
            <a:normAutofit/>
          </a:bodyPr>
          <a:lstStyle>
            <a:lvl1pPr marL="0" indent="0" algn="ctr">
              <a:buNone/>
              <a:defRPr sz="1800" b="1">
                <a:solidFill>
                  <a:schemeClr val="bg1"/>
                </a:solidFill>
              </a:defRPr>
            </a:lvl1pPr>
          </a:lstStyle>
          <a:p>
            <a:pPr lvl="0"/>
            <a:r>
              <a:rPr lang="en-US"/>
              <a:t>Presenter</a:t>
            </a:r>
          </a:p>
        </p:txBody>
      </p:sp>
      <p:cxnSp>
        <p:nvCxnSpPr>
          <p:cNvPr id="10" name="Straight Connector 22" title="&quot; &quot;">
            <a:extLst>
              <a:ext uri="{FF2B5EF4-FFF2-40B4-BE49-F238E27FC236}">
                <a16:creationId xmlns:a16="http://schemas.microsoft.com/office/drawing/2014/main" id="{C518FDB4-615D-4BD8-B84D-E2866EE4D7D0}"/>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423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E3493D-3AC6-45EE-B19D-FE79522375D9}"/>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662C2881-EB4F-4F07-A241-DA76ABA607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32DF5A-775D-4FC2-9C23-B06497E48DCB}"/>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2700580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F2F2F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AC3F-E8C3-47D6-9C29-15820A7AE7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4D5C3B-0D78-4F4C-9165-AB9D4B0FCC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3CBE6E-823D-4EB4-82C4-38F5D4B08BE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7253706-2B1F-4D77-B1DA-92FFBBA74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5A7F56-5FD6-4829-A5D1-8D275B647B90}"/>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Pentagon 9" title="&quot;&quot;">
            <a:extLst>
              <a:ext uri="{FF2B5EF4-FFF2-40B4-BE49-F238E27FC236}">
                <a16:creationId xmlns:a16="http://schemas.microsoft.com/office/drawing/2014/main" id="{7CC38CDD-64DC-4DFD-A53D-533ECED83431}"/>
              </a:ext>
            </a:extLst>
          </p:cNvPr>
          <p:cNvSpPr/>
          <p:nvPr userDrawn="1"/>
        </p:nvSpPr>
        <p:spPr>
          <a:xfrm>
            <a:off x="0" y="1696611"/>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3550571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SHS Log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4926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7C08E-E5FC-4F14-993F-305CF8A4FD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861A4A68-A372-48AB-B631-1614C79BF8C9}"/>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26A655AA-EB69-4406-B886-8905A4234876}"/>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3452605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89CE3-59F3-4862-823A-0FEB939B00F0}"/>
              </a:ext>
            </a:extLst>
          </p:cNvPr>
          <p:cNvSpPr>
            <a:spLocks noGrp="1"/>
          </p:cNvSpPr>
          <p:nvPr>
            <p:ph sz="half" idx="1"/>
          </p:nvPr>
        </p:nvSpPr>
        <p:spPr>
          <a:xfrm>
            <a:off x="2405863"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0462D6-05EC-42BC-90B3-E1244B68257D}"/>
              </a:ext>
            </a:extLst>
          </p:cNvPr>
          <p:cNvSpPr>
            <a:spLocks noGrp="1"/>
          </p:cNvSpPr>
          <p:nvPr>
            <p:ph sz="half" idx="2"/>
          </p:nvPr>
        </p:nvSpPr>
        <p:spPr>
          <a:xfrm>
            <a:off x="7009728"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F6FFCB7-78F2-42A0-B3F8-7C78139E98F4}"/>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4244305F-9E51-4C97-993B-6CFA7BD879EF}"/>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1358169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FF2B2-B59F-4D5B-A313-235F016BE53D}"/>
              </a:ext>
            </a:extLst>
          </p:cNvPr>
          <p:cNvSpPr>
            <a:spLocks noGrp="1"/>
          </p:cNvSpPr>
          <p:nvPr>
            <p:ph type="body" idx="1"/>
          </p:nvPr>
        </p:nvSpPr>
        <p:spPr>
          <a:xfrm>
            <a:off x="2327564" y="1857375"/>
            <a:ext cx="4405946"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7BA152-9EDA-4028-9FB3-1B5DFCFAC5D3}"/>
              </a:ext>
            </a:extLst>
          </p:cNvPr>
          <p:cNvSpPr>
            <a:spLocks noGrp="1"/>
          </p:cNvSpPr>
          <p:nvPr>
            <p:ph sz="half" idx="2"/>
          </p:nvPr>
        </p:nvSpPr>
        <p:spPr>
          <a:xfrm>
            <a:off x="2327563"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FF0849-E536-4C9C-A18E-53D9F5C3EF33}"/>
              </a:ext>
            </a:extLst>
          </p:cNvPr>
          <p:cNvSpPr>
            <a:spLocks noGrp="1"/>
          </p:cNvSpPr>
          <p:nvPr>
            <p:ph type="body" sz="quarter" idx="3"/>
          </p:nvPr>
        </p:nvSpPr>
        <p:spPr>
          <a:xfrm>
            <a:off x="6949440" y="1857375"/>
            <a:ext cx="4405948"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BC04F7-725C-41F9-A8AE-514B613376BE}"/>
              </a:ext>
            </a:extLst>
          </p:cNvPr>
          <p:cNvSpPr>
            <a:spLocks noGrp="1"/>
          </p:cNvSpPr>
          <p:nvPr>
            <p:ph sz="quarter" idx="4"/>
          </p:nvPr>
        </p:nvSpPr>
        <p:spPr>
          <a:xfrm>
            <a:off x="6949440"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64B873F2-787E-4D79-B474-995E13D0B43A}"/>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7" name="Title 6">
            <a:extLst>
              <a:ext uri="{FF2B5EF4-FFF2-40B4-BE49-F238E27FC236}">
                <a16:creationId xmlns:a16="http://schemas.microsoft.com/office/drawing/2014/main" id="{2AF102D7-3CF1-4506-A572-0F149F76CDE0}"/>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1752106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034204-8D8F-4BBA-A894-01CA67052E8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3" name="Title 2">
            <a:extLst>
              <a:ext uri="{FF2B5EF4-FFF2-40B4-BE49-F238E27FC236}">
                <a16:creationId xmlns:a16="http://schemas.microsoft.com/office/drawing/2014/main" id="{0A279DC7-45CD-4962-BAF3-9EA0BFF1F55F}"/>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3239205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ntent No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9837F793-1857-4684-9922-D6742A648266}"/>
              </a:ext>
            </a:extLst>
          </p:cNvPr>
          <p:cNvSpPr>
            <a:spLocks noGrp="1"/>
          </p:cNvSpPr>
          <p:nvPr>
            <p:ph sz="quarter" idx="13"/>
          </p:nvPr>
        </p:nvSpPr>
        <p:spPr>
          <a:xfrm>
            <a:off x="2413000" y="409575"/>
            <a:ext cx="9472613" cy="5689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26504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0404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922B5D5-FCFF-42FF-AE3D-76CF37FAAABB}"/>
              </a:ext>
            </a:extLst>
          </p:cNvPr>
          <p:cNvSpPr>
            <a:spLocks noGrp="1"/>
          </p:cNvSpPr>
          <p:nvPr>
            <p:ph type="body" sz="half" idx="2"/>
          </p:nvPr>
        </p:nvSpPr>
        <p:spPr>
          <a:xfrm>
            <a:off x="2277890"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A6E7AA98-2AF5-4BC2-9262-C4B6AFB91145}"/>
              </a:ext>
            </a:extLst>
          </p:cNvPr>
          <p:cNvSpPr>
            <a:spLocks noGrp="1"/>
          </p:cNvSpPr>
          <p:nvPr>
            <p:ph idx="1"/>
          </p:nvPr>
        </p:nvSpPr>
        <p:spPr>
          <a:xfrm>
            <a:off x="6421784" y="2049463"/>
            <a:ext cx="4932016" cy="3811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8C68D7E-257E-4871-AF53-6BBE721E8728}"/>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A0B201C-AA90-47D5-96C6-0D8499E3684A}"/>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428273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endParaRPr lang="en-US"/>
          </a:p>
        </p:txBody>
      </p:sp>
    </p:spTree>
    <p:extLst>
      <p:ext uri="{BB962C8B-B14F-4D97-AF65-F5344CB8AC3E}">
        <p14:creationId xmlns:p14="http://schemas.microsoft.com/office/powerpoint/2010/main" val="3682944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A34D9B1-AB0A-4034-96D1-1272B15D79DC}"/>
              </a:ext>
            </a:extLst>
          </p:cNvPr>
          <p:cNvSpPr>
            <a:spLocks noGrp="1"/>
          </p:cNvSpPr>
          <p:nvPr>
            <p:ph type="body" sz="half" idx="2"/>
          </p:nvPr>
        </p:nvSpPr>
        <p:spPr>
          <a:xfrm>
            <a:off x="2286000" y="1894114"/>
            <a:ext cx="4357396" cy="432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579CA2B5-7745-4EE4-AA6B-4C04515407BB}"/>
              </a:ext>
            </a:extLst>
          </p:cNvPr>
          <p:cNvSpPr>
            <a:spLocks noGrp="1"/>
          </p:cNvSpPr>
          <p:nvPr>
            <p:ph type="pic" idx="1"/>
          </p:nvPr>
        </p:nvSpPr>
        <p:spPr>
          <a:xfrm>
            <a:off x="6783355" y="1"/>
            <a:ext cx="5408646"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Slide Number Placeholder 6">
            <a:extLst>
              <a:ext uri="{FF2B5EF4-FFF2-40B4-BE49-F238E27FC236}">
                <a16:creationId xmlns:a16="http://schemas.microsoft.com/office/drawing/2014/main" id="{870E3C69-5B65-4D5C-9592-62EF77FDDEAF}"/>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BB432F0-4273-4145-92A4-EE447DB13456}"/>
              </a:ext>
            </a:extLst>
          </p:cNvPr>
          <p:cNvSpPr>
            <a:spLocks noGrp="1"/>
          </p:cNvSpPr>
          <p:nvPr>
            <p:ph type="title"/>
          </p:nvPr>
        </p:nvSpPr>
        <p:spPr>
          <a:xfrm>
            <a:off x="2286000" y="365125"/>
            <a:ext cx="4357397" cy="1325563"/>
          </a:xfrm>
        </p:spPr>
        <p:txBody>
          <a:bodyPr/>
          <a:lstStyle>
            <a:lvl1pPr>
              <a:defRPr b="1"/>
            </a:lvl1pPr>
          </a:lstStyle>
          <a:p>
            <a:r>
              <a:rPr lang="en-US"/>
              <a:t>Click to edit Master title style</a:t>
            </a:r>
          </a:p>
        </p:txBody>
      </p:sp>
    </p:spTree>
    <p:extLst>
      <p:ext uri="{BB962C8B-B14F-4D97-AF65-F5344CB8AC3E}">
        <p14:creationId xmlns:p14="http://schemas.microsoft.com/office/powerpoint/2010/main" val="1158945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79D3D943-9064-4951-B936-9F56B4BCBC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1C0C536-92FC-4E64-9194-22969EFD7D8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9CB27D1-BF3D-4ED3-8A08-CC7E8DE907F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D19A5C61-4DCC-422D-B66E-7FA5A8D32E80}"/>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4415718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38549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amp;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F599D-6C02-48E0-8201-93256B595011}"/>
              </a:ext>
            </a:extLst>
          </p:cNvPr>
          <p:cNvSpPr>
            <a:spLocks noGrp="1"/>
          </p:cNvSpPr>
          <p:nvPr>
            <p:ph type="title"/>
          </p:nvPr>
        </p:nvSpPr>
        <p:spPr>
          <a:xfrm>
            <a:off x="838200" y="241300"/>
            <a:ext cx="10515600" cy="1325563"/>
          </a:xfrm>
        </p:spPr>
        <p:txBody>
          <a:bodyPr/>
          <a:lstStyle/>
          <a:p>
            <a:r>
              <a:rPr lang="en-US"/>
              <a:t>Click to edit Master title style</a:t>
            </a:r>
          </a:p>
        </p:txBody>
      </p:sp>
      <p:sp>
        <p:nvSpPr>
          <p:cNvPr id="7" name="Text Placeholder 6">
            <a:extLst>
              <a:ext uri="{FF2B5EF4-FFF2-40B4-BE49-F238E27FC236}">
                <a16:creationId xmlns:a16="http://schemas.microsoft.com/office/drawing/2014/main" id="{0AEDC7E3-DEC9-4498-81FE-201C83A126DE}"/>
              </a:ext>
            </a:extLst>
          </p:cNvPr>
          <p:cNvSpPr>
            <a:spLocks noGrp="1"/>
          </p:cNvSpPr>
          <p:nvPr>
            <p:ph type="body" sz="quarter" idx="10"/>
          </p:nvPr>
        </p:nvSpPr>
        <p:spPr>
          <a:xfrm>
            <a:off x="838200" y="1690688"/>
            <a:ext cx="5257800" cy="4729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9E24D776-7FA7-4215-BC62-AA2523B364B6}"/>
              </a:ext>
            </a:extLst>
          </p:cNvPr>
          <p:cNvSpPr>
            <a:spLocks noGrp="1"/>
          </p:cNvSpPr>
          <p:nvPr>
            <p:ph type="pic" sz="quarter" idx="11"/>
          </p:nvPr>
        </p:nvSpPr>
        <p:spPr>
          <a:xfrm>
            <a:off x="6096000" y="1566863"/>
            <a:ext cx="6096000" cy="5068889"/>
          </a:xfrm>
        </p:spPr>
        <p:txBody>
          <a:bodyPr/>
          <a:lstStyle/>
          <a:p>
            <a:endParaRPr lang="en-US"/>
          </a:p>
          <a:p>
            <a:endParaRPr lang="en-US"/>
          </a:p>
          <a:p>
            <a:endParaRPr lang="en-US"/>
          </a:p>
          <a:p>
            <a:r>
              <a:rPr lang="en-US"/>
              <a:t>Picture</a:t>
            </a:r>
          </a:p>
        </p:txBody>
      </p:sp>
    </p:spTree>
    <p:extLst>
      <p:ext uri="{BB962C8B-B14F-4D97-AF65-F5344CB8AC3E}">
        <p14:creationId xmlns:p14="http://schemas.microsoft.com/office/powerpoint/2010/main" val="16314058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D1ED-4C0D-4577-AED5-A0A39410D29D}"/>
              </a:ext>
            </a:extLst>
          </p:cNvPr>
          <p:cNvSpPr>
            <a:spLocks noGrp="1"/>
          </p:cNvSpPr>
          <p:nvPr>
            <p:ph type="title"/>
          </p:nvPr>
        </p:nvSpPr>
        <p:spPr>
          <a:xfrm>
            <a:off x="838200" y="222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2053BCD-2F54-4A0A-9404-EB4BA9A7C6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E411C-1F59-47D8-A553-7FD149C1CA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55085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7750-E989-42E1-85EA-B283ABB8F43F}"/>
              </a:ext>
            </a:extLst>
          </p:cNvPr>
          <p:cNvSpPr>
            <a:spLocks noGrp="1"/>
          </p:cNvSpPr>
          <p:nvPr>
            <p:ph type="title"/>
          </p:nvPr>
        </p:nvSpPr>
        <p:spPr>
          <a:xfrm>
            <a:off x="862014" y="27225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03CE5D-AEFD-4304-8BB8-521B2A47521B}"/>
              </a:ext>
            </a:extLst>
          </p:cNvPr>
          <p:cNvSpPr>
            <a:spLocks noGrp="1"/>
          </p:cNvSpPr>
          <p:nvPr>
            <p:ph type="body" idx="1"/>
          </p:nvPr>
        </p:nvSpPr>
        <p:spPr>
          <a:xfrm>
            <a:off x="862014"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6F4435-131E-4F88-9269-C3FA6101F24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8856AE-F49A-4C80-83E3-EC3B15C0D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D6D8EA7-F412-47B2-90FD-7A9C9762B2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A92D-FCC2-48A1-8A3D-C92BCE8BE6E9}"/>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DF6F68FA-2583-4B95-8D25-580645123F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5FE495-09D8-428E-9C45-A3BF074E9950}"/>
              </a:ext>
            </a:extLst>
          </p:cNvPr>
          <p:cNvSpPr>
            <a:spLocks noGrp="1"/>
          </p:cNvSpPr>
          <p:nvPr>
            <p:ph type="sldNum" sz="quarter" idx="12"/>
          </p:nvPr>
        </p:nvSpPr>
        <p:spPr/>
        <p:txBody>
          <a:bodyPr/>
          <a:lstStyle/>
          <a:p>
            <a:fld id="{6B6B54E4-5A71-4511-84E9-33A1CA2A9EE3}" type="slidenum">
              <a:rPr lang="en-US" smtClean="0"/>
              <a:t>‹#›</a:t>
            </a:fld>
            <a:endParaRPr lang="en-US"/>
          </a:p>
        </p:txBody>
      </p:sp>
    </p:spTree>
    <p:extLst>
      <p:ext uri="{BB962C8B-B14F-4D97-AF65-F5344CB8AC3E}">
        <p14:creationId xmlns:p14="http://schemas.microsoft.com/office/powerpoint/2010/main" val="22895253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4814-3467-4D26-BFFF-52A18F78E6CD}"/>
              </a:ext>
            </a:extLst>
          </p:cNvPr>
          <p:cNvSpPr>
            <a:spLocks noGrp="1"/>
          </p:cNvSpPr>
          <p:nvPr>
            <p:ph type="title"/>
          </p:nvPr>
        </p:nvSpPr>
        <p:spPr>
          <a:xfrm>
            <a:off x="225727" y="241357"/>
            <a:ext cx="10515600" cy="1325563"/>
          </a:xfrm>
        </p:spPr>
        <p:txBody>
          <a:bodyPr/>
          <a:lstStyle/>
          <a:p>
            <a:r>
              <a:rPr lang="en-US"/>
              <a:t>Click to edit Master title style</a:t>
            </a:r>
          </a:p>
        </p:txBody>
      </p:sp>
    </p:spTree>
    <p:extLst>
      <p:ext uri="{BB962C8B-B14F-4D97-AF65-F5344CB8AC3E}">
        <p14:creationId xmlns:p14="http://schemas.microsoft.com/office/powerpoint/2010/main" val="6775358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38793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C7CC-61B4-4A57-AEC1-6B45BD51729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7D82634-C662-4D30-A456-A3C406D01D5E}"/>
              </a:ext>
            </a:extLst>
          </p:cNvPr>
          <p:cNvSpPr>
            <a:spLocks noGrp="1"/>
          </p:cNvSpPr>
          <p:nvPr>
            <p:ph type="body" sz="half" idx="2"/>
          </p:nvPr>
        </p:nvSpPr>
        <p:spPr>
          <a:xfrm>
            <a:off x="839788" y="1446213"/>
            <a:ext cx="3932237" cy="442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9CAE74DC-C2C7-43A6-BBF0-AF07DE2D00D1}"/>
              </a:ext>
            </a:extLst>
          </p:cNvPr>
          <p:cNvSpPr>
            <a:spLocks noGrp="1"/>
          </p:cNvSpPr>
          <p:nvPr>
            <p:ph idx="1"/>
          </p:nvPr>
        </p:nvSpPr>
        <p:spPr>
          <a:xfrm>
            <a:off x="5183188" y="1438275"/>
            <a:ext cx="6172200" cy="4422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78538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3E45-7DCB-43D9-A8F6-F996162C191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A0EF7B0-00F0-41BA-B6CA-13DBCA778AAB}"/>
              </a:ext>
            </a:extLst>
          </p:cNvPr>
          <p:cNvSpPr>
            <a:spLocks noGrp="1"/>
          </p:cNvSpPr>
          <p:nvPr>
            <p:ph type="body" sz="half" idx="2"/>
          </p:nvPr>
        </p:nvSpPr>
        <p:spPr>
          <a:xfrm>
            <a:off x="839788" y="18288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A0F4763C-A6AC-4FC2-9B24-1D1A4CF76625}"/>
              </a:ext>
            </a:extLst>
          </p:cNvPr>
          <p:cNvSpPr>
            <a:spLocks noGrp="1"/>
          </p:cNvSpPr>
          <p:nvPr>
            <p:ph type="pic" idx="1"/>
          </p:nvPr>
        </p:nvSpPr>
        <p:spPr>
          <a:xfrm>
            <a:off x="5180012" y="16097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3679382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Content &amp; Pictur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16">
            <a:extLst>
              <a:ext uri="{FF2B5EF4-FFF2-40B4-BE49-F238E27FC236}">
                <a16:creationId xmlns:a16="http://schemas.microsoft.com/office/drawing/2014/main" id="{F01F10DD-B56D-4580-8ED0-FA1631DEED4F}"/>
              </a:ext>
            </a:extLst>
          </p:cNvPr>
          <p:cNvSpPr>
            <a:spLocks noGrp="1"/>
          </p:cNvSpPr>
          <p:nvPr>
            <p:ph type="pic" sz="quarter" idx="14"/>
          </p:nvPr>
        </p:nvSpPr>
        <p:spPr>
          <a:xfrm>
            <a:off x="6229350" y="0"/>
            <a:ext cx="5962650" cy="6626578"/>
          </a:xfrm>
        </p:spPr>
        <p:txBody>
          <a:bodyPr/>
          <a:lstStyle/>
          <a:p>
            <a:r>
              <a:rPr lang="en-US"/>
              <a:t>Click icon to add picture</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2293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36034638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secHead">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endParaRPr lang="en-US"/>
          </a:p>
        </p:txBody>
      </p:sp>
    </p:spTree>
    <p:extLst>
      <p:ext uri="{BB962C8B-B14F-4D97-AF65-F5344CB8AC3E}">
        <p14:creationId xmlns:p14="http://schemas.microsoft.com/office/powerpoint/2010/main" val="4051194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Content No Titl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682CF4-D412-4779-B721-D677D66C32C5}"/>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Content Placeholder 6">
            <a:extLst>
              <a:ext uri="{FF2B5EF4-FFF2-40B4-BE49-F238E27FC236}">
                <a16:creationId xmlns:a16="http://schemas.microsoft.com/office/drawing/2014/main" id="{F3E62DF9-FC82-4F23-899A-C9F89F882958}"/>
              </a:ext>
            </a:extLst>
          </p:cNvPr>
          <p:cNvSpPr>
            <a:spLocks noGrp="1"/>
          </p:cNvSpPr>
          <p:nvPr>
            <p:ph sz="quarter" idx="13"/>
          </p:nvPr>
        </p:nvSpPr>
        <p:spPr>
          <a:xfrm>
            <a:off x="666750" y="742950"/>
            <a:ext cx="10858500" cy="5372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22" title="&quot; &quot;">
            <a:extLst>
              <a:ext uri="{FF2B5EF4-FFF2-40B4-BE49-F238E27FC236}">
                <a16:creationId xmlns:a16="http://schemas.microsoft.com/office/drawing/2014/main" id="{F70E1DB0-FA35-4359-A511-0FFBC260B0CF}"/>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170268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Content &amp; Pictur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16">
            <a:extLst>
              <a:ext uri="{FF2B5EF4-FFF2-40B4-BE49-F238E27FC236}">
                <a16:creationId xmlns:a16="http://schemas.microsoft.com/office/drawing/2014/main" id="{F01F10DD-B56D-4580-8ED0-FA1631DEED4F}"/>
              </a:ext>
            </a:extLst>
          </p:cNvPr>
          <p:cNvSpPr>
            <a:spLocks noGrp="1"/>
          </p:cNvSpPr>
          <p:nvPr>
            <p:ph type="pic" sz="quarter" idx="14"/>
          </p:nvPr>
        </p:nvSpPr>
        <p:spPr>
          <a:xfrm>
            <a:off x="6229350" y="0"/>
            <a:ext cx="5962650" cy="6626578"/>
          </a:xfrm>
        </p:spPr>
        <p:txBody>
          <a:bodyPr/>
          <a:lstStyle/>
          <a:p>
            <a:r>
              <a:rPr lang="en-US"/>
              <a:t>Click icon to add picture</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2293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2843968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
        <p:nvSpPr>
          <p:cNvPr id="12" name="Table Placeholder 11">
            <a:extLst>
              <a:ext uri="{FF2B5EF4-FFF2-40B4-BE49-F238E27FC236}">
                <a16:creationId xmlns:a16="http://schemas.microsoft.com/office/drawing/2014/main" id="{AE97D9D6-D5E6-4AB6-931A-C7DAD67FF1B1}"/>
              </a:ext>
            </a:extLst>
          </p:cNvPr>
          <p:cNvSpPr>
            <a:spLocks noGrp="1"/>
          </p:cNvSpPr>
          <p:nvPr>
            <p:ph type="tbl" sz="quarter" idx="13"/>
          </p:nvPr>
        </p:nvSpPr>
        <p:spPr>
          <a:xfrm>
            <a:off x="838201" y="1982479"/>
            <a:ext cx="10515599" cy="4165423"/>
          </a:xfrm>
        </p:spPr>
        <p:txBody>
          <a:bodyPr/>
          <a:lstStyle/>
          <a:p>
            <a:r>
              <a:rPr lang="en-US"/>
              <a:t>Click icon to add table</a:t>
            </a:r>
          </a:p>
        </p:txBody>
      </p:sp>
    </p:spTree>
    <p:extLst>
      <p:ext uri="{BB962C8B-B14F-4D97-AF65-F5344CB8AC3E}">
        <p14:creationId xmlns:p14="http://schemas.microsoft.com/office/powerpoint/2010/main" val="16575456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942961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amp;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F599D-6C02-48E0-8201-93256B595011}"/>
              </a:ext>
            </a:extLst>
          </p:cNvPr>
          <p:cNvSpPr>
            <a:spLocks noGrp="1"/>
          </p:cNvSpPr>
          <p:nvPr>
            <p:ph type="title"/>
          </p:nvPr>
        </p:nvSpPr>
        <p:spPr>
          <a:xfrm>
            <a:off x="838200" y="241300"/>
            <a:ext cx="10515600" cy="1325563"/>
          </a:xfrm>
        </p:spPr>
        <p:txBody>
          <a:bodyPr/>
          <a:lstStyle/>
          <a:p>
            <a:r>
              <a:rPr lang="en-US"/>
              <a:t>Click to edit Master title style</a:t>
            </a:r>
          </a:p>
        </p:txBody>
      </p:sp>
      <p:sp>
        <p:nvSpPr>
          <p:cNvPr id="7" name="Text Placeholder 6">
            <a:extLst>
              <a:ext uri="{FF2B5EF4-FFF2-40B4-BE49-F238E27FC236}">
                <a16:creationId xmlns:a16="http://schemas.microsoft.com/office/drawing/2014/main" id="{0AEDC7E3-DEC9-4498-81FE-201C83A126DE}"/>
              </a:ext>
            </a:extLst>
          </p:cNvPr>
          <p:cNvSpPr>
            <a:spLocks noGrp="1"/>
          </p:cNvSpPr>
          <p:nvPr>
            <p:ph type="body" sz="quarter" idx="10"/>
          </p:nvPr>
        </p:nvSpPr>
        <p:spPr>
          <a:xfrm>
            <a:off x="838200" y="1690688"/>
            <a:ext cx="5257800" cy="472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9E24D776-7FA7-4215-BC62-AA2523B364B6}"/>
              </a:ext>
            </a:extLst>
          </p:cNvPr>
          <p:cNvSpPr>
            <a:spLocks noGrp="1"/>
          </p:cNvSpPr>
          <p:nvPr>
            <p:ph type="pic" sz="quarter" idx="11"/>
          </p:nvPr>
        </p:nvSpPr>
        <p:spPr>
          <a:xfrm>
            <a:off x="6096000" y="1566863"/>
            <a:ext cx="6096000" cy="5068889"/>
          </a:xfrm>
        </p:spPr>
        <p:txBody>
          <a:bodyPr/>
          <a:lstStyle/>
          <a:p>
            <a:r>
              <a:rPr lang="en-US"/>
              <a:t>Click icon to add picture</a:t>
            </a:r>
          </a:p>
        </p:txBody>
      </p:sp>
    </p:spTree>
    <p:extLst>
      <p:ext uri="{BB962C8B-B14F-4D97-AF65-F5344CB8AC3E}">
        <p14:creationId xmlns:p14="http://schemas.microsoft.com/office/powerpoint/2010/main" val="26574936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D1ED-4C0D-4577-AED5-A0A39410D29D}"/>
              </a:ext>
            </a:extLst>
          </p:cNvPr>
          <p:cNvSpPr>
            <a:spLocks noGrp="1"/>
          </p:cNvSpPr>
          <p:nvPr>
            <p:ph type="title"/>
          </p:nvPr>
        </p:nvSpPr>
        <p:spPr>
          <a:xfrm>
            <a:off x="838200" y="222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2053BCD-2F54-4A0A-9404-EB4BA9A7C6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E411C-1F59-47D8-A553-7FD149C1CA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99945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7750-E989-42E1-85EA-B283ABB8F43F}"/>
              </a:ext>
            </a:extLst>
          </p:cNvPr>
          <p:cNvSpPr>
            <a:spLocks noGrp="1"/>
          </p:cNvSpPr>
          <p:nvPr>
            <p:ph type="title"/>
          </p:nvPr>
        </p:nvSpPr>
        <p:spPr>
          <a:xfrm>
            <a:off x="862014" y="27225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03CE5D-AEFD-4304-8BB8-521B2A47521B}"/>
              </a:ext>
            </a:extLst>
          </p:cNvPr>
          <p:cNvSpPr>
            <a:spLocks noGrp="1"/>
          </p:cNvSpPr>
          <p:nvPr>
            <p:ph type="body" idx="1"/>
          </p:nvPr>
        </p:nvSpPr>
        <p:spPr>
          <a:xfrm>
            <a:off x="862014"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6F4435-131E-4F88-9269-C3FA6101F2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8856AE-F49A-4C80-83E3-EC3B15C0D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6D8EA7-F412-47B2-90FD-7A9C9762B2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A92D-FCC2-48A1-8A3D-C92BCE8BE6E9}"/>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DF6F68FA-2583-4B95-8D25-580645123F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5FE495-09D8-428E-9C45-A3BF074E9950}"/>
              </a:ext>
            </a:extLst>
          </p:cNvPr>
          <p:cNvSpPr>
            <a:spLocks noGrp="1"/>
          </p:cNvSpPr>
          <p:nvPr>
            <p:ph type="sldNum" sz="quarter" idx="12"/>
          </p:nvPr>
        </p:nvSpPr>
        <p:spPr/>
        <p:txBody>
          <a:bodyPr/>
          <a:lstStyle/>
          <a:p>
            <a:fld id="{6B6B54E4-5A71-4511-84E9-33A1CA2A9EE3}" type="slidenum">
              <a:rPr lang="en-US" smtClean="0"/>
              <a:t>‹#›</a:t>
            </a:fld>
            <a:endParaRPr lang="en-US"/>
          </a:p>
        </p:txBody>
      </p:sp>
    </p:spTree>
    <p:extLst>
      <p:ext uri="{BB962C8B-B14F-4D97-AF65-F5344CB8AC3E}">
        <p14:creationId xmlns:p14="http://schemas.microsoft.com/office/powerpoint/2010/main" val="13215308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4814-3467-4D26-BFFF-52A18F78E6CD}"/>
              </a:ext>
            </a:extLst>
          </p:cNvPr>
          <p:cNvSpPr>
            <a:spLocks noGrp="1"/>
          </p:cNvSpPr>
          <p:nvPr>
            <p:ph type="title"/>
          </p:nvPr>
        </p:nvSpPr>
        <p:spPr>
          <a:xfrm>
            <a:off x="838200" y="180975"/>
            <a:ext cx="10515600" cy="1325563"/>
          </a:xfrm>
        </p:spPr>
        <p:txBody>
          <a:bodyPr/>
          <a:lstStyle/>
          <a:p>
            <a:r>
              <a:rPr lang="en-US"/>
              <a:t>Click to edit Master title style</a:t>
            </a:r>
          </a:p>
        </p:txBody>
      </p:sp>
    </p:spTree>
    <p:extLst>
      <p:ext uri="{BB962C8B-B14F-4D97-AF65-F5344CB8AC3E}">
        <p14:creationId xmlns:p14="http://schemas.microsoft.com/office/powerpoint/2010/main" val="671074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325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hart Placeholder 4">
            <a:extLst>
              <a:ext uri="{FF2B5EF4-FFF2-40B4-BE49-F238E27FC236}">
                <a16:creationId xmlns:a16="http://schemas.microsoft.com/office/drawing/2014/main" id="{988DF98B-20B8-4A8B-B42A-3A01690B356B}"/>
              </a:ext>
            </a:extLst>
          </p:cNvPr>
          <p:cNvSpPr>
            <a:spLocks noGrp="1"/>
          </p:cNvSpPr>
          <p:nvPr>
            <p:ph type="chart" sz="quarter" idx="14"/>
          </p:nvPr>
        </p:nvSpPr>
        <p:spPr>
          <a:xfrm>
            <a:off x="6181725" y="365125"/>
            <a:ext cx="5781675" cy="5811838"/>
          </a:xfrm>
        </p:spPr>
        <p:txBody>
          <a:bodyPr/>
          <a:lstStyle/>
          <a:p>
            <a:r>
              <a:rPr lang="en-US"/>
              <a:t>Click icon to add chart</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181725"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222223462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C7CC-61B4-4A57-AEC1-6B45BD51729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7D82634-C662-4D30-A456-A3C406D01D5E}"/>
              </a:ext>
            </a:extLst>
          </p:cNvPr>
          <p:cNvSpPr>
            <a:spLocks noGrp="1"/>
          </p:cNvSpPr>
          <p:nvPr>
            <p:ph type="body" sz="half" idx="2"/>
          </p:nvPr>
        </p:nvSpPr>
        <p:spPr>
          <a:xfrm>
            <a:off x="839788" y="1446213"/>
            <a:ext cx="3932237" cy="442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a:extLst>
              <a:ext uri="{FF2B5EF4-FFF2-40B4-BE49-F238E27FC236}">
                <a16:creationId xmlns:a16="http://schemas.microsoft.com/office/drawing/2014/main" id="{9CAE74DC-C2C7-43A6-BBF0-AF07DE2D00D1}"/>
              </a:ext>
            </a:extLst>
          </p:cNvPr>
          <p:cNvSpPr>
            <a:spLocks noGrp="1"/>
          </p:cNvSpPr>
          <p:nvPr>
            <p:ph idx="1"/>
          </p:nvPr>
        </p:nvSpPr>
        <p:spPr>
          <a:xfrm>
            <a:off x="5183188" y="1438275"/>
            <a:ext cx="6172200" cy="4422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639020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3E45-7DCB-43D9-A8F6-F996162C191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A0EF7B0-00F0-41BA-B6CA-13DBCA778AAB}"/>
              </a:ext>
            </a:extLst>
          </p:cNvPr>
          <p:cNvSpPr>
            <a:spLocks noGrp="1"/>
          </p:cNvSpPr>
          <p:nvPr>
            <p:ph type="body" sz="half" idx="2"/>
          </p:nvPr>
        </p:nvSpPr>
        <p:spPr>
          <a:xfrm>
            <a:off x="839788" y="18288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a:extLst>
              <a:ext uri="{FF2B5EF4-FFF2-40B4-BE49-F238E27FC236}">
                <a16:creationId xmlns:a16="http://schemas.microsoft.com/office/drawing/2014/main" id="{A0F4763C-A6AC-4FC2-9B24-1D1A4CF76625}"/>
              </a:ext>
            </a:extLst>
          </p:cNvPr>
          <p:cNvSpPr>
            <a:spLocks noGrp="1"/>
          </p:cNvSpPr>
          <p:nvPr>
            <p:ph type="pic" idx="1"/>
          </p:nvPr>
        </p:nvSpPr>
        <p:spPr>
          <a:xfrm>
            <a:off x="5180012" y="16097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extLst>
      <p:ext uri="{BB962C8B-B14F-4D97-AF65-F5344CB8AC3E}">
        <p14:creationId xmlns:p14="http://schemas.microsoft.com/office/powerpoint/2010/main" val="34350325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352218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ntent &amp;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F599D-6C02-48E0-8201-93256B595011}"/>
              </a:ext>
            </a:extLst>
          </p:cNvPr>
          <p:cNvSpPr>
            <a:spLocks noGrp="1"/>
          </p:cNvSpPr>
          <p:nvPr>
            <p:ph type="title"/>
          </p:nvPr>
        </p:nvSpPr>
        <p:spPr>
          <a:xfrm>
            <a:off x="838200" y="241300"/>
            <a:ext cx="10515600" cy="1325563"/>
          </a:xfrm>
        </p:spPr>
        <p:txBody>
          <a:bodyPr/>
          <a:lstStyle/>
          <a:p>
            <a:r>
              <a:rPr lang="en-US"/>
              <a:t>Click to edit Master title style</a:t>
            </a:r>
          </a:p>
        </p:txBody>
      </p:sp>
      <p:sp>
        <p:nvSpPr>
          <p:cNvPr id="7" name="Text Placeholder 6">
            <a:extLst>
              <a:ext uri="{FF2B5EF4-FFF2-40B4-BE49-F238E27FC236}">
                <a16:creationId xmlns:a16="http://schemas.microsoft.com/office/drawing/2014/main" id="{0AEDC7E3-DEC9-4498-81FE-201C83A126DE}"/>
              </a:ext>
            </a:extLst>
          </p:cNvPr>
          <p:cNvSpPr>
            <a:spLocks noGrp="1"/>
          </p:cNvSpPr>
          <p:nvPr>
            <p:ph type="body" sz="quarter" idx="10"/>
          </p:nvPr>
        </p:nvSpPr>
        <p:spPr>
          <a:xfrm>
            <a:off x="838200" y="1690688"/>
            <a:ext cx="5257800" cy="4729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9E24D776-7FA7-4215-BC62-AA2523B364B6}"/>
              </a:ext>
            </a:extLst>
          </p:cNvPr>
          <p:cNvSpPr>
            <a:spLocks noGrp="1"/>
          </p:cNvSpPr>
          <p:nvPr>
            <p:ph type="pic" sz="quarter" idx="11"/>
          </p:nvPr>
        </p:nvSpPr>
        <p:spPr>
          <a:xfrm>
            <a:off x="6096000" y="1566863"/>
            <a:ext cx="6096000" cy="5068889"/>
          </a:xfrm>
        </p:spPr>
        <p:txBody>
          <a:bodyPr/>
          <a:lstStyle/>
          <a:p>
            <a:endParaRPr lang="en-US"/>
          </a:p>
          <a:p>
            <a:endParaRPr lang="en-US"/>
          </a:p>
          <a:p>
            <a:endParaRPr lang="en-US"/>
          </a:p>
          <a:p>
            <a:r>
              <a:rPr lang="en-US"/>
              <a:t>Picture</a:t>
            </a:r>
          </a:p>
        </p:txBody>
      </p:sp>
    </p:spTree>
    <p:extLst>
      <p:ext uri="{BB962C8B-B14F-4D97-AF65-F5344CB8AC3E}">
        <p14:creationId xmlns:p14="http://schemas.microsoft.com/office/powerpoint/2010/main" val="17031631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D1ED-4C0D-4577-AED5-A0A39410D29D}"/>
              </a:ext>
            </a:extLst>
          </p:cNvPr>
          <p:cNvSpPr>
            <a:spLocks noGrp="1"/>
          </p:cNvSpPr>
          <p:nvPr>
            <p:ph type="title"/>
          </p:nvPr>
        </p:nvSpPr>
        <p:spPr>
          <a:xfrm>
            <a:off x="838200" y="222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2053BCD-2F54-4A0A-9404-EB4BA9A7C6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E411C-1F59-47D8-A553-7FD149C1CA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23940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7750-E989-42E1-85EA-B283ABB8F43F}"/>
              </a:ext>
            </a:extLst>
          </p:cNvPr>
          <p:cNvSpPr>
            <a:spLocks noGrp="1"/>
          </p:cNvSpPr>
          <p:nvPr>
            <p:ph type="title"/>
          </p:nvPr>
        </p:nvSpPr>
        <p:spPr>
          <a:xfrm>
            <a:off x="862014" y="27225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03CE5D-AEFD-4304-8BB8-521B2A47521B}"/>
              </a:ext>
            </a:extLst>
          </p:cNvPr>
          <p:cNvSpPr>
            <a:spLocks noGrp="1"/>
          </p:cNvSpPr>
          <p:nvPr>
            <p:ph type="body" idx="1"/>
          </p:nvPr>
        </p:nvSpPr>
        <p:spPr>
          <a:xfrm>
            <a:off x="862014"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6F4435-131E-4F88-9269-C3FA6101F24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8856AE-F49A-4C80-83E3-EC3B15C0D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D6D8EA7-F412-47B2-90FD-7A9C9762B2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A92D-FCC2-48A1-8A3D-C92BCE8BE6E9}"/>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DF6F68FA-2583-4B95-8D25-580645123F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5FE495-09D8-428E-9C45-A3BF074E9950}"/>
              </a:ext>
            </a:extLst>
          </p:cNvPr>
          <p:cNvSpPr>
            <a:spLocks noGrp="1"/>
          </p:cNvSpPr>
          <p:nvPr>
            <p:ph type="sldNum" sz="quarter" idx="12"/>
          </p:nvPr>
        </p:nvSpPr>
        <p:spPr/>
        <p:txBody>
          <a:bodyPr/>
          <a:lstStyle/>
          <a:p>
            <a:fld id="{6B6B54E4-5A71-4511-84E9-33A1CA2A9EE3}" type="slidenum">
              <a:rPr lang="en-US" smtClean="0"/>
              <a:t>‹#›</a:t>
            </a:fld>
            <a:endParaRPr lang="en-US"/>
          </a:p>
        </p:txBody>
      </p:sp>
    </p:spTree>
    <p:extLst>
      <p:ext uri="{BB962C8B-B14F-4D97-AF65-F5344CB8AC3E}">
        <p14:creationId xmlns:p14="http://schemas.microsoft.com/office/powerpoint/2010/main" val="276426552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4814-3467-4D26-BFFF-52A18F78E6CD}"/>
              </a:ext>
            </a:extLst>
          </p:cNvPr>
          <p:cNvSpPr>
            <a:spLocks noGrp="1"/>
          </p:cNvSpPr>
          <p:nvPr>
            <p:ph type="title"/>
          </p:nvPr>
        </p:nvSpPr>
        <p:spPr>
          <a:xfrm>
            <a:off x="225727" y="241357"/>
            <a:ext cx="10515600" cy="1325563"/>
          </a:xfrm>
        </p:spPr>
        <p:txBody>
          <a:bodyPr/>
          <a:lstStyle/>
          <a:p>
            <a:r>
              <a:rPr lang="en-US"/>
              <a:t>Click to edit Master title style</a:t>
            </a:r>
          </a:p>
        </p:txBody>
      </p:sp>
    </p:spTree>
    <p:extLst>
      <p:ext uri="{BB962C8B-B14F-4D97-AF65-F5344CB8AC3E}">
        <p14:creationId xmlns:p14="http://schemas.microsoft.com/office/powerpoint/2010/main" val="280068730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1262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C7CC-61B4-4A57-AEC1-6B45BD51729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7D82634-C662-4D30-A456-A3C406D01D5E}"/>
              </a:ext>
            </a:extLst>
          </p:cNvPr>
          <p:cNvSpPr>
            <a:spLocks noGrp="1"/>
          </p:cNvSpPr>
          <p:nvPr>
            <p:ph type="body" sz="half" idx="2"/>
          </p:nvPr>
        </p:nvSpPr>
        <p:spPr>
          <a:xfrm>
            <a:off x="839788" y="1446213"/>
            <a:ext cx="3932237" cy="442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9CAE74DC-C2C7-43A6-BBF0-AF07DE2D00D1}"/>
              </a:ext>
            </a:extLst>
          </p:cNvPr>
          <p:cNvSpPr>
            <a:spLocks noGrp="1"/>
          </p:cNvSpPr>
          <p:nvPr>
            <p:ph idx="1"/>
          </p:nvPr>
        </p:nvSpPr>
        <p:spPr>
          <a:xfrm>
            <a:off x="5183188" y="1438275"/>
            <a:ext cx="6172200" cy="4422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85605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3E45-7DCB-43D9-A8F6-F996162C191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A0EF7B0-00F0-41BA-B6CA-13DBCA778AAB}"/>
              </a:ext>
            </a:extLst>
          </p:cNvPr>
          <p:cNvSpPr>
            <a:spLocks noGrp="1"/>
          </p:cNvSpPr>
          <p:nvPr>
            <p:ph type="body" sz="half" idx="2"/>
          </p:nvPr>
        </p:nvSpPr>
        <p:spPr>
          <a:xfrm>
            <a:off x="839788" y="18288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A0F4763C-A6AC-4FC2-9B24-1D1A4CF76625}"/>
              </a:ext>
            </a:extLst>
          </p:cNvPr>
          <p:cNvSpPr>
            <a:spLocks noGrp="1"/>
          </p:cNvSpPr>
          <p:nvPr>
            <p:ph type="pic" idx="1"/>
          </p:nvPr>
        </p:nvSpPr>
        <p:spPr>
          <a:xfrm>
            <a:off x="5180012" y="16097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52336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Smar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martArt Placeholder 5">
            <a:extLst>
              <a:ext uri="{FF2B5EF4-FFF2-40B4-BE49-F238E27FC236}">
                <a16:creationId xmlns:a16="http://schemas.microsoft.com/office/drawing/2014/main" id="{93B84CD7-E3DE-4EAD-B020-8FA723115259}"/>
              </a:ext>
            </a:extLst>
          </p:cNvPr>
          <p:cNvSpPr>
            <a:spLocks noGrp="1"/>
          </p:cNvSpPr>
          <p:nvPr>
            <p:ph type="dgm" sz="quarter" idx="14"/>
          </p:nvPr>
        </p:nvSpPr>
        <p:spPr>
          <a:xfrm>
            <a:off x="6191250" y="365124"/>
            <a:ext cx="5899150" cy="5811837"/>
          </a:xfrm>
        </p:spPr>
        <p:txBody>
          <a:bodyPr/>
          <a:lstStyle/>
          <a:p>
            <a:r>
              <a:rPr lang="en-US"/>
              <a:t>Click icon to add SmartArt graphic</a:t>
            </a:r>
          </a:p>
        </p:txBody>
      </p:sp>
      <p:sp>
        <p:nvSpPr>
          <p:cNvPr id="11" name="Pentagon 9" title="&quot;&quot;">
            <a:extLst>
              <a:ext uri="{FF2B5EF4-FFF2-40B4-BE49-F238E27FC236}">
                <a16:creationId xmlns:a16="http://schemas.microsoft.com/office/drawing/2014/main" id="{074A4DD4-1876-4878-9EFC-2A372FE3E4E6}"/>
              </a:ext>
            </a:extLst>
          </p:cNvPr>
          <p:cNvSpPr/>
          <p:nvPr userDrawn="1"/>
        </p:nvSpPr>
        <p:spPr>
          <a:xfrm>
            <a:off x="0" y="1881937"/>
            <a:ext cx="61912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409867489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7C08E-E5FC-4F14-993F-305CF8A4FD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861A4A68-A372-48AB-B631-1614C79BF8C9}"/>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26A655AA-EB69-4406-B886-8905A4234876}"/>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13570005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89CE3-59F3-4862-823A-0FEB939B00F0}"/>
              </a:ext>
            </a:extLst>
          </p:cNvPr>
          <p:cNvSpPr>
            <a:spLocks noGrp="1"/>
          </p:cNvSpPr>
          <p:nvPr>
            <p:ph sz="half" idx="1"/>
          </p:nvPr>
        </p:nvSpPr>
        <p:spPr>
          <a:xfrm>
            <a:off x="2405863"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0462D6-05EC-42BC-90B3-E1244B68257D}"/>
              </a:ext>
            </a:extLst>
          </p:cNvPr>
          <p:cNvSpPr>
            <a:spLocks noGrp="1"/>
          </p:cNvSpPr>
          <p:nvPr>
            <p:ph sz="half" idx="2"/>
          </p:nvPr>
        </p:nvSpPr>
        <p:spPr>
          <a:xfrm>
            <a:off x="7009728"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F6FFCB7-78F2-42A0-B3F8-7C78139E98F4}"/>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4244305F-9E51-4C97-993B-6CFA7BD879EF}"/>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2812160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FF2B2-B59F-4D5B-A313-235F016BE53D}"/>
              </a:ext>
            </a:extLst>
          </p:cNvPr>
          <p:cNvSpPr>
            <a:spLocks noGrp="1"/>
          </p:cNvSpPr>
          <p:nvPr>
            <p:ph type="body" idx="1"/>
          </p:nvPr>
        </p:nvSpPr>
        <p:spPr>
          <a:xfrm>
            <a:off x="2327564" y="1857375"/>
            <a:ext cx="4405946"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7BA152-9EDA-4028-9FB3-1B5DFCFAC5D3}"/>
              </a:ext>
            </a:extLst>
          </p:cNvPr>
          <p:cNvSpPr>
            <a:spLocks noGrp="1"/>
          </p:cNvSpPr>
          <p:nvPr>
            <p:ph sz="half" idx="2"/>
          </p:nvPr>
        </p:nvSpPr>
        <p:spPr>
          <a:xfrm>
            <a:off x="2327563"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FF0849-E536-4C9C-A18E-53D9F5C3EF33}"/>
              </a:ext>
            </a:extLst>
          </p:cNvPr>
          <p:cNvSpPr>
            <a:spLocks noGrp="1"/>
          </p:cNvSpPr>
          <p:nvPr>
            <p:ph type="body" sz="quarter" idx="3"/>
          </p:nvPr>
        </p:nvSpPr>
        <p:spPr>
          <a:xfrm>
            <a:off x="6949440" y="1857375"/>
            <a:ext cx="4405948"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BC04F7-725C-41F9-A8AE-514B613376BE}"/>
              </a:ext>
            </a:extLst>
          </p:cNvPr>
          <p:cNvSpPr>
            <a:spLocks noGrp="1"/>
          </p:cNvSpPr>
          <p:nvPr>
            <p:ph sz="quarter" idx="4"/>
          </p:nvPr>
        </p:nvSpPr>
        <p:spPr>
          <a:xfrm>
            <a:off x="6949440"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64B873F2-787E-4D79-B474-995E13D0B43A}"/>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7" name="Title 6">
            <a:extLst>
              <a:ext uri="{FF2B5EF4-FFF2-40B4-BE49-F238E27FC236}">
                <a16:creationId xmlns:a16="http://schemas.microsoft.com/office/drawing/2014/main" id="{2AF102D7-3CF1-4506-A572-0F149F76CDE0}"/>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17573270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034204-8D8F-4BBA-A894-01CA67052E8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3" name="Title 2">
            <a:extLst>
              <a:ext uri="{FF2B5EF4-FFF2-40B4-BE49-F238E27FC236}">
                <a16:creationId xmlns:a16="http://schemas.microsoft.com/office/drawing/2014/main" id="{0A279DC7-45CD-4962-BAF3-9EA0BFF1F55F}"/>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367068933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Content No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9837F793-1857-4684-9922-D6742A648266}"/>
              </a:ext>
            </a:extLst>
          </p:cNvPr>
          <p:cNvSpPr>
            <a:spLocks noGrp="1"/>
          </p:cNvSpPr>
          <p:nvPr>
            <p:ph sz="quarter" idx="13"/>
          </p:nvPr>
        </p:nvSpPr>
        <p:spPr>
          <a:xfrm>
            <a:off x="2413000" y="409575"/>
            <a:ext cx="9472613" cy="5689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51483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5382937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922B5D5-FCFF-42FF-AE3D-76CF37FAAABB}"/>
              </a:ext>
            </a:extLst>
          </p:cNvPr>
          <p:cNvSpPr>
            <a:spLocks noGrp="1"/>
          </p:cNvSpPr>
          <p:nvPr>
            <p:ph type="body" sz="half" idx="2"/>
          </p:nvPr>
        </p:nvSpPr>
        <p:spPr>
          <a:xfrm>
            <a:off x="2277890"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A6E7AA98-2AF5-4BC2-9262-C4B6AFB91145}"/>
              </a:ext>
            </a:extLst>
          </p:cNvPr>
          <p:cNvSpPr>
            <a:spLocks noGrp="1"/>
          </p:cNvSpPr>
          <p:nvPr>
            <p:ph idx="1"/>
          </p:nvPr>
        </p:nvSpPr>
        <p:spPr>
          <a:xfrm>
            <a:off x="6421784" y="2049463"/>
            <a:ext cx="4932016" cy="3811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8C68D7E-257E-4871-AF53-6BBE721E8728}"/>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A0B201C-AA90-47D5-96C6-0D8499E3684A}"/>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409235431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A34D9B1-AB0A-4034-96D1-1272B15D79DC}"/>
              </a:ext>
            </a:extLst>
          </p:cNvPr>
          <p:cNvSpPr>
            <a:spLocks noGrp="1"/>
          </p:cNvSpPr>
          <p:nvPr>
            <p:ph type="body" sz="half" idx="2"/>
          </p:nvPr>
        </p:nvSpPr>
        <p:spPr>
          <a:xfrm>
            <a:off x="2286000" y="1894114"/>
            <a:ext cx="4357396" cy="432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579CA2B5-7745-4EE4-AA6B-4C04515407BB}"/>
              </a:ext>
            </a:extLst>
          </p:cNvPr>
          <p:cNvSpPr>
            <a:spLocks noGrp="1"/>
          </p:cNvSpPr>
          <p:nvPr>
            <p:ph type="pic" idx="1"/>
          </p:nvPr>
        </p:nvSpPr>
        <p:spPr>
          <a:xfrm>
            <a:off x="6783355" y="1"/>
            <a:ext cx="5408646"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Slide Number Placeholder 6">
            <a:extLst>
              <a:ext uri="{FF2B5EF4-FFF2-40B4-BE49-F238E27FC236}">
                <a16:creationId xmlns:a16="http://schemas.microsoft.com/office/drawing/2014/main" id="{870E3C69-5B65-4D5C-9592-62EF77FDDEAF}"/>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BB432F0-4273-4145-92A4-EE447DB13456}"/>
              </a:ext>
            </a:extLst>
          </p:cNvPr>
          <p:cNvSpPr>
            <a:spLocks noGrp="1"/>
          </p:cNvSpPr>
          <p:nvPr>
            <p:ph type="title"/>
          </p:nvPr>
        </p:nvSpPr>
        <p:spPr>
          <a:xfrm>
            <a:off x="2286000" y="365125"/>
            <a:ext cx="4357397" cy="1325563"/>
          </a:xfrm>
        </p:spPr>
        <p:txBody>
          <a:bodyPr/>
          <a:lstStyle>
            <a:lvl1pPr>
              <a:defRPr b="1"/>
            </a:lvl1pPr>
          </a:lstStyle>
          <a:p>
            <a:r>
              <a:rPr lang="en-US"/>
              <a:t>Click to edit Master title style</a:t>
            </a:r>
          </a:p>
        </p:txBody>
      </p:sp>
    </p:spTree>
    <p:extLst>
      <p:ext uri="{BB962C8B-B14F-4D97-AF65-F5344CB8AC3E}">
        <p14:creationId xmlns:p14="http://schemas.microsoft.com/office/powerpoint/2010/main" val="384722835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79D3D943-9064-4951-B936-9F56B4BCBC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1C0C536-92FC-4E64-9194-22969EFD7D8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9CB27D1-BF3D-4ED3-8A08-CC7E8DE907F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D19A5C61-4DCC-422D-B66E-7FA5A8D32E80}"/>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312379132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secHead">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endParaRPr lang="en-US"/>
          </a:p>
        </p:txBody>
      </p:sp>
    </p:spTree>
    <p:extLst>
      <p:ext uri="{BB962C8B-B14F-4D97-AF65-F5344CB8AC3E}">
        <p14:creationId xmlns:p14="http://schemas.microsoft.com/office/powerpoint/2010/main" val="3764707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B042E3-8A59-4CF8-BACD-284F3D6047A3}"/>
              </a:ext>
            </a:extLst>
          </p:cNvPr>
          <p:cNvSpPr>
            <a:spLocks noGrp="1"/>
          </p:cNvSpPr>
          <p:nvPr>
            <p:ph type="body" idx="1" hasCustomPrompt="1"/>
          </p:nvPr>
        </p:nvSpPr>
        <p:spPr>
          <a:xfrm>
            <a:off x="839788" y="1681163"/>
            <a:ext cx="5157787"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subtitle style</a:t>
            </a:r>
          </a:p>
        </p:txBody>
      </p:sp>
      <p:sp>
        <p:nvSpPr>
          <p:cNvPr id="4" name="Content Placeholder 3">
            <a:extLst>
              <a:ext uri="{FF2B5EF4-FFF2-40B4-BE49-F238E27FC236}">
                <a16:creationId xmlns:a16="http://schemas.microsoft.com/office/drawing/2014/main" id="{43085664-0946-473B-868A-BEEF5B7049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B17778-023B-49CB-BE94-DEB9D1F32C95}"/>
              </a:ext>
            </a:extLst>
          </p:cNvPr>
          <p:cNvSpPr>
            <a:spLocks noGrp="1"/>
          </p:cNvSpPr>
          <p:nvPr>
            <p:ph type="body" sz="quarter" idx="3" hasCustomPrompt="1"/>
          </p:nvPr>
        </p:nvSpPr>
        <p:spPr>
          <a:xfrm>
            <a:off x="6172200" y="1681163"/>
            <a:ext cx="5183188"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subtitle style</a:t>
            </a:r>
          </a:p>
        </p:txBody>
      </p:sp>
      <p:sp>
        <p:nvSpPr>
          <p:cNvPr id="6" name="Content Placeholder 5">
            <a:extLst>
              <a:ext uri="{FF2B5EF4-FFF2-40B4-BE49-F238E27FC236}">
                <a16:creationId xmlns:a16="http://schemas.microsoft.com/office/drawing/2014/main" id="{D22EBC45-D549-45B7-9284-C4D9BD44FB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1517888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
        <p:nvSpPr>
          <p:cNvPr id="12" name="Table Placeholder 11">
            <a:extLst>
              <a:ext uri="{FF2B5EF4-FFF2-40B4-BE49-F238E27FC236}">
                <a16:creationId xmlns:a16="http://schemas.microsoft.com/office/drawing/2014/main" id="{AE97D9D6-D5E6-4AB6-931A-C7DAD67FF1B1}"/>
              </a:ext>
            </a:extLst>
          </p:cNvPr>
          <p:cNvSpPr>
            <a:spLocks noGrp="1"/>
          </p:cNvSpPr>
          <p:nvPr>
            <p:ph type="tbl" sz="quarter" idx="13"/>
          </p:nvPr>
        </p:nvSpPr>
        <p:spPr>
          <a:xfrm>
            <a:off x="838201" y="1982479"/>
            <a:ext cx="10515599" cy="4165423"/>
          </a:xfrm>
        </p:spPr>
        <p:txBody>
          <a:bodyPr/>
          <a:lstStyle/>
          <a:p>
            <a:r>
              <a:rPr lang="en-US"/>
              <a:t>Click icon to add table</a:t>
            </a:r>
          </a:p>
        </p:txBody>
      </p:sp>
    </p:spTree>
    <p:extLst>
      <p:ext uri="{BB962C8B-B14F-4D97-AF65-F5344CB8AC3E}">
        <p14:creationId xmlns:p14="http://schemas.microsoft.com/office/powerpoint/2010/main" val="2564615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5682-FAE2-42A3-AF81-49944D0B83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547DC5-63BB-42E8-BDA7-AA9FEFE752EA}"/>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B07C0EFE-8E38-48E6-9C30-91250D0891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0EF709-0170-4F0E-8BA7-0BCC93770675}"/>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234626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No Titl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682CF4-D412-4779-B721-D677D66C32C5}"/>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Content Placeholder 6">
            <a:extLst>
              <a:ext uri="{FF2B5EF4-FFF2-40B4-BE49-F238E27FC236}">
                <a16:creationId xmlns:a16="http://schemas.microsoft.com/office/drawing/2014/main" id="{F3E62DF9-FC82-4F23-899A-C9F89F882958}"/>
              </a:ext>
            </a:extLst>
          </p:cNvPr>
          <p:cNvSpPr>
            <a:spLocks noGrp="1"/>
          </p:cNvSpPr>
          <p:nvPr>
            <p:ph sz="quarter" idx="13"/>
          </p:nvPr>
        </p:nvSpPr>
        <p:spPr>
          <a:xfrm>
            <a:off x="666750" y="742950"/>
            <a:ext cx="10858500" cy="5372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22" title="&quot; &quot;">
            <a:extLst>
              <a:ext uri="{FF2B5EF4-FFF2-40B4-BE49-F238E27FC236}">
                <a16:creationId xmlns:a16="http://schemas.microsoft.com/office/drawing/2014/main" id="{F70E1DB0-FA35-4359-A511-0FFBC260B0CF}"/>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8328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3.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png"/><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5" Type="http://schemas.openxmlformats.org/officeDocument/2006/relationships/slideLayout" Target="../slideLayouts/slideLayout38.xml"/><Relationship Id="rId10" Type="http://schemas.openxmlformats.org/officeDocument/2006/relationships/image" Target="../media/image1.png"/><Relationship Id="rId4" Type="http://schemas.openxmlformats.org/officeDocument/2006/relationships/slideLayout" Target="../slideLayouts/slideLayout37.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5" Type="http://schemas.openxmlformats.org/officeDocument/2006/relationships/slideLayout" Target="../slideLayouts/slideLayout46.xml"/><Relationship Id="rId10" Type="http://schemas.openxmlformats.org/officeDocument/2006/relationships/image" Target="../media/image1.png"/><Relationship Id="rId4" Type="http://schemas.openxmlformats.org/officeDocument/2006/relationships/slideLayout" Target="../slideLayouts/slideLayout45.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image" Target="../media/image3.png"/><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image" Target="../media/image1.png"/><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theme" Target="../theme/theme6.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8443D7-7F30-4B8B-A2B9-80AFCA4338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033437-94B2-48B2-B9DF-D0A124C361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196B4-59A7-4F55-AB1F-E472546A9C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0ED6C522-DAE5-4E68-AFB5-CB47A0262C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25248E-2126-4CBB-924B-FEEF06B72F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131E7-C65A-4205-BD59-AD27FEB0E13B}" type="slidenum">
              <a:rPr lang="en-US" smtClean="0"/>
              <a:t>‹#›</a:t>
            </a:fld>
            <a:endParaRPr lang="en-US"/>
          </a:p>
        </p:txBody>
      </p:sp>
      <p:pic>
        <p:nvPicPr>
          <p:cNvPr id="9" name="Picture 8">
            <a:extLst>
              <a:ext uri="{FF2B5EF4-FFF2-40B4-BE49-F238E27FC236}">
                <a16:creationId xmlns:a16="http://schemas.microsoft.com/office/drawing/2014/main" id="{0F482BAF-12B2-4620-96B5-33302AEFD9DE}"/>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cxnSp>
        <p:nvCxnSpPr>
          <p:cNvPr id="10" name="Straight Connector 22" title="&quot; &quot;">
            <a:extLst>
              <a:ext uri="{FF2B5EF4-FFF2-40B4-BE49-F238E27FC236}">
                <a16:creationId xmlns:a16="http://schemas.microsoft.com/office/drawing/2014/main" id="{4242C5BE-DB79-4DCF-961F-CD36C176BAAD}"/>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3078457"/>
      </p:ext>
    </p:extLst>
  </p:cSld>
  <p:clrMap bg1="lt1" tx1="dk1" bg2="lt2" tx2="dk2" accent1="accent1" accent2="accent2" accent3="accent3" accent4="accent4" accent5="accent5" accent6="accent6" hlink="hlink" folHlink="folHlink"/>
  <p:sldLayoutIdLst>
    <p:sldLayoutId id="2147483701" r:id="rId1"/>
    <p:sldLayoutId id="2147483651" r:id="rId2"/>
    <p:sldLayoutId id="2147483652" r:id="rId3"/>
    <p:sldLayoutId id="2147483672" r:id="rId4"/>
    <p:sldLayoutId id="2147483673" r:id="rId5"/>
    <p:sldLayoutId id="2147483653" r:id="rId6"/>
    <p:sldLayoutId id="2147483697" r:id="rId7"/>
    <p:sldLayoutId id="2147483674" r:id="rId8"/>
    <p:sldLayoutId id="2147483702" r:id="rId9"/>
    <p:sldLayoutId id="2147483655" r:id="rId10"/>
    <p:sldLayoutId id="2147483658" r:id="rId11"/>
    <p:sldLayoutId id="2147483662" r:id="rId12"/>
  </p:sldLayoutIdLst>
  <p:hf hdr="0" ftr="0" dt="0"/>
  <p:txStyles>
    <p:titleStyle>
      <a:lvl1pPr algn="l" defTabSz="914400" rtl="0" eaLnBrk="1" latinLnBrk="0" hangingPunct="1">
        <a:lnSpc>
          <a:spcPct val="90000"/>
        </a:lnSpc>
        <a:spcBef>
          <a:spcPct val="0"/>
        </a:spcBef>
        <a:buNone/>
        <a:defRPr sz="4400" b="1"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7620AFCD-4C7A-490F-B4EC-1E8A313F49F9}"/>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8" name="Pentagon 9" title="&quot;&quot;">
            <a:extLst>
              <a:ext uri="{FF2B5EF4-FFF2-40B4-BE49-F238E27FC236}">
                <a16:creationId xmlns:a16="http://schemas.microsoft.com/office/drawing/2014/main" id="{28070A9E-BB8B-4EB5-A97A-72B95557EE0B}"/>
              </a:ext>
            </a:extLst>
          </p:cNvPr>
          <p:cNvSpPr/>
          <p:nvPr userDrawn="1"/>
        </p:nvSpPr>
        <p:spPr>
          <a:xfrm>
            <a:off x="196066" y="1684927"/>
            <a:ext cx="11157734"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cxnSp>
        <p:nvCxnSpPr>
          <p:cNvPr id="9" name="Straight Connector 22" title="&quot; &quot;">
            <a:extLst>
              <a:ext uri="{FF2B5EF4-FFF2-40B4-BE49-F238E27FC236}">
                <a16:creationId xmlns:a16="http://schemas.microsoft.com/office/drawing/2014/main" id="{3868AE59-EB1E-4C7C-9634-491E3BC80F71}"/>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10" name="Rectangle 9" title="&quot;&quot;">
            <a:extLst>
              <a:ext uri="{FF2B5EF4-FFF2-40B4-BE49-F238E27FC236}">
                <a16:creationId xmlns:a16="http://schemas.microsoft.com/office/drawing/2014/main" id="{4D4A2005-8354-4C11-9408-7FFA3C38C317}"/>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6B789B8-5CE2-4A8E-A3CF-6573D397933D}"/>
              </a:ext>
            </a:extLst>
          </p:cNvPr>
          <p:cNvSpPr>
            <a:spLocks noGrp="1"/>
          </p:cNvSpPr>
          <p:nvPr>
            <p:ph type="title"/>
          </p:nvPr>
        </p:nvSpPr>
        <p:spPr>
          <a:xfrm>
            <a:off x="2397238" y="554902"/>
            <a:ext cx="8947935" cy="1325563"/>
          </a:xfrm>
          <a:prstGeom prst="rect">
            <a:avLst/>
          </a:prstGeom>
        </p:spPr>
        <p:txBody>
          <a:bodyPr vert="horz" lIns="91440" tIns="45720" rIns="91440" bIns="45720" rtlCol="0" anchor="ctr">
            <a:normAutofit/>
          </a:bodyPr>
          <a:lstStyle/>
          <a:p>
            <a:r>
              <a:rPr kumimoji="0" lang="en-US" sz="4000" b="1" i="0" u="none" strike="noStrike" kern="1200" cap="none" spc="0" normalizeH="0" baseline="0" noProof="0">
                <a:ln>
                  <a:noFill/>
                </a:ln>
                <a:solidFill>
                  <a:srgbClr val="003087"/>
                </a:solidFill>
                <a:effectLst/>
                <a:uLnTx/>
                <a:uFillTx/>
                <a:latin typeface="Calibri" panose="020F0502020204030204"/>
                <a:ea typeface="+mj-ea"/>
                <a:cs typeface="+mj-cs"/>
              </a:rPr>
              <a:t>Click to edit Master title style</a:t>
            </a:r>
            <a:endParaRPr lang="en-US"/>
          </a:p>
        </p:txBody>
      </p:sp>
      <p:sp>
        <p:nvSpPr>
          <p:cNvPr id="3" name="Text Placeholder 2">
            <a:extLst>
              <a:ext uri="{FF2B5EF4-FFF2-40B4-BE49-F238E27FC236}">
                <a16:creationId xmlns:a16="http://schemas.microsoft.com/office/drawing/2014/main" id="{80BE2A73-A47F-4628-B24D-71BF9CA2E7DF}"/>
              </a:ext>
            </a:extLst>
          </p:cNvPr>
          <p:cNvSpPr>
            <a:spLocks noGrp="1"/>
          </p:cNvSpPr>
          <p:nvPr>
            <p:ph type="body" idx="1"/>
          </p:nvPr>
        </p:nvSpPr>
        <p:spPr>
          <a:xfrm>
            <a:off x="2405864" y="2236741"/>
            <a:ext cx="8452658" cy="379952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title="Texas Department of State Health Services logo">
            <a:extLst>
              <a:ext uri="{FF2B5EF4-FFF2-40B4-BE49-F238E27FC236}">
                <a16:creationId xmlns:a16="http://schemas.microsoft.com/office/drawing/2014/main" id="{25AFC768-FDBA-4F71-84A8-646DFECB7BF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sp>
        <p:nvSpPr>
          <p:cNvPr id="14" name="Slide Number Placeholder 13">
            <a:extLst>
              <a:ext uri="{FF2B5EF4-FFF2-40B4-BE49-F238E27FC236}">
                <a16:creationId xmlns:a16="http://schemas.microsoft.com/office/drawing/2014/main" id="{258A82E9-29F0-4669-AE6A-42B92398A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B6698-EAFE-4EF4-8E59-4E345DB88409}" type="slidenum">
              <a:rPr lang="en-US" smtClean="0"/>
              <a:t>‹#›</a:t>
            </a:fld>
            <a:endParaRPr lang="en-US"/>
          </a:p>
        </p:txBody>
      </p:sp>
    </p:spTree>
    <p:extLst>
      <p:ext uri="{BB962C8B-B14F-4D97-AF65-F5344CB8AC3E}">
        <p14:creationId xmlns:p14="http://schemas.microsoft.com/office/powerpoint/2010/main" val="2313362923"/>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691" r:id="rId3"/>
    <p:sldLayoutId id="2147483692" r:id="rId4"/>
    <p:sldLayoutId id="2147483703" r:id="rId5"/>
    <p:sldLayoutId id="2147483693" r:id="rId6"/>
    <p:sldLayoutId id="2147483694" r:id="rId7"/>
    <p:sldLayoutId id="2147483695" r:id="rId8"/>
    <p:sldLayoutId id="2147483696" r:id="rId9"/>
  </p:sldLayoutIdLst>
  <p:hf hdr="0" ftr="0" dt="0"/>
  <p:txStyles>
    <p:titleStyle>
      <a:lvl1pPr algn="l" defTabSz="914400" rtl="0" eaLnBrk="1" latinLnBrk="0" hangingPunct="1">
        <a:lnSpc>
          <a:spcPct val="90000"/>
        </a:lnSpc>
        <a:spcBef>
          <a:spcPct val="0"/>
        </a:spcBef>
        <a:buNone/>
        <a:defRPr sz="4400" b="0"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7" name="Rectangle 6" title="&quot;&quot;">
            <a:extLst>
              <a:ext uri="{FF2B5EF4-FFF2-40B4-BE49-F238E27FC236}">
                <a16:creationId xmlns:a16="http://schemas.microsoft.com/office/drawing/2014/main" id="{48752905-4F9E-4308-9D7D-79136CE22E29}"/>
              </a:ext>
            </a:extLst>
          </p:cNvPr>
          <p:cNvSpPr/>
          <p:nvPr userDrawn="1"/>
        </p:nvSpPr>
        <p:spPr>
          <a:xfrm>
            <a:off x="0" y="-24702"/>
            <a:ext cx="12192001" cy="8986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12" title="&quot;&quot;">
            <a:extLst>
              <a:ext uri="{FF2B5EF4-FFF2-40B4-BE49-F238E27FC236}">
                <a16:creationId xmlns:a16="http://schemas.microsoft.com/office/drawing/2014/main" id="{26D6B718-8D13-46EE-A2EA-3EC07DCA572F}"/>
              </a:ext>
            </a:extLst>
          </p:cNvPr>
          <p:cNvSpPr/>
          <p:nvPr userDrawn="1"/>
        </p:nvSpPr>
        <p:spPr>
          <a:xfrm>
            <a:off x="6480961" y="513145"/>
            <a:ext cx="5711040" cy="743040"/>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
        <p:nvSpPr>
          <p:cNvPr id="9" name="Pentagon 13" title="&quot;&quot;">
            <a:extLst>
              <a:ext uri="{FF2B5EF4-FFF2-40B4-BE49-F238E27FC236}">
                <a16:creationId xmlns:a16="http://schemas.microsoft.com/office/drawing/2014/main" id="{ED62EF45-C9C0-4413-81FE-899E260FD808}"/>
              </a:ext>
            </a:extLst>
          </p:cNvPr>
          <p:cNvSpPr/>
          <p:nvPr userDrawn="1"/>
        </p:nvSpPr>
        <p:spPr>
          <a:xfrm>
            <a:off x="0" y="365125"/>
            <a:ext cx="9481334" cy="1039080"/>
          </a:xfrm>
          <a:prstGeom prst="homePlate">
            <a:avLst/>
          </a:prstGeom>
          <a:solidFill>
            <a:srgbClr val="005CB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pic>
        <p:nvPicPr>
          <p:cNvPr id="11" name="Picture 10" title="&quot;&quot;">
            <a:extLst>
              <a:ext uri="{FF2B5EF4-FFF2-40B4-BE49-F238E27FC236}">
                <a16:creationId xmlns:a16="http://schemas.microsoft.com/office/drawing/2014/main" id="{53B8FF7F-B71D-4E67-925E-01F7866EB63E}"/>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sp>
        <p:nvSpPr>
          <p:cNvPr id="2" name="Title Placeholder 1">
            <a:extLst>
              <a:ext uri="{FF2B5EF4-FFF2-40B4-BE49-F238E27FC236}">
                <a16:creationId xmlns:a16="http://schemas.microsoft.com/office/drawing/2014/main" id="{5D2D2514-FF0E-43CF-9DEC-E8FFEC1363A7}"/>
              </a:ext>
            </a:extLst>
          </p:cNvPr>
          <p:cNvSpPr>
            <a:spLocks noGrp="1"/>
          </p:cNvSpPr>
          <p:nvPr>
            <p:ph type="title"/>
          </p:nvPr>
        </p:nvSpPr>
        <p:spPr>
          <a:xfrm>
            <a:off x="234353" y="25426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43C64B-EE6C-49CE-AC9C-4EF026EBE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643558-8669-4E59-AFD4-2D647B0279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C21AD61A-3E46-4A91-9409-1DF22E3CD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5899FE-B918-439A-8725-B7C5440198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B54E4-5A71-4511-84E9-33A1CA2A9EE3}" type="slidenum">
              <a:rPr lang="en-US" smtClean="0"/>
              <a:t>‹#›</a:t>
            </a:fld>
            <a:endParaRPr lang="en-US"/>
          </a:p>
        </p:txBody>
      </p:sp>
      <p:cxnSp>
        <p:nvCxnSpPr>
          <p:cNvPr id="10" name="Straight Connector 22" title="&quot; &quot;">
            <a:extLst>
              <a:ext uri="{FF2B5EF4-FFF2-40B4-BE49-F238E27FC236}">
                <a16:creationId xmlns:a16="http://schemas.microsoft.com/office/drawing/2014/main" id="{6E5C70A8-3EE5-4D69-8AA3-93C6F7056F47}"/>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91796791"/>
      </p:ext>
    </p:extLst>
  </p:cSld>
  <p:clrMap bg1="lt1" tx1="dk1" bg2="lt2" tx2="dk2" accent1="accent1" accent2="accent2" accent3="accent3" accent4="accent4" accent5="accent5" accent6="accent6" hlink="hlink" folHlink="folHlink"/>
  <p:sldLayoutIdLst>
    <p:sldLayoutId id="2147483677" r:id="rId1"/>
    <p:sldLayoutId id="2147483685" r:id="rId2"/>
    <p:sldLayoutId id="2147483679" r:id="rId3"/>
    <p:sldLayoutId id="2147483680" r:id="rId4"/>
    <p:sldLayoutId id="2147483681" r:id="rId5"/>
    <p:sldLayoutId id="2147483682" r:id="rId6"/>
    <p:sldLayoutId id="2147483683" r:id="rId7"/>
    <p:sldLayoutId id="2147483684" r:id="rId8"/>
    <p:sldLayoutId id="2147483704" r:id="rId9"/>
    <p:sldLayoutId id="2147483705" r:id="rId10"/>
    <p:sldLayoutId id="2147483706" r:id="rId11"/>
    <p:sldLayoutId id="2147483707" r:id="rId12"/>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7" name="Rectangle 6" title="&quot;&quot;">
            <a:extLst>
              <a:ext uri="{FF2B5EF4-FFF2-40B4-BE49-F238E27FC236}">
                <a16:creationId xmlns:a16="http://schemas.microsoft.com/office/drawing/2014/main" id="{48752905-4F9E-4308-9D7D-79136CE22E29}"/>
              </a:ext>
            </a:extLst>
          </p:cNvPr>
          <p:cNvSpPr/>
          <p:nvPr/>
        </p:nvSpPr>
        <p:spPr>
          <a:xfrm>
            <a:off x="0" y="-24702"/>
            <a:ext cx="12192001" cy="8986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12" title="&quot;&quot;">
            <a:extLst>
              <a:ext uri="{FF2B5EF4-FFF2-40B4-BE49-F238E27FC236}">
                <a16:creationId xmlns:a16="http://schemas.microsoft.com/office/drawing/2014/main" id="{26D6B718-8D13-46EE-A2EA-3EC07DCA572F}"/>
              </a:ext>
            </a:extLst>
          </p:cNvPr>
          <p:cNvSpPr/>
          <p:nvPr/>
        </p:nvSpPr>
        <p:spPr>
          <a:xfrm>
            <a:off x="6480961" y="513145"/>
            <a:ext cx="5711040" cy="743040"/>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
        <p:nvSpPr>
          <p:cNvPr id="9" name="Pentagon 13" title="&quot;&quot;">
            <a:extLst>
              <a:ext uri="{FF2B5EF4-FFF2-40B4-BE49-F238E27FC236}">
                <a16:creationId xmlns:a16="http://schemas.microsoft.com/office/drawing/2014/main" id="{ED62EF45-C9C0-4413-81FE-899E260FD808}"/>
              </a:ext>
            </a:extLst>
          </p:cNvPr>
          <p:cNvSpPr/>
          <p:nvPr/>
        </p:nvSpPr>
        <p:spPr>
          <a:xfrm>
            <a:off x="0" y="365125"/>
            <a:ext cx="9481334" cy="1039080"/>
          </a:xfrm>
          <a:prstGeom prst="homePlate">
            <a:avLst/>
          </a:prstGeom>
          <a:solidFill>
            <a:srgbClr val="005CB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pic>
        <p:nvPicPr>
          <p:cNvPr id="11" name="Picture 10" title="&quot;&quot;">
            <a:extLst>
              <a:ext uri="{FF2B5EF4-FFF2-40B4-BE49-F238E27FC236}">
                <a16:creationId xmlns:a16="http://schemas.microsoft.com/office/drawing/2014/main" id="{53B8FF7F-B71D-4E67-925E-01F7866EB63E}"/>
              </a:ext>
            </a:extLst>
          </p:cNvPr>
          <p:cNvPicPr>
            <a:picLocks noChangeAspect="1"/>
          </p:cNvPicPr>
          <p:nvPr/>
        </p:nvPicPr>
        <p:blipFill rotWithShape="1">
          <a:blip r:embed="rId10">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sp>
        <p:nvSpPr>
          <p:cNvPr id="2" name="Title Placeholder 1">
            <a:extLst>
              <a:ext uri="{FF2B5EF4-FFF2-40B4-BE49-F238E27FC236}">
                <a16:creationId xmlns:a16="http://schemas.microsoft.com/office/drawing/2014/main" id="{5D2D2514-FF0E-43CF-9DEC-E8FFEC1363A7}"/>
              </a:ext>
            </a:extLst>
          </p:cNvPr>
          <p:cNvSpPr>
            <a:spLocks noGrp="1"/>
          </p:cNvSpPr>
          <p:nvPr>
            <p:ph type="title"/>
          </p:nvPr>
        </p:nvSpPr>
        <p:spPr>
          <a:xfrm>
            <a:off x="838200" y="21113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43C64B-EE6C-49CE-AC9C-4EF026EBE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643558-8669-4E59-AFD4-2D647B0279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C21AD61A-3E46-4A91-9409-1DF22E3CD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5899FE-B918-439A-8725-B7C5440198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B54E4-5A71-4511-84E9-33A1CA2A9EE3}" type="slidenum">
              <a:rPr lang="en-US" smtClean="0"/>
              <a:t>‹#›</a:t>
            </a:fld>
            <a:endParaRPr lang="en-US"/>
          </a:p>
        </p:txBody>
      </p:sp>
      <p:cxnSp>
        <p:nvCxnSpPr>
          <p:cNvPr id="10" name="Straight Connector 22" title="&quot; &quot;">
            <a:extLst>
              <a:ext uri="{FF2B5EF4-FFF2-40B4-BE49-F238E27FC236}">
                <a16:creationId xmlns:a16="http://schemas.microsoft.com/office/drawing/2014/main" id="{6E5C70A8-3EE5-4D69-8AA3-93C6F7056F47}"/>
              </a:ext>
            </a:extLst>
          </p:cNvPr>
          <p:cNvCxnSpPr>
            <a:cxnSpLocks noChangeShapeType="1"/>
          </p:cNvCxnSpPr>
          <p:nvPr/>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38623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7" name="Rectangle 6" title="&quot;&quot;">
            <a:extLst>
              <a:ext uri="{FF2B5EF4-FFF2-40B4-BE49-F238E27FC236}">
                <a16:creationId xmlns:a16="http://schemas.microsoft.com/office/drawing/2014/main" id="{48752905-4F9E-4308-9D7D-79136CE22E29}"/>
              </a:ext>
            </a:extLst>
          </p:cNvPr>
          <p:cNvSpPr/>
          <p:nvPr userDrawn="1"/>
        </p:nvSpPr>
        <p:spPr>
          <a:xfrm>
            <a:off x="0" y="-24702"/>
            <a:ext cx="12192001" cy="8986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12" title="&quot;&quot;">
            <a:extLst>
              <a:ext uri="{FF2B5EF4-FFF2-40B4-BE49-F238E27FC236}">
                <a16:creationId xmlns:a16="http://schemas.microsoft.com/office/drawing/2014/main" id="{26D6B718-8D13-46EE-A2EA-3EC07DCA572F}"/>
              </a:ext>
            </a:extLst>
          </p:cNvPr>
          <p:cNvSpPr/>
          <p:nvPr userDrawn="1"/>
        </p:nvSpPr>
        <p:spPr>
          <a:xfrm>
            <a:off x="6480961" y="513145"/>
            <a:ext cx="5711040" cy="743040"/>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
        <p:nvSpPr>
          <p:cNvPr id="9" name="Pentagon 13" title="&quot;&quot;">
            <a:extLst>
              <a:ext uri="{FF2B5EF4-FFF2-40B4-BE49-F238E27FC236}">
                <a16:creationId xmlns:a16="http://schemas.microsoft.com/office/drawing/2014/main" id="{ED62EF45-C9C0-4413-81FE-899E260FD808}"/>
              </a:ext>
            </a:extLst>
          </p:cNvPr>
          <p:cNvSpPr/>
          <p:nvPr userDrawn="1"/>
        </p:nvSpPr>
        <p:spPr>
          <a:xfrm>
            <a:off x="0" y="365125"/>
            <a:ext cx="9481334" cy="1039080"/>
          </a:xfrm>
          <a:prstGeom prst="homePlate">
            <a:avLst/>
          </a:prstGeom>
          <a:solidFill>
            <a:srgbClr val="005CB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pic>
        <p:nvPicPr>
          <p:cNvPr id="11" name="Picture 10" title="&quot;&quot;">
            <a:extLst>
              <a:ext uri="{FF2B5EF4-FFF2-40B4-BE49-F238E27FC236}">
                <a16:creationId xmlns:a16="http://schemas.microsoft.com/office/drawing/2014/main" id="{53B8FF7F-B71D-4E67-925E-01F7866EB63E}"/>
              </a:ext>
            </a:extLst>
          </p:cNvPr>
          <p:cNvPicPr>
            <a:picLocks noChangeAspect="1"/>
          </p:cNvPicPr>
          <p:nvPr userDrawn="1"/>
        </p:nvPicPr>
        <p:blipFill rotWithShape="1">
          <a:blip r:embed="rId10">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sp>
        <p:nvSpPr>
          <p:cNvPr id="2" name="Title Placeholder 1">
            <a:extLst>
              <a:ext uri="{FF2B5EF4-FFF2-40B4-BE49-F238E27FC236}">
                <a16:creationId xmlns:a16="http://schemas.microsoft.com/office/drawing/2014/main" id="{5D2D2514-FF0E-43CF-9DEC-E8FFEC1363A7}"/>
              </a:ext>
            </a:extLst>
          </p:cNvPr>
          <p:cNvSpPr>
            <a:spLocks noGrp="1"/>
          </p:cNvSpPr>
          <p:nvPr>
            <p:ph type="title"/>
          </p:nvPr>
        </p:nvSpPr>
        <p:spPr>
          <a:xfrm>
            <a:off x="234353" y="25426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43C64B-EE6C-49CE-AC9C-4EF026EBE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643558-8669-4E59-AFD4-2D647B0279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C21AD61A-3E46-4A91-9409-1DF22E3CD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5899FE-B918-439A-8725-B7C5440198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B54E4-5A71-4511-84E9-33A1CA2A9EE3}" type="slidenum">
              <a:rPr lang="en-US" smtClean="0"/>
              <a:t>‹#›</a:t>
            </a:fld>
            <a:endParaRPr lang="en-US"/>
          </a:p>
        </p:txBody>
      </p:sp>
      <p:cxnSp>
        <p:nvCxnSpPr>
          <p:cNvPr id="10" name="Straight Connector 22" title="&quot; &quot;">
            <a:extLst>
              <a:ext uri="{FF2B5EF4-FFF2-40B4-BE49-F238E27FC236}">
                <a16:creationId xmlns:a16="http://schemas.microsoft.com/office/drawing/2014/main" id="{6E5C70A8-3EE5-4D69-8AA3-93C6F7056F47}"/>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5473615"/>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7620AFCD-4C7A-490F-B4EC-1E8A313F49F9}"/>
              </a:ext>
            </a:extLst>
          </p:cNvPr>
          <p:cNvPicPr>
            <a:picLocks noChangeAspect="1"/>
          </p:cNvPicPr>
          <p:nvPr userDrawn="1"/>
        </p:nvPicPr>
        <p:blipFill rotWithShape="1">
          <a:blip r:embed="rId1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8" name="Pentagon 9" title="&quot;&quot;">
            <a:extLst>
              <a:ext uri="{FF2B5EF4-FFF2-40B4-BE49-F238E27FC236}">
                <a16:creationId xmlns:a16="http://schemas.microsoft.com/office/drawing/2014/main" id="{28070A9E-BB8B-4EB5-A97A-72B95557EE0B}"/>
              </a:ext>
            </a:extLst>
          </p:cNvPr>
          <p:cNvSpPr/>
          <p:nvPr userDrawn="1"/>
        </p:nvSpPr>
        <p:spPr>
          <a:xfrm>
            <a:off x="196066" y="1684927"/>
            <a:ext cx="11157734"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cxnSp>
        <p:nvCxnSpPr>
          <p:cNvPr id="9" name="Straight Connector 22" title="&quot; &quot;">
            <a:extLst>
              <a:ext uri="{FF2B5EF4-FFF2-40B4-BE49-F238E27FC236}">
                <a16:creationId xmlns:a16="http://schemas.microsoft.com/office/drawing/2014/main" id="{3868AE59-EB1E-4C7C-9634-491E3BC80F71}"/>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10" name="Rectangle 9" title="&quot;&quot;">
            <a:extLst>
              <a:ext uri="{FF2B5EF4-FFF2-40B4-BE49-F238E27FC236}">
                <a16:creationId xmlns:a16="http://schemas.microsoft.com/office/drawing/2014/main" id="{4D4A2005-8354-4C11-9408-7FFA3C38C317}"/>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6B789B8-5CE2-4A8E-A3CF-6573D397933D}"/>
              </a:ext>
            </a:extLst>
          </p:cNvPr>
          <p:cNvSpPr>
            <a:spLocks noGrp="1"/>
          </p:cNvSpPr>
          <p:nvPr>
            <p:ph type="title"/>
          </p:nvPr>
        </p:nvSpPr>
        <p:spPr>
          <a:xfrm>
            <a:off x="2405864" y="365125"/>
            <a:ext cx="8947935" cy="1325563"/>
          </a:xfrm>
          <a:prstGeom prst="rect">
            <a:avLst/>
          </a:prstGeom>
        </p:spPr>
        <p:txBody>
          <a:bodyPr vert="horz" lIns="91440" tIns="45720" rIns="91440" bIns="45720" rtlCol="0" anchor="ctr">
            <a:normAutofit/>
          </a:bodyPr>
          <a:lstStyle/>
          <a:p>
            <a:r>
              <a:rPr kumimoji="0" lang="en-US" sz="4000" b="1" i="0" u="none" strike="noStrike" kern="1200" cap="none" spc="0" normalizeH="0" baseline="0" noProof="0">
                <a:ln>
                  <a:noFill/>
                </a:ln>
                <a:solidFill>
                  <a:srgbClr val="003087"/>
                </a:solidFill>
                <a:effectLst/>
                <a:uLnTx/>
                <a:uFillTx/>
                <a:latin typeface="Calibri" panose="020F0502020204030204"/>
                <a:ea typeface="+mj-ea"/>
                <a:cs typeface="+mj-cs"/>
              </a:rPr>
              <a:t>Click to edit Master title style</a:t>
            </a:r>
            <a:endParaRPr lang="en-US"/>
          </a:p>
        </p:txBody>
      </p:sp>
      <p:sp>
        <p:nvSpPr>
          <p:cNvPr id="3" name="Text Placeholder 2">
            <a:extLst>
              <a:ext uri="{FF2B5EF4-FFF2-40B4-BE49-F238E27FC236}">
                <a16:creationId xmlns:a16="http://schemas.microsoft.com/office/drawing/2014/main" id="{80BE2A73-A47F-4628-B24D-71BF9CA2E7DF}"/>
              </a:ext>
            </a:extLst>
          </p:cNvPr>
          <p:cNvSpPr>
            <a:spLocks noGrp="1"/>
          </p:cNvSpPr>
          <p:nvPr>
            <p:ph type="body" idx="1"/>
          </p:nvPr>
        </p:nvSpPr>
        <p:spPr>
          <a:xfrm>
            <a:off x="2405864" y="2236741"/>
            <a:ext cx="8452658" cy="379952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title="Texas Department of State Health Services logo">
            <a:extLst>
              <a:ext uri="{FF2B5EF4-FFF2-40B4-BE49-F238E27FC236}">
                <a16:creationId xmlns:a16="http://schemas.microsoft.com/office/drawing/2014/main" id="{25AFC768-FDBA-4F71-84A8-646DFECB7BF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sp>
        <p:nvSpPr>
          <p:cNvPr id="14" name="Slide Number Placeholder 13">
            <a:extLst>
              <a:ext uri="{FF2B5EF4-FFF2-40B4-BE49-F238E27FC236}">
                <a16:creationId xmlns:a16="http://schemas.microsoft.com/office/drawing/2014/main" id="{258A82E9-29F0-4669-AE6A-42B92398A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B6698-EAFE-4EF4-8E59-4E345DB88409}" type="slidenum">
              <a:rPr lang="en-US" smtClean="0"/>
              <a:t>‹#›</a:t>
            </a:fld>
            <a:endParaRPr lang="en-US"/>
          </a:p>
        </p:txBody>
      </p:sp>
    </p:spTree>
    <p:extLst>
      <p:ext uri="{BB962C8B-B14F-4D97-AF65-F5344CB8AC3E}">
        <p14:creationId xmlns:p14="http://schemas.microsoft.com/office/powerpoint/2010/main" val="4106298348"/>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Lst>
  <p:txStyles>
    <p:titleStyle>
      <a:lvl1pPr algn="l" defTabSz="914400" rtl="0" eaLnBrk="1" latinLnBrk="0" hangingPunct="1">
        <a:lnSpc>
          <a:spcPct val="90000"/>
        </a:lnSpc>
        <a:spcBef>
          <a:spcPct val="0"/>
        </a:spcBef>
        <a:buNone/>
        <a:defRPr sz="4400" b="0"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9FB2D-65D2-44DC-8838-45073EA02050}"/>
              </a:ext>
            </a:extLst>
          </p:cNvPr>
          <p:cNvSpPr>
            <a:spLocks noGrp="1"/>
          </p:cNvSpPr>
          <p:nvPr>
            <p:ph type="title"/>
          </p:nvPr>
        </p:nvSpPr>
        <p:spPr/>
        <p:txBody>
          <a:bodyPr>
            <a:normAutofit/>
          </a:bodyPr>
          <a:lstStyle/>
          <a:p>
            <a:r>
              <a:rPr lang="en-US" dirty="0"/>
              <a:t>Infectious Disease Prevention</a:t>
            </a:r>
          </a:p>
        </p:txBody>
      </p:sp>
      <p:sp>
        <p:nvSpPr>
          <p:cNvPr id="7" name="Text Placeholder 6">
            <a:extLst>
              <a:ext uri="{FF2B5EF4-FFF2-40B4-BE49-F238E27FC236}">
                <a16:creationId xmlns:a16="http://schemas.microsoft.com/office/drawing/2014/main" id="{3DB586A0-F78E-4AF7-8975-40A913C93340}"/>
              </a:ext>
            </a:extLst>
          </p:cNvPr>
          <p:cNvSpPr>
            <a:spLocks noGrp="1"/>
          </p:cNvSpPr>
          <p:nvPr>
            <p:ph type="body" sz="quarter" idx="10"/>
          </p:nvPr>
        </p:nvSpPr>
        <p:spPr>
          <a:xfrm>
            <a:off x="831850" y="5015006"/>
            <a:ext cx="10509250" cy="1152712"/>
          </a:xfrm>
        </p:spPr>
        <p:txBody>
          <a:bodyPr>
            <a:normAutofit/>
          </a:bodyPr>
          <a:lstStyle/>
          <a:p>
            <a:pPr algn="ctr" rtl="0" fontAlgn="base"/>
            <a:r>
              <a:rPr lang="en-US" sz="1800" b="0" i="0" u="none" strike="noStrike" dirty="0">
                <a:solidFill>
                  <a:srgbClr val="FFFFFF"/>
                </a:solidFill>
                <a:effectLst/>
                <a:latin typeface="Verdana" panose="020B0604030504040204" pitchFamily="34" charset="0"/>
              </a:rPr>
              <a:t>Aelia Khan Akhtar</a:t>
            </a:r>
            <a:endParaRPr lang="en-US" b="0" i="0" dirty="0">
              <a:solidFill>
                <a:srgbClr val="000000"/>
              </a:solidFill>
              <a:effectLst/>
              <a:latin typeface="Segoe UI" panose="020B0502040204020203" pitchFamily="34" charset="0"/>
            </a:endParaRPr>
          </a:p>
          <a:p>
            <a:pPr algn="ctr" rtl="0" fontAlgn="base"/>
            <a:r>
              <a:rPr lang="en-US" sz="1800" b="0" i="0" u="none" strike="noStrike" dirty="0">
                <a:solidFill>
                  <a:srgbClr val="FFFFFF"/>
                </a:solidFill>
                <a:effectLst/>
                <a:latin typeface="Verdana" panose="020B0604030504040204" pitchFamily="34" charset="0"/>
              </a:rPr>
              <a:t>Associate Deputy Commissioner</a:t>
            </a:r>
            <a:r>
              <a:rPr lang="en-US" sz="1800" b="0" i="0" dirty="0">
                <a:solidFill>
                  <a:srgbClr val="000000"/>
                </a:solidFill>
                <a:effectLst/>
                <a:latin typeface="Verdana" panose="020B0604030504040204" pitchFamily="34" charset="0"/>
              </a:rPr>
              <a:t>​</a:t>
            </a:r>
            <a:endParaRPr lang="en-US" b="0" i="0" dirty="0">
              <a:solidFill>
                <a:srgbClr val="000000"/>
              </a:solidFill>
              <a:effectLst/>
              <a:latin typeface="Segoe UI" panose="020B0502040204020203" pitchFamily="34" charset="0"/>
            </a:endParaRPr>
          </a:p>
          <a:p>
            <a:pPr algn="ctr" rtl="0" fontAlgn="base"/>
            <a:r>
              <a:rPr lang="en-US" sz="1800" b="0" i="0" u="none" strike="noStrike" dirty="0">
                <a:solidFill>
                  <a:srgbClr val="FFFFFF"/>
                </a:solidFill>
                <a:effectLst/>
                <a:latin typeface="Verdana" panose="020B0604030504040204" pitchFamily="34" charset="0"/>
              </a:rPr>
              <a:t>Texas Department of State Health Services</a:t>
            </a:r>
            <a:r>
              <a:rPr lang="en-US" sz="1800" b="0" i="0" dirty="0">
                <a:solidFill>
                  <a:srgbClr val="000000"/>
                </a:solidFill>
                <a:effectLst/>
                <a:latin typeface="Verdana" panose="020B0604030504040204" pitchFamily="34" charset="0"/>
              </a:rPr>
              <a:t>​</a:t>
            </a:r>
            <a:endParaRPr lang="en-US" b="0" i="0" dirty="0">
              <a:solidFill>
                <a:srgbClr val="000000"/>
              </a:solidFill>
              <a:effectLst/>
              <a:latin typeface="Segoe UI" panose="020B0502040204020203" pitchFamily="34" charset="0"/>
            </a:endParaRPr>
          </a:p>
          <a:p>
            <a:pPr algn="ctr" rtl="0" fontAlgn="base"/>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7242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31623D-D2DE-4050-AD21-6910961B8C2B}"/>
              </a:ext>
            </a:extLst>
          </p:cNvPr>
          <p:cNvSpPr>
            <a:spLocks noGrp="1"/>
          </p:cNvSpPr>
          <p:nvPr>
            <p:ph type="title"/>
          </p:nvPr>
        </p:nvSpPr>
        <p:spPr/>
        <p:txBody>
          <a:bodyPr/>
          <a:lstStyle/>
          <a:p>
            <a:r>
              <a:rPr lang="en-US"/>
              <a:t>Topics </a:t>
            </a:r>
          </a:p>
        </p:txBody>
      </p:sp>
      <p:sp>
        <p:nvSpPr>
          <p:cNvPr id="3" name="Content Placeholder 2">
            <a:extLst>
              <a:ext uri="{FF2B5EF4-FFF2-40B4-BE49-F238E27FC236}">
                <a16:creationId xmlns:a16="http://schemas.microsoft.com/office/drawing/2014/main" id="{B45967E1-D374-4663-A450-3D9CD484EA31}"/>
              </a:ext>
            </a:extLst>
          </p:cNvPr>
          <p:cNvSpPr>
            <a:spLocks noGrp="1"/>
          </p:cNvSpPr>
          <p:nvPr>
            <p:ph idx="1"/>
          </p:nvPr>
        </p:nvSpPr>
        <p:spPr>
          <a:xfrm>
            <a:off x="838200" y="1711325"/>
            <a:ext cx="10515600" cy="4351338"/>
          </a:xfrm>
        </p:spPr>
        <p:txBody>
          <a:bodyPr>
            <a:normAutofit/>
          </a:bodyPr>
          <a:lstStyle/>
          <a:p>
            <a:r>
              <a:rPr lang="en-US" dirty="0"/>
              <a:t>Congenital Syphilis (CS)</a:t>
            </a:r>
          </a:p>
          <a:p>
            <a:r>
              <a:rPr lang="en-US" dirty="0"/>
              <a:t>Immunizations Data Sharing</a:t>
            </a:r>
          </a:p>
          <a:p>
            <a:endParaRPr lang="en-US" dirty="0"/>
          </a:p>
          <a:p>
            <a:endParaRPr lang="en-US" dirty="0"/>
          </a:p>
          <a:p>
            <a:endParaRPr lang="en-US" sz="4000" dirty="0"/>
          </a:p>
          <a:p>
            <a:endParaRPr lang="en-US" sz="4000" dirty="0"/>
          </a:p>
          <a:p>
            <a:pPr marL="0" indent="0">
              <a:buNone/>
            </a:pPr>
            <a:endParaRPr lang="en-US" sz="4000" dirty="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806593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C7BA9-E677-4DE6-B281-A65DF2F4EABA}"/>
              </a:ext>
            </a:extLst>
          </p:cNvPr>
          <p:cNvSpPr>
            <a:spLocks noGrp="1"/>
          </p:cNvSpPr>
          <p:nvPr>
            <p:ph type="title"/>
          </p:nvPr>
        </p:nvSpPr>
        <p:spPr/>
        <p:txBody>
          <a:bodyPr>
            <a:normAutofit fontScale="90000"/>
          </a:bodyPr>
          <a:lstStyle/>
          <a:p>
            <a:r>
              <a:rPr lang="en-US"/>
              <a:t>State of the State for Congenital Syphilis (CS) in Texas, 2023</a:t>
            </a:r>
          </a:p>
        </p:txBody>
      </p:sp>
      <p:sp>
        <p:nvSpPr>
          <p:cNvPr id="3" name="Content Placeholder 2">
            <a:extLst>
              <a:ext uri="{FF2B5EF4-FFF2-40B4-BE49-F238E27FC236}">
                <a16:creationId xmlns:a16="http://schemas.microsoft.com/office/drawing/2014/main" id="{69FF4C40-36A8-403C-A494-421423122518}"/>
              </a:ext>
            </a:extLst>
          </p:cNvPr>
          <p:cNvSpPr>
            <a:spLocks noGrp="1"/>
          </p:cNvSpPr>
          <p:nvPr>
            <p:ph sz="half" idx="1"/>
          </p:nvPr>
        </p:nvSpPr>
        <p:spPr>
          <a:xfrm>
            <a:off x="385763" y="2202022"/>
            <a:ext cx="5181600" cy="3974939"/>
          </a:xfrm>
        </p:spPr>
        <p:txBody>
          <a:bodyPr/>
          <a:lstStyle/>
          <a:p>
            <a:r>
              <a:rPr lang="en-US" dirty="0"/>
              <a:t>932 CS Cases</a:t>
            </a:r>
          </a:p>
          <a:p>
            <a:pPr lvl="1">
              <a:buSzPct val="80000"/>
              <a:buFont typeface="Courier New" panose="02070309020205020404" pitchFamily="49" charset="0"/>
              <a:buChar char="►"/>
            </a:pPr>
            <a:r>
              <a:rPr lang="en-US" dirty="0"/>
              <a:t>234.8 cases per 100,000 births</a:t>
            </a:r>
          </a:p>
          <a:p>
            <a:pPr lvl="1">
              <a:buSzPct val="80000"/>
              <a:buFont typeface="Courier New" panose="02070309020205020404" pitchFamily="49" charset="0"/>
              <a:buChar char="►"/>
            </a:pPr>
            <a:r>
              <a:rPr lang="en-US" dirty="0"/>
              <a:t>1% increase from 2022</a:t>
            </a:r>
          </a:p>
          <a:p>
            <a:r>
              <a:rPr lang="en-US" dirty="0"/>
              <a:t>113 Texas counties reported at least one case</a:t>
            </a:r>
          </a:p>
        </p:txBody>
      </p:sp>
      <p:graphicFrame>
        <p:nvGraphicFramePr>
          <p:cNvPr id="6" name="Content Placeholder 8">
            <a:extLst>
              <a:ext uri="{FF2B5EF4-FFF2-40B4-BE49-F238E27FC236}">
                <a16:creationId xmlns:a16="http://schemas.microsoft.com/office/drawing/2014/main" id="{052DD9FF-9FED-3F8D-1AF2-6E256850BC25}"/>
              </a:ext>
            </a:extLst>
          </p:cNvPr>
          <p:cNvGraphicFramePr>
            <a:graphicFrameLocks/>
          </p:cNvGraphicFramePr>
          <p:nvPr/>
        </p:nvGraphicFramePr>
        <p:xfrm>
          <a:off x="3823856" y="2294512"/>
          <a:ext cx="8049490" cy="388244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CD1D9019-177E-A28D-AC1A-48D86B0B7667}"/>
              </a:ext>
            </a:extLst>
          </p:cNvPr>
          <p:cNvSpPr txBox="1"/>
          <p:nvPr/>
        </p:nvSpPr>
        <p:spPr>
          <a:xfrm>
            <a:off x="5518442" y="2109846"/>
            <a:ext cx="66735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CS Case Rates in the United States and Texas by Birth Year, 2014-2023</a:t>
            </a:r>
          </a:p>
        </p:txBody>
      </p:sp>
    </p:spTree>
    <p:extLst>
      <p:ext uri="{BB962C8B-B14F-4D97-AF65-F5344CB8AC3E}">
        <p14:creationId xmlns:p14="http://schemas.microsoft.com/office/powerpoint/2010/main" val="3902090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27785-B83E-4F96-81E2-CA94FDE78F4B}"/>
              </a:ext>
            </a:extLst>
          </p:cNvPr>
          <p:cNvSpPr>
            <a:spLocks noGrp="1"/>
          </p:cNvSpPr>
          <p:nvPr>
            <p:ph type="title"/>
          </p:nvPr>
        </p:nvSpPr>
        <p:spPr/>
        <p:txBody>
          <a:bodyPr/>
          <a:lstStyle/>
          <a:p>
            <a:r>
              <a:rPr lang="en-US"/>
              <a:t>CS in Texas, Birth Year 2023</a:t>
            </a:r>
          </a:p>
        </p:txBody>
      </p:sp>
      <p:graphicFrame>
        <p:nvGraphicFramePr>
          <p:cNvPr id="5" name="Table Placeholder 4">
            <a:extLst>
              <a:ext uri="{FF2B5EF4-FFF2-40B4-BE49-F238E27FC236}">
                <a16:creationId xmlns:a16="http://schemas.microsoft.com/office/drawing/2014/main" id="{6893C82B-1EF6-4732-B2E4-4239A754816F}"/>
              </a:ext>
            </a:extLst>
          </p:cNvPr>
          <p:cNvGraphicFramePr>
            <a:graphicFrameLocks noGrp="1"/>
          </p:cNvGraphicFramePr>
          <p:nvPr>
            <p:ph type="tbl" sz="quarter" idx="13"/>
          </p:nvPr>
        </p:nvGraphicFramePr>
        <p:xfrm>
          <a:off x="838199" y="2604420"/>
          <a:ext cx="10515600" cy="23469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052119711"/>
                    </a:ext>
                  </a:extLst>
                </a:gridCol>
                <a:gridCol w="5257800">
                  <a:extLst>
                    <a:ext uri="{9D8B030D-6E8A-4147-A177-3AD203B41FA5}">
                      <a16:colId xmlns:a16="http://schemas.microsoft.com/office/drawing/2014/main" val="3235226918"/>
                    </a:ext>
                  </a:extLst>
                </a:gridCol>
              </a:tblGrid>
              <a:tr h="437832">
                <a:tc>
                  <a:txBody>
                    <a:bodyPr/>
                    <a:lstStyle/>
                    <a:p>
                      <a:pPr algn="ctr"/>
                      <a:r>
                        <a:rPr lang="en-US" sz="2800"/>
                        <a:t>Classification</a:t>
                      </a:r>
                    </a:p>
                  </a:txBody>
                  <a:tcPr/>
                </a:tc>
                <a:tc>
                  <a:txBody>
                    <a:bodyPr/>
                    <a:lstStyle/>
                    <a:p>
                      <a:pPr algn="ctr"/>
                      <a:r>
                        <a:rPr lang="en-US" sz="2800"/>
                        <a:t>Case Count</a:t>
                      </a:r>
                    </a:p>
                  </a:txBody>
                  <a:tcPr/>
                </a:tc>
                <a:extLst>
                  <a:ext uri="{0D108BD9-81ED-4DB2-BD59-A6C34878D82A}">
                    <a16:rowId xmlns:a16="http://schemas.microsoft.com/office/drawing/2014/main" val="3383653989"/>
                  </a:ext>
                </a:extLst>
              </a:tr>
              <a:tr h="437832">
                <a:tc>
                  <a:txBody>
                    <a:bodyPr/>
                    <a:lstStyle/>
                    <a:p>
                      <a:r>
                        <a:rPr lang="en-US" sz="2400"/>
                        <a:t>Confirmed</a:t>
                      </a:r>
                    </a:p>
                  </a:txBody>
                  <a:tcPr/>
                </a:tc>
                <a:tc>
                  <a:txBody>
                    <a:bodyPr/>
                    <a:lstStyle/>
                    <a:p>
                      <a:pPr algn="ctr"/>
                      <a:r>
                        <a:rPr lang="en-US" sz="2400"/>
                        <a:t>6</a:t>
                      </a:r>
                    </a:p>
                  </a:txBody>
                  <a:tcPr/>
                </a:tc>
                <a:extLst>
                  <a:ext uri="{0D108BD9-81ED-4DB2-BD59-A6C34878D82A}">
                    <a16:rowId xmlns:a16="http://schemas.microsoft.com/office/drawing/2014/main" val="2457556722"/>
                  </a:ext>
                </a:extLst>
              </a:tr>
              <a:tr h="437832">
                <a:tc>
                  <a:txBody>
                    <a:bodyPr/>
                    <a:lstStyle/>
                    <a:p>
                      <a:r>
                        <a:rPr lang="en-US" sz="2400"/>
                        <a:t>Stillbirth</a:t>
                      </a:r>
                    </a:p>
                  </a:txBody>
                  <a:tcPr/>
                </a:tc>
                <a:tc>
                  <a:txBody>
                    <a:bodyPr/>
                    <a:lstStyle/>
                    <a:p>
                      <a:pPr algn="ctr"/>
                      <a:r>
                        <a:rPr lang="en-US" sz="2400"/>
                        <a:t>49</a:t>
                      </a:r>
                    </a:p>
                  </a:txBody>
                  <a:tcPr/>
                </a:tc>
                <a:extLst>
                  <a:ext uri="{0D108BD9-81ED-4DB2-BD59-A6C34878D82A}">
                    <a16:rowId xmlns:a16="http://schemas.microsoft.com/office/drawing/2014/main" val="2907517250"/>
                  </a:ext>
                </a:extLst>
              </a:tr>
              <a:tr h="437832">
                <a:tc>
                  <a:txBody>
                    <a:bodyPr/>
                    <a:lstStyle/>
                    <a:p>
                      <a:r>
                        <a:rPr lang="en-US" sz="2400"/>
                        <a:t>Probable</a:t>
                      </a:r>
                    </a:p>
                  </a:txBody>
                  <a:tcPr/>
                </a:tc>
                <a:tc>
                  <a:txBody>
                    <a:bodyPr/>
                    <a:lstStyle/>
                    <a:p>
                      <a:pPr algn="ctr"/>
                      <a:r>
                        <a:rPr lang="en-US" sz="2400"/>
                        <a:t>877</a:t>
                      </a:r>
                    </a:p>
                  </a:txBody>
                  <a:tcPr/>
                </a:tc>
                <a:extLst>
                  <a:ext uri="{0D108BD9-81ED-4DB2-BD59-A6C34878D82A}">
                    <a16:rowId xmlns:a16="http://schemas.microsoft.com/office/drawing/2014/main" val="325670171"/>
                  </a:ext>
                </a:extLst>
              </a:tr>
              <a:tr h="437832">
                <a:tc>
                  <a:txBody>
                    <a:bodyPr/>
                    <a:lstStyle/>
                    <a:p>
                      <a:r>
                        <a:rPr lang="en-US" sz="2400" b="0"/>
                        <a:t>Total</a:t>
                      </a:r>
                    </a:p>
                  </a:txBody>
                  <a:tcPr/>
                </a:tc>
                <a:tc>
                  <a:txBody>
                    <a:bodyPr/>
                    <a:lstStyle/>
                    <a:p>
                      <a:pPr algn="ctr"/>
                      <a:r>
                        <a:rPr lang="en-US" sz="2400" b="0"/>
                        <a:t>932</a:t>
                      </a:r>
                    </a:p>
                  </a:txBody>
                  <a:tcPr/>
                </a:tc>
                <a:extLst>
                  <a:ext uri="{0D108BD9-81ED-4DB2-BD59-A6C34878D82A}">
                    <a16:rowId xmlns:a16="http://schemas.microsoft.com/office/drawing/2014/main" val="1376987175"/>
                  </a:ext>
                </a:extLst>
              </a:tr>
            </a:tbl>
          </a:graphicData>
        </a:graphic>
      </p:graphicFrame>
      <p:sp>
        <p:nvSpPr>
          <p:cNvPr id="4" name="Slide Number Placeholder 3">
            <a:extLst>
              <a:ext uri="{FF2B5EF4-FFF2-40B4-BE49-F238E27FC236}">
                <a16:creationId xmlns:a16="http://schemas.microsoft.com/office/drawing/2014/main" id="{1538ACE2-29FA-9BA9-D457-18A7F3F2938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F131E7-C65A-4205-BD59-AD27FEB0E13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9693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31623D-D2DE-4050-AD21-6910961B8C2B}"/>
              </a:ext>
            </a:extLst>
          </p:cNvPr>
          <p:cNvSpPr>
            <a:spLocks noGrp="1"/>
          </p:cNvSpPr>
          <p:nvPr>
            <p:ph type="title"/>
          </p:nvPr>
        </p:nvSpPr>
        <p:spPr>
          <a:xfrm>
            <a:off x="838200" y="241300"/>
            <a:ext cx="10515600" cy="1325563"/>
          </a:xfrm>
        </p:spPr>
        <p:txBody>
          <a:bodyPr anchor="ctr">
            <a:normAutofit/>
          </a:bodyPr>
          <a:lstStyle/>
          <a:p>
            <a:r>
              <a:rPr lang="en-US"/>
              <a:t>CS Rate in Texas by County, 2023</a:t>
            </a:r>
          </a:p>
        </p:txBody>
      </p:sp>
      <p:pic>
        <p:nvPicPr>
          <p:cNvPr id="7" name="Content Placeholder 6" descr="A map of texas with blue squares&#10;&#10;Description automatically generated">
            <a:extLst>
              <a:ext uri="{FF2B5EF4-FFF2-40B4-BE49-F238E27FC236}">
                <a16:creationId xmlns:a16="http://schemas.microsoft.com/office/drawing/2014/main" id="{21A63BA7-0557-22BF-396C-F055A8796D21}"/>
              </a:ext>
            </a:extLst>
          </p:cNvPr>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p:blipFill>
        <p:spPr>
          <a:xfrm>
            <a:off x="2745264" y="1439813"/>
            <a:ext cx="6701472" cy="5176887"/>
          </a:xfrm>
          <a:noFill/>
        </p:spPr>
      </p:pic>
    </p:spTree>
    <p:extLst>
      <p:ext uri="{BB962C8B-B14F-4D97-AF65-F5344CB8AC3E}">
        <p14:creationId xmlns:p14="http://schemas.microsoft.com/office/powerpoint/2010/main" val="4288288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6AC6A-155C-452B-A591-5E0B91903EAC}"/>
              </a:ext>
            </a:extLst>
          </p:cNvPr>
          <p:cNvSpPr>
            <a:spLocks noGrp="1"/>
          </p:cNvSpPr>
          <p:nvPr>
            <p:ph type="title"/>
          </p:nvPr>
        </p:nvSpPr>
        <p:spPr/>
        <p:txBody>
          <a:bodyPr/>
          <a:lstStyle/>
          <a:p>
            <a:r>
              <a:rPr lang="en-US" sz="6000" dirty="0"/>
              <a:t>Immunizations Data Sharing</a:t>
            </a:r>
          </a:p>
        </p:txBody>
      </p:sp>
      <p:sp>
        <p:nvSpPr>
          <p:cNvPr id="3" name="Text Placeholder 2">
            <a:extLst>
              <a:ext uri="{FF2B5EF4-FFF2-40B4-BE49-F238E27FC236}">
                <a16:creationId xmlns:a16="http://schemas.microsoft.com/office/drawing/2014/main" id="{75E2845A-EF74-496A-BB22-37F68516BA94}"/>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04293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A6F92E1-0836-DB32-54EE-8AFB986042B4}"/>
              </a:ext>
            </a:extLst>
          </p:cNvPr>
          <p:cNvSpPr>
            <a:spLocks noGrp="1"/>
          </p:cNvSpPr>
          <p:nvPr>
            <p:ph type="body" sz="quarter" idx="10"/>
          </p:nvPr>
        </p:nvSpPr>
        <p:spPr/>
        <p:txBody>
          <a:bodyPr/>
          <a:lstStyle/>
          <a:p>
            <a:r>
              <a:rPr lang="en-US" dirty="0"/>
              <a:t>Every contracted LHD with the Immunization Section will have their own Tableau dashboard that includes coverage rate estimates based upon the data reported for their jurisdiction. </a:t>
            </a:r>
          </a:p>
          <a:p>
            <a:r>
              <a:rPr lang="en-US" dirty="0"/>
              <a:t>Statewide coverage rates will be included on the individual LHD dashboards for reference. </a:t>
            </a:r>
          </a:p>
          <a:p>
            <a:endParaRPr lang="en-US" dirty="0"/>
          </a:p>
        </p:txBody>
      </p:sp>
      <p:sp>
        <p:nvSpPr>
          <p:cNvPr id="4" name="Slide Number Placeholder 3">
            <a:extLst>
              <a:ext uri="{FF2B5EF4-FFF2-40B4-BE49-F238E27FC236}">
                <a16:creationId xmlns:a16="http://schemas.microsoft.com/office/drawing/2014/main" id="{0AB07DB9-E3A4-69DE-D1F2-F59F8A872B6F}"/>
              </a:ext>
            </a:extLst>
          </p:cNvPr>
          <p:cNvSpPr>
            <a:spLocks noGrp="1"/>
          </p:cNvSpPr>
          <p:nvPr>
            <p:ph type="sldNum" sz="quarter" idx="12"/>
          </p:nvPr>
        </p:nvSpPr>
        <p:spPr>
          <a:xfrm>
            <a:off x="9506953" y="658574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B6B54E4-5A71-4511-84E9-33A1CA2A9EE3}"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1CC1B759-F74A-2916-D235-45E780AD4A3A}"/>
              </a:ext>
            </a:extLst>
          </p:cNvPr>
          <p:cNvSpPr>
            <a:spLocks noGrp="1"/>
          </p:cNvSpPr>
          <p:nvPr>
            <p:ph type="title"/>
          </p:nvPr>
        </p:nvSpPr>
        <p:spPr/>
        <p:txBody>
          <a:bodyPr>
            <a:normAutofit/>
          </a:bodyPr>
          <a:lstStyle/>
          <a:p>
            <a:pPr algn="l"/>
            <a:r>
              <a:rPr lang="en-US" sz="4400" dirty="0"/>
              <a:t>Immunizations Data Sharing</a:t>
            </a:r>
            <a:endParaRPr lang="en-US" dirty="0"/>
          </a:p>
        </p:txBody>
      </p:sp>
      <p:pic>
        <p:nvPicPr>
          <p:cNvPr id="9" name="Picture 8">
            <a:extLst>
              <a:ext uri="{FF2B5EF4-FFF2-40B4-BE49-F238E27FC236}">
                <a16:creationId xmlns:a16="http://schemas.microsoft.com/office/drawing/2014/main" id="{512F2FB8-0C3E-843B-57DD-B820D6B5E879}"/>
              </a:ext>
            </a:extLst>
          </p:cNvPr>
          <p:cNvPicPr>
            <a:picLocks noChangeAspect="1"/>
          </p:cNvPicPr>
          <p:nvPr/>
        </p:nvPicPr>
        <p:blipFill>
          <a:blip r:embed="rId3"/>
          <a:stretch>
            <a:fillRect/>
          </a:stretch>
        </p:blipFill>
        <p:spPr>
          <a:xfrm>
            <a:off x="7244210" y="1566863"/>
            <a:ext cx="4417062" cy="5090744"/>
          </a:xfrm>
          <a:prstGeom prst="rect">
            <a:avLst/>
          </a:prstGeom>
        </p:spPr>
      </p:pic>
      <p:sp>
        <p:nvSpPr>
          <p:cNvPr id="3" name="TextBox 2">
            <a:extLst>
              <a:ext uri="{FF2B5EF4-FFF2-40B4-BE49-F238E27FC236}">
                <a16:creationId xmlns:a16="http://schemas.microsoft.com/office/drawing/2014/main" id="{928373CB-1D56-97C8-CAFB-53250323CBE0}"/>
              </a:ext>
            </a:extLst>
          </p:cNvPr>
          <p:cNvSpPr txBox="1"/>
          <p:nvPr/>
        </p:nvSpPr>
        <p:spPr>
          <a:xfrm rot="2522067">
            <a:off x="7592876" y="3294440"/>
            <a:ext cx="4160481"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black"/>
                </a:solidFill>
                <a:effectLst/>
                <a:uLnTx/>
                <a:uFillTx/>
                <a:latin typeface="Calibri" panose="020F0502020204030204"/>
                <a:ea typeface="+mn-ea"/>
                <a:cs typeface="+mn-cs"/>
              </a:rPr>
              <a:t>Example </a:t>
            </a:r>
          </a:p>
        </p:txBody>
      </p:sp>
    </p:spTree>
    <p:extLst>
      <p:ext uri="{BB962C8B-B14F-4D97-AF65-F5344CB8AC3E}">
        <p14:creationId xmlns:p14="http://schemas.microsoft.com/office/powerpoint/2010/main" val="3622941776"/>
      </p:ext>
    </p:extLst>
  </p:cSld>
  <p:clrMapOvr>
    <a:masterClrMapping/>
  </p:clrMapOvr>
</p:sld>
</file>

<file path=ppt/theme/theme1.xml><?xml version="1.0" encoding="utf-8"?>
<a:theme xmlns:a="http://schemas.openxmlformats.org/drawingml/2006/main" name="DSHS Slide Theme">
  <a:themeElements>
    <a:clrScheme name="DSHS">
      <a:dk1>
        <a:srgbClr val="000000"/>
      </a:dk1>
      <a:lt1>
        <a:sysClr val="window" lastClr="FFFFFF"/>
      </a:lt1>
      <a:dk2>
        <a:srgbClr val="44546A"/>
      </a:dk2>
      <a:lt2>
        <a:srgbClr val="E7E6E6"/>
      </a:lt2>
      <a:accent1>
        <a:srgbClr val="003087"/>
      </a:accent1>
      <a:accent2>
        <a:srgbClr val="C00000"/>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 (3)" id="{EF3AAB63-E8E5-4800-ACB0-203D7CA311D8}" vid="{593503A6-5E54-4042-9D56-217633478CF6}"/>
    </a:ext>
  </a:extLst>
</a:theme>
</file>

<file path=ppt/theme/theme2.xml><?xml version="1.0" encoding="utf-8"?>
<a:theme xmlns:a="http://schemas.openxmlformats.org/drawingml/2006/main" name="DSHS Slide Layout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 (3)" id="{EF3AAB63-E8E5-4800-ACB0-203D7CA311D8}" vid="{F4C64ED5-0AF7-4D2E-94A3-AA1674D0C757}"/>
    </a:ext>
  </a:extLst>
</a:theme>
</file>

<file path=ppt/theme/theme3.xml><?xml version="1.0" encoding="utf-8"?>
<a:theme xmlns:a="http://schemas.openxmlformats.org/drawingml/2006/main" name="DSHS Slide Layout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 (3)" id="{EF3AAB63-E8E5-4800-ACB0-203D7CA311D8}" vid="{8142AEB0-882C-4CC1-A6B8-ABE0D81CFD9A}"/>
    </a:ext>
  </a:extLst>
</a:theme>
</file>

<file path=ppt/theme/theme4.xml><?xml version="1.0" encoding="utf-8"?>
<a:theme xmlns:a="http://schemas.openxmlformats.org/drawingml/2006/main" name="1_DSHS Slide Layout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AFDF2EBF-DC16-4258-9B11-8246FF8EEFC8}"/>
    </a:ext>
  </a:extLst>
</a:theme>
</file>

<file path=ppt/theme/theme5.xml><?xml version="1.0" encoding="utf-8"?>
<a:theme xmlns:a="http://schemas.openxmlformats.org/drawingml/2006/main" name="2_DSHS Slide Layout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AFDF2EBF-DC16-4258-9B11-8246FF8EEFC8}"/>
    </a:ext>
  </a:extLst>
</a:theme>
</file>

<file path=ppt/theme/theme6.xml><?xml version="1.0" encoding="utf-8"?>
<a:theme xmlns:a="http://schemas.openxmlformats.org/drawingml/2006/main" name="1_DSHS Slide Layout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4124A9E9-EF70-4508-B786-ECE044002AD0}"/>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853a810-d2a2-4c28-9ad9-9100c9a22e04" xsi:nil="true"/>
    <lcf76f155ced4ddcb4097134ff3c332f xmlns="8b4da07d-5546-412b-bc30-d30ef5a6c7e4">
      <Terms xmlns="http://schemas.microsoft.com/office/infopath/2007/PartnerControls"/>
    </lcf76f155ced4ddcb4097134ff3c332f>
    <_dlc_DocId xmlns="711ea9ae-8cb9-4f12-967b-77d14ad63150">CMY3SAAUD4RK-2032158455-4878</_dlc_DocId>
    <_dlc_DocIdUrl xmlns="711ea9ae-8cb9-4f12-967b-77d14ad63150">
      <Url>https://txhhs.sharepoint.com/sites/DSHS/dcps/IDPS/Immunization/_layouts/15/DocIdRedir.aspx?ID=CMY3SAAUD4RK-2032158455-4878</Url>
      <Description>CMY3SAAUD4RK-2032158455-4878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8CD20ADB3986A4B97750C81B5DE8186" ma:contentTypeVersion="15" ma:contentTypeDescription="Create a new document." ma:contentTypeScope="" ma:versionID="1c407c67052c6b7d4535fbad342842f7">
  <xsd:schema xmlns:xsd="http://www.w3.org/2001/XMLSchema" xmlns:xs="http://www.w3.org/2001/XMLSchema" xmlns:p="http://schemas.microsoft.com/office/2006/metadata/properties" xmlns:ns2="711ea9ae-8cb9-4f12-967b-77d14ad63150" xmlns:ns3="8b4da07d-5546-412b-bc30-d30ef5a6c7e4" xmlns:ns4="d853a810-d2a2-4c28-9ad9-9100c9a22e04" targetNamespace="http://schemas.microsoft.com/office/2006/metadata/properties" ma:root="true" ma:fieldsID="4806425bbf88cf5fbd004f8cfc493f0f" ns2:_="" ns3:_="" ns4:_="">
    <xsd:import namespace="711ea9ae-8cb9-4f12-967b-77d14ad63150"/>
    <xsd:import namespace="8b4da07d-5546-412b-bc30-d30ef5a6c7e4"/>
    <xsd:import namespace="d853a810-d2a2-4c28-9ad9-9100c9a22e0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Locatio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1ea9ae-8cb9-4f12-967b-77d14ad6315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4da07d-5546-412b-bc30-d30ef5a6c7e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c590b57-b2b8-4f92-a7a2-a2c14f8ff435"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853a810-d2a2-4c28-9ad9-9100c9a22e04"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a588d4e-9e08-4e73-a125-07d552e41886}" ma:internalName="TaxCatchAll" ma:showField="CatchAllData" ma:web="711ea9ae-8cb9-4f12-967b-77d14ad631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69AF92-FE2C-4CE5-896C-6EE49C59FA59}">
  <ds:schemaRefs>
    <ds:schemaRef ds:uri="d853a810-d2a2-4c28-9ad9-9100c9a22e04"/>
    <ds:schemaRef ds:uri="8b4da07d-5546-412b-bc30-d30ef5a6c7e4"/>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711ea9ae-8cb9-4f12-967b-77d14ad63150"/>
    <ds:schemaRef ds:uri="http://schemas.microsoft.com/office/2006/metadata/properties"/>
    <ds:schemaRef ds:uri="http://purl.org/dc/dcmitype/"/>
    <ds:schemaRef ds:uri="http://purl.org/dc/elements/1.1/"/>
  </ds:schemaRefs>
</ds:datastoreItem>
</file>

<file path=customXml/itemProps2.xml><?xml version="1.0" encoding="utf-8"?>
<ds:datastoreItem xmlns:ds="http://schemas.openxmlformats.org/officeDocument/2006/customXml" ds:itemID="{EBA4C544-D022-4EFF-9865-37975822D17C}">
  <ds:schemaRefs>
    <ds:schemaRef ds:uri="711ea9ae-8cb9-4f12-967b-77d14ad63150"/>
    <ds:schemaRef ds:uri="8b4da07d-5546-412b-bc30-d30ef5a6c7e4"/>
    <ds:schemaRef ds:uri="d853a810-d2a2-4c28-9ad9-9100c9a22e0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5FD546E-9BF7-406F-8B2C-13245FCD9DD9}">
  <ds:schemaRefs>
    <ds:schemaRef ds:uri="http://schemas.microsoft.com/sharepoint/events"/>
  </ds:schemaRefs>
</ds:datastoreItem>
</file>

<file path=customXml/itemProps4.xml><?xml version="1.0" encoding="utf-8"?>
<ds:datastoreItem xmlns:ds="http://schemas.openxmlformats.org/officeDocument/2006/customXml" ds:itemID="{791A6656-483C-4FB5-B587-CA1110407016}">
  <ds:schemaRefs>
    <ds:schemaRef ds:uri="http://schemas.microsoft.com/sharepoint/v3/contenttype/forms"/>
  </ds:schemaRefs>
</ds:datastoreItem>
</file>

<file path=docMetadata/LabelInfo.xml><?xml version="1.0" encoding="utf-8"?>
<clbl:labelList xmlns:clbl="http://schemas.microsoft.com/office/2020/mipLabelMetadata">
  <clbl:label id="{9bf97732-82b9-499b-b16a-a93e8ebd536b}" enabled="0" method="" siteId="{9bf97732-82b9-499b-b16a-a93e8ebd536b}" removed="1"/>
</clbl:labelList>
</file>

<file path=docProps/app.xml><?xml version="1.0" encoding="utf-8"?>
<Properties xmlns="http://schemas.openxmlformats.org/officeDocument/2006/extended-properties" xmlns:vt="http://schemas.openxmlformats.org/officeDocument/2006/docPropsVTypes">
  <Template>DSHS-Powerpoint-Template (3)</Template>
  <TotalTime>197</TotalTime>
  <Words>452</Words>
  <Application>Microsoft Office PowerPoint</Application>
  <PresentationFormat>Widescreen</PresentationFormat>
  <Paragraphs>53</Paragraphs>
  <Slides>7</Slides>
  <Notes>6</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7</vt:i4>
      </vt:variant>
    </vt:vector>
  </HeadingPairs>
  <TitlesOfParts>
    <vt:vector size="19" baseType="lpstr">
      <vt:lpstr>Arial</vt:lpstr>
      <vt:lpstr>Calibri</vt:lpstr>
      <vt:lpstr>Calibri Light</vt:lpstr>
      <vt:lpstr>Courier New</vt:lpstr>
      <vt:lpstr>Segoe UI</vt:lpstr>
      <vt:lpstr>Verdana</vt:lpstr>
      <vt:lpstr>DSHS Slide Theme</vt:lpstr>
      <vt:lpstr>DSHS Slide Layout 2</vt:lpstr>
      <vt:lpstr>DSHS Slide Layout 3</vt:lpstr>
      <vt:lpstr>1_DSHS Slide Layout 3</vt:lpstr>
      <vt:lpstr>2_DSHS Slide Layout 3</vt:lpstr>
      <vt:lpstr>1_DSHS Slide Layout 2</vt:lpstr>
      <vt:lpstr>Infectious Disease Prevention</vt:lpstr>
      <vt:lpstr>Topics </vt:lpstr>
      <vt:lpstr>State of the State for Congenital Syphilis (CS) in Texas, 2023</vt:lpstr>
      <vt:lpstr>CS in Texas, Birth Year 2023</vt:lpstr>
      <vt:lpstr>CS Rate in Texas by County, 2023</vt:lpstr>
      <vt:lpstr>Immunizations Data Sharing</vt:lpstr>
      <vt:lpstr>Immunizations Data Sharing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FeganBohm,Kelly (DSHS)</dc:creator>
  <cp:lastModifiedBy>Comfort,Michael  (HHSC/DSHS RLHS)</cp:lastModifiedBy>
  <cp:revision>6</cp:revision>
  <cp:lastPrinted>2024-10-14T19:40:00Z</cp:lastPrinted>
  <dcterms:created xsi:type="dcterms:W3CDTF">2024-09-03T13:38:15Z</dcterms:created>
  <dcterms:modified xsi:type="dcterms:W3CDTF">2024-12-11T14:35:13Z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0x01010018CD20ADB3986A4B97750C81B5DE8186</vt:lpwstr>
  </property>
  <property fmtid="{D5CDD505-2E9C-101B-9397-08002B2CF9AE}" pid="3" name="MediaServiceImageTags">
    <vt:lpwstr/>
  </property>
  <property fmtid="{D5CDD505-2E9C-101B-9397-08002B2CF9AE}" pid="4" name="_ApprovalStatus">
    <vt:i4>0</vt:i4>
  </property>
  <property fmtid="{D5CDD505-2E9C-101B-9397-08002B2CF9AE}" pid="5" name="_dlc_DocIdItemGuid">
    <vt:lpwstr>5a4128bc-7b9d-42b8-8053-71836cca15f4</vt:lpwstr>
  </property>
</Properties>
</file>