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72" r:id="rId6"/>
    <p:sldId id="268" r:id="rId7"/>
    <p:sldId id="273" r:id="rId8"/>
    <p:sldId id="270" r:id="rId9"/>
    <p:sldId id="269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ppe,Sarah (HHSC)" initials="SP" lastIdx="6" clrIdx="0">
    <p:extLst>
      <p:ext uri="{19B8F6BF-5375-455C-9EA6-DF929625EA0E}">
        <p15:presenceInfo xmlns:p15="http://schemas.microsoft.com/office/powerpoint/2012/main" userId="Proppe,Sarah (HHSC)" providerId="None"/>
      </p:ext>
    </p:extLst>
  </p:cmAuthor>
  <p:cmAuthor id="2" name="Mamula,Carl (HHSC)" initials="M(" lastIdx="6" clrIdx="1">
    <p:extLst>
      <p:ext uri="{19B8F6BF-5375-455C-9EA6-DF929625EA0E}">
        <p15:presenceInfo xmlns:p15="http://schemas.microsoft.com/office/powerpoint/2012/main" userId="S::Carl.Mamula@hhs.texas.gov::87803ff1-3087-407d-b98e-6debfeca71c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ediya,Ashish (HHSC)" userId="1e9f4829-4d2b-4a49-ad2b-114d43f1fe5f" providerId="ADAL" clId="{6DAD3FFC-DDF1-47C3-B240-8B7AD04C6D5B}"/>
    <pc:docChg chg="undo custSel addSld delSld modSld sldOrd">
      <pc:chgData name="Marediya,Ashish (HHSC)" userId="1e9f4829-4d2b-4a49-ad2b-114d43f1fe5f" providerId="ADAL" clId="{6DAD3FFC-DDF1-47C3-B240-8B7AD04C6D5B}" dt="2024-03-27T16:39:09.569" v="916" actId="2062"/>
      <pc:docMkLst>
        <pc:docMk/>
      </pc:docMkLst>
      <pc:sldChg chg="modSp del mod">
        <pc:chgData name="Marediya,Ashish (HHSC)" userId="1e9f4829-4d2b-4a49-ad2b-114d43f1fe5f" providerId="ADAL" clId="{6DAD3FFC-DDF1-47C3-B240-8B7AD04C6D5B}" dt="2024-03-27T15:20:08.970" v="109" actId="2696"/>
        <pc:sldMkLst>
          <pc:docMk/>
          <pc:sldMk cId="3859687072" sldId="265"/>
        </pc:sldMkLst>
        <pc:spChg chg="mod">
          <ac:chgData name="Marediya,Ashish (HHSC)" userId="1e9f4829-4d2b-4a49-ad2b-114d43f1fe5f" providerId="ADAL" clId="{6DAD3FFC-DDF1-47C3-B240-8B7AD04C6D5B}" dt="2024-03-27T14:59:47.839" v="95" actId="20577"/>
          <ac:spMkLst>
            <pc:docMk/>
            <pc:sldMk cId="3859687072" sldId="265"/>
            <ac:spMk id="2" creationId="{F87BC5C0-D3A6-E584-6855-9269C0C842C6}"/>
          </ac:spMkLst>
        </pc:spChg>
      </pc:sldChg>
      <pc:sldChg chg="modSp del mod">
        <pc:chgData name="Marediya,Ashish (HHSC)" userId="1e9f4829-4d2b-4a49-ad2b-114d43f1fe5f" providerId="ADAL" clId="{6DAD3FFC-DDF1-47C3-B240-8B7AD04C6D5B}" dt="2024-03-27T15:20:08.970" v="109" actId="2696"/>
        <pc:sldMkLst>
          <pc:docMk/>
          <pc:sldMk cId="505741710" sldId="266"/>
        </pc:sldMkLst>
        <pc:spChg chg="mod">
          <ac:chgData name="Marediya,Ashish (HHSC)" userId="1e9f4829-4d2b-4a49-ad2b-114d43f1fe5f" providerId="ADAL" clId="{6DAD3FFC-DDF1-47C3-B240-8B7AD04C6D5B}" dt="2024-03-27T14:59:30.874" v="45" actId="20577"/>
          <ac:spMkLst>
            <pc:docMk/>
            <pc:sldMk cId="505741710" sldId="266"/>
            <ac:spMk id="2" creationId="{0F9BB7B0-5548-3A54-5DE9-4F62DD4E6AA1}"/>
          </ac:spMkLst>
        </pc:spChg>
      </pc:sldChg>
      <pc:sldChg chg="modSp del mod">
        <pc:chgData name="Marediya,Ashish (HHSC)" userId="1e9f4829-4d2b-4a49-ad2b-114d43f1fe5f" providerId="ADAL" clId="{6DAD3FFC-DDF1-47C3-B240-8B7AD04C6D5B}" dt="2024-03-27T15:19:58.704" v="106" actId="2696"/>
        <pc:sldMkLst>
          <pc:docMk/>
          <pc:sldMk cId="1467334225" sldId="267"/>
        </pc:sldMkLst>
        <pc:spChg chg="mod">
          <ac:chgData name="Marediya,Ashish (HHSC)" userId="1e9f4829-4d2b-4a49-ad2b-114d43f1fe5f" providerId="ADAL" clId="{6DAD3FFC-DDF1-47C3-B240-8B7AD04C6D5B}" dt="2024-03-27T15:19:15.903" v="99" actId="1076"/>
          <ac:spMkLst>
            <pc:docMk/>
            <pc:sldMk cId="1467334225" sldId="267"/>
            <ac:spMk id="2" creationId="{2B1ABE98-DF36-B209-BF34-3F1B95B065FA}"/>
          </ac:spMkLst>
        </pc:spChg>
      </pc:sldChg>
      <pc:sldChg chg="addSp delSp modSp add mod ord">
        <pc:chgData name="Marediya,Ashish (HHSC)" userId="1e9f4829-4d2b-4a49-ad2b-114d43f1fe5f" providerId="ADAL" clId="{6DAD3FFC-DDF1-47C3-B240-8B7AD04C6D5B}" dt="2024-03-27T16:20:44.285" v="596" actId="20577"/>
        <pc:sldMkLst>
          <pc:docMk/>
          <pc:sldMk cId="2734863541" sldId="268"/>
        </pc:sldMkLst>
        <pc:spChg chg="mod">
          <ac:chgData name="Marediya,Ashish (HHSC)" userId="1e9f4829-4d2b-4a49-ad2b-114d43f1fe5f" providerId="ADAL" clId="{6DAD3FFC-DDF1-47C3-B240-8B7AD04C6D5B}" dt="2024-03-27T15:20:18.431" v="148" actId="20577"/>
          <ac:spMkLst>
            <pc:docMk/>
            <pc:sldMk cId="2734863541" sldId="268"/>
            <ac:spMk id="2" creationId="{00000000-0000-0000-0000-000000000000}"/>
          </ac:spMkLst>
        </pc:spChg>
        <pc:spChg chg="add mod">
          <ac:chgData name="Marediya,Ashish (HHSC)" userId="1e9f4829-4d2b-4a49-ad2b-114d43f1fe5f" providerId="ADAL" clId="{6DAD3FFC-DDF1-47C3-B240-8B7AD04C6D5B}" dt="2024-03-27T16:20:44.285" v="596" actId="20577"/>
          <ac:spMkLst>
            <pc:docMk/>
            <pc:sldMk cId="2734863541" sldId="268"/>
            <ac:spMk id="3" creationId="{62E3E270-42F8-6063-45FC-65265ADFC3AD}"/>
          </ac:spMkLst>
        </pc:spChg>
        <pc:spChg chg="del mod">
          <ac:chgData name="Marediya,Ashish (HHSC)" userId="1e9f4829-4d2b-4a49-ad2b-114d43f1fe5f" providerId="ADAL" clId="{6DAD3FFC-DDF1-47C3-B240-8B7AD04C6D5B}" dt="2024-03-27T15:26:38.171" v="163"/>
          <ac:spMkLst>
            <pc:docMk/>
            <pc:sldMk cId="2734863541" sldId="268"/>
            <ac:spMk id="7" creationId="{9C137637-77FE-4769-8B75-17DA45E86F0F}"/>
          </ac:spMkLst>
        </pc:spChg>
      </pc:sldChg>
      <pc:sldChg chg="addSp delSp modSp add mod">
        <pc:chgData name="Marediya,Ashish (HHSC)" userId="1e9f4829-4d2b-4a49-ad2b-114d43f1fe5f" providerId="ADAL" clId="{6DAD3FFC-DDF1-47C3-B240-8B7AD04C6D5B}" dt="2024-03-27T16:10:12.897" v="498" actId="20577"/>
        <pc:sldMkLst>
          <pc:docMk/>
          <pc:sldMk cId="1195076775" sldId="269"/>
        </pc:sldMkLst>
        <pc:spChg chg="mod">
          <ac:chgData name="Marediya,Ashish (HHSC)" userId="1e9f4829-4d2b-4a49-ad2b-114d43f1fe5f" providerId="ADAL" clId="{6DAD3FFC-DDF1-47C3-B240-8B7AD04C6D5B}" dt="2024-03-27T16:10:12.897" v="498" actId="20577"/>
          <ac:spMkLst>
            <pc:docMk/>
            <pc:sldMk cId="1195076775" sldId="269"/>
            <ac:spMk id="2" creationId="{00000000-0000-0000-0000-000000000000}"/>
          </ac:spMkLst>
        </pc:spChg>
        <pc:spChg chg="add del mod">
          <ac:chgData name="Marediya,Ashish (HHSC)" userId="1e9f4829-4d2b-4a49-ad2b-114d43f1fe5f" providerId="ADAL" clId="{6DAD3FFC-DDF1-47C3-B240-8B7AD04C6D5B}" dt="2024-03-27T16:08:31.415" v="476"/>
          <ac:spMkLst>
            <pc:docMk/>
            <pc:sldMk cId="1195076775" sldId="269"/>
            <ac:spMk id="3" creationId="{E7D7C475-69BF-37E2-A225-CBF50599096F}"/>
          </ac:spMkLst>
        </pc:spChg>
        <pc:spChg chg="add mod">
          <ac:chgData name="Marediya,Ashish (HHSC)" userId="1e9f4829-4d2b-4a49-ad2b-114d43f1fe5f" providerId="ADAL" clId="{6DAD3FFC-DDF1-47C3-B240-8B7AD04C6D5B}" dt="2024-03-27T16:09:04.590" v="482" actId="20577"/>
          <ac:spMkLst>
            <pc:docMk/>
            <pc:sldMk cId="1195076775" sldId="269"/>
            <ac:spMk id="4" creationId="{C48C0977-AAED-FE09-1143-7FA3FBC8613C}"/>
          </ac:spMkLst>
        </pc:spChg>
        <pc:spChg chg="del mod">
          <ac:chgData name="Marediya,Ashish (HHSC)" userId="1e9f4829-4d2b-4a49-ad2b-114d43f1fe5f" providerId="ADAL" clId="{6DAD3FFC-DDF1-47C3-B240-8B7AD04C6D5B}" dt="2024-03-27T15:26:49.393" v="169"/>
          <ac:spMkLst>
            <pc:docMk/>
            <pc:sldMk cId="1195076775" sldId="269"/>
            <ac:spMk id="7" creationId="{9C137637-77FE-4769-8B75-17DA45E86F0F}"/>
          </ac:spMkLst>
        </pc:spChg>
      </pc:sldChg>
      <pc:sldChg chg="addSp delSp modSp add mod">
        <pc:chgData name="Marediya,Ashish (HHSC)" userId="1e9f4829-4d2b-4a49-ad2b-114d43f1fe5f" providerId="ADAL" clId="{6DAD3FFC-DDF1-47C3-B240-8B7AD04C6D5B}" dt="2024-03-27T16:39:09.569" v="916" actId="2062"/>
        <pc:sldMkLst>
          <pc:docMk/>
          <pc:sldMk cId="579306454" sldId="270"/>
        </pc:sldMkLst>
        <pc:spChg chg="mod">
          <ac:chgData name="Marediya,Ashish (HHSC)" userId="1e9f4829-4d2b-4a49-ad2b-114d43f1fe5f" providerId="ADAL" clId="{6DAD3FFC-DDF1-47C3-B240-8B7AD04C6D5B}" dt="2024-03-27T16:23:24.089" v="661" actId="6549"/>
          <ac:spMkLst>
            <pc:docMk/>
            <pc:sldMk cId="579306454" sldId="270"/>
            <ac:spMk id="2" creationId="{00000000-0000-0000-0000-000000000000}"/>
          </ac:spMkLst>
        </pc:spChg>
        <pc:spChg chg="add del mod">
          <ac:chgData name="Marediya,Ashish (HHSC)" userId="1e9f4829-4d2b-4a49-ad2b-114d43f1fe5f" providerId="ADAL" clId="{6DAD3FFC-DDF1-47C3-B240-8B7AD04C6D5B}" dt="2024-03-27T16:27:29.877" v="725"/>
          <ac:spMkLst>
            <pc:docMk/>
            <pc:sldMk cId="579306454" sldId="270"/>
            <ac:spMk id="3" creationId="{375ACFA3-C25B-5336-5698-862B3630B6D1}"/>
          </ac:spMkLst>
        </pc:spChg>
        <pc:spChg chg="del mod">
          <ac:chgData name="Marediya,Ashish (HHSC)" userId="1e9f4829-4d2b-4a49-ad2b-114d43f1fe5f" providerId="ADAL" clId="{6DAD3FFC-DDF1-47C3-B240-8B7AD04C6D5B}" dt="2024-03-27T15:26:44.788" v="166"/>
          <ac:spMkLst>
            <pc:docMk/>
            <pc:sldMk cId="579306454" sldId="270"/>
            <ac:spMk id="7" creationId="{9C137637-77FE-4769-8B75-17DA45E86F0F}"/>
          </ac:spMkLst>
        </pc:spChg>
        <pc:graphicFrameChg chg="add mod modGraphic">
          <ac:chgData name="Marediya,Ashish (HHSC)" userId="1e9f4829-4d2b-4a49-ad2b-114d43f1fe5f" providerId="ADAL" clId="{6DAD3FFC-DDF1-47C3-B240-8B7AD04C6D5B}" dt="2024-03-27T16:39:09.569" v="916" actId="2062"/>
          <ac:graphicFrameMkLst>
            <pc:docMk/>
            <pc:sldMk cId="579306454" sldId="270"/>
            <ac:graphicFrameMk id="4" creationId="{2CD94DE6-4A88-EFBE-2E11-DA58213FC9AB}"/>
          </ac:graphicFrameMkLst>
        </pc:graphicFrameChg>
      </pc:sldChg>
    </pc:docChg>
  </pc:docChgLst>
  <pc:docChgLst>
    <pc:chgData name="Nawab,Mohib (HHSC)" userId="a9936499-1d65-45ae-a9f5-5c6daa3fcfa3" providerId="ADAL" clId="{F3425F8B-06F6-40C4-A85A-84792D276F95}"/>
    <pc:docChg chg="custSel">
      <pc:chgData name="Nawab,Mohib (HHSC)" userId="a9936499-1d65-45ae-a9f5-5c6daa3fcfa3" providerId="ADAL" clId="{F3425F8B-06F6-40C4-A85A-84792D276F95}" dt="2024-04-03T16:07:13.666" v="6" actId="1592"/>
      <pc:docMkLst>
        <pc:docMk/>
      </pc:docMkLst>
      <pc:sldChg chg="delCm">
        <pc:chgData name="Nawab,Mohib (HHSC)" userId="a9936499-1d65-45ae-a9f5-5c6daa3fcfa3" providerId="ADAL" clId="{F3425F8B-06F6-40C4-A85A-84792D276F95}" dt="2024-04-03T16:07:13.666" v="6" actId="1592"/>
        <pc:sldMkLst>
          <pc:docMk/>
          <pc:sldMk cId="0" sldId="264"/>
        </pc:sldMkLst>
      </pc:sldChg>
      <pc:sldChg chg="delCm">
        <pc:chgData name="Nawab,Mohib (HHSC)" userId="a9936499-1d65-45ae-a9f5-5c6daa3fcfa3" providerId="ADAL" clId="{F3425F8B-06F6-40C4-A85A-84792D276F95}" dt="2024-04-03T16:07:13.661" v="1" actId="1592"/>
        <pc:sldMkLst>
          <pc:docMk/>
          <pc:sldMk cId="2734863541" sldId="268"/>
        </pc:sldMkLst>
      </pc:sldChg>
      <pc:sldChg chg="delCm">
        <pc:chgData name="Nawab,Mohib (HHSC)" userId="a9936499-1d65-45ae-a9f5-5c6daa3fcfa3" providerId="ADAL" clId="{F3425F8B-06F6-40C4-A85A-84792D276F95}" dt="2024-04-03T16:07:13.666" v="4" actId="1592"/>
        <pc:sldMkLst>
          <pc:docMk/>
          <pc:sldMk cId="1195076775" sldId="269"/>
        </pc:sldMkLst>
      </pc:sldChg>
      <pc:sldChg chg="delCm">
        <pc:chgData name="Nawab,Mohib (HHSC)" userId="a9936499-1d65-45ae-a9f5-5c6daa3fcfa3" providerId="ADAL" clId="{F3425F8B-06F6-40C4-A85A-84792D276F95}" dt="2024-04-03T16:07:13.664" v="2" actId="1592"/>
        <pc:sldMkLst>
          <pc:docMk/>
          <pc:sldMk cId="579306454" sldId="270"/>
        </pc:sldMkLst>
      </pc:sldChg>
    </pc:docChg>
  </pc:docChgLst>
  <pc:docChgLst>
    <pc:chgData name="Marediya,Ashish (HHSC)" userId="1e9f4829-4d2b-4a49-ad2b-114d43f1fe5f" providerId="ADAL" clId="{3656E20F-093F-4EFA-A10A-BA90AC1713A0}"/>
    <pc:docChg chg="modSld">
      <pc:chgData name="Marediya,Ashish (HHSC)" userId="1e9f4829-4d2b-4a49-ad2b-114d43f1fe5f" providerId="ADAL" clId="{3656E20F-093F-4EFA-A10A-BA90AC1713A0}" dt="2024-03-28T20:25:09.671" v="191" actId="255"/>
      <pc:docMkLst>
        <pc:docMk/>
      </pc:docMkLst>
      <pc:sldChg chg="modSp mod">
        <pc:chgData name="Marediya,Ashish (HHSC)" userId="1e9f4829-4d2b-4a49-ad2b-114d43f1fe5f" providerId="ADAL" clId="{3656E20F-093F-4EFA-A10A-BA90AC1713A0}" dt="2024-03-28T20:24:49.311" v="188" actId="255"/>
        <pc:sldMkLst>
          <pc:docMk/>
          <pc:sldMk cId="0" sldId="264"/>
        </pc:sldMkLst>
        <pc:spChg chg="mod">
          <ac:chgData name="Marediya,Ashish (HHSC)" userId="1e9f4829-4d2b-4a49-ad2b-114d43f1fe5f" providerId="ADAL" clId="{3656E20F-093F-4EFA-A10A-BA90AC1713A0}" dt="2024-03-28T20:24:49.311" v="188" actId="255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Marediya,Ashish (HHSC)" userId="1e9f4829-4d2b-4a49-ad2b-114d43f1fe5f" providerId="ADAL" clId="{3656E20F-093F-4EFA-A10A-BA90AC1713A0}" dt="2024-03-28T20:24:58.142" v="190" actId="255"/>
        <pc:sldMkLst>
          <pc:docMk/>
          <pc:sldMk cId="2734863541" sldId="268"/>
        </pc:sldMkLst>
        <pc:spChg chg="mod">
          <ac:chgData name="Marediya,Ashish (HHSC)" userId="1e9f4829-4d2b-4a49-ad2b-114d43f1fe5f" providerId="ADAL" clId="{3656E20F-093F-4EFA-A10A-BA90AC1713A0}" dt="2024-03-28T20:24:58.142" v="190" actId="255"/>
          <ac:spMkLst>
            <pc:docMk/>
            <pc:sldMk cId="2734863541" sldId="268"/>
            <ac:spMk id="2" creationId="{00000000-0000-0000-0000-000000000000}"/>
          </ac:spMkLst>
        </pc:spChg>
      </pc:sldChg>
      <pc:sldChg chg="modSp mod">
        <pc:chgData name="Marediya,Ashish (HHSC)" userId="1e9f4829-4d2b-4a49-ad2b-114d43f1fe5f" providerId="ADAL" clId="{3656E20F-093F-4EFA-A10A-BA90AC1713A0}" dt="2024-03-28T20:24:42.559" v="187" actId="255"/>
        <pc:sldMkLst>
          <pc:docMk/>
          <pc:sldMk cId="1195076775" sldId="269"/>
        </pc:sldMkLst>
        <pc:spChg chg="mod">
          <ac:chgData name="Marediya,Ashish (HHSC)" userId="1e9f4829-4d2b-4a49-ad2b-114d43f1fe5f" providerId="ADAL" clId="{3656E20F-093F-4EFA-A10A-BA90AC1713A0}" dt="2024-03-28T20:24:42.559" v="187" actId="255"/>
          <ac:spMkLst>
            <pc:docMk/>
            <pc:sldMk cId="1195076775" sldId="269"/>
            <ac:spMk id="2" creationId="{00000000-0000-0000-0000-000000000000}"/>
          </ac:spMkLst>
        </pc:spChg>
        <pc:spChg chg="mod">
          <ac:chgData name="Marediya,Ashish (HHSC)" userId="1e9f4829-4d2b-4a49-ad2b-114d43f1fe5f" providerId="ADAL" clId="{3656E20F-093F-4EFA-A10A-BA90AC1713A0}" dt="2024-03-28T20:23:43.395" v="186" actId="20577"/>
          <ac:spMkLst>
            <pc:docMk/>
            <pc:sldMk cId="1195076775" sldId="269"/>
            <ac:spMk id="4" creationId="{C48C0977-AAED-FE09-1143-7FA3FBC8613C}"/>
          </ac:spMkLst>
        </pc:spChg>
      </pc:sldChg>
      <pc:sldChg chg="modSp mod">
        <pc:chgData name="Marediya,Ashish (HHSC)" userId="1e9f4829-4d2b-4a49-ad2b-114d43f1fe5f" providerId="ADAL" clId="{3656E20F-093F-4EFA-A10A-BA90AC1713A0}" dt="2024-03-28T20:25:09.671" v="191" actId="255"/>
        <pc:sldMkLst>
          <pc:docMk/>
          <pc:sldMk cId="3945758330" sldId="272"/>
        </pc:sldMkLst>
        <pc:spChg chg="mod">
          <ac:chgData name="Marediya,Ashish (HHSC)" userId="1e9f4829-4d2b-4a49-ad2b-114d43f1fe5f" providerId="ADAL" clId="{3656E20F-093F-4EFA-A10A-BA90AC1713A0}" dt="2024-03-28T20:25:09.671" v="191" actId="255"/>
          <ac:spMkLst>
            <pc:docMk/>
            <pc:sldMk cId="3945758330" sldId="272"/>
            <ac:spMk id="2" creationId="{DBADB42E-00E0-899F-670E-98D4B5F7DB18}"/>
          </ac:spMkLst>
        </pc:spChg>
        <pc:spChg chg="mod">
          <ac:chgData name="Marediya,Ashish (HHSC)" userId="1e9f4829-4d2b-4a49-ad2b-114d43f1fe5f" providerId="ADAL" clId="{3656E20F-093F-4EFA-A10A-BA90AC1713A0}" dt="2024-03-28T20:21:34.793" v="9" actId="20577"/>
          <ac:spMkLst>
            <pc:docMk/>
            <pc:sldMk cId="3945758330" sldId="272"/>
            <ac:spMk id="3" creationId="{91DFC01F-8BFE-D55C-B597-CFE8E699CECB}"/>
          </ac:spMkLst>
        </pc:spChg>
      </pc:sldChg>
      <pc:sldChg chg="modSp mod">
        <pc:chgData name="Marediya,Ashish (HHSC)" userId="1e9f4829-4d2b-4a49-ad2b-114d43f1fe5f" providerId="ADAL" clId="{3656E20F-093F-4EFA-A10A-BA90AC1713A0}" dt="2024-03-28T20:22:51.947" v="123" actId="20577"/>
        <pc:sldMkLst>
          <pc:docMk/>
          <pc:sldMk cId="1401999089" sldId="273"/>
        </pc:sldMkLst>
        <pc:spChg chg="mod">
          <ac:chgData name="Marediya,Ashish (HHSC)" userId="1e9f4829-4d2b-4a49-ad2b-114d43f1fe5f" providerId="ADAL" clId="{3656E20F-093F-4EFA-A10A-BA90AC1713A0}" dt="2024-03-28T20:22:51.947" v="123" actId="20577"/>
          <ac:spMkLst>
            <pc:docMk/>
            <pc:sldMk cId="1401999089" sldId="273"/>
            <ac:spMk id="3" creationId="{B2A686FC-C0D2-3F9C-4DB4-DB02055F2553}"/>
          </ac:spMkLst>
        </pc:spChg>
      </pc:sldChg>
    </pc:docChg>
  </pc:docChgLst>
  <pc:docChgLst>
    <pc:chgData name="Mamula,Carl (HHSC)" userId="87803ff1-3087-407d-b98e-6debfeca71cb" providerId="ADAL" clId="{BCF6B9B3-869E-4BDC-88A0-79FA1C4110A0}"/>
    <pc:docChg chg="undo redo custSel modSld">
      <pc:chgData name="Mamula,Carl (HHSC)" userId="87803ff1-3087-407d-b98e-6debfeca71cb" providerId="ADAL" clId="{BCF6B9B3-869E-4BDC-88A0-79FA1C4110A0}" dt="2024-04-02T15:55:30.927" v="120" actId="20577"/>
      <pc:docMkLst>
        <pc:docMk/>
      </pc:docMkLst>
      <pc:sldChg chg="modSp mod addCm delCm modCm">
        <pc:chgData name="Mamula,Carl (HHSC)" userId="87803ff1-3087-407d-b98e-6debfeca71cb" providerId="ADAL" clId="{BCF6B9B3-869E-4BDC-88A0-79FA1C4110A0}" dt="2024-03-27T21:39:18.898" v="65"/>
        <pc:sldMkLst>
          <pc:docMk/>
          <pc:sldMk cId="2734863541" sldId="268"/>
        </pc:sldMkLst>
        <pc:spChg chg="mod">
          <ac:chgData name="Mamula,Carl (HHSC)" userId="87803ff1-3087-407d-b98e-6debfeca71cb" providerId="ADAL" clId="{BCF6B9B3-869E-4BDC-88A0-79FA1C4110A0}" dt="2024-03-27T21:37:25.277" v="62" actId="20577"/>
          <ac:spMkLst>
            <pc:docMk/>
            <pc:sldMk cId="2734863541" sldId="268"/>
            <ac:spMk id="3" creationId="{62E3E270-42F8-6063-45FC-65265ADFC3AD}"/>
          </ac:spMkLst>
        </pc:spChg>
      </pc:sldChg>
      <pc:sldChg chg="modSp mod addCm modCm">
        <pc:chgData name="Mamula,Carl (HHSC)" userId="87803ff1-3087-407d-b98e-6debfeca71cb" providerId="ADAL" clId="{BCF6B9B3-869E-4BDC-88A0-79FA1C4110A0}" dt="2024-04-02T15:55:30.927" v="120" actId="20577"/>
        <pc:sldMkLst>
          <pc:docMk/>
          <pc:sldMk cId="1195076775" sldId="269"/>
        </pc:sldMkLst>
        <pc:spChg chg="mod">
          <ac:chgData name="Mamula,Carl (HHSC)" userId="87803ff1-3087-407d-b98e-6debfeca71cb" providerId="ADAL" clId="{BCF6B9B3-869E-4BDC-88A0-79FA1C4110A0}" dt="2024-04-02T15:55:30.927" v="120" actId="20577"/>
          <ac:spMkLst>
            <pc:docMk/>
            <pc:sldMk cId="1195076775" sldId="269"/>
            <ac:spMk id="4" creationId="{C48C0977-AAED-FE09-1143-7FA3FBC8613C}"/>
          </ac:spMkLst>
        </pc:spChg>
      </pc:sldChg>
      <pc:sldChg chg="modSp mod addCm modCm">
        <pc:chgData name="Mamula,Carl (HHSC)" userId="87803ff1-3087-407d-b98e-6debfeca71cb" providerId="ADAL" clId="{BCF6B9B3-869E-4BDC-88A0-79FA1C4110A0}" dt="2024-03-27T21:37:20.825" v="60" actId="20577"/>
        <pc:sldMkLst>
          <pc:docMk/>
          <pc:sldMk cId="579306454" sldId="270"/>
        </pc:sldMkLst>
        <pc:spChg chg="mod">
          <ac:chgData name="Mamula,Carl (HHSC)" userId="87803ff1-3087-407d-b98e-6debfeca71cb" providerId="ADAL" clId="{BCF6B9B3-869E-4BDC-88A0-79FA1C4110A0}" dt="2024-03-27T21:35:10.674" v="17" actId="1038"/>
          <ac:spMkLst>
            <pc:docMk/>
            <pc:sldMk cId="579306454" sldId="270"/>
            <ac:spMk id="2" creationId="{00000000-0000-0000-0000-000000000000}"/>
          </ac:spMkLst>
        </pc:spChg>
        <pc:graphicFrameChg chg="modGraphic">
          <ac:chgData name="Mamula,Carl (HHSC)" userId="87803ff1-3087-407d-b98e-6debfeca71cb" providerId="ADAL" clId="{BCF6B9B3-869E-4BDC-88A0-79FA1C4110A0}" dt="2024-03-27T21:37:20.825" v="60" actId="20577"/>
          <ac:graphicFrameMkLst>
            <pc:docMk/>
            <pc:sldMk cId="579306454" sldId="270"/>
            <ac:graphicFrameMk id="4" creationId="{2CD94DE6-4A88-EFBE-2E11-DA58213FC9AB}"/>
          </ac:graphicFrameMkLst>
        </pc:graphicFrameChg>
      </pc:sldChg>
    </pc:docChg>
  </pc:docChgLst>
  <pc:docChgLst>
    <pc:chgData name="Ashish Marediya" userId="1e9f4829-4d2b-4a49-ad2b-114d43f1fe5f" providerId="ADAL" clId="{3656E20F-093F-4EFA-A10A-BA90AC1713A0}"/>
    <pc:docChg chg="custSel addSld delSld modSld sldOrd">
      <pc:chgData name="Ashish Marediya" userId="1e9f4829-4d2b-4a49-ad2b-114d43f1fe5f" providerId="ADAL" clId="{3656E20F-093F-4EFA-A10A-BA90AC1713A0}" dt="2024-03-28T18:14:52.914" v="515" actId="20577"/>
      <pc:docMkLst>
        <pc:docMk/>
      </pc:docMkLst>
      <pc:sldChg chg="modSp mod">
        <pc:chgData name="Ashish Marediya" userId="1e9f4829-4d2b-4a49-ad2b-114d43f1fe5f" providerId="ADAL" clId="{3656E20F-093F-4EFA-A10A-BA90AC1713A0}" dt="2024-03-28T18:06:18.021" v="334" actId="2711"/>
        <pc:sldMkLst>
          <pc:docMk/>
          <pc:sldMk cId="1195076775" sldId="269"/>
        </pc:sldMkLst>
        <pc:spChg chg="mod">
          <ac:chgData name="Ashish Marediya" userId="1e9f4829-4d2b-4a49-ad2b-114d43f1fe5f" providerId="ADAL" clId="{3656E20F-093F-4EFA-A10A-BA90AC1713A0}" dt="2024-03-28T18:06:18.021" v="334" actId="2711"/>
          <ac:spMkLst>
            <pc:docMk/>
            <pc:sldMk cId="1195076775" sldId="269"/>
            <ac:spMk id="4" creationId="{C48C0977-AAED-FE09-1143-7FA3FBC8613C}"/>
          </ac:spMkLst>
        </pc:spChg>
      </pc:sldChg>
      <pc:sldChg chg="modSp add del mod ord">
        <pc:chgData name="Ashish Marediya" userId="1e9f4829-4d2b-4a49-ad2b-114d43f1fe5f" providerId="ADAL" clId="{3656E20F-093F-4EFA-A10A-BA90AC1713A0}" dt="2024-03-28T17:57:40.677" v="28" actId="2696"/>
        <pc:sldMkLst>
          <pc:docMk/>
          <pc:sldMk cId="3320398556" sldId="271"/>
        </pc:sldMkLst>
        <pc:spChg chg="mod">
          <ac:chgData name="Ashish Marediya" userId="1e9f4829-4d2b-4a49-ad2b-114d43f1fe5f" providerId="ADAL" clId="{3656E20F-093F-4EFA-A10A-BA90AC1713A0}" dt="2024-03-28T15:19:21.053" v="25" actId="20577"/>
          <ac:spMkLst>
            <pc:docMk/>
            <pc:sldMk cId="3320398556" sldId="271"/>
            <ac:spMk id="2" creationId="{00000000-0000-0000-0000-000000000000}"/>
          </ac:spMkLst>
        </pc:spChg>
        <pc:spChg chg="mod">
          <ac:chgData name="Ashish Marediya" userId="1e9f4829-4d2b-4a49-ad2b-114d43f1fe5f" providerId="ADAL" clId="{3656E20F-093F-4EFA-A10A-BA90AC1713A0}" dt="2024-03-28T15:19:11.810" v="6" actId="20577"/>
          <ac:spMkLst>
            <pc:docMk/>
            <pc:sldMk cId="3320398556" sldId="271"/>
            <ac:spMk id="3" creationId="{62E3E270-42F8-6063-45FC-65265ADFC3AD}"/>
          </ac:spMkLst>
        </pc:spChg>
      </pc:sldChg>
      <pc:sldChg chg="addSp modSp new mod">
        <pc:chgData name="Ashish Marediya" userId="1e9f4829-4d2b-4a49-ad2b-114d43f1fe5f" providerId="ADAL" clId="{3656E20F-093F-4EFA-A10A-BA90AC1713A0}" dt="2024-03-28T18:10:13.182" v="377" actId="20577"/>
        <pc:sldMkLst>
          <pc:docMk/>
          <pc:sldMk cId="3945758330" sldId="272"/>
        </pc:sldMkLst>
        <pc:spChg chg="mod">
          <ac:chgData name="Ashish Marediya" userId="1e9f4829-4d2b-4a49-ad2b-114d43f1fe5f" providerId="ADAL" clId="{3656E20F-093F-4EFA-A10A-BA90AC1713A0}" dt="2024-03-28T17:59:07.012" v="106" actId="1076"/>
          <ac:spMkLst>
            <pc:docMk/>
            <pc:sldMk cId="3945758330" sldId="272"/>
            <ac:spMk id="2" creationId="{DBADB42E-00E0-899F-670E-98D4B5F7DB18}"/>
          </ac:spMkLst>
        </pc:spChg>
        <pc:spChg chg="add mod">
          <ac:chgData name="Ashish Marediya" userId="1e9f4829-4d2b-4a49-ad2b-114d43f1fe5f" providerId="ADAL" clId="{3656E20F-093F-4EFA-A10A-BA90AC1713A0}" dt="2024-03-28T18:10:13.182" v="377" actId="20577"/>
          <ac:spMkLst>
            <pc:docMk/>
            <pc:sldMk cId="3945758330" sldId="272"/>
            <ac:spMk id="3" creationId="{91DFC01F-8BFE-D55C-B597-CFE8E699CECB}"/>
          </ac:spMkLst>
        </pc:spChg>
      </pc:sldChg>
      <pc:sldChg chg="addSp delSp modSp add mod ord">
        <pc:chgData name="Ashish Marediya" userId="1e9f4829-4d2b-4a49-ad2b-114d43f1fe5f" providerId="ADAL" clId="{3656E20F-093F-4EFA-A10A-BA90AC1713A0}" dt="2024-03-28T18:14:52.914" v="515" actId="20577"/>
        <pc:sldMkLst>
          <pc:docMk/>
          <pc:sldMk cId="1401999089" sldId="273"/>
        </pc:sldMkLst>
        <pc:spChg chg="add mod">
          <ac:chgData name="Ashish Marediya" userId="1e9f4829-4d2b-4a49-ad2b-114d43f1fe5f" providerId="ADAL" clId="{3656E20F-093F-4EFA-A10A-BA90AC1713A0}" dt="2024-03-28T18:14:52.914" v="515" actId="20577"/>
          <ac:spMkLst>
            <pc:docMk/>
            <pc:sldMk cId="1401999089" sldId="273"/>
            <ac:spMk id="3" creationId="{B2A686FC-C0D2-3F9C-4DB4-DB02055F2553}"/>
          </ac:spMkLst>
        </pc:spChg>
        <pc:graphicFrameChg chg="del">
          <ac:chgData name="Ashish Marediya" userId="1e9f4829-4d2b-4a49-ad2b-114d43f1fe5f" providerId="ADAL" clId="{3656E20F-093F-4EFA-A10A-BA90AC1713A0}" dt="2024-03-28T18:07:09.123" v="336" actId="21"/>
          <ac:graphicFrameMkLst>
            <pc:docMk/>
            <pc:sldMk cId="1401999089" sldId="273"/>
            <ac:graphicFrameMk id="4" creationId="{2CD94DE6-4A88-EFBE-2E11-DA58213FC9AB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31009" y="723127"/>
            <a:ext cx="512998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F8AC3-A853-481F-883B-E54D53D3E62F}" type="datetime1">
              <a:rPr lang="en-US" smtClean="0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557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4C92E-0E39-4688-8BB1-0A3ABA825C37}" type="datetime1">
              <a:rPr lang="en-US" smtClean="0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2573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2EED0-6148-4F47-940A-63472BAEB010}" type="datetime1">
              <a:rPr lang="en-US" smtClean="0"/>
              <a:t>4/3/2024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058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8961" y="4278629"/>
            <a:ext cx="10515600" cy="3175"/>
          </a:xfrm>
          <a:custGeom>
            <a:avLst/>
            <a:gdLst/>
            <a:ahLst/>
            <a:cxnLst/>
            <a:rect l="l" t="t" r="r" b="b"/>
            <a:pathLst>
              <a:path w="10515600" h="3175">
                <a:moveTo>
                  <a:pt x="0" y="0"/>
                </a:moveTo>
                <a:lnTo>
                  <a:pt x="10515600" y="2628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0C70-DE51-473C-9A27-FC76FDF3DE3B}" type="datetime1">
              <a:rPr lang="en-US" smtClean="0"/>
              <a:t>4/3/2024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142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730F4-AB46-4E17-9673-786828D5BFCC}" type="datetime1">
              <a:rPr lang="en-US" smtClean="0"/>
              <a:t>4/3/2024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784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63545" y="1474467"/>
            <a:ext cx="8412480" cy="1905"/>
          </a:xfrm>
          <a:custGeom>
            <a:avLst/>
            <a:gdLst/>
            <a:ahLst/>
            <a:cxnLst/>
            <a:rect l="l" t="t" r="r" b="b"/>
            <a:pathLst>
              <a:path w="8412480" h="1905">
                <a:moveTo>
                  <a:pt x="0" y="1790"/>
                </a:moveTo>
                <a:lnTo>
                  <a:pt x="8412480" y="0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3763" y="174487"/>
            <a:ext cx="9304472" cy="1183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95739" y="1634091"/>
            <a:ext cx="8400521" cy="2135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08872-F773-4794-A87E-42361846868E}" type="datetime1">
              <a:rPr lang="en-US" smtClean="0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27664" y="6432431"/>
            <a:ext cx="271779" cy="210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35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ice.govdelivery.com/accounts/TXHHSC/subscriber/ne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DB42E-00E0-899F-670E-98D4B5F7D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64" y="2875002"/>
            <a:ext cx="9304472" cy="1107996"/>
          </a:xfrm>
        </p:spPr>
        <p:txBody>
          <a:bodyPr/>
          <a:lstStyle/>
          <a:p>
            <a:r>
              <a:rPr lang="en-US" sz="3500" dirty="0"/>
              <a:t>Public Health Provider – Charity Care Program (PHP-CCP) Update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DFC01F-8BFE-D55C-B597-CFE8E699CECB}"/>
              </a:ext>
            </a:extLst>
          </p:cNvPr>
          <p:cNvSpPr txBox="1"/>
          <p:nvPr/>
        </p:nvSpPr>
        <p:spPr>
          <a:xfrm>
            <a:off x="1443764" y="4581939"/>
            <a:ext cx="9304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Federal Fiscal Year (FFY) 2023</a:t>
            </a:r>
          </a:p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Demonstration Year (DY) 12</a:t>
            </a:r>
          </a:p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Update as of 04/10/2024</a:t>
            </a:r>
          </a:p>
        </p:txBody>
      </p:sp>
    </p:spTree>
    <p:extLst>
      <p:ext uri="{BB962C8B-B14F-4D97-AF65-F5344CB8AC3E}">
        <p14:creationId xmlns:p14="http://schemas.microsoft.com/office/powerpoint/2010/main" val="394575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723127"/>
            <a:ext cx="845819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n-US" sz="3500" dirty="0"/>
              <a:t>Total</a:t>
            </a:r>
            <a:r>
              <a:rPr lang="en-US" dirty="0"/>
              <a:t> Payments to All Providers</a:t>
            </a:r>
            <a:endParaRPr sz="35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E3E270-42F8-6063-45FC-65265ADFC3AD}"/>
              </a:ext>
            </a:extLst>
          </p:cNvPr>
          <p:cNvSpPr txBox="1"/>
          <p:nvPr/>
        </p:nvSpPr>
        <p:spPr>
          <a:xfrm>
            <a:off x="2514599" y="1981200"/>
            <a:ext cx="8305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PHP-CCP DY11 (Year 1/FFY 2022)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Total Year 1 Available Funding: $500 million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1 Approved Funding Claimed: $460 million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Total Year 1 </a:t>
            </a: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Due to Providers: $308 million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PHP-CCP DY12 (Year 2/FFY 2023)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2 Available Funding: $500 million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Total Year 2 Approved Funding Claimed: $499 million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2 Due to Providers: $324 million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486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7365" y="723127"/>
            <a:ext cx="8458199" cy="5507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n-US" sz="3500" dirty="0"/>
              <a:t>Total LHD and PHD Payments</a:t>
            </a:r>
            <a:endParaRPr sz="35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A686FC-C0D2-3F9C-4DB4-DB02055F2553}"/>
              </a:ext>
            </a:extLst>
          </p:cNvPr>
          <p:cNvSpPr txBox="1"/>
          <p:nvPr/>
        </p:nvSpPr>
        <p:spPr>
          <a:xfrm>
            <a:off x="2514598" y="1981200"/>
            <a:ext cx="839096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PHP-CCP DY11 (Year 1/FFY 2022)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 participating LHD</a:t>
            </a: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 and PHDs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1 Approved Funding Claimed: $33 million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1 Due to LHDs and PHDs: $22 million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PHP-CCP DY12 (Year 2/FFY 2023)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 participating LH</a:t>
            </a: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Ds and PHDs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2 Approved Funding Claimed: $44 million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2 Due to LHDs and PHDs: $29 million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199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7365" y="723127"/>
            <a:ext cx="8458199" cy="5507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n-US" sz="3500" dirty="0"/>
              <a:t>Total LHD and PHD Payments</a:t>
            </a:r>
            <a:endParaRPr sz="35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CD94DE6-4A88-EFBE-2E11-DA58213FC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805017"/>
              </p:ext>
            </p:extLst>
          </p:nvPr>
        </p:nvGraphicFramePr>
        <p:xfrm>
          <a:off x="2438400" y="1748364"/>
          <a:ext cx="9239250" cy="4327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9750">
                  <a:extLst>
                    <a:ext uri="{9D8B030D-6E8A-4147-A177-3AD203B41FA5}">
                      <a16:colId xmlns:a16="http://schemas.microsoft.com/office/drawing/2014/main" val="530701365"/>
                    </a:ext>
                  </a:extLst>
                </a:gridCol>
                <a:gridCol w="3079750">
                  <a:extLst>
                    <a:ext uri="{9D8B030D-6E8A-4147-A177-3AD203B41FA5}">
                      <a16:colId xmlns:a16="http://schemas.microsoft.com/office/drawing/2014/main" val="3433644471"/>
                    </a:ext>
                  </a:extLst>
                </a:gridCol>
                <a:gridCol w="3079750">
                  <a:extLst>
                    <a:ext uri="{9D8B030D-6E8A-4147-A177-3AD203B41FA5}">
                      <a16:colId xmlns:a16="http://schemas.microsoft.com/office/drawing/2014/main" val="330746785"/>
                    </a:ext>
                  </a:extLst>
                </a:gridCol>
              </a:tblGrid>
              <a:tr h="526786">
                <a:tc>
                  <a:txBody>
                    <a:bodyPr/>
                    <a:lstStyle/>
                    <a:p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Combined Entity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DY11 (Year 1) Paid to Provider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DY12 (Year 2) Paid to Provider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026396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Angelina County &amp; Cities Health District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$127,325.64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9938583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City of San Antonio Metropolitan Health District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$372,792.94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$1,930,715.85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394352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Corpus Christi Nueces County Public Health District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$1,956,147.25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$1,958,170.62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78214703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Dallas County Health and Human Services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$1,084,339.34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$1,442,470.56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93782456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Harris County Public District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$8,324,369.70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$12,604,798.42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52916446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Houston Health Department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$10,278,103.56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$10,743,860.54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10389630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City of Lubbock Health Department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$55,435.36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67067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306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723127"/>
            <a:ext cx="845819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n-US" sz="3500" dirty="0"/>
              <a:t>DY13 (Year 3) PHP-CCP Training</a:t>
            </a:r>
            <a:endParaRPr sz="3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8C0977-AAED-FE09-1143-7FA3FBC8613C}"/>
              </a:ext>
            </a:extLst>
          </p:cNvPr>
          <p:cNvSpPr txBox="1"/>
          <p:nvPr/>
        </p:nvSpPr>
        <p:spPr>
          <a:xfrm>
            <a:off x="2514599" y="1981200"/>
            <a:ext cx="8305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PHP-CCP Cost Reports for Year 3/FFY 2024 will be submitted </a:t>
            </a:r>
            <a:r>
              <a:rPr lang="en-US" sz="2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through State 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of Texas Automated Information </a:t>
            </a:r>
            <a:r>
              <a:rPr lang="en-US" sz="2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Reporting System (STAIRS) </a:t>
            </a:r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STAIRS training will be incorporated into Summer 2024 additional Year 3 training expected in August and September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 relevant and timely information, please subscribe to GovDelivery: 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Texas Health and Human Services Commission (govdelivery.com)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(Topic: Public Health Providers Charity Care Pool)</a:t>
            </a:r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07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723127"/>
            <a:ext cx="845819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500" spc="-5" dirty="0"/>
              <a:t>Provider Finance Contact Information</a:t>
            </a:r>
            <a:endParaRPr sz="35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137637-77FE-4769-8B75-17DA45E86F0F}"/>
              </a:ext>
            </a:extLst>
          </p:cNvPr>
          <p:cNvSpPr txBox="1"/>
          <p:nvPr/>
        </p:nvSpPr>
        <p:spPr>
          <a:xfrm>
            <a:off x="2514599" y="19812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Email: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PHP-CCP@hhs.texas.gov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Phone: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PHP-CCP Phone Line – (737)-867-7999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Written Comments: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HHSC, Mail Code H400, P.O. Box 13247, Austin, Texas 78711-3247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53a810-d2a2-4c28-9ad9-9100c9a22e04" xsi:nil="true"/>
    <lcf76f155ced4ddcb4097134ff3c332f xmlns="140cddf2-0e72-4ffb-aa57-7f093cba6d9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C1FC78CC8C454F96307D7E1AD8C96B" ma:contentTypeVersion="25" ma:contentTypeDescription="Create a new document." ma:contentTypeScope="" ma:versionID="f228ff7d80fd9fe8c172a76f262ae9dc">
  <xsd:schema xmlns:xsd="http://www.w3.org/2001/XMLSchema" xmlns:xs="http://www.w3.org/2001/XMLSchema" xmlns:p="http://schemas.microsoft.com/office/2006/metadata/properties" xmlns:ns2="140cddf2-0e72-4ffb-aa57-7f093cba6d9f" xmlns:ns3="92d3b7a5-8da5-4615-950f-0681d7046a28" xmlns:ns4="d853a810-d2a2-4c28-9ad9-9100c9a22e04" targetNamespace="http://schemas.microsoft.com/office/2006/metadata/properties" ma:root="true" ma:fieldsID="99622d03cb66c323f6fd0f25ff1784ff" ns2:_="" ns3:_="" ns4:_="">
    <xsd:import namespace="140cddf2-0e72-4ffb-aa57-7f093cba6d9f"/>
    <xsd:import namespace="92d3b7a5-8da5-4615-950f-0681d7046a28"/>
    <xsd:import namespace="d853a810-d2a2-4c28-9ad9-9100c9a22e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_dlc_DocId" minOccurs="0"/>
                <xsd:element ref="ns3:_dlc_DocIdUrl" minOccurs="0"/>
                <xsd:element ref="ns3:_dlc_DocIdPersistId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0cddf2-0e72-4ffb-aa57-7f093cba6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0c590b57-b2b8-4f92-a7a2-a2c14f8ff4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3b7a5-8da5-4615-950f-0681d7046a28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3a810-d2a2-4c28-9ad9-9100c9a22e0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9fa8aef-99b7-4a50-8e86-c4659143bb48}" ma:internalName="TaxCatchAll" ma:showField="CatchAllData" ma:web="92d3b7a5-8da5-4615-950f-0681d7046a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CE476B-194E-43E7-8F3F-6F1718007601}">
  <ds:schemaRefs>
    <ds:schemaRef ds:uri="http://schemas.microsoft.com/office/2006/metadata/properties"/>
    <ds:schemaRef ds:uri="d853a810-d2a2-4c28-9ad9-9100c9a22e04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92d3b7a5-8da5-4615-950f-0681d7046a28"/>
    <ds:schemaRef ds:uri="140cddf2-0e72-4ffb-aa57-7f093cba6d9f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6502D9D-6040-4D4F-9C66-6813C39910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88A68F-F9BB-45E4-BDB2-EA90BA8BD28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9B76F5A-01B5-49A9-AF54-F5FA70E930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0cddf2-0e72-4ffb-aa57-7f093cba6d9f"/>
    <ds:schemaRef ds:uri="92d3b7a5-8da5-4615-950f-0681d7046a28"/>
    <ds:schemaRef ds:uri="d853a810-d2a2-4c28-9ad9-9100c9a22e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400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Rockwell</vt:lpstr>
      <vt:lpstr>Segoe UI</vt:lpstr>
      <vt:lpstr>Verdana</vt:lpstr>
      <vt:lpstr>1_Office Theme</vt:lpstr>
      <vt:lpstr>Public Health Provider – Charity Care Program (PHP-CCP) Update</vt:lpstr>
      <vt:lpstr>Total Payments to All Providers</vt:lpstr>
      <vt:lpstr>Total LHD and PHD Payments</vt:lpstr>
      <vt:lpstr>Total LHD and PHD Payments</vt:lpstr>
      <vt:lpstr>DY13 (Year 3) PHP-CCP Training</vt:lpstr>
      <vt:lpstr>Provider Finance 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Marediya,Ashish (HHSC)</dc:creator>
  <cp:lastModifiedBy>Nawab,Mohib (HHSC)</cp:lastModifiedBy>
  <cp:revision>1</cp:revision>
  <dcterms:created xsi:type="dcterms:W3CDTF">2024-03-27T14:50:43Z</dcterms:created>
  <dcterms:modified xsi:type="dcterms:W3CDTF">2024-04-03T16:07:15Z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0x0101007AC1FC78CC8C454F96307D7E1AD8C96B</vt:lpwstr>
  </property>
  <property fmtid="{D5CDD505-2E9C-101B-9397-08002B2CF9AE}" pid="3" name="MediaServiceImageTags">
    <vt:lpwstr/>
  </property>
</Properties>
</file>