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  <p:sldMasterId id="2147483666" r:id="rId6"/>
  </p:sldMasterIdLst>
  <p:notesMasterIdLst>
    <p:notesMasterId r:id="rId12"/>
  </p:notesMasterIdLst>
  <p:sldIdLst>
    <p:sldId id="256" r:id="rId7"/>
    <p:sldId id="258" r:id="rId8"/>
    <p:sldId id="502" r:id="rId9"/>
    <p:sldId id="356" r:id="rId10"/>
    <p:sldId id="285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15C6C7E-6FC2-4F60-A0E3-ED0C8D2FBB47}">
          <p14:sldIdLst>
            <p14:sldId id="256"/>
          </p14:sldIdLst>
        </p14:section>
        <p14:section name="Untitled Section" id="{66A5711B-FF6E-4736-ACB7-BEDDDB3A20D1}">
          <p14:sldIdLst>
            <p14:sldId id="258"/>
            <p14:sldId id="502"/>
            <p14:sldId id="35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D7C512-9A6C-FF61-7DD5-A4ACAD048D1D}" name="Mamula,Carl (HHSC)" initials="M(" userId="S::Carl.Mamula@hhs.texas.gov::87803ff1-3087-407d-b98e-6debfeca71cb" providerId="AD"/>
  <p188:author id="{5059C274-5DEC-70D0-092C-15CEF0979A08}" name="Graham,Julia (HHSC)" initials="JG" userId="S::Julia.Graham@hhs.texas.gov::04e70413-e3f4-4f95-8a84-2fd57a750dc2" providerId="AD"/>
  <p188:author id="{337A1499-6D14-BB7F-430A-E8CE317E6419}" name="Marediya,Ashish (HHSC)" initials="M(" userId="S::Ashish.Marediya@hhs.texas.gov::1e9f4829-4d2b-4a49-ad2b-114d43f1fe5f" providerId="AD"/>
  <p188:author id="{784B389B-4957-A0A5-0FDD-4E49D7CDC0C9}" name="Nawab,Mohib (HHSC)" initials="N(" userId="S::Mohib.Nawab@hhs.texas.gov::a9936499-1d65-45ae-a9f5-5c6daa3fcfa3" providerId="AD"/>
  <p188:author id="{D9B5F69D-80CE-C062-87E4-DC607A813B6B}" name="Hollister,Sarah (HHSC)" initials="H(" userId="S::Sarah.Hollister@hhs.texas.gov::2ab379a4-19a9-418b-9a4c-caa6f895963f" providerId="AD"/>
  <p188:author id="{906FC1D1-A187-06D7-A01D-5338EFB43F7C}" name="Proppe,Sarah (HHSC)" initials="P(" userId="S::Sarah.Proppe@hhs.texas.gov::82da61f1-27c5-4e72-be47-d6657f24e47a" providerId="AD"/>
  <p188:author id="{CB2D49DD-4065-FDC6-2AAC-8759993FACFF}" name="Gasca,Krysta (HHSC)" initials="G(" userId="S::Krysta.Gasca01@hhs.texas.gov::c2b20c1d-5776-477c-aef3-215e4a058f4d" providerId="AD"/>
  <p188:author id="{C04AB4E8-CBDD-4007-C489-04BB5782BC7D}" name="Kannegieser,Ashley (HHSC)" initials="K(" userId="S::Ashley.Kannegieser01@hhs.texas.gov::ed84573a-15ff-4850-a785-5bab204f8c7b" providerId="AD"/>
  <p188:author id="{CE926BF8-CA05-B3F3-32AF-25ADB33ACF0D}" name="Saldana,Bailey (HHSC)" initials="S(" userId="S::Bailey.Saldana@hhs.texas.gov::4f36f865-a990-461a-8b67-cefcbda5daa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lchrist Family" initials="KF" lastIdx="7" clrIdx="0">
    <p:extLst>
      <p:ext uri="{19B8F6BF-5375-455C-9EA6-DF929625EA0E}">
        <p15:presenceInfo xmlns:p15="http://schemas.microsoft.com/office/powerpoint/2012/main" userId="d3e01c57cad5c5ec" providerId="Windows Live"/>
      </p:ext>
    </p:extLst>
  </p:cmAuthor>
  <p:cmAuthor id="2" name="Kyle" initials="K" lastIdx="2" clrIdx="1">
    <p:extLst>
      <p:ext uri="{19B8F6BF-5375-455C-9EA6-DF929625EA0E}">
        <p15:presenceInfo xmlns:p15="http://schemas.microsoft.com/office/powerpoint/2012/main" userId="Kyle" providerId="None"/>
      </p:ext>
    </p:extLst>
  </p:cmAuthor>
  <p:cmAuthor id="3" name="Roussel-Methena,Monica (HHSC)" initials="MRM" lastIdx="30" clrIdx="2">
    <p:extLst>
      <p:ext uri="{19B8F6BF-5375-455C-9EA6-DF929625EA0E}">
        <p15:presenceInfo xmlns:p15="http://schemas.microsoft.com/office/powerpoint/2012/main" userId="Roussel-Methena,Monica (HHSC)" providerId="None"/>
      </p:ext>
    </p:extLst>
  </p:cmAuthor>
  <p:cmAuthor id="4" name="Hollister,Sarah (HHSC)" initials="H(" lastIdx="13" clrIdx="3">
    <p:extLst>
      <p:ext uri="{19B8F6BF-5375-455C-9EA6-DF929625EA0E}">
        <p15:presenceInfo xmlns:p15="http://schemas.microsoft.com/office/powerpoint/2012/main" userId="S-1-5-21-1821564941-1661017496-2929605198-285873" providerId="AD"/>
      </p:ext>
    </p:extLst>
  </p:cmAuthor>
  <p:cmAuthor id="5" name="Kyle Kilchrist" initials="KK" lastIdx="20" clrIdx="4">
    <p:extLst>
      <p:ext uri="{19B8F6BF-5375-455C-9EA6-DF929625EA0E}">
        <p15:presenceInfo xmlns:p15="http://schemas.microsoft.com/office/powerpoint/2012/main" userId="Kyle Kilchrist" providerId="None"/>
      </p:ext>
    </p:extLst>
  </p:cmAuthor>
  <p:cmAuthor id="6" name="Nawab,Mohib (HHSC)" initials="N(" lastIdx="25" clrIdx="5">
    <p:extLst>
      <p:ext uri="{19B8F6BF-5375-455C-9EA6-DF929625EA0E}">
        <p15:presenceInfo xmlns:p15="http://schemas.microsoft.com/office/powerpoint/2012/main" userId="S-1-5-21-1821564941-1661017496-2929605198-314692" providerId="AD"/>
      </p:ext>
    </p:extLst>
  </p:cmAuthor>
  <p:cmAuthor id="7" name="Kilchrist,Kyle (HHSC)" initials="K(" lastIdx="14" clrIdx="6">
    <p:extLst>
      <p:ext uri="{19B8F6BF-5375-455C-9EA6-DF929625EA0E}">
        <p15:presenceInfo xmlns:p15="http://schemas.microsoft.com/office/powerpoint/2012/main" userId="Kilchrist,Kyle (HHSC)" providerId="None"/>
      </p:ext>
    </p:extLst>
  </p:cmAuthor>
  <p:cmAuthor id="8" name="Kilchrist,Kyle (HHSC)" initials="K( [2]" lastIdx="2" clrIdx="7">
    <p:extLst>
      <p:ext uri="{19B8F6BF-5375-455C-9EA6-DF929625EA0E}">
        <p15:presenceInfo xmlns:p15="http://schemas.microsoft.com/office/powerpoint/2012/main" userId="S::Kyle.Kilchrist@hhs.texas.gov::3ca7a0db-9737-473e-b271-833135fbf932" providerId="AD"/>
      </p:ext>
    </p:extLst>
  </p:cmAuthor>
  <p:cmAuthor id="9" name="Mock,Karsten (HHSC)" initials="M(" lastIdx="102" clrIdx="8">
    <p:extLst>
      <p:ext uri="{19B8F6BF-5375-455C-9EA6-DF929625EA0E}">
        <p15:presenceInfo xmlns:p15="http://schemas.microsoft.com/office/powerpoint/2012/main" userId="S::Karsten.Mock@hhs.texas.gov::b17bc890-62ac-4812-8428-cf990c0beaf1" providerId="AD"/>
      </p:ext>
    </p:extLst>
  </p:cmAuthor>
  <p:cmAuthor id="10" name="Gutierrez,Lindsey (HHSC)" initials="G(" lastIdx="17" clrIdx="9">
    <p:extLst>
      <p:ext uri="{19B8F6BF-5375-455C-9EA6-DF929625EA0E}">
        <p15:presenceInfo xmlns:p15="http://schemas.microsoft.com/office/powerpoint/2012/main" userId="S::Lindsey.Gutierrez@hhs.texas.gov::8b094ea8-5100-43ac-ad5a-994c329e46ef" providerId="AD"/>
      </p:ext>
    </p:extLst>
  </p:cmAuthor>
  <p:cmAuthor id="11" name="Mulla,Nabeel (HHSC)" initials="M(" lastIdx="7" clrIdx="10">
    <p:extLst>
      <p:ext uri="{19B8F6BF-5375-455C-9EA6-DF929625EA0E}">
        <p15:presenceInfo xmlns:p15="http://schemas.microsoft.com/office/powerpoint/2012/main" userId="S::Nabeel.Mulla01@hhs.texas.gov::75dc0792-eb93-4cda-beba-0e2d255f8430" providerId="AD"/>
      </p:ext>
    </p:extLst>
  </p:cmAuthor>
  <p:cmAuthor id="12" name="Kaminsky,Kathryn (HHSC)" initials="K(" lastIdx="8" clrIdx="11">
    <p:extLst>
      <p:ext uri="{19B8F6BF-5375-455C-9EA6-DF929625EA0E}">
        <p15:presenceInfo xmlns:p15="http://schemas.microsoft.com/office/powerpoint/2012/main" userId="S::Kathryn.Kaminsky@hhs.texas.gov::f0daf26c-00b1-42d5-867b-ef032c7986a8" providerId="AD"/>
      </p:ext>
    </p:extLst>
  </p:cmAuthor>
  <p:cmAuthor id="13" name="Hollister,Sarah (HHSC)" initials="H( [2]" lastIdx="12" clrIdx="12">
    <p:extLst>
      <p:ext uri="{19B8F6BF-5375-455C-9EA6-DF929625EA0E}">
        <p15:presenceInfo xmlns:p15="http://schemas.microsoft.com/office/powerpoint/2012/main" userId="S::Sarah.Hollister@hhs.texas.gov::2ab379a4-19a9-418b-9a4c-caa6f895963f" providerId="AD"/>
      </p:ext>
    </p:extLst>
  </p:cmAuthor>
  <p:cmAuthor id="14" name="Jones,Dae L (HHSC)" initials="JL(" lastIdx="14" clrIdx="13">
    <p:extLst>
      <p:ext uri="{19B8F6BF-5375-455C-9EA6-DF929625EA0E}">
        <p15:presenceInfo xmlns:p15="http://schemas.microsoft.com/office/powerpoint/2012/main" userId="S::Dae.Jones@hhs.texas.gov::e28a60e3-cd80-4a42-ab6a-b796713984e1" providerId="AD"/>
      </p:ext>
    </p:extLst>
  </p:cmAuthor>
  <p:cmAuthor id="15" name="Ashley" initials="A" lastIdx="11" clrIdx="14">
    <p:extLst>
      <p:ext uri="{19B8F6BF-5375-455C-9EA6-DF929625EA0E}">
        <p15:presenceInfo xmlns:p15="http://schemas.microsoft.com/office/powerpoint/2012/main" userId="S::Ashley.Kannegieser01@hhs.texas.gov::ed84573a-15ff-4850-a785-5bab204f8c7b" providerId="AD"/>
      </p:ext>
    </p:extLst>
  </p:cmAuthor>
  <p:cmAuthor id="16" name="Kilchrist,Leah (HHSC)" initials="K(" lastIdx="5" clrIdx="15">
    <p:extLst>
      <p:ext uri="{19B8F6BF-5375-455C-9EA6-DF929625EA0E}">
        <p15:presenceInfo xmlns:p15="http://schemas.microsoft.com/office/powerpoint/2012/main" userId="S::Leah.Kilchrist@hhs.texas.gov::fcb6bbc0-dc96-48ff-8504-ec6608b607aa" providerId="AD"/>
      </p:ext>
    </p:extLst>
  </p:cmAuthor>
  <p:cmAuthor id="17" name="Nawab,Mohib (HHSC)" initials="N( [2]" lastIdx="1" clrIdx="16">
    <p:extLst>
      <p:ext uri="{19B8F6BF-5375-455C-9EA6-DF929625EA0E}">
        <p15:presenceInfo xmlns:p15="http://schemas.microsoft.com/office/powerpoint/2012/main" userId="S::Mohib.Nawab@hhs.texas.gov::a9936499-1d65-45ae-a9f5-5c6daa3fcfa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82018" autoAdjust="0"/>
  </p:normalViewPr>
  <p:slideViewPr>
    <p:cSldViewPr>
      <p:cViewPr>
        <p:scale>
          <a:sx n="50" d="100"/>
          <a:sy n="50" d="100"/>
        </p:scale>
        <p:origin x="1076" y="4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460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dana,Bailey (HHSC)" userId="4f36f865-a990-461a-8b67-cefcbda5daa6" providerId="ADAL" clId="{116ECB30-86CF-4D7E-885C-FCA34B66E1B8}"/>
    <pc:docChg chg="modSld">
      <pc:chgData name="Saldana,Bailey (HHSC)" userId="4f36f865-a990-461a-8b67-cefcbda5daa6" providerId="ADAL" clId="{116ECB30-86CF-4D7E-885C-FCA34B66E1B8}" dt="2024-08-12T13:49:00.388" v="54" actId="20577"/>
      <pc:docMkLst>
        <pc:docMk/>
      </pc:docMkLst>
      <pc:sldChg chg="delCm modNotesTx">
        <pc:chgData name="Saldana,Bailey (HHSC)" userId="4f36f865-a990-461a-8b67-cefcbda5daa6" providerId="ADAL" clId="{116ECB30-86CF-4D7E-885C-FCA34B66E1B8}" dt="2024-08-12T13:43:50.839" v="1" actId="20577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56"/>
                <pc2:cmMk id="{673DA969-BF10-439F-8E89-FBE264E83FF5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56"/>
                <pc2:cmMk id="{1BFB5FD8-6C08-44D8-9248-BA312C5C9E94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58"/>
                <pc2:cmMk id="{2AB54C4A-B616-4FA6-A9E2-AFBA4E76F90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58"/>
                <pc2:cmMk id="{C54195D4-3A3F-4B11-A555-EE6C0E42625D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0" sldId="2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59"/>
                <pc2:cmMk id="{9457864C-6B2F-4D1A-9569-30E31643D22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59"/>
                <pc2:cmMk id="{15A299A8-BD24-4835-838E-DA11C9695F1D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0" sldId="2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60"/>
                <pc2:cmMk id="{839C400C-932F-456D-8C6C-F9A58A4E78F3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60"/>
                <pc2:cmMk id="{F9770F10-A166-4724-AC80-BE17D01AB88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60"/>
                <pc2:cmMk id="{33183932-6A17-4168-A0BA-737FA9D8831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60"/>
                <pc2:cmMk id="{7FDF5D56-9512-4A3E-8E5B-C9A4FDB06BC9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0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61"/>
                <pc2:cmMk id="{E098CD72-C6A8-49DB-83E8-913D242E488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61"/>
                <pc2:cmMk id="{F648B386-C303-491F-B88B-4540AFF91703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61"/>
                <pc2:cmMk id="{C37A9F8C-122F-4D5B-8B03-08379F05C48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61"/>
                <pc2:cmMk id="{BE2CE5C8-0323-407C-B266-14247C5F4DF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261"/>
                <pc2:cmMk id="{5FB7CCEB-A6F4-497B-8E41-7924D1972ED9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6:52.022" v="34" actId="20577"/>
        <pc:sldMkLst>
          <pc:docMk/>
          <pc:sldMk cId="4074350960" sldId="28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74350960" sldId="284"/>
                <pc2:cmMk id="{BD859B4F-E324-4497-A459-3E793806808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74350960" sldId="284"/>
                <pc2:cmMk id="{50FEF5AA-AEA3-470F-9C02-52267176CE2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74350960" sldId="284"/>
                <pc2:cmMk id="{F72C3AC7-6AAF-4282-91B2-4A1F7B5A4C2F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6:46.583" v="33" actId="20577"/>
        <pc:sldMkLst>
          <pc:docMk/>
          <pc:sldMk cId="2022400326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22400326" sldId="285"/>
                <pc2:cmMk id="{BA42B4CB-55DB-4059-87C8-9B6E44D70F18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8:16.926" v="44" actId="20577"/>
        <pc:sldMkLst>
          <pc:docMk/>
          <pc:sldMk cId="0" sldId="3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4"/>
                <pc2:cmMk id="{26E12818-F8FD-42A6-AB5B-771D98DDD435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4"/>
                <pc2:cmMk id="{421D0F4B-56AE-4B35-BCEF-C1ADF6621B3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4"/>
                <pc2:cmMk id="{0FA8EB4D-17FF-44BE-A9FB-9DD37B434FC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4"/>
                <pc2:cmMk id="{CB0A7F8E-04F9-46A1-A69A-DD8D56E1761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4"/>
                <pc2:cmMk id="{6D97E6E5-3B73-4F2F-8F83-F920DA3540FC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8:21.339" v="45" actId="20577"/>
        <pc:sldMkLst>
          <pc:docMk/>
          <pc:sldMk cId="0" sldId="32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5"/>
                <pc2:cmMk id="{1909EF4E-EF3B-47B6-8FA3-398705B8A9A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5"/>
                <pc2:cmMk id="{79F87D71-979C-4A8F-B45C-B2D3D51A83F5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5"/>
                <pc2:cmMk id="{D3608876-CB06-4530-AC09-4DF5CD7B65C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5"/>
                <pc2:cmMk id="{72443883-9885-45C9-B271-2FAC0BD11BC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5"/>
                <pc2:cmMk id="{4B4DCEBA-06CC-4A15-BEDD-E7563854D07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5"/>
                <pc2:cmMk id="{1322A3BF-2FE3-4A7E-A0D6-0E382856F11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5"/>
                <pc2:cmMk id="{B8ACF6C0-349B-4C11-8E3E-B674B2E373C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5"/>
                <pc2:cmMk id="{01DC00F0-21AD-4A9E-88C3-3D31754080FA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8:30.165" v="47" actId="20577"/>
        <pc:sldMkLst>
          <pc:docMk/>
          <pc:sldMk cId="0" sldId="32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6"/>
                <pc2:cmMk id="{98CA1E78-AFCE-49F1-B9FC-FC496F40F08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6"/>
                <pc2:cmMk id="{737A5C79-A7A5-49B6-A3CE-49F74608226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6"/>
                <pc2:cmMk id="{E055A18B-D9A9-43BB-97DB-F5D6A1066E81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6"/>
                <pc2:cmMk id="{C1D23796-80E8-4279-A798-BB0D230EEF00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0" sldId="32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7"/>
                <pc2:cmMk id="{4DDCCE0E-2C96-487C-BC07-D89EED048D5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7"/>
                <pc2:cmMk id="{AC275980-D4B6-4D6C-95F5-35BAB13EC176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8:36.834" v="48" actId="20577"/>
        <pc:sldMkLst>
          <pc:docMk/>
          <pc:sldMk cId="0" sldId="32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9"/>
                <pc2:cmMk id="{7DFB98A7-24EF-4F17-9A1C-4FD48478CFD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29"/>
                <pc2:cmMk id="{18AD60C6-75C3-41A0-B268-19FA0389A192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8:40.858" v="49" actId="20577"/>
        <pc:sldMkLst>
          <pc:docMk/>
          <pc:sldMk cId="0" sldId="33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0"/>
                <pc2:cmMk id="{25664D03-79C9-4845-BC74-F0C462D268F5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0"/>
                <pc2:cmMk id="{A9D1EB96-F8FD-4188-8695-61DEDC75110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0"/>
                <pc2:cmMk id="{62E318D7-B2C3-4E25-A82D-9073B0FE9714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8:45.476" v="50" actId="20577"/>
        <pc:sldMkLst>
          <pc:docMk/>
          <pc:sldMk cId="0" sldId="3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1"/>
                <pc2:cmMk id="{4AA1900C-3DEF-47FA-B16A-0BC052D3E16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1"/>
                <pc2:cmMk id="{78377120-E4BC-4FBE-A2F9-37E6D49BDE4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1"/>
                <pc2:cmMk id="{CE7CC8B1-9729-4B87-BE34-8D2FCCE85361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5:07.303" v="17" actId="20577"/>
        <pc:sldMkLst>
          <pc:docMk/>
          <pc:sldMk cId="0" sldId="33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4"/>
                <pc2:cmMk id="{73C43D27-FE8C-4280-A853-971B242B3EEC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4"/>
                <pc2:cmMk id="{EF5D8027-1DB0-4F6D-9502-369BBD1F52C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4"/>
                <pc2:cmMk id="{A8A19437-3057-4FD5-A350-59A7D32E9A8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34"/>
                <pc2:cmMk id="{1A744488-229D-403E-8884-CAF081359DDA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8:50.217" v="52" actId="20577"/>
        <pc:sldMkLst>
          <pc:docMk/>
          <pc:sldMk cId="0" sldId="34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42"/>
                <pc2:cmMk id="{E04EE4FF-F5FE-4D20-A7D1-721B4D6447DD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9:00.388" v="54" actId="20577"/>
        <pc:sldMkLst>
          <pc:docMk/>
          <pc:sldMk cId="0" sldId="34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343"/>
                <pc2:cmMk id="{86B8C909-CE6C-4DCD-87DA-F99C97D84E61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4:50.169" v="13" actId="20577"/>
        <pc:sldMkLst>
          <pc:docMk/>
          <pc:sldMk cId="895499565" sldId="34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95499565" sldId="348"/>
                <pc2:cmMk id="{7C429238-A18F-472B-B6A6-0871E733D7D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95499565" sldId="348"/>
                <pc2:cmMk id="{F2731D60-BFF2-48A9-BAFA-B527257C135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95499565" sldId="348"/>
                <pc2:cmMk id="{CA924375-D4E5-413E-B867-0D9C4578F90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95499565" sldId="348"/>
                <pc2:cmMk id="{8EEE5BB4-2974-4679-89C2-7B52991AE16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95499565" sldId="348"/>
                <pc2:cmMk id="{58C677B5-6D39-42DA-9BC3-E54DFA803B0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95499565" sldId="348"/>
                <pc2:cmMk id="{9DC097D2-30E0-4E75-93AE-89EDAA769D0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95499565" sldId="348"/>
                <pc2:cmMk id="{437CC5D5-F987-4F1D-8187-6F8BD293842B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4:58.666" v="15" actId="20577"/>
        <pc:sldMkLst>
          <pc:docMk/>
          <pc:sldMk cId="2537456481" sldId="34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537456481" sldId="349"/>
                <pc2:cmMk id="{8AA04D54-3BDE-4BE2-A090-84A71B1E7C5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537456481" sldId="349"/>
                <pc2:cmMk id="{AA20AE67-386C-4758-BD51-9E3175333B5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537456481" sldId="349"/>
                <pc2:cmMk id="{C2823ECE-94B5-48D1-ADBD-88492AC49702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4:21.085" v="7" actId="20577"/>
        <pc:sldMkLst>
          <pc:docMk/>
          <pc:sldMk cId="560489074" sldId="35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560489074" sldId="352"/>
                <pc2:cmMk id="{2B09CB33-872A-47CD-8307-878AC8397E2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560489074" sldId="352"/>
                <pc2:cmMk id="{6AC3ED7A-B977-43AF-9443-C20FAD2333B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560489074" sldId="352"/>
                <pc2:cmMk id="{BC3F857F-7A3A-432E-A3B6-F3E06963F89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560489074" sldId="352"/>
                <pc2:cmMk id="{9F60F7CD-006F-4D88-B112-70AB6C1A9A03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560489074" sldId="352"/>
                <pc2:cmMk id="{EE23B2EA-120E-4EFB-BAD3-41F2E37566AB}"/>
              </pc2:cmMkLst>
            </pc226:cmChg>
          </p:ext>
        </pc:extLst>
      </pc:sldChg>
      <pc:sldChg chg="modNotesTx">
        <pc:chgData name="Saldana,Bailey (HHSC)" userId="4f36f865-a990-461a-8b67-cefcbda5daa6" providerId="ADAL" clId="{116ECB30-86CF-4D7E-885C-FCA34B66E1B8}" dt="2024-08-12T13:46:41.514" v="32" actId="20577"/>
        <pc:sldMkLst>
          <pc:docMk/>
          <pc:sldMk cId="158640217" sldId="354"/>
        </pc:sldMkLst>
      </pc:sldChg>
      <pc:sldChg chg="delCm modNotesTx">
        <pc:chgData name="Saldana,Bailey (HHSC)" userId="4f36f865-a990-461a-8b67-cefcbda5daa6" providerId="ADAL" clId="{116ECB30-86CF-4D7E-885C-FCA34B66E1B8}" dt="2024-08-12T13:44:25.970" v="8" actId="20577"/>
        <pc:sldMkLst>
          <pc:docMk/>
          <pc:sldMk cId="3931669067" sldId="3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931669067" sldId="356"/>
                <pc2:cmMk id="{EA900015-2B3C-4033-B354-9D8D2FC131D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931669067" sldId="356"/>
                <pc2:cmMk id="{FF74A918-A22B-449E-9811-3FE12995A69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931669067" sldId="356"/>
                <pc2:cmMk id="{74BA48C5-89CC-4CCE-9015-EA0B7E0B87B2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6:57.093" v="35" actId="20577"/>
        <pc:sldMkLst>
          <pc:docMk/>
          <pc:sldMk cId="658825978" sldId="3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375BE815-6DCF-4DDB-A4F5-448BE065121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5D3B132F-F6FF-428A-AA8A-D774F1B530E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DF8E5256-AC47-4882-B3A4-165FAE17EF7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B68C5957-076E-499C-BDF3-4B706845FCB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898FCC81-FEBD-4817-B5A1-91D13450DFC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28A90394-BEBF-4ADD-B903-9FD7B046AAD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8433DCC6-040C-4408-819C-5ADDB2CB91D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E12891DD-AD07-4591-BD41-942CD045461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99079BE3-6C5D-4C0C-B9E0-742B8048646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58825978" sldId="358"/>
                <pc2:cmMk id="{BFC70DE4-438B-4C02-A788-D97068919654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4:30.132" v="9" actId="20577"/>
        <pc:sldMkLst>
          <pc:docMk/>
          <pc:sldMk cId="3494435033" sldId="3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494435033" sldId="359"/>
                <pc2:cmMk id="{21DD671A-4AB4-4053-AB4C-9C47F2A0B42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494435033" sldId="359"/>
                <pc2:cmMk id="{1035302A-32B3-4F19-AD3F-4AAAC08DB44C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494435033" sldId="359"/>
                <pc2:cmMk id="{F2044639-9425-409B-89E6-AEF41E7E903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494435033" sldId="359"/>
                <pc2:cmMk id="{222AC362-0579-489F-98B0-D96C806CF4F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494435033" sldId="359"/>
                <pc2:cmMk id="{4D6A1A87-D76A-4A2B-9982-F376315DD08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494435033" sldId="359"/>
                <pc2:cmMk id="{AA7A019C-A52E-498C-A5B0-CDED16B9E4B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494435033" sldId="359"/>
                <pc2:cmMk id="{10F6A3B7-E438-44D5-8299-C81F9EEF1FB5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494435033" sldId="359"/>
                <pc2:cmMk id="{EDE932F5-B647-4CCC-8A66-F5AB5C6048A2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3864451103" sldId="3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864451103" sldId="364"/>
                <pc2:cmMk id="{E3FCF0F0-D9CA-4AC4-AD41-5E16A4A48AA2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4:45.586" v="12" actId="20577"/>
        <pc:sldMkLst>
          <pc:docMk/>
          <pc:sldMk cId="3737117394" sldId="3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737117394" sldId="365"/>
                <pc2:cmMk id="{B2084D2D-B950-4E0B-B44E-CEDC35C460B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737117394" sldId="365"/>
                <pc2:cmMk id="{315EA45B-B04B-4E03-AC28-BA2170912DD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737117394" sldId="365"/>
                <pc2:cmMk id="{88F81075-564F-4117-8C23-6F13E08517EC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5:02.512" v="16" actId="20577"/>
        <pc:sldMkLst>
          <pc:docMk/>
          <pc:sldMk cId="1427843645" sldId="3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27843645" sldId="366"/>
                <pc2:cmMk id="{EB82195F-0080-4C3B-B34F-05B07AA81671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27843645" sldId="366"/>
                <pc2:cmMk id="{067BC388-8DD8-496C-B44D-6E0D9B649FE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27843645" sldId="366"/>
                <pc2:cmMk id="{092862AC-D2EB-4B20-9CB0-502345CEA96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27843645" sldId="366"/>
                <pc2:cmMk id="{6B870ACA-AE3C-4B66-9E5D-DBF344084E2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27843645" sldId="366"/>
                <pc2:cmMk id="{A1B7D0CE-C683-4396-8E79-6E20C8A0A86C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8:09.623" v="43" actId="20577"/>
        <pc:sldMkLst>
          <pc:docMk/>
          <pc:sldMk cId="1315603824" sldId="37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315603824" sldId="372"/>
                <pc2:cmMk id="{C5FDDA35-2232-4BCF-9F4F-87AF3C404A72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4:54.518" v="14" actId="20577"/>
        <pc:sldMkLst>
          <pc:docMk/>
          <pc:sldMk cId="931141734" sldId="3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931141734" sldId="376"/>
                <pc2:cmMk id="{12B0344D-863F-43A0-BA1E-AAE860AD086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931141734" sldId="376"/>
                <pc2:cmMk id="{5281FE84-9C6F-4507-96E4-71F850FD24C6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7:28.162" v="36" actId="20577"/>
        <pc:sldMkLst>
          <pc:docMk/>
          <pc:sldMk cId="2155459980" sldId="40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55459980" sldId="404"/>
                <pc2:cmMk id="{32B65802-4287-4083-890D-C63FD399517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55459980" sldId="404"/>
                <pc2:cmMk id="{018E5888-5C6D-4DD9-A8C5-F1902DE39CC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55459980" sldId="404"/>
                <pc2:cmMk id="{FD698BFB-FE4A-43DD-B3BD-68B4E0FB3CBD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7:31.960" v="37" actId="20577"/>
        <pc:sldMkLst>
          <pc:docMk/>
          <pc:sldMk cId="710601412" sldId="40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10601412" sldId="407"/>
                <pc2:cmMk id="{ABD08F48-CCA6-4BC8-89F1-ED2F0027CCA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10601412" sldId="407"/>
                <pc2:cmMk id="{F13BD880-886D-4A38-BDEB-AE80DB4806D2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4:42.291" v="11" actId="20577"/>
        <pc:sldMkLst>
          <pc:docMk/>
          <pc:sldMk cId="191028733" sldId="41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91028733" sldId="419"/>
                <pc2:cmMk id="{D1AD7539-9CD6-4FF1-B329-85D53435EF3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91028733" sldId="419"/>
                <pc2:cmMk id="{6B4BFC6E-971B-4BDE-8D17-2FE3C59FB68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91028733" sldId="419"/>
                <pc2:cmMk id="{F050467C-40B2-4FE7-978E-D1B4ACEF3CA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91028733" sldId="419"/>
                <pc2:cmMk id="{591473BF-79FE-4064-8764-C04E5F286F2A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5:59.188" v="24" actId="20577"/>
        <pc:sldMkLst>
          <pc:docMk/>
          <pc:sldMk cId="70396597" sldId="4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0396597" sldId="422"/>
                <pc2:cmMk id="{19ADC7E5-8CDF-41BC-AA72-679076BB492C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7:53.343" v="39" actId="20577"/>
        <pc:sldMkLst>
          <pc:docMk/>
          <pc:sldMk cId="2158280950" sldId="42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58280950" sldId="425"/>
                <pc2:cmMk id="{63A76C61-CC16-4CC2-899C-65928D28E0EF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322332895" sldId="42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322332895" sldId="428"/>
                <pc2:cmMk id="{194A8BA5-7262-49BE-BB32-12555F0BE69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322332895" sldId="428"/>
                <pc2:cmMk id="{B7D4F0EA-9A3A-4931-8EBA-556B590E0E9A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4:10.186" v="5" actId="20577"/>
        <pc:sldMkLst>
          <pc:docMk/>
          <pc:sldMk cId="1134840263" sldId="42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134840263" sldId="429"/>
                <pc2:cmMk id="{2F198363-E9F7-4F01-BEEF-DCACE55D615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134840263" sldId="429"/>
                <pc2:cmMk id="{8A23A2A3-D7AC-4F64-B0F7-0BD412F7423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134840263" sldId="429"/>
                <pc2:cmMk id="{D23AB2EF-9FDB-48D8-B1DE-F770B017D3A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134840263" sldId="429"/>
                <pc2:cmMk id="{31C69EF3-527D-47D4-A836-B590DF7D9CE8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53886219" sldId="43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53886219" sldId="430"/>
                <pc2:cmMk id="{0641C5C9-4450-4F9A-B002-89F20CB6110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53886219" sldId="430"/>
                <pc2:cmMk id="{D7D544CF-8C42-499E-863D-771C7B4189D9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5:35.642" v="19" actId="20577"/>
        <pc:sldMkLst>
          <pc:docMk/>
          <pc:sldMk cId="1648008770" sldId="4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648008770" sldId="431"/>
                <pc2:cmMk id="{90CABD05-2D3E-4C7B-A39B-913914B6624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648008770" sldId="431"/>
                <pc2:cmMk id="{21D6AC41-FC43-4E95-9B8F-29C4670137E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648008770" sldId="431"/>
                <pc2:cmMk id="{D3C26CD6-7A3F-4F96-BDDE-F9A5A7065362}"/>
              </pc2:cmMkLst>
            </pc226:cmChg>
          </p:ext>
        </pc:extLst>
      </pc:sldChg>
      <pc:sldChg chg="modNotesTx">
        <pc:chgData name="Saldana,Bailey (HHSC)" userId="4f36f865-a990-461a-8b67-cefcbda5daa6" providerId="ADAL" clId="{116ECB30-86CF-4D7E-885C-FCA34B66E1B8}" dt="2024-08-12T13:46:03.392" v="25" actId="20577"/>
        <pc:sldMkLst>
          <pc:docMk/>
          <pc:sldMk cId="3198065757" sldId="432"/>
        </pc:sldMkLst>
      </pc:sldChg>
      <pc:sldChg chg="delCm modNotesTx">
        <pc:chgData name="Saldana,Bailey (HHSC)" userId="4f36f865-a990-461a-8b67-cefcbda5daa6" providerId="ADAL" clId="{116ECB30-86CF-4D7E-885C-FCA34B66E1B8}" dt="2024-08-12T13:46:21.910" v="28" actId="20577"/>
        <pc:sldMkLst>
          <pc:docMk/>
          <pc:sldMk cId="1240143323" sldId="4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240143323" sldId="435"/>
                <pc2:cmMk id="{4D18CD9F-E894-4956-B3FC-B1EDBCF57C0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240143323" sldId="435"/>
                <pc2:cmMk id="{2F0D5FA5-E5BB-44B3-A2FC-510065B99885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5:41.858" v="20" actId="20577"/>
        <pc:sldMkLst>
          <pc:docMk/>
          <pc:sldMk cId="306609030" sldId="43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06609030" sldId="436"/>
                <pc2:cmMk id="{0693E954-2DA3-4DFD-B5C0-611007AA183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06609030" sldId="436"/>
                <pc2:cmMk id="{CCBFEDB6-0C18-4CA3-BD0D-9CBAFE3575D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06609030" sldId="436"/>
                <pc2:cmMk id="{433CFBBF-3F59-407D-B8F5-EEF8A8A974A1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06609030" sldId="436"/>
                <pc2:cmMk id="{837DE4E9-D823-451F-8222-965D7B42EC24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5:50.097" v="22" actId="20577"/>
        <pc:sldMkLst>
          <pc:docMk/>
          <pc:sldMk cId="1140151706" sldId="4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140151706" sldId="440"/>
                <pc2:cmMk id="{2972E5E8-B924-4522-8AC8-4373E39D2118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5:55.073" v="23" actId="20577"/>
        <pc:sldMkLst>
          <pc:docMk/>
          <pc:sldMk cId="3264332932" sldId="44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264332932" sldId="442"/>
                <pc2:cmMk id="{51F3166B-CF8C-4275-BCBE-6EE9FF5A82BC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6:13.162" v="26" actId="20577"/>
        <pc:sldMkLst>
          <pc:docMk/>
          <pc:sldMk cId="330881769" sldId="44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0881769" sldId="443"/>
                <pc2:cmMk id="{7D599A48-FEED-4D42-B229-A4AABD5C501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0881769" sldId="443"/>
                <pc2:cmMk id="{1E165FB8-97E3-4537-A7E5-9BE5B5BD3D7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0881769" sldId="443"/>
                <pc2:cmMk id="{D2B424D9-D9E0-4652-8038-1E66D90CE59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0881769" sldId="443"/>
                <pc2:cmMk id="{ABD6FAE6-F00C-4DF6-9DC6-6B91BC352CAD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6:17.939" v="27" actId="20577"/>
        <pc:sldMkLst>
          <pc:docMk/>
          <pc:sldMk cId="947041931" sldId="44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947041931" sldId="444"/>
                <pc2:cmMk id="{DF462225-A622-407E-827D-039401888AAC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947041931" sldId="444"/>
                <pc2:cmMk id="{C52DE6CA-2E56-4A54-AAFF-76BADB04A18C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6:27.513" v="30" actId="20577"/>
        <pc:sldMkLst>
          <pc:docMk/>
          <pc:sldMk cId="1064556267" sldId="44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064556267" sldId="445"/>
                <pc2:cmMk id="{41894A05-36D8-4F24-8779-8C41963DAEA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064556267" sldId="445"/>
                <pc2:cmMk id="{308D0E0B-674B-4444-AD97-85850BC4D12C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064556267" sldId="445"/>
                <pc2:cmMk id="{2EE3B565-1DA5-40CF-A0AA-1CD2CEE6F5E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064556267" sldId="445"/>
                <pc2:cmMk id="{AD7F1C69-EC0C-4B03-8A75-E35CC50BA712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6:33.925" v="31" actId="20577"/>
        <pc:sldMkLst>
          <pc:docMk/>
          <pc:sldMk cId="3629206048" sldId="44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629206048" sldId="446"/>
                <pc2:cmMk id="{42CF270B-5947-4A4A-BE89-F5A8B92372C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629206048" sldId="446"/>
                <pc2:cmMk id="{8BDFA788-14E0-4DE9-BA04-1F6149E9527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629206048" sldId="446"/>
                <pc2:cmMk id="{6055C4E6-B153-4D20-B481-DB3AA904E4AC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3:59.585" v="2" actId="20577"/>
        <pc:sldMkLst>
          <pc:docMk/>
          <pc:sldMk cId="1373023785" sldId="44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373023785" sldId="448"/>
                <pc2:cmMk id="{8492C52B-C409-4DBC-BB37-17F74078E2A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373023785" sldId="448"/>
                <pc2:cmMk id="{A1FA6478-55A8-4F3A-AFAB-FB819F655DD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373023785" sldId="448"/>
                <pc2:cmMk id="{CF2358F1-6BAF-4528-8EE1-B55E6E886DC6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065812132" sldId="44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65812132" sldId="449"/>
                <pc2:cmMk id="{C43BA41B-93F7-468A-9975-394AE5CC230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65812132" sldId="449"/>
                <pc2:cmMk id="{24312B82-2429-4644-B0F4-EB0EC3B2E8C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65812132" sldId="449"/>
                <pc2:cmMk id="{C0D36EAB-337D-42F9-AC3A-5589CCBFD8F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65812132" sldId="449"/>
                <pc2:cmMk id="{84576AE7-312A-40B9-8BB8-955F106F169A}"/>
              </pc2:cmMkLst>
            </pc226:cmChg>
          </p:ext>
        </pc:extLst>
      </pc:sldChg>
      <pc:sldChg chg="modNotesTx">
        <pc:chgData name="Saldana,Bailey (HHSC)" userId="4f36f865-a990-461a-8b67-cefcbda5daa6" providerId="ADAL" clId="{116ECB30-86CF-4D7E-885C-FCA34B66E1B8}" dt="2024-08-12T13:47:58.035" v="40" actId="20577"/>
        <pc:sldMkLst>
          <pc:docMk/>
          <pc:sldMk cId="521960802" sldId="450"/>
        </pc:sldMkLst>
      </pc:sldChg>
      <pc:sldChg chg="delCm modNotesTx">
        <pc:chgData name="Saldana,Bailey (HHSC)" userId="4f36f865-a990-461a-8b67-cefcbda5daa6" providerId="ADAL" clId="{116ECB30-86CF-4D7E-885C-FCA34B66E1B8}" dt="2024-08-12T13:44:14.992" v="6" actId="20577"/>
        <pc:sldMkLst>
          <pc:docMk/>
          <pc:sldMk cId="1432260867" sldId="45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32260867" sldId="451"/>
                <pc2:cmMk id="{FAC6851E-02CD-423A-856F-A7E32B7F184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32260867" sldId="451"/>
                <pc2:cmMk id="{D8A9473D-4925-4515-ACD2-F75F36864A6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32260867" sldId="451"/>
                <pc2:cmMk id="{570B5746-6467-490C-9D5E-6C34D85FCF7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32260867" sldId="451"/>
                <pc2:cmMk id="{8EDC136A-0D23-4614-A677-E30631A0F34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32260867" sldId="451"/>
                <pc2:cmMk id="{C0E97680-850E-4314-A542-B1F9EBA8521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32260867" sldId="451"/>
                <pc2:cmMk id="{81ADB5BE-420C-4B5A-B26F-1AE54D81B36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32260867" sldId="451"/>
                <pc2:cmMk id="{336BC3C0-B813-4A1B-8ECC-C5B3B3B4360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32260867" sldId="451"/>
                <pc2:cmMk id="{A251D1E1-630F-4B96-84BB-71C3263729FC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432260867" sldId="451"/>
                <pc2:cmMk id="{AA08CEF7-310E-4751-82D5-40E9D44FCC02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8:25.407" v="46" actId="20577"/>
        <pc:sldMkLst>
          <pc:docMk/>
          <pc:sldMk cId="4011500161" sldId="45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11500161" sldId="452"/>
                <pc2:cmMk id="{4161B709-C601-4CE1-913E-F1931BCF05A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11500161" sldId="452"/>
                <pc2:cmMk id="{0D24380F-EC68-4BB2-A6FC-356D9D37108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11500161" sldId="452"/>
                <pc2:cmMk id="{E919C492-A9C7-4EFE-8921-3410EA57C94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11500161" sldId="452"/>
                <pc2:cmMk id="{0D417B98-6DF7-40B9-BCFD-88228A8920D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11500161" sldId="452"/>
                <pc2:cmMk id="{84AB0DCC-4C12-4528-A065-6426D16DE195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11500161" sldId="452"/>
                <pc2:cmMk id="{B5CDD7D1-A4CF-48F1-A6CC-C0ECC05B46E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4011500161" sldId="452"/>
                <pc2:cmMk id="{04FBFDD8-61A2-4AC0-818E-D14F77F86CD3}"/>
              </pc2:cmMkLst>
            </pc226:cmChg>
          </p:ext>
        </pc:extLst>
      </pc:sldChg>
      <pc:sldChg chg="modNotesTx">
        <pc:chgData name="Saldana,Bailey (HHSC)" userId="4f36f865-a990-461a-8b67-cefcbda5daa6" providerId="ADAL" clId="{116ECB30-86CF-4D7E-885C-FCA34B66E1B8}" dt="2024-08-12T13:45:46.064" v="21" actId="20577"/>
        <pc:sldMkLst>
          <pc:docMk/>
          <pc:sldMk cId="3932498585" sldId="453"/>
        </pc:sldMk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0" sldId="4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456"/>
                <pc2:cmMk id="{CDF90E5E-BDB5-4F0F-8BA4-71A1F01A1BA3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456"/>
                <pc2:cmMk id="{632F2F7C-E1E8-416A-81D4-6E9F48D3276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456"/>
                <pc2:cmMk id="{E75E9690-1905-43C8-9043-FD8EB238C6B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456"/>
                <pc2:cmMk id="{176861BF-EB1D-4694-8139-1B271355E15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0" sldId="456"/>
                <pc2:cmMk id="{D0DF18DB-6292-401C-BDA5-72D62AB9B2D0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4:38.366" v="10" actId="20577"/>
        <pc:sldMkLst>
          <pc:docMk/>
          <pc:sldMk cId="2844240013" sldId="4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844240013" sldId="457"/>
                <pc2:cmMk id="{272A1058-C287-4F28-83B9-0746B2CBD853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844240013" sldId="457"/>
                <pc2:cmMk id="{381D186F-BBF9-4DFE-84B2-6028C21ECC2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844240013" sldId="457"/>
                <pc2:cmMk id="{12F1B7D7-4B62-431D-B5C9-3A41EF3F290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844240013" sldId="457"/>
                <pc2:cmMk id="{F21CE9DA-56BB-40C3-B88B-1659EF0262A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844240013" sldId="457"/>
                <pc2:cmMk id="{3A13EEDD-205B-443C-A293-AD7B03771DB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844240013" sldId="457"/>
                <pc2:cmMk id="{D5358EE7-84D0-4995-B0BF-91EEF12832D2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1101991530" sldId="4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101991530" sldId="458"/>
                <pc2:cmMk id="{C0C1ADC5-E509-494B-9E1C-2C0C8ECC6A93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225202095" sldId="4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225202095" sldId="459"/>
                <pc2:cmMk id="{7CAD772E-F7A7-4AF2-9863-5D2B7FB8E6E5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225202095" sldId="459"/>
                <pc2:cmMk id="{CCA4B135-7CA0-4A88-B995-402DC3B87FA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225202095" sldId="459"/>
                <pc2:cmMk id="{59060B44-2D9C-4D2A-BEA1-4D2F66CF737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225202095" sldId="459"/>
                <pc2:cmMk id="{1CEDF166-4F94-470A-BE11-59B4DAE2DF2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225202095" sldId="459"/>
                <pc2:cmMk id="{D0D14178-8D4C-4794-9D82-480ABF26895C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373609579" sldId="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73609579" sldId="460"/>
                <pc2:cmMk id="{79881156-573C-4D37-9E76-F77EBC6CE93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73609579" sldId="460"/>
                <pc2:cmMk id="{86AE0D81-1EE7-4CF8-986A-7AAB2129C3B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73609579" sldId="460"/>
                <pc2:cmMk id="{BF8A1C8D-1676-4A43-B03A-B7D820308A5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73609579" sldId="460"/>
                <pc2:cmMk id="{AD80FDD7-D461-4518-B188-E92C35FC4610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1568635498" sldId="4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568635498" sldId="465"/>
                <pc2:cmMk id="{50E23605-4820-4D0C-9193-0C465CBB8904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1633315404" sldId="4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633315404" sldId="467"/>
                <pc2:cmMk id="{EB9A5F4C-964A-4EFD-84D3-CDEEFA78694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633315404" sldId="467"/>
                <pc2:cmMk id="{8925DD73-CDB0-4307-A105-94A077EB14D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633315404" sldId="467"/>
                <pc2:cmMk id="{7030F88A-8C85-4237-9EE3-78E6F07F49A1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633315404" sldId="467"/>
                <pc2:cmMk id="{5B87B6BA-97B7-411B-90CD-3C8722C8DCD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633315404" sldId="467"/>
                <pc2:cmMk id="{34B04FE2-31F0-465E-BC39-6B87079DCF70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1934710669" sldId="4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934710669" sldId="468"/>
                <pc2:cmMk id="{3B54BB46-12FD-4ECE-8CD6-B2BBEB46B64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934710669" sldId="468"/>
                <pc2:cmMk id="{5D88E669-FF49-4C9F-BA33-2DBA9C55D73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934710669" sldId="468"/>
                <pc2:cmMk id="{11C618D6-C7D7-4BC1-A0EF-7BA501586C2E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178525226" sldId="4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78525226" sldId="470"/>
                <pc2:cmMk id="{EB541416-5D07-459F-801C-197B200FAC7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78525226" sldId="470"/>
                <pc2:cmMk id="{37532589-E376-4346-AB27-C1084373A8D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78525226" sldId="470"/>
                <pc2:cmMk id="{9C792AA1-F444-4697-AEA0-EDAF0E50803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78525226" sldId="470"/>
                <pc2:cmMk id="{6ED1B3B8-DA85-48AC-87D0-FDAF889002E5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728911056" sldId="47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28911056" sldId="472"/>
                <pc2:cmMk id="{4D3B7205-3616-4D35-BE7A-59E102F55BE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28911056" sldId="472"/>
                <pc2:cmMk id="{972C9B39-04BE-49BF-8633-2B2C51DC79F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28911056" sldId="472"/>
                <pc2:cmMk id="{0DEEEF46-C8D0-4DD2-8CBB-7065852D6F0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28911056" sldId="472"/>
                <pc2:cmMk id="{0852DB63-3309-41F7-86FF-EA0196363FD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28911056" sldId="472"/>
                <pc2:cmMk id="{F8B1AAA4-3C65-4629-B249-4145394B2A7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28911056" sldId="472"/>
                <pc2:cmMk id="{FEE9CDCD-8556-4CCE-A14E-E01A7BEC6F97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28911056" sldId="472"/>
                <pc2:cmMk id="{C6FE59D2-55D6-4DE3-9120-0FF7F69F02B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728911056" sldId="472"/>
                <pc2:cmMk id="{921D51E0-1164-40E3-8277-AAE370556A24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3079399847" sldId="47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079399847" sldId="473"/>
                <pc2:cmMk id="{769EE51F-7E46-491E-B037-545B8C0E9F1C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079399847" sldId="473"/>
                <pc2:cmMk id="{1BD99228-2189-4B9F-B5A7-8BE77DF4590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079399847" sldId="473"/>
                <pc2:cmMk id="{F2E537F0-7B71-4172-9E02-1856E7FA4706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856378183" sldId="4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56378183" sldId="474"/>
                <pc2:cmMk id="{CB6DF882-AA71-4F96-A866-940B98D17DD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56378183" sldId="474"/>
                <pc2:cmMk id="{8FF119C1-EEC4-45BB-B90F-BEBBF139DF1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856378183" sldId="474"/>
                <pc2:cmMk id="{329ACCCC-9847-4379-9473-B9ED5A14E12B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074298641" sldId="47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74298641" sldId="475"/>
                <pc2:cmMk id="{64C05919-5B43-4085-BE5C-1CD1281BD10F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74298641" sldId="475"/>
                <pc2:cmMk id="{2D9A0178-BF52-433C-A1A1-DCBEB227456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74298641" sldId="475"/>
                <pc2:cmMk id="{81BADDB1-E82A-45E2-995C-647B609E0B63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1049912490" sldId="47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049912490" sldId="477"/>
                <pc2:cmMk id="{3B70C72C-F645-4C7E-8625-BF676D55816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049912490" sldId="477"/>
                <pc2:cmMk id="{BE68044D-2C39-4757-A94E-C1AC4A7B92FD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049912490" sldId="477"/>
                <pc2:cmMk id="{C77A0E68-BEEA-4F59-B9CD-F1A6D3D35ECD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3358284847" sldId="47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58284847" sldId="478"/>
                <pc2:cmMk id="{A1FEA626-14A6-429A-A201-019B4B010E1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58284847" sldId="478"/>
                <pc2:cmMk id="{3EF26A34-0E93-43FF-B20D-12350F89282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58284847" sldId="478"/>
                <pc2:cmMk id="{55239840-0DE5-4847-800F-FCA33EB5228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58284847" sldId="478"/>
                <pc2:cmMk id="{7F6DEC5A-E40B-45E2-93C8-B663E80F3C6A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58284847" sldId="478"/>
                <pc2:cmMk id="{CCD8B8DC-D5EA-4416-9416-2929E16D887E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58284847" sldId="478"/>
                <pc2:cmMk id="{D09A62F2-57F1-48F2-AC39-E4711EF15BDF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004151492" sldId="4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04151492" sldId="479"/>
                <pc2:cmMk id="{4AB4FE3E-520D-41F0-9D91-619B89EFB664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04151492" sldId="479"/>
                <pc2:cmMk id="{27C2C146-6DD5-49CE-8179-3A7DC6378131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04151492" sldId="479"/>
                <pc2:cmMk id="{33B37178-8F4E-4D8D-BD4B-1DDD151C6AE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004151492" sldId="479"/>
                <pc2:cmMk id="{BA7129FB-B238-458D-8D85-359AED105EA7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622096371" sldId="48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622096371" sldId="480"/>
                <pc2:cmMk id="{3BB1AF3C-5D67-4C21-A8AC-2703B464F6D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622096371" sldId="480"/>
                <pc2:cmMk id="{5E0DF44F-A6D9-4806-A066-8EC5B6BE49C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622096371" sldId="480"/>
                <pc2:cmMk id="{C7164363-4ADF-42C8-8C99-D31B380CAF3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622096371" sldId="480"/>
                <pc2:cmMk id="{9142B9F9-40DB-45EE-9EEC-800116517C5D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952603194" sldId="48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952603194" sldId="481"/>
                <pc2:cmMk id="{243AE005-287A-4F26-84FF-B7C490CD56C1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952603194" sldId="481"/>
                <pc2:cmMk id="{B9B1C221-7D86-4D64-BF14-D2D23F325248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952603194" sldId="481"/>
                <pc2:cmMk id="{837A5B5E-8630-4C45-95EB-1EF8A5EA48D3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952603194" sldId="481"/>
                <pc2:cmMk id="{C7F18BA2-3B86-4873-911E-DA3260FEFE01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952603194" sldId="481"/>
                <pc2:cmMk id="{0B81BBA2-19B4-4B49-933B-55BB6B08363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952603194" sldId="481"/>
                <pc2:cmMk id="{EA2FF8A6-515C-43AF-8C56-B63F94EB9B9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952603194" sldId="481"/>
                <pc2:cmMk id="{B499ECAB-A8C5-4D0C-B050-D31CA894DF9F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3362068902" sldId="4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62068902" sldId="483"/>
                <pc2:cmMk id="{6C015BA6-F9F7-4108-A2D1-F64F523C944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3362068902" sldId="483"/>
                <pc2:cmMk id="{83C8C6C1-3F63-49E3-AFB2-04F06621E3DE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963384267" sldId="4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963384267" sldId="485"/>
                <pc2:cmMk id="{263B0318-ED90-4638-A56F-7F83CEC49C4C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963384267" sldId="485"/>
                <pc2:cmMk id="{2DACD819-585D-433A-B964-65BECD37960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963384267" sldId="485"/>
                <pc2:cmMk id="{93A8B46F-4096-4411-A2D5-77A6F870092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963384267" sldId="485"/>
                <pc2:cmMk id="{0A89F4BC-47E3-4EA8-9BE8-B9D060D8CDC2}"/>
              </pc2:cmMkLst>
            </pc226:cmChg>
          </p:ext>
        </pc:extLst>
      </pc:sldChg>
      <pc:sldChg chg="delCm modNotesTx">
        <pc:chgData name="Saldana,Bailey (HHSC)" userId="4f36f865-a990-461a-8b67-cefcbda5daa6" providerId="ADAL" clId="{116ECB30-86CF-4D7E-885C-FCA34B66E1B8}" dt="2024-08-12T13:47:42.122" v="38" actId="20577"/>
        <pc:sldMkLst>
          <pc:docMk/>
          <pc:sldMk cId="2623280503" sldId="48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623280503" sldId="488"/>
                <pc2:cmMk id="{90861105-82B1-49C1-944D-213DD6AA58EC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623280503" sldId="488"/>
                <pc2:cmMk id="{D5454016-FD36-4157-827F-3D1F7028D5BF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153113353" sldId="4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53113353" sldId="490"/>
                <pc2:cmMk id="{17E9FE35-64E8-40DD-BDB9-1CB87DDC1A2B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53113353" sldId="490"/>
                <pc2:cmMk id="{F34CC190-E58A-4371-A138-0F4F5FD60320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53113353" sldId="490"/>
                <pc2:cmMk id="{762B0A93-64B2-4564-8596-F8EE6FDCA7B2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53113353" sldId="490"/>
                <pc2:cmMk id="{7958B9A1-ED45-46C8-9DAB-EC44BCFA5145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153113353" sldId="490"/>
                <pc2:cmMk id="{D3227FF9-9ECF-4D1F-BF77-27BCECAB90AB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1388133906" sldId="49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388133906" sldId="491"/>
                <pc2:cmMk id="{A5E9400B-3B0F-4181-A525-F26CBE5A3409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388133906" sldId="491"/>
                <pc2:cmMk id="{83680E4F-DDF4-43A5-BA1A-52B41FF91316}"/>
              </pc2:cmMkLst>
            </pc226:cmChg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1388133906" sldId="491"/>
                <pc2:cmMk id="{003C33E3-D186-4338-BB51-751E6902D154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2966698882" sldId="49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2966698882" sldId="492"/>
                <pc2:cmMk id="{EBACE3E3-7E83-463C-9F73-8F1730D45130}"/>
              </pc2:cmMkLst>
            </pc226:cmChg>
          </p:ext>
        </pc:extLst>
      </pc:sldChg>
      <pc:sldChg chg="delCm">
        <pc:chgData name="Saldana,Bailey (HHSC)" userId="4f36f865-a990-461a-8b67-cefcbda5daa6" providerId="ADAL" clId="{116ECB30-86CF-4D7E-885C-FCA34B66E1B8}" dt="2024-08-12T13:41:59.313" v="0"/>
        <pc:sldMkLst>
          <pc:docMk/>
          <pc:sldMk cId="637278118" sldId="49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aldana,Bailey (HHSC)" userId="4f36f865-a990-461a-8b67-cefcbda5daa6" providerId="ADAL" clId="{116ECB30-86CF-4D7E-885C-FCA34B66E1B8}" dt="2024-08-12T13:41:59.313" v="0"/>
              <pc2:cmMkLst xmlns:pc2="http://schemas.microsoft.com/office/powerpoint/2019/9/main/command">
                <pc:docMk/>
                <pc:sldMk cId="637278118" sldId="493"/>
                <pc2:cmMk id="{C3AC635F-5937-4732-BD82-6FC16A7E98A2}"/>
              </pc2:cmMkLst>
            </pc226:cmChg>
          </p:ext>
        </pc:extLst>
      </pc:sldChg>
      <pc:sldChg chg="modNotesTx">
        <pc:chgData name="Saldana,Bailey (HHSC)" userId="4f36f865-a990-461a-8b67-cefcbda5daa6" providerId="ADAL" clId="{116ECB30-86CF-4D7E-885C-FCA34B66E1B8}" dt="2024-08-12T13:45:28.826" v="18" actId="20577"/>
        <pc:sldMkLst>
          <pc:docMk/>
          <pc:sldMk cId="1121083417" sldId="495"/>
        </pc:sldMkLst>
      </pc:sldChg>
      <pc:sldChg chg="modNotesTx">
        <pc:chgData name="Saldana,Bailey (HHSC)" userId="4f36f865-a990-461a-8b67-cefcbda5daa6" providerId="ADAL" clId="{116ECB30-86CF-4D7E-885C-FCA34B66E1B8}" dt="2024-08-12T13:48:55.569" v="53" actId="20577"/>
        <pc:sldMkLst>
          <pc:docMk/>
          <pc:sldMk cId="2098659654" sldId="49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F3D29-68E7-4725-9A1C-2607CB1F053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64FCC-EDC4-4C91-A87C-D2066CF8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60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4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68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10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64FCC-EDC4-4C91-A87C-D2066CF8C20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3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31009" y="723127"/>
            <a:ext cx="51299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4A860-C3F3-4BAB-BECE-4926BDEDE421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A43F3-60D8-4076-8DF3-07C324768C70}" type="datetime1">
              <a:rPr lang="en-US" smtClean="0"/>
              <a:t>10/9/2024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93026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6C0E-39AC-4094-9A1D-3CDC2C8AF044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15752-E0B3-4ED2-81CD-C3BEC180A1AB}" type="datetime1">
              <a:rPr lang="en-US" smtClean="0"/>
              <a:t>10/9/2024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8961" y="4278629"/>
            <a:ext cx="10515600" cy="3175"/>
          </a:xfrm>
          <a:custGeom>
            <a:avLst/>
            <a:gdLst/>
            <a:ahLst/>
            <a:cxnLst/>
            <a:rect l="l" t="t" r="r" b="b"/>
            <a:pathLst>
              <a:path w="10515600" h="3175">
                <a:moveTo>
                  <a:pt x="0" y="0"/>
                </a:moveTo>
                <a:lnTo>
                  <a:pt x="10515600" y="2628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FA57-A5AD-44D5-8545-A6941B2517B4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A43F3-60D8-4076-8DF3-07C324768C70}" type="datetime1">
              <a:rPr lang="en-US" smtClean="0"/>
              <a:t>10/9/2024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31009" y="723127"/>
            <a:ext cx="51299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4A860-C3F3-4BAB-BECE-4926BDEDE421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996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6C0E-39AC-4094-9A1D-3CDC2C8AF044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691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15752-E0B3-4ED2-81CD-C3BEC180A1AB}" type="datetime1">
              <a:rPr lang="en-US" smtClean="0"/>
              <a:t>10/9/2024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992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8961" y="4278629"/>
            <a:ext cx="10515600" cy="3175"/>
          </a:xfrm>
          <a:custGeom>
            <a:avLst/>
            <a:gdLst/>
            <a:ahLst/>
            <a:cxnLst/>
            <a:rect l="l" t="t" r="r" b="b"/>
            <a:pathLst>
              <a:path w="10515600" h="3175">
                <a:moveTo>
                  <a:pt x="0" y="0"/>
                </a:moveTo>
                <a:lnTo>
                  <a:pt x="10515600" y="2628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FA57-A5AD-44D5-8545-A6941B2517B4}" type="datetime1">
              <a:rPr lang="en-US" smtClean="0"/>
              <a:t>10/9/2024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459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63545" y="1474467"/>
            <a:ext cx="8412480" cy="1905"/>
          </a:xfrm>
          <a:custGeom>
            <a:avLst/>
            <a:gdLst/>
            <a:ahLst/>
            <a:cxnLst/>
            <a:rect l="l" t="t" r="r" b="b"/>
            <a:pathLst>
              <a:path w="8412480" h="1905">
                <a:moveTo>
                  <a:pt x="0" y="1790"/>
                </a:moveTo>
                <a:lnTo>
                  <a:pt x="8412480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3763" y="174487"/>
            <a:ext cx="9304472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95739" y="1634091"/>
            <a:ext cx="8400521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EC74-1697-4757-9B4B-36EE4B871632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27664" y="6432431"/>
            <a:ext cx="271779" cy="21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>
        <a:defRPr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463545" y="1474467"/>
            <a:ext cx="8412480" cy="1905"/>
          </a:xfrm>
          <a:custGeom>
            <a:avLst/>
            <a:gdLst/>
            <a:ahLst/>
            <a:cxnLst/>
            <a:rect l="l" t="t" r="r" b="b"/>
            <a:pathLst>
              <a:path w="8412480" h="1905">
                <a:moveTo>
                  <a:pt x="0" y="1790"/>
                </a:moveTo>
                <a:lnTo>
                  <a:pt x="8412480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3763" y="174487"/>
            <a:ext cx="9304472" cy="1183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Rockwell"/>
                <a:cs typeface="Rockwel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95739" y="1634091"/>
            <a:ext cx="8400521" cy="21355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EC74-1697-4757-9B4B-36EE4B871632}" type="datetime1">
              <a:rPr lang="en-US" smtClean="0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27664" y="6432431"/>
            <a:ext cx="271779" cy="21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6090FC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682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HP-CCP@hhs.texas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xreg.sos.state.tx.us/public/readtac$ext.TacPage?sl=R&amp;app=9&amp;p_dir=&amp;p_rloc=&amp;p_tloc=&amp;p_ploc=&amp;pg=1&amp;p_tac=&amp;ti=1&amp;pt=15&amp;ch=355&amp;rl=821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fd.hhs.texas.gov/acute-care/public-health-provider-charity-care-progra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" y="0"/>
            <a:ext cx="12192001" cy="6857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1B4F2B5-0674-F3B8-906F-1B179355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506" y="2950814"/>
            <a:ext cx="9304472" cy="2215991"/>
          </a:xfrm>
        </p:spPr>
        <p:txBody>
          <a:bodyPr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800" spc="-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Health Provider - Charity Care Program (PHP-CCP) Update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spc="-5" dirty="0">
                <a:solidFill>
                  <a:srgbClr val="FFC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October 16, 2024</a:t>
            </a:r>
            <a:endParaRPr lang="en-US" dirty="0"/>
          </a:p>
        </p:txBody>
      </p:sp>
      <p:sp>
        <p:nvSpPr>
          <p:cNvPr id="3" name="object 3"/>
          <p:cNvSpPr/>
          <p:nvPr/>
        </p:nvSpPr>
        <p:spPr>
          <a:xfrm>
            <a:off x="1981200" y="5181600"/>
            <a:ext cx="7665084" cy="0"/>
          </a:xfrm>
          <a:custGeom>
            <a:avLst/>
            <a:gdLst/>
            <a:ahLst/>
            <a:cxnLst/>
            <a:rect l="l" t="t" r="r" b="b"/>
            <a:pathLst>
              <a:path w="7665084">
                <a:moveTo>
                  <a:pt x="0" y="0"/>
                </a:moveTo>
                <a:lnTo>
                  <a:pt x="7664856" y="0"/>
                </a:lnTo>
              </a:path>
            </a:pathLst>
          </a:custGeom>
          <a:ln w="38100">
            <a:solidFill>
              <a:srgbClr val="FFC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B5735-BF5F-424A-AD8F-742F9FF76A8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 txBox="1">
            <a:spLocks noGrp="1"/>
          </p:cNvSpPr>
          <p:nvPr>
            <p:ph type="title"/>
          </p:nvPr>
        </p:nvSpPr>
        <p:spPr>
          <a:xfrm>
            <a:off x="2438400" y="838200"/>
            <a:ext cx="84582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25" dirty="0">
                <a:latin typeface="Calibri" panose="020F0502020204030204" pitchFamily="34" charset="0"/>
                <a:cs typeface="Calibri" panose="020F0502020204030204" pitchFamily="34" charset="0"/>
              </a:rPr>
              <a:t>New LHDs/PHDs (1 of 2)</a:t>
            </a:r>
            <a:endParaRPr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11FA55-83A2-92BF-67C0-2278489D8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0" y="1752600"/>
            <a:ext cx="8458200" cy="3690754"/>
          </a:xfrm>
        </p:spPr>
        <p:txBody>
          <a:bodyPr/>
          <a:lstStyle/>
          <a:p>
            <a:pPr marL="12700">
              <a:spcBef>
                <a:spcPts val="105"/>
              </a:spcBef>
              <a:spcAft>
                <a:spcPts val="1800"/>
              </a:spcAft>
            </a:pPr>
            <a:r>
              <a:rPr lang="en-US" sz="2800" spc="-5" dirty="0">
                <a:solidFill>
                  <a:srgbClr val="FFFFFF"/>
                </a:solidFill>
              </a:rPr>
              <a:t>12 new Local Health Departments (LHDs) and Public Health Districts (PHDs) attended PHP-CCP training for the Federal Fiscal Year (FFY) 2025 program year, who have not previously submitted a PHP-CCP Cost Report.</a:t>
            </a:r>
          </a:p>
          <a:p>
            <a:pPr marL="12700">
              <a:spcBef>
                <a:spcPts val="105"/>
              </a:spcBef>
              <a:spcAft>
                <a:spcPts val="1800"/>
              </a:spcAft>
            </a:pPr>
            <a:r>
              <a:rPr lang="en-US" sz="2800" spc="-5" dirty="0">
                <a:solidFill>
                  <a:srgbClr val="FFFFFF"/>
                </a:solidFill>
              </a:rPr>
              <a:t>Attendance of a training allows, but does not guarantee, program participation. Interested entities are encouraged to reach out to </a:t>
            </a:r>
            <a:r>
              <a:rPr lang="en-US" sz="2800" spc="-5" dirty="0">
                <a:solidFill>
                  <a:srgbClr val="FFFFFF"/>
                </a:solidFill>
                <a:hlinkClick r:id="rId3"/>
              </a:rPr>
              <a:t>PHP-CCP@hhs.texas.gov</a:t>
            </a:r>
            <a:r>
              <a:rPr lang="en-US" sz="2800" spc="-5" dirty="0">
                <a:solidFill>
                  <a:srgbClr val="FFFFFF"/>
                </a:solidFill>
              </a:rPr>
              <a:t> with questions or concerns.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735EA-BBD2-4E89-8178-A4957F6283E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 txBox="1">
            <a:spLocks noGrp="1"/>
          </p:cNvSpPr>
          <p:nvPr>
            <p:ph type="title"/>
          </p:nvPr>
        </p:nvSpPr>
        <p:spPr>
          <a:xfrm>
            <a:off x="2438400" y="838200"/>
            <a:ext cx="84582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25" dirty="0">
                <a:latin typeface="Calibri" panose="020F0502020204030204" pitchFamily="34" charset="0"/>
                <a:cs typeface="Calibri" panose="020F0502020204030204" pitchFamily="34" charset="0"/>
              </a:rPr>
              <a:t>New LHDs/PHDs (2 of 2)</a:t>
            </a:r>
            <a:endParaRPr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11FA55-83A2-92BF-67C0-2278489D8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0" y="1752600"/>
            <a:ext cx="8458200" cy="4724563"/>
          </a:xfrm>
        </p:spPr>
        <p:txBody>
          <a:bodyPr/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Abilene Taylor-County Public Health District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 County Public Health District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Brazos County Health District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Cameron County Public Health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Ector County Health Department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Paso (City of) Department of Public Health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Fort Bend County Department of Health and Human Services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Grayson County Health Department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Northeast Texas Public Health District (NETHEALTH)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Victoria County Public Health Department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Waco-McLennan County Public Health District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Williamson County and Cities Public Health District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735EA-BBD2-4E89-8178-A4957F6283E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107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 txBox="1">
            <a:spLocks noGrp="1"/>
          </p:cNvSpPr>
          <p:nvPr>
            <p:ph type="title"/>
          </p:nvPr>
        </p:nvSpPr>
        <p:spPr>
          <a:xfrm>
            <a:off x="2438400" y="838200"/>
            <a:ext cx="830580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Eligibility for </a:t>
            </a:r>
            <a:r>
              <a:rPr lang="en-US" sz="4000" dirty="0"/>
              <a:t>Participation</a:t>
            </a:r>
            <a:endParaRPr sz="4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4163-5695-7602-1507-B93A61E23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38400" y="1813172"/>
            <a:ext cx="8382000" cy="4062651"/>
          </a:xfrm>
        </p:spPr>
        <p:txBody>
          <a:bodyPr/>
          <a:lstStyle/>
          <a:p>
            <a:pPr marL="12700" marR="5080">
              <a:spcAft>
                <a:spcPts val="1200"/>
              </a:spcAft>
            </a:pPr>
            <a:r>
              <a:rPr lang="en-US" sz="2800" dirty="0"/>
              <a:t>To participate, an entity must: 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Be a qualifying provider type (see </a:t>
            </a:r>
            <a:r>
              <a:rPr lang="en-US" sz="2800" dirty="0">
                <a:hlinkClick r:id="rId3"/>
              </a:rPr>
              <a:t>1 Texas Administrative Code Section 355.8217</a:t>
            </a:r>
            <a:r>
              <a:rPr lang="en-US" sz="2800" dirty="0"/>
              <a:t>);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Attend PHP-CCP training and receive credit;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Have a Charity Care Policy in effect for the reimbursement period;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Certify costs and submit an annual PHP-CCP cost report by the due date specified by HHSC.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92200-5679-40A4-AB50-A9D4F1EBB3E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69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 txBox="1">
            <a:spLocks noGrp="1"/>
          </p:cNvSpPr>
          <p:nvPr>
            <p:ph type="title"/>
          </p:nvPr>
        </p:nvSpPr>
        <p:spPr>
          <a:xfrm>
            <a:off x="2438400" y="838200"/>
            <a:ext cx="837374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spc="-5" dirty="0">
                <a:cs typeface="Calibri" panose="020F0502020204030204" pitchFamily="34" charset="0"/>
              </a:rPr>
              <a:t>Timeline and Important Dates</a:t>
            </a:r>
            <a:endParaRPr sz="4000" dirty="0">
              <a:cs typeface="Calibri" panose="020F0502020204030204" pitchFamily="34" charset="0"/>
            </a:endParaRPr>
          </a:p>
        </p:txBody>
      </p:sp>
      <p:graphicFrame>
        <p:nvGraphicFramePr>
          <p:cNvPr id="4" name="Table" descr="Current PHP-CCP Methodology">
            <a:extLst>
              <a:ext uri="{FF2B5EF4-FFF2-40B4-BE49-F238E27FC236}">
                <a16:creationId xmlns:a16="http://schemas.microsoft.com/office/drawing/2014/main" id="{087C1A2D-59C1-023F-5BC5-C58B154DD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365634"/>
              </p:ext>
            </p:extLst>
          </p:nvPr>
        </p:nvGraphicFramePr>
        <p:xfrm>
          <a:off x="2438653" y="1729949"/>
          <a:ext cx="8686800" cy="16990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00843833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15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000" dirty="0"/>
                        <a:t>FFY</a:t>
                      </a:r>
                      <a:r>
                        <a:rPr lang="en-US" sz="2000" dirty="0"/>
                        <a:t> </a:t>
                      </a:r>
                      <a:r>
                        <a:rPr sz="2000" dirty="0"/>
                        <a:t>/</a:t>
                      </a:r>
                      <a:r>
                        <a:rPr lang="en-US" sz="2000" dirty="0"/>
                        <a:t> </a:t>
                      </a:r>
                      <a:r>
                        <a:rPr sz="2000" dirty="0"/>
                        <a:t>D</a:t>
                      </a:r>
                      <a:r>
                        <a:rPr lang="en-US" sz="2000" dirty="0"/>
                        <a:t>emonstration Year (DY)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254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000" spc="-5" dirty="0"/>
                        <a:t>Report Service</a:t>
                      </a:r>
                      <a:r>
                        <a:rPr sz="2000" spc="25" dirty="0"/>
                        <a:t> </a:t>
                      </a:r>
                      <a:r>
                        <a:rPr sz="2000" spc="-5" dirty="0"/>
                        <a:t>Period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254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000" spc="-5" dirty="0"/>
                        <a:t>Report </a:t>
                      </a:r>
                      <a:r>
                        <a:rPr lang="en-US" sz="2000" spc="-5" dirty="0"/>
                        <a:t>Open</a:t>
                      </a:r>
                      <a:r>
                        <a:rPr sz="2000" spc="-5" dirty="0"/>
                        <a:t> Date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254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2000" spc="-5" dirty="0"/>
                        <a:t>Report </a:t>
                      </a:r>
                      <a:r>
                        <a:rPr sz="2000" dirty="0"/>
                        <a:t>Due</a:t>
                      </a:r>
                      <a:r>
                        <a:rPr sz="2000" spc="-5" dirty="0"/>
                        <a:t> Date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254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53">
                <a:tc>
                  <a:txBody>
                    <a:bodyPr/>
                    <a:lstStyle/>
                    <a:p>
                      <a:pPr marL="17716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-5" dirty="0"/>
                        <a:t>FFY</a:t>
                      </a:r>
                      <a:r>
                        <a:rPr sz="2000" dirty="0"/>
                        <a:t> </a:t>
                      </a:r>
                      <a:r>
                        <a:rPr sz="2000" spc="-10" dirty="0"/>
                        <a:t>20</a:t>
                      </a:r>
                      <a:r>
                        <a:rPr lang="en-US" sz="2000" spc="-10" dirty="0"/>
                        <a:t>24</a:t>
                      </a:r>
                      <a:r>
                        <a:rPr sz="2000" spc="-10" dirty="0"/>
                        <a:t>/DY</a:t>
                      </a:r>
                      <a:r>
                        <a:rPr lang="en-US" sz="2000" spc="-10" dirty="0"/>
                        <a:t>13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000" spc="-5" dirty="0"/>
                        <a:t>10/01/20</a:t>
                      </a:r>
                      <a:r>
                        <a:rPr lang="en-US" sz="2000" spc="-5" dirty="0"/>
                        <a:t>23</a:t>
                      </a:r>
                      <a:r>
                        <a:rPr sz="2000" spc="-5" dirty="0"/>
                        <a:t> </a:t>
                      </a:r>
                      <a:r>
                        <a:rPr sz="2000" dirty="0"/>
                        <a:t>–</a:t>
                      </a:r>
                      <a:r>
                        <a:rPr sz="2000" spc="50" dirty="0"/>
                        <a:t> </a:t>
                      </a:r>
                      <a:r>
                        <a:rPr sz="2000" spc="-5" dirty="0"/>
                        <a:t>09/30/20</a:t>
                      </a:r>
                      <a:r>
                        <a:rPr lang="en-US" sz="2000" spc="-5" dirty="0"/>
                        <a:t>24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US" sz="2000" spc="-5" dirty="0"/>
                        <a:t>10</a:t>
                      </a:r>
                      <a:r>
                        <a:rPr sz="2000" spc="-5" dirty="0"/>
                        <a:t>/</a:t>
                      </a:r>
                      <a:r>
                        <a:rPr lang="en-US" sz="2000" spc="-5" dirty="0"/>
                        <a:t>01</a:t>
                      </a:r>
                      <a:r>
                        <a:rPr sz="2000" spc="-5" dirty="0"/>
                        <a:t>/20</a:t>
                      </a:r>
                      <a:r>
                        <a:rPr lang="en-US" sz="2000" spc="-5" dirty="0"/>
                        <a:t>24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12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lang="en-US" sz="2000" spc="-5" dirty="0"/>
                        <a:t>11</a:t>
                      </a:r>
                      <a:r>
                        <a:rPr sz="2000" spc="-5" dirty="0"/>
                        <a:t>/</a:t>
                      </a:r>
                      <a:r>
                        <a:rPr lang="en-US" sz="2000" spc="-5" dirty="0"/>
                        <a:t>14</a:t>
                      </a:r>
                      <a:r>
                        <a:rPr sz="2000" spc="-5" dirty="0"/>
                        <a:t>/20</a:t>
                      </a:r>
                      <a:r>
                        <a:rPr lang="en-US" sz="2000" spc="-5" dirty="0"/>
                        <a:t>24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12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53">
                <a:tc>
                  <a:txBody>
                    <a:bodyPr/>
                    <a:lstStyle/>
                    <a:p>
                      <a:pPr marL="17653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-5" dirty="0"/>
                        <a:t>FFY</a:t>
                      </a:r>
                      <a:r>
                        <a:rPr sz="2000" dirty="0"/>
                        <a:t> </a:t>
                      </a:r>
                      <a:r>
                        <a:rPr sz="2000" spc="-10" dirty="0"/>
                        <a:t>20</a:t>
                      </a:r>
                      <a:r>
                        <a:rPr lang="en-US" sz="2000" spc="-10" dirty="0"/>
                        <a:t>25</a:t>
                      </a:r>
                      <a:r>
                        <a:rPr sz="2000" spc="-10" dirty="0"/>
                        <a:t>/DY</a:t>
                      </a:r>
                      <a:r>
                        <a:rPr lang="en-US" sz="2000" spc="-10" dirty="0"/>
                        <a:t>14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2000" spc="-5" dirty="0"/>
                        <a:t>10/01/20</a:t>
                      </a:r>
                      <a:r>
                        <a:rPr lang="en-US" sz="2000" spc="-5" dirty="0"/>
                        <a:t>24</a:t>
                      </a:r>
                      <a:r>
                        <a:rPr sz="2000" spc="-5" dirty="0"/>
                        <a:t> </a:t>
                      </a:r>
                      <a:r>
                        <a:rPr sz="2000" dirty="0"/>
                        <a:t>–</a:t>
                      </a:r>
                      <a:r>
                        <a:rPr sz="2000" spc="50" dirty="0"/>
                        <a:t> </a:t>
                      </a:r>
                      <a:r>
                        <a:rPr sz="2000" spc="-5" dirty="0"/>
                        <a:t>09/30/20</a:t>
                      </a:r>
                      <a:r>
                        <a:rPr lang="en-US" sz="2000" spc="-5" dirty="0"/>
                        <a:t>25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2000" spc="-5" dirty="0"/>
                        <a:t>10/01</a:t>
                      </a:r>
                      <a:r>
                        <a:rPr sz="2000" spc="-5" dirty="0"/>
                        <a:t>/20</a:t>
                      </a:r>
                      <a:r>
                        <a:rPr lang="en-US" sz="2000" spc="-5" dirty="0"/>
                        <a:t>25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en-US" sz="2000" spc="-5" dirty="0"/>
                        <a:t>11/14</a:t>
                      </a:r>
                      <a:r>
                        <a:rPr sz="2000" spc="-5" dirty="0"/>
                        <a:t>/20</a:t>
                      </a:r>
                      <a:r>
                        <a:rPr lang="en-US" sz="2000" spc="-5" dirty="0"/>
                        <a:t>25</a:t>
                      </a:r>
                      <a:endParaRPr sz="2000" dirty="0">
                        <a:latin typeface="Verdana"/>
                        <a:cs typeface="Verdana"/>
                      </a:endParaRPr>
                    </a:p>
                  </a:txBody>
                  <a:tcPr marL="0" marR="0" marT="4064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DF56B-75A1-F699-B3E8-94260DB90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399" y="3693013"/>
            <a:ext cx="8373745" cy="1738938"/>
          </a:xfrm>
        </p:spPr>
        <p:txBody>
          <a:bodyPr/>
          <a:lstStyle/>
          <a:p>
            <a:r>
              <a:rPr lang="en-US" sz="2400" dirty="0"/>
              <a:t>All important information, notices, due dates, etc. can be found on the following website: </a:t>
            </a:r>
          </a:p>
          <a:p>
            <a:r>
              <a:rPr lang="en-US" sz="2400" dirty="0">
                <a:hlinkClick r:id="rId3"/>
              </a:rPr>
              <a:t>https://pfd.hhs.texas.gov/acute-care/public-health-provider-charity-care-program</a:t>
            </a:r>
            <a:endParaRPr lang="en-US" sz="2400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37CD2-3FB1-4B10-8BA0-8C62A9F3FC8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HS PPT-Dark">
      <a:dk1>
        <a:srgbClr val="0B1227"/>
      </a:dk1>
      <a:lt1>
        <a:srgbClr val="FFFFFF"/>
      </a:lt1>
      <a:dk2>
        <a:srgbClr val="022167"/>
      </a:dk2>
      <a:lt2>
        <a:srgbClr val="FFFFFF"/>
      </a:lt2>
      <a:accent1>
        <a:srgbClr val="AB2328"/>
      </a:accent1>
      <a:accent2>
        <a:srgbClr val="425563"/>
      </a:accent2>
      <a:accent3>
        <a:srgbClr val="003087"/>
      </a:accent3>
      <a:accent4>
        <a:srgbClr val="FFC600"/>
      </a:accent4>
      <a:accent5>
        <a:srgbClr val="651C32"/>
      </a:accent5>
      <a:accent6>
        <a:srgbClr val="B47E00"/>
      </a:accent6>
      <a:hlink>
        <a:srgbClr val="FFC600"/>
      </a:hlink>
      <a:folHlink>
        <a:srgbClr val="FFC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HHS PPT-Dark">
      <a:dk1>
        <a:srgbClr val="0B1227"/>
      </a:dk1>
      <a:lt1>
        <a:srgbClr val="FFFFFF"/>
      </a:lt1>
      <a:dk2>
        <a:srgbClr val="022167"/>
      </a:dk2>
      <a:lt2>
        <a:srgbClr val="FFFFFF"/>
      </a:lt2>
      <a:accent1>
        <a:srgbClr val="AB2328"/>
      </a:accent1>
      <a:accent2>
        <a:srgbClr val="425563"/>
      </a:accent2>
      <a:accent3>
        <a:srgbClr val="003087"/>
      </a:accent3>
      <a:accent4>
        <a:srgbClr val="FFC600"/>
      </a:accent4>
      <a:accent5>
        <a:srgbClr val="651C32"/>
      </a:accent5>
      <a:accent6>
        <a:srgbClr val="B47E00"/>
      </a:accent6>
      <a:hlink>
        <a:srgbClr val="FFC600"/>
      </a:hlink>
      <a:folHlink>
        <a:srgbClr val="FFC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C1FC78CC8C454F96307D7E1AD8C96B" ma:contentTypeVersion="25" ma:contentTypeDescription="Create a new document." ma:contentTypeScope="" ma:versionID="d41865489690977e467a4f3bd5d71a2f">
  <xsd:schema xmlns:xsd="http://www.w3.org/2001/XMLSchema" xmlns:xs="http://www.w3.org/2001/XMLSchema" xmlns:p="http://schemas.microsoft.com/office/2006/metadata/properties" xmlns:ns2="140cddf2-0e72-4ffb-aa57-7f093cba6d9f" xmlns:ns3="92d3b7a5-8da5-4615-950f-0681d7046a28" xmlns:ns4="d853a810-d2a2-4c28-9ad9-9100c9a22e04" targetNamespace="http://schemas.microsoft.com/office/2006/metadata/properties" ma:root="true" ma:fieldsID="3ed4b9970be79dd4436c9e83477487fe" ns2:_="" ns3:_="" ns4:_="">
    <xsd:import namespace="140cddf2-0e72-4ffb-aa57-7f093cba6d9f"/>
    <xsd:import namespace="92d3b7a5-8da5-4615-950f-0681d7046a28"/>
    <xsd:import namespace="d853a810-d2a2-4c28-9ad9-9100c9a22e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_dlc_DocId" minOccurs="0"/>
                <xsd:element ref="ns3:_dlc_DocIdUrl" minOccurs="0"/>
                <xsd:element ref="ns3:_dlc_DocIdPersistId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0cddf2-0e72-4ffb-aa57-7f093cba6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c590b57-b2b8-4f92-a7a2-a2c14f8ff4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3b7a5-8da5-4615-950f-0681d7046a28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3a810-d2a2-4c28-9ad9-9100c9a22e0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9fa8aef-99b7-4a50-8e86-c4659143bb48}" ma:internalName="TaxCatchAll" ma:showField="CatchAllData" ma:web="92d3b7a5-8da5-4615-950f-0681d7046a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53a810-d2a2-4c28-9ad9-9100c9a22e04" xsi:nil="true"/>
    <SharedWithUsers xmlns="92d3b7a5-8da5-4615-950f-0681d7046a28">
      <UserInfo>
        <DisplayName>Gokhale,Kim (HHSC)</DisplayName>
        <AccountId>169</AccountId>
        <AccountType/>
      </UserInfo>
      <UserInfo>
        <DisplayName>SharingLinks.c680486a-f4c5-4e6b-a048-447a506cbed8.Flexible.111dc322-04b1-4f4a-a70c-e8c8a99da04b</DisplayName>
        <AccountId>4362</AccountId>
        <AccountType/>
      </UserInfo>
      <UserInfo>
        <DisplayName>FS_Rate Analysis Members</DisplayName>
        <AccountId>4457</AccountId>
        <AccountType/>
      </UserInfo>
    </SharedWithUsers>
    <_dlc_DocId xmlns="92d3b7a5-8da5-4615-950f-0681d7046a28">PMH4VZE4ZXMZ-332126685-32113</_dlc_DocId>
    <_dlc_DocIdUrl xmlns="92d3b7a5-8da5-4615-950f-0681d7046a28">
      <Url>https://txhhs.sharepoint.com/sites/pf/ac/_layouts/15/DocIdRedir.aspx?ID=PMH4VZE4ZXMZ-332126685-32113</Url>
      <Description>PMH4VZE4ZXMZ-332126685-32113</Description>
    </_dlc_DocIdUrl>
    <lcf76f155ced4ddcb4097134ff3c332f xmlns="140cddf2-0e72-4ffb-aa57-7f093cba6d9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B3DA638-EDAB-490F-8D50-0547557B9D7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BCD1FCE-1147-4AA7-8D59-D2FF4ED520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0cddf2-0e72-4ffb-aa57-7f093cba6d9f"/>
    <ds:schemaRef ds:uri="92d3b7a5-8da5-4615-950f-0681d7046a28"/>
    <ds:schemaRef ds:uri="d853a810-d2a2-4c28-9ad9-9100c9a22e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BF147A-C8CC-46E3-91BC-9EA203EAC4F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18BA2EE-F12A-4B25-B772-5C6685F41640}">
  <ds:schemaRefs>
    <ds:schemaRef ds:uri="140cddf2-0e72-4ffb-aa57-7f093cba6d9f"/>
    <ds:schemaRef ds:uri="d853a810-d2a2-4c28-9ad9-9100c9a22e04"/>
    <ds:schemaRef ds:uri="http://schemas.microsoft.com/office/2006/documentManagement/types"/>
    <ds:schemaRef ds:uri="http://schemas.openxmlformats.org/package/2006/metadata/core-properties"/>
    <ds:schemaRef ds:uri="92d3b7a5-8da5-4615-950f-0681d7046a28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63718</TotalTime>
  <Words>340</Words>
  <Application>Microsoft Office PowerPoint</Application>
  <PresentationFormat>Widescreen</PresentationFormat>
  <Paragraphs>48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Rockwell</vt:lpstr>
      <vt:lpstr>Segoe UI</vt:lpstr>
      <vt:lpstr>Verdana</vt:lpstr>
      <vt:lpstr>Office Theme</vt:lpstr>
      <vt:lpstr>1_Office Theme</vt:lpstr>
      <vt:lpstr>Public Health Provider - Charity Care Program (PHP-CCP) Update  October 16, 2024</vt:lpstr>
      <vt:lpstr>New LHDs/PHDs (1 of 2)</vt:lpstr>
      <vt:lpstr>New LHDs/PHDs (2 of 2)</vt:lpstr>
      <vt:lpstr>Eligibility for Participation</vt:lpstr>
      <vt:lpstr>Timeline and Important 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1115 Demonstration Waiver Extension Summary</dc:title>
  <dc:creator>Amanda.Broden@hhsc.state.tx.us</dc:creator>
  <cp:lastModifiedBy>Mamula,Carl (HHSC)</cp:lastModifiedBy>
  <cp:revision>159</cp:revision>
  <dcterms:created xsi:type="dcterms:W3CDTF">2021-03-08T14:28:10Z</dcterms:created>
  <dcterms:modified xsi:type="dcterms:W3CDTF">2024-10-09T21:43:31Z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2018-02-16T00:00:00Z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2021-03-08T00:00:00Z</vt:filetime>
  </property>
  <property fmtid="{D5CDD505-2E9C-101B-9397-08002B2CF9AE}" pid="5" name="ContentTypeId">
    <vt:lpwstr>0x0101007AC1FC78CC8C454F96307D7E1AD8C96B</vt:lpwstr>
  </property>
  <property fmtid="{D5CDD505-2E9C-101B-9397-08002B2CF9AE}" pid="6" name="_dlc_DocIdItemGuid">
    <vt:lpwstr>afacf02a-b887-4289-b619-cad168811fa5</vt:lpwstr>
  </property>
  <property fmtid="{D5CDD505-2E9C-101B-9397-08002B2CF9AE}" pid="7" name="MediaServiceImageTags">
    <vt:lpwstr/>
  </property>
  <property fmtid="{D5CDD505-2E9C-101B-9397-08002B2CF9AE}" pid="8" name="_ExtendedDescription">
    <vt:lpwstr/>
  </property>
</Properties>
</file>