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6" r:id="rId5"/>
    <p:sldMasterId id="2147483676" r:id="rId6"/>
    <p:sldMasterId id="2147483675" r:id="rId7"/>
    <p:sldMasterId id="2147483715" r:id="rId8"/>
    <p:sldMasterId id="2147483726" r:id="rId9"/>
  </p:sldMasterIdLst>
  <p:notesMasterIdLst>
    <p:notesMasterId r:id="rId25"/>
  </p:notesMasterIdLst>
  <p:handoutMasterIdLst>
    <p:handoutMasterId r:id="rId26"/>
  </p:handoutMasterIdLst>
  <p:sldIdLst>
    <p:sldId id="604" r:id="rId10"/>
    <p:sldId id="2147478991" r:id="rId11"/>
    <p:sldId id="2147469300" r:id="rId12"/>
    <p:sldId id="2147478998" r:id="rId13"/>
    <p:sldId id="2147478994" r:id="rId14"/>
    <p:sldId id="2147469292" r:id="rId15"/>
    <p:sldId id="2147478995" r:id="rId16"/>
    <p:sldId id="2147478996" r:id="rId17"/>
    <p:sldId id="2147478997" r:id="rId18"/>
    <p:sldId id="2147309777" r:id="rId19"/>
    <p:sldId id="2147309776" r:id="rId20"/>
    <p:sldId id="2147479040" r:id="rId21"/>
    <p:sldId id="2147479039" r:id="rId22"/>
    <p:sldId id="2147309778" r:id="rId23"/>
    <p:sldId id="2147478985"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74640B-DC5F-69F2-0D2F-E5FB7F49E2C8}" name="DelToro,Jessica (DSHS)" initials="D(" userId="S::jessica.deltoro@dshs.texas.gov::e9078f98-305a-4671-a626-3a2e69978c65" providerId="AD"/>
  <p188:author id="{44FED20B-FFDF-C7CB-6D2C-78338D2305C4}" name="Minnerly,Sydney (DSHS)" initials="M(" userId="S::Sydney.Minnerly@dshs.texas.gov::5b9b2c1b-ed12-4f8b-8c4c-631f864b1854" providerId="AD"/>
  <p188:author id="{9332672F-07E9-D33E-FDBC-FDF231419189}" name="Minnerly,Sydney (DSHS)" initials="M(" userId="S::sydney.minnerly@dshs.texas.gov::5b9b2c1b-ed12-4f8b-8c4c-631f864b1854" providerId="AD"/>
  <p188:author id="{18B1164C-ACDF-1690-3722-81A9743D1D95}" name="Hall,Manda (DSHS)" initials="H(" userId="S::Manda.Hall@dshs.texas.gov::a7348d4d-904f-4a11-918e-2f635bb45adc" providerId="AD"/>
  <p188:author id="{C5E34261-8568-0BF8-FAB4-ADEB2BB0EADE}" name="Bradford,Carrie (DSHS)" initials="B(" userId="S::Carrie.Bradford1@dshs.texas.gov::36ad5c1e-c4ac-4c1f-b561-8d0d76db85af" providerId="AD"/>
  <p188:author id="{5F09A483-BD78-6018-86A1-8E0CFFDE93A4}" name="HerreraVasquez,Dyanne (DSHS)" initials="H(" userId="S::Dyanne.HerreraVasquez@dshs.texas.gov::34cfd491-8951-431a-b4c3-0720f2f2021c" providerId="AD"/>
  <p188:author id="{8FBC0D84-1B13-3819-A8A5-4E7E91E7964D}" name="Kovic,Fatima  (DSHS)" initials="K(" userId="S::Fatima.Kovic2@dshs.texas.gov::4f77db23-9b1e-41e7-8fa0-ed653b0cd4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004C9A"/>
    <a:srgbClr val="0063AB"/>
    <a:srgbClr val="11618A"/>
    <a:srgbClr val="6D9DCD"/>
    <a:srgbClr val="87A672"/>
    <a:srgbClr val="0055A1"/>
    <a:srgbClr val="D9E7FF"/>
    <a:srgbClr val="007CB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33" autoAdjust="0"/>
  </p:normalViewPr>
  <p:slideViewPr>
    <p:cSldViewPr snapToGrid="0">
      <p:cViewPr varScale="1">
        <p:scale>
          <a:sx n="96" d="100"/>
          <a:sy n="96" d="100"/>
        </p:scale>
        <p:origin x="1116"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36718F-AE2F-478A-9F21-7B01197A1067}"/>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541F86AA-FC01-4345-A6DC-9667C614770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1E6702D-A3B5-400A-A22B-FC72EC6259A3}" type="datetimeFigureOut">
              <a:rPr lang="en-US" smtClean="0"/>
              <a:t>8/12/2025</a:t>
            </a:fld>
            <a:endParaRPr lang="en-US"/>
          </a:p>
        </p:txBody>
      </p:sp>
      <p:sp>
        <p:nvSpPr>
          <p:cNvPr id="5" name="Slide Number Placeholder 4">
            <a:extLst>
              <a:ext uri="{FF2B5EF4-FFF2-40B4-BE49-F238E27FC236}">
                <a16:creationId xmlns:a16="http://schemas.microsoft.com/office/drawing/2014/main" id="{160BEEB1-B2AE-44A2-AA28-6E6A407CDF03}"/>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12F7DBB-77CC-4570-8EB1-B65F27ACBCBF}" type="slidenum">
              <a:rPr lang="en-US" smtClean="0"/>
              <a:t>‹#›</a:t>
            </a:fld>
            <a:endParaRPr lang="en-US"/>
          </a:p>
        </p:txBody>
      </p:sp>
    </p:spTree>
    <p:extLst>
      <p:ext uri="{BB962C8B-B14F-4D97-AF65-F5344CB8AC3E}">
        <p14:creationId xmlns:p14="http://schemas.microsoft.com/office/powerpoint/2010/main" val="25971063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FF69E21-1818-4022-9DBE-DC89AB5D4D7B}" type="datetimeFigureOut">
              <a:rPr lang="en-US" smtClean="0"/>
              <a:t>8/12/2025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a:t>3/27/2024</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017B013-83AD-4323-B047-BB1900FFBB7E}" type="slidenum">
              <a:rPr lang="en-US" smtClean="0"/>
              <a:t>‹#›</a:t>
            </a:fld>
            <a:endParaRPr lang="en-US"/>
          </a:p>
        </p:txBody>
      </p:sp>
    </p:spTree>
    <p:extLst>
      <p:ext uri="{BB962C8B-B14F-4D97-AF65-F5344CB8AC3E}">
        <p14:creationId xmlns:p14="http://schemas.microsoft.com/office/powerpoint/2010/main" val="7040720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058863"/>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7B013-83AD-4323-B047-BB1900FFBB7E}" type="slidenum">
              <a:rPr lang="en-US" smtClean="0"/>
              <a:t>1</a:t>
            </a:fld>
            <a:endParaRPr lang="en-US"/>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r>
              <a:rPr lang="en-US"/>
              <a:t>3/27/2024</a:t>
            </a:r>
          </a:p>
        </p:txBody>
      </p:sp>
    </p:spTree>
    <p:extLst>
      <p:ext uri="{BB962C8B-B14F-4D97-AF65-F5344CB8AC3E}">
        <p14:creationId xmlns:p14="http://schemas.microsoft.com/office/powerpoint/2010/main" val="172843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058863"/>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7B013-83AD-4323-B047-BB1900FFBB7E}" type="slidenum">
              <a:rPr lang="en-US" smtClean="0"/>
              <a:t>2</a:t>
            </a:fld>
            <a:endParaRPr lang="en-US"/>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r>
              <a:rPr lang="en-US"/>
              <a:t>3/27/2024</a:t>
            </a:r>
          </a:p>
        </p:txBody>
      </p:sp>
    </p:spTree>
    <p:extLst>
      <p:ext uri="{BB962C8B-B14F-4D97-AF65-F5344CB8AC3E}">
        <p14:creationId xmlns:p14="http://schemas.microsoft.com/office/powerpoint/2010/main" val="91702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3/27/2024</a:t>
            </a:r>
          </a:p>
        </p:txBody>
      </p:sp>
      <p:sp>
        <p:nvSpPr>
          <p:cNvPr id="5" name="Slide Number Placeholder 4"/>
          <p:cNvSpPr>
            <a:spLocks noGrp="1"/>
          </p:cNvSpPr>
          <p:nvPr>
            <p:ph type="sldNum" sz="quarter" idx="5"/>
          </p:nvPr>
        </p:nvSpPr>
        <p:spPr/>
        <p:txBody>
          <a:bodyPr/>
          <a:lstStyle/>
          <a:p>
            <a:fld id="{B017B013-83AD-4323-B047-BB1900FFBB7E}" type="slidenum">
              <a:rPr lang="en-US" smtClean="0"/>
              <a:t>3</a:t>
            </a:fld>
            <a:endParaRPr lang="en-US"/>
          </a:p>
        </p:txBody>
      </p:sp>
    </p:spTree>
    <p:extLst>
      <p:ext uri="{BB962C8B-B14F-4D97-AF65-F5344CB8AC3E}">
        <p14:creationId xmlns:p14="http://schemas.microsoft.com/office/powerpoint/2010/main" val="44543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3/27/2024</a:t>
            </a:r>
          </a:p>
        </p:txBody>
      </p:sp>
      <p:sp>
        <p:nvSpPr>
          <p:cNvPr id="5" name="Slide Number Placeholder 4"/>
          <p:cNvSpPr>
            <a:spLocks noGrp="1"/>
          </p:cNvSpPr>
          <p:nvPr>
            <p:ph type="sldNum" sz="quarter" idx="5"/>
          </p:nvPr>
        </p:nvSpPr>
        <p:spPr/>
        <p:txBody>
          <a:bodyPr/>
          <a:lstStyle/>
          <a:p>
            <a:fld id="{B017B013-83AD-4323-B047-BB1900FFBB7E}" type="slidenum">
              <a:rPr lang="en-US" smtClean="0"/>
              <a:t>4</a:t>
            </a:fld>
            <a:endParaRPr lang="en-US"/>
          </a:p>
        </p:txBody>
      </p:sp>
    </p:spTree>
    <p:extLst>
      <p:ext uri="{BB962C8B-B14F-4D97-AF65-F5344CB8AC3E}">
        <p14:creationId xmlns:p14="http://schemas.microsoft.com/office/powerpoint/2010/main" val="136005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8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17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5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everyone has an IAMOnline Account, please log in and click </a:t>
            </a:r>
            <a:r>
              <a:rPr kumimoji="0" lang="en-US" sz="1200" b="0" i="0" u="none" strike="noStrike" kern="1200" cap="none" spc="0" normalizeH="0" baseline="0" noProof="0" dirty="0">
                <a:ln>
                  <a:noFill/>
                </a:ln>
                <a:solidFill>
                  <a:srgbClr val="000000"/>
                </a:solidFill>
                <a:effectLst/>
                <a:uLnTx/>
                <a:uFillTx/>
                <a:latin typeface="Open Sans"/>
                <a:ea typeface="Open Sans"/>
                <a:cs typeface="Open Sans"/>
              </a:rPr>
              <a:t>the "Access Request" tile. Then c</a:t>
            </a:r>
            <a:r>
              <a:rPr lang="en-US" sz="1200" dirty="0">
                <a:solidFill>
                  <a:srgbClr val="000000"/>
                </a:solidFill>
                <a:latin typeface="Open Sans"/>
                <a:ea typeface="Open Sans"/>
                <a:cs typeface="Open Sans"/>
              </a:rPr>
              <a:t>lick the three dots in the top left corner to open a dropdown menu, select "Manage Identity", then click the link titled "Tableau SHARP Data Sharing Site Access Request". You’ll see the Tableau Access Request form, fill it out and select the dashboard(s) that you would like to request access for and providing the business justification. After you review and understand the data use stipulations for the dataset, you can submit the request. There is an approval process that takes time but for the sake of the training, I’d still like to show you all how to access the dashboard.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Open Sans"/>
              <a:ea typeface="Open Sans"/>
              <a:cs typeface="Open San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17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a:t>
            </a:r>
            <a:r>
              <a:rPr lang="en-US"/>
              <a:t>been approved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5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40334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06112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236081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41396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62354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874253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3853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7116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116652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a:extLst>
              <a:ext uri="{FF2B5EF4-FFF2-40B4-BE49-F238E27FC236}">
                <a16:creationId xmlns:a16="http://schemas.microsoft.com/office/drawing/2014/main" id="{D284011F-7977-31DD-1402-42679BC4E5E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1827F273-769B-2ADF-214A-4D08893156E6}"/>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316649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9" name="Slide Number Placeholder 13">
            <a:extLst>
              <a:ext uri="{FF2B5EF4-FFF2-40B4-BE49-F238E27FC236}">
                <a16:creationId xmlns:a16="http://schemas.microsoft.com/office/drawing/2014/main" id="{F687FB2F-4C63-BEAD-D858-89A3783CFB6A}"/>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00791CEC-A550-34E1-DBBB-9300A6B941AA}"/>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172809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5462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4531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410280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727331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495907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edit Master text styles</a:t>
            </a:r>
          </a:p>
        </p:txBody>
      </p:sp>
      <p:sp>
        <p:nvSpPr>
          <p:cNvPr id="6" name="Title Placeholder 1"/>
          <p:cNvSpPr>
            <a:spLocks noGrp="1"/>
          </p:cNvSpPr>
          <p:nvPr>
            <p:ph type="title"/>
          </p:nvPr>
        </p:nvSpPr>
        <p:spPr>
          <a:xfrm>
            <a:off x="469900" y="402587"/>
            <a:ext cx="11252200" cy="334102"/>
          </a:xfrm>
          <a:prstGeom prst="rect">
            <a:avLst/>
          </a:prstGeom>
        </p:spPr>
        <p:txBody>
          <a:bodyPr lIns="0" tIns="0" rIns="0" bIns="0" rtlCol="0" anchor="t">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7064512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12171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453177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48590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365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17655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4644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595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r>
              <a:rPr lang="en-US"/>
              <a:t>Click icon to add picture</a:t>
            </a:r>
          </a:p>
        </p:txBody>
      </p:sp>
    </p:spTree>
    <p:extLst>
      <p:ext uri="{BB962C8B-B14F-4D97-AF65-F5344CB8AC3E}">
        <p14:creationId xmlns:p14="http://schemas.microsoft.com/office/powerpoint/2010/main" val="318162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389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a:xfrm>
            <a:off x="838200" y="6356350"/>
            <a:ext cx="2743200" cy="365125"/>
          </a:xfrm>
          <a:prstGeom prst="rect">
            <a:avLst/>
          </a:prstGeom>
        </p:spPr>
        <p:txBody>
          <a:bodyPr/>
          <a:lstStyle/>
          <a:p>
            <a:endParaRPr lang="en-US"/>
          </a:p>
        </p:txBody>
      </p:sp>
    </p:spTree>
    <p:extLst>
      <p:ext uri="{BB962C8B-B14F-4D97-AF65-F5344CB8AC3E}">
        <p14:creationId xmlns:p14="http://schemas.microsoft.com/office/powerpoint/2010/main" val="2217722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1324862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97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724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020546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a:xfrm>
            <a:off x="0" y="211135"/>
            <a:ext cx="9493135"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0" y="241300"/>
            <a:ext cx="9514936"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4027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327804" y="222250"/>
            <a:ext cx="982548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0" y="272256"/>
            <a:ext cx="94804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r>
              <a:rPr lang="en-US"/>
              <a:t>March 27, 2024</a:t>
            </a:r>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0" y="180975"/>
            <a:ext cx="9463177"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37140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85487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05090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907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3369489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31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021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933293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913678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07349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4276215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15289865"/>
      </p:ext>
    </p:extLst>
  </p:cSld>
  <p:clrMapOvr>
    <a:masterClrMapping/>
  </p:clrMapOvr>
  <p:extLst>
    <p:ext uri="{DCECCB84-F9BA-43D5-87BE-67443E8EF086}">
      <p15:sldGuideLst xmlns:p15="http://schemas.microsoft.com/office/powerpoint/2012/main">
        <p15:guide id="1" orient="horz" pos="2362">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086936387"/>
      </p:ext>
    </p:extLst>
  </p:cSld>
  <p:clrMapOvr>
    <a:masterClrMapping/>
  </p:clrMapOvr>
  <p:extLst>
    <p:ext uri="{DCECCB84-F9BA-43D5-87BE-67443E8EF086}">
      <p15:sldGuideLst xmlns:p15="http://schemas.microsoft.com/office/powerpoint/2012/main">
        <p15:guide id="1" orient="horz" pos="2362">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195" b="1"/>
            </a:lvl1pPr>
            <a:lvl2pPr marL="418201" indent="0">
              <a:buNone/>
              <a:defRPr sz="1829" b="1"/>
            </a:lvl2pPr>
            <a:lvl3pPr marL="836402" indent="0">
              <a:buNone/>
              <a:defRPr sz="1646" b="1"/>
            </a:lvl3pPr>
            <a:lvl4pPr marL="1254603" indent="0">
              <a:buNone/>
              <a:defRPr sz="1464" b="1"/>
            </a:lvl4pPr>
            <a:lvl5pPr marL="1672803" indent="0">
              <a:buNone/>
              <a:defRPr sz="1464" b="1"/>
            </a:lvl5pPr>
            <a:lvl6pPr marL="2091004" indent="0">
              <a:buNone/>
              <a:defRPr sz="1464" b="1"/>
            </a:lvl6pPr>
            <a:lvl7pPr marL="2509205" indent="0">
              <a:buNone/>
              <a:defRPr sz="1464" b="1"/>
            </a:lvl7pPr>
            <a:lvl8pPr marL="2927406" indent="0">
              <a:buNone/>
              <a:defRPr sz="1464" b="1"/>
            </a:lvl8pPr>
            <a:lvl9pPr marL="3345607" indent="0">
              <a:buNone/>
              <a:defRPr sz="1464"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5"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195" b="1"/>
            </a:lvl1pPr>
            <a:lvl2pPr marL="418201" indent="0">
              <a:buNone/>
              <a:defRPr sz="1829" b="1"/>
            </a:lvl2pPr>
            <a:lvl3pPr marL="836402" indent="0">
              <a:buNone/>
              <a:defRPr sz="1646" b="1"/>
            </a:lvl3pPr>
            <a:lvl4pPr marL="1254603" indent="0">
              <a:buNone/>
              <a:defRPr sz="1464" b="1"/>
            </a:lvl4pPr>
            <a:lvl5pPr marL="1672803" indent="0">
              <a:buNone/>
              <a:defRPr sz="1464" b="1"/>
            </a:lvl5pPr>
            <a:lvl6pPr marL="2091004" indent="0">
              <a:buNone/>
              <a:defRPr sz="1464" b="1"/>
            </a:lvl6pPr>
            <a:lvl7pPr marL="2509205" indent="0">
              <a:buNone/>
              <a:defRPr sz="1464" b="1"/>
            </a:lvl7pPr>
            <a:lvl8pPr marL="2927406" indent="0">
              <a:buNone/>
              <a:defRPr sz="1464" b="1"/>
            </a:lvl8pPr>
            <a:lvl9pPr marL="3345607" indent="0">
              <a:buNone/>
              <a:defRPr sz="1464"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2"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01002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29705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069780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3"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6"/>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6" y="5289193"/>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3"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2"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7449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3"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6"/>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6" y="5289193"/>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3"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744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2" y="2049462"/>
            <a:ext cx="3932237" cy="3811588"/>
          </a:xfrm>
        </p:spPr>
        <p:txBody>
          <a:bodyPr/>
          <a:lstStyle>
            <a:lvl1pPr marL="0" indent="0">
              <a:buNone/>
              <a:defRPr sz="1464"/>
            </a:lvl1pPr>
            <a:lvl2pPr marL="418201" indent="0">
              <a:buNone/>
              <a:defRPr sz="1281"/>
            </a:lvl2pPr>
            <a:lvl3pPr marL="836402" indent="0">
              <a:buNone/>
              <a:defRPr sz="1098"/>
            </a:lvl3pPr>
            <a:lvl4pPr marL="1254603" indent="0">
              <a:buNone/>
              <a:defRPr sz="915"/>
            </a:lvl4pPr>
            <a:lvl5pPr marL="1672803" indent="0">
              <a:buNone/>
              <a:defRPr sz="915"/>
            </a:lvl5pPr>
            <a:lvl6pPr marL="2091004" indent="0">
              <a:buNone/>
              <a:defRPr sz="915"/>
            </a:lvl6pPr>
            <a:lvl7pPr marL="2509205" indent="0">
              <a:buNone/>
              <a:defRPr sz="915"/>
            </a:lvl7pPr>
            <a:lvl8pPr marL="2927406" indent="0">
              <a:buNone/>
              <a:defRPr sz="915"/>
            </a:lvl8pPr>
            <a:lvl9pPr marL="3345607" indent="0">
              <a:buNone/>
              <a:defRPr sz="915"/>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2927"/>
            </a:lvl1pPr>
            <a:lvl2pPr>
              <a:defRPr sz="2561"/>
            </a:lvl2pPr>
            <a:lvl3pPr>
              <a:defRPr sz="2195"/>
            </a:lvl3pPr>
            <a:lvl4pPr>
              <a:defRPr sz="1829"/>
            </a:lvl4pPr>
            <a:lvl5pPr>
              <a:defRPr sz="1829"/>
            </a:lvl5pPr>
            <a:lvl6pPr>
              <a:defRPr sz="1829"/>
            </a:lvl6pPr>
            <a:lvl7pPr>
              <a:defRPr sz="1829"/>
            </a:lvl7pPr>
            <a:lvl8pPr>
              <a:defRPr sz="1829"/>
            </a:lvl8pPr>
            <a:lvl9pPr>
              <a:defRPr sz="1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785579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464"/>
            </a:lvl1pPr>
            <a:lvl2pPr marL="418201" indent="0">
              <a:buNone/>
              <a:defRPr sz="1281"/>
            </a:lvl2pPr>
            <a:lvl3pPr marL="836402" indent="0">
              <a:buNone/>
              <a:defRPr sz="1098"/>
            </a:lvl3pPr>
            <a:lvl4pPr marL="1254603" indent="0">
              <a:buNone/>
              <a:defRPr sz="915"/>
            </a:lvl4pPr>
            <a:lvl5pPr marL="1672803" indent="0">
              <a:buNone/>
              <a:defRPr sz="915"/>
            </a:lvl5pPr>
            <a:lvl6pPr marL="2091004" indent="0">
              <a:buNone/>
              <a:defRPr sz="915"/>
            </a:lvl6pPr>
            <a:lvl7pPr marL="2509205" indent="0">
              <a:buNone/>
              <a:defRPr sz="915"/>
            </a:lvl7pPr>
            <a:lvl8pPr marL="2927406" indent="0">
              <a:buNone/>
              <a:defRPr sz="915"/>
            </a:lvl8pPr>
            <a:lvl9pPr marL="3345607" indent="0">
              <a:buNone/>
              <a:defRPr sz="915"/>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2927"/>
            </a:lvl1pPr>
            <a:lvl2pPr marL="418201" indent="0">
              <a:buNone/>
              <a:defRPr sz="2561"/>
            </a:lvl2pPr>
            <a:lvl3pPr marL="836402" indent="0">
              <a:buNone/>
              <a:defRPr sz="2195"/>
            </a:lvl3pPr>
            <a:lvl4pPr marL="1254603" indent="0">
              <a:buNone/>
              <a:defRPr sz="1829"/>
            </a:lvl4pPr>
            <a:lvl5pPr marL="1672803" indent="0">
              <a:buNone/>
              <a:defRPr sz="1829"/>
            </a:lvl5pPr>
            <a:lvl6pPr marL="2091004" indent="0">
              <a:buNone/>
              <a:defRPr sz="1829"/>
            </a:lvl6pPr>
            <a:lvl7pPr marL="2509205" indent="0">
              <a:buNone/>
              <a:defRPr sz="1829"/>
            </a:lvl7pPr>
            <a:lvl8pPr marL="2927406" indent="0">
              <a:buNone/>
              <a:defRPr sz="1829"/>
            </a:lvl8pPr>
            <a:lvl9pPr marL="3345607" indent="0">
              <a:buNone/>
              <a:defRPr sz="1829"/>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2" y="365126"/>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512737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3949583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90" y="1681163"/>
            <a:ext cx="5157787" cy="823912"/>
          </a:xfrm>
        </p:spPr>
        <p:txBody>
          <a:bodyPr anchor="b"/>
          <a:lstStyle>
            <a:lvl1pPr marL="0" indent="0">
              <a:buNone/>
              <a:defRPr sz="2195" b="1">
                <a:solidFill>
                  <a:srgbClr val="3F5763"/>
                </a:solidFill>
              </a:defRPr>
            </a:lvl1pPr>
            <a:lvl2pPr marL="418201" indent="0">
              <a:buNone/>
              <a:defRPr sz="1829" b="1"/>
            </a:lvl2pPr>
            <a:lvl3pPr marL="836402" indent="0">
              <a:buNone/>
              <a:defRPr sz="1646" b="1"/>
            </a:lvl3pPr>
            <a:lvl4pPr marL="1254603" indent="0">
              <a:buNone/>
              <a:defRPr sz="1464" b="1"/>
            </a:lvl4pPr>
            <a:lvl5pPr marL="1672803" indent="0">
              <a:buNone/>
              <a:defRPr sz="1464" b="1"/>
            </a:lvl5pPr>
            <a:lvl6pPr marL="2091004" indent="0">
              <a:buNone/>
              <a:defRPr sz="1464" b="1"/>
            </a:lvl6pPr>
            <a:lvl7pPr marL="2509205" indent="0">
              <a:buNone/>
              <a:defRPr sz="1464" b="1"/>
            </a:lvl7pPr>
            <a:lvl8pPr marL="2927406" indent="0">
              <a:buNone/>
              <a:defRPr sz="1464" b="1"/>
            </a:lvl8pPr>
            <a:lvl9pPr marL="3345607" indent="0">
              <a:buNone/>
              <a:defRPr sz="1464"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195" b="1">
                <a:solidFill>
                  <a:srgbClr val="3F5763"/>
                </a:solidFill>
              </a:defRPr>
            </a:lvl1pPr>
            <a:lvl2pPr marL="418201" indent="0">
              <a:buNone/>
              <a:defRPr sz="1829" b="1"/>
            </a:lvl2pPr>
            <a:lvl3pPr marL="836402" indent="0">
              <a:buNone/>
              <a:defRPr sz="1646" b="1"/>
            </a:lvl3pPr>
            <a:lvl4pPr marL="1254603" indent="0">
              <a:buNone/>
              <a:defRPr sz="1464" b="1"/>
            </a:lvl4pPr>
            <a:lvl5pPr marL="1672803" indent="0">
              <a:buNone/>
              <a:defRPr sz="1464" b="1"/>
            </a:lvl5pPr>
            <a:lvl6pPr marL="2091004" indent="0">
              <a:buNone/>
              <a:defRPr sz="1464" b="1"/>
            </a:lvl6pPr>
            <a:lvl7pPr marL="2509205" indent="0">
              <a:buNone/>
              <a:defRPr sz="1464" b="1"/>
            </a:lvl7pPr>
            <a:lvl8pPr marL="2927406" indent="0">
              <a:buNone/>
              <a:defRPr sz="1464" b="1"/>
            </a:lvl8pPr>
            <a:lvl9pPr marL="3345607" indent="0">
              <a:buNone/>
              <a:defRPr sz="1464"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189685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257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761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y Band">
    <p:spTree>
      <p:nvGrpSpPr>
        <p:cNvPr id="1" name=""/>
        <p:cNvGrpSpPr/>
        <p:nvPr/>
      </p:nvGrpSpPr>
      <p:grpSpPr>
        <a:xfrm>
          <a:off x="0" y="0"/>
          <a:ext cx="0" cy="0"/>
          <a:chOff x="0" y="0"/>
          <a:chExt cx="0" cy="0"/>
        </a:xfrm>
      </p:grpSpPr>
      <p:sp>
        <p:nvSpPr>
          <p:cNvPr id="13" name="Text Placeholder 10"/>
          <p:cNvSpPr>
            <a:spLocks noGrp="1"/>
          </p:cNvSpPr>
          <p:nvPr>
            <p:ph type="body" sz="quarter" idx="14"/>
          </p:nvPr>
        </p:nvSpPr>
        <p:spPr>
          <a:xfrm>
            <a:off x="637883" y="625852"/>
            <a:ext cx="10003615" cy="304623"/>
          </a:xfrm>
          <a:prstGeom prst="rect">
            <a:avLst/>
          </a:prstGeom>
        </p:spPr>
        <p:txBody>
          <a:bodyPr lIns="0" tIns="0" rIns="0" bIns="0" anchor="b">
            <a:normAutofit/>
          </a:bodyPr>
          <a:lstStyle>
            <a:lvl1pPr marL="0" indent="0" algn="l">
              <a:buNone/>
              <a:defRPr sz="1829" kern="0" spc="137">
                <a:solidFill>
                  <a:schemeClr val="tx1"/>
                </a:solidFill>
                <a:latin typeface="+mj-lt"/>
                <a:ea typeface="Roboto Medium" panose="02000000000000000000" pitchFamily="2" charset="0"/>
              </a:defRPr>
            </a:lvl1pPr>
          </a:lstStyle>
          <a:p>
            <a:pPr lvl="0"/>
            <a:endParaRPr lang="id-ID"/>
          </a:p>
        </p:txBody>
      </p:sp>
      <p:sp>
        <p:nvSpPr>
          <p:cNvPr id="10" name="Rounded Rectangle 9"/>
          <p:cNvSpPr/>
          <p:nvPr userDrawn="1"/>
        </p:nvSpPr>
        <p:spPr>
          <a:xfrm>
            <a:off x="11515583" y="6303058"/>
            <a:ext cx="343044" cy="298739"/>
          </a:xfrm>
          <a:prstGeom prst="roundRect">
            <a:avLst>
              <a:gd name="adj" fmla="val 5000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6402" rtl="0" eaLnBrk="1" fontAlgn="auto" latinLnBrk="0" hangingPunct="1">
              <a:lnSpc>
                <a:spcPct val="100000"/>
              </a:lnSpc>
              <a:spcBef>
                <a:spcPts val="0"/>
              </a:spcBef>
              <a:spcAft>
                <a:spcPts val="0"/>
              </a:spcAft>
              <a:buClrTx/>
              <a:buSzTx/>
              <a:buFontTx/>
              <a:buNone/>
              <a:tabLst/>
              <a:defRPr/>
            </a:pPr>
            <a:endParaRPr kumimoji="0" lang="id-ID" sz="1236"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5" name="Slide Number Placeholder 5"/>
          <p:cNvSpPr>
            <a:spLocks noGrp="1"/>
          </p:cNvSpPr>
          <p:nvPr>
            <p:ph type="sldNum" sz="quarter" idx="12"/>
          </p:nvPr>
        </p:nvSpPr>
        <p:spPr>
          <a:xfrm>
            <a:off x="11471568" y="6257743"/>
            <a:ext cx="431079" cy="389083"/>
          </a:xfrm>
          <a:prstGeom prst="rect">
            <a:avLst/>
          </a:prstGeom>
        </p:spPr>
        <p:txBody>
          <a:bodyPr lIns="0" tIns="0" rIns="0" bIns="0" anchor="ctr"/>
          <a:lstStyle>
            <a:lvl1pPr algn="ctr">
              <a:defRPr sz="915">
                <a:solidFill>
                  <a:schemeClr val="bg1">
                    <a:lumMod val="50000"/>
                  </a:schemeClr>
                </a:solidFill>
                <a:latin typeface="Roboto Light" panose="02000000000000000000" pitchFamily="2" charset="0"/>
                <a:ea typeface="Roboto Light" panose="02000000000000000000" pitchFamily="2" charset="0"/>
              </a:defRPr>
            </a:lvl1pPr>
          </a:lstStyle>
          <a:p>
            <a:pPr defTabSz="836402">
              <a:defRPr/>
            </a:pPr>
            <a:fld id="{FCEE2C88-6C8F-484D-AF69-578F576B1F44}" type="slidenum">
              <a:rPr lang="en-US" smtClean="0">
                <a:solidFill>
                  <a:prstClr val="white">
                    <a:lumMod val="50000"/>
                  </a:prstClr>
                </a:solidFill>
              </a:rPr>
              <a:pPr defTabSz="836402">
                <a:defRPr/>
              </a:pPr>
              <a:t>‹#›</a:t>
            </a:fld>
            <a:endParaRPr lang="en-US">
              <a:solidFill>
                <a:prstClr val="white">
                  <a:lumMod val="50000"/>
                </a:prstClr>
              </a:solidFill>
            </a:endParaRPr>
          </a:p>
        </p:txBody>
      </p:sp>
      <p:sp>
        <p:nvSpPr>
          <p:cNvPr id="2" name="TextBox 1"/>
          <p:cNvSpPr txBox="1"/>
          <p:nvPr userDrawn="1"/>
        </p:nvSpPr>
        <p:spPr>
          <a:xfrm>
            <a:off x="279769" y="5785159"/>
            <a:ext cx="1378904" cy="233141"/>
          </a:xfrm>
          <a:prstGeom prst="rect">
            <a:avLst/>
          </a:prstGeom>
          <a:noFill/>
        </p:spPr>
        <p:txBody>
          <a:bodyPr wrap="none" rtlCol="0" anchor="ctr">
            <a:spAutoFit/>
          </a:bodyPr>
          <a:lstStyle/>
          <a:p>
            <a:pPr marL="0" marR="0" lvl="0" indent="0" algn="l" defTabSz="836402" rtl="0" eaLnBrk="1" fontAlgn="auto" latinLnBrk="0" hangingPunct="1">
              <a:lnSpc>
                <a:spcPct val="100000"/>
              </a:lnSpc>
              <a:spcBef>
                <a:spcPts val="0"/>
              </a:spcBef>
              <a:spcAft>
                <a:spcPts val="0"/>
              </a:spcAft>
              <a:buClrTx/>
              <a:buSzTx/>
              <a:buFontTx/>
              <a:buNone/>
              <a:tabLst/>
              <a:defRPr/>
            </a:pPr>
            <a:r>
              <a:rPr kumimoji="0" lang="en-US" sz="915" b="0" i="0" u="none" strike="noStrike" kern="1200" cap="none" spc="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mn-cs"/>
              </a:rPr>
              <a:t>HHSC IT – Governance</a:t>
            </a:r>
            <a:endParaRPr kumimoji="0" lang="id-ID" sz="915" b="0" i="0" u="none" strike="noStrike" kern="1200" cap="none" spc="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mn-cs"/>
            </a:endParaRPr>
          </a:p>
        </p:txBody>
      </p:sp>
      <p:sp>
        <p:nvSpPr>
          <p:cNvPr id="14" name="Text Placeholder 10"/>
          <p:cNvSpPr>
            <a:spLocks noGrp="1"/>
          </p:cNvSpPr>
          <p:nvPr>
            <p:ph type="body" sz="quarter" idx="15"/>
          </p:nvPr>
        </p:nvSpPr>
        <p:spPr>
          <a:xfrm>
            <a:off x="650582" y="415428"/>
            <a:ext cx="9990916" cy="153177"/>
          </a:xfrm>
          <a:prstGeom prst="rect">
            <a:avLst/>
          </a:prstGeom>
        </p:spPr>
        <p:txBody>
          <a:bodyPr lIns="0" tIns="0" rIns="0" bIns="0">
            <a:noAutofit/>
          </a:bodyPr>
          <a:lstStyle>
            <a:lvl1pPr marL="0" indent="0" algn="l">
              <a:buNone/>
              <a:defRPr sz="1098" kern="0" spc="183">
                <a:solidFill>
                  <a:schemeClr val="tx1"/>
                </a:solidFill>
                <a:latin typeface="+mn-lt"/>
                <a:ea typeface="Roboto Light" panose="02000000000000000000" pitchFamily="2" charset="0"/>
              </a:defRPr>
            </a:lvl1pPr>
          </a:lstStyle>
          <a:p>
            <a:pPr lvl="0"/>
            <a:endParaRPr lang="id-ID"/>
          </a:p>
        </p:txBody>
      </p:sp>
      <p:sp>
        <p:nvSpPr>
          <p:cNvPr id="11" name="Rectangle 10"/>
          <p:cNvSpPr/>
          <p:nvPr userDrawn="1"/>
        </p:nvSpPr>
        <p:spPr>
          <a:xfrm>
            <a:off x="65058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638" tIns="41819" rIns="83638" bIns="41819" numCol="1" spcCol="0" rtlCol="0" fromWordArt="0" anchor="ctr" anchorCtr="0" forceAA="0" compatLnSpc="1">
            <a:prstTxWarp prst="textNoShape">
              <a:avLst/>
            </a:prstTxWarp>
            <a:noAutofit/>
          </a:bodyPr>
          <a:lstStyle/>
          <a:p>
            <a:pPr marL="0" marR="0" lvl="0" indent="0" algn="ctr" defTabSz="836402" rtl="0" eaLnBrk="1" fontAlgn="auto" latinLnBrk="0" hangingPunct="1">
              <a:lnSpc>
                <a:spcPct val="100000"/>
              </a:lnSpc>
              <a:spcBef>
                <a:spcPts val="0"/>
              </a:spcBef>
              <a:spcAft>
                <a:spcPts val="0"/>
              </a:spcAft>
              <a:buClrTx/>
              <a:buSzTx/>
              <a:buFontTx/>
              <a:buNone/>
              <a:tabLst/>
              <a:defRPr/>
            </a:pPr>
            <a:endParaRPr kumimoji="0" lang="id-ID" sz="1236" b="0" i="0" u="none" strike="noStrike" kern="1200" cap="none" spc="0" normalizeH="0" baseline="0" noProof="0">
              <a:ln>
                <a:noFill/>
              </a:ln>
              <a:solidFill>
                <a:srgbClr val="118CE7"/>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A1F293F-98CC-4E85-9551-0B61EF6F647E}"/>
              </a:ext>
            </a:extLst>
          </p:cNvPr>
          <p:cNvSpPr/>
          <p:nvPr userDrawn="1"/>
        </p:nvSpPr>
        <p:spPr>
          <a:xfrm>
            <a:off x="637883" y="987721"/>
            <a:ext cx="10833531"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6402" rtl="0" eaLnBrk="1" fontAlgn="auto" latinLnBrk="0" hangingPunct="1">
              <a:lnSpc>
                <a:spcPct val="100000"/>
              </a:lnSpc>
              <a:spcBef>
                <a:spcPts val="0"/>
              </a:spcBef>
              <a:spcAft>
                <a:spcPts val="0"/>
              </a:spcAft>
              <a:buClrTx/>
              <a:buSzTx/>
              <a:buFontTx/>
              <a:buNone/>
              <a:tabLst/>
              <a:defRPr/>
            </a:pPr>
            <a:endParaRPr kumimoji="0" lang="en-US" sz="1646"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 Placeholder 10">
            <a:extLst>
              <a:ext uri="{FF2B5EF4-FFF2-40B4-BE49-F238E27FC236}">
                <a16:creationId xmlns:a16="http://schemas.microsoft.com/office/drawing/2014/main" id="{7FBBD937-0AC2-4BEC-9776-575CB2AD278C}"/>
              </a:ext>
            </a:extLst>
          </p:cNvPr>
          <p:cNvSpPr>
            <a:spLocks noGrp="1"/>
          </p:cNvSpPr>
          <p:nvPr>
            <p:ph type="body" sz="quarter" idx="16"/>
          </p:nvPr>
        </p:nvSpPr>
        <p:spPr>
          <a:xfrm>
            <a:off x="1969949" y="6329174"/>
            <a:ext cx="8194955" cy="246221"/>
          </a:xfrm>
          <a:prstGeom prst="rect">
            <a:avLst/>
          </a:prstGeom>
        </p:spPr>
        <p:txBody>
          <a:bodyPr lIns="0" tIns="0" rIns="0" bIns="0" anchor="ctr">
            <a:normAutofit/>
          </a:bodyPr>
          <a:lstStyle>
            <a:lvl1pPr marL="0" indent="0" algn="ctr">
              <a:spcBef>
                <a:spcPts val="0"/>
              </a:spcBef>
              <a:buNone/>
              <a:defRPr sz="915" kern="0" spc="137">
                <a:solidFill>
                  <a:schemeClr val="bg1">
                    <a:lumMod val="50000"/>
                  </a:schemeClr>
                </a:solidFill>
                <a:latin typeface="Roboto Light" panose="02000000000000000000" pitchFamily="2" charset="0"/>
                <a:ea typeface="Roboto Light" panose="02000000000000000000" pitchFamily="2" charset="0"/>
              </a:defRPr>
            </a:lvl1pPr>
          </a:lstStyle>
          <a:p>
            <a:pPr lvl="0"/>
            <a:endParaRPr lang="id-ID"/>
          </a:p>
        </p:txBody>
      </p:sp>
      <p:sp>
        <p:nvSpPr>
          <p:cNvPr id="12" name="Text Placeholder 11">
            <a:extLst>
              <a:ext uri="{FF2B5EF4-FFF2-40B4-BE49-F238E27FC236}">
                <a16:creationId xmlns:a16="http://schemas.microsoft.com/office/drawing/2014/main" id="{12CD1DC6-62AA-4CE0-8D7D-890C695D3369}"/>
              </a:ext>
            </a:extLst>
          </p:cNvPr>
          <p:cNvSpPr>
            <a:spLocks noGrp="1"/>
          </p:cNvSpPr>
          <p:nvPr>
            <p:ph type="body" sz="quarter" idx="17"/>
          </p:nvPr>
        </p:nvSpPr>
        <p:spPr>
          <a:xfrm>
            <a:off x="650877" y="1371600"/>
            <a:ext cx="10820537" cy="4581525"/>
          </a:xfrm>
          <a:prstGeom prst="rect">
            <a:avLst/>
          </a:prstGeom>
        </p:spPr>
        <p:txBody>
          <a:bodyPr>
            <a:normAutofit/>
          </a:bodyPr>
          <a:lstStyle>
            <a:lvl1pPr>
              <a:defRPr sz="1646">
                <a:solidFill>
                  <a:schemeClr val="tx1"/>
                </a:solidFill>
              </a:defRPr>
            </a:lvl1pPr>
            <a:lvl2pPr marL="627270" indent="-209090">
              <a:buFont typeface="Courier New" panose="02070309020205020404" pitchFamily="49" charset="0"/>
              <a:buChar char="o"/>
              <a:defRPr sz="1464">
                <a:solidFill>
                  <a:schemeClr val="tx1"/>
                </a:solidFill>
              </a:defRPr>
            </a:lvl2pPr>
            <a:lvl3pPr marL="1045449" indent="-209090">
              <a:buFont typeface="Wingdings" panose="05000000000000000000" pitchFamily="2" charset="2"/>
              <a:buChar char="§"/>
              <a:defRPr sz="1281">
                <a:solidFill>
                  <a:schemeClr val="tx1"/>
                </a:solidFill>
              </a:defRPr>
            </a:lvl3pPr>
            <a:lvl4pPr marL="1463630" indent="-209090">
              <a:buFont typeface="Wingdings" panose="05000000000000000000" pitchFamily="2" charset="2"/>
              <a:buChar char="q"/>
              <a:defRPr sz="1098">
                <a:solidFill>
                  <a:schemeClr val="tx1"/>
                </a:solidFill>
              </a:defRPr>
            </a:lvl4pPr>
            <a:lvl5pPr marL="1881810" indent="-209090">
              <a:buFont typeface="Wingdings" panose="05000000000000000000" pitchFamily="2" charset="2"/>
              <a:buChar char="v"/>
              <a:defRPr sz="109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BB3E648-1FF3-4F4E-B0C3-FB07A80F6974}"/>
              </a:ext>
            </a:extLst>
          </p:cNvPr>
          <p:cNvPicPr>
            <a:picLocks noChangeAspect="1"/>
          </p:cNvPicPr>
          <p:nvPr userDrawn="1"/>
        </p:nvPicPr>
        <p:blipFill rotWithShape="1">
          <a:blip r:embed="rId2"/>
          <a:srcRect l="-1" t="7275" r="72806" b="65068"/>
          <a:stretch/>
        </p:blipFill>
        <p:spPr>
          <a:xfrm flipH="1" flipV="1">
            <a:off x="10641499" y="1"/>
            <a:ext cx="1550503" cy="802939"/>
          </a:xfrm>
          <a:prstGeom prst="rect">
            <a:avLst/>
          </a:prstGeom>
        </p:spPr>
      </p:pic>
    </p:spTree>
    <p:extLst>
      <p:ext uri="{BB962C8B-B14F-4D97-AF65-F5344CB8AC3E}">
        <p14:creationId xmlns:p14="http://schemas.microsoft.com/office/powerpoint/2010/main" val="12966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57867" y="2980946"/>
            <a:ext cx="9144000" cy="2023411"/>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7000"/>
              <a:buFont typeface="Rockwell"/>
              <a:buNone/>
              <a:defRPr sz="6403"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57867" y="5068961"/>
            <a:ext cx="9144000" cy="10953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915"/>
              </a:spcBef>
              <a:spcAft>
                <a:spcPts val="0"/>
              </a:spcAft>
              <a:buClr>
                <a:schemeClr val="dk2"/>
              </a:buClr>
              <a:buSzPts val="3600"/>
              <a:buNone/>
              <a:defRPr sz="3293" b="1">
                <a:solidFill>
                  <a:schemeClr val="dk2"/>
                </a:solidFill>
              </a:defRPr>
            </a:lvl1pPr>
            <a:lvl2pPr lvl="1" algn="ctr">
              <a:lnSpc>
                <a:spcPct val="90000"/>
              </a:lnSpc>
              <a:spcBef>
                <a:spcPts val="457"/>
              </a:spcBef>
              <a:spcAft>
                <a:spcPts val="0"/>
              </a:spcAft>
              <a:buClr>
                <a:schemeClr val="dk2"/>
              </a:buClr>
              <a:buSzPts val="2000"/>
              <a:buNone/>
              <a:defRPr sz="1829"/>
            </a:lvl2pPr>
            <a:lvl3pPr lvl="2" algn="ctr">
              <a:lnSpc>
                <a:spcPct val="90000"/>
              </a:lnSpc>
              <a:spcBef>
                <a:spcPts val="457"/>
              </a:spcBef>
              <a:spcAft>
                <a:spcPts val="0"/>
              </a:spcAft>
              <a:buClr>
                <a:schemeClr val="dk2"/>
              </a:buClr>
              <a:buSzPts val="1800"/>
              <a:buNone/>
              <a:defRPr sz="1646"/>
            </a:lvl3pPr>
            <a:lvl4pPr lvl="3" algn="ctr">
              <a:lnSpc>
                <a:spcPct val="90000"/>
              </a:lnSpc>
              <a:spcBef>
                <a:spcPts val="457"/>
              </a:spcBef>
              <a:spcAft>
                <a:spcPts val="0"/>
              </a:spcAft>
              <a:buClr>
                <a:schemeClr val="dk2"/>
              </a:buClr>
              <a:buSzPts val="1600"/>
              <a:buNone/>
              <a:defRPr sz="1464"/>
            </a:lvl4pPr>
            <a:lvl5pPr lvl="4" algn="ctr">
              <a:lnSpc>
                <a:spcPct val="90000"/>
              </a:lnSpc>
              <a:spcBef>
                <a:spcPts val="457"/>
              </a:spcBef>
              <a:spcAft>
                <a:spcPts val="0"/>
              </a:spcAft>
              <a:buClr>
                <a:schemeClr val="dk2"/>
              </a:buClr>
              <a:buSzPts val="1600"/>
              <a:buNone/>
              <a:defRPr sz="1464"/>
            </a:lvl5pPr>
            <a:lvl6pPr lvl="5" algn="ctr">
              <a:lnSpc>
                <a:spcPct val="90000"/>
              </a:lnSpc>
              <a:spcBef>
                <a:spcPts val="457"/>
              </a:spcBef>
              <a:spcAft>
                <a:spcPts val="0"/>
              </a:spcAft>
              <a:buClr>
                <a:schemeClr val="dk1"/>
              </a:buClr>
              <a:buSzPts val="1600"/>
              <a:buNone/>
              <a:defRPr sz="1464"/>
            </a:lvl6pPr>
            <a:lvl7pPr lvl="6" algn="ctr">
              <a:lnSpc>
                <a:spcPct val="90000"/>
              </a:lnSpc>
              <a:spcBef>
                <a:spcPts val="457"/>
              </a:spcBef>
              <a:spcAft>
                <a:spcPts val="0"/>
              </a:spcAft>
              <a:buClr>
                <a:schemeClr val="dk1"/>
              </a:buClr>
              <a:buSzPts val="1600"/>
              <a:buNone/>
              <a:defRPr sz="1464"/>
            </a:lvl7pPr>
            <a:lvl8pPr lvl="7" algn="ctr">
              <a:lnSpc>
                <a:spcPct val="90000"/>
              </a:lnSpc>
              <a:spcBef>
                <a:spcPts val="457"/>
              </a:spcBef>
              <a:spcAft>
                <a:spcPts val="0"/>
              </a:spcAft>
              <a:buClr>
                <a:schemeClr val="dk1"/>
              </a:buClr>
              <a:buSzPts val="1600"/>
              <a:buNone/>
              <a:defRPr sz="1464"/>
            </a:lvl8pPr>
            <a:lvl9pPr lvl="8" algn="ctr">
              <a:lnSpc>
                <a:spcPct val="90000"/>
              </a:lnSpc>
              <a:spcBef>
                <a:spcPts val="457"/>
              </a:spcBef>
              <a:spcAft>
                <a:spcPts val="0"/>
              </a:spcAft>
              <a:buClr>
                <a:schemeClr val="dk1"/>
              </a:buClr>
              <a:buSzPts val="1600"/>
              <a:buNone/>
              <a:defRPr sz="1464"/>
            </a:lvl9pPr>
          </a:lstStyle>
          <a:p>
            <a:endParaRPr/>
          </a:p>
        </p:txBody>
      </p:sp>
      <p:sp>
        <p:nvSpPr>
          <p:cNvPr id="18" name="Google Shape;18;p1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9pPr>
          </a:lstStyle>
          <a:p>
            <a:fld id="{00000000-1234-1234-1234-123412341234}" type="slidenum">
              <a:rPr lang="en-US" smtClean="0"/>
              <a:pPr/>
              <a:t>‹#›</a:t>
            </a:fld>
            <a:endParaRPr lang="en-US"/>
          </a:p>
        </p:txBody>
      </p:sp>
      <p:cxnSp>
        <p:nvCxnSpPr>
          <p:cNvPr id="21" name="Google Shape;21;p13"/>
          <p:cNvCxnSpPr/>
          <p:nvPr/>
        </p:nvCxnSpPr>
        <p:spPr>
          <a:xfrm>
            <a:off x="1557867" y="5035539"/>
            <a:ext cx="9144000" cy="2238"/>
          </a:xfrm>
          <a:prstGeom prst="straightConnector1">
            <a:avLst/>
          </a:prstGeom>
          <a:noFill/>
          <a:ln w="5715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58958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378351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2965344" y="613102"/>
            <a:ext cx="8388457" cy="7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000"/>
              <a:buFont typeface="Rockwell"/>
              <a:buNone/>
              <a:defRPr sz="4574"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2995047" y="1868493"/>
            <a:ext cx="8389751" cy="4351338"/>
          </a:xfrm>
          <a:prstGeom prst="rect">
            <a:avLst/>
          </a:prstGeom>
          <a:noFill/>
          <a:ln>
            <a:noFill/>
          </a:ln>
        </p:spPr>
        <p:txBody>
          <a:bodyPr spcFirstLastPara="1" wrap="square" lIns="91425" tIns="45700" rIns="91425" bIns="45700" anchor="t" anchorCtr="0">
            <a:normAutofit/>
          </a:bodyPr>
          <a:lstStyle>
            <a:lvl1pPr marL="418201" lvl="0" indent="-348501" algn="l">
              <a:lnSpc>
                <a:spcPct val="90000"/>
              </a:lnSpc>
              <a:spcBef>
                <a:spcPts val="915"/>
              </a:spcBef>
              <a:spcAft>
                <a:spcPts val="0"/>
              </a:spcAft>
              <a:buClr>
                <a:schemeClr val="dk2"/>
              </a:buClr>
              <a:buSzPts val="2400"/>
              <a:buFont typeface="Rockwell"/>
              <a:buAutoNum type="arabicPeriod"/>
              <a:defRPr sz="2195"/>
            </a:lvl1pPr>
            <a:lvl2pPr marL="836402" lvl="1" indent="-348501" algn="l">
              <a:lnSpc>
                <a:spcPct val="90000"/>
              </a:lnSpc>
              <a:spcBef>
                <a:spcPts val="457"/>
              </a:spcBef>
              <a:spcAft>
                <a:spcPts val="0"/>
              </a:spcAft>
              <a:buClr>
                <a:schemeClr val="dk2"/>
              </a:buClr>
              <a:buSzPts val="2400"/>
              <a:buFont typeface="Rockwell"/>
              <a:buAutoNum type="alphaLcPeriod"/>
              <a:defRPr sz="2195"/>
            </a:lvl2pPr>
            <a:lvl3pPr marL="1254603" lvl="2" indent="-348501" algn="l">
              <a:lnSpc>
                <a:spcPct val="90000"/>
              </a:lnSpc>
              <a:spcBef>
                <a:spcPts val="457"/>
              </a:spcBef>
              <a:spcAft>
                <a:spcPts val="0"/>
              </a:spcAft>
              <a:buClr>
                <a:schemeClr val="dk2"/>
              </a:buClr>
              <a:buSzPts val="2400"/>
              <a:buFont typeface="Rockwell"/>
              <a:buAutoNum type="romanLcPeriod"/>
              <a:defRPr sz="2195"/>
            </a:lvl3pPr>
            <a:lvl4pPr marL="1672803" lvl="3" indent="-348501" algn="l">
              <a:lnSpc>
                <a:spcPct val="90000"/>
              </a:lnSpc>
              <a:spcBef>
                <a:spcPts val="457"/>
              </a:spcBef>
              <a:spcAft>
                <a:spcPts val="0"/>
              </a:spcAft>
              <a:buClr>
                <a:schemeClr val="dk2"/>
              </a:buClr>
              <a:buSzPts val="2400"/>
              <a:buFont typeface="Rockwell"/>
              <a:buAutoNum type="arabicPeriod"/>
              <a:defRPr sz="2195"/>
            </a:lvl4pPr>
            <a:lvl5pPr marL="2091004" lvl="4" indent="-348501" algn="l">
              <a:lnSpc>
                <a:spcPct val="90000"/>
              </a:lnSpc>
              <a:spcBef>
                <a:spcPts val="457"/>
              </a:spcBef>
              <a:spcAft>
                <a:spcPts val="0"/>
              </a:spcAft>
              <a:buClr>
                <a:schemeClr val="dk2"/>
              </a:buClr>
              <a:buSzPts val="2400"/>
              <a:buFont typeface="Rockwell"/>
              <a:buAutoNum type="arabicPeriod"/>
              <a:defRPr sz="2195"/>
            </a:lvl5pPr>
            <a:lvl6pPr marL="2509205" lvl="5" indent="-313651" algn="l">
              <a:lnSpc>
                <a:spcPct val="90000"/>
              </a:lnSpc>
              <a:spcBef>
                <a:spcPts val="457"/>
              </a:spcBef>
              <a:spcAft>
                <a:spcPts val="0"/>
              </a:spcAft>
              <a:buClr>
                <a:schemeClr val="dk1"/>
              </a:buClr>
              <a:buSzPts val="1800"/>
              <a:buChar char="•"/>
              <a:defRPr/>
            </a:lvl6pPr>
            <a:lvl7pPr marL="2927406" lvl="6" indent="-313651" algn="l">
              <a:lnSpc>
                <a:spcPct val="90000"/>
              </a:lnSpc>
              <a:spcBef>
                <a:spcPts val="457"/>
              </a:spcBef>
              <a:spcAft>
                <a:spcPts val="0"/>
              </a:spcAft>
              <a:buClr>
                <a:schemeClr val="dk1"/>
              </a:buClr>
              <a:buSzPts val="1800"/>
              <a:buChar char="•"/>
              <a:defRPr/>
            </a:lvl7pPr>
            <a:lvl8pPr marL="3345607" lvl="7" indent="-313651" algn="l">
              <a:lnSpc>
                <a:spcPct val="90000"/>
              </a:lnSpc>
              <a:spcBef>
                <a:spcPts val="457"/>
              </a:spcBef>
              <a:spcAft>
                <a:spcPts val="0"/>
              </a:spcAft>
              <a:buClr>
                <a:schemeClr val="dk1"/>
              </a:buClr>
              <a:buSzPts val="1800"/>
              <a:buChar char="•"/>
              <a:defRPr/>
            </a:lvl8pPr>
            <a:lvl9pPr marL="3763808" lvl="8" indent="-313651" algn="l">
              <a:lnSpc>
                <a:spcPct val="90000"/>
              </a:lnSpc>
              <a:spcBef>
                <a:spcPts val="457"/>
              </a:spcBef>
              <a:spcAft>
                <a:spcPts val="0"/>
              </a:spcAft>
              <a:buClr>
                <a:schemeClr val="dk1"/>
              </a:buClr>
              <a:buSzPts val="1800"/>
              <a:buChar char="•"/>
              <a:defRPr/>
            </a:lvl9pPr>
          </a:lstStyle>
          <a:p>
            <a:endParaRPr/>
          </a:p>
        </p:txBody>
      </p:sp>
      <p:sp>
        <p:nvSpPr>
          <p:cNvPr id="69" name="Google Shape;69;p32"/>
          <p:cNvSpPr txBox="1">
            <a:spLocks noGrp="1"/>
          </p:cNvSpPr>
          <p:nvPr>
            <p:ph type="dt" idx="10"/>
          </p:nvPr>
        </p:nvSpPr>
        <p:spPr>
          <a:xfrm>
            <a:off x="2995044" y="6356355"/>
            <a:ext cx="13871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486015" y="6356355"/>
            <a:ext cx="579110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380955" y="6356355"/>
            <a:ext cx="97284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9pPr>
          </a:lstStyle>
          <a:p>
            <a:fld id="{00000000-1234-1234-1234-123412341234}" type="slidenum">
              <a:rPr lang="en-US" smtClean="0"/>
              <a:pPr/>
              <a:t>‹#›</a:t>
            </a:fld>
            <a:endParaRPr lang="en-US"/>
          </a:p>
        </p:txBody>
      </p:sp>
      <p:cxnSp>
        <p:nvCxnSpPr>
          <p:cNvPr id="72" name="Google Shape;72;p32"/>
          <p:cNvCxnSpPr/>
          <p:nvPr/>
        </p:nvCxnSpPr>
        <p:spPr>
          <a:xfrm rot="10800000" flipH="1">
            <a:off x="2965344" y="1385290"/>
            <a:ext cx="8388457" cy="5475"/>
          </a:xfrm>
          <a:prstGeom prst="straightConnector1">
            <a:avLst/>
          </a:prstGeom>
          <a:noFill/>
          <a:ln w="5715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7149853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Gray Band">
    <p:spTree>
      <p:nvGrpSpPr>
        <p:cNvPr id="1" name=""/>
        <p:cNvGrpSpPr/>
        <p:nvPr/>
      </p:nvGrpSpPr>
      <p:grpSpPr>
        <a:xfrm>
          <a:off x="0" y="0"/>
          <a:ext cx="0" cy="0"/>
          <a:chOff x="0" y="0"/>
          <a:chExt cx="0" cy="0"/>
        </a:xfrm>
      </p:grpSpPr>
      <p:sp>
        <p:nvSpPr>
          <p:cNvPr id="13" name="Text Placeholder 10"/>
          <p:cNvSpPr>
            <a:spLocks noGrp="1"/>
          </p:cNvSpPr>
          <p:nvPr>
            <p:ph type="body" sz="quarter" idx="14"/>
          </p:nvPr>
        </p:nvSpPr>
        <p:spPr>
          <a:xfrm>
            <a:off x="637883" y="625852"/>
            <a:ext cx="10003615" cy="304623"/>
          </a:xfrm>
          <a:prstGeom prst="rect">
            <a:avLst/>
          </a:prstGeom>
        </p:spPr>
        <p:txBody>
          <a:bodyPr lIns="0" tIns="0" rIns="0" bIns="0" anchor="b">
            <a:normAutofit/>
          </a:bodyPr>
          <a:lstStyle>
            <a:lvl1pPr marL="0" indent="0" algn="l">
              <a:buNone/>
              <a:defRPr sz="1829" kern="0" spc="137">
                <a:solidFill>
                  <a:schemeClr val="tx1"/>
                </a:solidFill>
                <a:latin typeface="+mj-lt"/>
                <a:ea typeface="Roboto Medium" panose="02000000000000000000" pitchFamily="2" charset="0"/>
              </a:defRPr>
            </a:lvl1pPr>
          </a:lstStyle>
          <a:p>
            <a:pPr lvl="0"/>
            <a:endParaRPr lang="id-ID"/>
          </a:p>
        </p:txBody>
      </p:sp>
      <p:sp>
        <p:nvSpPr>
          <p:cNvPr id="10" name="Rounded Rectangle 9"/>
          <p:cNvSpPr/>
          <p:nvPr userDrawn="1"/>
        </p:nvSpPr>
        <p:spPr>
          <a:xfrm>
            <a:off x="11515583" y="6303058"/>
            <a:ext cx="343044" cy="298739"/>
          </a:xfrm>
          <a:prstGeom prst="roundRect">
            <a:avLst>
              <a:gd name="adj" fmla="val 50000"/>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6402" rtl="0" eaLnBrk="1" fontAlgn="auto" latinLnBrk="0" hangingPunct="1">
              <a:lnSpc>
                <a:spcPct val="100000"/>
              </a:lnSpc>
              <a:spcBef>
                <a:spcPts val="0"/>
              </a:spcBef>
              <a:spcAft>
                <a:spcPts val="0"/>
              </a:spcAft>
              <a:buClrTx/>
              <a:buSzTx/>
              <a:buFontTx/>
              <a:buNone/>
              <a:tabLst/>
              <a:defRPr/>
            </a:pPr>
            <a:endParaRPr kumimoji="0" lang="id-ID" sz="1236"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15" name="Slide Number Placeholder 5"/>
          <p:cNvSpPr>
            <a:spLocks noGrp="1"/>
          </p:cNvSpPr>
          <p:nvPr>
            <p:ph type="sldNum" sz="quarter" idx="12"/>
          </p:nvPr>
        </p:nvSpPr>
        <p:spPr>
          <a:xfrm>
            <a:off x="11471568" y="6257743"/>
            <a:ext cx="431079" cy="389083"/>
          </a:xfrm>
          <a:prstGeom prst="rect">
            <a:avLst/>
          </a:prstGeom>
        </p:spPr>
        <p:txBody>
          <a:bodyPr lIns="0" tIns="0" rIns="0" bIns="0" anchor="ctr"/>
          <a:lstStyle>
            <a:lvl1pPr algn="ctr">
              <a:defRPr sz="915">
                <a:solidFill>
                  <a:schemeClr val="bg1">
                    <a:lumMod val="50000"/>
                  </a:schemeClr>
                </a:solidFill>
                <a:latin typeface="Roboto Light" panose="02000000000000000000" pitchFamily="2" charset="0"/>
                <a:ea typeface="Roboto Light" panose="02000000000000000000" pitchFamily="2" charset="0"/>
              </a:defRPr>
            </a:lvl1pPr>
          </a:lstStyle>
          <a:p>
            <a:pPr>
              <a:defRPr/>
            </a:pPr>
            <a:fld id="{FCEE2C88-6C8F-484D-AF69-578F576B1F44}" type="slidenum">
              <a:rPr lang="en-US" smtClean="0">
                <a:solidFill>
                  <a:prstClr val="white">
                    <a:lumMod val="50000"/>
                  </a:prstClr>
                </a:solidFill>
              </a:rPr>
              <a:pPr>
                <a:defRPr/>
              </a:pPr>
              <a:t>‹#›</a:t>
            </a:fld>
            <a:endParaRPr lang="en-US">
              <a:solidFill>
                <a:prstClr val="white">
                  <a:lumMod val="50000"/>
                </a:prstClr>
              </a:solidFill>
            </a:endParaRPr>
          </a:p>
        </p:txBody>
      </p:sp>
      <p:sp>
        <p:nvSpPr>
          <p:cNvPr id="2" name="TextBox 1"/>
          <p:cNvSpPr txBox="1"/>
          <p:nvPr userDrawn="1"/>
        </p:nvSpPr>
        <p:spPr>
          <a:xfrm>
            <a:off x="279769" y="6335714"/>
            <a:ext cx="1378904" cy="233141"/>
          </a:xfrm>
          <a:prstGeom prst="rect">
            <a:avLst/>
          </a:prstGeom>
          <a:noFill/>
        </p:spPr>
        <p:txBody>
          <a:bodyPr wrap="none" rtlCol="0" anchor="ctr">
            <a:spAutoFit/>
          </a:bodyPr>
          <a:lstStyle/>
          <a:p>
            <a:pPr marL="0" marR="0" lvl="0" indent="0" algn="l" defTabSz="836402" rtl="0" eaLnBrk="1" fontAlgn="auto" latinLnBrk="0" hangingPunct="1">
              <a:lnSpc>
                <a:spcPct val="100000"/>
              </a:lnSpc>
              <a:spcBef>
                <a:spcPts val="0"/>
              </a:spcBef>
              <a:spcAft>
                <a:spcPts val="0"/>
              </a:spcAft>
              <a:buClrTx/>
              <a:buSzTx/>
              <a:buFontTx/>
              <a:buNone/>
              <a:tabLst/>
              <a:defRPr/>
            </a:pPr>
            <a:r>
              <a:rPr kumimoji="0" lang="en-US" sz="915" b="0" i="0" u="none" strike="noStrike" kern="1200" cap="none" spc="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mn-cs"/>
              </a:rPr>
              <a:t>HHSC IT – Governance</a:t>
            </a:r>
            <a:endParaRPr kumimoji="0" lang="id-ID" sz="915" b="0" i="0" u="none" strike="noStrike" kern="1200" cap="none" spc="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mn-cs"/>
            </a:endParaRPr>
          </a:p>
        </p:txBody>
      </p:sp>
      <p:sp>
        <p:nvSpPr>
          <p:cNvPr id="14" name="Text Placeholder 10"/>
          <p:cNvSpPr>
            <a:spLocks noGrp="1"/>
          </p:cNvSpPr>
          <p:nvPr>
            <p:ph type="body" sz="quarter" idx="15"/>
          </p:nvPr>
        </p:nvSpPr>
        <p:spPr>
          <a:xfrm>
            <a:off x="650582" y="415428"/>
            <a:ext cx="9990916" cy="153177"/>
          </a:xfrm>
          <a:prstGeom prst="rect">
            <a:avLst/>
          </a:prstGeom>
        </p:spPr>
        <p:txBody>
          <a:bodyPr lIns="0" tIns="0" rIns="0" bIns="0">
            <a:noAutofit/>
          </a:bodyPr>
          <a:lstStyle>
            <a:lvl1pPr marL="0" indent="0" algn="l">
              <a:buNone/>
              <a:defRPr sz="1098" kern="0" spc="183">
                <a:solidFill>
                  <a:schemeClr val="tx1"/>
                </a:solidFill>
                <a:latin typeface="+mn-lt"/>
                <a:ea typeface="Roboto Light" panose="02000000000000000000" pitchFamily="2" charset="0"/>
              </a:defRPr>
            </a:lvl1pPr>
          </a:lstStyle>
          <a:p>
            <a:pPr lvl="0"/>
            <a:endParaRPr lang="id-ID"/>
          </a:p>
        </p:txBody>
      </p:sp>
      <p:sp>
        <p:nvSpPr>
          <p:cNvPr id="11" name="Rectangle 10"/>
          <p:cNvSpPr/>
          <p:nvPr userDrawn="1"/>
        </p:nvSpPr>
        <p:spPr>
          <a:xfrm>
            <a:off x="650581" y="1016000"/>
            <a:ext cx="639758"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638" tIns="41819" rIns="83638" bIns="41819" numCol="1" spcCol="0" rtlCol="0" fromWordArt="0" anchor="ctr" anchorCtr="0" forceAA="0" compatLnSpc="1">
            <a:prstTxWarp prst="textNoShape">
              <a:avLst/>
            </a:prstTxWarp>
            <a:noAutofit/>
          </a:bodyPr>
          <a:lstStyle/>
          <a:p>
            <a:pPr marL="0" marR="0" lvl="0" indent="0" algn="ctr" defTabSz="836402" rtl="0" eaLnBrk="1" fontAlgn="auto" latinLnBrk="0" hangingPunct="1">
              <a:lnSpc>
                <a:spcPct val="100000"/>
              </a:lnSpc>
              <a:spcBef>
                <a:spcPts val="0"/>
              </a:spcBef>
              <a:spcAft>
                <a:spcPts val="0"/>
              </a:spcAft>
              <a:buClrTx/>
              <a:buSzTx/>
              <a:buFontTx/>
              <a:buNone/>
              <a:tabLst/>
              <a:defRPr/>
            </a:pPr>
            <a:endParaRPr kumimoji="0" lang="id-ID" sz="1236" b="0" i="0" u="none" strike="noStrike" kern="1200" cap="none" spc="0" normalizeH="0" baseline="0" noProof="0">
              <a:ln>
                <a:noFill/>
              </a:ln>
              <a:solidFill>
                <a:srgbClr val="118CE7"/>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A1F293F-98CC-4E85-9551-0B61EF6F647E}"/>
              </a:ext>
            </a:extLst>
          </p:cNvPr>
          <p:cNvSpPr/>
          <p:nvPr userDrawn="1"/>
        </p:nvSpPr>
        <p:spPr>
          <a:xfrm>
            <a:off x="637883" y="987721"/>
            <a:ext cx="10833531"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6402" rtl="0" eaLnBrk="1" fontAlgn="auto" latinLnBrk="0" hangingPunct="1">
              <a:lnSpc>
                <a:spcPct val="100000"/>
              </a:lnSpc>
              <a:spcBef>
                <a:spcPts val="0"/>
              </a:spcBef>
              <a:spcAft>
                <a:spcPts val="0"/>
              </a:spcAft>
              <a:buClrTx/>
              <a:buSzTx/>
              <a:buFontTx/>
              <a:buNone/>
              <a:tabLst/>
              <a:defRPr/>
            </a:pPr>
            <a:endParaRPr kumimoji="0" lang="en-US" sz="1646"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 Placeholder 10">
            <a:extLst>
              <a:ext uri="{FF2B5EF4-FFF2-40B4-BE49-F238E27FC236}">
                <a16:creationId xmlns:a16="http://schemas.microsoft.com/office/drawing/2014/main" id="{7FBBD937-0AC2-4BEC-9776-575CB2AD278C}"/>
              </a:ext>
            </a:extLst>
          </p:cNvPr>
          <p:cNvSpPr>
            <a:spLocks noGrp="1"/>
          </p:cNvSpPr>
          <p:nvPr>
            <p:ph type="body" sz="quarter" idx="16"/>
          </p:nvPr>
        </p:nvSpPr>
        <p:spPr>
          <a:xfrm>
            <a:off x="1969949" y="6329174"/>
            <a:ext cx="8194955" cy="246221"/>
          </a:xfrm>
          <a:prstGeom prst="rect">
            <a:avLst/>
          </a:prstGeom>
        </p:spPr>
        <p:txBody>
          <a:bodyPr lIns="0" tIns="0" rIns="0" bIns="0" anchor="ctr">
            <a:normAutofit/>
          </a:bodyPr>
          <a:lstStyle>
            <a:lvl1pPr marL="0" indent="0" algn="ctr">
              <a:spcBef>
                <a:spcPts val="0"/>
              </a:spcBef>
              <a:buNone/>
              <a:defRPr sz="915" kern="0" spc="137">
                <a:solidFill>
                  <a:schemeClr val="bg1">
                    <a:lumMod val="50000"/>
                  </a:schemeClr>
                </a:solidFill>
                <a:latin typeface="Roboto Light" panose="02000000000000000000" pitchFamily="2" charset="0"/>
                <a:ea typeface="Roboto Light" panose="02000000000000000000" pitchFamily="2" charset="0"/>
              </a:defRPr>
            </a:lvl1pPr>
          </a:lstStyle>
          <a:p>
            <a:pPr lvl="0"/>
            <a:endParaRPr lang="id-ID"/>
          </a:p>
        </p:txBody>
      </p:sp>
      <p:sp>
        <p:nvSpPr>
          <p:cNvPr id="12" name="Text Placeholder 11">
            <a:extLst>
              <a:ext uri="{FF2B5EF4-FFF2-40B4-BE49-F238E27FC236}">
                <a16:creationId xmlns:a16="http://schemas.microsoft.com/office/drawing/2014/main" id="{12CD1DC6-62AA-4CE0-8D7D-890C695D3369}"/>
              </a:ext>
            </a:extLst>
          </p:cNvPr>
          <p:cNvSpPr>
            <a:spLocks noGrp="1"/>
          </p:cNvSpPr>
          <p:nvPr>
            <p:ph type="body" sz="quarter" idx="17"/>
          </p:nvPr>
        </p:nvSpPr>
        <p:spPr>
          <a:xfrm>
            <a:off x="650877" y="1371600"/>
            <a:ext cx="10820537" cy="4581525"/>
          </a:xfrm>
          <a:prstGeom prst="rect">
            <a:avLst/>
          </a:prstGeom>
        </p:spPr>
        <p:txBody>
          <a:bodyPr>
            <a:normAutofit/>
          </a:bodyPr>
          <a:lstStyle>
            <a:lvl1pPr>
              <a:defRPr sz="1646">
                <a:solidFill>
                  <a:schemeClr val="tx1"/>
                </a:solidFill>
              </a:defRPr>
            </a:lvl1pPr>
            <a:lvl2pPr marL="627270" indent="-209090">
              <a:buFont typeface="Courier New" panose="02070309020205020404" pitchFamily="49" charset="0"/>
              <a:buChar char="o"/>
              <a:defRPr sz="1464">
                <a:solidFill>
                  <a:schemeClr val="tx1"/>
                </a:solidFill>
              </a:defRPr>
            </a:lvl2pPr>
            <a:lvl3pPr marL="1045449" indent="-209090">
              <a:buFont typeface="Wingdings" panose="05000000000000000000" pitchFamily="2" charset="2"/>
              <a:buChar char="§"/>
              <a:defRPr sz="1281">
                <a:solidFill>
                  <a:schemeClr val="tx1"/>
                </a:solidFill>
              </a:defRPr>
            </a:lvl3pPr>
            <a:lvl4pPr marL="1463630" indent="-209090">
              <a:buFont typeface="Wingdings" panose="05000000000000000000" pitchFamily="2" charset="2"/>
              <a:buChar char="q"/>
              <a:defRPr sz="1098">
                <a:solidFill>
                  <a:schemeClr val="tx1"/>
                </a:solidFill>
              </a:defRPr>
            </a:lvl4pPr>
            <a:lvl5pPr marL="1881810" indent="-209090">
              <a:buFont typeface="Wingdings" panose="05000000000000000000" pitchFamily="2" charset="2"/>
              <a:buChar char="v"/>
              <a:defRPr sz="109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BB3E648-1FF3-4F4E-B0C3-FB07A80F6974}"/>
              </a:ext>
            </a:extLst>
          </p:cNvPr>
          <p:cNvPicPr>
            <a:picLocks noChangeAspect="1"/>
          </p:cNvPicPr>
          <p:nvPr userDrawn="1"/>
        </p:nvPicPr>
        <p:blipFill rotWithShape="1">
          <a:blip r:embed="rId2"/>
          <a:srcRect l="-1" t="7275" r="72806" b="65068"/>
          <a:stretch/>
        </p:blipFill>
        <p:spPr>
          <a:xfrm flipH="1" flipV="1">
            <a:off x="10641499" y="1"/>
            <a:ext cx="1550503" cy="802939"/>
          </a:xfrm>
          <a:prstGeom prst="rect">
            <a:avLst/>
          </a:prstGeom>
        </p:spPr>
      </p:pic>
    </p:spTree>
    <p:extLst>
      <p:ext uri="{BB962C8B-B14F-4D97-AF65-F5344CB8AC3E}">
        <p14:creationId xmlns:p14="http://schemas.microsoft.com/office/powerpoint/2010/main" val="404056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Slide" type="title">
  <p:cSld name="2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57867" y="2980946"/>
            <a:ext cx="9144000" cy="2023411"/>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7000"/>
              <a:buFont typeface="Rockwell"/>
              <a:buNone/>
              <a:defRPr sz="6403"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57867" y="5068961"/>
            <a:ext cx="9144000" cy="10953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915"/>
              </a:spcBef>
              <a:spcAft>
                <a:spcPts val="0"/>
              </a:spcAft>
              <a:buClr>
                <a:schemeClr val="dk2"/>
              </a:buClr>
              <a:buSzPts val="3600"/>
              <a:buNone/>
              <a:defRPr sz="3293" b="1">
                <a:solidFill>
                  <a:schemeClr val="dk2"/>
                </a:solidFill>
              </a:defRPr>
            </a:lvl1pPr>
            <a:lvl2pPr lvl="1" algn="ctr">
              <a:lnSpc>
                <a:spcPct val="90000"/>
              </a:lnSpc>
              <a:spcBef>
                <a:spcPts val="457"/>
              </a:spcBef>
              <a:spcAft>
                <a:spcPts val="0"/>
              </a:spcAft>
              <a:buClr>
                <a:schemeClr val="dk2"/>
              </a:buClr>
              <a:buSzPts val="2000"/>
              <a:buNone/>
              <a:defRPr sz="1829"/>
            </a:lvl2pPr>
            <a:lvl3pPr lvl="2" algn="ctr">
              <a:lnSpc>
                <a:spcPct val="90000"/>
              </a:lnSpc>
              <a:spcBef>
                <a:spcPts val="457"/>
              </a:spcBef>
              <a:spcAft>
                <a:spcPts val="0"/>
              </a:spcAft>
              <a:buClr>
                <a:schemeClr val="dk2"/>
              </a:buClr>
              <a:buSzPts val="1800"/>
              <a:buNone/>
              <a:defRPr sz="1646"/>
            </a:lvl3pPr>
            <a:lvl4pPr lvl="3" algn="ctr">
              <a:lnSpc>
                <a:spcPct val="90000"/>
              </a:lnSpc>
              <a:spcBef>
                <a:spcPts val="457"/>
              </a:spcBef>
              <a:spcAft>
                <a:spcPts val="0"/>
              </a:spcAft>
              <a:buClr>
                <a:schemeClr val="dk2"/>
              </a:buClr>
              <a:buSzPts val="1600"/>
              <a:buNone/>
              <a:defRPr sz="1464"/>
            </a:lvl4pPr>
            <a:lvl5pPr lvl="4" algn="ctr">
              <a:lnSpc>
                <a:spcPct val="90000"/>
              </a:lnSpc>
              <a:spcBef>
                <a:spcPts val="457"/>
              </a:spcBef>
              <a:spcAft>
                <a:spcPts val="0"/>
              </a:spcAft>
              <a:buClr>
                <a:schemeClr val="dk2"/>
              </a:buClr>
              <a:buSzPts val="1600"/>
              <a:buNone/>
              <a:defRPr sz="1464"/>
            </a:lvl5pPr>
            <a:lvl6pPr lvl="5" algn="ctr">
              <a:lnSpc>
                <a:spcPct val="90000"/>
              </a:lnSpc>
              <a:spcBef>
                <a:spcPts val="457"/>
              </a:spcBef>
              <a:spcAft>
                <a:spcPts val="0"/>
              </a:spcAft>
              <a:buClr>
                <a:schemeClr val="dk1"/>
              </a:buClr>
              <a:buSzPts val="1600"/>
              <a:buNone/>
              <a:defRPr sz="1464"/>
            </a:lvl6pPr>
            <a:lvl7pPr lvl="6" algn="ctr">
              <a:lnSpc>
                <a:spcPct val="90000"/>
              </a:lnSpc>
              <a:spcBef>
                <a:spcPts val="457"/>
              </a:spcBef>
              <a:spcAft>
                <a:spcPts val="0"/>
              </a:spcAft>
              <a:buClr>
                <a:schemeClr val="dk1"/>
              </a:buClr>
              <a:buSzPts val="1600"/>
              <a:buNone/>
              <a:defRPr sz="1464"/>
            </a:lvl7pPr>
            <a:lvl8pPr lvl="7" algn="ctr">
              <a:lnSpc>
                <a:spcPct val="90000"/>
              </a:lnSpc>
              <a:spcBef>
                <a:spcPts val="457"/>
              </a:spcBef>
              <a:spcAft>
                <a:spcPts val="0"/>
              </a:spcAft>
              <a:buClr>
                <a:schemeClr val="dk1"/>
              </a:buClr>
              <a:buSzPts val="1600"/>
              <a:buNone/>
              <a:defRPr sz="1464"/>
            </a:lvl8pPr>
            <a:lvl9pPr lvl="8" algn="ctr">
              <a:lnSpc>
                <a:spcPct val="90000"/>
              </a:lnSpc>
              <a:spcBef>
                <a:spcPts val="457"/>
              </a:spcBef>
              <a:spcAft>
                <a:spcPts val="0"/>
              </a:spcAft>
              <a:buClr>
                <a:schemeClr val="dk1"/>
              </a:buClr>
              <a:buSzPts val="1600"/>
              <a:buNone/>
              <a:defRPr sz="1464"/>
            </a:lvl9pPr>
          </a:lstStyle>
          <a:p>
            <a:endParaRPr/>
          </a:p>
        </p:txBody>
      </p:sp>
      <p:sp>
        <p:nvSpPr>
          <p:cNvPr id="18" name="Google Shape;18;p1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9pPr>
          </a:lstStyle>
          <a:p>
            <a:fld id="{00000000-1234-1234-1234-123412341234}" type="slidenum">
              <a:rPr lang="en-US" smtClean="0"/>
              <a:pPr/>
              <a:t>‹#›</a:t>
            </a:fld>
            <a:endParaRPr lang="en-US"/>
          </a:p>
        </p:txBody>
      </p:sp>
      <p:cxnSp>
        <p:nvCxnSpPr>
          <p:cNvPr id="21" name="Google Shape;21;p13"/>
          <p:cNvCxnSpPr/>
          <p:nvPr/>
        </p:nvCxnSpPr>
        <p:spPr>
          <a:xfrm>
            <a:off x="1557867" y="5035539"/>
            <a:ext cx="9144000" cy="2238"/>
          </a:xfrm>
          <a:prstGeom prst="straightConnector1">
            <a:avLst/>
          </a:prstGeom>
          <a:noFill/>
          <a:ln w="5715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6229925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and Content">
  <p:cSld name="2_Title and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2965344" y="613102"/>
            <a:ext cx="8388457" cy="743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000"/>
              <a:buFont typeface="Rockwell"/>
              <a:buNone/>
              <a:defRPr sz="4574"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2995047" y="1868493"/>
            <a:ext cx="8389751" cy="4351338"/>
          </a:xfrm>
          <a:prstGeom prst="rect">
            <a:avLst/>
          </a:prstGeom>
          <a:noFill/>
          <a:ln>
            <a:noFill/>
          </a:ln>
        </p:spPr>
        <p:txBody>
          <a:bodyPr spcFirstLastPara="1" wrap="square" lIns="91425" tIns="45700" rIns="91425" bIns="45700" anchor="t" anchorCtr="0">
            <a:normAutofit/>
          </a:bodyPr>
          <a:lstStyle>
            <a:lvl1pPr marL="418201" lvl="0" indent="-348501" algn="l">
              <a:lnSpc>
                <a:spcPct val="90000"/>
              </a:lnSpc>
              <a:spcBef>
                <a:spcPts val="915"/>
              </a:spcBef>
              <a:spcAft>
                <a:spcPts val="0"/>
              </a:spcAft>
              <a:buClr>
                <a:schemeClr val="dk2"/>
              </a:buClr>
              <a:buSzPts val="2400"/>
              <a:buFont typeface="Rockwell"/>
              <a:buAutoNum type="arabicPeriod"/>
              <a:defRPr sz="2195"/>
            </a:lvl1pPr>
            <a:lvl2pPr marL="836402" lvl="1" indent="-348501" algn="l">
              <a:lnSpc>
                <a:spcPct val="90000"/>
              </a:lnSpc>
              <a:spcBef>
                <a:spcPts val="457"/>
              </a:spcBef>
              <a:spcAft>
                <a:spcPts val="0"/>
              </a:spcAft>
              <a:buClr>
                <a:schemeClr val="dk2"/>
              </a:buClr>
              <a:buSzPts val="2400"/>
              <a:buFont typeface="Rockwell"/>
              <a:buAutoNum type="alphaLcPeriod"/>
              <a:defRPr sz="2195"/>
            </a:lvl2pPr>
            <a:lvl3pPr marL="1254603" lvl="2" indent="-348501" algn="l">
              <a:lnSpc>
                <a:spcPct val="90000"/>
              </a:lnSpc>
              <a:spcBef>
                <a:spcPts val="457"/>
              </a:spcBef>
              <a:spcAft>
                <a:spcPts val="0"/>
              </a:spcAft>
              <a:buClr>
                <a:schemeClr val="dk2"/>
              </a:buClr>
              <a:buSzPts val="2400"/>
              <a:buFont typeface="Rockwell"/>
              <a:buAutoNum type="romanLcPeriod"/>
              <a:defRPr sz="2195"/>
            </a:lvl3pPr>
            <a:lvl4pPr marL="1672803" lvl="3" indent="-348501" algn="l">
              <a:lnSpc>
                <a:spcPct val="90000"/>
              </a:lnSpc>
              <a:spcBef>
                <a:spcPts val="457"/>
              </a:spcBef>
              <a:spcAft>
                <a:spcPts val="0"/>
              </a:spcAft>
              <a:buClr>
                <a:schemeClr val="dk2"/>
              </a:buClr>
              <a:buSzPts val="2400"/>
              <a:buFont typeface="Rockwell"/>
              <a:buAutoNum type="arabicPeriod"/>
              <a:defRPr sz="2195"/>
            </a:lvl4pPr>
            <a:lvl5pPr marL="2091004" lvl="4" indent="-348501" algn="l">
              <a:lnSpc>
                <a:spcPct val="90000"/>
              </a:lnSpc>
              <a:spcBef>
                <a:spcPts val="457"/>
              </a:spcBef>
              <a:spcAft>
                <a:spcPts val="0"/>
              </a:spcAft>
              <a:buClr>
                <a:schemeClr val="dk2"/>
              </a:buClr>
              <a:buSzPts val="2400"/>
              <a:buFont typeface="Rockwell"/>
              <a:buAutoNum type="arabicPeriod"/>
              <a:defRPr sz="2195"/>
            </a:lvl5pPr>
            <a:lvl6pPr marL="2509205" lvl="5" indent="-313651" algn="l">
              <a:lnSpc>
                <a:spcPct val="90000"/>
              </a:lnSpc>
              <a:spcBef>
                <a:spcPts val="457"/>
              </a:spcBef>
              <a:spcAft>
                <a:spcPts val="0"/>
              </a:spcAft>
              <a:buClr>
                <a:schemeClr val="dk1"/>
              </a:buClr>
              <a:buSzPts val="1800"/>
              <a:buChar char="•"/>
              <a:defRPr/>
            </a:lvl6pPr>
            <a:lvl7pPr marL="2927406" lvl="6" indent="-313651" algn="l">
              <a:lnSpc>
                <a:spcPct val="90000"/>
              </a:lnSpc>
              <a:spcBef>
                <a:spcPts val="457"/>
              </a:spcBef>
              <a:spcAft>
                <a:spcPts val="0"/>
              </a:spcAft>
              <a:buClr>
                <a:schemeClr val="dk1"/>
              </a:buClr>
              <a:buSzPts val="1800"/>
              <a:buChar char="•"/>
              <a:defRPr/>
            </a:lvl7pPr>
            <a:lvl8pPr marL="3345607" lvl="7" indent="-313651" algn="l">
              <a:lnSpc>
                <a:spcPct val="90000"/>
              </a:lnSpc>
              <a:spcBef>
                <a:spcPts val="457"/>
              </a:spcBef>
              <a:spcAft>
                <a:spcPts val="0"/>
              </a:spcAft>
              <a:buClr>
                <a:schemeClr val="dk1"/>
              </a:buClr>
              <a:buSzPts val="1800"/>
              <a:buChar char="•"/>
              <a:defRPr/>
            </a:lvl8pPr>
            <a:lvl9pPr marL="3763808" lvl="8" indent="-313651" algn="l">
              <a:lnSpc>
                <a:spcPct val="90000"/>
              </a:lnSpc>
              <a:spcBef>
                <a:spcPts val="457"/>
              </a:spcBef>
              <a:spcAft>
                <a:spcPts val="0"/>
              </a:spcAft>
              <a:buClr>
                <a:schemeClr val="dk1"/>
              </a:buClr>
              <a:buSzPts val="1800"/>
              <a:buChar char="•"/>
              <a:defRPr/>
            </a:lvl9pPr>
          </a:lstStyle>
          <a:p>
            <a:endParaRPr/>
          </a:p>
        </p:txBody>
      </p:sp>
      <p:sp>
        <p:nvSpPr>
          <p:cNvPr id="69" name="Google Shape;69;p32"/>
          <p:cNvSpPr txBox="1">
            <a:spLocks noGrp="1"/>
          </p:cNvSpPr>
          <p:nvPr>
            <p:ph type="dt" idx="10"/>
          </p:nvPr>
        </p:nvSpPr>
        <p:spPr>
          <a:xfrm>
            <a:off x="2995044" y="6356355"/>
            <a:ext cx="138713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486015" y="6356355"/>
            <a:ext cx="579110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380955" y="6356355"/>
            <a:ext cx="97284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800"/>
              <a:buFont typeface="Arial"/>
              <a:buNone/>
              <a:defRPr sz="732" b="0" i="0" u="none" strike="noStrike" cap="none">
                <a:solidFill>
                  <a:srgbClr val="1A568E"/>
                </a:solidFill>
                <a:latin typeface="Verdana"/>
                <a:ea typeface="Verdana"/>
                <a:cs typeface="Verdana"/>
                <a:sym typeface="Verdana"/>
              </a:defRPr>
            </a:lvl9pPr>
          </a:lstStyle>
          <a:p>
            <a:fld id="{00000000-1234-1234-1234-123412341234}" type="slidenum">
              <a:rPr lang="en-US" smtClean="0"/>
              <a:pPr/>
              <a:t>‹#›</a:t>
            </a:fld>
            <a:endParaRPr lang="en-US"/>
          </a:p>
        </p:txBody>
      </p:sp>
      <p:cxnSp>
        <p:nvCxnSpPr>
          <p:cNvPr id="72" name="Google Shape;72;p32"/>
          <p:cNvCxnSpPr/>
          <p:nvPr/>
        </p:nvCxnSpPr>
        <p:spPr>
          <a:xfrm rot="10800000" flipH="1">
            <a:off x="2965344" y="1385290"/>
            <a:ext cx="8388457" cy="5475"/>
          </a:xfrm>
          <a:prstGeom prst="straightConnector1">
            <a:avLst/>
          </a:prstGeom>
          <a:noFill/>
          <a:ln w="5715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871998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182880"/>
            <a:ext cx="8869680" cy="1188720"/>
          </a:xfrm>
          <a:ln>
            <a:noFill/>
          </a:ln>
        </p:spPr>
        <p:txBody>
          <a:bodyPr lIns="0" tIns="0" rIns="0" bIns="0" anchor="b" anchorCtr="0">
            <a:noAutofit/>
          </a:bodyPr>
          <a:lstStyle>
            <a:lvl1pPr>
              <a:defRPr sz="3293"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1737360"/>
            <a:ext cx="8321040" cy="4389120"/>
          </a:xfrm>
          <a:noFill/>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87591CBD-CC1F-47B5-8597-1101984C0ECF}"/>
              </a:ext>
            </a:extLst>
          </p:cNvPr>
          <p:cNvSpPr>
            <a:spLocks noGrp="1"/>
          </p:cNvSpPr>
          <p:nvPr>
            <p:ph sz="quarter" idx="16"/>
          </p:nvPr>
        </p:nvSpPr>
        <p:spPr>
          <a:xfrm>
            <a:off x="8961120" y="1737360"/>
            <a:ext cx="2743200" cy="4389120"/>
          </a:xfrm>
          <a:solidFill>
            <a:schemeClr val="accent3">
              <a:lumMod val="20000"/>
              <a:lumOff val="80000"/>
            </a:schemeClr>
          </a:solidFill>
        </p:spPr>
        <p:txBody>
          <a:bodyPr/>
          <a:lstStyle>
            <a:lvl1pPr>
              <a:defRPr/>
            </a:lvl1pPr>
          </a:lstStyle>
          <a:p>
            <a:pPr lvl="0"/>
            <a:r>
              <a:rPr lang="en-US"/>
              <a:t>Click to edit Master text styles</a:t>
            </a:r>
          </a:p>
        </p:txBody>
      </p:sp>
      <p:sp>
        <p:nvSpPr>
          <p:cNvPr id="8" name="Footer Placeholder">
            <a:extLst>
              <a:ext uri="{FF2B5EF4-FFF2-40B4-BE49-F238E27FC236}">
                <a16:creationId xmlns:a16="http://schemas.microsoft.com/office/drawing/2014/main" id="{84F9BE0B-9E7C-40B2-BE7C-5CCBBB84061E}"/>
              </a:ext>
            </a:extLst>
          </p:cNvPr>
          <p:cNvSpPr>
            <a:spLocks noGrp="1"/>
          </p:cNvSpPr>
          <p:nvPr>
            <p:ph type="ftr" sz="quarter" idx="11"/>
          </p:nvPr>
        </p:nvSpPr>
        <p:spPr>
          <a:xfrm>
            <a:off x="2737846" y="6308612"/>
            <a:ext cx="6716309" cy="365125"/>
          </a:xfrm>
          <a:prstGeom prst="rect">
            <a:avLst/>
          </a:prstGeom>
        </p:spPr>
        <p:txBody>
          <a:bodyPr/>
          <a:lstStyle/>
          <a:p>
            <a:r>
              <a:rPr lang="en-US"/>
              <a:t>Executive Steering Committee CONFIDENTIAL – Procurement Sensitive Information</a:t>
            </a:r>
          </a:p>
        </p:txBody>
      </p:sp>
      <p:sp>
        <p:nvSpPr>
          <p:cNvPr id="10" name="Slide Number Placeholder">
            <a:extLst>
              <a:ext uri="{FF2B5EF4-FFF2-40B4-BE49-F238E27FC236}">
                <a16:creationId xmlns:a16="http://schemas.microsoft.com/office/drawing/2014/main" id="{A2AAF315-1A7B-41F2-BE9D-C8A320147B25}"/>
              </a:ext>
            </a:extLst>
          </p:cNvPr>
          <p:cNvSpPr>
            <a:spLocks noGrp="1"/>
          </p:cNvSpPr>
          <p:nvPr>
            <p:ph type="sldNum" sz="quarter" idx="12"/>
          </p:nvPr>
        </p:nvSpPr>
        <p:spPr>
          <a:xfrm>
            <a:off x="10820400" y="6308611"/>
            <a:ext cx="914400" cy="365125"/>
          </a:xfrm>
          <a:prstGeom prst="rect">
            <a:avLst/>
          </a:prstGeom>
        </p:spPr>
        <p:txBody>
          <a:bodyPr/>
          <a:lstStyle/>
          <a:p>
            <a:fld id="{3264D530-B60B-4A5A-91C0-C766C58A4783}" type="slidenum">
              <a:rPr lang="en-US" smtClean="0"/>
              <a:t>‹#›</a:t>
            </a:fld>
            <a:endParaRPr lang="en-US"/>
          </a:p>
        </p:txBody>
      </p:sp>
      <p:sp>
        <p:nvSpPr>
          <p:cNvPr id="11" name="Date Placeholder">
            <a:extLst>
              <a:ext uri="{FF2B5EF4-FFF2-40B4-BE49-F238E27FC236}">
                <a16:creationId xmlns:a16="http://schemas.microsoft.com/office/drawing/2014/main" id="{3553AD43-1A1D-4D21-927C-354487F2F0B8}"/>
              </a:ext>
            </a:extLst>
          </p:cNvPr>
          <p:cNvSpPr>
            <a:spLocks noGrp="1"/>
          </p:cNvSpPr>
          <p:nvPr>
            <p:ph type="dt" sz="half" idx="10"/>
          </p:nvPr>
        </p:nvSpPr>
        <p:spPr>
          <a:xfrm>
            <a:off x="457202" y="6308612"/>
            <a:ext cx="1729047" cy="365125"/>
          </a:xfrm>
          <a:prstGeom prst="rect">
            <a:avLst/>
          </a:prstGeom>
        </p:spPr>
        <p:txBody>
          <a:bodyPr/>
          <a:lstStyle>
            <a:lvl1pPr algn="l">
              <a:defRPr>
                <a:solidFill>
                  <a:srgbClr val="022151"/>
                </a:solidFill>
              </a:defRPr>
            </a:lvl1pPr>
          </a:lstStyle>
          <a:p>
            <a:r>
              <a:rPr lang="en-US"/>
              <a:t>10/26/2022</a:t>
            </a:r>
          </a:p>
        </p:txBody>
      </p:sp>
    </p:spTree>
    <p:extLst>
      <p:ext uri="{BB962C8B-B14F-4D97-AF65-F5344CB8AC3E}">
        <p14:creationId xmlns:p14="http://schemas.microsoft.com/office/powerpoint/2010/main" val="340307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06573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407528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52786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8">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6" name="Slide Number Placeholder 13">
            <a:extLst>
              <a:ext uri="{FF2B5EF4-FFF2-40B4-BE49-F238E27FC236}">
                <a16:creationId xmlns:a16="http://schemas.microsoft.com/office/drawing/2014/main" id="{76A70770-84A7-48B1-4C91-6527613943D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9526306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86" r:id="rId9"/>
    <p:sldLayoutId id="2147483694" r:id="rId10"/>
    <p:sldLayoutId id="2147483695" r:id="rId11"/>
    <p:sldLayoutId id="2147483713" r:id="rId12"/>
    <p:sldLayoutId id="2147483714" r:id="rId13"/>
    <p:sldLayoutId id="2147483746" r:id="rId14"/>
    <p:sldLayoutId id="2147483747" r:id="rId15"/>
    <p:sldLayoutId id="2147483748" r:id="rId16"/>
  </p:sldLayoutIdLst>
  <p:hf sldNum="0" hd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3" name="Slide Number Placeholder 13">
            <a:extLst>
              <a:ext uri="{FF2B5EF4-FFF2-40B4-BE49-F238E27FC236}">
                <a16:creationId xmlns:a16="http://schemas.microsoft.com/office/drawing/2014/main" id="{4B80CC19-5DD4-B9F2-C01C-19F03812C85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827142898"/>
      </p:ext>
    </p:extLst>
  </p:cSld>
  <p:clrMap bg1="lt1" tx1="dk1" bg2="lt2" tx2="dk2" accent1="accent1" accent2="accent2" accent3="accent3" accent4="accent4" accent5="accent5" accent6="accent6" hlink="hlink" folHlink="folHlink"/>
  <p:sldLayoutIdLst>
    <p:sldLayoutId id="2147483687" r:id="rId1"/>
    <p:sldLayoutId id="2147483678" r:id="rId2"/>
    <p:sldLayoutId id="2147483688" r:id="rId3"/>
    <p:sldLayoutId id="2147483689" r:id="rId4"/>
    <p:sldLayoutId id="2147483690" r:id="rId5"/>
    <p:sldLayoutId id="2147483691" r:id="rId6"/>
    <p:sldLayoutId id="2147483692" r:id="rId7"/>
    <p:sldLayoutId id="2147483693" r:id="rId8"/>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0" y="211135"/>
            <a:ext cx="948133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27, 2024</a:t>
            </a:r>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hf sldNum="0" hdr="0" dt="0"/>
  <p:txStyles>
    <p:title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Tree>
    <p:extLst>
      <p:ext uri="{BB962C8B-B14F-4D97-AF65-F5344CB8AC3E}">
        <p14:creationId xmlns:p14="http://schemas.microsoft.com/office/powerpoint/2010/main" val="10265307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7951" t="11802" r="75174" b="3720"/>
          <a:stretch/>
        </p:blipFill>
        <p:spPr>
          <a:xfrm>
            <a:off x="3"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718" tIns="39359" rIns="78718" bIns="39359" numCol="1" spcCol="0" rtlCol="0" fromWordArt="0" anchor="ctr" anchorCtr="0" forceAA="0" compatLnSpc="1">
            <a:prstTxWarp prst="textNoShape">
              <a:avLst/>
            </a:prstTxWarp>
            <a:noAutofit/>
          </a:bodyPr>
          <a:lstStyle/>
          <a:p>
            <a:pPr algn="ctr"/>
            <a:endParaRPr lang="en-US" sz="2066"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3" y="6647575"/>
            <a:ext cx="2209799" cy="0"/>
          </a:xfrm>
          <a:prstGeom prst="line">
            <a:avLst/>
          </a:prstGeom>
          <a:ln>
            <a:headEnd/>
            <a:tailEnd/>
          </a:ln>
        </p:spPr>
        <p:style>
          <a:lnRef idx="3">
            <a:schemeClr val="accent5"/>
          </a:lnRef>
          <a:fillRef idx="0">
            <a:schemeClr val="accent5"/>
          </a:fillRef>
          <a:effectRef idx="2">
            <a:schemeClr val="accent5"/>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6"/>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40" y="554903"/>
            <a:ext cx="8947935" cy="1325563"/>
          </a:xfrm>
          <a:prstGeom prst="rect">
            <a:avLst/>
          </a:prstGeom>
        </p:spPr>
        <p:txBody>
          <a:bodyPr vert="horz" lIns="91440" tIns="45720" rIns="91440" bIns="45720" rtlCol="0" anchor="ctr">
            <a:normAutofit/>
          </a:bodyPr>
          <a:lstStyle/>
          <a:p>
            <a:r>
              <a:rPr kumimoji="0" lang="en-US" sz="3659"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305606" y="5289193"/>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98">
                <a:solidFill>
                  <a:srgbClr val="003087"/>
                </a:solidFill>
              </a:defRPr>
            </a:lvl1pPr>
          </a:lstStyle>
          <a:p>
            <a:fld id="{B81B6698-EAFE-4EF4-8E59-4E345DB88409}" type="slidenum">
              <a:rPr lang="en-US" smtClean="0"/>
              <a:pPr/>
              <a:t>‹#›</a:t>
            </a:fld>
            <a:endParaRPr lang="en-US"/>
          </a:p>
        </p:txBody>
      </p:sp>
    </p:spTree>
    <p:extLst>
      <p:ext uri="{BB962C8B-B14F-4D97-AF65-F5344CB8AC3E}">
        <p14:creationId xmlns:p14="http://schemas.microsoft.com/office/powerpoint/2010/main" val="34629313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hf hdr="0" ftr="0" dt="0"/>
  <p:txStyles>
    <p:titleStyle>
      <a:lvl1pPr algn="l" defTabSz="836402" rtl="0" eaLnBrk="1" latinLnBrk="0" hangingPunct="1">
        <a:lnSpc>
          <a:spcPct val="90000"/>
        </a:lnSpc>
        <a:spcBef>
          <a:spcPct val="0"/>
        </a:spcBef>
        <a:buNone/>
        <a:defRPr sz="4025" b="0" kern="1200">
          <a:solidFill>
            <a:srgbClr val="003087"/>
          </a:solidFill>
          <a:latin typeface="+mn-lt"/>
          <a:ea typeface="+mj-ea"/>
          <a:cs typeface="+mj-cs"/>
        </a:defRPr>
      </a:lvl1pPr>
    </p:titleStyle>
    <p:bodyStyle>
      <a:lvl1pPr marL="209100" indent="-209100" algn="l" defTabSz="836402" rtl="0" eaLnBrk="1" latinLnBrk="0" hangingPunct="1">
        <a:lnSpc>
          <a:spcPct val="90000"/>
        </a:lnSpc>
        <a:spcBef>
          <a:spcPts val="915"/>
        </a:spcBef>
        <a:buFont typeface="Arial" panose="020B0604020202020204" pitchFamily="34" charset="0"/>
        <a:buChar char="•"/>
        <a:defRPr sz="2561" kern="1200">
          <a:solidFill>
            <a:schemeClr val="tx1"/>
          </a:solidFill>
          <a:latin typeface="+mn-lt"/>
          <a:ea typeface="+mn-ea"/>
          <a:cs typeface="+mn-cs"/>
        </a:defRPr>
      </a:lvl1pPr>
      <a:lvl2pPr marL="627301" indent="-209100" algn="l" defTabSz="836402" rtl="0" eaLnBrk="1" latinLnBrk="0" hangingPunct="1">
        <a:lnSpc>
          <a:spcPct val="90000"/>
        </a:lnSpc>
        <a:spcBef>
          <a:spcPts val="457"/>
        </a:spcBef>
        <a:buFont typeface="Arial" panose="020B0604020202020204" pitchFamily="34" charset="0"/>
        <a:buChar char="•"/>
        <a:defRPr sz="2195" kern="1200">
          <a:solidFill>
            <a:schemeClr val="tx1"/>
          </a:solidFill>
          <a:latin typeface="+mn-lt"/>
          <a:ea typeface="+mn-ea"/>
          <a:cs typeface="+mn-cs"/>
        </a:defRPr>
      </a:lvl2pPr>
      <a:lvl3pPr marL="1045502" indent="-209100" algn="l" defTabSz="836402" rtl="0" eaLnBrk="1" latinLnBrk="0" hangingPunct="1">
        <a:lnSpc>
          <a:spcPct val="90000"/>
        </a:lnSpc>
        <a:spcBef>
          <a:spcPts val="457"/>
        </a:spcBef>
        <a:buFont typeface="Arial" panose="020B0604020202020204" pitchFamily="34" charset="0"/>
        <a:buChar char="•"/>
        <a:defRPr sz="1829" kern="1200">
          <a:solidFill>
            <a:schemeClr val="tx1"/>
          </a:solidFill>
          <a:latin typeface="+mn-lt"/>
          <a:ea typeface="+mn-ea"/>
          <a:cs typeface="+mn-cs"/>
        </a:defRPr>
      </a:lvl3pPr>
      <a:lvl4pPr marL="1463703" indent="-209100" algn="l" defTabSz="836402"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4pPr>
      <a:lvl5pPr marL="1881904" indent="-209100" algn="l" defTabSz="836402"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5pPr>
      <a:lvl6pPr marL="2300105" indent="-209100" algn="l" defTabSz="836402"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6pPr>
      <a:lvl7pPr marL="2718305" indent="-209100" algn="l" defTabSz="836402"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7pPr>
      <a:lvl8pPr marL="3136506" indent="-209100" algn="l" defTabSz="836402"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8pPr>
      <a:lvl9pPr marL="3554707" indent="-209100" algn="l" defTabSz="836402" rtl="0" eaLnBrk="1" latinLnBrk="0" hangingPunct="1">
        <a:lnSpc>
          <a:spcPct val="90000"/>
        </a:lnSpc>
        <a:spcBef>
          <a:spcPts val="457"/>
        </a:spcBef>
        <a:buFont typeface="Arial" panose="020B0604020202020204" pitchFamily="34" charset="0"/>
        <a:buChar char="•"/>
        <a:defRPr sz="1646" kern="1200">
          <a:solidFill>
            <a:schemeClr val="tx1"/>
          </a:solidFill>
          <a:latin typeface="+mn-lt"/>
          <a:ea typeface="+mn-ea"/>
          <a:cs typeface="+mn-cs"/>
        </a:defRPr>
      </a:lvl9pPr>
    </p:bodyStyle>
    <p:otherStyle>
      <a:defPPr>
        <a:defRPr lang="en-US"/>
      </a:defPPr>
      <a:lvl1pPr marL="0" algn="l" defTabSz="836402" rtl="0" eaLnBrk="1" latinLnBrk="0" hangingPunct="1">
        <a:defRPr sz="1646" kern="1200">
          <a:solidFill>
            <a:schemeClr val="tx1"/>
          </a:solidFill>
          <a:latin typeface="+mn-lt"/>
          <a:ea typeface="+mn-ea"/>
          <a:cs typeface="+mn-cs"/>
        </a:defRPr>
      </a:lvl1pPr>
      <a:lvl2pPr marL="418201" algn="l" defTabSz="836402" rtl="0" eaLnBrk="1" latinLnBrk="0" hangingPunct="1">
        <a:defRPr sz="1646" kern="1200">
          <a:solidFill>
            <a:schemeClr val="tx1"/>
          </a:solidFill>
          <a:latin typeface="+mn-lt"/>
          <a:ea typeface="+mn-ea"/>
          <a:cs typeface="+mn-cs"/>
        </a:defRPr>
      </a:lvl2pPr>
      <a:lvl3pPr marL="836402" algn="l" defTabSz="836402" rtl="0" eaLnBrk="1" latinLnBrk="0" hangingPunct="1">
        <a:defRPr sz="1646" kern="1200">
          <a:solidFill>
            <a:schemeClr val="tx1"/>
          </a:solidFill>
          <a:latin typeface="+mn-lt"/>
          <a:ea typeface="+mn-ea"/>
          <a:cs typeface="+mn-cs"/>
        </a:defRPr>
      </a:lvl3pPr>
      <a:lvl4pPr marL="1254603" algn="l" defTabSz="836402" rtl="0" eaLnBrk="1" latinLnBrk="0" hangingPunct="1">
        <a:defRPr sz="1646" kern="1200">
          <a:solidFill>
            <a:schemeClr val="tx1"/>
          </a:solidFill>
          <a:latin typeface="+mn-lt"/>
          <a:ea typeface="+mn-ea"/>
          <a:cs typeface="+mn-cs"/>
        </a:defRPr>
      </a:lvl4pPr>
      <a:lvl5pPr marL="1672803" algn="l" defTabSz="836402" rtl="0" eaLnBrk="1" latinLnBrk="0" hangingPunct="1">
        <a:defRPr sz="1646" kern="1200">
          <a:solidFill>
            <a:schemeClr val="tx1"/>
          </a:solidFill>
          <a:latin typeface="+mn-lt"/>
          <a:ea typeface="+mn-ea"/>
          <a:cs typeface="+mn-cs"/>
        </a:defRPr>
      </a:lvl5pPr>
      <a:lvl6pPr marL="2091004" algn="l" defTabSz="836402" rtl="0" eaLnBrk="1" latinLnBrk="0" hangingPunct="1">
        <a:defRPr sz="1646" kern="1200">
          <a:solidFill>
            <a:schemeClr val="tx1"/>
          </a:solidFill>
          <a:latin typeface="+mn-lt"/>
          <a:ea typeface="+mn-ea"/>
          <a:cs typeface="+mn-cs"/>
        </a:defRPr>
      </a:lvl6pPr>
      <a:lvl7pPr marL="2509205" algn="l" defTabSz="836402" rtl="0" eaLnBrk="1" latinLnBrk="0" hangingPunct="1">
        <a:defRPr sz="1646" kern="1200">
          <a:solidFill>
            <a:schemeClr val="tx1"/>
          </a:solidFill>
          <a:latin typeface="+mn-lt"/>
          <a:ea typeface="+mn-ea"/>
          <a:cs typeface="+mn-cs"/>
        </a:defRPr>
      </a:lvl7pPr>
      <a:lvl8pPr marL="2927406" algn="l" defTabSz="836402" rtl="0" eaLnBrk="1" latinLnBrk="0" hangingPunct="1">
        <a:defRPr sz="1646" kern="1200">
          <a:solidFill>
            <a:schemeClr val="tx1"/>
          </a:solidFill>
          <a:latin typeface="+mn-lt"/>
          <a:ea typeface="+mn-ea"/>
          <a:cs typeface="+mn-cs"/>
        </a:defRPr>
      </a:lvl8pPr>
      <a:lvl9pPr marL="3345607" algn="l" defTabSz="836402" rtl="0" eaLnBrk="1" latinLnBrk="0" hangingPunct="1">
        <a:defRPr sz="16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amonline.hhs.state.tx.u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iamonline.hhs.state.tx.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iamonline.hhs.state.tx.u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p:txBody>
          <a:bodyPr anchor="ctr">
            <a:normAutofit/>
          </a:bodyPr>
          <a:lstStyle/>
          <a:p>
            <a:r>
              <a:rPr lang="en-US" dirty="0"/>
              <a:t>Public Health Data Sharing </a:t>
            </a:r>
            <a:br>
              <a:rPr lang="en-US" dirty="0"/>
            </a:br>
            <a:r>
              <a:rPr lang="en-US" dirty="0"/>
              <a:t>in Texas​</a:t>
            </a:r>
          </a:p>
        </p:txBody>
      </p:sp>
      <p:sp>
        <p:nvSpPr>
          <p:cNvPr id="11" name="Text Placeholder 3">
            <a:extLst>
              <a:ext uri="{FF2B5EF4-FFF2-40B4-BE49-F238E27FC236}">
                <a16:creationId xmlns:a16="http://schemas.microsoft.com/office/drawing/2014/main" id="{9D9E91C4-453F-71B0-5FA9-8714C3BA4251}"/>
              </a:ext>
            </a:extLst>
          </p:cNvPr>
          <p:cNvSpPr>
            <a:spLocks noGrp="1"/>
          </p:cNvSpPr>
          <p:nvPr>
            <p:ph type="body" idx="1"/>
          </p:nvPr>
        </p:nvSpPr>
        <p:spPr/>
        <p:txBody>
          <a:bodyPr vert="horz" lIns="91440" tIns="45720" rIns="91440" bIns="45720" rtlCol="0" anchor="t">
            <a:noAutofit/>
          </a:bodyPr>
          <a:lstStyle/>
          <a:p>
            <a:r>
              <a:rPr lang="en-US" sz="2400" dirty="0"/>
              <a:t>Texas Department of State Health Services</a:t>
            </a:r>
            <a:endParaRPr lang="en-US" sz="2400" dirty="0">
              <a:ea typeface="Calibri"/>
              <a:cs typeface="Calibri"/>
            </a:endParaRPr>
          </a:p>
          <a:p>
            <a:r>
              <a:rPr lang="en-US" sz="2400" dirty="0"/>
              <a:t>August 7, 2025</a:t>
            </a:r>
          </a:p>
        </p:txBody>
      </p:sp>
    </p:spTree>
    <p:extLst>
      <p:ext uri="{BB962C8B-B14F-4D97-AF65-F5344CB8AC3E}">
        <p14:creationId xmlns:p14="http://schemas.microsoft.com/office/powerpoint/2010/main" val="380263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p:nvPr>
        </p:nvSpPr>
        <p:spPr>
          <a:xfrm>
            <a:off x="2405864" y="365126"/>
            <a:ext cx="8947935" cy="11272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Requesting Access to Snowflake/Tableau Roles - External Staff without IAMOnline Accounts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4" name="TextBox 3">
            <a:extLst>
              <a:ext uri="{FF2B5EF4-FFF2-40B4-BE49-F238E27FC236}">
                <a16:creationId xmlns:a16="http://schemas.microsoft.com/office/drawing/2014/main" id="{6FC19F21-FF04-9945-85DA-EFCF01C45BBC}"/>
              </a:ext>
            </a:extLst>
          </p:cNvPr>
          <p:cNvSpPr txBox="1"/>
          <p:nvPr/>
        </p:nvSpPr>
        <p:spPr>
          <a:xfrm>
            <a:off x="2204200" y="1996014"/>
            <a:ext cx="6147441" cy="36009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To access Snowflake/Tableau, you will need to use IAMOnline, the main platform for accessing HHS applications.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Access the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hlinkClick r:id="rId3"/>
              </a:rPr>
              <a:t>IAMOnline sign-in page</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 and click the “Request account as a non-HHS employee or register organization”</a:t>
            </a:r>
            <a:r>
              <a:rPr lang="en-US" sz="1600" dirty="0">
                <a:solidFill>
                  <a:srgbClr val="000000"/>
                </a:solidFill>
                <a:latin typeface="Open Sans"/>
                <a:ea typeface="Open Sans"/>
                <a:cs typeface="Open Sans"/>
              </a:rPr>
              <a:t>. Follow the steps to preregister and complete the “Partner User Registration Form”.</a:t>
            </a:r>
            <a:endParaRPr kumimoji="0" lang="en-US"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Once your account is approved, an email will be sent with a link to activate your account. </a:t>
            </a:r>
          </a:p>
          <a:p>
            <a:pPr marL="342900" marR="0" lvl="0" indent="-342900" algn="l" defTabSz="914400" rtl="0" eaLnBrk="1" fontAlgn="auto" latinLnBrk="0" hangingPunct="1">
              <a:lnSpc>
                <a:spcPct val="100000"/>
              </a:lnSpc>
              <a:spcBef>
                <a:spcPts val="1200"/>
              </a:spcBef>
              <a:spcAft>
                <a:spcPts val="0"/>
              </a:spcAft>
              <a:buClrTx/>
              <a:buSzTx/>
              <a:buFontTx/>
              <a:buAutoNum type="arabicPeriod"/>
              <a:tabLst/>
              <a:defRPr/>
            </a:pPr>
            <a:r>
              <a:rPr lang="en-US" sz="1600" dirty="0">
                <a:solidFill>
                  <a:srgbClr val="000000"/>
                </a:solidFill>
                <a:latin typeface="Open Sans"/>
                <a:ea typeface="Open Sans"/>
                <a:cs typeface="Open Sans"/>
              </a:rPr>
              <a:t>After your IAMOnline account is activated, r</a:t>
            </a:r>
            <a:r>
              <a:rPr kumimoji="0" lang="en-US" sz="1600" b="0" i="0" u="none" strike="noStrike" kern="1200" cap="none" spc="0" normalizeH="0" baseline="0" noProof="0" dirty="0" err="1">
                <a:ln>
                  <a:noFill/>
                </a:ln>
                <a:solidFill>
                  <a:srgbClr val="000000"/>
                </a:solidFill>
                <a:effectLst/>
                <a:uLnTx/>
                <a:uFillTx/>
                <a:latin typeface="Open Sans"/>
                <a:ea typeface="Open Sans"/>
                <a:cs typeface="Open Sans"/>
              </a:rPr>
              <a:t>efer</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 to the steps on the next slide (Requesting Access to Snowflakes Roles – External Staff with existing IAMOnline Accounts) to request Snowflake/Tableau data view access.</a:t>
            </a:r>
            <a:endParaRPr kumimoji="0" lang="en-US" sz="1600" b="0" i="0" u="none" strike="noStrike" kern="1200" cap="none" spc="0" normalizeH="0" baseline="0" noProof="0" dirty="0">
              <a:ln>
                <a:noFill/>
              </a:ln>
              <a:solidFill>
                <a:srgbClr val="000000"/>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FE87A277-EF2B-5C74-878B-6751F4AF2470}"/>
              </a:ext>
            </a:extLst>
          </p:cNvPr>
          <p:cNvSpPr/>
          <p:nvPr/>
        </p:nvSpPr>
        <p:spPr>
          <a:xfrm>
            <a:off x="7595285" y="5605927"/>
            <a:ext cx="4493277" cy="97449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9B0DA2-6003-C33F-CF31-76D624DEF2E1}"/>
              </a:ext>
            </a:extLst>
          </p:cNvPr>
          <p:cNvSpPr txBox="1"/>
          <p:nvPr/>
        </p:nvSpPr>
        <p:spPr>
          <a:xfrm>
            <a:off x="7595284" y="5605927"/>
            <a:ext cx="4493277"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Open Sans"/>
                <a:ea typeface="Open Sans"/>
                <a:cs typeface="Open Sans"/>
              </a:rPr>
              <a:t>Need help? </a:t>
            </a:r>
            <a:r>
              <a:rPr kumimoji="0" lang="en-US" sz="1000" b="0" i="0" u="none" strike="noStrike" kern="1200" cap="none" spc="0" normalizeH="0" baseline="0" noProof="0" dirty="0">
                <a:ln>
                  <a:noFill/>
                </a:ln>
                <a:solidFill>
                  <a:srgbClr val="000000"/>
                </a:solidFill>
                <a:effectLst/>
                <a:uLnTx/>
                <a:uFillTx/>
                <a:latin typeface="Open Sans"/>
                <a:ea typeface="Open Sans"/>
                <a:cs typeface="Open Sans"/>
              </a:rPr>
              <a:t>If you are having trouble logging into or using IAMOnline, please call the Consolidated Help Desk at 855-435-7181 (7 a.m.-7 p.m. CST, Monday through Friday). Select option 1 for the consolidated help desk and then follow the remaining prompts. Inform the support staff of the issue you are having with IAMOnline and they will assist with resolving the issue or providing a ticket to the appropriate team.</a:t>
            </a:r>
          </a:p>
        </p:txBody>
      </p:sp>
      <p:pic>
        <p:nvPicPr>
          <p:cNvPr id="3" name="Picture 2">
            <a:extLst>
              <a:ext uri="{FF2B5EF4-FFF2-40B4-BE49-F238E27FC236}">
                <a16:creationId xmlns:a16="http://schemas.microsoft.com/office/drawing/2014/main" id="{782FA01E-84A7-D574-0542-E4BBF79E9F21}"/>
              </a:ext>
            </a:extLst>
          </p:cNvPr>
          <p:cNvPicPr>
            <a:picLocks noChangeAspect="1"/>
          </p:cNvPicPr>
          <p:nvPr/>
        </p:nvPicPr>
        <p:blipFill>
          <a:blip r:embed="rId4"/>
          <a:stretch>
            <a:fillRect/>
          </a:stretch>
        </p:blipFill>
        <p:spPr>
          <a:xfrm>
            <a:off x="8351641" y="2227397"/>
            <a:ext cx="3130163" cy="3138219"/>
          </a:xfrm>
          <a:prstGeom prst="rect">
            <a:avLst/>
          </a:prstGeom>
        </p:spPr>
      </p:pic>
      <p:sp>
        <p:nvSpPr>
          <p:cNvPr id="2" name="Rectangle 1">
            <a:extLst>
              <a:ext uri="{FF2B5EF4-FFF2-40B4-BE49-F238E27FC236}">
                <a16:creationId xmlns:a16="http://schemas.microsoft.com/office/drawing/2014/main" id="{0927DDE2-23C5-A6D2-2584-1562E98BCD93}"/>
              </a:ext>
              <a:ext uri="{C183D7F6-B498-43B3-948B-1728B52AA6E4}">
                <adec:decorative xmlns:adec="http://schemas.microsoft.com/office/drawing/2017/decorative" val="1"/>
              </a:ext>
            </a:extLst>
          </p:cNvPr>
          <p:cNvSpPr/>
          <p:nvPr/>
        </p:nvSpPr>
        <p:spPr>
          <a:xfrm>
            <a:off x="8534189" y="4056280"/>
            <a:ext cx="2027362" cy="15234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81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p:nvPr>
        </p:nvSpPr>
        <p:spPr>
          <a:xfrm>
            <a:off x="2405864" y="365125"/>
            <a:ext cx="8947935" cy="11415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Requesting Access to Snowflake Roles – External Staff with existing IAMOnline Accounts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11" name="Rectangle: Rounded Corners 10">
            <a:extLst>
              <a:ext uri="{FF2B5EF4-FFF2-40B4-BE49-F238E27FC236}">
                <a16:creationId xmlns:a16="http://schemas.microsoft.com/office/drawing/2014/main" id="{FE87A277-EF2B-5C74-878B-6751F4AF2470}"/>
              </a:ext>
            </a:extLst>
          </p:cNvPr>
          <p:cNvSpPr/>
          <p:nvPr/>
        </p:nvSpPr>
        <p:spPr>
          <a:xfrm>
            <a:off x="7466591" y="5605927"/>
            <a:ext cx="4493277" cy="97449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9B0DA2-6003-C33F-CF31-76D624DEF2E1}"/>
              </a:ext>
            </a:extLst>
          </p:cNvPr>
          <p:cNvSpPr txBox="1"/>
          <p:nvPr/>
        </p:nvSpPr>
        <p:spPr>
          <a:xfrm>
            <a:off x="7466590" y="5605927"/>
            <a:ext cx="4493277"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Open Sans"/>
                <a:ea typeface="Open Sans"/>
                <a:cs typeface="Open Sans"/>
              </a:rPr>
              <a:t>Need help? </a:t>
            </a:r>
            <a:r>
              <a:rPr kumimoji="0" lang="en-US" sz="1000" b="0" i="0" u="none" strike="noStrike" kern="1200" cap="none" spc="0" normalizeH="0" baseline="0" noProof="0">
                <a:ln>
                  <a:noFill/>
                </a:ln>
                <a:solidFill>
                  <a:srgbClr val="000000"/>
                </a:solidFill>
                <a:effectLst/>
                <a:uLnTx/>
                <a:uFillTx/>
                <a:latin typeface="Open Sans"/>
                <a:ea typeface="Open Sans"/>
                <a:cs typeface="Open Sans"/>
              </a:rPr>
              <a:t>If you are having trouble logging into or using IAMOnline, please call the Consolidated Help Desk at 855-435-7181 (7 a.m.-7 p.m. CST, Monday through Friday). Select option 1 for the consolidated help desk and then follow the remaining prompts. Inform the support staff of the issue you are having with IAMOnline and they will assist with resolving the issue or providing a ticket to the appropriate team.</a:t>
            </a:r>
          </a:p>
        </p:txBody>
      </p:sp>
      <p:pic>
        <p:nvPicPr>
          <p:cNvPr id="3" name="Picture 2">
            <a:extLst>
              <a:ext uri="{FF2B5EF4-FFF2-40B4-BE49-F238E27FC236}">
                <a16:creationId xmlns:a16="http://schemas.microsoft.com/office/drawing/2014/main" id="{782FA01E-84A7-D574-0542-E4BBF79E9F21}"/>
              </a:ext>
            </a:extLst>
          </p:cNvPr>
          <p:cNvPicPr>
            <a:picLocks noChangeAspect="1"/>
          </p:cNvPicPr>
          <p:nvPr/>
        </p:nvPicPr>
        <p:blipFill>
          <a:blip r:embed="rId3"/>
          <a:stretch>
            <a:fillRect/>
          </a:stretch>
        </p:blipFill>
        <p:spPr>
          <a:xfrm>
            <a:off x="8033233" y="2157287"/>
            <a:ext cx="3320566" cy="3329113"/>
          </a:xfrm>
          <a:prstGeom prst="rect">
            <a:avLst/>
          </a:prstGeom>
        </p:spPr>
      </p:pic>
      <p:sp>
        <p:nvSpPr>
          <p:cNvPr id="7" name="TextBox 6">
            <a:extLst>
              <a:ext uri="{FF2B5EF4-FFF2-40B4-BE49-F238E27FC236}">
                <a16:creationId xmlns:a16="http://schemas.microsoft.com/office/drawing/2014/main" id="{8CBF581B-FA5F-0F97-345D-5D83104ADB3A}"/>
              </a:ext>
            </a:extLst>
          </p:cNvPr>
          <p:cNvSpPr txBox="1"/>
          <p:nvPr/>
        </p:nvSpPr>
        <p:spPr>
          <a:xfrm>
            <a:off x="2405864" y="1941978"/>
            <a:ext cx="5627368" cy="395082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To access Snowflake, you will need to use IAMOnline, the main platform for accessing HHS applications.</a:t>
            </a:r>
          </a:p>
          <a:p>
            <a:pPr marL="342900" indent="-342900">
              <a:lnSpc>
                <a:spcPct val="105000"/>
              </a:lnSpc>
              <a:buFont typeface="+mj-lt"/>
              <a:buAutoNum type="arabicPeriod"/>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Access the </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hlinkClick r:id="rId4"/>
              </a:rPr>
              <a:t>IAMOnline sign-in page</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 and use your DSHS or employee email to sign in.</a:t>
            </a:r>
          </a:p>
          <a:p>
            <a:pPr marL="800100" lvl="1" indent="-342900">
              <a:lnSpc>
                <a:spcPct val="105000"/>
              </a:lnSpc>
              <a:buFont typeface="Arial" panose="020B0604020202020204" pitchFamily="34" charset="0"/>
              <a:buChar char="•"/>
            </a:pPr>
            <a:r>
              <a:rPr kumimoji="0" lang="en-US" sz="1400" b="1" i="0" u="none" strike="noStrike" kern="1200" cap="none" spc="0" normalizeH="0" baseline="0" noProof="0" dirty="0">
                <a:ln>
                  <a:noFill/>
                </a:ln>
                <a:solidFill>
                  <a:prstClr val="black"/>
                </a:solidFill>
                <a:effectLst/>
                <a:uLnTx/>
                <a:uFillTx/>
                <a:latin typeface="Open Sans"/>
                <a:ea typeface="Open Sans"/>
                <a:cs typeface="Open Sans"/>
              </a:rPr>
              <a:t>First-time users: </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You will be prompted to sign the Acceptable Use Agreement before you can proceed</a:t>
            </a:r>
          </a:p>
          <a:p>
            <a:pPr marL="342900" indent="-342900">
              <a:lnSpc>
                <a:spcPct val="105000"/>
              </a:lnSpc>
              <a:buFont typeface="+mj-lt"/>
              <a:buAutoNum type="arabicPeriod"/>
            </a:pPr>
            <a:r>
              <a:rPr lang="en-US" sz="1400" dirty="0">
                <a:solidFill>
                  <a:srgbClr val="000000"/>
                </a:solidFill>
                <a:latin typeface="Open Sans"/>
                <a:ea typeface="Open Sans"/>
                <a:cs typeface="Open Sans"/>
              </a:rPr>
              <a:t>Click "Manage My Access".  Click “Next”.</a:t>
            </a:r>
          </a:p>
          <a:p>
            <a:pPr marL="342900" marR="0" lvl="0" indent="-342900">
              <a:lnSpc>
                <a:spcPct val="105000"/>
              </a:lnSpc>
              <a:spcBef>
                <a:spcPts val="0"/>
              </a:spcBef>
              <a:spcAft>
                <a:spcPts val="0"/>
              </a:spcAft>
              <a:buFont typeface="+mj-lt"/>
              <a:buAutoNum type="arabicPeriod"/>
            </a:pPr>
            <a:r>
              <a:rPr lang="en-US" sz="1400" dirty="0">
                <a:solidFill>
                  <a:srgbClr val="000000"/>
                </a:solidFill>
                <a:latin typeface="Open Sans"/>
                <a:ea typeface="Open Sans"/>
                <a:cs typeface="Open Sans"/>
              </a:rPr>
              <a:t>Type “Snowflake” in the search bar, click the magnifying glass icon, and then select the role for data for your LHE.</a:t>
            </a:r>
          </a:p>
          <a:p>
            <a:pPr marL="342900" marR="0" lvl="0" indent="-342900">
              <a:lnSpc>
                <a:spcPct val="105000"/>
              </a:lnSpc>
              <a:spcBef>
                <a:spcPts val="0"/>
              </a:spcBef>
              <a:spcAft>
                <a:spcPts val="800"/>
              </a:spcAft>
              <a:buFont typeface="+mj-lt"/>
              <a:buAutoNum type="arabicPeriod"/>
            </a:pPr>
            <a:r>
              <a:rPr lang="en-US" sz="1400" dirty="0">
                <a:solidFill>
                  <a:srgbClr val="000000"/>
                </a:solidFill>
                <a:latin typeface="Open Sans"/>
                <a:ea typeface="Open Sans"/>
                <a:cs typeface="Open Sans"/>
              </a:rPr>
              <a:t>Click “Next” to provide a business justification for your data access needs. </a:t>
            </a:r>
          </a:p>
          <a:p>
            <a:pPr marL="342900" marR="0" lvl="0" indent="-342900">
              <a:lnSpc>
                <a:spcPct val="105000"/>
              </a:lnSpc>
              <a:spcBef>
                <a:spcPts val="0"/>
              </a:spcBef>
              <a:spcAft>
                <a:spcPts val="800"/>
              </a:spcAft>
              <a:buFont typeface="+mj-lt"/>
              <a:buAutoNum type="arabicPeriod"/>
            </a:pPr>
            <a:r>
              <a:rPr lang="en-US" sz="1400" dirty="0">
                <a:solidFill>
                  <a:srgbClr val="000000"/>
                </a:solidFill>
                <a:latin typeface="Open Sans"/>
                <a:ea typeface="Open Sans"/>
                <a:cs typeface="Open Sans"/>
              </a:rPr>
              <a:t>Review and understand the data use stipulations for the dataset. </a:t>
            </a:r>
          </a:p>
          <a:p>
            <a:pPr marL="342900" marR="0" lvl="0" indent="-342900">
              <a:lnSpc>
                <a:spcPct val="105000"/>
              </a:lnSpc>
              <a:spcBef>
                <a:spcPts val="0"/>
              </a:spcBef>
              <a:spcAft>
                <a:spcPts val="0"/>
              </a:spcAft>
              <a:buFont typeface="+mj-lt"/>
              <a:buAutoNum type="arabicPeriod"/>
            </a:pPr>
            <a:r>
              <a:rPr lang="en-US" sz="1400" dirty="0">
                <a:solidFill>
                  <a:srgbClr val="000000"/>
                </a:solidFill>
                <a:latin typeface="Open Sans"/>
                <a:ea typeface="Open Sans"/>
                <a:cs typeface="Open Sans"/>
              </a:rPr>
              <a:t>Submit the request.</a:t>
            </a:r>
          </a:p>
          <a:p>
            <a:pPr marR="0" lvl="0" algn="l" defTabSz="914400" rtl="0" eaLnBrk="1" fontAlgn="auto" latinLnBrk="0" hangingPunct="1">
              <a:lnSpc>
                <a:spcPct val="100000"/>
              </a:lnSpc>
              <a:spcBef>
                <a:spcPts val="600"/>
              </a:spcBef>
              <a:spcAft>
                <a:spcPts val="0"/>
              </a:spcAft>
              <a:buClrTx/>
              <a:buSzTx/>
              <a:tabLst/>
              <a:defRPr/>
            </a:pPr>
            <a:r>
              <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Please refer to the Access to Snowflake through IAMOnline – External User guide on detailed access request steps.</a:t>
            </a:r>
          </a:p>
        </p:txBody>
      </p:sp>
    </p:spTree>
    <p:extLst>
      <p:ext uri="{BB962C8B-B14F-4D97-AF65-F5344CB8AC3E}">
        <p14:creationId xmlns:p14="http://schemas.microsoft.com/office/powerpoint/2010/main" val="181549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Viewing Snowflake Data Views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2" name="TextBox 1">
            <a:extLst>
              <a:ext uri="{FF2B5EF4-FFF2-40B4-BE49-F238E27FC236}">
                <a16:creationId xmlns:a16="http://schemas.microsoft.com/office/drawing/2014/main" id="{D1CEEC1B-DF46-1BA6-2417-6DD0AEFFA47C}"/>
              </a:ext>
            </a:extLst>
          </p:cNvPr>
          <p:cNvSpPr txBox="1"/>
          <p:nvPr/>
        </p:nvSpPr>
        <p:spPr>
          <a:xfrm>
            <a:off x="2405864" y="2320823"/>
            <a:ext cx="6103493" cy="35394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Once you have been approved to access data views in Snowflake, follow the steps below to access the Snowflake views through IAMOnline.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Log into IAMOnline.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Click on the Snowflake tile.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From the Snowflake home page, click on your account name to configure your role to the dataset that you want to access.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Open a workbook to begin running queries on your data set.</a:t>
            </a:r>
          </a:p>
        </p:txBody>
      </p:sp>
      <p:pic>
        <p:nvPicPr>
          <p:cNvPr id="1026" name="Picture 2">
            <a:extLst>
              <a:ext uri="{FF2B5EF4-FFF2-40B4-BE49-F238E27FC236}">
                <a16:creationId xmlns:a16="http://schemas.microsoft.com/office/drawing/2014/main" id="{547B04DD-AB4D-BE46-97B1-E270F1B8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466" y="2491437"/>
            <a:ext cx="2871340"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3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p:nvPr>
        </p:nvSpPr>
        <p:spPr>
          <a:xfrm>
            <a:off x="2405864" y="365125"/>
            <a:ext cx="8947935" cy="11623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Requesting Access to Tableau Roles – External Staff with existing IAMOnline Accounts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4" name="TextBox 3">
            <a:extLst>
              <a:ext uri="{FF2B5EF4-FFF2-40B4-BE49-F238E27FC236}">
                <a16:creationId xmlns:a16="http://schemas.microsoft.com/office/drawing/2014/main" id="{6FC19F21-FF04-9945-85DA-EFCF01C45BBC}"/>
              </a:ext>
            </a:extLst>
          </p:cNvPr>
          <p:cNvSpPr txBox="1"/>
          <p:nvPr/>
        </p:nvSpPr>
        <p:spPr>
          <a:xfrm>
            <a:off x="2275609" y="1820276"/>
            <a:ext cx="5644224"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To access Tableau, you will need to use IAMOnline, the main platform for accessing HHS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Access the </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hlinkClick r:id="rId3"/>
              </a:rPr>
              <a:t>IAMOnline sign-in page</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 and use your employee email to sign in.</a:t>
            </a:r>
          </a:p>
          <a:p>
            <a:pPr marL="799465" marR="0" lvl="1" indent="-342265" algn="l" defTabSz="91439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Open Sans"/>
                <a:ea typeface="Open Sans"/>
                <a:cs typeface="Open Sans"/>
              </a:rPr>
              <a:t>First-time </a:t>
            </a:r>
            <a:r>
              <a:rPr lang="en-US" sz="1400" b="1" dirty="0">
                <a:solidFill>
                  <a:prstClr val="black"/>
                </a:solidFill>
                <a:latin typeface="Open Sans"/>
                <a:ea typeface="Open Sans"/>
                <a:cs typeface="Open Sans"/>
              </a:rPr>
              <a:t>logging in?</a:t>
            </a:r>
            <a:r>
              <a:rPr kumimoji="0" lang="en-US" sz="1400" b="1" i="0" u="none" strike="noStrike" kern="1200" cap="none" spc="0" normalizeH="0" baseline="0" noProof="0" dirty="0">
                <a:ln>
                  <a:noFill/>
                </a:ln>
                <a:solidFill>
                  <a:prstClr val="black"/>
                </a:solidFill>
                <a:effectLst/>
                <a:uLnTx/>
                <a:uFillTx/>
                <a:latin typeface="Open Sans"/>
                <a:ea typeface="Open Sans"/>
                <a:cs typeface="Open Sans"/>
              </a:rPr>
              <a:t> </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You will be prompted to sign the Acceptable Use Agreement before you can proceed</a:t>
            </a:r>
            <a:endPar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Click the "Access Request" tile. </a:t>
            </a:r>
            <a:endParaRPr lang="en-US" sz="1400" dirty="0">
              <a:solidFill>
                <a:srgbClr val="000000"/>
              </a:solidFill>
              <a:latin typeface="Open Sans"/>
              <a:ea typeface="Open Sans"/>
              <a:cs typeface="Open Sans"/>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Click the three dots in the top left corner to open a dropdown menu, select "Manage Identity", then click the link titled "Tableau SHARP Data Sharing Site Access Request".</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Fill out the Tableau Access Request form, by selecting the dashboard(s) that you would like to request access for and providing the business justification. </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Review and understand the data use stipulations for the dataset.</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Submit the request.</a:t>
            </a:r>
            <a:br>
              <a:rPr lang="en-US" sz="1400" dirty="0">
                <a:solidFill>
                  <a:srgbClr val="000000"/>
                </a:solidFill>
                <a:latin typeface="Open Sans"/>
                <a:ea typeface="Open Sans"/>
                <a:cs typeface="Open Sans"/>
              </a:rPr>
            </a:br>
            <a:endParaRPr lang="en-US" sz="1400" dirty="0">
              <a:solidFill>
                <a:srgbClr val="000000"/>
              </a:solidFill>
              <a:latin typeface="Open Sans"/>
              <a:ea typeface="Open Sans"/>
              <a:cs typeface="Open Sans"/>
            </a:endParaRPr>
          </a:p>
          <a:p>
            <a:pPr marR="0" lvl="0" algn="l" defTabSz="914400" rtl="0" eaLnBrk="1" fontAlgn="auto" latinLnBrk="0" hangingPunct="1">
              <a:lnSpc>
                <a:spcPct val="100000"/>
              </a:lnSpc>
              <a:spcBef>
                <a:spcPts val="600"/>
              </a:spcBef>
              <a:spcAft>
                <a:spcPts val="0"/>
              </a:spcAft>
              <a:buClrTx/>
              <a:buSzTx/>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Please refer to the Access to Tableau through IAMOnline – External Staff user guide on detailed access request steps.</a:t>
            </a:r>
          </a:p>
        </p:txBody>
      </p:sp>
      <p:sp>
        <p:nvSpPr>
          <p:cNvPr id="11" name="Rectangle: Rounded Corners 10">
            <a:extLst>
              <a:ext uri="{FF2B5EF4-FFF2-40B4-BE49-F238E27FC236}">
                <a16:creationId xmlns:a16="http://schemas.microsoft.com/office/drawing/2014/main" id="{FE87A277-EF2B-5C74-878B-6751F4AF2470}"/>
              </a:ext>
            </a:extLst>
          </p:cNvPr>
          <p:cNvSpPr/>
          <p:nvPr/>
        </p:nvSpPr>
        <p:spPr>
          <a:xfrm>
            <a:off x="7466591" y="5605927"/>
            <a:ext cx="4493277" cy="97449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9B0DA2-6003-C33F-CF31-76D624DEF2E1}"/>
              </a:ext>
            </a:extLst>
          </p:cNvPr>
          <p:cNvSpPr txBox="1"/>
          <p:nvPr/>
        </p:nvSpPr>
        <p:spPr>
          <a:xfrm>
            <a:off x="7466590" y="5605927"/>
            <a:ext cx="4493277"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Open Sans"/>
                <a:ea typeface="Open Sans"/>
                <a:cs typeface="Open Sans"/>
              </a:rPr>
              <a:t>Need help? </a:t>
            </a:r>
            <a:r>
              <a:rPr kumimoji="0" lang="en-US" sz="1000" b="0" i="0" u="none" strike="noStrike" kern="1200" cap="none" spc="0" normalizeH="0" baseline="0" noProof="0">
                <a:ln>
                  <a:noFill/>
                </a:ln>
                <a:solidFill>
                  <a:srgbClr val="000000"/>
                </a:solidFill>
                <a:effectLst/>
                <a:uLnTx/>
                <a:uFillTx/>
                <a:latin typeface="Open Sans"/>
                <a:ea typeface="Open Sans"/>
                <a:cs typeface="Open Sans"/>
              </a:rPr>
              <a:t>If you are having trouble logging into or using IAMOnline, please call the Consolidated Help Desk at 855-435-7181 (7 a.m.-7 p.m. CST, Monday through Friday). Select option 1 for the consolidated help desk and then follow the remaining prompts. Inform the support staff of the issue you are having with IAMOnline and they will assist with resolving the issue or providing a ticket to the appropriate team.</a:t>
            </a:r>
          </a:p>
        </p:txBody>
      </p:sp>
      <p:pic>
        <p:nvPicPr>
          <p:cNvPr id="3" name="Picture 2">
            <a:extLst>
              <a:ext uri="{FF2B5EF4-FFF2-40B4-BE49-F238E27FC236}">
                <a16:creationId xmlns:a16="http://schemas.microsoft.com/office/drawing/2014/main" id="{782FA01E-84A7-D574-0542-E4BBF79E9F21}"/>
              </a:ext>
            </a:extLst>
          </p:cNvPr>
          <p:cNvPicPr>
            <a:picLocks noChangeAspect="1"/>
          </p:cNvPicPr>
          <p:nvPr/>
        </p:nvPicPr>
        <p:blipFill>
          <a:blip r:embed="rId4"/>
          <a:stretch>
            <a:fillRect/>
          </a:stretch>
        </p:blipFill>
        <p:spPr>
          <a:xfrm>
            <a:off x="7919835" y="1963423"/>
            <a:ext cx="3592086" cy="3601331"/>
          </a:xfrm>
          <a:prstGeom prst="rect">
            <a:avLst/>
          </a:prstGeom>
        </p:spPr>
      </p:pic>
    </p:spTree>
    <p:extLst>
      <p:ext uri="{BB962C8B-B14F-4D97-AF65-F5344CB8AC3E}">
        <p14:creationId xmlns:p14="http://schemas.microsoft.com/office/powerpoint/2010/main" val="339134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Viewing Tableau Dashboards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2" name="TextBox 1">
            <a:extLst>
              <a:ext uri="{FF2B5EF4-FFF2-40B4-BE49-F238E27FC236}">
                <a16:creationId xmlns:a16="http://schemas.microsoft.com/office/drawing/2014/main" id="{D1CEEC1B-DF46-1BA6-2417-6DD0AEFFA47C}"/>
              </a:ext>
            </a:extLst>
          </p:cNvPr>
          <p:cNvSpPr txBox="1"/>
          <p:nvPr/>
        </p:nvSpPr>
        <p:spPr>
          <a:xfrm>
            <a:off x="2280279" y="2255502"/>
            <a:ext cx="5564857"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Once you have been approved to access dashboards in Tableau, follow the steps below to access the Tableau dashboards through IAMOnline.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Log into IAMOnline.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Click on the Tableau tile.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From the Tableau home page, click the dashboard you want to access.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The dashboard will open.</a:t>
            </a:r>
          </a:p>
        </p:txBody>
      </p:sp>
      <p:pic>
        <p:nvPicPr>
          <p:cNvPr id="1026" name="Picture 2">
            <a:extLst>
              <a:ext uri="{FF2B5EF4-FFF2-40B4-BE49-F238E27FC236}">
                <a16:creationId xmlns:a16="http://schemas.microsoft.com/office/drawing/2014/main" id="{089F6DB0-86E9-720E-7C23-ADD90AC1B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628" y="2060546"/>
            <a:ext cx="3683371" cy="343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5DC2-A3BF-25B3-C926-E3506D6A7E3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3BC6EF7-FBC7-ECAC-AE12-9F4982E50A6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DABE763-4514-B473-3A60-368D41FE25D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5198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a:xfrm>
            <a:off x="649514" y="746310"/>
            <a:ext cx="10515600" cy="4862457"/>
          </a:xfrm>
        </p:spPr>
        <p:txBody>
          <a:bodyPr anchor="ctr">
            <a:normAutofit/>
          </a:bodyPr>
          <a:lstStyle/>
          <a:p>
            <a:pPr algn="ctr"/>
            <a:r>
              <a:rPr lang="en-US" dirty="0"/>
              <a:t>Immunizations Data Sharing</a:t>
            </a:r>
          </a:p>
        </p:txBody>
      </p:sp>
    </p:spTree>
    <p:extLst>
      <p:ext uri="{BB962C8B-B14F-4D97-AF65-F5344CB8AC3E}">
        <p14:creationId xmlns:p14="http://schemas.microsoft.com/office/powerpoint/2010/main" val="415866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21A2F1-C005-6EA3-B706-41F8ABFF400F}"/>
              </a:ext>
            </a:extLst>
          </p:cNvPr>
          <p:cNvSpPr>
            <a:spLocks noGrp="1"/>
          </p:cNvSpPr>
          <p:nvPr>
            <p:ph sz="half" idx="1"/>
          </p:nvPr>
        </p:nvSpPr>
        <p:spPr>
          <a:xfrm>
            <a:off x="2405865" y="2784763"/>
            <a:ext cx="8947934" cy="3958937"/>
          </a:xfrm>
        </p:spPr>
        <p:txBody>
          <a:bodyPr numCol="2">
            <a:normAutofit fontScale="85000" lnSpcReduction="20000"/>
          </a:bodyPr>
          <a:lstStyle/>
          <a:p>
            <a:pPr marL="0" indent="0">
              <a:buNone/>
            </a:pPr>
            <a:r>
              <a:rPr lang="en-US" sz="2100" dirty="0"/>
              <a:t>Snowflake Local Health Departments:</a:t>
            </a:r>
          </a:p>
          <a:p>
            <a:r>
              <a:rPr lang="en-US" sz="2100" dirty="0"/>
              <a:t>Angelina County and Cities Health Department</a:t>
            </a:r>
          </a:p>
          <a:p>
            <a:r>
              <a:rPr lang="en-US" sz="2100" dirty="0"/>
              <a:t>Austin Public Health</a:t>
            </a:r>
          </a:p>
          <a:p>
            <a:r>
              <a:rPr lang="en-US" sz="2100" dirty="0"/>
              <a:t>Cherokee County Public Health</a:t>
            </a:r>
          </a:p>
          <a:p>
            <a:r>
              <a:rPr lang="en-US" sz="2100" dirty="0"/>
              <a:t>City of Houston Health Department</a:t>
            </a:r>
          </a:p>
          <a:p>
            <a:r>
              <a:rPr lang="en-US" sz="2100" dirty="0"/>
              <a:t>Lubbock Public Health </a:t>
            </a:r>
          </a:p>
          <a:p>
            <a:r>
              <a:rPr lang="en-US" sz="2100" dirty="0"/>
              <a:t>San Antonio Metropolitan Health District</a:t>
            </a:r>
          </a:p>
          <a:p>
            <a:r>
              <a:rPr lang="en-US" sz="2100" dirty="0"/>
              <a:t>Comal County Public Health </a:t>
            </a:r>
          </a:p>
          <a:p>
            <a:r>
              <a:rPr lang="en-US" sz="2100" dirty="0"/>
              <a:t>Corsicana-Navarro County Public Health District</a:t>
            </a:r>
          </a:p>
          <a:p>
            <a:r>
              <a:rPr lang="en-US" sz="2100" dirty="0"/>
              <a:t>Dallas County Human and Health Services</a:t>
            </a:r>
          </a:p>
          <a:p>
            <a:r>
              <a:rPr lang="en-US" sz="2100" dirty="0"/>
              <a:t>Galveston County Health District</a:t>
            </a:r>
          </a:p>
          <a:p>
            <a:r>
              <a:rPr lang="en-US" sz="2100" dirty="0"/>
              <a:t>Gregg County Health Department</a:t>
            </a:r>
          </a:p>
          <a:p>
            <a:pPr marL="0" indent="0">
              <a:buNone/>
            </a:pPr>
            <a:endParaRPr lang="en-US" sz="2100" dirty="0"/>
          </a:p>
          <a:p>
            <a:r>
              <a:rPr lang="en-US" sz="2100" dirty="0"/>
              <a:t>Harris County Public Health</a:t>
            </a:r>
          </a:p>
          <a:p>
            <a:r>
              <a:rPr lang="en-US" sz="2100" dirty="0"/>
              <a:t>Hidalgo County Health Department</a:t>
            </a:r>
          </a:p>
          <a:p>
            <a:r>
              <a:rPr lang="en-US" sz="2100" dirty="0"/>
              <a:t>Marshall Harris County Health District</a:t>
            </a:r>
          </a:p>
          <a:p>
            <a:r>
              <a:rPr lang="en-US" sz="2100" dirty="0"/>
              <a:t>Northeast Texas Public Health District</a:t>
            </a:r>
          </a:p>
          <a:p>
            <a:r>
              <a:rPr lang="en-US" sz="2100" dirty="0"/>
              <a:t>South Plains Public Health District</a:t>
            </a:r>
          </a:p>
          <a:p>
            <a:r>
              <a:rPr lang="en-US" sz="2100" dirty="0"/>
              <a:t>Tarrant County Public Health</a:t>
            </a:r>
          </a:p>
          <a:p>
            <a:r>
              <a:rPr lang="en-US" sz="2100" dirty="0"/>
              <a:t>Medina County Health Unit</a:t>
            </a:r>
          </a:p>
          <a:p>
            <a:r>
              <a:rPr lang="en-US" sz="2100" dirty="0"/>
              <a:t>Williamson County and Cities Health District</a:t>
            </a:r>
          </a:p>
          <a:p>
            <a:pPr lvl="1"/>
            <a:endParaRPr lang="en-US" sz="2100" dirty="0"/>
          </a:p>
          <a:p>
            <a:pPr marL="0" indent="0">
              <a:buNone/>
            </a:pPr>
            <a:r>
              <a:rPr lang="en-US" sz="3100">
                <a:solidFill>
                  <a:srgbClr val="FF0000"/>
                </a:solidFill>
              </a:rPr>
              <a:t>Users</a:t>
            </a:r>
            <a:r>
              <a:rPr lang="en-US" sz="3100" dirty="0">
                <a:solidFill>
                  <a:srgbClr val="FF0000"/>
                </a:solidFill>
              </a:rPr>
              <a:t>: 25</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normAutofit/>
          </a:bodyPr>
          <a:lstStyle/>
          <a:p>
            <a:r>
              <a:rPr lang="en-US" dirty="0"/>
              <a:t>Immunizations Data Sharing</a:t>
            </a:r>
          </a:p>
        </p:txBody>
      </p:sp>
      <p:sp>
        <p:nvSpPr>
          <p:cNvPr id="7" name="Slide Number Placeholder 6">
            <a:extLst>
              <a:ext uri="{FF2B5EF4-FFF2-40B4-BE49-F238E27FC236}">
                <a16:creationId xmlns:a16="http://schemas.microsoft.com/office/drawing/2014/main" id="{296AA017-A295-04F6-3013-91F276BEE2D4}"/>
              </a:ext>
            </a:extLst>
          </p:cNvPr>
          <p:cNvSpPr>
            <a:spLocks noGrp="1"/>
          </p:cNvSpPr>
          <p:nvPr>
            <p:ph type="sldNum" sz="quarter" idx="4294967295"/>
          </p:nvPr>
        </p:nvSpPr>
        <p:spPr>
          <a:xfrm>
            <a:off x="9448800" y="6950075"/>
            <a:ext cx="2743200" cy="3984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308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EDE7A0-2A40-4843-A4BA-64BCA4242F6B}" type="slidenum">
              <a:rPr lang="en-US" smtClean="0"/>
              <a:pPr/>
              <a:t>3</a:t>
            </a:fld>
            <a:endParaRPr lang="en-US"/>
          </a:p>
        </p:txBody>
      </p:sp>
      <p:sp>
        <p:nvSpPr>
          <p:cNvPr id="2" name="Text Placeholder 3">
            <a:extLst>
              <a:ext uri="{FF2B5EF4-FFF2-40B4-BE49-F238E27FC236}">
                <a16:creationId xmlns:a16="http://schemas.microsoft.com/office/drawing/2014/main" id="{97D6976F-0FDB-75B0-DE7B-54AF9AEE0470}"/>
              </a:ext>
            </a:extLst>
          </p:cNvPr>
          <p:cNvSpPr txBox="1">
            <a:spLocks/>
          </p:cNvSpPr>
          <p:nvPr/>
        </p:nvSpPr>
        <p:spPr>
          <a:xfrm>
            <a:off x="2720734" y="752902"/>
            <a:ext cx="9150037" cy="94479"/>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6360">
              <a:lnSpc>
                <a:spcPct val="90000"/>
              </a:lnSpc>
              <a:spcBef>
                <a:spcPts val="915"/>
              </a:spcBef>
              <a:defRPr/>
            </a:pPr>
            <a:endParaRPr lang="en-US" sz="1098" kern="0" spc="183">
              <a:solidFill>
                <a:prstClr val="white">
                  <a:lumMod val="50000"/>
                </a:prstClr>
              </a:solidFill>
              <a:latin typeface="Calibri"/>
              <a:ea typeface="Roboto Light" panose="02000000000000000000" pitchFamily="2" charset="0"/>
            </a:endParaRPr>
          </a:p>
        </p:txBody>
      </p:sp>
      <p:sp>
        <p:nvSpPr>
          <p:cNvPr id="8" name="TextBox 7">
            <a:extLst>
              <a:ext uri="{FF2B5EF4-FFF2-40B4-BE49-F238E27FC236}">
                <a16:creationId xmlns:a16="http://schemas.microsoft.com/office/drawing/2014/main" id="{1BC677D0-49ED-0414-D1EE-0CE9510223F6}"/>
              </a:ext>
            </a:extLst>
          </p:cNvPr>
          <p:cNvSpPr txBox="1"/>
          <p:nvPr/>
        </p:nvSpPr>
        <p:spPr>
          <a:xfrm>
            <a:off x="2405865" y="1984664"/>
            <a:ext cx="8947934" cy="646331"/>
          </a:xfrm>
          <a:prstGeom prst="rect">
            <a:avLst/>
          </a:prstGeom>
          <a:noFill/>
        </p:spPr>
        <p:txBody>
          <a:bodyPr wrap="square" rtlCol="0">
            <a:spAutoFit/>
          </a:bodyPr>
          <a:lstStyle/>
          <a:p>
            <a:r>
              <a:rPr lang="en-US" dirty="0"/>
              <a:t>As of January 31, 2025, data sharing has been live for contracted local health departments. The following local health departments have approved users as of August 7, 2025: </a:t>
            </a:r>
          </a:p>
        </p:txBody>
      </p:sp>
    </p:spTree>
    <p:extLst>
      <p:ext uri="{BB962C8B-B14F-4D97-AF65-F5344CB8AC3E}">
        <p14:creationId xmlns:p14="http://schemas.microsoft.com/office/powerpoint/2010/main" val="261529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33A5BB3-13DC-74AB-5B12-9EE950BF9D6D}"/>
              </a:ext>
            </a:extLst>
          </p:cNvPr>
          <p:cNvSpPr>
            <a:spLocks noGrp="1"/>
          </p:cNvSpPr>
          <p:nvPr>
            <p:ph sz="half" idx="1"/>
          </p:nvPr>
        </p:nvSpPr>
        <p:spPr>
          <a:xfrm>
            <a:off x="2405863" y="1825625"/>
            <a:ext cx="8947934" cy="4667250"/>
          </a:xfrm>
        </p:spPr>
        <p:txBody>
          <a:bodyPr numCol="2">
            <a:normAutofit/>
          </a:bodyPr>
          <a:lstStyle/>
          <a:p>
            <a:pPr marL="0" indent="0">
              <a:buNone/>
            </a:pPr>
            <a:r>
              <a:rPr lang="en-US" sz="1800" dirty="0"/>
              <a:t>Tableau Local Health Departments: </a:t>
            </a:r>
          </a:p>
          <a:p>
            <a:r>
              <a:rPr lang="en-US" sz="1800" dirty="0"/>
              <a:t>Andrews County Health Department</a:t>
            </a:r>
          </a:p>
          <a:p>
            <a:r>
              <a:rPr lang="en-US" sz="1800" dirty="0"/>
              <a:t>Angelina County and Cities Health Department</a:t>
            </a:r>
          </a:p>
          <a:p>
            <a:r>
              <a:rPr lang="en-US" sz="1800" dirty="0"/>
              <a:t>Austin Public Health</a:t>
            </a:r>
          </a:p>
          <a:p>
            <a:r>
              <a:rPr lang="en-US" sz="1800" dirty="0"/>
              <a:t>Cherokee County Public Health</a:t>
            </a:r>
          </a:p>
          <a:p>
            <a:r>
              <a:rPr lang="en-US" sz="1800" dirty="0"/>
              <a:t>City of Houston Health Department</a:t>
            </a:r>
          </a:p>
          <a:p>
            <a:r>
              <a:rPr lang="en-US" sz="1800" dirty="0"/>
              <a:t>San Antonio Metropolitan Health District</a:t>
            </a:r>
          </a:p>
          <a:p>
            <a:r>
              <a:rPr lang="en-US" sz="1800" dirty="0"/>
              <a:t>Collin County Health Care Services</a:t>
            </a:r>
          </a:p>
          <a:p>
            <a:r>
              <a:rPr lang="en-US" sz="1800" dirty="0"/>
              <a:t>Comal County Public Health</a:t>
            </a:r>
          </a:p>
          <a:p>
            <a:r>
              <a:rPr lang="en-US" sz="1800" dirty="0"/>
              <a:t>Dallas County Health and Human Services</a:t>
            </a:r>
          </a:p>
          <a:p>
            <a:r>
              <a:rPr lang="en-US" sz="1800" dirty="0"/>
              <a:t>Gregg County Health Department</a:t>
            </a:r>
          </a:p>
          <a:p>
            <a:endParaRPr lang="en-US" sz="1800" dirty="0"/>
          </a:p>
          <a:p>
            <a:r>
              <a:rPr lang="en-US" sz="1800" dirty="0"/>
              <a:t>Hidalgo County Health Department</a:t>
            </a:r>
          </a:p>
          <a:p>
            <a:r>
              <a:rPr lang="en-US" sz="1800" dirty="0"/>
              <a:t>Marshall Harrison County Health District</a:t>
            </a:r>
          </a:p>
          <a:p>
            <a:r>
              <a:rPr lang="en-US" sz="1800" dirty="0"/>
              <a:t>Northeast Texas Public Health District</a:t>
            </a:r>
          </a:p>
          <a:p>
            <a:r>
              <a:rPr lang="en-US" sz="1800" dirty="0"/>
              <a:t>Tarrant County Public Health</a:t>
            </a:r>
          </a:p>
          <a:p>
            <a:r>
              <a:rPr lang="en-US" sz="1800" dirty="0"/>
              <a:t>Medina County Health Unit</a:t>
            </a:r>
          </a:p>
          <a:p>
            <a:r>
              <a:rPr lang="en-US" sz="1800" dirty="0"/>
              <a:t>Williamson County and Cities Health District</a:t>
            </a:r>
          </a:p>
          <a:p>
            <a:pPr marL="0" indent="0">
              <a:buNone/>
            </a:pPr>
            <a:endParaRPr lang="en-US" sz="2400" dirty="0">
              <a:solidFill>
                <a:srgbClr val="FF0000"/>
              </a:solidFill>
            </a:endParaRPr>
          </a:p>
          <a:p>
            <a:pPr marL="0" indent="0">
              <a:buNone/>
            </a:pPr>
            <a:r>
              <a:rPr lang="en-US" sz="2400" dirty="0">
                <a:solidFill>
                  <a:srgbClr val="FF0000"/>
                </a:solidFill>
              </a:rPr>
              <a:t>Users: 28</a:t>
            </a:r>
          </a:p>
          <a:p>
            <a:pPr marL="0" indent="0">
              <a:buNone/>
            </a:pPr>
            <a:endParaRPr lang="en-US" sz="1800" dirty="0"/>
          </a:p>
          <a:p>
            <a:pPr lvl="1"/>
            <a:endParaRPr lang="en-US" dirty="0"/>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normAutofit/>
          </a:bodyPr>
          <a:lstStyle/>
          <a:p>
            <a:r>
              <a:rPr lang="en-US" dirty="0"/>
              <a:t>Immunizations Data Sharing</a:t>
            </a:r>
          </a:p>
        </p:txBody>
      </p:sp>
      <p:sp>
        <p:nvSpPr>
          <p:cNvPr id="7" name="Slide Number Placeholder 6">
            <a:extLst>
              <a:ext uri="{FF2B5EF4-FFF2-40B4-BE49-F238E27FC236}">
                <a16:creationId xmlns:a16="http://schemas.microsoft.com/office/drawing/2014/main" id="{296AA017-A295-04F6-3013-91F276BEE2D4}"/>
              </a:ext>
            </a:extLst>
          </p:cNvPr>
          <p:cNvSpPr>
            <a:spLocks noGrp="1"/>
          </p:cNvSpPr>
          <p:nvPr>
            <p:ph type="sldNum" sz="quarter" idx="4294967295"/>
          </p:nvPr>
        </p:nvSpPr>
        <p:spPr>
          <a:xfrm>
            <a:off x="9448800" y="6950075"/>
            <a:ext cx="2743200" cy="3984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308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EDE7A0-2A40-4843-A4BA-64BCA4242F6B}" type="slidenum">
              <a:rPr lang="en-US" smtClean="0"/>
              <a:pPr/>
              <a:t>4</a:t>
            </a:fld>
            <a:endParaRPr lang="en-US"/>
          </a:p>
        </p:txBody>
      </p:sp>
      <p:sp>
        <p:nvSpPr>
          <p:cNvPr id="2" name="Text Placeholder 3">
            <a:extLst>
              <a:ext uri="{FF2B5EF4-FFF2-40B4-BE49-F238E27FC236}">
                <a16:creationId xmlns:a16="http://schemas.microsoft.com/office/drawing/2014/main" id="{97D6976F-0FDB-75B0-DE7B-54AF9AEE0470}"/>
              </a:ext>
            </a:extLst>
          </p:cNvPr>
          <p:cNvSpPr txBox="1">
            <a:spLocks/>
          </p:cNvSpPr>
          <p:nvPr/>
        </p:nvSpPr>
        <p:spPr>
          <a:xfrm>
            <a:off x="2720734" y="752902"/>
            <a:ext cx="9150037" cy="94479"/>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6360">
              <a:lnSpc>
                <a:spcPct val="90000"/>
              </a:lnSpc>
              <a:spcBef>
                <a:spcPts val="915"/>
              </a:spcBef>
              <a:defRPr/>
            </a:pPr>
            <a:endParaRPr lang="en-US" sz="1098" kern="0" spc="183">
              <a:solidFill>
                <a:prstClr val="white">
                  <a:lumMod val="50000"/>
                </a:prstClr>
              </a:solidFill>
              <a:latin typeface="Calibri"/>
              <a:ea typeface="Roboto Light" panose="02000000000000000000" pitchFamily="2" charset="0"/>
            </a:endParaRPr>
          </a:p>
        </p:txBody>
      </p:sp>
    </p:spTree>
    <p:extLst>
      <p:ext uri="{BB962C8B-B14F-4D97-AF65-F5344CB8AC3E}">
        <p14:creationId xmlns:p14="http://schemas.microsoft.com/office/powerpoint/2010/main" val="255955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AC1796-113F-4229-B84F-B86030A8ACD4}"/>
              </a:ext>
            </a:extLst>
          </p:cNvPr>
          <p:cNvSpPr>
            <a:spLocks noGrp="1"/>
          </p:cNvSpPr>
          <p:nvPr>
            <p:ph idx="1"/>
          </p:nvPr>
        </p:nvSpPr>
        <p:spPr>
          <a:xfrm>
            <a:off x="2405863" y="2098965"/>
            <a:ext cx="8947935" cy="4281054"/>
          </a:xfrm>
        </p:spPr>
        <p:txBody>
          <a:bodyPr/>
          <a:lstStyle/>
          <a:p>
            <a:r>
              <a:rPr lang="en-US" dirty="0"/>
              <a:t>As of August 7, 2025, there are no users pending approval by DSHS Central Office staff.</a:t>
            </a:r>
          </a:p>
          <a:p>
            <a:r>
              <a:rPr lang="en-US" dirty="0"/>
              <a:t>DSHS Central Office staff continues to support local health departments with any challenges requesting access or issues with </a:t>
            </a:r>
            <a:r>
              <a:rPr lang="en-US" dirty="0" err="1"/>
              <a:t>IAMOnline</a:t>
            </a:r>
            <a:r>
              <a:rPr lang="en-US" dirty="0"/>
              <a:t>. </a:t>
            </a:r>
          </a:p>
        </p:txBody>
      </p:sp>
      <p:sp>
        <p:nvSpPr>
          <p:cNvPr id="4" name="Title 3">
            <a:extLst>
              <a:ext uri="{FF2B5EF4-FFF2-40B4-BE49-F238E27FC236}">
                <a16:creationId xmlns:a16="http://schemas.microsoft.com/office/drawing/2014/main" id="{9003BB85-C4AF-4036-3DFF-13BCF49636D5}"/>
              </a:ext>
            </a:extLst>
          </p:cNvPr>
          <p:cNvSpPr>
            <a:spLocks noGrp="1"/>
          </p:cNvSpPr>
          <p:nvPr>
            <p:ph type="title"/>
          </p:nvPr>
        </p:nvSpPr>
        <p:spPr/>
        <p:txBody>
          <a:bodyPr/>
          <a:lstStyle/>
          <a:p>
            <a:r>
              <a:rPr lang="en-US" dirty="0"/>
              <a:t>Immunizations Data Sharing</a:t>
            </a:r>
          </a:p>
        </p:txBody>
      </p:sp>
    </p:spTree>
    <p:extLst>
      <p:ext uri="{BB962C8B-B14F-4D97-AF65-F5344CB8AC3E}">
        <p14:creationId xmlns:p14="http://schemas.microsoft.com/office/powerpoint/2010/main" val="121869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582451-4EAC-0702-6C13-96126D0EEA01}"/>
              </a:ext>
            </a:extLst>
          </p:cNvPr>
          <p:cNvSpPr>
            <a:spLocks noGrp="1"/>
          </p:cNvSpPr>
          <p:nvPr>
            <p:ph idx="1"/>
          </p:nvPr>
        </p:nvSpPr>
        <p:spPr>
          <a:xfrm>
            <a:off x="2296391" y="1839191"/>
            <a:ext cx="9414164" cy="4904509"/>
          </a:xfrm>
        </p:spPr>
        <p:txBody>
          <a:bodyPr>
            <a:normAutofit/>
          </a:bodyPr>
          <a:lstStyle/>
          <a:p>
            <a:pPr>
              <a:defRPr/>
            </a:pPr>
            <a:r>
              <a:rPr lang="en-US" sz="2400" dirty="0">
                <a:solidFill>
                  <a:prstClr val="black"/>
                </a:solidFill>
                <a:latin typeface="Calibri" panose="020F0502020204030204"/>
              </a:rPr>
              <a:t>On July 14, 2025, an expanded public health dataset became available for download through GlobalScape for contracted local health departments for their jurisdiction. </a:t>
            </a:r>
          </a:p>
          <a:p>
            <a:pPr lvl="1">
              <a:defRPr/>
            </a:pPr>
            <a:r>
              <a:rPr lang="en-US" dirty="0">
                <a:solidFill>
                  <a:prstClr val="black"/>
                </a:solidFill>
                <a:latin typeface="Calibri" panose="020F0502020204030204"/>
              </a:rPr>
              <a:t>This dataset will be updated monthly on the second Monday of the month. </a:t>
            </a:r>
          </a:p>
          <a:p>
            <a:pPr>
              <a:defRPr/>
            </a:pPr>
            <a:r>
              <a:rPr lang="en-US" sz="2400" dirty="0">
                <a:solidFill>
                  <a:prstClr val="black"/>
                </a:solidFill>
                <a:latin typeface="Calibri" panose="020F0502020204030204"/>
              </a:rPr>
              <a:t>A communication was sent to all local health department immunization managers and public health data sharing immunization partner admins on July 22, 2025. </a:t>
            </a:r>
          </a:p>
          <a:p>
            <a:pPr>
              <a:defRPr/>
            </a:pPr>
            <a:r>
              <a:rPr lang="en-US" sz="2400" dirty="0">
                <a:solidFill>
                  <a:prstClr val="black"/>
                </a:solidFill>
                <a:latin typeface="Calibri" panose="020F0502020204030204"/>
              </a:rPr>
              <a:t>Aggregate and line-level data for your jurisdiction will still be shared through Snowflake and Tableau dashboards on a monthly cadence. </a:t>
            </a:r>
          </a:p>
          <a:p>
            <a:pPr>
              <a:defRPr/>
            </a:pPr>
            <a:r>
              <a:rPr lang="en-US" sz="2400" dirty="0">
                <a:solidFill>
                  <a:prstClr val="black"/>
                </a:solidFill>
                <a:latin typeface="Calibri" panose="020F0502020204030204"/>
              </a:rPr>
              <a:t>The expanded dataset will transition to the State Health Analytics and Reporting Platform (SHARP) in the future. </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a:xfrm>
            <a:off x="2720733" y="216497"/>
            <a:ext cx="8184433" cy="1325563"/>
          </a:xfrm>
        </p:spPr>
        <p:txBody>
          <a:bodyPr>
            <a:normAutofit/>
          </a:bodyPr>
          <a:lstStyle/>
          <a:p>
            <a:r>
              <a:rPr lang="en-US" dirty="0"/>
              <a:t>Immunizations Data Sharing Updates</a:t>
            </a:r>
          </a:p>
        </p:txBody>
      </p:sp>
      <p:sp>
        <p:nvSpPr>
          <p:cNvPr id="7" name="Slide Number Placeholder 6">
            <a:extLst>
              <a:ext uri="{FF2B5EF4-FFF2-40B4-BE49-F238E27FC236}">
                <a16:creationId xmlns:a16="http://schemas.microsoft.com/office/drawing/2014/main" id="{296AA017-A295-04F6-3013-91F276BEE2D4}"/>
              </a:ext>
            </a:extLst>
          </p:cNvPr>
          <p:cNvSpPr>
            <a:spLocks noGrp="1"/>
          </p:cNvSpPr>
          <p:nvPr>
            <p:ph type="sldNum" sz="quarter" idx="12"/>
          </p:nvPr>
        </p:nvSpPr>
        <p:spPr>
          <a:xfrm>
            <a:off x="9448800" y="6950075"/>
            <a:ext cx="2743200" cy="3984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308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EDE7A0-2A40-4843-A4BA-64BCA4242F6B}" type="slidenum">
              <a:rPr lang="en-US" smtClean="0"/>
              <a:pPr/>
              <a:t>6</a:t>
            </a:fld>
            <a:endParaRPr lang="en-US"/>
          </a:p>
        </p:txBody>
      </p:sp>
      <p:sp>
        <p:nvSpPr>
          <p:cNvPr id="2" name="Text Placeholder 3">
            <a:extLst>
              <a:ext uri="{FF2B5EF4-FFF2-40B4-BE49-F238E27FC236}">
                <a16:creationId xmlns:a16="http://schemas.microsoft.com/office/drawing/2014/main" id="{97D6976F-0FDB-75B0-DE7B-54AF9AEE0470}"/>
              </a:ext>
            </a:extLst>
          </p:cNvPr>
          <p:cNvSpPr txBox="1">
            <a:spLocks/>
          </p:cNvSpPr>
          <p:nvPr/>
        </p:nvSpPr>
        <p:spPr>
          <a:xfrm>
            <a:off x="2720734" y="752902"/>
            <a:ext cx="9150037" cy="94479"/>
          </a:xfrm>
          <a:prstGeom prst="rect">
            <a:avLst/>
          </a:prstGeom>
        </p:spPr>
        <p:txBody>
          <a:bodyPr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6360">
              <a:lnSpc>
                <a:spcPct val="90000"/>
              </a:lnSpc>
              <a:spcBef>
                <a:spcPts val="915"/>
              </a:spcBef>
              <a:defRPr/>
            </a:pPr>
            <a:endParaRPr lang="en-US" sz="1098" kern="0" spc="183">
              <a:solidFill>
                <a:prstClr val="white">
                  <a:lumMod val="50000"/>
                </a:prstClr>
              </a:solidFill>
              <a:latin typeface="Calibri"/>
              <a:ea typeface="Roboto Light" panose="02000000000000000000" pitchFamily="2" charset="0"/>
            </a:endParaRPr>
          </a:p>
        </p:txBody>
      </p:sp>
    </p:spTree>
    <p:extLst>
      <p:ext uri="{BB962C8B-B14F-4D97-AF65-F5344CB8AC3E}">
        <p14:creationId xmlns:p14="http://schemas.microsoft.com/office/powerpoint/2010/main" val="72574323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D6D108-7CED-6044-313F-F02DA8869A62}"/>
              </a:ext>
            </a:extLst>
          </p:cNvPr>
          <p:cNvSpPr>
            <a:spLocks noGrp="1"/>
          </p:cNvSpPr>
          <p:nvPr>
            <p:ph sz="half" idx="1"/>
          </p:nvPr>
        </p:nvSpPr>
        <p:spPr>
          <a:xfrm>
            <a:off x="2405862" y="2036617"/>
            <a:ext cx="9065701" cy="4551219"/>
          </a:xfrm>
        </p:spPr>
        <p:txBody>
          <a:bodyPr/>
          <a:lstStyle/>
          <a:p>
            <a:pPr marL="0" indent="0">
              <a:buNone/>
            </a:pPr>
            <a:r>
              <a:rPr lang="en-US" dirty="0"/>
              <a:t>Accessing the data through GlobalScape needs to be completed in IAMOnline.</a:t>
            </a:r>
          </a:p>
          <a:p>
            <a:pPr lvl="1"/>
            <a:r>
              <a:rPr lang="en-US" dirty="0"/>
              <a:t>Once signed in, select ‘Manage My Access/Manage User Access’ tile</a:t>
            </a:r>
          </a:p>
          <a:p>
            <a:pPr lvl="1"/>
            <a:r>
              <a:rPr lang="en-US" dirty="0"/>
              <a:t>Once here, select the three lines in the top left corner of the screen </a:t>
            </a:r>
          </a:p>
        </p:txBody>
      </p:sp>
      <p:sp>
        <p:nvSpPr>
          <p:cNvPr id="4" name="Title 3">
            <a:extLst>
              <a:ext uri="{FF2B5EF4-FFF2-40B4-BE49-F238E27FC236}">
                <a16:creationId xmlns:a16="http://schemas.microsoft.com/office/drawing/2014/main" id="{0284192F-FE2A-2406-20D0-979AF18E65E8}"/>
              </a:ext>
            </a:extLst>
          </p:cNvPr>
          <p:cNvSpPr>
            <a:spLocks noGrp="1"/>
          </p:cNvSpPr>
          <p:nvPr>
            <p:ph type="title"/>
          </p:nvPr>
        </p:nvSpPr>
        <p:spPr/>
        <p:txBody>
          <a:bodyPr/>
          <a:lstStyle/>
          <a:p>
            <a:r>
              <a:rPr lang="en-US" dirty="0"/>
              <a:t>Immunizations Data Sharing Updates</a:t>
            </a:r>
          </a:p>
        </p:txBody>
      </p:sp>
      <p:pic>
        <p:nvPicPr>
          <p:cNvPr id="6" name="Picture 5">
            <a:extLst>
              <a:ext uri="{FF2B5EF4-FFF2-40B4-BE49-F238E27FC236}">
                <a16:creationId xmlns:a16="http://schemas.microsoft.com/office/drawing/2014/main" id="{1AD401CE-DE3D-4835-7CC8-C069DAFB10EC}"/>
              </a:ext>
            </a:extLst>
          </p:cNvPr>
          <p:cNvPicPr>
            <a:picLocks noChangeAspect="1"/>
          </p:cNvPicPr>
          <p:nvPr/>
        </p:nvPicPr>
        <p:blipFill>
          <a:blip r:embed="rId2"/>
          <a:stretch>
            <a:fillRect/>
          </a:stretch>
        </p:blipFill>
        <p:spPr>
          <a:xfrm>
            <a:off x="4387643" y="4359541"/>
            <a:ext cx="4984376" cy="2228295"/>
          </a:xfrm>
          <a:prstGeom prst="rect">
            <a:avLst/>
          </a:prstGeom>
        </p:spPr>
      </p:pic>
    </p:spTree>
    <p:extLst>
      <p:ext uri="{BB962C8B-B14F-4D97-AF65-F5344CB8AC3E}">
        <p14:creationId xmlns:p14="http://schemas.microsoft.com/office/powerpoint/2010/main" val="66067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D6D108-7CED-6044-313F-F02DA8869A62}"/>
              </a:ext>
            </a:extLst>
          </p:cNvPr>
          <p:cNvSpPr>
            <a:spLocks noGrp="1"/>
          </p:cNvSpPr>
          <p:nvPr>
            <p:ph sz="half" idx="1"/>
          </p:nvPr>
        </p:nvSpPr>
        <p:spPr>
          <a:xfrm>
            <a:off x="2405862" y="2036617"/>
            <a:ext cx="9065701" cy="4551219"/>
          </a:xfrm>
        </p:spPr>
        <p:txBody>
          <a:bodyPr/>
          <a:lstStyle/>
          <a:p>
            <a:pPr marL="0" indent="0">
              <a:buNone/>
            </a:pPr>
            <a:r>
              <a:rPr lang="en-US" dirty="0"/>
              <a:t>This will pull out a tab where users will choose ‘Application Access’. </a:t>
            </a:r>
          </a:p>
          <a:p>
            <a:pPr lvl="1"/>
            <a:r>
              <a:rPr lang="en-US" dirty="0"/>
              <a:t>From here, select ‘EFT Access Request form’ </a:t>
            </a:r>
          </a:p>
          <a:p>
            <a:pPr lvl="1"/>
            <a:endParaRPr lang="en-US" dirty="0"/>
          </a:p>
        </p:txBody>
      </p:sp>
      <p:sp>
        <p:nvSpPr>
          <p:cNvPr id="4" name="Title 3">
            <a:extLst>
              <a:ext uri="{FF2B5EF4-FFF2-40B4-BE49-F238E27FC236}">
                <a16:creationId xmlns:a16="http://schemas.microsoft.com/office/drawing/2014/main" id="{0284192F-FE2A-2406-20D0-979AF18E65E8}"/>
              </a:ext>
            </a:extLst>
          </p:cNvPr>
          <p:cNvSpPr>
            <a:spLocks noGrp="1"/>
          </p:cNvSpPr>
          <p:nvPr>
            <p:ph type="title"/>
          </p:nvPr>
        </p:nvSpPr>
        <p:spPr/>
        <p:txBody>
          <a:bodyPr/>
          <a:lstStyle/>
          <a:p>
            <a:r>
              <a:rPr lang="en-US" dirty="0"/>
              <a:t>Immunizations Data Sharing Updates</a:t>
            </a:r>
          </a:p>
        </p:txBody>
      </p:sp>
      <p:pic>
        <p:nvPicPr>
          <p:cNvPr id="5" name="Picture 4">
            <a:extLst>
              <a:ext uri="{FF2B5EF4-FFF2-40B4-BE49-F238E27FC236}">
                <a16:creationId xmlns:a16="http://schemas.microsoft.com/office/drawing/2014/main" id="{99F7176E-F372-30F1-24BA-DB28D3842063}"/>
              </a:ext>
            </a:extLst>
          </p:cNvPr>
          <p:cNvPicPr>
            <a:picLocks noChangeAspect="1"/>
          </p:cNvPicPr>
          <p:nvPr/>
        </p:nvPicPr>
        <p:blipFill>
          <a:blip r:embed="rId2"/>
          <a:stretch>
            <a:fillRect/>
          </a:stretch>
        </p:blipFill>
        <p:spPr>
          <a:xfrm>
            <a:off x="3883392" y="3388314"/>
            <a:ext cx="4905293" cy="3199522"/>
          </a:xfrm>
          <a:prstGeom prst="rect">
            <a:avLst/>
          </a:prstGeom>
        </p:spPr>
      </p:pic>
    </p:spTree>
    <p:extLst>
      <p:ext uri="{BB962C8B-B14F-4D97-AF65-F5344CB8AC3E}">
        <p14:creationId xmlns:p14="http://schemas.microsoft.com/office/powerpoint/2010/main" val="66820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24C31-C5B6-B7E4-A684-D843016B0B59}"/>
              </a:ext>
            </a:extLst>
          </p:cNvPr>
          <p:cNvSpPr>
            <a:spLocks noGrp="1"/>
          </p:cNvSpPr>
          <p:nvPr>
            <p:ph sz="half" idx="1"/>
          </p:nvPr>
        </p:nvSpPr>
        <p:spPr>
          <a:xfrm>
            <a:off x="2405864" y="1981489"/>
            <a:ext cx="9107264" cy="4351338"/>
          </a:xfrm>
        </p:spPr>
        <p:txBody>
          <a:bodyPr>
            <a:normAutofit/>
          </a:bodyPr>
          <a:lstStyle/>
          <a:p>
            <a:pPr marL="0" indent="0">
              <a:buNone/>
            </a:pPr>
            <a:r>
              <a:rPr lang="en-US" sz="2400" dirty="0"/>
              <a:t>Users will fill out the access request form and then submit it for the following three levels of approval. </a:t>
            </a:r>
          </a:p>
          <a:p>
            <a:pPr marL="0" indent="0">
              <a:buNone/>
            </a:pPr>
            <a:r>
              <a:rPr lang="en-US" sz="2400" dirty="0"/>
              <a:t>When filling out the form: </a:t>
            </a:r>
          </a:p>
          <a:p>
            <a:pPr lvl="1"/>
            <a:r>
              <a:rPr lang="en-US" dirty="0"/>
              <a:t>Choose to make a request on behalf of someone or for yourself. </a:t>
            </a:r>
          </a:p>
          <a:p>
            <a:pPr lvl="1"/>
            <a:r>
              <a:rPr lang="en-US" dirty="0"/>
              <a:t>On the drop-down for ‘Add New GlobalScape Group’, select “/</a:t>
            </a:r>
            <a:r>
              <a:rPr lang="en-US" dirty="0" err="1"/>
              <a:t>Usr</a:t>
            </a:r>
            <a:r>
              <a:rPr lang="en-US" dirty="0"/>
              <a:t>/ImmTrac2_Data/”</a:t>
            </a:r>
          </a:p>
          <a:p>
            <a:pPr lvl="1"/>
            <a:r>
              <a:rPr lang="en-US" dirty="0"/>
              <a:t>For the folder name, please select your local health department name</a:t>
            </a:r>
          </a:p>
          <a:p>
            <a:pPr marL="0" indent="0">
              <a:buNone/>
            </a:pPr>
            <a:r>
              <a:rPr lang="en-US" sz="2400" dirty="0"/>
              <a:t>Once all required fields are completed, select the submit button</a:t>
            </a:r>
          </a:p>
        </p:txBody>
      </p:sp>
      <p:sp>
        <p:nvSpPr>
          <p:cNvPr id="4" name="Title 3">
            <a:extLst>
              <a:ext uri="{FF2B5EF4-FFF2-40B4-BE49-F238E27FC236}">
                <a16:creationId xmlns:a16="http://schemas.microsoft.com/office/drawing/2014/main" id="{D4709BDE-0E2C-393A-F22F-034A22CF0B4B}"/>
              </a:ext>
            </a:extLst>
          </p:cNvPr>
          <p:cNvSpPr>
            <a:spLocks noGrp="1"/>
          </p:cNvSpPr>
          <p:nvPr>
            <p:ph type="title"/>
          </p:nvPr>
        </p:nvSpPr>
        <p:spPr/>
        <p:txBody>
          <a:bodyPr/>
          <a:lstStyle/>
          <a:p>
            <a:r>
              <a:rPr lang="en-US" dirty="0"/>
              <a:t>Immunizations Data Sharing Updates</a:t>
            </a:r>
          </a:p>
        </p:txBody>
      </p:sp>
    </p:spTree>
    <p:extLst>
      <p:ext uri="{BB962C8B-B14F-4D97-AF65-F5344CB8AC3E}">
        <p14:creationId xmlns:p14="http://schemas.microsoft.com/office/powerpoint/2010/main" val="635284781"/>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5E4F93C3-6013-437E-A1BD-1295C5191B7C}"/>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ptx" id="{D06806D9-6FBE-4C3B-A49C-A9EB546EAC72}" vid="{480C6DDA-B7D2-41B2-AF15-66FFAA645ACF}"/>
    </a:ext>
  </a:extLst>
</a:theme>
</file>

<file path=ppt/theme/theme4.xml><?xml version="1.0" encoding="utf-8"?>
<a:theme xmlns:a="http://schemas.openxmlformats.org/drawingml/2006/main" name="DSHS Slide Layout 3">
  <a:themeElements>
    <a:clrScheme name="HHS Branding Palette">
      <a:dk1>
        <a:srgbClr val="022167"/>
      </a:dk1>
      <a:lt1>
        <a:srgbClr val="FFFFFF"/>
      </a:lt1>
      <a:dk2>
        <a:srgbClr val="000000"/>
      </a:dk2>
      <a:lt2>
        <a:srgbClr val="D1D3D3"/>
      </a:lt2>
      <a:accent1>
        <a:srgbClr val="6DABE4"/>
      </a:accent1>
      <a:accent2>
        <a:srgbClr val="AB2328"/>
      </a:accent2>
      <a:accent3>
        <a:srgbClr val="6CC04A"/>
      </a:accent3>
      <a:accent4>
        <a:srgbClr val="FFC600"/>
      </a:accent4>
      <a:accent5>
        <a:srgbClr val="00A19B"/>
      </a:accent5>
      <a:accent6>
        <a:srgbClr val="B47E00"/>
      </a:accent6>
      <a:hlink>
        <a:srgbClr val="00B3E3"/>
      </a:hlink>
      <a:folHlink>
        <a:srgbClr val="7D86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5.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2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32CB974CCC274EA657BD7691425318" ma:contentTypeVersion="6" ma:contentTypeDescription="Create a new document." ma:contentTypeScope="" ma:versionID="6b471aaccc3537618e35d504953789c7">
  <xsd:schema xmlns:xsd="http://www.w3.org/2001/XMLSchema" xmlns:xs="http://www.w3.org/2001/XMLSchema" xmlns:p="http://schemas.microsoft.com/office/2006/metadata/properties" xmlns:ns2="c86142cc-c22a-4cb9-bbd5-4bae132cbea8" xmlns:ns3="0c001ff8-713e-4e35-ad9e-d97b4460a5a6" targetNamespace="http://schemas.microsoft.com/office/2006/metadata/properties" ma:root="true" ma:fieldsID="4e9379b95465635b8fd1011dd29bcd50" ns2:_="" ns3:_="">
    <xsd:import namespace="c86142cc-c22a-4cb9-bbd5-4bae132cbea8"/>
    <xsd:import namespace="0c001ff8-713e-4e35-ad9e-d97b4460a5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142cc-c22a-4cb9-bbd5-4bae132cb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01ff8-713e-4e35-ad9e-d97b4460a5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B9BF26-B60A-471A-A2E9-5BBC85CB88A5}">
  <ds:schemaRefs>
    <ds:schemaRef ds:uri="c86142cc-c22a-4cb9-bbd5-4bae132cbea8"/>
    <ds:schemaRef ds:uri="http://purl.org/dc/terms/"/>
    <ds:schemaRef ds:uri="http://purl.org/dc/dcmitype/"/>
    <ds:schemaRef ds:uri="0c001ff8-713e-4e35-ad9e-d97b4460a5a6"/>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0A79184-069C-49CC-8D88-B25179AB95AD}">
  <ds:schemaRefs>
    <ds:schemaRef ds:uri="0c001ff8-713e-4e35-ad9e-d97b4460a5a6"/>
    <ds:schemaRef ds:uri="c86142cc-c22a-4cb9-bbd5-4bae132cb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3B2F0C-8DC0-4661-8AE4-0D0D4D5DDD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 Slide Deck 2023</Template>
  <TotalTime>1567</TotalTime>
  <Words>1520</Words>
  <Application>Microsoft Office PowerPoint</Application>
  <PresentationFormat>Widescreen</PresentationFormat>
  <Paragraphs>137</Paragraphs>
  <Slides>15</Slides>
  <Notes>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Arial</vt:lpstr>
      <vt:lpstr>Calibri</vt:lpstr>
      <vt:lpstr>Courier New</vt:lpstr>
      <vt:lpstr>Open Sans</vt:lpstr>
      <vt:lpstr>Roboto Light</vt:lpstr>
      <vt:lpstr>Rockwell</vt:lpstr>
      <vt:lpstr>Verdana</vt:lpstr>
      <vt:lpstr>Wingdings</vt:lpstr>
      <vt:lpstr>DSHS Slide Theme</vt:lpstr>
      <vt:lpstr>DSHS Slide Layout 2</vt:lpstr>
      <vt:lpstr>DSHS Slide Layout 3</vt:lpstr>
      <vt:lpstr>DSHS Slide Layout 3</vt:lpstr>
      <vt:lpstr>1_DSHS Slide Layout 2</vt:lpstr>
      <vt:lpstr>2_DSHS Slide Layout 2</vt:lpstr>
      <vt:lpstr>Public Health Data Sharing  in Texas​</vt:lpstr>
      <vt:lpstr>Immunizations Data Sharing</vt:lpstr>
      <vt:lpstr>Immunizations Data Sharing</vt:lpstr>
      <vt:lpstr>Immunizations Data Sharing</vt:lpstr>
      <vt:lpstr>Immunizations Data Sharing</vt:lpstr>
      <vt:lpstr>Immunizations Data Sharing Updates</vt:lpstr>
      <vt:lpstr>Immunizations Data Sharing Updates</vt:lpstr>
      <vt:lpstr>Immunizations Data Sharing Updates</vt:lpstr>
      <vt:lpstr>Immunizations Data Sharing Updates</vt:lpstr>
      <vt:lpstr>Requesting Access to Snowflake/Tableau Roles - External Staff without IAMOnline Accounts</vt:lpstr>
      <vt:lpstr>Requesting Access to Snowflake Roles – External Staff with existing IAMOnline Accounts</vt:lpstr>
      <vt:lpstr>Viewing Snowflake Data Views</vt:lpstr>
      <vt:lpstr>Requesting Access to Tableau Roles – External Staff with existing IAMOnline Accounts</vt:lpstr>
      <vt:lpstr>Viewing Tableau Dashboards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MCH Data Modernization Projects for Quality Improvement</dc:title>
  <dc:creator>Hall,Manda (DSHS)</dc:creator>
  <cp:lastModifiedBy>Hutchison,Josh (DSHS)</cp:lastModifiedBy>
  <cp:revision>58</cp:revision>
  <cp:lastPrinted>2025-08-11T13:57:18Z</cp:lastPrinted>
  <dcterms:created xsi:type="dcterms:W3CDTF">2023-02-24T18:58:12Z</dcterms:created>
  <dcterms:modified xsi:type="dcterms:W3CDTF">2025-08-12T21:28:07Z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0x010100C132CB974CCC274EA657BD7691425318</vt:lpwstr>
  </property>
  <property fmtid="{D5CDD505-2E9C-101B-9397-08002B2CF9AE}" pid="3" name="_dlc_DocIdItemGuid">
    <vt:lpwstr>4c00e194-0715-40ae-a111-1ceaf29e1dec</vt:lpwstr>
  </property>
  <property fmtid="{D5CDD505-2E9C-101B-9397-08002B2CF9AE}" pid="4" name="MediaServiceImageTags">
    <vt:lpwstr/>
  </property>
  <property fmtid="{D5CDD505-2E9C-101B-9397-08002B2CF9AE}" pid="5" name="Order">
    <vt:r8>1600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