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0" r:id="rId6"/>
    <p:sldMasterId id="2147483704" r:id="rId7"/>
  </p:sldMasterIdLst>
  <p:notesMasterIdLst>
    <p:notesMasterId r:id="rId20"/>
  </p:notesMasterIdLst>
  <p:sldIdLst>
    <p:sldId id="2147483520" r:id="rId8"/>
    <p:sldId id="2147483525" r:id="rId9"/>
    <p:sldId id="2147310279" r:id="rId10"/>
    <p:sldId id="2147310288" r:id="rId11"/>
    <p:sldId id="2147310289" r:id="rId12"/>
    <p:sldId id="2147310290" r:id="rId13"/>
    <p:sldId id="2147310291" r:id="rId14"/>
    <p:sldId id="2147483521" r:id="rId15"/>
    <p:sldId id="2147483522" r:id="rId16"/>
    <p:sldId id="2147483523" r:id="rId17"/>
    <p:sldId id="2147483529" r:id="rId18"/>
    <p:sldId id="2147478985"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98C336-4587-CDB7-A785-A3921F4887A9}" name="Harrell,Norris (DSHS)" initials="H(" userId="S::norris.harrell@dshs.texas.gov::2f9b1e01-6362-43d7-ae45-8235ea2117e9" providerId="AD"/>
  <p188:author id="{C5E34261-8568-0BF8-FAB4-ADEB2BB0EADE}" name="Bradford,Carrie (DSHS)" initials="B(" userId="S::Carrie.Bradford1@dshs.texas.gov::36ad5c1e-c4ac-4c1f-b561-8d0d76db85af" providerId="AD"/>
  <p188:author id="{1745C4AE-9216-523B-CF45-006B32F2E884}" name="Antunez-Martinez,Karla Dariela  (DSHS)" initials="KM" userId="S::Karla.Martinez@dshs.texas.gov::ac422288-5edd-4913-a00e-6bb3a39b7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2E965-48B3-43CD-9528-A5CFAFFF951A}" v="111" dt="2025-06-10T21:45:17.165"/>
    <p1510:client id="{775D1609-EBFE-4B62-B4BF-7A2F88436E21}" v="981" dt="2025-06-10T22:55:01.875"/>
    <p1510:client id="{C85D13E4-8505-E6B2-A47D-48A9979B50C8}" v="5" dt="2025-06-10T17:33:28.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0" autoAdjust="0"/>
  </p:normalViewPr>
  <p:slideViewPr>
    <p:cSldViewPr snapToGrid="0">
      <p:cViewPr varScale="1">
        <p:scale>
          <a:sx n="61" d="100"/>
          <a:sy n="61" d="100"/>
        </p:scale>
        <p:origin x="860" y="6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unez-Martinez,Karla Dariela  (DSHS)" userId="S::karla.martinez@dshs.texas.gov::ac422288-5edd-4913-a00e-6bb3a39b7a2d" providerId="AD" clId="Web-{3C03BC89-D8F5-4B28-B967-8F0D6D5F0E18}"/>
    <pc:docChg chg="modSld">
      <pc:chgData name="Antunez-Martinez,Karla Dariela  (DSHS)" userId="S::karla.martinez@dshs.texas.gov::ac422288-5edd-4913-a00e-6bb3a39b7a2d" providerId="AD" clId="Web-{3C03BC89-D8F5-4B28-B967-8F0D6D5F0E18}" dt="2025-06-03T18:10:15.436" v="26" actId="1076"/>
      <pc:docMkLst>
        <pc:docMk/>
      </pc:docMkLst>
      <pc:sldChg chg="delSp modSp">
        <pc:chgData name="Antunez-Martinez,Karla Dariela  (DSHS)" userId="S::karla.martinez@dshs.texas.gov::ac422288-5edd-4913-a00e-6bb3a39b7a2d" providerId="AD" clId="Web-{3C03BC89-D8F5-4B28-B967-8F0D6D5F0E18}" dt="2025-06-03T18:10:15.436" v="26" actId="1076"/>
        <pc:sldMkLst>
          <pc:docMk/>
          <pc:sldMk cId="1135761728" sldId="2147310279"/>
        </pc:sldMkLst>
        <pc:spChg chg="mod">
          <ac:chgData name="Antunez-Martinez,Karla Dariela  (DSHS)" userId="S::karla.martinez@dshs.texas.gov::ac422288-5edd-4913-a00e-6bb3a39b7a2d" providerId="AD" clId="Web-{3C03BC89-D8F5-4B28-B967-8F0D6D5F0E18}" dt="2025-06-03T18:10:09.982" v="25" actId="1076"/>
          <ac:spMkLst>
            <pc:docMk/>
            <pc:sldMk cId="1135761728" sldId="2147310279"/>
            <ac:spMk id="2" creationId="{A833218A-8E7B-31D4-1018-69E51B82342C}"/>
          </ac:spMkLst>
        </pc:spChg>
        <pc:spChg chg="mod">
          <ac:chgData name="Antunez-Martinez,Karla Dariela  (DSHS)" userId="S::karla.martinez@dshs.texas.gov::ac422288-5edd-4913-a00e-6bb3a39b7a2d" providerId="AD" clId="Web-{3C03BC89-D8F5-4B28-B967-8F0D6D5F0E18}" dt="2025-06-03T18:09:50.372" v="24" actId="1076"/>
          <ac:spMkLst>
            <pc:docMk/>
            <pc:sldMk cId="1135761728" sldId="2147310279"/>
            <ac:spMk id="6" creationId="{B34DD6F8-6DB4-8587-1A2F-AB647B820092}"/>
          </ac:spMkLst>
        </pc:spChg>
        <pc:spChg chg="del">
          <ac:chgData name="Antunez-Martinez,Karla Dariela  (DSHS)" userId="S::karla.martinez@dshs.texas.gov::ac422288-5edd-4913-a00e-6bb3a39b7a2d" providerId="AD" clId="Web-{3C03BC89-D8F5-4B28-B967-8F0D6D5F0E18}" dt="2025-06-03T18:08:47.183" v="11"/>
          <ac:spMkLst>
            <pc:docMk/>
            <pc:sldMk cId="1135761728" sldId="2147310279"/>
            <ac:spMk id="7" creationId="{C91BCFBB-F543-3C66-6192-A1807BFD6091}"/>
          </ac:spMkLst>
        </pc:spChg>
        <pc:spChg chg="mod">
          <ac:chgData name="Antunez-Martinez,Karla Dariela  (DSHS)" userId="S::karla.martinez@dshs.texas.gov::ac422288-5edd-4913-a00e-6bb3a39b7a2d" providerId="AD" clId="Web-{3C03BC89-D8F5-4B28-B967-8F0D6D5F0E18}" dt="2025-06-03T18:09:45.185" v="23" actId="1076"/>
          <ac:spMkLst>
            <pc:docMk/>
            <pc:sldMk cId="1135761728" sldId="2147310279"/>
            <ac:spMk id="8" creationId="{1E39BB02-C259-4D17-0513-0CB0A9BFD4D3}"/>
          </ac:spMkLst>
        </pc:spChg>
        <pc:spChg chg="mod">
          <ac:chgData name="Antunez-Martinez,Karla Dariela  (DSHS)" userId="S::karla.martinez@dshs.texas.gov::ac422288-5edd-4913-a00e-6bb3a39b7a2d" providerId="AD" clId="Web-{3C03BC89-D8F5-4B28-B967-8F0D6D5F0E18}" dt="2025-06-03T18:09:31.356" v="21" actId="1076"/>
          <ac:spMkLst>
            <pc:docMk/>
            <pc:sldMk cId="1135761728" sldId="2147310279"/>
            <ac:spMk id="9" creationId="{266B78BA-F7A0-8546-03CE-DE9FF0F2A162}"/>
          </ac:spMkLst>
        </pc:spChg>
        <pc:grpChg chg="mod">
          <ac:chgData name="Antunez-Martinez,Karla Dariela  (DSHS)" userId="S::karla.martinez@dshs.texas.gov::ac422288-5edd-4913-a00e-6bb3a39b7a2d" providerId="AD" clId="Web-{3C03BC89-D8F5-4B28-B967-8F0D6D5F0E18}" dt="2025-06-03T18:10:15.436" v="26" actId="1076"/>
          <ac:grpSpMkLst>
            <pc:docMk/>
            <pc:sldMk cId="1135761728" sldId="2147310279"/>
            <ac:grpSpMk id="29" creationId="{F45BB818-5F28-8C10-CFC4-18AF7D029407}"/>
          </ac:grpSpMkLst>
        </pc:grpChg>
      </pc:sldChg>
    </pc:docChg>
  </pc:docChgLst>
  <pc:docChgLst>
    <pc:chgData name="Escamilla,Trisha  (DSHS)" userId="df9c4388-00a3-47a8-bc4e-842ab631c263" providerId="ADAL" clId="{496651AF-44EF-4F50-BD52-6D229DFBF931}"/>
    <pc:docChg chg="undo redo custSel modSld">
      <pc:chgData name="Escamilla,Trisha  (DSHS)" userId="df9c4388-00a3-47a8-bc4e-842ab631c263" providerId="ADAL" clId="{496651AF-44EF-4F50-BD52-6D229DFBF931}" dt="2025-06-03T18:43:22.106" v="715"/>
      <pc:docMkLst>
        <pc:docMk/>
      </pc:docMkLst>
      <pc:sldChg chg="modSp mod">
        <pc:chgData name="Escamilla,Trisha  (DSHS)" userId="df9c4388-00a3-47a8-bc4e-842ab631c263" providerId="ADAL" clId="{496651AF-44EF-4F50-BD52-6D229DFBF931}" dt="2025-05-28T19:45:21.496" v="42" actId="27636"/>
        <pc:sldMkLst>
          <pc:docMk/>
          <pc:sldMk cId="4182751885" sldId="2147310288"/>
        </pc:sldMkLst>
        <pc:spChg chg="mod">
          <ac:chgData name="Escamilla,Trisha  (DSHS)" userId="df9c4388-00a3-47a8-bc4e-842ab631c263" providerId="ADAL" clId="{496651AF-44EF-4F50-BD52-6D229DFBF931}" dt="2025-05-28T19:45:21.496" v="42" actId="27636"/>
          <ac:spMkLst>
            <pc:docMk/>
            <pc:sldMk cId="4182751885" sldId="2147310288"/>
            <ac:spMk id="18" creationId="{4D747654-FAF5-F4EC-DF30-6EDC645CE2ED}"/>
          </ac:spMkLst>
        </pc:spChg>
      </pc:sldChg>
      <pc:sldChg chg="modSp mod">
        <pc:chgData name="Escamilla,Trisha  (DSHS)" userId="df9c4388-00a3-47a8-bc4e-842ab631c263" providerId="ADAL" clId="{496651AF-44EF-4F50-BD52-6D229DFBF931}" dt="2025-05-29T19:41:21.647" v="440" actId="27636"/>
        <pc:sldMkLst>
          <pc:docMk/>
          <pc:sldMk cId="2353261657" sldId="2147310289"/>
        </pc:sldMkLst>
        <pc:spChg chg="mod">
          <ac:chgData name="Escamilla,Trisha  (DSHS)" userId="df9c4388-00a3-47a8-bc4e-842ab631c263" providerId="ADAL" clId="{496651AF-44EF-4F50-BD52-6D229DFBF931}" dt="2025-05-29T19:41:21.647" v="440" actId="27636"/>
          <ac:spMkLst>
            <pc:docMk/>
            <pc:sldMk cId="2353261657" sldId="2147310289"/>
            <ac:spMk id="18" creationId="{4D747654-FAF5-F4EC-DF30-6EDC645CE2ED}"/>
          </ac:spMkLst>
        </pc:spChg>
      </pc:sldChg>
      <pc:sldChg chg="modSp mod">
        <pc:chgData name="Escamilla,Trisha  (DSHS)" userId="df9c4388-00a3-47a8-bc4e-842ab631c263" providerId="ADAL" clId="{496651AF-44EF-4F50-BD52-6D229DFBF931}" dt="2025-05-28T19:45:21.527" v="43" actId="27636"/>
        <pc:sldMkLst>
          <pc:docMk/>
          <pc:sldMk cId="1214049940" sldId="2147310290"/>
        </pc:sldMkLst>
        <pc:spChg chg="mod">
          <ac:chgData name="Escamilla,Trisha  (DSHS)" userId="df9c4388-00a3-47a8-bc4e-842ab631c263" providerId="ADAL" clId="{496651AF-44EF-4F50-BD52-6D229DFBF931}" dt="2025-05-28T19:45:21.527" v="43" actId="27636"/>
          <ac:spMkLst>
            <pc:docMk/>
            <pc:sldMk cId="1214049940" sldId="2147310290"/>
            <ac:spMk id="18" creationId="{4D747654-FAF5-F4EC-DF30-6EDC645CE2ED}"/>
          </ac:spMkLst>
        </pc:spChg>
      </pc:sldChg>
      <pc:sldChg chg="modSp mod delCm modCm">
        <pc:chgData name="Escamilla,Trisha  (DSHS)" userId="df9c4388-00a3-47a8-bc4e-842ab631c263" providerId="ADAL" clId="{496651AF-44EF-4F50-BD52-6D229DFBF931}" dt="2025-05-28T19:52:18.511" v="275" actId="1076"/>
        <pc:sldMkLst>
          <pc:docMk/>
          <pc:sldMk cId="1603988190" sldId="2147310291"/>
        </pc:sldMkLst>
        <pc:spChg chg="mod">
          <ac:chgData name="Escamilla,Trisha  (DSHS)" userId="df9c4388-00a3-47a8-bc4e-842ab631c263" providerId="ADAL" clId="{496651AF-44EF-4F50-BD52-6D229DFBF931}" dt="2025-05-28T19:43:37.891" v="24" actId="20577"/>
          <ac:spMkLst>
            <pc:docMk/>
            <pc:sldMk cId="1603988190" sldId="2147310291"/>
            <ac:spMk id="5" creationId="{C5B5114C-64AA-C57D-A24B-3FB9C39F90AA}"/>
          </ac:spMkLst>
        </pc:spChg>
        <pc:spChg chg="mod">
          <ac:chgData name="Escamilla,Trisha  (DSHS)" userId="df9c4388-00a3-47a8-bc4e-842ab631c263" providerId="ADAL" clId="{496651AF-44EF-4F50-BD52-6D229DFBF931}" dt="2025-05-28T19:43:53.187" v="30" actId="20577"/>
          <ac:spMkLst>
            <pc:docMk/>
            <pc:sldMk cId="1603988190" sldId="2147310291"/>
            <ac:spMk id="8" creationId="{3EE7B24E-8098-4123-8220-43A85FF3D3A9}"/>
          </ac:spMkLst>
        </pc:spChg>
        <pc:spChg chg="mod">
          <ac:chgData name="Escamilla,Trisha  (DSHS)" userId="df9c4388-00a3-47a8-bc4e-842ab631c263" providerId="ADAL" clId="{496651AF-44EF-4F50-BD52-6D229DFBF931}" dt="2025-05-28T19:52:18.511" v="275" actId="1076"/>
          <ac:spMkLst>
            <pc:docMk/>
            <pc:sldMk cId="1603988190" sldId="2147310291"/>
            <ac:spMk id="10" creationId="{7BC7F942-4B57-5046-5A88-802745278498}"/>
          </ac:spMkLst>
        </pc:spChg>
        <pc:extLst>
          <p:ext xmlns:p="http://schemas.openxmlformats.org/presentationml/2006/main" uri="{D6D511B9-2390-475A-947B-AFAB55BFBCF1}">
            <pc226:cmChg xmlns:pc226="http://schemas.microsoft.com/office/powerpoint/2022/06/main/command" chg="del mod">
              <pc226:chgData name="Escamilla,Trisha  (DSHS)" userId="df9c4388-00a3-47a8-bc4e-842ab631c263" providerId="ADAL" clId="{496651AF-44EF-4F50-BD52-6D229DFBF931}" dt="2025-05-28T19:44:29.346" v="40"/>
              <pc2:cmMkLst xmlns:pc2="http://schemas.microsoft.com/office/powerpoint/2019/9/main/command">
                <pc:docMk/>
                <pc:sldMk cId="1603988190" sldId="2147310291"/>
                <pc2:cmMk id="{69E089C7-A9D4-45B0-B4F7-7E3FC224290C}"/>
              </pc2:cmMkLst>
            </pc226:cmChg>
          </p:ext>
        </pc:extLst>
      </pc:sldChg>
      <pc:sldChg chg="addSp delSp modSp mod addCm delCm">
        <pc:chgData name="Escamilla,Trisha  (DSHS)" userId="df9c4388-00a3-47a8-bc4e-842ab631c263" providerId="ADAL" clId="{496651AF-44EF-4F50-BD52-6D229DFBF931}" dt="2025-06-03T18:43:22.106" v="715"/>
        <pc:sldMkLst>
          <pc:docMk/>
          <pc:sldMk cId="4092541949" sldId="2147483521"/>
        </pc:sldMkLst>
        <pc:spChg chg="add del mod">
          <ac:chgData name="Escamilla,Trisha  (DSHS)" userId="df9c4388-00a3-47a8-bc4e-842ab631c263" providerId="ADAL" clId="{496651AF-44EF-4F50-BD52-6D229DFBF931}" dt="2025-05-29T19:43:19.046" v="510" actId="21"/>
          <ac:spMkLst>
            <pc:docMk/>
            <pc:sldMk cId="4092541949" sldId="2147483521"/>
            <ac:spMk id="3" creationId="{156216B9-7153-6643-0728-707D319F71D4}"/>
          </ac:spMkLst>
        </pc:spChg>
        <pc:spChg chg="add del">
          <ac:chgData name="Escamilla,Trisha  (DSHS)" userId="df9c4388-00a3-47a8-bc4e-842ab631c263" providerId="ADAL" clId="{496651AF-44EF-4F50-BD52-6D229DFBF931}" dt="2025-05-28T19:54:11.235" v="278" actId="478"/>
          <ac:spMkLst>
            <pc:docMk/>
            <pc:sldMk cId="4092541949" sldId="2147483521"/>
            <ac:spMk id="3" creationId="{CA23E635-CACE-4724-921E-86EC343B9484}"/>
          </ac:spMkLst>
        </pc:spChg>
        <pc:spChg chg="mod">
          <ac:chgData name="Escamilla,Trisha  (DSHS)" userId="df9c4388-00a3-47a8-bc4e-842ab631c263" providerId="ADAL" clId="{496651AF-44EF-4F50-BD52-6D229DFBF931}" dt="2025-06-03T18:39:03.348" v="686" actId="13926"/>
          <ac:spMkLst>
            <pc:docMk/>
            <pc:sldMk cId="4092541949" sldId="2147483521"/>
            <ac:spMk id="5" creationId="{40C1C87A-E797-DD3B-7187-051C2404B996}"/>
          </ac:spMkLst>
        </pc:spChg>
        <pc:spChg chg="mod">
          <ac:chgData name="Escamilla,Trisha  (DSHS)" userId="df9c4388-00a3-47a8-bc4e-842ab631c263" providerId="ADAL" clId="{496651AF-44EF-4F50-BD52-6D229DFBF931}" dt="2025-05-28T19:46:53.926" v="133" actId="20577"/>
          <ac:spMkLst>
            <pc:docMk/>
            <pc:sldMk cId="4092541949" sldId="2147483521"/>
            <ac:spMk id="6" creationId="{0369BF96-D56C-4E69-9B2B-0DC7FE393DDB}"/>
          </ac:spMkLst>
        </pc:spChg>
        <pc:spChg chg="mod">
          <ac:chgData name="Escamilla,Trisha  (DSHS)" userId="df9c4388-00a3-47a8-bc4e-842ab631c263" providerId="ADAL" clId="{496651AF-44EF-4F50-BD52-6D229DFBF931}" dt="2025-06-03T18:39:40.335" v="691" actId="20577"/>
          <ac:spMkLst>
            <pc:docMk/>
            <pc:sldMk cId="4092541949" sldId="2147483521"/>
            <ac:spMk id="7" creationId="{C5E2B6D3-04F5-5470-CE96-0EB844EB3F31}"/>
          </ac:spMkLst>
        </pc:spChg>
        <pc:spChg chg="mod">
          <ac:chgData name="Escamilla,Trisha  (DSHS)" userId="df9c4388-00a3-47a8-bc4e-842ab631c263" providerId="ADAL" clId="{496651AF-44EF-4F50-BD52-6D229DFBF931}" dt="2025-05-28T19:54:21.236" v="306" actId="20577"/>
          <ac:spMkLst>
            <pc:docMk/>
            <pc:sldMk cId="4092541949" sldId="2147483521"/>
            <ac:spMk id="8" creationId="{749DB49E-F315-0B26-7278-D7531B5E6915}"/>
          </ac:spMkLst>
        </pc:spChg>
        <pc:spChg chg="mod">
          <ac:chgData name="Escamilla,Trisha  (DSHS)" userId="df9c4388-00a3-47a8-bc4e-842ab631c263" providerId="ADAL" clId="{496651AF-44EF-4F50-BD52-6D229DFBF931}" dt="2025-06-03T18:40:34.140" v="703" actId="20577"/>
          <ac:spMkLst>
            <pc:docMk/>
            <pc:sldMk cId="4092541949" sldId="2147483521"/>
            <ac:spMk id="9" creationId="{E376B36F-B631-59B5-52EE-25EC82E39C1B}"/>
          </ac:spMkLst>
        </pc:spChg>
        <pc:spChg chg="mod">
          <ac:chgData name="Escamilla,Trisha  (DSHS)" userId="df9c4388-00a3-47a8-bc4e-842ab631c263" providerId="ADAL" clId="{496651AF-44EF-4F50-BD52-6D229DFBF931}" dt="2025-05-28T19:54:35.550" v="312" actId="20577"/>
          <ac:spMkLst>
            <pc:docMk/>
            <pc:sldMk cId="4092541949" sldId="2147483521"/>
            <ac:spMk id="10" creationId="{2969A2F8-DEB8-4ACA-654C-71684BB28A33}"/>
          </ac:spMkLst>
        </pc:spChg>
        <pc:spChg chg="add mod">
          <ac:chgData name="Escamilla,Trisha  (DSHS)" userId="df9c4388-00a3-47a8-bc4e-842ab631c263" providerId="ADAL" clId="{496651AF-44EF-4F50-BD52-6D229DFBF931}" dt="2025-05-28T19:57:59.918" v="354" actId="14100"/>
          <ac:spMkLst>
            <pc:docMk/>
            <pc:sldMk cId="4092541949" sldId="2147483521"/>
            <ac:spMk id="12" creationId="{D3769BB0-CB9F-892C-5826-316D8AAE55E5}"/>
          </ac:spMkLst>
        </pc:spChg>
        <pc:spChg chg="add mod">
          <ac:chgData name="Escamilla,Trisha  (DSHS)" userId="df9c4388-00a3-47a8-bc4e-842ab631c263" providerId="ADAL" clId="{496651AF-44EF-4F50-BD52-6D229DFBF931}" dt="2025-05-28T19:55:30.948" v="317"/>
          <ac:spMkLst>
            <pc:docMk/>
            <pc:sldMk cId="4092541949" sldId="2147483521"/>
            <ac:spMk id="13" creationId="{0B198EE6-38BC-0197-96EB-3F5734877CB3}"/>
          </ac:spMkLst>
        </pc:spChg>
        <pc:spChg chg="add mod">
          <ac:chgData name="Escamilla,Trisha  (DSHS)" userId="df9c4388-00a3-47a8-bc4e-842ab631c263" providerId="ADAL" clId="{496651AF-44EF-4F50-BD52-6D229DFBF931}" dt="2025-06-03T18:43:03.188" v="714" actId="20577"/>
          <ac:spMkLst>
            <pc:docMk/>
            <pc:sldMk cId="4092541949" sldId="2147483521"/>
            <ac:spMk id="14" creationId="{E4B2A923-50D3-FB71-3477-80B7932064DA}"/>
          </ac:spMkLst>
        </pc:spChg>
        <pc:grpChg chg="add mod">
          <ac:chgData name="Escamilla,Trisha  (DSHS)" userId="df9c4388-00a3-47a8-bc4e-842ab631c263" providerId="ADAL" clId="{496651AF-44EF-4F50-BD52-6D229DFBF931}" dt="2025-05-28T19:57:54.503" v="353" actId="14100"/>
          <ac:grpSpMkLst>
            <pc:docMk/>
            <pc:sldMk cId="4092541949" sldId="2147483521"/>
            <ac:grpSpMk id="4" creationId="{EC7A878E-565A-F3FD-F97A-50E20ED0CCB4}"/>
          </ac:grpSpMkLst>
        </pc:grpChg>
        <pc:graphicFrameChg chg="add del modGraphic">
          <ac:chgData name="Escamilla,Trisha  (DSHS)" userId="df9c4388-00a3-47a8-bc4e-842ab631c263" providerId="ADAL" clId="{496651AF-44EF-4F50-BD52-6D229DFBF931}" dt="2025-05-28T19:52:10.037" v="274" actId="1032"/>
          <ac:graphicFrameMkLst>
            <pc:docMk/>
            <pc:sldMk cId="4092541949" sldId="2147483521"/>
            <ac:graphicFrameMk id="11" creationId="{6A23A066-30A8-88DF-DBE7-CAA99F8A5A30}"/>
          </ac:graphicFrameMkLst>
        </pc:graphicFrameChg>
        <pc:extLst>
          <p:ext xmlns:p="http://schemas.openxmlformats.org/presentationml/2006/main" uri="{D6D511B9-2390-475A-947B-AFAB55BFBCF1}">
            <pc226:cmChg xmlns:pc226="http://schemas.microsoft.com/office/powerpoint/2022/06/main/command" chg="del">
              <pc226:chgData name="Escamilla,Trisha  (DSHS)" userId="df9c4388-00a3-47a8-bc4e-842ab631c263" providerId="ADAL" clId="{496651AF-44EF-4F50-BD52-6D229DFBF931}" dt="2025-06-03T18:43:22.106" v="715"/>
              <pc2:cmMkLst xmlns:pc2="http://schemas.microsoft.com/office/powerpoint/2019/9/main/command">
                <pc:docMk/>
                <pc:sldMk cId="4092541949" sldId="2147483521"/>
                <pc2:cmMk id="{884CDF13-B90B-4283-91BF-5867E5542D60}"/>
              </pc2:cmMkLst>
            </pc226:cmChg>
            <pc226:cmChg xmlns:pc226="http://schemas.microsoft.com/office/powerpoint/2022/06/main/command" chg="add del">
              <pc226:chgData name="Escamilla,Trisha  (DSHS)" userId="df9c4388-00a3-47a8-bc4e-842ab631c263" providerId="ADAL" clId="{496651AF-44EF-4F50-BD52-6D229DFBF931}" dt="2025-05-28T20:03:03.045" v="423"/>
              <pc2:cmMkLst xmlns:pc2="http://schemas.microsoft.com/office/powerpoint/2019/9/main/command">
                <pc:docMk/>
                <pc:sldMk cId="4092541949" sldId="2147483521"/>
                <pc2:cmMk id="{91E8EAED-3554-46E8-A97B-0ECD0A17C8B8}"/>
              </pc2:cmMkLst>
            </pc226:cmChg>
          </p:ext>
        </pc:extLst>
      </pc:sldChg>
    </pc:docChg>
  </pc:docChgLst>
  <pc:docChgLst>
    <pc:chgData name="Harrell,Norris (DSHS)" userId="2f9b1e01-6362-43d7-ae45-8235ea2117e9" providerId="ADAL" clId="{775D1609-EBFE-4B62-B4BF-7A2F88436E21}"/>
    <pc:docChg chg="undo custSel delSld modSld">
      <pc:chgData name="Harrell,Norris (DSHS)" userId="2f9b1e01-6362-43d7-ae45-8235ea2117e9" providerId="ADAL" clId="{775D1609-EBFE-4B62-B4BF-7A2F88436E21}" dt="2025-06-10T22:55:01.875" v="980" actId="20577"/>
      <pc:docMkLst>
        <pc:docMk/>
      </pc:docMkLst>
      <pc:sldChg chg="modSp mod delCm">
        <pc:chgData name="Harrell,Norris (DSHS)" userId="2f9b1e01-6362-43d7-ae45-8235ea2117e9" providerId="ADAL" clId="{775D1609-EBFE-4B62-B4BF-7A2F88436E21}" dt="2025-06-10T22:37:19.562" v="585" actId="1076"/>
        <pc:sldMkLst>
          <pc:docMk/>
          <pc:sldMk cId="1135761728" sldId="2147310279"/>
        </pc:sldMkLst>
        <pc:spChg chg="mod">
          <ac:chgData name="Harrell,Norris (DSHS)" userId="2f9b1e01-6362-43d7-ae45-8235ea2117e9" providerId="ADAL" clId="{775D1609-EBFE-4B62-B4BF-7A2F88436E21}" dt="2025-06-10T22:27:46.064" v="507" actId="6549"/>
          <ac:spMkLst>
            <pc:docMk/>
            <pc:sldMk cId="1135761728" sldId="2147310279"/>
            <ac:spMk id="4" creationId="{F37931D6-BC4B-132C-CE9E-4AE1FCDFE733}"/>
          </ac:spMkLst>
        </pc:spChg>
        <pc:spChg chg="mod">
          <ac:chgData name="Harrell,Norris (DSHS)" userId="2f9b1e01-6362-43d7-ae45-8235ea2117e9" providerId="ADAL" clId="{775D1609-EBFE-4B62-B4BF-7A2F88436E21}" dt="2025-06-10T22:37:19.562" v="585" actId="1076"/>
          <ac:spMkLst>
            <pc:docMk/>
            <pc:sldMk cId="1135761728" sldId="2147310279"/>
            <ac:spMk id="5" creationId="{C2D321AF-1EC4-EF7C-48B3-B0438D003FF9}"/>
          </ac:spMkLst>
        </pc:spChg>
        <pc:spChg chg="mod">
          <ac:chgData name="Harrell,Norris (DSHS)" userId="2f9b1e01-6362-43d7-ae45-8235ea2117e9" providerId="ADAL" clId="{775D1609-EBFE-4B62-B4BF-7A2F88436E21}" dt="2025-06-10T22:37:12.077" v="584" actId="1076"/>
          <ac:spMkLst>
            <pc:docMk/>
            <pc:sldMk cId="1135761728" sldId="2147310279"/>
            <ac:spMk id="8" creationId="{1E39BB02-C259-4D17-0513-0CB0A9BFD4D3}"/>
          </ac:spMkLst>
        </pc:spChg>
        <pc:spChg chg="mod">
          <ac:chgData name="Harrell,Norris (DSHS)" userId="2f9b1e01-6362-43d7-ae45-8235ea2117e9" providerId="ADAL" clId="{775D1609-EBFE-4B62-B4BF-7A2F88436E21}" dt="2025-06-10T22:29:19.690" v="517" actId="255"/>
          <ac:spMkLst>
            <pc:docMk/>
            <pc:sldMk cId="1135761728" sldId="2147310279"/>
            <ac:spMk id="30" creationId="{35EAA823-E9BD-B7DF-ADB9-9021B2726E0F}"/>
          </ac:spMkLst>
        </pc:spChg>
        <pc:spChg chg="mod">
          <ac:chgData name="Harrell,Norris (DSHS)" userId="2f9b1e01-6362-43d7-ae45-8235ea2117e9" providerId="ADAL" clId="{775D1609-EBFE-4B62-B4BF-7A2F88436E21}" dt="2025-06-10T22:33:01.966" v="521" actId="27636"/>
          <ac:spMkLst>
            <pc:docMk/>
            <pc:sldMk cId="1135761728" sldId="2147310279"/>
            <ac:spMk id="31" creationId="{C801C646-E1D3-60EB-84FF-BBBF32B9CF7A}"/>
          </ac:spMkLst>
        </pc:spChg>
        <pc:extLst>
          <p:ext xmlns:p="http://schemas.openxmlformats.org/presentationml/2006/main" uri="{D6D511B9-2390-475A-947B-AFAB55BFBCF1}">
            <pc226:cmChg xmlns:pc226="http://schemas.microsoft.com/office/powerpoint/2022/06/main/command" chg="del">
              <pc226:chgData name="Harrell,Norris (DSHS)" userId="2f9b1e01-6362-43d7-ae45-8235ea2117e9" providerId="ADAL" clId="{775D1609-EBFE-4B62-B4BF-7A2F88436E21}" dt="2025-06-10T21:53:41.271" v="105"/>
              <pc2:cmMkLst xmlns:pc2="http://schemas.microsoft.com/office/powerpoint/2019/9/main/command">
                <pc:docMk/>
                <pc:sldMk cId="1135761728" sldId="2147310279"/>
                <pc2:cmMk id="{6EF30F34-766A-4C48-9193-9D18B37C3069}"/>
              </pc2:cmMkLst>
            </pc226:cmChg>
          </p:ext>
        </pc:extLst>
      </pc:sldChg>
      <pc:sldChg chg="del">
        <pc:chgData name="Harrell,Norris (DSHS)" userId="2f9b1e01-6362-43d7-ae45-8235ea2117e9" providerId="ADAL" clId="{775D1609-EBFE-4B62-B4BF-7A2F88436E21}" dt="2025-06-10T21:54:12.201" v="106" actId="2696"/>
        <pc:sldMkLst>
          <pc:docMk/>
          <pc:sldMk cId="1403025417" sldId="2147310285"/>
        </pc:sldMkLst>
      </pc:sldChg>
      <pc:sldChg chg="modSp mod">
        <pc:chgData name="Harrell,Norris (DSHS)" userId="2f9b1e01-6362-43d7-ae45-8235ea2117e9" providerId="ADAL" clId="{775D1609-EBFE-4B62-B4BF-7A2F88436E21}" dt="2025-06-10T22:54:56.163" v="978" actId="20577"/>
        <pc:sldMkLst>
          <pc:docMk/>
          <pc:sldMk cId="4182751885" sldId="2147310288"/>
        </pc:sldMkLst>
        <pc:spChg chg="mod">
          <ac:chgData name="Harrell,Norris (DSHS)" userId="2f9b1e01-6362-43d7-ae45-8235ea2117e9" providerId="ADAL" clId="{775D1609-EBFE-4B62-B4BF-7A2F88436E21}" dt="2025-06-10T22:54:56.163" v="978" actId="20577"/>
          <ac:spMkLst>
            <pc:docMk/>
            <pc:sldMk cId="4182751885" sldId="2147310288"/>
            <ac:spMk id="4" creationId="{F37931D6-BC4B-132C-CE9E-4AE1FCDFE733}"/>
          </ac:spMkLst>
        </pc:spChg>
        <pc:spChg chg="mod">
          <ac:chgData name="Harrell,Norris (DSHS)" userId="2f9b1e01-6362-43d7-ae45-8235ea2117e9" providerId="ADAL" clId="{775D1609-EBFE-4B62-B4BF-7A2F88436E21}" dt="2025-06-10T22:37:42.880" v="586" actId="1076"/>
          <ac:spMkLst>
            <pc:docMk/>
            <pc:sldMk cId="4182751885" sldId="2147310288"/>
            <ac:spMk id="27" creationId="{6F38F211-31F2-1A09-E083-A7DD4B4341D8}"/>
          </ac:spMkLst>
        </pc:spChg>
        <pc:spChg chg="mod">
          <ac:chgData name="Harrell,Norris (DSHS)" userId="2f9b1e01-6362-43d7-ae45-8235ea2117e9" providerId="ADAL" clId="{775D1609-EBFE-4B62-B4BF-7A2F88436E21}" dt="2025-06-10T22:37:56.652" v="587" actId="1076"/>
          <ac:spMkLst>
            <pc:docMk/>
            <pc:sldMk cId="4182751885" sldId="2147310288"/>
            <ac:spMk id="32" creationId="{7621CB8B-F217-062A-8625-9211A71404F6}"/>
          </ac:spMkLst>
        </pc:spChg>
      </pc:sldChg>
      <pc:sldChg chg="modSp mod">
        <pc:chgData name="Harrell,Norris (DSHS)" userId="2f9b1e01-6362-43d7-ae45-8235ea2117e9" providerId="ADAL" clId="{775D1609-EBFE-4B62-B4BF-7A2F88436E21}" dt="2025-06-10T22:54:59.051" v="979" actId="20577"/>
        <pc:sldMkLst>
          <pc:docMk/>
          <pc:sldMk cId="2353261657" sldId="2147310289"/>
        </pc:sldMkLst>
        <pc:spChg chg="mod">
          <ac:chgData name="Harrell,Norris (DSHS)" userId="2f9b1e01-6362-43d7-ae45-8235ea2117e9" providerId="ADAL" clId="{775D1609-EBFE-4B62-B4BF-7A2F88436E21}" dt="2025-06-10T22:54:59.051" v="979" actId="20577"/>
          <ac:spMkLst>
            <pc:docMk/>
            <pc:sldMk cId="2353261657" sldId="2147310289"/>
            <ac:spMk id="4" creationId="{F37931D6-BC4B-132C-CE9E-4AE1FCDFE733}"/>
          </ac:spMkLst>
        </pc:spChg>
        <pc:spChg chg="mod">
          <ac:chgData name="Harrell,Norris (DSHS)" userId="2f9b1e01-6362-43d7-ae45-8235ea2117e9" providerId="ADAL" clId="{775D1609-EBFE-4B62-B4BF-7A2F88436E21}" dt="2025-06-10T22:38:10.128" v="588" actId="1076"/>
          <ac:spMkLst>
            <pc:docMk/>
            <pc:sldMk cId="2353261657" sldId="2147310289"/>
            <ac:spMk id="33" creationId="{EEA0B567-E7B7-8D31-B718-B4D218523819}"/>
          </ac:spMkLst>
        </pc:spChg>
        <pc:spChg chg="mod">
          <ac:chgData name="Harrell,Norris (DSHS)" userId="2f9b1e01-6362-43d7-ae45-8235ea2117e9" providerId="ADAL" clId="{775D1609-EBFE-4B62-B4BF-7A2F88436E21}" dt="2025-06-10T22:38:29.519" v="589" actId="1076"/>
          <ac:spMkLst>
            <pc:docMk/>
            <pc:sldMk cId="2353261657" sldId="2147310289"/>
            <ac:spMk id="36" creationId="{CA994B5C-82BF-5180-6C0F-1AEEEDAAEDA7}"/>
          </ac:spMkLst>
        </pc:spChg>
      </pc:sldChg>
      <pc:sldChg chg="addSp delSp modSp mod">
        <pc:chgData name="Harrell,Norris (DSHS)" userId="2f9b1e01-6362-43d7-ae45-8235ea2117e9" providerId="ADAL" clId="{775D1609-EBFE-4B62-B4BF-7A2F88436E21}" dt="2025-06-10T22:55:01.875" v="980" actId="20577"/>
        <pc:sldMkLst>
          <pc:docMk/>
          <pc:sldMk cId="1214049940" sldId="2147310290"/>
        </pc:sldMkLst>
        <pc:spChg chg="mod">
          <ac:chgData name="Harrell,Norris (DSHS)" userId="2f9b1e01-6362-43d7-ae45-8235ea2117e9" providerId="ADAL" clId="{775D1609-EBFE-4B62-B4BF-7A2F88436E21}" dt="2025-06-10T22:55:01.875" v="980" actId="20577"/>
          <ac:spMkLst>
            <pc:docMk/>
            <pc:sldMk cId="1214049940" sldId="2147310290"/>
            <ac:spMk id="4" creationId="{F37931D6-BC4B-132C-CE9E-4AE1FCDFE733}"/>
          </ac:spMkLst>
        </pc:spChg>
        <pc:spChg chg="add del">
          <ac:chgData name="Harrell,Norris (DSHS)" userId="2f9b1e01-6362-43d7-ae45-8235ea2117e9" providerId="ADAL" clId="{775D1609-EBFE-4B62-B4BF-7A2F88436E21}" dt="2025-06-10T22:32:37.510" v="519" actId="22"/>
          <ac:spMkLst>
            <pc:docMk/>
            <pc:sldMk cId="1214049940" sldId="2147310290"/>
            <ac:spMk id="8" creationId="{ECC70F2D-1567-D37A-A8BC-CCBDB7998AFA}"/>
          </ac:spMkLst>
        </pc:spChg>
        <pc:spChg chg="add mod">
          <ac:chgData name="Harrell,Norris (DSHS)" userId="2f9b1e01-6362-43d7-ae45-8235ea2117e9" providerId="ADAL" clId="{775D1609-EBFE-4B62-B4BF-7A2F88436E21}" dt="2025-06-10T22:38:57.669" v="592" actId="1076"/>
          <ac:spMkLst>
            <pc:docMk/>
            <pc:sldMk cId="1214049940" sldId="2147310290"/>
            <ac:spMk id="9" creationId="{D39CE2B7-0F28-52FA-83C1-2430C219CAC6}"/>
          </ac:spMkLst>
        </pc:spChg>
        <pc:spChg chg="mod">
          <ac:chgData name="Harrell,Norris (DSHS)" userId="2f9b1e01-6362-43d7-ae45-8235ea2117e9" providerId="ADAL" clId="{775D1609-EBFE-4B62-B4BF-7A2F88436E21}" dt="2025-06-10T22:39:12.421" v="595" actId="1076"/>
          <ac:spMkLst>
            <pc:docMk/>
            <pc:sldMk cId="1214049940" sldId="2147310290"/>
            <ac:spMk id="27" creationId="{E2D4B4BD-6E23-D0F6-E5F4-77BFF4F64994}"/>
          </ac:spMkLst>
        </pc:spChg>
        <pc:spChg chg="mod">
          <ac:chgData name="Harrell,Norris (DSHS)" userId="2f9b1e01-6362-43d7-ae45-8235ea2117e9" providerId="ADAL" clId="{775D1609-EBFE-4B62-B4BF-7A2F88436E21}" dt="2025-06-10T22:38:50.680" v="591" actId="1076"/>
          <ac:spMkLst>
            <pc:docMk/>
            <pc:sldMk cId="1214049940" sldId="2147310290"/>
            <ac:spMk id="32" creationId="{6B15F87F-AC5D-40C9-53C7-DBAF3F3CF8AA}"/>
          </ac:spMkLst>
        </pc:spChg>
        <pc:spChg chg="mod">
          <ac:chgData name="Harrell,Norris (DSHS)" userId="2f9b1e01-6362-43d7-ae45-8235ea2117e9" providerId="ADAL" clId="{775D1609-EBFE-4B62-B4BF-7A2F88436E21}" dt="2025-06-10T22:39:32.950" v="599" actId="1076"/>
          <ac:spMkLst>
            <pc:docMk/>
            <pc:sldMk cId="1214049940" sldId="2147310290"/>
            <ac:spMk id="35" creationId="{6F17C9D7-83ED-93C6-42A8-9064402B7177}"/>
          </ac:spMkLst>
        </pc:spChg>
        <pc:spChg chg="mod">
          <ac:chgData name="Harrell,Norris (DSHS)" userId="2f9b1e01-6362-43d7-ae45-8235ea2117e9" providerId="ADAL" clId="{775D1609-EBFE-4B62-B4BF-7A2F88436E21}" dt="2025-06-10T22:39:24.013" v="597" actId="1076"/>
          <ac:spMkLst>
            <pc:docMk/>
            <pc:sldMk cId="1214049940" sldId="2147310290"/>
            <ac:spMk id="36" creationId="{5940BD2C-D2FD-7FB3-2600-E8319FE8C334}"/>
          </ac:spMkLst>
        </pc:spChg>
        <pc:grpChg chg="mod ord">
          <ac:chgData name="Harrell,Norris (DSHS)" userId="2f9b1e01-6362-43d7-ae45-8235ea2117e9" providerId="ADAL" clId="{775D1609-EBFE-4B62-B4BF-7A2F88436E21}" dt="2025-06-10T22:34:11.569" v="569" actId="1076"/>
          <ac:grpSpMkLst>
            <pc:docMk/>
            <pc:sldMk cId="1214049940" sldId="2147310290"/>
            <ac:grpSpMk id="14" creationId="{2424F2F0-62E0-F8E8-B894-13C1769D8423}"/>
          </ac:grpSpMkLst>
        </pc:grpChg>
      </pc:sldChg>
      <pc:sldChg chg="modSp mod">
        <pc:chgData name="Harrell,Norris (DSHS)" userId="2f9b1e01-6362-43d7-ae45-8235ea2117e9" providerId="ADAL" clId="{775D1609-EBFE-4B62-B4BF-7A2F88436E21}" dt="2025-06-10T20:27:38.248" v="99" actId="20577"/>
        <pc:sldMkLst>
          <pc:docMk/>
          <pc:sldMk cId="1290077771" sldId="2147483522"/>
        </pc:sldMkLst>
        <pc:spChg chg="mod">
          <ac:chgData name="Harrell,Norris (DSHS)" userId="2f9b1e01-6362-43d7-ae45-8235ea2117e9" providerId="ADAL" clId="{775D1609-EBFE-4B62-B4BF-7A2F88436E21}" dt="2025-06-10T20:27:38.248" v="99" actId="20577"/>
          <ac:spMkLst>
            <pc:docMk/>
            <pc:sldMk cId="1290077771" sldId="2147483522"/>
            <ac:spMk id="3" creationId="{CA23E635-CACE-4724-921E-86EC343B9484}"/>
          </ac:spMkLst>
        </pc:spChg>
      </pc:sldChg>
      <pc:sldChg chg="modSp mod modCm">
        <pc:chgData name="Harrell,Norris (DSHS)" userId="2f9b1e01-6362-43d7-ae45-8235ea2117e9" providerId="ADAL" clId="{775D1609-EBFE-4B62-B4BF-7A2F88436E21}" dt="2025-06-10T22:53:55.338" v="977" actId="20577"/>
        <pc:sldMkLst>
          <pc:docMk/>
          <pc:sldMk cId="2466059237" sldId="2147483529"/>
        </pc:sldMkLst>
        <pc:spChg chg="mod">
          <ac:chgData name="Harrell,Norris (DSHS)" userId="2f9b1e01-6362-43d7-ae45-8235ea2117e9" providerId="ADAL" clId="{775D1609-EBFE-4B62-B4BF-7A2F88436E21}" dt="2025-06-10T22:00:53.319" v="125" actId="20577"/>
          <ac:spMkLst>
            <pc:docMk/>
            <pc:sldMk cId="2466059237" sldId="2147483529"/>
            <ac:spMk id="5" creationId="{8F219A29-EE57-A058-2C6F-B4D9E2FBF97E}"/>
          </ac:spMkLst>
        </pc:spChg>
        <pc:spChg chg="mod">
          <ac:chgData name="Harrell,Norris (DSHS)" userId="2f9b1e01-6362-43d7-ae45-8235ea2117e9" providerId="ADAL" clId="{775D1609-EBFE-4B62-B4BF-7A2F88436E21}" dt="2025-06-10T22:53:55.338" v="977" actId="20577"/>
          <ac:spMkLst>
            <pc:docMk/>
            <pc:sldMk cId="2466059237" sldId="2147483529"/>
            <ac:spMk id="6" creationId="{C39CF831-C08E-8FCD-8AF7-82BF52C628D2}"/>
          </ac:spMkLst>
        </pc:spChg>
        <pc:extLst>
          <p:ext xmlns:p="http://schemas.openxmlformats.org/presentationml/2006/main" uri="{D6D511B9-2390-475A-947B-AFAB55BFBCF1}">
            <pc226:cmChg xmlns:pc226="http://schemas.microsoft.com/office/powerpoint/2022/06/main/command" chg="mod">
              <pc226:chgData name="Harrell,Norris (DSHS)" userId="2f9b1e01-6362-43d7-ae45-8235ea2117e9" providerId="ADAL" clId="{775D1609-EBFE-4B62-B4BF-7A2F88436E21}" dt="2025-06-10T20:28:27.705" v="100" actId="6549"/>
              <pc2:cmMkLst xmlns:pc2="http://schemas.microsoft.com/office/powerpoint/2019/9/main/command">
                <pc:docMk/>
                <pc:sldMk cId="2466059237" sldId="2147483529"/>
                <pc2:cmMk id="{C2A89879-8CD8-492F-AFF8-6B121A5DB0BD}"/>
              </pc2:cmMkLst>
            </pc226:cmChg>
          </p:ext>
        </pc:extLst>
      </pc:sldChg>
    </pc:docChg>
  </pc:docChgLst>
  <pc:docChgLst>
    <pc:chgData name="Bradford,Carrie (DSHS)" userId="36ad5c1e-c4ac-4c1f-b561-8d0d76db85af" providerId="ADAL" clId="{FA67A438-78DC-4A92-A257-1D1A080F4DC7}"/>
    <pc:docChg chg="undo redo custSel addSld delSld modSld sldOrd delMainMaster">
      <pc:chgData name="Bradford,Carrie (DSHS)" userId="36ad5c1e-c4ac-4c1f-b561-8d0d76db85af" providerId="ADAL" clId="{FA67A438-78DC-4A92-A257-1D1A080F4DC7}" dt="2025-06-10T20:47:21.494" v="6351"/>
      <pc:docMkLst>
        <pc:docMk/>
      </pc:docMkLst>
      <pc:sldChg chg="del mod modShow addCm delCm">
        <pc:chgData name="Bradford,Carrie (DSHS)" userId="36ad5c1e-c4ac-4c1f-b561-8d0d76db85af" providerId="ADAL" clId="{FA67A438-78DC-4A92-A257-1D1A080F4DC7}" dt="2025-06-03T13:04:16.705" v="1620" actId="47"/>
        <pc:sldMkLst>
          <pc:docMk/>
          <pc:sldMk cId="2253465151" sldId="259"/>
        </pc:sldMkLst>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03T13:01:22.365" v="1618"/>
              <pc2:cmMkLst xmlns:pc2="http://schemas.microsoft.com/office/powerpoint/2019/9/main/command">
                <pc:docMk/>
                <pc:sldMk cId="2253465151" sldId="259"/>
                <pc2:cmMk id="{ABDB7B56-2191-4F2A-856D-11F5FD78333F}"/>
              </pc2:cmMkLst>
            </pc226:cmChg>
          </p:ext>
        </pc:extLst>
      </pc:sldChg>
      <pc:sldChg chg="del">
        <pc:chgData name="Bradford,Carrie (DSHS)" userId="36ad5c1e-c4ac-4c1f-b561-8d0d76db85af" providerId="ADAL" clId="{FA67A438-78DC-4A92-A257-1D1A080F4DC7}" dt="2025-05-13T14:30:16.620" v="16" actId="47"/>
        <pc:sldMkLst>
          <pc:docMk/>
          <pc:sldMk cId="3422892939" sldId="268"/>
        </pc:sldMkLst>
      </pc:sldChg>
      <pc:sldChg chg="del">
        <pc:chgData name="Bradford,Carrie (DSHS)" userId="36ad5c1e-c4ac-4c1f-b561-8d0d76db85af" providerId="ADAL" clId="{FA67A438-78DC-4A92-A257-1D1A080F4DC7}" dt="2025-05-13T14:28:23.173" v="0" actId="47"/>
        <pc:sldMkLst>
          <pc:docMk/>
          <pc:sldMk cId="3802636678" sldId="604"/>
        </pc:sldMkLst>
      </pc:sldChg>
      <pc:sldChg chg="del ord">
        <pc:chgData name="Bradford,Carrie (DSHS)" userId="36ad5c1e-c4ac-4c1f-b561-8d0d76db85af" providerId="ADAL" clId="{FA67A438-78DC-4A92-A257-1D1A080F4DC7}" dt="2025-06-03T13:21:53.950" v="1666" actId="47"/>
        <pc:sldMkLst>
          <pc:docMk/>
          <pc:sldMk cId="3598619130" sldId="2147310278"/>
        </pc:sldMkLst>
      </pc:sldChg>
      <pc:sldChg chg="addSp delSp modSp mod ord modClrScheme addCm delCm modCm chgLayout modNotesTx">
        <pc:chgData name="Bradford,Carrie (DSHS)" userId="36ad5c1e-c4ac-4c1f-b561-8d0d76db85af" providerId="ADAL" clId="{FA67A438-78DC-4A92-A257-1D1A080F4DC7}" dt="2025-06-10T17:14:06.403" v="6346"/>
        <pc:sldMkLst>
          <pc:docMk/>
          <pc:sldMk cId="1135761728" sldId="2147310279"/>
        </pc:sldMkLst>
        <pc:spChg chg="add mod">
          <ac:chgData name="Bradford,Carrie (DSHS)" userId="36ad5c1e-c4ac-4c1f-b561-8d0d76db85af" providerId="ADAL" clId="{FA67A438-78DC-4A92-A257-1D1A080F4DC7}" dt="2025-06-04T13:10:50.595" v="4754" actId="255"/>
          <ac:spMkLst>
            <pc:docMk/>
            <pc:sldMk cId="1135761728" sldId="2147310279"/>
            <ac:spMk id="2" creationId="{A833218A-8E7B-31D4-1018-69E51B82342C}"/>
          </ac:spMkLst>
        </pc:spChg>
        <pc:spChg chg="mod ord">
          <ac:chgData name="Bradford,Carrie (DSHS)" userId="36ad5c1e-c4ac-4c1f-b561-8d0d76db85af" providerId="ADAL" clId="{FA67A438-78DC-4A92-A257-1D1A080F4DC7}" dt="2025-06-04T13:16:36.464" v="4764" actId="700"/>
          <ac:spMkLst>
            <pc:docMk/>
            <pc:sldMk cId="1135761728" sldId="2147310279"/>
            <ac:spMk id="3" creationId="{7D01426A-A69C-F1A8-45A6-5D69132A821D}"/>
          </ac:spMkLst>
        </pc:spChg>
        <pc:spChg chg="mod ord">
          <ac:chgData name="Bradford,Carrie (DSHS)" userId="36ad5c1e-c4ac-4c1f-b561-8d0d76db85af" providerId="ADAL" clId="{FA67A438-78DC-4A92-A257-1D1A080F4DC7}" dt="2025-06-04T13:16:36.464" v="4764" actId="700"/>
          <ac:spMkLst>
            <pc:docMk/>
            <pc:sldMk cId="1135761728" sldId="2147310279"/>
            <ac:spMk id="4" creationId="{F37931D6-BC4B-132C-CE9E-4AE1FCDFE733}"/>
          </ac:spMkLst>
        </pc:spChg>
        <pc:spChg chg="mod">
          <ac:chgData name="Bradford,Carrie (DSHS)" userId="36ad5c1e-c4ac-4c1f-b561-8d0d76db85af" providerId="ADAL" clId="{FA67A438-78DC-4A92-A257-1D1A080F4DC7}" dt="2025-06-09T18:33:50.211" v="4840" actId="20577"/>
          <ac:spMkLst>
            <pc:docMk/>
            <pc:sldMk cId="1135761728" sldId="2147310279"/>
            <ac:spMk id="5" creationId="{C2D321AF-1EC4-EF7C-48B3-B0438D003FF9}"/>
          </ac:spMkLst>
        </pc:spChg>
        <pc:spChg chg="mod">
          <ac:chgData name="Bradford,Carrie (DSHS)" userId="36ad5c1e-c4ac-4c1f-b561-8d0d76db85af" providerId="ADAL" clId="{FA67A438-78DC-4A92-A257-1D1A080F4DC7}" dt="2025-06-09T18:35:42.046" v="4842" actId="20577"/>
          <ac:spMkLst>
            <pc:docMk/>
            <pc:sldMk cId="1135761728" sldId="2147310279"/>
            <ac:spMk id="6" creationId="{B34DD6F8-6DB4-8587-1A2F-AB647B820092}"/>
          </ac:spMkLst>
        </pc:spChg>
        <pc:spChg chg="mod">
          <ac:chgData name="Bradford,Carrie (DSHS)" userId="36ad5c1e-c4ac-4c1f-b561-8d0d76db85af" providerId="ADAL" clId="{FA67A438-78DC-4A92-A257-1D1A080F4DC7}" dt="2025-06-04T13:10:57.386" v="4756" actId="255"/>
          <ac:spMkLst>
            <pc:docMk/>
            <pc:sldMk cId="1135761728" sldId="2147310279"/>
            <ac:spMk id="8" creationId="{1E39BB02-C259-4D17-0513-0CB0A9BFD4D3}"/>
          </ac:spMkLst>
        </pc:spChg>
        <pc:spChg chg="mod">
          <ac:chgData name="Bradford,Carrie (DSHS)" userId="36ad5c1e-c4ac-4c1f-b561-8d0d76db85af" providerId="ADAL" clId="{FA67A438-78DC-4A92-A257-1D1A080F4DC7}" dt="2025-06-04T13:10:54.224" v="4755" actId="255"/>
          <ac:spMkLst>
            <pc:docMk/>
            <pc:sldMk cId="1135761728" sldId="2147310279"/>
            <ac:spMk id="9" creationId="{266B78BA-F7A0-8546-03CE-DE9FF0F2A162}"/>
          </ac:spMkLst>
        </pc:spChg>
        <pc:spChg chg="mod">
          <ac:chgData name="Bradford,Carrie (DSHS)" userId="36ad5c1e-c4ac-4c1f-b561-8d0d76db85af" providerId="ADAL" clId="{FA67A438-78DC-4A92-A257-1D1A080F4DC7}" dt="2025-06-04T13:18:21.092" v="4830" actId="1076"/>
          <ac:spMkLst>
            <pc:docMk/>
            <pc:sldMk cId="1135761728" sldId="2147310279"/>
            <ac:spMk id="12" creationId="{74B9ED20-6E2C-1DE8-1064-E4F8BA04620E}"/>
          </ac:spMkLst>
        </pc:spChg>
        <pc:spChg chg="mod">
          <ac:chgData name="Bradford,Carrie (DSHS)" userId="36ad5c1e-c4ac-4c1f-b561-8d0d76db85af" providerId="ADAL" clId="{FA67A438-78DC-4A92-A257-1D1A080F4DC7}" dt="2025-06-03T12:58:53.783" v="1503" actId="14100"/>
          <ac:spMkLst>
            <pc:docMk/>
            <pc:sldMk cId="1135761728" sldId="2147310279"/>
            <ac:spMk id="30" creationId="{35EAA823-E9BD-B7DF-ADB9-9021B2726E0F}"/>
          </ac:spMkLst>
        </pc:spChg>
        <pc:spChg chg="mod">
          <ac:chgData name="Bradford,Carrie (DSHS)" userId="36ad5c1e-c4ac-4c1f-b561-8d0d76db85af" providerId="ADAL" clId="{FA67A438-78DC-4A92-A257-1D1A080F4DC7}" dt="2025-06-04T13:16:36.468" v="4765" actId="27636"/>
          <ac:spMkLst>
            <pc:docMk/>
            <pc:sldMk cId="1135761728" sldId="2147310279"/>
            <ac:spMk id="31" creationId="{C801C646-E1D3-60EB-84FF-BBBF32B9CF7A}"/>
          </ac:spMkLst>
        </pc:spChg>
        <pc:grpChg chg="add del">
          <ac:chgData name="Bradford,Carrie (DSHS)" userId="36ad5c1e-c4ac-4c1f-b561-8d0d76db85af" providerId="ADAL" clId="{FA67A438-78DC-4A92-A257-1D1A080F4DC7}" dt="2025-06-04T13:16:44.657" v="4767" actId="478"/>
          <ac:grpSpMkLst>
            <pc:docMk/>
            <pc:sldMk cId="1135761728" sldId="2147310279"/>
            <ac:grpSpMk id="10" creationId="{43184D3E-16D3-BD38-1AEF-085A8E9FDC48}"/>
          </ac:grpSpMkLst>
        </pc:grpChg>
        <pc:graphicFrameChg chg="mod">
          <ac:chgData name="Bradford,Carrie (DSHS)" userId="36ad5c1e-c4ac-4c1f-b561-8d0d76db85af" providerId="ADAL" clId="{FA67A438-78DC-4A92-A257-1D1A080F4DC7}" dt="2025-06-03T13:57:38.068" v="4662" actId="20577"/>
          <ac:graphicFrameMkLst>
            <pc:docMk/>
            <pc:sldMk cId="1135761728" sldId="2147310279"/>
            <ac:graphicFrameMk id="27" creationId="{7141D8E0-9585-0CC7-2682-CFFA2F43E91C}"/>
          </ac:graphicFrameMkLst>
        </pc:graphicFrameChg>
        <pc:picChg chg="mod">
          <ac:chgData name="Bradford,Carrie (DSHS)" userId="36ad5c1e-c4ac-4c1f-b561-8d0d76db85af" providerId="ADAL" clId="{FA67A438-78DC-4A92-A257-1D1A080F4DC7}" dt="2025-06-04T13:18:17.420" v="4829" actId="1076"/>
          <ac:picMkLst>
            <pc:docMk/>
            <pc:sldMk cId="1135761728" sldId="2147310279"/>
            <ac:picMk id="11" creationId="{4A6689D6-F837-1B68-54BB-37D8035C6A5A}"/>
          </ac:picMkLst>
        </pc:pic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09T19:34:18.403" v="5124"/>
              <pc2:cmMkLst xmlns:pc2="http://schemas.microsoft.com/office/powerpoint/2019/9/main/command">
                <pc:docMk/>
                <pc:sldMk cId="1135761728" sldId="2147310279"/>
                <pc2:cmMk id="{81764D1B-79A1-4E03-8CD5-903297A2FA69}"/>
              </pc2:cmMkLst>
            </pc226:cmChg>
            <pc226:cmChg xmlns:pc226="http://schemas.microsoft.com/office/powerpoint/2022/06/main/command" chg="add">
              <pc226:chgData name="Bradford,Carrie (DSHS)" userId="36ad5c1e-c4ac-4c1f-b561-8d0d76db85af" providerId="ADAL" clId="{FA67A438-78DC-4A92-A257-1D1A080F4DC7}" dt="2025-06-10T17:14:06.403" v="6346"/>
              <pc2:cmMkLst xmlns:pc2="http://schemas.microsoft.com/office/powerpoint/2019/9/main/command">
                <pc:docMk/>
                <pc:sldMk cId="1135761728" sldId="2147310279"/>
                <pc2:cmMk id="{6EF30F34-766A-4C48-9193-9D18B37C3069}"/>
              </pc2:cmMkLst>
            </pc226:cmChg>
            <pc226:cmChg xmlns:pc226="http://schemas.microsoft.com/office/powerpoint/2022/06/main/command" chg="add del">
              <pc226:chgData name="Bradford,Carrie (DSHS)" userId="36ad5c1e-c4ac-4c1f-b561-8d0d76db85af" providerId="ADAL" clId="{FA67A438-78DC-4A92-A257-1D1A080F4DC7}" dt="2025-06-04T12:53:54.007" v="4674"/>
              <pc2:cmMkLst xmlns:pc2="http://schemas.microsoft.com/office/powerpoint/2019/9/main/command">
                <pc:docMk/>
                <pc:sldMk cId="1135761728" sldId="2147310279"/>
                <pc2:cmMk id="{A87E6679-4347-4233-B425-64071B17AC13}"/>
              </pc2:cmMkLst>
              <pc226:cmRplyChg chg="add mod">
                <pc226:chgData name="Bradford,Carrie (DSHS)" userId="36ad5c1e-c4ac-4c1f-b561-8d0d76db85af" providerId="ADAL" clId="{FA67A438-78DC-4A92-A257-1D1A080F4DC7}" dt="2025-06-03T13:58:18.683" v="4665"/>
                <pc2:cmRplyMkLst xmlns:pc2="http://schemas.microsoft.com/office/powerpoint/2019/9/main/command">
                  <pc:docMk/>
                  <pc:sldMk cId="1135761728" sldId="2147310279"/>
                  <pc2:cmMk id="{A87E6679-4347-4233-B425-64071B17AC13}"/>
                  <pc2:cmRplyMk id="{FF064629-0074-4ACA-86B4-E92BBB103014}"/>
                </pc2:cmRplyMkLst>
              </pc226:cmRplyChg>
              <pc226:cmRplyChg chg="add mod">
                <pc226:chgData name="Bradford,Carrie (DSHS)" userId="36ad5c1e-c4ac-4c1f-b561-8d0d76db85af" providerId="ADAL" clId="{FA67A438-78DC-4A92-A257-1D1A080F4DC7}" dt="2025-06-03T13:18:37.350" v="1655"/>
                <pc2:cmRplyMkLst xmlns:pc2="http://schemas.microsoft.com/office/powerpoint/2019/9/main/command">
                  <pc:docMk/>
                  <pc:sldMk cId="1135761728" sldId="2147310279"/>
                  <pc2:cmMk id="{A87E6679-4347-4233-B425-64071B17AC13}"/>
                  <pc2:cmRplyMk id="{71D84686-0F41-45FC-8A58-B655C745DDBF}"/>
                </pc2:cmRplyMkLst>
              </pc226:cmRplyChg>
            </pc226:cmChg>
            <pc226:cmChg xmlns:pc226="http://schemas.microsoft.com/office/powerpoint/2022/06/main/command" chg="add del mod">
              <pc226:chgData name="Bradford,Carrie (DSHS)" userId="36ad5c1e-c4ac-4c1f-b561-8d0d76db85af" providerId="ADAL" clId="{FA67A438-78DC-4A92-A257-1D1A080F4DC7}" dt="2025-06-04T12:53:45.015" v="4673"/>
              <pc2:cmMkLst xmlns:pc2="http://schemas.microsoft.com/office/powerpoint/2019/9/main/command">
                <pc:docMk/>
                <pc:sldMk cId="1135761728" sldId="2147310279"/>
                <pc2:cmMk id="{5B77F496-7575-49F2-B8A6-7084B6151A2E}"/>
              </pc2:cmMkLst>
            </pc226:cmChg>
            <pc226:cmChg xmlns:pc226="http://schemas.microsoft.com/office/powerpoint/2022/06/main/command" chg="add del mod">
              <pc226:chgData name="Bradford,Carrie (DSHS)" userId="36ad5c1e-c4ac-4c1f-b561-8d0d76db85af" providerId="ADAL" clId="{FA67A438-78DC-4A92-A257-1D1A080F4DC7}" dt="2025-06-09T18:38:08.267" v="4946"/>
              <pc2:cmMkLst xmlns:pc2="http://schemas.microsoft.com/office/powerpoint/2019/9/main/command">
                <pc:docMk/>
                <pc:sldMk cId="1135761728" sldId="2147310279"/>
                <pc2:cmMk id="{101D93CD-5A61-44A8-BAA1-C5C604B2AA21}"/>
              </pc2:cmMkLst>
            </pc226:cmChg>
            <pc226:cmChg xmlns:pc226="http://schemas.microsoft.com/office/powerpoint/2022/06/main/command" chg="add del">
              <pc226:chgData name="Bradford,Carrie (DSHS)" userId="36ad5c1e-c4ac-4c1f-b561-8d0d76db85af" providerId="ADAL" clId="{FA67A438-78DC-4A92-A257-1D1A080F4DC7}" dt="2025-06-04T12:53:42.402" v="4672"/>
              <pc2:cmMkLst xmlns:pc2="http://schemas.microsoft.com/office/powerpoint/2019/9/main/command">
                <pc:docMk/>
                <pc:sldMk cId="1135761728" sldId="2147310279"/>
                <pc2:cmMk id="{9F5C8CD0-0834-4DB4-A376-B47EFF96F54A}"/>
              </pc2:cmMkLst>
            </pc226:cmChg>
          </p:ext>
        </pc:extLst>
      </pc:sldChg>
      <pc:sldChg chg="addSp delSp modSp mod addCm delCm modCm">
        <pc:chgData name="Bradford,Carrie (DSHS)" userId="36ad5c1e-c4ac-4c1f-b561-8d0d76db85af" providerId="ADAL" clId="{FA67A438-78DC-4A92-A257-1D1A080F4DC7}" dt="2025-06-10T17:14:56.158" v="6348"/>
        <pc:sldMkLst>
          <pc:docMk/>
          <pc:sldMk cId="1403025417" sldId="2147310285"/>
        </pc:sldMkLst>
        <pc:spChg chg="add del mod">
          <ac:chgData name="Bradford,Carrie (DSHS)" userId="36ad5c1e-c4ac-4c1f-b561-8d0d76db85af" providerId="ADAL" clId="{FA67A438-78DC-4A92-A257-1D1A080F4DC7}" dt="2025-06-03T13:22:16.906" v="1667" actId="21"/>
          <ac:spMkLst>
            <pc:docMk/>
            <pc:sldMk cId="1403025417" sldId="2147310285"/>
            <ac:spMk id="2" creationId="{3B9DEF48-F685-81CB-6019-CE938F219B39}"/>
          </ac:spMkLst>
        </pc:spChg>
        <pc:spChg chg="mod">
          <ac:chgData name="Bradford,Carrie (DSHS)" userId="36ad5c1e-c4ac-4c1f-b561-8d0d76db85af" providerId="ADAL" clId="{FA67A438-78DC-4A92-A257-1D1A080F4DC7}" dt="2025-06-03T13:38:03.543" v="3002" actId="20577"/>
          <ac:spMkLst>
            <pc:docMk/>
            <pc:sldMk cId="1403025417" sldId="2147310285"/>
            <ac:spMk id="15" creationId="{2FE3F470-636B-41ED-45D3-B2F298821871}"/>
          </ac:spMkLst>
        </pc:spChg>
        <pc:extLst>
          <p:ext xmlns:p="http://schemas.openxmlformats.org/presentationml/2006/main" uri="{D6D511B9-2390-475A-947B-AFAB55BFBCF1}">
            <pc226:cmChg xmlns:pc226="http://schemas.microsoft.com/office/powerpoint/2022/06/main/command" chg="add">
              <pc226:chgData name="Bradford,Carrie (DSHS)" userId="36ad5c1e-c4ac-4c1f-b561-8d0d76db85af" providerId="ADAL" clId="{FA67A438-78DC-4A92-A257-1D1A080F4DC7}" dt="2025-06-10T17:14:56.158" v="6348"/>
              <pc2:cmMkLst xmlns:pc2="http://schemas.microsoft.com/office/powerpoint/2019/9/main/command">
                <pc:docMk/>
                <pc:sldMk cId="1403025417" sldId="2147310285"/>
                <pc2:cmMk id="{92F6A538-494F-47AB-99B1-1FF79D8251FD}"/>
              </pc2:cmMkLst>
            </pc226:cmChg>
            <pc226:cmChg xmlns:pc226="http://schemas.microsoft.com/office/powerpoint/2022/06/main/command" chg="add del mod">
              <pc226:chgData name="Bradford,Carrie (DSHS)" userId="36ad5c1e-c4ac-4c1f-b561-8d0d76db85af" providerId="ADAL" clId="{FA67A438-78DC-4A92-A257-1D1A080F4DC7}" dt="2025-06-04T12:55:13.873" v="4682"/>
              <pc2:cmMkLst xmlns:pc2="http://schemas.microsoft.com/office/powerpoint/2019/9/main/command">
                <pc:docMk/>
                <pc:sldMk cId="1403025417" sldId="2147310285"/>
                <pc2:cmMk id="{144703E4-98B7-4C8F-A447-E22310631A39}"/>
              </pc2:cmMkLst>
            </pc226:cmChg>
          </p:ext>
        </pc:extLst>
      </pc:sldChg>
      <pc:sldChg chg="addSp delSp modSp mod ord addCm delCm modCm modNotesTx">
        <pc:chgData name="Bradford,Carrie (DSHS)" userId="36ad5c1e-c4ac-4c1f-b561-8d0d76db85af" providerId="ADAL" clId="{FA67A438-78DC-4A92-A257-1D1A080F4DC7}" dt="2025-06-09T19:34:14.299" v="5123"/>
        <pc:sldMkLst>
          <pc:docMk/>
          <pc:sldMk cId="4182751885" sldId="2147310288"/>
        </pc:sldMkLst>
        <pc:spChg chg="mod">
          <ac:chgData name="Bradford,Carrie (DSHS)" userId="36ad5c1e-c4ac-4c1f-b561-8d0d76db85af" providerId="ADAL" clId="{FA67A438-78DC-4A92-A257-1D1A080F4DC7}" dt="2025-06-02T20:21:23.319" v="949" actId="20577"/>
          <ac:spMkLst>
            <pc:docMk/>
            <pc:sldMk cId="4182751885" sldId="2147310288"/>
            <ac:spMk id="4" creationId="{F37931D6-BC4B-132C-CE9E-4AE1FCDFE733}"/>
          </ac:spMkLst>
        </pc:spChg>
        <pc:spChg chg="add del">
          <ac:chgData name="Bradford,Carrie (DSHS)" userId="36ad5c1e-c4ac-4c1f-b561-8d0d76db85af" providerId="ADAL" clId="{FA67A438-78DC-4A92-A257-1D1A080F4DC7}" dt="2025-06-03T18:50:32.646" v="4670" actId="478"/>
          <ac:spMkLst>
            <pc:docMk/>
            <pc:sldMk cId="4182751885" sldId="2147310288"/>
            <ac:spMk id="11" creationId="{F1D9249E-B28D-353A-EFE7-A7994FA36B58}"/>
          </ac:spMkLst>
        </pc:spChg>
        <pc:spChg chg="mod">
          <ac:chgData name="Bradford,Carrie (DSHS)" userId="36ad5c1e-c4ac-4c1f-b561-8d0d76db85af" providerId="ADAL" clId="{FA67A438-78DC-4A92-A257-1D1A080F4DC7}" dt="2025-06-03T12:58:57.175" v="1504" actId="14100"/>
          <ac:spMkLst>
            <pc:docMk/>
            <pc:sldMk cId="4182751885" sldId="2147310288"/>
            <ac:spMk id="12" creationId="{17F9212E-4547-0D53-C474-DC2D7DB527F6}"/>
          </ac:spMkLst>
        </pc:spChg>
        <pc:spChg chg="mod">
          <ac:chgData name="Bradford,Carrie (DSHS)" userId="36ad5c1e-c4ac-4c1f-b561-8d0d76db85af" providerId="ADAL" clId="{FA67A438-78DC-4A92-A257-1D1A080F4DC7}" dt="2025-06-04T13:10:34.471" v="4750" actId="255"/>
          <ac:spMkLst>
            <pc:docMk/>
            <pc:sldMk cId="4182751885" sldId="2147310288"/>
            <ac:spMk id="13" creationId="{641599B4-12B9-98E2-DB5A-8C3CA1BDC9CB}"/>
          </ac:spMkLst>
        </pc:spChg>
        <pc:spChg chg="mod">
          <ac:chgData name="Bradford,Carrie (DSHS)" userId="36ad5c1e-c4ac-4c1f-b561-8d0d76db85af" providerId="ADAL" clId="{FA67A438-78DC-4A92-A257-1D1A080F4DC7}" dt="2025-06-02T20:39:25.019" v="1280" actId="14100"/>
          <ac:spMkLst>
            <pc:docMk/>
            <pc:sldMk cId="4182751885" sldId="2147310288"/>
            <ac:spMk id="18" creationId="{4D747654-FAF5-F4EC-DF30-6EDC645CE2ED}"/>
          </ac:spMkLst>
        </pc:spChg>
        <pc:spChg chg="mod">
          <ac:chgData name="Bradford,Carrie (DSHS)" userId="36ad5c1e-c4ac-4c1f-b561-8d0d76db85af" providerId="ADAL" clId="{FA67A438-78DC-4A92-A257-1D1A080F4DC7}" dt="2025-06-04T13:10:27.218" v="4748" actId="255"/>
          <ac:spMkLst>
            <pc:docMk/>
            <pc:sldMk cId="4182751885" sldId="2147310288"/>
            <ac:spMk id="27" creationId="{6F38F211-31F2-1A09-E083-A7DD4B4341D8}"/>
          </ac:spMkLst>
        </pc:spChg>
        <pc:spChg chg="mod">
          <ac:chgData name="Bradford,Carrie (DSHS)" userId="36ad5c1e-c4ac-4c1f-b561-8d0d76db85af" providerId="ADAL" clId="{FA67A438-78DC-4A92-A257-1D1A080F4DC7}" dt="2025-06-09T18:38:38.173" v="4971" actId="20577"/>
          <ac:spMkLst>
            <pc:docMk/>
            <pc:sldMk cId="4182751885" sldId="2147310288"/>
            <ac:spMk id="31" creationId="{87EEFB7E-58B0-C719-5821-89D4A88A5D6C}"/>
          </ac:spMkLst>
        </pc:spChg>
        <pc:spChg chg="mod">
          <ac:chgData name="Bradford,Carrie (DSHS)" userId="36ad5c1e-c4ac-4c1f-b561-8d0d76db85af" providerId="ADAL" clId="{FA67A438-78DC-4A92-A257-1D1A080F4DC7}" dt="2025-06-04T13:10:38.038" v="4751" actId="255"/>
          <ac:spMkLst>
            <pc:docMk/>
            <pc:sldMk cId="4182751885" sldId="2147310288"/>
            <ac:spMk id="32" creationId="{7621CB8B-F217-062A-8625-9211A71404F6}"/>
          </ac:spMkLst>
        </pc:spChg>
        <pc:spChg chg="add mod">
          <ac:chgData name="Bradford,Carrie (DSHS)" userId="36ad5c1e-c4ac-4c1f-b561-8d0d76db85af" providerId="ADAL" clId="{FA67A438-78DC-4A92-A257-1D1A080F4DC7}" dt="2025-06-04T13:18:41.677" v="4832"/>
          <ac:spMkLst>
            <pc:docMk/>
            <pc:sldMk cId="4182751885" sldId="2147310288"/>
            <ac:spMk id="33" creationId="{72943029-1430-2C72-C89F-9DA2730500B5}"/>
          </ac:spMkLst>
        </pc:spChg>
        <pc:spChg chg="del mod">
          <ac:chgData name="Bradford,Carrie (DSHS)" userId="36ad5c1e-c4ac-4c1f-b561-8d0d76db85af" providerId="ADAL" clId="{FA67A438-78DC-4A92-A257-1D1A080F4DC7}" dt="2025-06-04T13:18:40.348" v="4831" actId="478"/>
          <ac:spMkLst>
            <pc:docMk/>
            <pc:sldMk cId="4182751885" sldId="2147310288"/>
            <ac:spMk id="34" creationId="{F335D92A-283B-6481-9FF2-27D9F455D5C0}"/>
          </ac:spMkLst>
        </pc:spChg>
        <pc:graphicFrameChg chg="mod">
          <ac:chgData name="Bradford,Carrie (DSHS)" userId="36ad5c1e-c4ac-4c1f-b561-8d0d76db85af" providerId="ADAL" clId="{FA67A438-78DC-4A92-A257-1D1A080F4DC7}" dt="2025-06-03T13:57:51.480" v="4664" actId="20577"/>
          <ac:graphicFrameMkLst>
            <pc:docMk/>
            <pc:sldMk cId="4182751885" sldId="2147310288"/>
            <ac:graphicFrameMk id="2" creationId="{38F91EFE-E7A1-1861-59BC-8E51ABF2E08B}"/>
          </ac:graphicFrameMkLst>
        </pc:graphicFrameChg>
        <pc:cxnChg chg="mod">
          <ac:chgData name="Bradford,Carrie (DSHS)" userId="36ad5c1e-c4ac-4c1f-b561-8d0d76db85af" providerId="ADAL" clId="{FA67A438-78DC-4A92-A257-1D1A080F4DC7}" dt="2025-06-02T20:28:50.716" v="987" actId="14100"/>
          <ac:cxnSpMkLst>
            <pc:docMk/>
            <pc:sldMk cId="4182751885" sldId="2147310288"/>
            <ac:cxnSpMk id="25" creationId="{A9DD35E3-42F4-114B-96FE-A0ABD6625509}"/>
          </ac:cxnSpMkLst>
        </pc:cxn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04T12:54:04.347" v="4675"/>
              <pc2:cmMkLst xmlns:pc2="http://schemas.microsoft.com/office/powerpoint/2019/9/main/command">
                <pc:docMk/>
                <pc:sldMk cId="4182751885" sldId="2147310288"/>
                <pc2:cmMk id="{ED9E8233-3D63-4688-85F8-B6907B66D786}"/>
              </pc2:cmMkLst>
            </pc226:cmChg>
            <pc226:cmChg xmlns:pc226="http://schemas.microsoft.com/office/powerpoint/2022/06/main/command" chg="del">
              <pc226:chgData name="Bradford,Carrie (DSHS)" userId="36ad5c1e-c4ac-4c1f-b561-8d0d76db85af" providerId="ADAL" clId="{FA67A438-78DC-4A92-A257-1D1A080F4DC7}" dt="2025-05-28T19:32:12.798" v="104"/>
              <pc2:cmMkLst xmlns:pc2="http://schemas.microsoft.com/office/powerpoint/2019/9/main/command">
                <pc:docMk/>
                <pc:sldMk cId="4182751885" sldId="2147310288"/>
                <pc2:cmMk id="{02B6B53E-038F-4ADB-AEDA-5B748F5DC160}"/>
              </pc2:cmMkLst>
            </pc226:cmChg>
            <pc226:cmChg xmlns:pc226="http://schemas.microsoft.com/office/powerpoint/2022/06/main/command" chg="add del">
              <pc226:chgData name="Bradford,Carrie (DSHS)" userId="36ad5c1e-c4ac-4c1f-b561-8d0d76db85af" providerId="ADAL" clId="{FA67A438-78DC-4A92-A257-1D1A080F4DC7}" dt="2025-06-04T12:54:09.258" v="4676"/>
              <pc2:cmMkLst xmlns:pc2="http://schemas.microsoft.com/office/powerpoint/2019/9/main/command">
                <pc:docMk/>
                <pc:sldMk cId="4182751885" sldId="2147310288"/>
                <pc2:cmMk id="{7E190A6B-03B3-4999-A3A0-AE3541A35063}"/>
              </pc2:cmMkLst>
              <pc226:cmRplyChg chg="add">
                <pc226:chgData name="Bradford,Carrie (DSHS)" userId="36ad5c1e-c4ac-4c1f-b561-8d0d76db85af" providerId="ADAL" clId="{FA67A438-78DC-4A92-A257-1D1A080F4DC7}" dt="2025-06-03T13:19:09.429" v="1657"/>
                <pc2:cmRplyMkLst xmlns:pc2="http://schemas.microsoft.com/office/powerpoint/2019/9/main/command">
                  <pc:docMk/>
                  <pc:sldMk cId="4182751885" sldId="2147310288"/>
                  <pc2:cmMk id="{7E190A6B-03B3-4999-A3A0-AE3541A35063}"/>
                  <pc2:cmRplyMk id="{1F0F8AB0-BA6C-4F26-946C-B98FEF8828C2}"/>
                </pc2:cmRplyMkLst>
              </pc226:cmRplyChg>
              <pc226:cmRplyChg chg="add">
                <pc226:chgData name="Bradford,Carrie (DSHS)" userId="36ad5c1e-c4ac-4c1f-b561-8d0d76db85af" providerId="ADAL" clId="{FA67A438-78DC-4A92-A257-1D1A080F4DC7}" dt="2025-06-03T13:18:56.345" v="1656"/>
                <pc2:cmRplyMkLst xmlns:pc2="http://schemas.microsoft.com/office/powerpoint/2019/9/main/command">
                  <pc:docMk/>
                  <pc:sldMk cId="4182751885" sldId="2147310288"/>
                  <pc2:cmMk id="{7E190A6B-03B3-4999-A3A0-AE3541A35063}"/>
                  <pc2:cmRplyMk id="{AC0059EB-8FF0-4283-96D4-0E2483770C5C}"/>
                </pc2:cmRplyMkLst>
              </pc226:cmRplyChg>
            </pc226:cmChg>
            <pc226:cmChg xmlns:pc226="http://schemas.microsoft.com/office/powerpoint/2022/06/main/command" chg="add del">
              <pc226:chgData name="Bradford,Carrie (DSHS)" userId="36ad5c1e-c4ac-4c1f-b561-8d0d76db85af" providerId="ADAL" clId="{FA67A438-78DC-4A92-A257-1D1A080F4DC7}" dt="2025-06-09T19:34:14.299" v="5123"/>
              <pc2:cmMkLst xmlns:pc2="http://schemas.microsoft.com/office/powerpoint/2019/9/main/command">
                <pc:docMk/>
                <pc:sldMk cId="4182751885" sldId="2147310288"/>
                <pc2:cmMk id="{322EC883-5102-4326-84B1-905FFA49107A}"/>
              </pc2:cmMkLst>
            </pc226:cmChg>
          </p:ext>
        </pc:extLst>
      </pc:sldChg>
      <pc:sldChg chg="addSp delSp modSp mod ord addCm delCm modCm">
        <pc:chgData name="Bradford,Carrie (DSHS)" userId="36ad5c1e-c4ac-4c1f-b561-8d0d76db85af" providerId="ADAL" clId="{FA67A438-78DC-4A92-A257-1D1A080F4DC7}" dt="2025-06-10T12:58:21.982" v="5130" actId="20577"/>
        <pc:sldMkLst>
          <pc:docMk/>
          <pc:sldMk cId="2353261657" sldId="2147310289"/>
        </pc:sldMkLst>
        <pc:spChg chg="mod">
          <ac:chgData name="Bradford,Carrie (DSHS)" userId="36ad5c1e-c4ac-4c1f-b561-8d0d76db85af" providerId="ADAL" clId="{FA67A438-78DC-4A92-A257-1D1A080F4DC7}" dt="2025-06-02T20:17:24.036" v="909" actId="27636"/>
          <ac:spMkLst>
            <pc:docMk/>
            <pc:sldMk cId="2353261657" sldId="2147310289"/>
            <ac:spMk id="4" creationId="{F37931D6-BC4B-132C-CE9E-4AE1FCDFE733}"/>
          </ac:spMkLst>
        </pc:spChg>
        <pc:spChg chg="add mod">
          <ac:chgData name="Bradford,Carrie (DSHS)" userId="36ad5c1e-c4ac-4c1f-b561-8d0d76db85af" providerId="ADAL" clId="{FA67A438-78DC-4A92-A257-1D1A080F4DC7}" dt="2025-06-04T13:18:47.338" v="4834"/>
          <ac:spMkLst>
            <pc:docMk/>
            <pc:sldMk cId="2353261657" sldId="2147310289"/>
            <ac:spMk id="11" creationId="{1C157F9B-4428-B454-43B6-22723EC83C8C}"/>
          </ac:spMkLst>
        </pc:spChg>
        <pc:spChg chg="mod">
          <ac:chgData name="Bradford,Carrie (DSHS)" userId="36ad5c1e-c4ac-4c1f-b561-8d0d76db85af" providerId="ADAL" clId="{FA67A438-78DC-4A92-A257-1D1A080F4DC7}" dt="2025-06-10T12:58:21.982" v="5130" actId="20577"/>
          <ac:spMkLst>
            <pc:docMk/>
            <pc:sldMk cId="2353261657" sldId="2147310289"/>
            <ac:spMk id="12" creationId="{17F9212E-4547-0D53-C474-DC2D7DB527F6}"/>
          </ac:spMkLst>
        </pc:spChg>
        <pc:spChg chg="add del mod">
          <ac:chgData name="Bradford,Carrie (DSHS)" userId="36ad5c1e-c4ac-4c1f-b561-8d0d76db85af" providerId="ADAL" clId="{FA67A438-78DC-4A92-A257-1D1A080F4DC7}" dt="2025-06-03T13:00:14.166" v="1588" actId="478"/>
          <ac:spMkLst>
            <pc:docMk/>
            <pc:sldMk cId="2353261657" sldId="2147310289"/>
            <ac:spMk id="13" creationId="{7CD3152B-F46A-5462-014F-01DC0BDF147A}"/>
          </ac:spMkLst>
        </pc:spChg>
        <pc:spChg chg="mod">
          <ac:chgData name="Bradford,Carrie (DSHS)" userId="36ad5c1e-c4ac-4c1f-b561-8d0d76db85af" providerId="ADAL" clId="{FA67A438-78DC-4A92-A257-1D1A080F4DC7}" dt="2025-06-02T20:39:17.616" v="1279" actId="14100"/>
          <ac:spMkLst>
            <pc:docMk/>
            <pc:sldMk cId="2353261657" sldId="2147310289"/>
            <ac:spMk id="18" creationId="{4D747654-FAF5-F4EC-DF30-6EDC645CE2ED}"/>
          </ac:spMkLst>
        </pc:spChg>
        <pc:spChg chg="mod">
          <ac:chgData name="Bradford,Carrie (DSHS)" userId="36ad5c1e-c4ac-4c1f-b561-8d0d76db85af" providerId="ADAL" clId="{FA67A438-78DC-4A92-A257-1D1A080F4DC7}" dt="2025-06-04T13:10:11.929" v="4745" actId="255"/>
          <ac:spMkLst>
            <pc:docMk/>
            <pc:sldMk cId="2353261657" sldId="2147310289"/>
            <ac:spMk id="27" creationId="{8082CDA1-288F-67F7-0685-1D8C0BB94A83}"/>
          </ac:spMkLst>
        </pc:spChg>
        <pc:spChg chg="mod">
          <ac:chgData name="Bradford,Carrie (DSHS)" userId="36ad5c1e-c4ac-4c1f-b561-8d0d76db85af" providerId="ADAL" clId="{FA67A438-78DC-4A92-A257-1D1A080F4DC7}" dt="2025-06-04T13:10:02.660" v="4743" actId="255"/>
          <ac:spMkLst>
            <pc:docMk/>
            <pc:sldMk cId="2353261657" sldId="2147310289"/>
            <ac:spMk id="33" creationId="{EEA0B567-E7B7-8D31-B718-B4D218523819}"/>
          </ac:spMkLst>
        </pc:spChg>
        <pc:spChg chg="mod">
          <ac:chgData name="Bradford,Carrie (DSHS)" userId="36ad5c1e-c4ac-4c1f-b561-8d0d76db85af" providerId="ADAL" clId="{FA67A438-78DC-4A92-A257-1D1A080F4DC7}" dt="2025-06-04T13:10:07.607" v="4744" actId="255"/>
          <ac:spMkLst>
            <pc:docMk/>
            <pc:sldMk cId="2353261657" sldId="2147310289"/>
            <ac:spMk id="35" creationId="{EE9AEE76-9E4F-4A5C-AC11-66AC985AB133}"/>
          </ac:spMkLst>
        </pc:spChg>
        <pc:spChg chg="mod">
          <ac:chgData name="Bradford,Carrie (DSHS)" userId="36ad5c1e-c4ac-4c1f-b561-8d0d76db85af" providerId="ADAL" clId="{FA67A438-78DC-4A92-A257-1D1A080F4DC7}" dt="2025-06-04T13:10:21.181" v="4747" actId="255"/>
          <ac:spMkLst>
            <pc:docMk/>
            <pc:sldMk cId="2353261657" sldId="2147310289"/>
            <ac:spMk id="36" creationId="{CA994B5C-82BF-5180-6C0F-1AEEEDAAEDA7}"/>
          </ac:spMkLst>
        </pc:spChg>
        <pc:spChg chg="mod">
          <ac:chgData name="Bradford,Carrie (DSHS)" userId="36ad5c1e-c4ac-4c1f-b561-8d0d76db85af" providerId="ADAL" clId="{FA67A438-78DC-4A92-A257-1D1A080F4DC7}" dt="2025-06-04T13:10:17.407" v="4746" actId="255"/>
          <ac:spMkLst>
            <pc:docMk/>
            <pc:sldMk cId="2353261657" sldId="2147310289"/>
            <ac:spMk id="37" creationId="{47343BED-0CB6-24D9-11DB-93700B72A399}"/>
          </ac:spMkLst>
        </pc:spChg>
        <pc:spChg chg="del mod">
          <ac:chgData name="Bradford,Carrie (DSHS)" userId="36ad5c1e-c4ac-4c1f-b561-8d0d76db85af" providerId="ADAL" clId="{FA67A438-78DC-4A92-A257-1D1A080F4DC7}" dt="2025-06-04T13:18:46.005" v="4833" actId="478"/>
          <ac:spMkLst>
            <pc:docMk/>
            <pc:sldMk cId="2353261657" sldId="2147310289"/>
            <ac:spMk id="40" creationId="{F73C5105-A00D-E415-10B0-92C3304EC4DD}"/>
          </ac:spMkLst>
        </pc:spChg>
        <pc:graphicFrameChg chg="mod">
          <ac:chgData name="Bradford,Carrie (DSHS)" userId="36ad5c1e-c4ac-4c1f-b561-8d0d76db85af" providerId="ADAL" clId="{FA67A438-78DC-4A92-A257-1D1A080F4DC7}" dt="2025-06-02T20:38:23.873" v="1277" actId="255"/>
          <ac:graphicFrameMkLst>
            <pc:docMk/>
            <pc:sldMk cId="2353261657" sldId="2147310289"/>
            <ac:graphicFrameMk id="2" creationId="{38F91EFE-E7A1-1861-59BC-8E51ABF2E08B}"/>
          </ac:graphicFrameMkLst>
        </pc:graphicFrameChg>
        <pc:cxnChg chg="mod">
          <ac:chgData name="Bradford,Carrie (DSHS)" userId="36ad5c1e-c4ac-4c1f-b561-8d0d76db85af" providerId="ADAL" clId="{FA67A438-78DC-4A92-A257-1D1A080F4DC7}" dt="2025-06-02T20:39:13.085" v="1278" actId="14100"/>
          <ac:cxnSpMkLst>
            <pc:docMk/>
            <pc:sldMk cId="2353261657" sldId="2147310289"/>
            <ac:cxnSpMk id="25" creationId="{A9DD35E3-42F4-114B-96FE-A0ABD6625509}"/>
          </ac:cxnSpMkLst>
        </pc:cxnChg>
        <pc:extLst>
          <p:ext xmlns:p="http://schemas.openxmlformats.org/presentationml/2006/main" uri="{D6D511B9-2390-475A-947B-AFAB55BFBCF1}">
            <pc226:cmChg xmlns:pc226="http://schemas.microsoft.com/office/powerpoint/2022/06/main/command" chg="del">
              <pc226:chgData name="Bradford,Carrie (DSHS)" userId="36ad5c1e-c4ac-4c1f-b561-8d0d76db85af" providerId="ADAL" clId="{FA67A438-78DC-4A92-A257-1D1A080F4DC7}" dt="2025-05-28T19:32:20.375" v="105"/>
              <pc2:cmMkLst xmlns:pc2="http://schemas.microsoft.com/office/powerpoint/2019/9/main/command">
                <pc:docMk/>
                <pc:sldMk cId="2353261657" sldId="2147310289"/>
                <pc2:cmMk id="{7E412127-8B44-4C74-9583-17D54ABEFA84}"/>
              </pc2:cmMkLst>
            </pc226:cmChg>
            <pc226:cmChg xmlns:pc226="http://schemas.microsoft.com/office/powerpoint/2022/06/main/command" chg="add del">
              <pc226:chgData name="Bradford,Carrie (DSHS)" userId="36ad5c1e-c4ac-4c1f-b561-8d0d76db85af" providerId="ADAL" clId="{FA67A438-78DC-4A92-A257-1D1A080F4DC7}" dt="2025-06-04T12:54:16.111" v="4677"/>
              <pc2:cmMkLst xmlns:pc2="http://schemas.microsoft.com/office/powerpoint/2019/9/main/command">
                <pc:docMk/>
                <pc:sldMk cId="2353261657" sldId="2147310289"/>
                <pc2:cmMk id="{F0E50E8A-53A0-4803-B64D-DB69285CD638}"/>
              </pc2:cmMkLst>
            </pc226:cmChg>
            <pc226:cmChg xmlns:pc226="http://schemas.microsoft.com/office/powerpoint/2022/06/main/command" chg="add del">
              <pc226:chgData name="Bradford,Carrie (DSHS)" userId="36ad5c1e-c4ac-4c1f-b561-8d0d76db85af" providerId="ADAL" clId="{FA67A438-78DC-4A92-A257-1D1A080F4DC7}" dt="2025-06-04T12:54:23.989" v="4678"/>
              <pc2:cmMkLst xmlns:pc2="http://schemas.microsoft.com/office/powerpoint/2019/9/main/command">
                <pc:docMk/>
                <pc:sldMk cId="2353261657" sldId="2147310289"/>
                <pc2:cmMk id="{D3D113C1-FA06-4B5A-851D-05395074F71E}"/>
              </pc2:cmMkLst>
              <pc226:cmRplyChg chg="add">
                <pc226:chgData name="Bradford,Carrie (DSHS)" userId="36ad5c1e-c4ac-4c1f-b561-8d0d76db85af" providerId="ADAL" clId="{FA67A438-78DC-4A92-A257-1D1A080F4DC7}" dt="2025-06-03T13:19:31.927" v="1658"/>
                <pc2:cmRplyMkLst xmlns:pc2="http://schemas.microsoft.com/office/powerpoint/2019/9/main/command">
                  <pc:docMk/>
                  <pc:sldMk cId="2353261657" sldId="2147310289"/>
                  <pc2:cmMk id="{D3D113C1-FA06-4B5A-851D-05395074F71E}"/>
                  <pc2:cmRplyMk id="{299CA101-7856-4690-98F5-ECFEAB85EE29}"/>
                </pc2:cmRplyMkLst>
              </pc226:cmRplyChg>
              <pc226:cmRplyChg chg="add">
                <pc226:chgData name="Bradford,Carrie (DSHS)" userId="36ad5c1e-c4ac-4c1f-b561-8d0d76db85af" providerId="ADAL" clId="{FA67A438-78DC-4A92-A257-1D1A080F4DC7}" dt="2025-06-03T13:19:44.445" v="1659"/>
                <pc2:cmRplyMkLst xmlns:pc2="http://schemas.microsoft.com/office/powerpoint/2019/9/main/command">
                  <pc:docMk/>
                  <pc:sldMk cId="2353261657" sldId="2147310289"/>
                  <pc2:cmMk id="{D3D113C1-FA06-4B5A-851D-05395074F71E}"/>
                  <pc2:cmRplyMk id="{6C80FCAD-708D-4D19-A616-027E3DB9513B}"/>
                </pc2:cmRplyMkLst>
              </pc226:cmRplyChg>
            </pc226:cmChg>
          </p:ext>
        </pc:extLst>
      </pc:sldChg>
      <pc:sldChg chg="addSp delSp modSp mod ord modClrScheme addCm delCm modCm chgLayout">
        <pc:chgData name="Bradford,Carrie (DSHS)" userId="36ad5c1e-c4ac-4c1f-b561-8d0d76db85af" providerId="ADAL" clId="{FA67A438-78DC-4A92-A257-1D1A080F4DC7}" dt="2025-06-10T17:14:30.628" v="6347" actId="6549"/>
        <pc:sldMkLst>
          <pc:docMk/>
          <pc:sldMk cId="1214049940" sldId="2147310290"/>
        </pc:sldMkLst>
        <pc:spChg chg="mod ord">
          <ac:chgData name="Bradford,Carrie (DSHS)" userId="36ad5c1e-c4ac-4c1f-b561-8d0d76db85af" providerId="ADAL" clId="{FA67A438-78DC-4A92-A257-1D1A080F4DC7}" dt="2025-06-03T18:49:58.665" v="4667" actId="700"/>
          <ac:spMkLst>
            <pc:docMk/>
            <pc:sldMk cId="1214049940" sldId="2147310290"/>
            <ac:spMk id="3" creationId="{7D01426A-A69C-F1A8-45A6-5D69132A821D}"/>
          </ac:spMkLst>
        </pc:spChg>
        <pc:spChg chg="mod ord">
          <ac:chgData name="Bradford,Carrie (DSHS)" userId="36ad5c1e-c4ac-4c1f-b561-8d0d76db85af" providerId="ADAL" clId="{FA67A438-78DC-4A92-A257-1D1A080F4DC7}" dt="2025-06-03T18:49:58.665" v="4667" actId="700"/>
          <ac:spMkLst>
            <pc:docMk/>
            <pc:sldMk cId="1214049940" sldId="2147310290"/>
            <ac:spMk id="4" creationId="{F37931D6-BC4B-132C-CE9E-4AE1FCDFE733}"/>
          </ac:spMkLst>
        </pc:spChg>
        <pc:spChg chg="add mod">
          <ac:chgData name="Bradford,Carrie (DSHS)" userId="36ad5c1e-c4ac-4c1f-b561-8d0d76db85af" providerId="ADAL" clId="{FA67A438-78DC-4A92-A257-1D1A080F4DC7}" dt="2025-06-04T13:18:53.182" v="4836"/>
          <ac:spMkLst>
            <pc:docMk/>
            <pc:sldMk cId="1214049940" sldId="2147310290"/>
            <ac:spMk id="11" creationId="{66418156-68FC-1D6D-96EF-DE05E19EA4CF}"/>
          </ac:spMkLst>
        </pc:spChg>
        <pc:spChg chg="mod">
          <ac:chgData name="Bradford,Carrie (DSHS)" userId="36ad5c1e-c4ac-4c1f-b561-8d0d76db85af" providerId="ADAL" clId="{FA67A438-78DC-4A92-A257-1D1A080F4DC7}" dt="2025-06-10T17:14:30.628" v="6347" actId="6549"/>
          <ac:spMkLst>
            <pc:docMk/>
            <pc:sldMk cId="1214049940" sldId="2147310290"/>
            <ac:spMk id="12" creationId="{17F9212E-4547-0D53-C474-DC2D7DB527F6}"/>
          </ac:spMkLst>
        </pc:spChg>
        <pc:spChg chg="add del mod">
          <ac:chgData name="Bradford,Carrie (DSHS)" userId="36ad5c1e-c4ac-4c1f-b561-8d0d76db85af" providerId="ADAL" clId="{FA67A438-78DC-4A92-A257-1D1A080F4DC7}" dt="2025-06-03T13:00:30.246" v="1617" actId="478"/>
          <ac:spMkLst>
            <pc:docMk/>
            <pc:sldMk cId="1214049940" sldId="2147310290"/>
            <ac:spMk id="13" creationId="{14D8E5F9-815B-3622-8B16-29753A3B0027}"/>
          </ac:spMkLst>
        </pc:spChg>
        <pc:spChg chg="mod">
          <ac:chgData name="Bradford,Carrie (DSHS)" userId="36ad5c1e-c4ac-4c1f-b561-8d0d76db85af" providerId="ADAL" clId="{FA67A438-78DC-4A92-A257-1D1A080F4DC7}" dt="2025-06-02T21:00:44.469" v="1290" actId="27636"/>
          <ac:spMkLst>
            <pc:docMk/>
            <pc:sldMk cId="1214049940" sldId="2147310290"/>
            <ac:spMk id="18" creationId="{4D747654-FAF5-F4EC-DF30-6EDC645CE2ED}"/>
          </ac:spMkLst>
        </pc:spChg>
        <pc:spChg chg="del mod">
          <ac:chgData name="Bradford,Carrie (DSHS)" userId="36ad5c1e-c4ac-4c1f-b561-8d0d76db85af" providerId="ADAL" clId="{FA67A438-78DC-4A92-A257-1D1A080F4DC7}" dt="2025-06-04T13:18:51.996" v="4835" actId="478"/>
          <ac:spMkLst>
            <pc:docMk/>
            <pc:sldMk cId="1214049940" sldId="2147310290"/>
            <ac:spMk id="26" creationId="{CF8F3538-F608-875B-0C64-6585ADD87C0B}"/>
          </ac:spMkLst>
        </pc:spChg>
        <pc:spChg chg="mod">
          <ac:chgData name="Bradford,Carrie (DSHS)" userId="36ad5c1e-c4ac-4c1f-b561-8d0d76db85af" providerId="ADAL" clId="{FA67A438-78DC-4A92-A257-1D1A080F4DC7}" dt="2025-06-04T13:09:27.760" v="4738" actId="255"/>
          <ac:spMkLst>
            <pc:docMk/>
            <pc:sldMk cId="1214049940" sldId="2147310290"/>
            <ac:spMk id="27" creationId="{E2D4B4BD-6E23-D0F6-E5F4-77BFF4F64994}"/>
          </ac:spMkLst>
        </pc:spChg>
        <pc:spChg chg="mod">
          <ac:chgData name="Bradford,Carrie (DSHS)" userId="36ad5c1e-c4ac-4c1f-b561-8d0d76db85af" providerId="ADAL" clId="{FA67A438-78DC-4A92-A257-1D1A080F4DC7}" dt="2025-06-04T13:09:32.583" v="4739" actId="255"/>
          <ac:spMkLst>
            <pc:docMk/>
            <pc:sldMk cId="1214049940" sldId="2147310290"/>
            <ac:spMk id="32" creationId="{6B15F87F-AC5D-40C9-53C7-DBAF3F3CF8AA}"/>
          </ac:spMkLst>
        </pc:spChg>
        <pc:spChg chg="mod">
          <ac:chgData name="Bradford,Carrie (DSHS)" userId="36ad5c1e-c4ac-4c1f-b561-8d0d76db85af" providerId="ADAL" clId="{FA67A438-78DC-4A92-A257-1D1A080F4DC7}" dt="2025-06-04T13:09:36.393" v="4740" actId="255"/>
          <ac:spMkLst>
            <pc:docMk/>
            <pc:sldMk cId="1214049940" sldId="2147310290"/>
            <ac:spMk id="34" creationId="{5B1A7386-B078-BDF1-FD22-27854DAA489F}"/>
          </ac:spMkLst>
        </pc:spChg>
        <pc:spChg chg="mod">
          <ac:chgData name="Bradford,Carrie (DSHS)" userId="36ad5c1e-c4ac-4c1f-b561-8d0d76db85af" providerId="ADAL" clId="{FA67A438-78DC-4A92-A257-1D1A080F4DC7}" dt="2025-06-04T13:09:55.766" v="4742" actId="255"/>
          <ac:spMkLst>
            <pc:docMk/>
            <pc:sldMk cId="1214049940" sldId="2147310290"/>
            <ac:spMk id="35" creationId="{6F17C9D7-83ED-93C6-42A8-9064402B7177}"/>
          </ac:spMkLst>
        </pc:spChg>
        <pc:spChg chg="mod">
          <ac:chgData name="Bradford,Carrie (DSHS)" userId="36ad5c1e-c4ac-4c1f-b561-8d0d76db85af" providerId="ADAL" clId="{FA67A438-78DC-4A92-A257-1D1A080F4DC7}" dt="2025-06-04T13:09:49.246" v="4741" actId="255"/>
          <ac:spMkLst>
            <pc:docMk/>
            <pc:sldMk cId="1214049940" sldId="2147310290"/>
            <ac:spMk id="36" creationId="{5940BD2C-D2FD-7FB3-2600-E8319FE8C334}"/>
          </ac:spMkLst>
        </pc:spChg>
        <pc:graphicFrameChg chg="mod">
          <ac:chgData name="Bradford,Carrie (DSHS)" userId="36ad5c1e-c4ac-4c1f-b561-8d0d76db85af" providerId="ADAL" clId="{FA67A438-78DC-4A92-A257-1D1A080F4DC7}" dt="2025-06-03T12:56:47.184" v="1494" actId="20577"/>
          <ac:graphicFrameMkLst>
            <pc:docMk/>
            <pc:sldMk cId="1214049940" sldId="2147310290"/>
            <ac:graphicFrameMk id="2" creationId="{38F91EFE-E7A1-1861-59BC-8E51ABF2E08B}"/>
          </ac:graphicFrameMkLst>
        </pc:graphicFrameChg>
        <pc:picChg chg="mod ord">
          <ac:chgData name="Bradford,Carrie (DSHS)" userId="36ad5c1e-c4ac-4c1f-b561-8d0d76db85af" providerId="ADAL" clId="{FA67A438-78DC-4A92-A257-1D1A080F4DC7}" dt="2025-06-03T18:49:58.665" v="4667" actId="700"/>
          <ac:picMkLst>
            <pc:docMk/>
            <pc:sldMk cId="1214049940" sldId="2147310290"/>
            <ac:picMk id="30" creationId="{661651E1-2457-AD8C-9066-CE96CC2A2C77}"/>
          </ac:picMkLst>
        </pc:picChg>
        <pc:cxnChg chg="mod">
          <ac:chgData name="Bradford,Carrie (DSHS)" userId="36ad5c1e-c4ac-4c1f-b561-8d0d76db85af" providerId="ADAL" clId="{FA67A438-78DC-4A92-A257-1D1A080F4DC7}" dt="2025-06-02T21:00:40.611" v="1288" actId="14100"/>
          <ac:cxnSpMkLst>
            <pc:docMk/>
            <pc:sldMk cId="1214049940" sldId="2147310290"/>
            <ac:cxnSpMk id="25" creationId="{A9DD35E3-42F4-114B-96FE-A0ABD6625509}"/>
          </ac:cxnSpMkLst>
        </pc:cxn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04T12:54:34.601" v="4680"/>
              <pc2:cmMkLst xmlns:pc2="http://schemas.microsoft.com/office/powerpoint/2019/9/main/command">
                <pc:docMk/>
                <pc:sldMk cId="1214049940" sldId="2147310290"/>
                <pc2:cmMk id="{8019824D-C95C-4834-B123-9873A4815DD5}"/>
              </pc2:cmMkLst>
              <pc226:cmRplyChg chg="add">
                <pc226:chgData name="Bradford,Carrie (DSHS)" userId="36ad5c1e-c4ac-4c1f-b561-8d0d76db85af" providerId="ADAL" clId="{FA67A438-78DC-4A92-A257-1D1A080F4DC7}" dt="2025-06-03T13:19:56.293" v="1660"/>
                <pc2:cmRplyMkLst xmlns:pc2="http://schemas.microsoft.com/office/powerpoint/2019/9/main/command">
                  <pc:docMk/>
                  <pc:sldMk cId="1214049940" sldId="2147310290"/>
                  <pc2:cmMk id="{8019824D-C95C-4834-B123-9873A4815DD5}"/>
                  <pc2:cmRplyMk id="{6FF2A597-6CF4-48A8-A011-599A79E24C0A}"/>
                </pc2:cmRplyMkLst>
              </pc226:cmRplyChg>
              <pc226:cmRplyChg chg="add">
                <pc226:chgData name="Bradford,Carrie (DSHS)" userId="36ad5c1e-c4ac-4c1f-b561-8d0d76db85af" providerId="ADAL" clId="{FA67A438-78DC-4A92-A257-1D1A080F4DC7}" dt="2025-06-03T13:20:03.829" v="1661"/>
                <pc2:cmRplyMkLst xmlns:pc2="http://schemas.microsoft.com/office/powerpoint/2019/9/main/command">
                  <pc:docMk/>
                  <pc:sldMk cId="1214049940" sldId="2147310290"/>
                  <pc2:cmMk id="{8019824D-C95C-4834-B123-9873A4815DD5}"/>
                  <pc2:cmRplyMk id="{20D4E3EE-0B85-4266-B9CA-5FE9EE97BAA8}"/>
                </pc2:cmRplyMkLst>
              </pc226:cmRplyChg>
            </pc226:cmChg>
            <pc226:cmChg xmlns:pc226="http://schemas.microsoft.com/office/powerpoint/2022/06/main/command" chg="add del mod">
              <pc226:chgData name="Bradford,Carrie (DSHS)" userId="36ad5c1e-c4ac-4c1f-b561-8d0d76db85af" providerId="ADAL" clId="{FA67A438-78DC-4A92-A257-1D1A080F4DC7}" dt="2025-06-03T12:54:43.760" v="1442"/>
              <pc2:cmMkLst xmlns:pc2="http://schemas.microsoft.com/office/powerpoint/2019/9/main/command">
                <pc:docMk/>
                <pc:sldMk cId="1214049940" sldId="2147310290"/>
                <pc2:cmMk id="{ADC7A760-A914-4546-81D5-B47ED5526A01}"/>
              </pc2:cmMkLst>
            </pc226:cmChg>
            <pc226:cmChg xmlns:pc226="http://schemas.microsoft.com/office/powerpoint/2022/06/main/command" chg="del">
              <pc226:chgData name="Bradford,Carrie (DSHS)" userId="36ad5c1e-c4ac-4c1f-b561-8d0d76db85af" providerId="ADAL" clId="{FA67A438-78DC-4A92-A257-1D1A080F4DC7}" dt="2025-05-28T19:32:24.641" v="106"/>
              <pc2:cmMkLst xmlns:pc2="http://schemas.microsoft.com/office/powerpoint/2019/9/main/command">
                <pc:docMk/>
                <pc:sldMk cId="1214049940" sldId="2147310290"/>
                <pc2:cmMk id="{4915197E-15EE-46B6-AF0D-0B314F6D389D}"/>
              </pc2:cmMkLst>
            </pc226:cmChg>
            <pc226:cmChg xmlns:pc226="http://schemas.microsoft.com/office/powerpoint/2022/06/main/command" chg="add del">
              <pc226:chgData name="Bradford,Carrie (DSHS)" userId="36ad5c1e-c4ac-4c1f-b561-8d0d76db85af" providerId="ADAL" clId="{FA67A438-78DC-4A92-A257-1D1A080F4DC7}" dt="2025-06-04T12:54:29.734" v="4679"/>
              <pc2:cmMkLst xmlns:pc2="http://schemas.microsoft.com/office/powerpoint/2019/9/main/command">
                <pc:docMk/>
                <pc:sldMk cId="1214049940" sldId="2147310290"/>
                <pc2:cmMk id="{C747309B-2747-4C1F-9020-ADA460131BA0}"/>
              </pc2:cmMkLst>
            </pc226:cmChg>
            <pc226:cmChg xmlns:pc226="http://schemas.microsoft.com/office/powerpoint/2022/06/main/command" chg="del">
              <pc226:chgData name="Bradford,Carrie (DSHS)" userId="36ad5c1e-c4ac-4c1f-b561-8d0d76db85af" providerId="ADAL" clId="{FA67A438-78DC-4A92-A257-1D1A080F4DC7}" dt="2025-06-09T19:34:39.833" v="5125"/>
              <pc2:cmMkLst xmlns:pc2="http://schemas.microsoft.com/office/powerpoint/2019/9/main/command">
                <pc:docMk/>
                <pc:sldMk cId="1214049940" sldId="2147310290"/>
                <pc2:cmMk id="{3A0FB3A3-1FFA-4457-9EE3-6950FE35AC03}"/>
              </pc2:cmMkLst>
              <pc226:cmRplyChg chg="add">
                <pc226:chgData name="Bradford,Carrie (DSHS)" userId="36ad5c1e-c4ac-4c1f-b561-8d0d76db85af" providerId="ADAL" clId="{FA67A438-78DC-4A92-A257-1D1A080F4DC7}" dt="2025-06-04T12:54:45.217" v="4681"/>
                <pc2:cmRplyMkLst xmlns:pc2="http://schemas.microsoft.com/office/powerpoint/2019/9/main/command">
                  <pc:docMk/>
                  <pc:sldMk cId="1214049940" sldId="2147310290"/>
                  <pc2:cmMk id="{3A0FB3A3-1FFA-4457-9EE3-6950FE35AC03}"/>
                  <pc2:cmRplyMk id="{DE98FB85-6E1B-42CB-8D17-6247A9286865}"/>
                </pc2:cmRplyMkLst>
              </pc226:cmRplyChg>
            </pc226:cmChg>
          </p:ext>
        </pc:extLst>
      </pc:sldChg>
      <pc:sldChg chg="addSp modSp mod addCm modNotesTx">
        <pc:chgData name="Bradford,Carrie (DSHS)" userId="36ad5c1e-c4ac-4c1f-b561-8d0d76db85af" providerId="ADAL" clId="{FA67A438-78DC-4A92-A257-1D1A080F4DC7}" dt="2025-06-03T13:45:00.285" v="3926" actId="20577"/>
        <pc:sldMkLst>
          <pc:docMk/>
          <pc:sldMk cId="1603988190" sldId="2147310291"/>
        </pc:sldMkLst>
        <pc:spChg chg="mod">
          <ac:chgData name="Bradford,Carrie (DSHS)" userId="36ad5c1e-c4ac-4c1f-b561-8d0d76db85af" providerId="ADAL" clId="{FA67A438-78DC-4A92-A257-1D1A080F4DC7}" dt="2025-06-03T13:28:21.854" v="2287"/>
          <ac:spMkLst>
            <pc:docMk/>
            <pc:sldMk cId="1603988190" sldId="2147310291"/>
            <ac:spMk id="4" creationId="{DEE460C5-4C42-916E-8561-4C2ED5BECD70}"/>
          </ac:spMkLst>
        </pc:spChg>
        <pc:spChg chg="mod">
          <ac:chgData name="Bradford,Carrie (DSHS)" userId="36ad5c1e-c4ac-4c1f-b561-8d0d76db85af" providerId="ADAL" clId="{FA67A438-78DC-4A92-A257-1D1A080F4DC7}" dt="2025-06-03T13:33:52.601" v="2729" actId="20577"/>
          <ac:spMkLst>
            <pc:docMk/>
            <pc:sldMk cId="1603988190" sldId="2147310291"/>
            <ac:spMk id="5" creationId="{C5B5114C-64AA-C57D-A24B-3FB9C39F90AA}"/>
          </ac:spMkLst>
        </pc:spChg>
        <pc:spChg chg="add mod">
          <ac:chgData name="Bradford,Carrie (DSHS)" userId="36ad5c1e-c4ac-4c1f-b561-8d0d76db85af" providerId="ADAL" clId="{FA67A438-78DC-4A92-A257-1D1A080F4DC7}" dt="2025-06-03T13:43:32.217" v="3815" actId="1035"/>
          <ac:spMkLst>
            <pc:docMk/>
            <pc:sldMk cId="1603988190" sldId="2147310291"/>
            <ac:spMk id="6" creationId="{3B9DEF48-F685-81CB-6019-CE938F219B39}"/>
          </ac:spMkLst>
        </pc:spChg>
        <pc:spChg chg="mod">
          <ac:chgData name="Bradford,Carrie (DSHS)" userId="36ad5c1e-c4ac-4c1f-b561-8d0d76db85af" providerId="ADAL" clId="{FA67A438-78DC-4A92-A257-1D1A080F4DC7}" dt="2025-06-03T13:25:31.755" v="1955" actId="1036"/>
          <ac:spMkLst>
            <pc:docMk/>
            <pc:sldMk cId="1603988190" sldId="2147310291"/>
            <ac:spMk id="7" creationId="{718C7516-3431-18E3-D98C-9258BEFD9B85}"/>
          </ac:spMkLst>
        </pc:spChg>
        <pc:spChg chg="mod">
          <ac:chgData name="Bradford,Carrie (DSHS)" userId="36ad5c1e-c4ac-4c1f-b561-8d0d76db85af" providerId="ADAL" clId="{FA67A438-78DC-4A92-A257-1D1A080F4DC7}" dt="2025-06-03T13:34:02.949" v="2734" actId="20577"/>
          <ac:spMkLst>
            <pc:docMk/>
            <pc:sldMk cId="1603988190" sldId="2147310291"/>
            <ac:spMk id="8" creationId="{3EE7B24E-8098-4123-8220-43A85FF3D3A9}"/>
          </ac:spMkLst>
        </pc:spChg>
        <pc:spChg chg="mod">
          <ac:chgData name="Bradford,Carrie (DSHS)" userId="36ad5c1e-c4ac-4c1f-b561-8d0d76db85af" providerId="ADAL" clId="{FA67A438-78DC-4A92-A257-1D1A080F4DC7}" dt="2025-06-03T13:25:23.343" v="1941" actId="1035"/>
          <ac:spMkLst>
            <pc:docMk/>
            <pc:sldMk cId="1603988190" sldId="2147310291"/>
            <ac:spMk id="9" creationId="{CF4617E8-13C0-44F4-669B-E4A6E286D315}"/>
          </ac:spMkLst>
        </pc:spChg>
        <pc:spChg chg="mod">
          <ac:chgData name="Bradford,Carrie (DSHS)" userId="36ad5c1e-c4ac-4c1f-b561-8d0d76db85af" providerId="ADAL" clId="{FA67A438-78DC-4A92-A257-1D1A080F4DC7}" dt="2025-06-03T13:34:14.301" v="2739" actId="20577"/>
          <ac:spMkLst>
            <pc:docMk/>
            <pc:sldMk cId="1603988190" sldId="2147310291"/>
            <ac:spMk id="10" creationId="{7BC7F942-4B57-5046-5A88-802745278498}"/>
          </ac:spMkLst>
        </pc:spChg>
        <pc:spChg chg="mod">
          <ac:chgData name="Bradford,Carrie (DSHS)" userId="36ad5c1e-c4ac-4c1f-b561-8d0d76db85af" providerId="ADAL" clId="{FA67A438-78DC-4A92-A257-1D1A080F4DC7}" dt="2025-06-03T13:25:38.512" v="1979" actId="1035"/>
          <ac:spMkLst>
            <pc:docMk/>
            <pc:sldMk cId="1603988190" sldId="2147310291"/>
            <ac:spMk id="11" creationId="{4B04CF70-7C90-2F96-89E8-B2304D2306FF}"/>
          </ac:spMkLst>
        </pc:spChg>
        <pc:extLst>
          <p:ext xmlns:p="http://schemas.openxmlformats.org/presentationml/2006/main" uri="{D6D511B9-2390-475A-947B-AFAB55BFBCF1}">
            <pc226:cmChg xmlns:pc226="http://schemas.microsoft.com/office/powerpoint/2022/06/main/command" chg="add">
              <pc226:chgData name="Bradford,Carrie (DSHS)" userId="36ad5c1e-c4ac-4c1f-b561-8d0d76db85af" providerId="ADAL" clId="{FA67A438-78DC-4A92-A257-1D1A080F4DC7}" dt="2025-05-28T19:34:07.773" v="181"/>
              <pc2:cmMkLst xmlns:pc2="http://schemas.microsoft.com/office/powerpoint/2019/9/main/command">
                <pc:docMk/>
                <pc:sldMk cId="1603988190" sldId="2147310291"/>
                <pc2:cmMk id="{69E089C7-A9D4-45B0-B4F7-7E3FC224290C}"/>
              </pc2:cmMkLst>
            </pc226:cmChg>
          </p:ext>
        </pc:extLst>
      </pc:sldChg>
      <pc:sldChg chg="ord">
        <pc:chgData name="Bradford,Carrie (DSHS)" userId="36ad5c1e-c4ac-4c1f-b561-8d0d76db85af" providerId="ADAL" clId="{FA67A438-78DC-4A92-A257-1D1A080F4DC7}" dt="2025-05-29T19:46:03.849" v="365"/>
        <pc:sldMkLst>
          <pc:docMk/>
          <pc:sldMk cId="2951989581" sldId="2147478985"/>
        </pc:sldMkLst>
      </pc:sldChg>
      <pc:sldChg chg="addSp delSp modSp del mod addCm delCm modCm">
        <pc:chgData name="Bradford,Carrie (DSHS)" userId="36ad5c1e-c4ac-4c1f-b561-8d0d76db85af" providerId="ADAL" clId="{FA67A438-78DC-4A92-A257-1D1A080F4DC7}" dt="2025-06-02T19:58:59.314" v="565" actId="2696"/>
        <pc:sldMkLst>
          <pc:docMk/>
          <pc:sldMk cId="855175292" sldId="2147478989"/>
        </pc:sldMkLst>
        <pc:spChg chg="mod">
          <ac:chgData name="Bradford,Carrie (DSHS)" userId="36ad5c1e-c4ac-4c1f-b561-8d0d76db85af" providerId="ADAL" clId="{FA67A438-78DC-4A92-A257-1D1A080F4DC7}" dt="2025-05-13T14:30:12.183" v="15" actId="20577"/>
          <ac:spMkLst>
            <pc:docMk/>
            <pc:sldMk cId="855175292" sldId="2147478989"/>
            <ac:spMk id="2" creationId="{BBCB31C5-4C03-666C-26B1-C58153971AE5}"/>
          </ac:spMkLst>
        </pc:spChg>
        <pc:spChg chg="del">
          <ac:chgData name="Bradford,Carrie (DSHS)" userId="36ad5c1e-c4ac-4c1f-b561-8d0d76db85af" providerId="ADAL" clId="{FA67A438-78DC-4A92-A257-1D1A080F4DC7}" dt="2025-06-02T19:58:56.235" v="564" actId="478"/>
          <ac:spMkLst>
            <pc:docMk/>
            <pc:sldMk cId="855175292" sldId="2147478989"/>
            <ac:spMk id="3" creationId="{8A968645-3EF9-2173-1FA7-06B4CCF2F35B}"/>
          </ac:spMkLst>
        </pc:spChg>
        <pc:spChg chg="add mod">
          <ac:chgData name="Bradford,Carrie (DSHS)" userId="36ad5c1e-c4ac-4c1f-b561-8d0d76db85af" providerId="ADAL" clId="{FA67A438-78DC-4A92-A257-1D1A080F4DC7}" dt="2025-06-02T19:58:56.235" v="564" actId="478"/>
          <ac:spMkLst>
            <pc:docMk/>
            <pc:sldMk cId="855175292" sldId="2147478989"/>
            <ac:spMk id="5" creationId="{120C547B-52DD-5272-C9B5-813162A5D9B5}"/>
          </ac:spMkLst>
        </pc:sp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02T19:58:53.087" v="563"/>
              <pc2:cmMkLst xmlns:pc2="http://schemas.microsoft.com/office/powerpoint/2019/9/main/command">
                <pc:docMk/>
                <pc:sldMk cId="855175292" sldId="2147478989"/>
                <pc2:cmMk id="{BF958C1C-E627-4455-A03B-7C6F462672C5}"/>
              </pc2:cmMkLst>
              <pc226:cmRplyChg chg="add">
                <pc226:chgData name="Bradford,Carrie (DSHS)" userId="36ad5c1e-c4ac-4c1f-b561-8d0d76db85af" providerId="ADAL" clId="{FA67A438-78DC-4A92-A257-1D1A080F4DC7}" dt="2025-05-29T19:47:30.396" v="366"/>
                <pc2:cmRplyMkLst xmlns:pc2="http://schemas.microsoft.com/office/powerpoint/2019/9/main/command">
                  <pc:docMk/>
                  <pc:sldMk cId="855175292" sldId="2147478989"/>
                  <pc2:cmMk id="{BF958C1C-E627-4455-A03B-7C6F462672C5}"/>
                  <pc2:cmRplyMk id="{BD0FADA9-C489-4A5D-B40A-90DE6E857F50}"/>
                </pc2:cmRplyMkLst>
              </pc226:cmRplyChg>
            </pc226:cmChg>
            <pc226:cmChg xmlns:pc226="http://schemas.microsoft.com/office/powerpoint/2022/06/main/command" chg="add del mod">
              <pc226:chgData name="Bradford,Carrie (DSHS)" userId="36ad5c1e-c4ac-4c1f-b561-8d0d76db85af" providerId="ADAL" clId="{FA67A438-78DC-4A92-A257-1D1A080F4DC7}" dt="2025-06-02T19:58:49.731" v="562"/>
              <pc2:cmMkLst xmlns:pc2="http://schemas.microsoft.com/office/powerpoint/2019/9/main/command">
                <pc:docMk/>
                <pc:sldMk cId="855175292" sldId="2147478989"/>
                <pc2:cmMk id="{03C7A1AF-69C4-438F-856C-3486951E1789}"/>
              </pc2:cmMkLst>
            </pc226:cmChg>
          </p:ext>
        </pc:extLst>
      </pc:sldChg>
      <pc:sldChg chg="del ord addCm modCm">
        <pc:chgData name="Bradford,Carrie (DSHS)" userId="36ad5c1e-c4ac-4c1f-b561-8d0d76db85af" providerId="ADAL" clId="{FA67A438-78DC-4A92-A257-1D1A080F4DC7}" dt="2025-06-10T13:22:37.293" v="6161" actId="47"/>
        <pc:sldMkLst>
          <pc:docMk/>
          <pc:sldMk cId="3459059461" sldId="2147478996"/>
        </pc:sldMkLst>
        <pc:extLst>
          <p:ext xmlns:p="http://schemas.openxmlformats.org/presentationml/2006/main" uri="{D6D511B9-2390-475A-947B-AFAB55BFBCF1}">
            <pc226:cmChg xmlns:pc226="http://schemas.microsoft.com/office/powerpoint/2022/06/main/command" chg="add">
              <pc226:chgData name="Bradford,Carrie (DSHS)" userId="36ad5c1e-c4ac-4c1f-b561-8d0d76db85af" providerId="ADAL" clId="{FA67A438-78DC-4A92-A257-1D1A080F4DC7}" dt="2025-06-03T13:46:29.502" v="4017"/>
              <pc2:cmMkLst xmlns:pc2="http://schemas.microsoft.com/office/powerpoint/2019/9/main/command">
                <pc:docMk/>
                <pc:sldMk cId="3459059461" sldId="2147478996"/>
                <pc2:cmMk id="{DA9C4098-0C07-4497-A55E-3AE244E3F961}"/>
              </pc2:cmMkLst>
              <pc226:cmRplyChg chg="add">
                <pc226:chgData name="Bradford,Carrie (DSHS)" userId="36ad5c1e-c4ac-4c1f-b561-8d0d76db85af" providerId="ADAL" clId="{FA67A438-78DC-4A92-A257-1D1A080F4DC7}" dt="2025-06-03T13:46:29.502" v="4017"/>
                <pc2:cmRplyMkLst xmlns:pc2="http://schemas.microsoft.com/office/powerpoint/2019/9/main/command">
                  <pc:docMk/>
                  <pc:sldMk cId="3459059461" sldId="2147478996"/>
                  <pc2:cmMk id="{DA9C4098-0C07-4497-A55E-3AE244E3F961}"/>
                  <pc2:cmRplyMk id="{3407D53E-A05B-49C5-AC8E-90DB530CBB6D}"/>
                </pc2:cmRplyMkLst>
              </pc226:cmRplyChg>
            </pc226:cmChg>
          </p:ext>
        </pc:extLst>
      </pc:sldChg>
      <pc:sldChg chg="del">
        <pc:chgData name="Bradford,Carrie (DSHS)" userId="36ad5c1e-c4ac-4c1f-b561-8d0d76db85af" providerId="ADAL" clId="{FA67A438-78DC-4A92-A257-1D1A080F4DC7}" dt="2025-05-13T14:30:19.236" v="17" actId="47"/>
        <pc:sldMkLst>
          <pc:docMk/>
          <pc:sldMk cId="365803809" sldId="2147479001"/>
        </pc:sldMkLst>
      </pc:sldChg>
      <pc:sldChg chg="del">
        <pc:chgData name="Bradford,Carrie (DSHS)" userId="36ad5c1e-c4ac-4c1f-b561-8d0d76db85af" providerId="ADAL" clId="{FA67A438-78DC-4A92-A257-1D1A080F4DC7}" dt="2025-05-13T14:30:21.260" v="18" actId="47"/>
        <pc:sldMkLst>
          <pc:docMk/>
          <pc:sldMk cId="2615629774" sldId="2147479002"/>
        </pc:sldMkLst>
      </pc:sldChg>
      <pc:sldChg chg="modSp del mod modShow addCm delCm modCm">
        <pc:chgData name="Bradford,Carrie (DSHS)" userId="36ad5c1e-c4ac-4c1f-b561-8d0d76db85af" providerId="ADAL" clId="{FA67A438-78DC-4A92-A257-1D1A080F4DC7}" dt="2025-06-09T18:46:12.224" v="5120" actId="47"/>
        <pc:sldMkLst>
          <pc:docMk/>
          <pc:sldMk cId="2549870648" sldId="2147483519"/>
        </pc:sldMkLst>
        <pc:spChg chg="mod">
          <ac:chgData name="Bradford,Carrie (DSHS)" userId="36ad5c1e-c4ac-4c1f-b561-8d0d76db85af" providerId="ADAL" clId="{FA67A438-78DC-4A92-A257-1D1A080F4DC7}" dt="2025-06-02T19:58:15.228" v="560" actId="20577"/>
          <ac:spMkLst>
            <pc:docMk/>
            <pc:sldMk cId="2549870648" sldId="2147483519"/>
            <ac:spMk id="2" creationId="{A4E5C5D1-E933-9C62-A876-54E9CA481E71}"/>
          </ac:spMkLst>
        </pc:spChg>
        <pc:spChg chg="mod">
          <ac:chgData name="Bradford,Carrie (DSHS)" userId="36ad5c1e-c4ac-4c1f-b561-8d0d76db85af" providerId="ADAL" clId="{FA67A438-78DC-4A92-A257-1D1A080F4DC7}" dt="2025-06-02T19:57:52.003" v="552" actId="1035"/>
          <ac:spMkLst>
            <pc:docMk/>
            <pc:sldMk cId="2549870648" sldId="2147483519"/>
            <ac:spMk id="3" creationId="{3B0C1FE2-6790-FB7B-871E-070EDABA02C9}"/>
          </ac:spMkLst>
        </pc:spChg>
        <pc:graphicFrameChg chg="mod modGraphic">
          <ac:chgData name="Bradford,Carrie (DSHS)" userId="36ad5c1e-c4ac-4c1f-b561-8d0d76db85af" providerId="ADAL" clId="{FA67A438-78DC-4A92-A257-1D1A080F4DC7}" dt="2025-06-02T19:57:44.516" v="537" actId="1036"/>
          <ac:graphicFrameMkLst>
            <pc:docMk/>
            <pc:sldMk cId="2549870648" sldId="2147483519"/>
            <ac:graphicFrameMk id="4" creationId="{73880874-C71F-1316-F891-70194A6201C9}"/>
          </ac:graphicFrameMkLst>
        </pc:graphicFrameChg>
        <pc:extLst>
          <p:ext xmlns:p="http://schemas.openxmlformats.org/presentationml/2006/main" uri="{D6D511B9-2390-475A-947B-AFAB55BFBCF1}">
            <pc226:cmChg xmlns:pc226="http://schemas.microsoft.com/office/powerpoint/2022/06/main/command" chg="add mod">
              <pc226:chgData name="Bradford,Carrie (DSHS)" userId="36ad5c1e-c4ac-4c1f-b561-8d0d76db85af" providerId="ADAL" clId="{FA67A438-78DC-4A92-A257-1D1A080F4DC7}" dt="2025-06-02T19:57:54.073" v="553"/>
              <pc2:cmMkLst xmlns:pc2="http://schemas.microsoft.com/office/powerpoint/2019/9/main/command">
                <pc:docMk/>
                <pc:sldMk cId="2549870648" sldId="2147483519"/>
                <pc2:cmMk id="{1776AB2C-57D6-48B9-8C7E-EA1C4487F59F}"/>
              </pc2:cmMkLst>
              <pc226:cmRplyChg chg="add">
                <pc226:chgData name="Bradford,Carrie (DSHS)" userId="36ad5c1e-c4ac-4c1f-b561-8d0d76db85af" providerId="ADAL" clId="{FA67A438-78DC-4A92-A257-1D1A080F4DC7}" dt="2025-06-02T19:57:54.073" v="553"/>
                <pc2:cmRplyMkLst xmlns:pc2="http://schemas.microsoft.com/office/powerpoint/2019/9/main/command">
                  <pc:docMk/>
                  <pc:sldMk cId="2549870648" sldId="2147483519"/>
                  <pc2:cmMk id="{1776AB2C-57D6-48B9-8C7E-EA1C4487F59F}"/>
                  <pc2:cmRplyMk id="{2DCA6CC9-31ED-4A1A-BA09-E42701AC0834}"/>
                </pc2:cmRplyMkLst>
              </pc226:cmRplyChg>
            </pc226:cmChg>
            <pc226:cmChg xmlns:pc226="http://schemas.microsoft.com/office/powerpoint/2022/06/main/command" chg="add mod">
              <pc226:chgData name="Bradford,Carrie (DSHS)" userId="36ad5c1e-c4ac-4c1f-b561-8d0d76db85af" providerId="ADAL" clId="{FA67A438-78DC-4A92-A257-1D1A080F4DC7}" dt="2025-06-03T13:20:29.219" v="1662"/>
              <pc2:cmMkLst xmlns:pc2="http://schemas.microsoft.com/office/powerpoint/2019/9/main/command">
                <pc:docMk/>
                <pc:sldMk cId="2549870648" sldId="2147483519"/>
                <pc2:cmMk id="{04485FAE-CFDC-43C5-803B-4451487BBEE9}"/>
              </pc2:cmMkLst>
              <pc226:cmRplyChg chg="add del">
                <pc226:chgData name="Bradford,Carrie (DSHS)" userId="36ad5c1e-c4ac-4c1f-b561-8d0d76db85af" providerId="ADAL" clId="{FA67A438-78DC-4A92-A257-1D1A080F4DC7}" dt="2025-06-02T20:15:10.933" v="885"/>
                <pc2:cmRplyMkLst xmlns:pc2="http://schemas.microsoft.com/office/powerpoint/2019/9/main/command">
                  <pc:docMk/>
                  <pc:sldMk cId="2549870648" sldId="2147483519"/>
                  <pc2:cmMk id="{04485FAE-CFDC-43C5-803B-4451487BBEE9}"/>
                  <pc2:cmRplyMk id="{24326D13-735B-49F8-AA48-202325223F9D}"/>
                </pc2:cmRplyMkLst>
              </pc226:cmRplyChg>
              <pc226:cmRplyChg chg="add del">
                <pc226:chgData name="Bradford,Carrie (DSHS)" userId="36ad5c1e-c4ac-4c1f-b561-8d0d76db85af" providerId="ADAL" clId="{FA67A438-78DC-4A92-A257-1D1A080F4DC7}" dt="2025-06-02T20:15:21.601" v="886"/>
                <pc2:cmRplyMkLst xmlns:pc2="http://schemas.microsoft.com/office/powerpoint/2019/9/main/command">
                  <pc:docMk/>
                  <pc:sldMk cId="2549870648" sldId="2147483519"/>
                  <pc2:cmMk id="{04485FAE-CFDC-43C5-803B-4451487BBEE9}"/>
                  <pc2:cmRplyMk id="{7D28E86F-B877-4ACC-A284-872C0CDED093}"/>
                </pc2:cmRplyMkLst>
              </pc226:cmRplyChg>
              <pc226:cmRplyChg chg="add">
                <pc226:chgData name="Bradford,Carrie (DSHS)" userId="36ad5c1e-c4ac-4c1f-b561-8d0d76db85af" providerId="ADAL" clId="{FA67A438-78DC-4A92-A257-1D1A080F4DC7}" dt="2025-06-03T13:20:29.219" v="1662"/>
                <pc2:cmRplyMkLst xmlns:pc2="http://schemas.microsoft.com/office/powerpoint/2019/9/main/command">
                  <pc:docMk/>
                  <pc:sldMk cId="2549870648" sldId="2147483519"/>
                  <pc2:cmMk id="{04485FAE-CFDC-43C5-803B-4451487BBEE9}"/>
                  <pc2:cmRplyMk id="{E3492F7E-0EC0-435B-8470-962D71404D33}"/>
                </pc2:cmRplyMkLst>
              </pc226:cmRplyChg>
            </pc226:cmChg>
            <pc226:cmChg xmlns:pc226="http://schemas.microsoft.com/office/powerpoint/2022/06/main/command" chg="add del">
              <pc226:chgData name="Bradford,Carrie (DSHS)" userId="36ad5c1e-c4ac-4c1f-b561-8d0d76db85af" providerId="ADAL" clId="{FA67A438-78DC-4A92-A257-1D1A080F4DC7}" dt="2025-06-02T19:56:33.102" v="479"/>
              <pc2:cmMkLst xmlns:pc2="http://schemas.microsoft.com/office/powerpoint/2019/9/main/command">
                <pc:docMk/>
                <pc:sldMk cId="2549870648" sldId="2147483519"/>
                <pc2:cmMk id="{86D44CB6-0E75-4B2C-8D6D-0B32E46D65E3}"/>
              </pc2:cmMkLst>
            </pc226:cmChg>
            <pc226:cmChg xmlns:pc226="http://schemas.microsoft.com/office/powerpoint/2022/06/main/command" chg="add del">
              <pc226:chgData name="Bradford,Carrie (DSHS)" userId="36ad5c1e-c4ac-4c1f-b561-8d0d76db85af" providerId="ADAL" clId="{FA67A438-78DC-4A92-A257-1D1A080F4DC7}" dt="2025-06-02T19:58:00.989" v="555"/>
              <pc2:cmMkLst xmlns:pc2="http://schemas.microsoft.com/office/powerpoint/2019/9/main/command">
                <pc:docMk/>
                <pc:sldMk cId="2549870648" sldId="2147483519"/>
                <pc2:cmMk id="{6DB02CCA-CA07-4D9A-8500-9625ED3A6D1E}"/>
              </pc2:cmMkLst>
            </pc226:cmChg>
            <pc226:cmChg xmlns:pc226="http://schemas.microsoft.com/office/powerpoint/2022/06/main/command" chg="add del">
              <pc226:chgData name="Bradford,Carrie (DSHS)" userId="36ad5c1e-c4ac-4c1f-b561-8d0d76db85af" providerId="ADAL" clId="{FA67A438-78DC-4A92-A257-1D1A080F4DC7}" dt="2025-06-02T19:56:25.859" v="478"/>
              <pc2:cmMkLst xmlns:pc2="http://schemas.microsoft.com/office/powerpoint/2019/9/main/command">
                <pc:docMk/>
                <pc:sldMk cId="2549870648" sldId="2147483519"/>
                <pc2:cmMk id="{3A93C1DB-AADC-4B55-94D5-DDE3CD5FEEA2}"/>
              </pc2:cmMkLst>
            </pc226:cmChg>
          </p:ext>
        </pc:extLst>
      </pc:sldChg>
      <pc:sldChg chg="modSp mod addCm delCm modCm">
        <pc:chgData name="Bradford,Carrie (DSHS)" userId="36ad5c1e-c4ac-4c1f-b561-8d0d76db85af" providerId="ADAL" clId="{FA67A438-78DC-4A92-A257-1D1A080F4DC7}" dt="2025-05-29T19:43:43.344" v="280" actId="20577"/>
        <pc:sldMkLst>
          <pc:docMk/>
          <pc:sldMk cId="4139614702" sldId="2147483520"/>
        </pc:sldMkLst>
        <pc:spChg chg="mod">
          <ac:chgData name="Bradford,Carrie (DSHS)" userId="36ad5c1e-c4ac-4c1f-b561-8d0d76db85af" providerId="ADAL" clId="{FA67A438-78DC-4A92-A257-1D1A080F4DC7}" dt="2025-05-29T19:43:43.344" v="280" actId="20577"/>
          <ac:spMkLst>
            <pc:docMk/>
            <pc:sldMk cId="4139614702" sldId="2147483520"/>
            <ac:spMk id="4" creationId="{ADC838FA-9689-4901-AA3D-9C1AD11918DF}"/>
          </ac:spMkLst>
        </pc:spChg>
        <pc:spChg chg="mod">
          <ac:chgData name="Bradford,Carrie (DSHS)" userId="36ad5c1e-c4ac-4c1f-b561-8d0d76db85af" providerId="ADAL" clId="{FA67A438-78DC-4A92-A257-1D1A080F4DC7}" dt="2025-05-15T15:57:24.884" v="83" actId="20577"/>
          <ac:spMkLst>
            <pc:docMk/>
            <pc:sldMk cId="4139614702" sldId="2147483520"/>
            <ac:spMk id="11" creationId="{9D9E91C4-453F-71B0-5FA9-8714C3BA4251}"/>
          </ac:spMkLst>
        </pc:spChg>
        <pc:extLst>
          <p:ext xmlns:p="http://schemas.openxmlformats.org/presentationml/2006/main" uri="{D6D511B9-2390-475A-947B-AFAB55BFBCF1}">
            <pc226:cmChg xmlns:pc226="http://schemas.microsoft.com/office/powerpoint/2022/06/main/command" chg="add del mod">
              <pc226:chgData name="Bradford,Carrie (DSHS)" userId="36ad5c1e-c4ac-4c1f-b561-8d0d76db85af" providerId="ADAL" clId="{FA67A438-78DC-4A92-A257-1D1A080F4DC7}" dt="2025-05-15T15:57:18.688" v="82"/>
              <pc2:cmMkLst xmlns:pc2="http://schemas.microsoft.com/office/powerpoint/2019/9/main/command">
                <pc:docMk/>
                <pc:sldMk cId="4139614702" sldId="2147483520"/>
                <pc2:cmMk id="{BE57D45C-F58A-43A3-BE44-F2135F95E258}"/>
              </pc2:cmMkLst>
            </pc226:cmChg>
          </p:ext>
        </pc:extLst>
      </pc:sldChg>
      <pc:sldChg chg="addSp modSp new mod modClrScheme addCm delCm modCm chgLayout modNotesTx">
        <pc:chgData name="Bradford,Carrie (DSHS)" userId="36ad5c1e-c4ac-4c1f-b561-8d0d76db85af" providerId="ADAL" clId="{FA67A438-78DC-4A92-A257-1D1A080F4DC7}" dt="2025-06-10T13:37:47.756" v="6176" actId="20577"/>
        <pc:sldMkLst>
          <pc:docMk/>
          <pc:sldMk cId="4092541949" sldId="2147483521"/>
        </pc:sldMkLst>
        <pc:spChg chg="add mod">
          <ac:chgData name="Bradford,Carrie (DSHS)" userId="36ad5c1e-c4ac-4c1f-b561-8d0d76db85af" providerId="ADAL" clId="{FA67A438-78DC-4A92-A257-1D1A080F4DC7}" dt="2025-06-03T13:28:34.115" v="2328" actId="20577"/>
          <ac:spMkLst>
            <pc:docMk/>
            <pc:sldMk cId="4092541949" sldId="2147483521"/>
            <ac:spMk id="2" creationId="{82554B3C-41CD-DC8B-CEB9-CB2BD2D46AF7}"/>
          </ac:spMkLst>
        </pc:spChg>
        <pc:spChg chg="add mod">
          <ac:chgData name="Bradford,Carrie (DSHS)" userId="36ad5c1e-c4ac-4c1f-b561-8d0d76db85af" providerId="ADAL" clId="{FA67A438-78DC-4A92-A257-1D1A080F4DC7}" dt="2025-05-13T14:30:53.510" v="21" actId="700"/>
          <ac:spMkLst>
            <pc:docMk/>
            <pc:sldMk cId="4092541949" sldId="2147483521"/>
            <ac:spMk id="3" creationId="{CA23E635-CACE-4724-921E-86EC343B9484}"/>
          </ac:spMkLst>
        </pc:spChg>
        <pc:spChg chg="mod">
          <ac:chgData name="Bradford,Carrie (DSHS)" userId="36ad5c1e-c4ac-4c1f-b561-8d0d76db85af" providerId="ADAL" clId="{FA67A438-78DC-4A92-A257-1D1A080F4DC7}" dt="2025-06-03T13:36:31.924" v="2906" actId="13926"/>
          <ac:spMkLst>
            <pc:docMk/>
            <pc:sldMk cId="4092541949" sldId="2147483521"/>
            <ac:spMk id="5" creationId="{40C1C87A-E797-DD3B-7187-051C2404B996}"/>
          </ac:spMkLst>
        </pc:spChg>
        <pc:spChg chg="mod">
          <ac:chgData name="Bradford,Carrie (DSHS)" userId="36ad5c1e-c4ac-4c1f-b561-8d0d76db85af" providerId="ADAL" clId="{FA67A438-78DC-4A92-A257-1D1A080F4DC7}" dt="2025-06-10T13:37:38.796" v="6172" actId="20577"/>
          <ac:spMkLst>
            <pc:docMk/>
            <pc:sldMk cId="4092541949" sldId="2147483521"/>
            <ac:spMk id="7" creationId="{C5E2B6D3-04F5-5470-CE96-0EB844EB3F31}"/>
          </ac:spMkLst>
        </pc:spChg>
        <pc:spChg chg="mod">
          <ac:chgData name="Bradford,Carrie (DSHS)" userId="36ad5c1e-c4ac-4c1f-b561-8d0d76db85af" providerId="ADAL" clId="{FA67A438-78DC-4A92-A257-1D1A080F4DC7}" dt="2025-06-10T13:37:47.756" v="6176" actId="20577"/>
          <ac:spMkLst>
            <pc:docMk/>
            <pc:sldMk cId="4092541949" sldId="2147483521"/>
            <ac:spMk id="9" creationId="{E376B36F-B631-59B5-52EE-25EC82E39C1B}"/>
          </ac:spMkLst>
        </pc:spChg>
        <pc:spChg chg="mod">
          <ac:chgData name="Bradford,Carrie (DSHS)" userId="36ad5c1e-c4ac-4c1f-b561-8d0d76db85af" providerId="ADAL" clId="{FA67A438-78DC-4A92-A257-1D1A080F4DC7}" dt="2025-06-03T13:36:41.990" v="2909" actId="13926"/>
          <ac:spMkLst>
            <pc:docMk/>
            <pc:sldMk cId="4092541949" sldId="2147483521"/>
            <ac:spMk id="14" creationId="{E4B2A923-50D3-FB71-3477-80B7932064DA}"/>
          </ac:spMkLst>
        </pc:spChg>
        <pc:extLst>
          <p:ext xmlns:p="http://schemas.openxmlformats.org/presentationml/2006/main" uri="{D6D511B9-2390-475A-947B-AFAB55BFBCF1}">
            <pc226:cmChg xmlns:pc226="http://schemas.microsoft.com/office/powerpoint/2022/06/main/command" chg="add">
              <pc226:chgData name="Bradford,Carrie (DSHS)" userId="36ad5c1e-c4ac-4c1f-b561-8d0d76db85af" providerId="ADAL" clId="{FA67A438-78DC-4A92-A257-1D1A080F4DC7}" dt="2025-06-03T13:32:38.823" v="2694"/>
              <pc2:cmMkLst xmlns:pc2="http://schemas.microsoft.com/office/powerpoint/2019/9/main/command">
                <pc:docMk/>
                <pc:sldMk cId="4092541949" sldId="2147483521"/>
                <pc2:cmMk id="{884CDF13-B90B-4283-91BF-5867E5542D60}"/>
              </pc2:cmMkLst>
            </pc226:cmChg>
            <pc226:cmChg xmlns:pc226="http://schemas.microsoft.com/office/powerpoint/2022/06/main/command" chg="add del mod">
              <pc226:chgData name="Bradford,Carrie (DSHS)" userId="36ad5c1e-c4ac-4c1f-b561-8d0d76db85af" providerId="ADAL" clId="{FA67A438-78DC-4A92-A257-1D1A080F4DC7}" dt="2025-06-10T13:37:41.709" v="6173"/>
              <pc2:cmMkLst xmlns:pc2="http://schemas.microsoft.com/office/powerpoint/2019/9/main/command">
                <pc:docMk/>
                <pc:sldMk cId="4092541949" sldId="2147483521"/>
                <pc2:cmMk id="{687D5A25-8966-4166-93FD-1B49F0453AE4}"/>
              </pc2:cmMkLst>
            </pc226:cmChg>
            <pc226:cmChg xmlns:pc226="http://schemas.microsoft.com/office/powerpoint/2022/06/main/command" chg="add del">
              <pc226:chgData name="Bradford,Carrie (DSHS)" userId="36ad5c1e-c4ac-4c1f-b561-8d0d76db85af" providerId="ADAL" clId="{FA67A438-78DC-4A92-A257-1D1A080F4DC7}" dt="2025-05-28T19:34:23.943" v="182"/>
              <pc2:cmMkLst xmlns:pc2="http://schemas.microsoft.com/office/powerpoint/2019/9/main/command">
                <pc:docMk/>
                <pc:sldMk cId="4092541949" sldId="2147483521"/>
                <pc2:cmMk id="{C48B1835-8828-4FAE-B21E-CCB853C5F5BE}"/>
              </pc2:cmMkLst>
              <pc226:cmRplyChg chg="add">
                <pc226:chgData name="Bradford,Carrie (DSHS)" userId="36ad5c1e-c4ac-4c1f-b561-8d0d76db85af" providerId="ADAL" clId="{FA67A438-78DC-4A92-A257-1D1A080F4DC7}" dt="2025-05-28T15:48:52.618" v="86"/>
                <pc2:cmRplyMkLst xmlns:pc2="http://schemas.microsoft.com/office/powerpoint/2019/9/main/command">
                  <pc:docMk/>
                  <pc:sldMk cId="4092541949" sldId="2147483521"/>
                  <pc2:cmMk id="{C48B1835-8828-4FAE-B21E-CCB853C5F5BE}"/>
                  <pc2:cmRplyMk id="{F74C2EFC-9B39-4225-9439-DA0717956035}"/>
                </pc2:cmRplyMkLst>
              </pc226:cmRplyChg>
            </pc226:cmChg>
            <pc226:cmChg xmlns:pc226="http://schemas.microsoft.com/office/powerpoint/2022/06/main/command" chg="add del">
              <pc226:chgData name="Bradford,Carrie (DSHS)" userId="36ad5c1e-c4ac-4c1f-b561-8d0d76db85af" providerId="ADAL" clId="{FA67A438-78DC-4A92-A257-1D1A080F4DC7}" dt="2025-06-10T13:37:43.238" v="6174"/>
              <pc2:cmMkLst xmlns:pc2="http://schemas.microsoft.com/office/powerpoint/2019/9/main/command">
                <pc:docMk/>
                <pc:sldMk cId="4092541949" sldId="2147483521"/>
                <pc2:cmMk id="{70F38342-4482-46A4-BC23-2BE7A294C4CF}"/>
              </pc2:cmMkLst>
            </pc226:cmChg>
            <pc226:cmChg xmlns:pc226="http://schemas.microsoft.com/office/powerpoint/2022/06/main/command" chg="add mod">
              <pc226:chgData name="Bradford,Carrie (DSHS)" userId="36ad5c1e-c4ac-4c1f-b561-8d0d76db85af" providerId="ADAL" clId="{FA67A438-78DC-4A92-A257-1D1A080F4DC7}" dt="2025-05-28T19:34:42.314" v="183"/>
              <pc2:cmMkLst xmlns:pc2="http://schemas.microsoft.com/office/powerpoint/2019/9/main/command">
                <pc:docMk/>
                <pc:sldMk cId="4092541949" sldId="2147483521"/>
                <pc2:cmMk id="{91E8EAED-3554-46E8-A97B-0ECD0A17C8B8}"/>
              </pc2:cmMkLst>
              <pc226:cmRplyChg chg="add">
                <pc226:chgData name="Bradford,Carrie (DSHS)" userId="36ad5c1e-c4ac-4c1f-b561-8d0d76db85af" providerId="ADAL" clId="{FA67A438-78DC-4A92-A257-1D1A080F4DC7}" dt="2025-05-28T15:49:05.041" v="87"/>
                <pc2:cmRplyMkLst xmlns:pc2="http://schemas.microsoft.com/office/powerpoint/2019/9/main/command">
                  <pc:docMk/>
                  <pc:sldMk cId="4092541949" sldId="2147483521"/>
                  <pc2:cmMk id="{91E8EAED-3554-46E8-A97B-0ECD0A17C8B8}"/>
                  <pc2:cmRplyMk id="{FDFFFE3C-7142-4DE2-B0F8-C3445F055DD2}"/>
                </pc2:cmRplyMkLst>
              </pc226:cmRplyChg>
            </pc226:cmChg>
          </p:ext>
        </pc:extLst>
      </pc:sldChg>
      <pc:sldChg chg="modSp add mod ord addCm delCm modCm modNotesTx">
        <pc:chgData name="Bradford,Carrie (DSHS)" userId="36ad5c1e-c4ac-4c1f-b561-8d0d76db85af" providerId="ADAL" clId="{FA67A438-78DC-4A92-A257-1D1A080F4DC7}" dt="2025-06-10T20:47:21.494" v="6351"/>
        <pc:sldMkLst>
          <pc:docMk/>
          <pc:sldMk cId="1290077771" sldId="2147483522"/>
        </pc:sldMkLst>
        <pc:spChg chg="mod">
          <ac:chgData name="Bradford,Carrie (DSHS)" userId="36ad5c1e-c4ac-4c1f-b561-8d0d76db85af" providerId="ADAL" clId="{FA67A438-78DC-4A92-A257-1D1A080F4DC7}" dt="2025-05-13T14:31:11.615" v="69" actId="20577"/>
          <ac:spMkLst>
            <pc:docMk/>
            <pc:sldMk cId="1290077771" sldId="2147483522"/>
            <ac:spMk id="2" creationId="{82554B3C-41CD-DC8B-CEB9-CB2BD2D46AF7}"/>
          </ac:spMkLst>
        </pc:spChg>
        <pc:spChg chg="mod">
          <ac:chgData name="Bradford,Carrie (DSHS)" userId="36ad5c1e-c4ac-4c1f-b561-8d0d76db85af" providerId="ADAL" clId="{FA67A438-78DC-4A92-A257-1D1A080F4DC7}" dt="2025-06-10T13:43:24.103" v="6272" actId="20577"/>
          <ac:spMkLst>
            <pc:docMk/>
            <pc:sldMk cId="1290077771" sldId="2147483522"/>
            <ac:spMk id="3" creationId="{CA23E635-CACE-4724-921E-86EC343B9484}"/>
          </ac:spMkLst>
        </pc:sp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03T13:41:43.554" v="3612"/>
              <pc2:cmMkLst xmlns:pc2="http://schemas.microsoft.com/office/powerpoint/2019/9/main/command">
                <pc:docMk/>
                <pc:sldMk cId="1290077771" sldId="2147483522"/>
                <pc2:cmMk id="{32D9DC30-9159-4945-9810-7D3BFA756471}"/>
              </pc2:cmMkLst>
            </pc226:cmChg>
            <pc226:cmChg xmlns:pc226="http://schemas.microsoft.com/office/powerpoint/2022/06/main/command" chg="add del">
              <pc226:chgData name="Bradford,Carrie (DSHS)" userId="36ad5c1e-c4ac-4c1f-b561-8d0d76db85af" providerId="ADAL" clId="{FA67A438-78DC-4A92-A257-1D1A080F4DC7}" dt="2025-06-10T20:47:21.494" v="6351"/>
              <pc2:cmMkLst xmlns:pc2="http://schemas.microsoft.com/office/powerpoint/2019/9/main/command">
                <pc:docMk/>
                <pc:sldMk cId="1290077771" sldId="2147483522"/>
                <pc2:cmMk id="{00B9AF48-01F1-4CA3-A57A-1D7371B589B2}"/>
              </pc2:cmMkLst>
            </pc226:cmChg>
            <pc226:cmChg xmlns:pc226="http://schemas.microsoft.com/office/powerpoint/2022/06/main/command" chg="add del mod">
              <pc226:chgData name="Bradford,Carrie (DSHS)" userId="36ad5c1e-c4ac-4c1f-b561-8d0d76db85af" providerId="ADAL" clId="{FA67A438-78DC-4A92-A257-1D1A080F4DC7}" dt="2025-06-10T13:38:51.582" v="6193"/>
              <pc2:cmMkLst xmlns:pc2="http://schemas.microsoft.com/office/powerpoint/2019/9/main/command">
                <pc:docMk/>
                <pc:sldMk cId="1290077771" sldId="2147483522"/>
                <pc2:cmMk id="{EA44244C-FFF1-4AC3-89EB-14D468F03AB8}"/>
              </pc2:cmMkLst>
            </pc226:cmChg>
            <pc226:cmChg xmlns:pc226="http://schemas.microsoft.com/office/powerpoint/2022/06/main/command" chg="add del">
              <pc226:chgData name="Bradford,Carrie (DSHS)" userId="36ad5c1e-c4ac-4c1f-b561-8d0d76db85af" providerId="ADAL" clId="{FA67A438-78DC-4A92-A257-1D1A080F4DC7}" dt="2025-06-03T13:38:59.520" v="3004"/>
              <pc2:cmMkLst xmlns:pc2="http://schemas.microsoft.com/office/powerpoint/2019/9/main/command">
                <pc:docMk/>
                <pc:sldMk cId="1290077771" sldId="2147483522"/>
                <pc2:cmMk id="{0310C5E8-EC09-487D-AB92-9728A643109C}"/>
              </pc2:cmMkLst>
              <pc226:cmRplyChg chg="add">
                <pc226:chgData name="Bradford,Carrie (DSHS)" userId="36ad5c1e-c4ac-4c1f-b561-8d0d76db85af" providerId="ADAL" clId="{FA67A438-78DC-4A92-A257-1D1A080F4DC7}" dt="2025-05-28T15:51:15.186" v="88"/>
                <pc2:cmRplyMkLst xmlns:pc2="http://schemas.microsoft.com/office/powerpoint/2019/9/main/command">
                  <pc:docMk/>
                  <pc:sldMk cId="1290077771" sldId="2147483522"/>
                  <pc2:cmMk id="{0310C5E8-EC09-487D-AB92-9728A643109C}"/>
                  <pc2:cmRplyMk id="{1F9D9C91-DCB9-4675-AEF0-52EF8537458C}"/>
                </pc2:cmRplyMkLst>
              </pc226:cmRplyChg>
            </pc226:cmChg>
          </p:ext>
        </pc:extLst>
      </pc:sldChg>
      <pc:sldChg chg="addSp delSp modSp new mod modClrScheme addCm delCm chgLayout modNotesTx">
        <pc:chgData name="Bradford,Carrie (DSHS)" userId="36ad5c1e-c4ac-4c1f-b561-8d0d76db85af" providerId="ADAL" clId="{FA67A438-78DC-4A92-A257-1D1A080F4DC7}" dt="2025-06-10T13:43:52.207" v="6273"/>
        <pc:sldMkLst>
          <pc:docMk/>
          <pc:sldMk cId="2510218391" sldId="2147483523"/>
        </pc:sldMkLst>
        <pc:spChg chg="del mod ord">
          <ac:chgData name="Bradford,Carrie (DSHS)" userId="36ad5c1e-c4ac-4c1f-b561-8d0d76db85af" providerId="ADAL" clId="{FA67A438-78DC-4A92-A257-1D1A080F4DC7}" dt="2025-05-29T19:38:37.674" v="185" actId="700"/>
          <ac:spMkLst>
            <pc:docMk/>
            <pc:sldMk cId="2510218391" sldId="2147483523"/>
            <ac:spMk id="2" creationId="{B0A1A98C-C924-AFCA-CF52-E8A276D23B16}"/>
          </ac:spMkLst>
        </pc:spChg>
        <pc:spChg chg="del">
          <ac:chgData name="Bradford,Carrie (DSHS)" userId="36ad5c1e-c4ac-4c1f-b561-8d0d76db85af" providerId="ADAL" clId="{FA67A438-78DC-4A92-A257-1D1A080F4DC7}" dt="2025-05-29T19:38:37.674" v="185" actId="700"/>
          <ac:spMkLst>
            <pc:docMk/>
            <pc:sldMk cId="2510218391" sldId="2147483523"/>
            <ac:spMk id="3" creationId="{C9F728D9-620F-34A0-F9DF-7F0501C7C7B3}"/>
          </ac:spMkLst>
        </pc:spChg>
        <pc:spChg chg="mod ord">
          <ac:chgData name="Bradford,Carrie (DSHS)" userId="36ad5c1e-c4ac-4c1f-b561-8d0d76db85af" providerId="ADAL" clId="{FA67A438-78DC-4A92-A257-1D1A080F4DC7}" dt="2025-05-29T19:38:37.674" v="185" actId="700"/>
          <ac:spMkLst>
            <pc:docMk/>
            <pc:sldMk cId="2510218391" sldId="2147483523"/>
            <ac:spMk id="4" creationId="{676EFE0F-0FC7-DE65-F933-D1382852AE0E}"/>
          </ac:spMkLst>
        </pc:spChg>
        <pc:spChg chg="del mod ord">
          <ac:chgData name="Bradford,Carrie (DSHS)" userId="36ad5c1e-c4ac-4c1f-b561-8d0d76db85af" providerId="ADAL" clId="{FA67A438-78DC-4A92-A257-1D1A080F4DC7}" dt="2025-05-29T19:38:37.674" v="185" actId="700"/>
          <ac:spMkLst>
            <pc:docMk/>
            <pc:sldMk cId="2510218391" sldId="2147483523"/>
            <ac:spMk id="5" creationId="{D7EAFC85-2CD7-5E18-85C9-A5FD7BC503E4}"/>
          </ac:spMkLst>
        </pc:spChg>
        <pc:spChg chg="add mod ord">
          <ac:chgData name="Bradford,Carrie (DSHS)" userId="36ad5c1e-c4ac-4c1f-b561-8d0d76db85af" providerId="ADAL" clId="{FA67A438-78DC-4A92-A257-1D1A080F4DC7}" dt="2025-05-29T19:45:34.601" v="360" actId="20577"/>
          <ac:spMkLst>
            <pc:docMk/>
            <pc:sldMk cId="2510218391" sldId="2147483523"/>
            <ac:spMk id="6" creationId="{11C2FC8E-F2DF-5E40-A8A8-35F7B56472C4}"/>
          </ac:spMkLst>
        </pc:spChg>
        <pc:spChg chg="add del mod ord">
          <ac:chgData name="Bradford,Carrie (DSHS)" userId="36ad5c1e-c4ac-4c1f-b561-8d0d76db85af" providerId="ADAL" clId="{FA67A438-78DC-4A92-A257-1D1A080F4DC7}" dt="2025-05-29T19:45:03.221" v="338" actId="478"/>
          <ac:spMkLst>
            <pc:docMk/>
            <pc:sldMk cId="2510218391" sldId="2147483523"/>
            <ac:spMk id="7" creationId="{DCF533A6-9B7C-6429-1B34-BAB592B57189}"/>
          </ac:spMkLst>
        </pc:sp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10T13:43:52.207" v="6273"/>
              <pc2:cmMkLst xmlns:pc2="http://schemas.microsoft.com/office/powerpoint/2019/9/main/command">
                <pc:docMk/>
                <pc:sldMk cId="2510218391" sldId="2147483523"/>
                <pc2:cmMk id="{F22DA53D-5694-44EC-8FC7-A638021B4073}"/>
              </pc2:cmMkLst>
            </pc226:cmChg>
          </p:ext>
        </pc:extLst>
      </pc:sldChg>
      <pc:sldChg chg="modSp new del mod">
        <pc:chgData name="Bradford,Carrie (DSHS)" userId="36ad5c1e-c4ac-4c1f-b561-8d0d76db85af" providerId="ADAL" clId="{FA67A438-78DC-4A92-A257-1D1A080F4DC7}" dt="2025-05-29T19:45:52.502" v="363" actId="47"/>
        <pc:sldMkLst>
          <pc:docMk/>
          <pc:sldMk cId="3711863479" sldId="2147483524"/>
        </pc:sldMkLst>
        <pc:spChg chg="mod">
          <ac:chgData name="Bradford,Carrie (DSHS)" userId="36ad5c1e-c4ac-4c1f-b561-8d0d76db85af" providerId="ADAL" clId="{FA67A438-78DC-4A92-A257-1D1A080F4DC7}" dt="2025-05-29T19:39:14.653" v="259" actId="20577"/>
          <ac:spMkLst>
            <pc:docMk/>
            <pc:sldMk cId="3711863479" sldId="2147483524"/>
            <ac:spMk id="4" creationId="{518EBCAD-5088-81D1-46C6-61F78DF958AE}"/>
          </ac:spMkLst>
        </pc:spChg>
      </pc:sldChg>
      <pc:sldChg chg="addSp delSp modSp new mod addCm delCm modNotesTx">
        <pc:chgData name="Bradford,Carrie (DSHS)" userId="36ad5c1e-c4ac-4c1f-b561-8d0d76db85af" providerId="ADAL" clId="{FA67A438-78DC-4A92-A257-1D1A080F4DC7}" dt="2025-06-10T17:10:37.723" v="6345" actId="6549"/>
        <pc:sldMkLst>
          <pc:docMk/>
          <pc:sldMk cId="2284579266" sldId="2147483525"/>
        </pc:sldMkLst>
        <pc:spChg chg="mod">
          <ac:chgData name="Bradford,Carrie (DSHS)" userId="36ad5c1e-c4ac-4c1f-b561-8d0d76db85af" providerId="ADAL" clId="{FA67A438-78DC-4A92-A257-1D1A080F4DC7}" dt="2025-05-29T19:43:48.005" v="281"/>
          <ac:spMkLst>
            <pc:docMk/>
            <pc:sldMk cId="2284579266" sldId="2147483525"/>
            <ac:spMk id="2" creationId="{3DFB33AC-B1ED-B880-7919-AD92760BE383}"/>
          </ac:spMkLst>
        </pc:spChg>
        <pc:spChg chg="add del mod">
          <ac:chgData name="Bradford,Carrie (DSHS)" userId="36ad5c1e-c4ac-4c1f-b561-8d0d76db85af" providerId="ADAL" clId="{FA67A438-78DC-4A92-A257-1D1A080F4DC7}" dt="2025-05-29T19:44:46.908" v="336" actId="478"/>
          <ac:spMkLst>
            <pc:docMk/>
            <pc:sldMk cId="2284579266" sldId="2147483525"/>
            <ac:spMk id="3" creationId="{F51F6529-EAE4-56BC-FDBA-6BE908BACDD8}"/>
          </ac:spMkLst>
        </pc:spChg>
        <pc:spChg chg="add del mod">
          <ac:chgData name="Bradford,Carrie (DSHS)" userId="36ad5c1e-c4ac-4c1f-b561-8d0d76db85af" providerId="ADAL" clId="{FA67A438-78DC-4A92-A257-1D1A080F4DC7}" dt="2025-05-29T19:44:48.827" v="337" actId="478"/>
          <ac:spMkLst>
            <pc:docMk/>
            <pc:sldMk cId="2284579266" sldId="2147483525"/>
            <ac:spMk id="5" creationId="{6E9E154C-4972-7A22-D2FC-FB0C4D65ACE7}"/>
          </ac:spMkLst>
        </pc:sp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10T17:10:26.696" v="6344"/>
              <pc2:cmMkLst xmlns:pc2="http://schemas.microsoft.com/office/powerpoint/2019/9/main/command">
                <pc:docMk/>
                <pc:sldMk cId="2284579266" sldId="2147483525"/>
                <pc2:cmMk id="{C2294F50-86CE-4EE3-8524-E43A6C045622}"/>
              </pc2:cmMkLst>
            </pc226:cmChg>
          </p:ext>
        </pc:extLst>
      </pc:sldChg>
      <pc:sldChg chg="addSp delSp modSp new del mod modClrScheme chgLayout">
        <pc:chgData name="Bradford,Carrie (DSHS)" userId="36ad5c1e-c4ac-4c1f-b561-8d0d76db85af" providerId="ADAL" clId="{FA67A438-78DC-4A92-A257-1D1A080F4DC7}" dt="2025-06-10T13:18:09.076" v="5965" actId="47"/>
        <pc:sldMkLst>
          <pc:docMk/>
          <pc:sldMk cId="533564800" sldId="2147483526"/>
        </pc:sldMkLst>
        <pc:spChg chg="del mod ord">
          <ac:chgData name="Bradford,Carrie (DSHS)" userId="36ad5c1e-c4ac-4c1f-b561-8d0d76db85af" providerId="ADAL" clId="{FA67A438-78DC-4A92-A257-1D1A080F4DC7}" dt="2025-05-29T19:48:46.838" v="369" actId="700"/>
          <ac:spMkLst>
            <pc:docMk/>
            <pc:sldMk cId="533564800" sldId="2147483526"/>
            <ac:spMk id="2" creationId="{AD6D2913-4A99-D942-7E86-FCC286DB07E3}"/>
          </ac:spMkLst>
        </pc:spChg>
        <pc:spChg chg="del">
          <ac:chgData name="Bradford,Carrie (DSHS)" userId="36ad5c1e-c4ac-4c1f-b561-8d0d76db85af" providerId="ADAL" clId="{FA67A438-78DC-4A92-A257-1D1A080F4DC7}" dt="2025-05-29T19:48:46.838" v="369" actId="700"/>
          <ac:spMkLst>
            <pc:docMk/>
            <pc:sldMk cId="533564800" sldId="2147483526"/>
            <ac:spMk id="3" creationId="{C03D7527-FCA1-D0A0-B830-0DCAC2F33F2F}"/>
          </ac:spMkLst>
        </pc:spChg>
        <pc:spChg chg="del mod ord">
          <ac:chgData name="Bradford,Carrie (DSHS)" userId="36ad5c1e-c4ac-4c1f-b561-8d0d76db85af" providerId="ADAL" clId="{FA67A438-78DC-4A92-A257-1D1A080F4DC7}" dt="2025-05-29T19:48:46.838" v="369" actId="700"/>
          <ac:spMkLst>
            <pc:docMk/>
            <pc:sldMk cId="533564800" sldId="2147483526"/>
            <ac:spMk id="4" creationId="{0128E05D-30D9-DB5E-DE44-BAC044005CAA}"/>
          </ac:spMkLst>
        </pc:spChg>
        <pc:spChg chg="add mod ord">
          <ac:chgData name="Bradford,Carrie (DSHS)" userId="36ad5c1e-c4ac-4c1f-b561-8d0d76db85af" providerId="ADAL" clId="{FA67A438-78DC-4A92-A257-1D1A080F4DC7}" dt="2025-05-29T19:48:51.484" v="381" actId="20577"/>
          <ac:spMkLst>
            <pc:docMk/>
            <pc:sldMk cId="533564800" sldId="2147483526"/>
            <ac:spMk id="5" creationId="{8F219A29-EE57-A058-2C6F-B4D9E2FBF97E}"/>
          </ac:spMkLst>
        </pc:spChg>
        <pc:spChg chg="add mod ord">
          <ac:chgData name="Bradford,Carrie (DSHS)" userId="36ad5c1e-c4ac-4c1f-b561-8d0d76db85af" providerId="ADAL" clId="{FA67A438-78DC-4A92-A257-1D1A080F4DC7}" dt="2025-05-29T19:48:46.838" v="369" actId="700"/>
          <ac:spMkLst>
            <pc:docMk/>
            <pc:sldMk cId="533564800" sldId="2147483526"/>
            <ac:spMk id="6" creationId="{C39CF831-C08E-8FCD-8AF7-82BF52C628D2}"/>
          </ac:spMkLst>
        </pc:spChg>
      </pc:sldChg>
      <pc:sldChg chg="addSp delSp modSp new del mod modClrScheme addCm delCm chgLayout">
        <pc:chgData name="Bradford,Carrie (DSHS)" userId="36ad5c1e-c4ac-4c1f-b561-8d0d76db85af" providerId="ADAL" clId="{FA67A438-78DC-4A92-A257-1D1A080F4DC7}" dt="2025-06-10T13:18:07.097" v="5963" actId="47"/>
        <pc:sldMkLst>
          <pc:docMk/>
          <pc:sldMk cId="98397026" sldId="2147483527"/>
        </pc:sldMkLst>
        <pc:spChg chg="del mod ord">
          <ac:chgData name="Bradford,Carrie (DSHS)" userId="36ad5c1e-c4ac-4c1f-b561-8d0d76db85af" providerId="ADAL" clId="{FA67A438-78DC-4A92-A257-1D1A080F4DC7}" dt="2025-05-29T19:49:14.387" v="427" actId="700"/>
          <ac:spMkLst>
            <pc:docMk/>
            <pc:sldMk cId="98397026" sldId="2147483527"/>
            <ac:spMk id="2" creationId="{576AF17D-BC91-074A-3C1C-9471692AB92C}"/>
          </ac:spMkLst>
        </pc:spChg>
        <pc:spChg chg="del">
          <ac:chgData name="Bradford,Carrie (DSHS)" userId="36ad5c1e-c4ac-4c1f-b561-8d0d76db85af" providerId="ADAL" clId="{FA67A438-78DC-4A92-A257-1D1A080F4DC7}" dt="2025-05-29T19:49:14.387" v="427" actId="700"/>
          <ac:spMkLst>
            <pc:docMk/>
            <pc:sldMk cId="98397026" sldId="2147483527"/>
            <ac:spMk id="3" creationId="{363368F4-5776-3484-426C-4BCF03F52ACC}"/>
          </ac:spMkLst>
        </pc:spChg>
        <pc:spChg chg="mod ord">
          <ac:chgData name="Bradford,Carrie (DSHS)" userId="36ad5c1e-c4ac-4c1f-b561-8d0d76db85af" providerId="ADAL" clId="{FA67A438-78DC-4A92-A257-1D1A080F4DC7}" dt="2025-05-29T19:49:14.387" v="427" actId="700"/>
          <ac:spMkLst>
            <pc:docMk/>
            <pc:sldMk cId="98397026" sldId="2147483527"/>
            <ac:spMk id="4" creationId="{4A229D12-A75A-6937-7241-9D2C18F46E26}"/>
          </ac:spMkLst>
        </pc:spChg>
        <pc:spChg chg="add mod ord">
          <ac:chgData name="Bradford,Carrie (DSHS)" userId="36ad5c1e-c4ac-4c1f-b561-8d0d76db85af" providerId="ADAL" clId="{FA67A438-78DC-4A92-A257-1D1A080F4DC7}" dt="2025-06-03T13:53:46.787" v="4611" actId="20577"/>
          <ac:spMkLst>
            <pc:docMk/>
            <pc:sldMk cId="98397026" sldId="2147483527"/>
            <ac:spMk id="5" creationId="{A95F48AA-3F40-F9AE-AA76-1FB08B02EA05}"/>
          </ac:spMkLst>
        </pc:spChg>
        <pc:extLst>
          <p:ext xmlns:p="http://schemas.openxmlformats.org/presentationml/2006/main" uri="{D6D511B9-2390-475A-947B-AFAB55BFBCF1}">
            <pc226:cmChg xmlns:pc226="http://schemas.microsoft.com/office/powerpoint/2022/06/main/command" chg="add del">
              <pc226:chgData name="Bradford,Carrie (DSHS)" userId="36ad5c1e-c4ac-4c1f-b561-8d0d76db85af" providerId="ADAL" clId="{FA67A438-78DC-4A92-A257-1D1A080F4DC7}" dt="2025-06-10T13:18:04.715" v="5962"/>
              <pc2:cmMkLst xmlns:pc2="http://schemas.microsoft.com/office/powerpoint/2019/9/main/command">
                <pc:docMk/>
                <pc:sldMk cId="98397026" sldId="2147483527"/>
                <pc2:cmMk id="{765F472B-BF6F-40C1-9AC0-6FE49A370BEF}"/>
              </pc2:cmMkLst>
            </pc226:cmChg>
          </p:ext>
        </pc:extLst>
      </pc:sldChg>
      <pc:sldChg chg="modSp add del mod">
        <pc:chgData name="Bradford,Carrie (DSHS)" userId="36ad5c1e-c4ac-4c1f-b561-8d0d76db85af" providerId="ADAL" clId="{FA67A438-78DC-4A92-A257-1D1A080F4DC7}" dt="2025-06-10T13:18:08.055" v="5964" actId="47"/>
        <pc:sldMkLst>
          <pc:docMk/>
          <pc:sldMk cId="4255743803" sldId="2147483528"/>
        </pc:sldMkLst>
        <pc:spChg chg="mod">
          <ac:chgData name="Bradford,Carrie (DSHS)" userId="36ad5c1e-c4ac-4c1f-b561-8d0d76db85af" providerId="ADAL" clId="{FA67A438-78DC-4A92-A257-1D1A080F4DC7}" dt="2025-05-30T18:22:04.098" v="471" actId="20577"/>
          <ac:spMkLst>
            <pc:docMk/>
            <pc:sldMk cId="4255743803" sldId="2147483528"/>
            <ac:spMk id="5" creationId="{8F219A29-EE57-A058-2C6F-B4D9E2FBF97E}"/>
          </ac:spMkLst>
        </pc:spChg>
      </pc:sldChg>
      <pc:sldChg chg="modSp add mod ord addCm delCm modCm">
        <pc:chgData name="Bradford,Carrie (DSHS)" userId="36ad5c1e-c4ac-4c1f-b561-8d0d76db85af" providerId="ADAL" clId="{FA67A438-78DC-4A92-A257-1D1A080F4DC7}" dt="2025-06-10T20:46:39.795" v="6350"/>
        <pc:sldMkLst>
          <pc:docMk/>
          <pc:sldMk cId="2466059237" sldId="2147483529"/>
        </pc:sldMkLst>
        <pc:spChg chg="mod">
          <ac:chgData name="Bradford,Carrie (DSHS)" userId="36ad5c1e-c4ac-4c1f-b561-8d0d76db85af" providerId="ADAL" clId="{FA67A438-78DC-4A92-A257-1D1A080F4DC7}" dt="2025-06-10T13:12:12.227" v="5144" actId="20577"/>
          <ac:spMkLst>
            <pc:docMk/>
            <pc:sldMk cId="2466059237" sldId="2147483529"/>
            <ac:spMk id="5" creationId="{8F219A29-EE57-A058-2C6F-B4D9E2FBF97E}"/>
          </ac:spMkLst>
        </pc:spChg>
        <pc:spChg chg="mod">
          <ac:chgData name="Bradford,Carrie (DSHS)" userId="36ad5c1e-c4ac-4c1f-b561-8d0d76db85af" providerId="ADAL" clId="{FA67A438-78DC-4A92-A257-1D1A080F4DC7}" dt="2025-06-10T13:44:19.402" v="6343" actId="20577"/>
          <ac:spMkLst>
            <pc:docMk/>
            <pc:sldMk cId="2466059237" sldId="2147483529"/>
            <ac:spMk id="6" creationId="{C39CF831-C08E-8FCD-8AF7-82BF52C628D2}"/>
          </ac:spMkLst>
        </pc:spChg>
        <pc:extLst>
          <p:ext xmlns:p="http://schemas.openxmlformats.org/presentationml/2006/main" uri="{D6D511B9-2390-475A-947B-AFAB55BFBCF1}">
            <pc226:cmChg xmlns:pc226="http://schemas.microsoft.com/office/powerpoint/2022/06/main/command" chg="add del mod">
              <pc226:chgData name="Bradford,Carrie (DSHS)" userId="36ad5c1e-c4ac-4c1f-b561-8d0d76db85af" providerId="ADAL" clId="{FA67A438-78DC-4A92-A257-1D1A080F4DC7}" dt="2025-06-10T20:46:39.795" v="6350"/>
              <pc2:cmMkLst xmlns:pc2="http://schemas.microsoft.com/office/powerpoint/2019/9/main/command">
                <pc:docMk/>
                <pc:sldMk cId="2466059237" sldId="2147483529"/>
                <pc2:cmMk id="{C2A89879-8CD8-492F-AFF8-6B121A5DB0BD}"/>
              </pc2:cmMkLst>
            </pc226:cmChg>
          </p:ext>
        </pc:extLst>
      </pc:sldChg>
      <pc:sldMasterChg chg="del delSldLayout">
        <pc:chgData name="Bradford,Carrie (DSHS)" userId="36ad5c1e-c4ac-4c1f-b561-8d0d76db85af" providerId="ADAL" clId="{FA67A438-78DC-4A92-A257-1D1A080F4DC7}" dt="2025-05-13T14:30:16.620" v="16" actId="47"/>
        <pc:sldMasterMkLst>
          <pc:docMk/>
          <pc:sldMasterMk cId="1604185847" sldId="2147483648"/>
        </pc:sldMasterMkLst>
        <pc:sldLayoutChg chg="del">
          <pc:chgData name="Bradford,Carrie (DSHS)" userId="36ad5c1e-c4ac-4c1f-b561-8d0d76db85af" providerId="ADAL" clId="{FA67A438-78DC-4A92-A257-1D1A080F4DC7}" dt="2025-05-13T14:30:16.620" v="16" actId="47"/>
          <pc:sldLayoutMkLst>
            <pc:docMk/>
            <pc:sldMasterMk cId="1604185847" sldId="2147483648"/>
            <pc:sldLayoutMk cId="4214058813" sldId="2147483649"/>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1060993875" sldId="2147483650"/>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2158672723" sldId="2147483651"/>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870906629" sldId="2147483652"/>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675769751" sldId="2147483653"/>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4168298912" sldId="2147483654"/>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347342396" sldId="2147483655"/>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404648009" sldId="2147483656"/>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524412614" sldId="2147483657"/>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618677453" sldId="2147483658"/>
          </pc:sldLayoutMkLst>
        </pc:sldLayoutChg>
        <pc:sldLayoutChg chg="del">
          <pc:chgData name="Bradford,Carrie (DSHS)" userId="36ad5c1e-c4ac-4c1f-b561-8d0d76db85af" providerId="ADAL" clId="{FA67A438-78DC-4A92-A257-1D1A080F4DC7}" dt="2025-05-13T14:30:16.620" v="16" actId="47"/>
          <pc:sldLayoutMkLst>
            <pc:docMk/>
            <pc:sldMasterMk cId="1604185847" sldId="2147483648"/>
            <pc:sldLayoutMk cId="1077055833" sldId="2147483659"/>
          </pc:sldLayoutMkLst>
        </pc:sldLayoutChg>
      </pc:sldMasterChg>
      <pc:sldMasterChg chg="delSldLayout">
        <pc:chgData name="Bradford,Carrie (DSHS)" userId="36ad5c1e-c4ac-4c1f-b561-8d0d76db85af" providerId="ADAL" clId="{FA67A438-78DC-4A92-A257-1D1A080F4DC7}" dt="2025-05-13T14:30:19.236" v="17" actId="47"/>
        <pc:sldMasterMkLst>
          <pc:docMk/>
          <pc:sldMasterMk cId="2756801214" sldId="2147483660"/>
        </pc:sldMasterMkLst>
        <pc:sldLayoutChg chg="del">
          <pc:chgData name="Bradford,Carrie (DSHS)" userId="36ad5c1e-c4ac-4c1f-b561-8d0d76db85af" providerId="ADAL" clId="{FA67A438-78DC-4A92-A257-1D1A080F4DC7}" dt="2025-05-13T14:30:19.236" v="17" actId="47"/>
          <pc:sldLayoutMkLst>
            <pc:docMk/>
            <pc:sldMasterMk cId="2756801214" sldId="2147483660"/>
            <pc:sldLayoutMk cId="103854378" sldId="2147483689"/>
          </pc:sldLayoutMkLst>
        </pc:sldLayoutChg>
      </pc:sldMasterChg>
    </pc:docChg>
  </pc:docChgLst>
  <pc:docChgLst>
    <pc:chgData name="Guerrero,Kenzi  (DSHS)" userId="S::kenzi.guerrero01@dshs.texas.gov::b23ebdc3-1139-4ff0-8c47-14ed2f153edd" providerId="AD" clId="Web-{850ABD0A-A3FE-4FE3-8B48-A4E44BE740F1}"/>
    <pc:docChg chg="modSld">
      <pc:chgData name="Guerrero,Kenzi  (DSHS)" userId="S::kenzi.guerrero01@dshs.texas.gov::b23ebdc3-1139-4ff0-8c47-14ed2f153edd" providerId="AD" clId="Web-{850ABD0A-A3FE-4FE3-8B48-A4E44BE740F1}" dt="2025-06-09T19:26:53.295" v="7" actId="1076"/>
      <pc:docMkLst>
        <pc:docMk/>
      </pc:docMkLst>
      <pc:sldChg chg="delSp modSp">
        <pc:chgData name="Guerrero,Kenzi  (DSHS)" userId="S::kenzi.guerrero01@dshs.texas.gov::b23ebdc3-1139-4ff0-8c47-14ed2f153edd" providerId="AD" clId="Web-{850ABD0A-A3FE-4FE3-8B48-A4E44BE740F1}" dt="2025-06-09T19:26:53.295" v="7" actId="1076"/>
        <pc:sldMkLst>
          <pc:docMk/>
          <pc:sldMk cId="1214049940" sldId="2147310290"/>
        </pc:sldMkLst>
        <pc:spChg chg="mod">
          <ac:chgData name="Guerrero,Kenzi  (DSHS)" userId="S::kenzi.guerrero01@dshs.texas.gov::b23ebdc3-1139-4ff0-8c47-14ed2f153edd" providerId="AD" clId="Web-{850ABD0A-A3FE-4FE3-8B48-A4E44BE740F1}" dt="2025-06-09T19:26:44.107" v="5" actId="1076"/>
          <ac:spMkLst>
            <pc:docMk/>
            <pc:sldMk cId="1214049940" sldId="2147310290"/>
            <ac:spMk id="27" creationId="{E2D4B4BD-6E23-D0F6-E5F4-77BFF4F64994}"/>
          </ac:spMkLst>
        </pc:spChg>
        <pc:spChg chg="del">
          <ac:chgData name="Guerrero,Kenzi  (DSHS)" userId="S::kenzi.guerrero01@dshs.texas.gov::b23ebdc3-1139-4ff0-8c47-14ed2f153edd" providerId="AD" clId="Web-{850ABD0A-A3FE-4FE3-8B48-A4E44BE740F1}" dt="2025-06-09T19:26:30.372" v="3"/>
          <ac:spMkLst>
            <pc:docMk/>
            <pc:sldMk cId="1214049940" sldId="2147310290"/>
            <ac:spMk id="34" creationId="{5B1A7386-B078-BDF1-FD22-27854DAA489F}"/>
          </ac:spMkLst>
        </pc:spChg>
        <pc:spChg chg="mod">
          <ac:chgData name="Guerrero,Kenzi  (DSHS)" userId="S::kenzi.guerrero01@dshs.texas.gov::b23ebdc3-1139-4ff0-8c47-14ed2f153edd" providerId="AD" clId="Web-{850ABD0A-A3FE-4FE3-8B48-A4E44BE740F1}" dt="2025-06-09T19:26:53.295" v="7" actId="1076"/>
          <ac:spMkLst>
            <pc:docMk/>
            <pc:sldMk cId="1214049940" sldId="2147310290"/>
            <ac:spMk id="35" creationId="{6F17C9D7-83ED-93C6-42A8-9064402B7177}"/>
          </ac:spMkLst>
        </pc:spChg>
        <pc:spChg chg="mod">
          <ac:chgData name="Guerrero,Kenzi  (DSHS)" userId="S::kenzi.guerrero01@dshs.texas.gov::b23ebdc3-1139-4ff0-8c47-14ed2f153edd" providerId="AD" clId="Web-{850ABD0A-A3FE-4FE3-8B48-A4E44BE740F1}" dt="2025-06-09T19:26:48.451" v="6" actId="1076"/>
          <ac:spMkLst>
            <pc:docMk/>
            <pc:sldMk cId="1214049940" sldId="2147310290"/>
            <ac:spMk id="36" creationId="{5940BD2C-D2FD-7FB3-2600-E8319FE8C334}"/>
          </ac:spMkLst>
        </pc:spChg>
      </pc:sldChg>
    </pc:docChg>
  </pc:docChgLst>
  <pc:docChgLst>
    <pc:chgData name="Antunez-Martinez,Karla Dariela  (DSHS)" userId="S::karla.martinez@dshs.texas.gov::ac422288-5edd-4913-a00e-6bb3a39b7a2d" providerId="AD" clId="Web-{C85D13E4-8505-E6B2-A47D-48A9979B50C8}"/>
    <pc:docChg chg="modSld">
      <pc:chgData name="Antunez-Martinez,Karla Dariela  (DSHS)" userId="S::karla.martinez@dshs.texas.gov::ac422288-5edd-4913-a00e-6bb3a39b7a2d" providerId="AD" clId="Web-{C85D13E4-8505-E6B2-A47D-48A9979B50C8}" dt="2025-06-10T17:33:27.557" v="2" actId="20577"/>
      <pc:docMkLst>
        <pc:docMk/>
      </pc:docMkLst>
      <pc:sldChg chg="modSp">
        <pc:chgData name="Antunez-Martinez,Karla Dariela  (DSHS)" userId="S::karla.martinez@dshs.texas.gov::ac422288-5edd-4913-a00e-6bb3a39b7a2d" providerId="AD" clId="Web-{C85D13E4-8505-E6B2-A47D-48A9979B50C8}" dt="2025-06-10T17:33:27.557" v="2" actId="20577"/>
        <pc:sldMkLst>
          <pc:docMk/>
          <pc:sldMk cId="1403025417" sldId="2147310285"/>
        </pc:sldMkLst>
        <pc:spChg chg="mod">
          <ac:chgData name="Antunez-Martinez,Karla Dariela  (DSHS)" userId="S::karla.martinez@dshs.texas.gov::ac422288-5edd-4913-a00e-6bb3a39b7a2d" providerId="AD" clId="Web-{C85D13E4-8505-E6B2-A47D-48A9979B50C8}" dt="2025-06-10T17:33:27.557" v="2" actId="20577"/>
          <ac:spMkLst>
            <pc:docMk/>
            <pc:sldMk cId="1403025417" sldId="2147310285"/>
            <ac:spMk id="4" creationId="{54A1F426-F730-01A7-C22B-02A6D293B1EE}"/>
          </ac:spMkLst>
        </pc:spChg>
      </pc:sldChg>
    </pc:docChg>
  </pc:docChgLst>
  <pc:docChgLst>
    <pc:chgData name="Antunez-Martinez,Karla Dariela  (DSHS)" userId="ac422288-5edd-4913-a00e-6bb3a39b7a2d" providerId="ADAL" clId="{48D2E965-48B3-43CD-9528-A5CFAFFF951A}"/>
    <pc:docChg chg="undo custSel modSld">
      <pc:chgData name="Antunez-Martinez,Karla Dariela  (DSHS)" userId="ac422288-5edd-4913-a00e-6bb3a39b7a2d" providerId="ADAL" clId="{48D2E965-48B3-43CD-9528-A5CFAFFF951A}" dt="2025-06-10T21:45:17.167" v="833" actId="20577"/>
      <pc:docMkLst>
        <pc:docMk/>
      </pc:docMkLst>
      <pc:sldChg chg="addSp delSp modSp mod">
        <pc:chgData name="Antunez-Martinez,Karla Dariela  (DSHS)" userId="ac422288-5edd-4913-a00e-6bb3a39b7a2d" providerId="ADAL" clId="{48D2E965-48B3-43CD-9528-A5CFAFFF951A}" dt="2025-06-10T21:35:10.317" v="724"/>
        <pc:sldMkLst>
          <pc:docMk/>
          <pc:sldMk cId="1135761728" sldId="2147310279"/>
        </pc:sldMkLst>
        <pc:spChg chg="mod">
          <ac:chgData name="Antunez-Martinez,Karla Dariela  (DSHS)" userId="ac422288-5edd-4913-a00e-6bb3a39b7a2d" providerId="ADAL" clId="{48D2E965-48B3-43CD-9528-A5CFAFFF951A}" dt="2025-06-09T15:51:18.147" v="398" actId="20577"/>
          <ac:spMkLst>
            <pc:docMk/>
            <pc:sldMk cId="1135761728" sldId="2147310279"/>
            <ac:spMk id="2" creationId="{A833218A-8E7B-31D4-1018-69E51B82342C}"/>
          </ac:spMkLst>
        </pc:spChg>
        <pc:spChg chg="mod">
          <ac:chgData name="Antunez-Martinez,Karla Dariela  (DSHS)" userId="ac422288-5edd-4913-a00e-6bb3a39b7a2d" providerId="ADAL" clId="{48D2E965-48B3-43CD-9528-A5CFAFFF951A}" dt="2025-06-09T15:51:30.428" v="408" actId="20577"/>
          <ac:spMkLst>
            <pc:docMk/>
            <pc:sldMk cId="1135761728" sldId="2147310279"/>
            <ac:spMk id="4" creationId="{F37931D6-BC4B-132C-CE9E-4AE1FCDFE733}"/>
          </ac:spMkLst>
        </pc:spChg>
        <pc:spChg chg="mod">
          <ac:chgData name="Antunez-Martinez,Karla Dariela  (DSHS)" userId="ac422288-5edd-4913-a00e-6bb3a39b7a2d" providerId="ADAL" clId="{48D2E965-48B3-43CD-9528-A5CFAFFF951A}" dt="2025-06-09T18:57:53.282" v="496" actId="20577"/>
          <ac:spMkLst>
            <pc:docMk/>
            <pc:sldMk cId="1135761728" sldId="2147310279"/>
            <ac:spMk id="8" creationId="{1E39BB02-C259-4D17-0513-0CB0A9BFD4D3}"/>
          </ac:spMkLst>
        </pc:spChg>
        <pc:spChg chg="mod">
          <ac:chgData name="Antunez-Martinez,Karla Dariela  (DSHS)" userId="ac422288-5edd-4913-a00e-6bb3a39b7a2d" providerId="ADAL" clId="{48D2E965-48B3-43CD-9528-A5CFAFFF951A}" dt="2025-06-09T16:34:08.463" v="458" actId="20577"/>
          <ac:spMkLst>
            <pc:docMk/>
            <pc:sldMk cId="1135761728" sldId="2147310279"/>
            <ac:spMk id="9" creationId="{266B78BA-F7A0-8546-03CE-DE9FF0F2A162}"/>
          </ac:spMkLst>
        </pc:spChg>
        <pc:spChg chg="add mod">
          <ac:chgData name="Antunez-Martinez,Karla Dariela  (DSHS)" userId="ac422288-5edd-4913-a00e-6bb3a39b7a2d" providerId="ADAL" clId="{48D2E965-48B3-43CD-9528-A5CFAFFF951A}" dt="2025-06-03T21:58:11.844" v="334"/>
          <ac:spMkLst>
            <pc:docMk/>
            <pc:sldMk cId="1135761728" sldId="2147310279"/>
            <ac:spMk id="12" creationId="{74B9ED20-6E2C-1DE8-1064-E4F8BA04620E}"/>
          </ac:spMkLst>
        </pc:spChg>
        <pc:spChg chg="add del mod">
          <ac:chgData name="Antunez-Martinez,Karla Dariela  (DSHS)" userId="ac422288-5edd-4913-a00e-6bb3a39b7a2d" providerId="ADAL" clId="{48D2E965-48B3-43CD-9528-A5CFAFFF951A}" dt="2025-06-03T16:47:55.139" v="9" actId="478"/>
          <ac:spMkLst>
            <pc:docMk/>
            <pc:sldMk cId="1135761728" sldId="2147310279"/>
            <ac:spMk id="14" creationId="{EEF081C9-4EB3-E7B1-3AC5-4B69FD519C0B}"/>
          </ac:spMkLst>
        </pc:spChg>
        <pc:spChg chg="del">
          <ac:chgData name="Antunez-Martinez,Karla Dariela  (DSHS)" userId="ac422288-5edd-4913-a00e-6bb3a39b7a2d" providerId="ADAL" clId="{48D2E965-48B3-43CD-9528-A5CFAFFF951A}" dt="2025-06-03T21:58:11.403" v="333" actId="478"/>
          <ac:spMkLst>
            <pc:docMk/>
            <pc:sldMk cId="1135761728" sldId="2147310279"/>
            <ac:spMk id="26" creationId="{CF8F3538-F608-875B-0C64-6585ADD87C0B}"/>
          </ac:spMkLst>
        </pc:spChg>
        <pc:grpChg chg="add mod">
          <ac:chgData name="Antunez-Martinez,Karla Dariela  (DSHS)" userId="ac422288-5edd-4913-a00e-6bb3a39b7a2d" providerId="ADAL" clId="{48D2E965-48B3-43CD-9528-A5CFAFFF951A}" dt="2025-06-03T18:11:05.973" v="82" actId="164"/>
          <ac:grpSpMkLst>
            <pc:docMk/>
            <pc:sldMk cId="1135761728" sldId="2147310279"/>
            <ac:grpSpMk id="10" creationId="{43184D3E-16D3-BD38-1AEF-085A8E9FDC48}"/>
          </ac:grpSpMkLst>
        </pc:grpChg>
        <pc:grpChg chg="mod">
          <ac:chgData name="Antunez-Martinez,Karla Dariela  (DSHS)" userId="ac422288-5edd-4913-a00e-6bb3a39b7a2d" providerId="ADAL" clId="{48D2E965-48B3-43CD-9528-A5CFAFFF951A}" dt="2025-06-03T18:11:05.973" v="82" actId="164"/>
          <ac:grpSpMkLst>
            <pc:docMk/>
            <pc:sldMk cId="1135761728" sldId="2147310279"/>
            <ac:grpSpMk id="29" creationId="{F45BB818-5F28-8C10-CFC4-18AF7D029407}"/>
          </ac:grpSpMkLst>
        </pc:grpChg>
        <pc:picChg chg="add mod">
          <ac:chgData name="Antunez-Martinez,Karla Dariela  (DSHS)" userId="ac422288-5edd-4913-a00e-6bb3a39b7a2d" providerId="ADAL" clId="{48D2E965-48B3-43CD-9528-A5CFAFFF951A}" dt="2025-06-10T21:35:10.317" v="724"/>
          <ac:picMkLst>
            <pc:docMk/>
            <pc:sldMk cId="1135761728" sldId="2147310279"/>
            <ac:picMk id="7" creationId="{8C2BD0DE-BE75-A14C-FA64-00E8A02098C0}"/>
          </ac:picMkLst>
        </pc:picChg>
        <pc:picChg chg="add del mod modCrop">
          <ac:chgData name="Antunez-Martinez,Karla Dariela  (DSHS)" userId="ac422288-5edd-4913-a00e-6bb3a39b7a2d" providerId="ADAL" clId="{48D2E965-48B3-43CD-9528-A5CFAFFF951A}" dt="2025-06-10T21:35:09.837" v="723" actId="478"/>
          <ac:picMkLst>
            <pc:docMk/>
            <pc:sldMk cId="1135761728" sldId="2147310279"/>
            <ac:picMk id="11" creationId="{4A6689D6-F837-1B68-54BB-37D8035C6A5A}"/>
          </ac:picMkLst>
        </pc:picChg>
        <pc:picChg chg="del">
          <ac:chgData name="Antunez-Martinez,Karla Dariela  (DSHS)" userId="ac422288-5edd-4913-a00e-6bb3a39b7a2d" providerId="ADAL" clId="{48D2E965-48B3-43CD-9528-A5CFAFFF951A}" dt="2025-06-03T16:45:43.802" v="0" actId="478"/>
          <ac:picMkLst>
            <pc:docMk/>
            <pc:sldMk cId="1135761728" sldId="2147310279"/>
            <ac:picMk id="13" creationId="{21A82C6D-4BDD-1E96-BD1D-7BD446CE4F74}"/>
          </ac:picMkLst>
        </pc:picChg>
        <pc:picChg chg="del mod">
          <ac:chgData name="Antunez-Martinez,Karla Dariela  (DSHS)" userId="ac422288-5edd-4913-a00e-6bb3a39b7a2d" providerId="ADAL" clId="{48D2E965-48B3-43CD-9528-A5CFAFFF951A}" dt="2025-06-03T16:47:51.368" v="8" actId="478"/>
          <ac:picMkLst>
            <pc:docMk/>
            <pc:sldMk cId="1135761728" sldId="2147310279"/>
            <ac:picMk id="15" creationId="{FE34A01F-D67D-E7F1-6C81-92BDFAA9E0DA}"/>
          </ac:picMkLst>
        </pc:picChg>
        <pc:picChg chg="add del mod">
          <ac:chgData name="Antunez-Martinez,Karla Dariela  (DSHS)" userId="ac422288-5edd-4913-a00e-6bb3a39b7a2d" providerId="ADAL" clId="{48D2E965-48B3-43CD-9528-A5CFAFFF951A}" dt="2025-06-03T16:51:08.652" v="58" actId="21"/>
          <ac:picMkLst>
            <pc:docMk/>
            <pc:sldMk cId="1135761728" sldId="2147310279"/>
            <ac:picMk id="18" creationId="{285A7E36-1485-7B9A-7C60-81461C209C50}"/>
          </ac:picMkLst>
        </pc:picChg>
      </pc:sldChg>
      <pc:sldChg chg="addSp delSp modSp mod">
        <pc:chgData name="Antunez-Martinez,Karla Dariela  (DSHS)" userId="ac422288-5edd-4913-a00e-6bb3a39b7a2d" providerId="ADAL" clId="{48D2E965-48B3-43CD-9528-A5CFAFFF951A}" dt="2025-06-09T21:02:18.657" v="722" actId="1076"/>
        <pc:sldMkLst>
          <pc:docMk/>
          <pc:sldMk cId="1403025417" sldId="2147310285"/>
        </pc:sldMkLst>
        <pc:spChg chg="add del mod">
          <ac:chgData name="Antunez-Martinez,Karla Dariela  (DSHS)" userId="ac422288-5edd-4913-a00e-6bb3a39b7a2d" providerId="ADAL" clId="{48D2E965-48B3-43CD-9528-A5CFAFFF951A}" dt="2025-06-03T22:24:29.505" v="394" actId="478"/>
          <ac:spMkLst>
            <pc:docMk/>
            <pc:sldMk cId="1403025417" sldId="2147310285"/>
            <ac:spMk id="6" creationId="{21B7C835-7EEC-9F36-A300-2DA4517390C8}"/>
          </ac:spMkLst>
        </pc:spChg>
        <pc:spChg chg="add mod">
          <ac:chgData name="Antunez-Martinez,Karla Dariela  (DSHS)" userId="ac422288-5edd-4913-a00e-6bb3a39b7a2d" providerId="ADAL" clId="{48D2E965-48B3-43CD-9528-A5CFAFFF951A}" dt="2025-06-09T20:59:21.550" v="713" actId="164"/>
          <ac:spMkLst>
            <pc:docMk/>
            <pc:sldMk cId="1403025417" sldId="2147310285"/>
            <ac:spMk id="7" creationId="{06C0BD05-18CA-3B66-F618-81D7CA2F01EB}"/>
          </ac:spMkLst>
        </pc:spChg>
        <pc:spChg chg="add mod">
          <ac:chgData name="Antunez-Martinez,Karla Dariela  (DSHS)" userId="ac422288-5edd-4913-a00e-6bb3a39b7a2d" providerId="ADAL" clId="{48D2E965-48B3-43CD-9528-A5CFAFFF951A}" dt="2025-06-09T20:59:21.550" v="713" actId="164"/>
          <ac:spMkLst>
            <pc:docMk/>
            <pc:sldMk cId="1403025417" sldId="2147310285"/>
            <ac:spMk id="8" creationId="{F5531B9D-6B68-217D-C578-9ADC83FD0E7C}"/>
          </ac:spMkLst>
        </pc:spChg>
        <pc:spChg chg="add del mod">
          <ac:chgData name="Antunez-Martinez,Karla Dariela  (DSHS)" userId="ac422288-5edd-4913-a00e-6bb3a39b7a2d" providerId="ADAL" clId="{48D2E965-48B3-43CD-9528-A5CFAFFF951A}" dt="2025-06-09T20:54:20.854" v="623" actId="478"/>
          <ac:spMkLst>
            <pc:docMk/>
            <pc:sldMk cId="1403025417" sldId="2147310285"/>
            <ac:spMk id="9" creationId="{2D5A5625-2308-9D30-CA10-5A9151AB0E8F}"/>
          </ac:spMkLst>
        </pc:spChg>
        <pc:spChg chg="add del mod">
          <ac:chgData name="Antunez-Martinez,Karla Dariela  (DSHS)" userId="ac422288-5edd-4913-a00e-6bb3a39b7a2d" providerId="ADAL" clId="{48D2E965-48B3-43CD-9528-A5CFAFFF951A}" dt="2025-06-09T20:54:21.498" v="624" actId="478"/>
          <ac:spMkLst>
            <pc:docMk/>
            <pc:sldMk cId="1403025417" sldId="2147310285"/>
            <ac:spMk id="11" creationId="{DC601565-9A10-8368-21AE-E984483A3ACB}"/>
          </ac:spMkLst>
        </pc:spChg>
        <pc:spChg chg="add mod">
          <ac:chgData name="Antunez-Martinez,Karla Dariela  (DSHS)" userId="ac422288-5edd-4913-a00e-6bb3a39b7a2d" providerId="ADAL" clId="{48D2E965-48B3-43CD-9528-A5CFAFFF951A}" dt="2025-06-09T20:59:21.550" v="713" actId="164"/>
          <ac:spMkLst>
            <pc:docMk/>
            <pc:sldMk cId="1403025417" sldId="2147310285"/>
            <ac:spMk id="14" creationId="{04FE4EB7-49E8-4B82-17C8-D63990AB96AA}"/>
          </ac:spMkLst>
        </pc:spChg>
        <pc:spChg chg="mod">
          <ac:chgData name="Antunez-Martinez,Karla Dariela  (DSHS)" userId="ac422288-5edd-4913-a00e-6bb3a39b7a2d" providerId="ADAL" clId="{48D2E965-48B3-43CD-9528-A5CFAFFF951A}" dt="2025-06-09T21:02:11.776" v="721" actId="14100"/>
          <ac:spMkLst>
            <pc:docMk/>
            <pc:sldMk cId="1403025417" sldId="2147310285"/>
            <ac:spMk id="15" creationId="{2FE3F470-636B-41ED-45D3-B2F298821871}"/>
          </ac:spMkLst>
        </pc:spChg>
        <pc:spChg chg="add mod">
          <ac:chgData name="Antunez-Martinez,Karla Dariela  (DSHS)" userId="ac422288-5edd-4913-a00e-6bb3a39b7a2d" providerId="ADAL" clId="{48D2E965-48B3-43CD-9528-A5CFAFFF951A}" dt="2025-06-09T20:59:21.550" v="713" actId="164"/>
          <ac:spMkLst>
            <pc:docMk/>
            <pc:sldMk cId="1403025417" sldId="2147310285"/>
            <ac:spMk id="16" creationId="{A71B23FB-9743-748A-8EF1-4B08191ADBAD}"/>
          </ac:spMkLst>
        </pc:spChg>
        <pc:spChg chg="add mod">
          <ac:chgData name="Antunez-Martinez,Karla Dariela  (DSHS)" userId="ac422288-5edd-4913-a00e-6bb3a39b7a2d" providerId="ADAL" clId="{48D2E965-48B3-43CD-9528-A5CFAFFF951A}" dt="2025-06-09T20:59:21.550" v="713" actId="164"/>
          <ac:spMkLst>
            <pc:docMk/>
            <pc:sldMk cId="1403025417" sldId="2147310285"/>
            <ac:spMk id="17" creationId="{43F984E5-D666-35AA-DA33-45F3F7258B51}"/>
          </ac:spMkLst>
        </pc:spChg>
        <pc:spChg chg="add mod">
          <ac:chgData name="Antunez-Martinez,Karla Dariela  (DSHS)" userId="ac422288-5edd-4913-a00e-6bb3a39b7a2d" providerId="ADAL" clId="{48D2E965-48B3-43CD-9528-A5CFAFFF951A}" dt="2025-06-09T20:59:21.550" v="713" actId="164"/>
          <ac:spMkLst>
            <pc:docMk/>
            <pc:sldMk cId="1403025417" sldId="2147310285"/>
            <ac:spMk id="18" creationId="{46C8ECB6-F836-E543-1683-1AA49144E1B3}"/>
          </ac:spMkLst>
        </pc:spChg>
        <pc:grpChg chg="add mod">
          <ac:chgData name="Antunez-Martinez,Karla Dariela  (DSHS)" userId="ac422288-5edd-4913-a00e-6bb3a39b7a2d" providerId="ADAL" clId="{48D2E965-48B3-43CD-9528-A5CFAFFF951A}" dt="2025-06-09T20:59:44.066" v="719" actId="164"/>
          <ac:grpSpMkLst>
            <pc:docMk/>
            <pc:sldMk cId="1403025417" sldId="2147310285"/>
            <ac:grpSpMk id="20" creationId="{5BD8C25B-3B7D-26A6-DD5A-701121340A37}"/>
          </ac:grpSpMkLst>
        </pc:grpChg>
        <pc:grpChg chg="add mod">
          <ac:chgData name="Antunez-Martinez,Karla Dariela  (DSHS)" userId="ac422288-5edd-4913-a00e-6bb3a39b7a2d" providerId="ADAL" clId="{48D2E965-48B3-43CD-9528-A5CFAFFF951A}" dt="2025-06-09T21:02:18.657" v="722" actId="1076"/>
          <ac:grpSpMkLst>
            <pc:docMk/>
            <pc:sldMk cId="1403025417" sldId="2147310285"/>
            <ac:grpSpMk id="21" creationId="{C9EA09E7-9652-1B1F-8B7F-F71B0F44244D}"/>
          </ac:grpSpMkLst>
        </pc:grpChg>
        <pc:picChg chg="add del mod">
          <ac:chgData name="Antunez-Martinez,Karla Dariela  (DSHS)" userId="ac422288-5edd-4913-a00e-6bb3a39b7a2d" providerId="ADAL" clId="{48D2E965-48B3-43CD-9528-A5CFAFFF951A}" dt="2025-06-09T20:49:59.382" v="528" actId="478"/>
          <ac:picMkLst>
            <pc:docMk/>
            <pc:sldMk cId="1403025417" sldId="2147310285"/>
            <ac:picMk id="2" creationId="{524F86F8-6796-D7B0-B06E-C452F4FCBD50}"/>
          </ac:picMkLst>
        </pc:picChg>
        <pc:picChg chg="del">
          <ac:chgData name="Antunez-Martinez,Karla Dariela  (DSHS)" userId="ac422288-5edd-4913-a00e-6bb3a39b7a2d" providerId="ADAL" clId="{48D2E965-48B3-43CD-9528-A5CFAFFF951A}" dt="2025-06-03T22:21:56.850" v="380" actId="478"/>
          <ac:picMkLst>
            <pc:docMk/>
            <pc:sldMk cId="1403025417" sldId="2147310285"/>
            <ac:picMk id="5" creationId="{EE0565CB-25AA-1F28-ABD0-2B536B97C3C7}"/>
          </ac:picMkLst>
        </pc:picChg>
        <pc:picChg chg="add del mod modCrop">
          <ac:chgData name="Antunez-Martinez,Karla Dariela  (DSHS)" userId="ac422288-5edd-4913-a00e-6bb3a39b7a2d" providerId="ADAL" clId="{48D2E965-48B3-43CD-9528-A5CFAFFF951A}" dt="2025-06-09T20:53:33.882" v="610" actId="478"/>
          <ac:picMkLst>
            <pc:docMk/>
            <pc:sldMk cId="1403025417" sldId="2147310285"/>
            <ac:picMk id="6" creationId="{85064961-76E8-6A05-41DC-E421EE130FA2}"/>
          </ac:picMkLst>
        </pc:picChg>
        <pc:picChg chg="add del mod modCrop">
          <ac:chgData name="Antunez-Martinez,Karla Dariela  (DSHS)" userId="ac422288-5edd-4913-a00e-6bb3a39b7a2d" providerId="ADAL" clId="{48D2E965-48B3-43CD-9528-A5CFAFFF951A}" dt="2025-06-03T22:23:25.731" v="387" actId="478"/>
          <ac:picMkLst>
            <pc:docMk/>
            <pc:sldMk cId="1403025417" sldId="2147310285"/>
            <ac:picMk id="8" creationId="{04CE2810-8248-84CC-7460-DB88E1901500}"/>
          </ac:picMkLst>
        </pc:picChg>
        <pc:picChg chg="add del mod">
          <ac:chgData name="Antunez-Martinez,Karla Dariela  (DSHS)" userId="ac422288-5edd-4913-a00e-6bb3a39b7a2d" providerId="ADAL" clId="{48D2E965-48B3-43CD-9528-A5CFAFFF951A}" dt="2025-06-09T20:53:34.867" v="611" actId="478"/>
          <ac:picMkLst>
            <pc:docMk/>
            <pc:sldMk cId="1403025417" sldId="2147310285"/>
            <ac:picMk id="10" creationId="{4242E92D-186A-F408-DA0D-06A102EF565F}"/>
          </ac:picMkLst>
        </pc:picChg>
        <pc:picChg chg="add mod ord modCrop">
          <ac:chgData name="Antunez-Martinez,Karla Dariela  (DSHS)" userId="ac422288-5edd-4913-a00e-6bb3a39b7a2d" providerId="ADAL" clId="{48D2E965-48B3-43CD-9528-A5CFAFFF951A}" dt="2025-06-09T20:59:30.849" v="716" actId="732"/>
          <ac:picMkLst>
            <pc:docMk/>
            <pc:sldMk cId="1403025417" sldId="2147310285"/>
            <ac:picMk id="13" creationId="{2283BD95-190D-613B-09FC-D016A714DA48}"/>
          </ac:picMkLst>
        </pc:picChg>
        <pc:picChg chg="add mod modCrop">
          <ac:chgData name="Antunez-Martinez,Karla Dariela  (DSHS)" userId="ac422288-5edd-4913-a00e-6bb3a39b7a2d" providerId="ADAL" clId="{48D2E965-48B3-43CD-9528-A5CFAFFF951A}" dt="2025-06-09T20:59:44.066" v="719" actId="164"/>
          <ac:picMkLst>
            <pc:docMk/>
            <pc:sldMk cId="1403025417" sldId="2147310285"/>
            <ac:picMk id="19" creationId="{C1C3821B-9835-4A2B-E764-6EB86E7189F8}"/>
          </ac:picMkLst>
        </pc:picChg>
      </pc:sldChg>
      <pc:sldChg chg="addSp delSp modSp mod">
        <pc:chgData name="Antunez-Martinez,Karla Dariela  (DSHS)" userId="ac422288-5edd-4913-a00e-6bb3a39b7a2d" providerId="ADAL" clId="{48D2E965-48B3-43CD-9528-A5CFAFFF951A}" dt="2025-06-10T21:35:30.754" v="726"/>
        <pc:sldMkLst>
          <pc:docMk/>
          <pc:sldMk cId="4182751885" sldId="2147310288"/>
        </pc:sldMkLst>
        <pc:spChg chg="mod">
          <ac:chgData name="Antunez-Martinez,Karla Dariela  (DSHS)" userId="ac422288-5edd-4913-a00e-6bb3a39b7a2d" providerId="ADAL" clId="{48D2E965-48B3-43CD-9528-A5CFAFFF951A}" dt="2025-06-09T15:54:53.034" v="422" actId="20577"/>
          <ac:spMkLst>
            <pc:docMk/>
            <pc:sldMk cId="4182751885" sldId="2147310288"/>
            <ac:spMk id="4" creationId="{F37931D6-BC4B-132C-CE9E-4AE1FCDFE733}"/>
          </ac:spMkLst>
        </pc:spChg>
        <pc:spChg chg="add mod">
          <ac:chgData name="Antunez-Martinez,Karla Dariela  (DSHS)" userId="ac422288-5edd-4913-a00e-6bb3a39b7a2d" providerId="ADAL" clId="{48D2E965-48B3-43CD-9528-A5CFAFFF951A}" dt="2025-06-03T16:49:44.896" v="28" actId="478"/>
          <ac:spMkLst>
            <pc:docMk/>
            <pc:sldMk cId="4182751885" sldId="2147310288"/>
            <ac:spMk id="11" creationId="{F1D9249E-B28D-353A-EFE7-A7994FA36B58}"/>
          </ac:spMkLst>
        </pc:spChg>
        <pc:spChg chg="mod">
          <ac:chgData name="Antunez-Martinez,Karla Dariela  (DSHS)" userId="ac422288-5edd-4913-a00e-6bb3a39b7a2d" providerId="ADAL" clId="{48D2E965-48B3-43CD-9528-A5CFAFFF951A}" dt="2025-06-09T15:54:30.597" v="416" actId="20577"/>
          <ac:spMkLst>
            <pc:docMk/>
            <pc:sldMk cId="4182751885" sldId="2147310288"/>
            <ac:spMk id="13" creationId="{641599B4-12B9-98E2-DB5A-8C3CA1BDC9CB}"/>
          </ac:spMkLst>
        </pc:spChg>
        <pc:spChg chg="del">
          <ac:chgData name="Antunez-Martinez,Karla Dariela  (DSHS)" userId="ac422288-5edd-4913-a00e-6bb3a39b7a2d" providerId="ADAL" clId="{48D2E965-48B3-43CD-9528-A5CFAFFF951A}" dt="2025-06-03T21:57:28.820" v="310" actId="478"/>
          <ac:spMkLst>
            <pc:docMk/>
            <pc:sldMk cId="4182751885" sldId="2147310288"/>
            <ac:spMk id="26" creationId="{CF8F3538-F608-875B-0C64-6585ADD87C0B}"/>
          </ac:spMkLst>
        </pc:spChg>
        <pc:spChg chg="mod">
          <ac:chgData name="Antunez-Martinez,Karla Dariela  (DSHS)" userId="ac422288-5edd-4913-a00e-6bb3a39b7a2d" providerId="ADAL" clId="{48D2E965-48B3-43CD-9528-A5CFAFFF951A}" dt="2025-06-03T20:42:24.465" v="125" actId="20577"/>
          <ac:spMkLst>
            <pc:docMk/>
            <pc:sldMk cId="4182751885" sldId="2147310288"/>
            <ac:spMk id="27" creationId="{6F38F211-31F2-1A09-E083-A7DD4B4341D8}"/>
          </ac:spMkLst>
        </pc:spChg>
        <pc:spChg chg="mod">
          <ac:chgData name="Antunez-Martinez,Karla Dariela  (DSHS)" userId="ac422288-5edd-4913-a00e-6bb3a39b7a2d" providerId="ADAL" clId="{48D2E965-48B3-43CD-9528-A5CFAFFF951A}" dt="2025-06-03T20:43:01.614" v="127" actId="20577"/>
          <ac:spMkLst>
            <pc:docMk/>
            <pc:sldMk cId="4182751885" sldId="2147310288"/>
            <ac:spMk id="31" creationId="{87EEFB7E-58B0-C719-5821-89D4A88A5D6C}"/>
          </ac:spMkLst>
        </pc:spChg>
        <pc:spChg chg="mod">
          <ac:chgData name="Antunez-Martinez,Karla Dariela  (DSHS)" userId="ac422288-5edd-4913-a00e-6bb3a39b7a2d" providerId="ADAL" clId="{48D2E965-48B3-43CD-9528-A5CFAFFF951A}" dt="2025-06-09T18:57:30.461" v="494" actId="20577"/>
          <ac:spMkLst>
            <pc:docMk/>
            <pc:sldMk cId="4182751885" sldId="2147310288"/>
            <ac:spMk id="32" creationId="{7621CB8B-F217-062A-8625-9211A71404F6}"/>
          </ac:spMkLst>
        </pc:spChg>
        <pc:spChg chg="del mod">
          <ac:chgData name="Antunez-Martinez,Karla Dariela  (DSHS)" userId="ac422288-5edd-4913-a00e-6bb3a39b7a2d" providerId="ADAL" clId="{48D2E965-48B3-43CD-9528-A5CFAFFF951A}" dt="2025-06-03T20:45:44.525" v="133" actId="478"/>
          <ac:spMkLst>
            <pc:docMk/>
            <pc:sldMk cId="4182751885" sldId="2147310288"/>
            <ac:spMk id="33" creationId="{DC465E87-EF60-4CD4-0597-B223FD1158BD}"/>
          </ac:spMkLst>
        </pc:spChg>
        <pc:spChg chg="add mod">
          <ac:chgData name="Antunez-Martinez,Karla Dariela  (DSHS)" userId="ac422288-5edd-4913-a00e-6bb3a39b7a2d" providerId="ADAL" clId="{48D2E965-48B3-43CD-9528-A5CFAFFF951A}" dt="2025-06-03T21:57:50.663" v="332" actId="20577"/>
          <ac:spMkLst>
            <pc:docMk/>
            <pc:sldMk cId="4182751885" sldId="2147310288"/>
            <ac:spMk id="34" creationId="{F335D92A-283B-6481-9FF2-27D9F455D5C0}"/>
          </ac:spMkLst>
        </pc:spChg>
        <pc:grpChg chg="add mod">
          <ac:chgData name="Antunez-Martinez,Karla Dariela  (DSHS)" userId="ac422288-5edd-4913-a00e-6bb3a39b7a2d" providerId="ADAL" clId="{48D2E965-48B3-43CD-9528-A5CFAFFF951A}" dt="2025-06-03T20:42:13.575" v="120"/>
          <ac:grpSpMkLst>
            <pc:docMk/>
            <pc:sldMk cId="4182751885" sldId="2147310288"/>
            <ac:grpSpMk id="9" creationId="{A215B793-376F-C852-02FB-F4689189EF9D}"/>
          </ac:grpSpMkLst>
        </pc:grpChg>
        <pc:grpChg chg="mod">
          <ac:chgData name="Antunez-Martinez,Karla Dariela  (DSHS)" userId="ac422288-5edd-4913-a00e-6bb3a39b7a2d" providerId="ADAL" clId="{48D2E965-48B3-43CD-9528-A5CFAFFF951A}" dt="2025-06-03T20:42:13.575" v="120"/>
          <ac:grpSpMkLst>
            <pc:docMk/>
            <pc:sldMk cId="4182751885" sldId="2147310288"/>
            <ac:grpSpMk id="11" creationId="{34B72736-B744-31E6-C170-A581951BC0BE}"/>
          </ac:grpSpMkLst>
        </pc:grpChg>
        <pc:grpChg chg="mod">
          <ac:chgData name="Antunez-Martinez,Karla Dariela  (DSHS)" userId="ac422288-5edd-4913-a00e-6bb3a39b7a2d" providerId="ADAL" clId="{48D2E965-48B3-43CD-9528-A5CFAFFF951A}" dt="2025-06-03T20:42:13.575" v="120"/>
          <ac:grpSpMkLst>
            <pc:docMk/>
            <pc:sldMk cId="4182751885" sldId="2147310288"/>
            <ac:grpSpMk id="14" creationId="{DE92CF43-B0AA-3D25-3B7C-E6C29CE07254}"/>
          </ac:grpSpMkLst>
        </pc:grpChg>
        <pc:grpChg chg="del mod ord">
          <ac:chgData name="Antunez-Martinez,Karla Dariela  (DSHS)" userId="ac422288-5edd-4913-a00e-6bb3a39b7a2d" providerId="ADAL" clId="{48D2E965-48B3-43CD-9528-A5CFAFFF951A}" dt="2025-06-03T20:46:19.975" v="140" actId="478"/>
          <ac:grpSpMkLst>
            <pc:docMk/>
            <pc:sldMk cId="4182751885" sldId="2147310288"/>
            <ac:grpSpMk id="29" creationId="{F45BB818-5F28-8C10-CFC4-18AF7D029407}"/>
          </ac:grpSpMkLst>
        </pc:grpChg>
        <pc:picChg chg="add mod">
          <ac:chgData name="Antunez-Martinez,Karla Dariela  (DSHS)" userId="ac422288-5edd-4913-a00e-6bb3a39b7a2d" providerId="ADAL" clId="{48D2E965-48B3-43CD-9528-A5CFAFFF951A}" dt="2025-06-10T21:35:30.754" v="726"/>
          <ac:picMkLst>
            <pc:docMk/>
            <pc:sldMk cId="4182751885" sldId="2147310288"/>
            <ac:picMk id="5" creationId="{8EB80FBC-8662-6756-021F-85CCDF701A63}"/>
          </ac:picMkLst>
        </pc:picChg>
        <pc:picChg chg="add del mod modCrop">
          <ac:chgData name="Antunez-Martinez,Karla Dariela  (DSHS)" userId="ac422288-5edd-4913-a00e-6bb3a39b7a2d" providerId="ADAL" clId="{48D2E965-48B3-43CD-9528-A5CFAFFF951A}" dt="2025-06-03T16:51:12.099" v="59" actId="478"/>
          <ac:picMkLst>
            <pc:docMk/>
            <pc:sldMk cId="4182751885" sldId="2147310288"/>
            <ac:picMk id="14" creationId="{4934842B-CB3A-758F-FD97-3E17A945F1A3}"/>
          </ac:picMkLst>
        </pc:picChg>
        <pc:picChg chg="add del mod">
          <ac:chgData name="Antunez-Martinez,Karla Dariela  (DSHS)" userId="ac422288-5edd-4913-a00e-6bb3a39b7a2d" providerId="ADAL" clId="{48D2E965-48B3-43CD-9528-A5CFAFFF951A}" dt="2025-06-10T21:35:30.356" v="725" actId="478"/>
          <ac:picMkLst>
            <pc:docMk/>
            <pc:sldMk cId="4182751885" sldId="2147310288"/>
            <ac:picMk id="15" creationId="{285A7E36-1485-7B9A-7C60-81461C209C50}"/>
          </ac:picMkLst>
        </pc:picChg>
        <pc:picChg chg="del mod">
          <ac:chgData name="Antunez-Martinez,Karla Dariela  (DSHS)" userId="ac422288-5edd-4913-a00e-6bb3a39b7a2d" providerId="ADAL" clId="{48D2E965-48B3-43CD-9528-A5CFAFFF951A}" dt="2025-06-03T16:49:44.896" v="28" actId="478"/>
          <ac:picMkLst>
            <pc:docMk/>
            <pc:sldMk cId="4182751885" sldId="2147310288"/>
            <ac:picMk id="27" creationId="{CE5E71D8-89FD-D55F-42FF-3B56176A240C}"/>
          </ac:picMkLst>
        </pc:picChg>
        <pc:picChg chg="mod">
          <ac:chgData name="Antunez-Martinez,Karla Dariela  (DSHS)" userId="ac422288-5edd-4913-a00e-6bb3a39b7a2d" providerId="ADAL" clId="{48D2E965-48B3-43CD-9528-A5CFAFFF951A}" dt="2025-06-03T20:42:13.575" v="120"/>
          <ac:picMkLst>
            <pc:docMk/>
            <pc:sldMk cId="4182751885" sldId="2147310288"/>
            <ac:picMk id="30" creationId="{15B17F28-FAC3-899C-D4A6-98ADA75A7BB4}"/>
          </ac:picMkLst>
        </pc:picChg>
        <pc:picChg chg="add del mod modCrop">
          <ac:chgData name="Antunez-Martinez,Karla Dariela  (DSHS)" userId="ac422288-5edd-4913-a00e-6bb3a39b7a2d" providerId="ADAL" clId="{48D2E965-48B3-43CD-9528-A5CFAFFF951A}" dt="2025-06-03T16:52:46.942" v="78" actId="21"/>
          <ac:picMkLst>
            <pc:docMk/>
            <pc:sldMk cId="4182751885" sldId="2147310288"/>
            <ac:picMk id="31" creationId="{03B29EA4-DE5F-A65E-1995-C3B33F565CC6}"/>
          </ac:picMkLst>
        </pc:picChg>
      </pc:sldChg>
      <pc:sldChg chg="addSp delSp modSp mod">
        <pc:chgData name="Antunez-Martinez,Karla Dariela  (DSHS)" userId="ac422288-5edd-4913-a00e-6bb3a39b7a2d" providerId="ADAL" clId="{48D2E965-48B3-43CD-9528-A5CFAFFF951A}" dt="2025-06-10T21:35:41.626" v="728"/>
        <pc:sldMkLst>
          <pc:docMk/>
          <pc:sldMk cId="2353261657" sldId="2147310289"/>
        </pc:sldMkLst>
        <pc:spChg chg="mod">
          <ac:chgData name="Antunez-Martinez,Karla Dariela  (DSHS)" userId="ac422288-5edd-4913-a00e-6bb3a39b7a2d" providerId="ADAL" clId="{48D2E965-48B3-43CD-9528-A5CFAFFF951A}" dt="2025-06-09T16:38:03.419" v="462" actId="20577"/>
          <ac:spMkLst>
            <pc:docMk/>
            <pc:sldMk cId="2353261657" sldId="2147310289"/>
            <ac:spMk id="4" creationId="{F37931D6-BC4B-132C-CE9E-4AE1FCDFE733}"/>
          </ac:spMkLst>
        </pc:spChg>
        <pc:spChg chg="mod">
          <ac:chgData name="Antunez-Martinez,Karla Dariela  (DSHS)" userId="ac422288-5edd-4913-a00e-6bb3a39b7a2d" providerId="ADAL" clId="{48D2E965-48B3-43CD-9528-A5CFAFFF951A}" dt="2025-06-03T20:47:50.125" v="150" actId="404"/>
          <ac:spMkLst>
            <pc:docMk/>
            <pc:sldMk cId="2353261657" sldId="2147310289"/>
            <ac:spMk id="7" creationId="{C91BCFBB-F543-3C66-6192-A1807BFD6091}"/>
          </ac:spMkLst>
        </pc:spChg>
        <pc:spChg chg="mod">
          <ac:chgData name="Antunez-Martinez,Karla Dariela  (DSHS)" userId="ac422288-5edd-4913-a00e-6bb3a39b7a2d" providerId="ADAL" clId="{48D2E965-48B3-43CD-9528-A5CFAFFF951A}" dt="2025-06-03T20:49:11.043" v="168" actId="1076"/>
          <ac:spMkLst>
            <pc:docMk/>
            <pc:sldMk cId="2353261657" sldId="2147310289"/>
            <ac:spMk id="10" creationId="{A52D559C-292F-6F9D-65F0-C0B80CFBF860}"/>
          </ac:spMkLst>
        </pc:spChg>
        <pc:spChg chg="add del mod">
          <ac:chgData name="Antunez-Martinez,Karla Dariela  (DSHS)" userId="ac422288-5edd-4913-a00e-6bb3a39b7a2d" providerId="ADAL" clId="{48D2E965-48B3-43CD-9528-A5CFAFFF951A}" dt="2025-06-03T16:53:54.291" v="81" actId="478"/>
          <ac:spMkLst>
            <pc:docMk/>
            <pc:sldMk cId="2353261657" sldId="2147310289"/>
            <ac:spMk id="13" creationId="{01E86D89-FDE6-4B20-04F0-88D164726AE5}"/>
          </ac:spMkLst>
        </pc:spChg>
        <pc:spChg chg="del">
          <ac:chgData name="Antunez-Martinez,Karla Dariela  (DSHS)" userId="ac422288-5edd-4913-a00e-6bb3a39b7a2d" providerId="ADAL" clId="{48D2E965-48B3-43CD-9528-A5CFAFFF951A}" dt="2025-06-03T21:57:18.086" v="308" actId="478"/>
          <ac:spMkLst>
            <pc:docMk/>
            <pc:sldMk cId="2353261657" sldId="2147310289"/>
            <ac:spMk id="26" creationId="{CF8F3538-F608-875B-0C64-6585ADD87C0B}"/>
          </ac:spMkLst>
        </pc:spChg>
        <pc:spChg chg="mod">
          <ac:chgData name="Antunez-Martinez,Karla Dariela  (DSHS)" userId="ac422288-5edd-4913-a00e-6bb3a39b7a2d" providerId="ADAL" clId="{48D2E965-48B3-43CD-9528-A5CFAFFF951A}" dt="2025-06-09T17:08:19.266" v="474" actId="20577"/>
          <ac:spMkLst>
            <pc:docMk/>
            <pc:sldMk cId="2353261657" sldId="2147310289"/>
            <ac:spMk id="27" creationId="{8082CDA1-288F-67F7-0685-1D8C0BB94A83}"/>
          </ac:spMkLst>
        </pc:spChg>
        <pc:spChg chg="mod">
          <ac:chgData name="Antunez-Martinez,Karla Dariela  (DSHS)" userId="ac422288-5edd-4913-a00e-6bb3a39b7a2d" providerId="ADAL" clId="{48D2E965-48B3-43CD-9528-A5CFAFFF951A}" dt="2025-06-03T20:48:11.843" v="154" actId="20577"/>
          <ac:spMkLst>
            <pc:docMk/>
            <pc:sldMk cId="2353261657" sldId="2147310289"/>
            <ac:spMk id="33" creationId="{EEA0B567-E7B7-8D31-B718-B4D218523819}"/>
          </ac:spMkLst>
        </pc:spChg>
        <pc:spChg chg="mod">
          <ac:chgData name="Antunez-Martinez,Karla Dariela  (DSHS)" userId="ac422288-5edd-4913-a00e-6bb3a39b7a2d" providerId="ADAL" clId="{48D2E965-48B3-43CD-9528-A5CFAFFF951A}" dt="2025-06-03T20:48:15.031" v="156" actId="20577"/>
          <ac:spMkLst>
            <pc:docMk/>
            <pc:sldMk cId="2353261657" sldId="2147310289"/>
            <ac:spMk id="35" creationId="{EE9AEE76-9E4F-4A5C-AC11-66AC985AB133}"/>
          </ac:spMkLst>
        </pc:spChg>
        <pc:spChg chg="mod">
          <ac:chgData name="Antunez-Martinez,Karla Dariela  (DSHS)" userId="ac422288-5edd-4913-a00e-6bb3a39b7a2d" providerId="ADAL" clId="{48D2E965-48B3-43CD-9528-A5CFAFFF951A}" dt="2025-06-09T17:09:38.072" v="476" actId="20577"/>
          <ac:spMkLst>
            <pc:docMk/>
            <pc:sldMk cId="2353261657" sldId="2147310289"/>
            <ac:spMk id="36" creationId="{CA994B5C-82BF-5180-6C0F-1AEEEDAAEDA7}"/>
          </ac:spMkLst>
        </pc:spChg>
        <pc:spChg chg="mod">
          <ac:chgData name="Antunez-Martinez,Karla Dariela  (DSHS)" userId="ac422288-5edd-4913-a00e-6bb3a39b7a2d" providerId="ADAL" clId="{48D2E965-48B3-43CD-9528-A5CFAFFF951A}" dt="2025-06-09T16:33:16.315" v="454" actId="20577"/>
          <ac:spMkLst>
            <pc:docMk/>
            <pc:sldMk cId="2353261657" sldId="2147310289"/>
            <ac:spMk id="37" creationId="{47343BED-0CB6-24D9-11DB-93700B72A399}"/>
          </ac:spMkLst>
        </pc:spChg>
        <pc:spChg chg="add mod">
          <ac:chgData name="Antunez-Martinez,Karla Dariela  (DSHS)" userId="ac422288-5edd-4913-a00e-6bb3a39b7a2d" providerId="ADAL" clId="{48D2E965-48B3-43CD-9528-A5CFAFFF951A}" dt="2025-06-03T21:57:18.559" v="309"/>
          <ac:spMkLst>
            <pc:docMk/>
            <pc:sldMk cId="2353261657" sldId="2147310289"/>
            <ac:spMk id="40" creationId="{F73C5105-A00D-E415-10B0-92C3304EC4DD}"/>
          </ac:spMkLst>
        </pc:spChg>
        <pc:grpChg chg="add mod">
          <ac:chgData name="Antunez-Martinez,Karla Dariela  (DSHS)" userId="ac422288-5edd-4913-a00e-6bb3a39b7a2d" providerId="ADAL" clId="{48D2E965-48B3-43CD-9528-A5CFAFFF951A}" dt="2025-06-03T20:48:07.731" v="152"/>
          <ac:grpSpMkLst>
            <pc:docMk/>
            <pc:sldMk cId="2353261657" sldId="2147310289"/>
            <ac:grpSpMk id="14" creationId="{ABD2C331-925B-7BAB-BCD0-468204D5AE77}"/>
          </ac:grpSpMkLst>
        </pc:grpChg>
        <pc:grpChg chg="mod">
          <ac:chgData name="Antunez-Martinez,Karla Dariela  (DSHS)" userId="ac422288-5edd-4913-a00e-6bb3a39b7a2d" providerId="ADAL" clId="{48D2E965-48B3-43CD-9528-A5CFAFFF951A}" dt="2025-06-03T20:48:07.731" v="152"/>
          <ac:grpSpMkLst>
            <pc:docMk/>
            <pc:sldMk cId="2353261657" sldId="2147310289"/>
            <ac:grpSpMk id="15" creationId="{6AF25183-43E2-BFE9-6F7B-07682679A058}"/>
          </ac:grpSpMkLst>
        </pc:grpChg>
        <pc:grpChg chg="del mod">
          <ac:chgData name="Antunez-Martinez,Karla Dariela  (DSHS)" userId="ac422288-5edd-4913-a00e-6bb3a39b7a2d" providerId="ADAL" clId="{48D2E965-48B3-43CD-9528-A5CFAFFF951A}" dt="2025-06-03T20:49:14.698" v="170" actId="478"/>
          <ac:grpSpMkLst>
            <pc:docMk/>
            <pc:sldMk cId="2353261657" sldId="2147310289"/>
            <ac:grpSpMk id="29" creationId="{F45BB818-5F28-8C10-CFC4-18AF7D029407}"/>
          </ac:grpSpMkLst>
        </pc:grpChg>
        <pc:grpChg chg="mod">
          <ac:chgData name="Antunez-Martinez,Karla Dariela  (DSHS)" userId="ac422288-5edd-4913-a00e-6bb3a39b7a2d" providerId="ADAL" clId="{48D2E965-48B3-43CD-9528-A5CFAFFF951A}" dt="2025-06-03T20:48:07.731" v="152"/>
          <ac:grpSpMkLst>
            <pc:docMk/>
            <pc:sldMk cId="2353261657" sldId="2147310289"/>
            <ac:grpSpMk id="30" creationId="{85FE023B-A744-906B-483F-4AE98DF2F6FE}"/>
          </ac:grpSpMkLst>
        </pc:grpChg>
        <pc:picChg chg="add mod">
          <ac:chgData name="Antunez-Martinez,Karla Dariela  (DSHS)" userId="ac422288-5edd-4913-a00e-6bb3a39b7a2d" providerId="ADAL" clId="{48D2E965-48B3-43CD-9528-A5CFAFFF951A}" dt="2025-06-10T21:35:41.626" v="728"/>
          <ac:picMkLst>
            <pc:docMk/>
            <pc:sldMk cId="2353261657" sldId="2147310289"/>
            <ac:picMk id="5" creationId="{BDEE8862-423B-59EF-BD2C-2DD3C85318B2}"/>
          </ac:picMkLst>
        </pc:picChg>
        <pc:picChg chg="add del mod">
          <ac:chgData name="Antunez-Martinez,Karla Dariela  (DSHS)" userId="ac422288-5edd-4913-a00e-6bb3a39b7a2d" providerId="ADAL" clId="{48D2E965-48B3-43CD-9528-A5CFAFFF951A}" dt="2025-06-09T20:37:27.628" v="523" actId="21"/>
          <ac:picMkLst>
            <pc:docMk/>
            <pc:sldMk cId="2353261657" sldId="2147310289"/>
            <ac:picMk id="6" creationId="{30A8CABF-D804-8CD0-F010-B5B4C59C1E25}"/>
          </ac:picMkLst>
        </pc:picChg>
        <pc:picChg chg="add del mod">
          <ac:chgData name="Antunez-Martinez,Karla Dariela  (DSHS)" userId="ac422288-5edd-4913-a00e-6bb3a39b7a2d" providerId="ADAL" clId="{48D2E965-48B3-43CD-9528-A5CFAFFF951A}" dt="2025-06-10T21:35:41.244" v="727" actId="478"/>
          <ac:picMkLst>
            <pc:docMk/>
            <pc:sldMk cId="2353261657" sldId="2147310289"/>
            <ac:picMk id="31" creationId="{03B29EA4-DE5F-A65E-1995-C3B33F565CC6}"/>
          </ac:picMkLst>
        </pc:picChg>
        <pc:picChg chg="del">
          <ac:chgData name="Antunez-Martinez,Karla Dariela  (DSHS)" userId="ac422288-5edd-4913-a00e-6bb3a39b7a2d" providerId="ADAL" clId="{48D2E965-48B3-43CD-9528-A5CFAFFF951A}" dt="2025-06-03T16:52:50.039" v="79" actId="478"/>
          <ac:picMkLst>
            <pc:docMk/>
            <pc:sldMk cId="2353261657" sldId="2147310289"/>
            <ac:picMk id="32" creationId="{B95F0CB6-2D50-2B54-E9A0-23F208EBDCD4}"/>
          </ac:picMkLst>
        </pc:picChg>
        <pc:picChg chg="mod">
          <ac:chgData name="Antunez-Martinez,Karla Dariela  (DSHS)" userId="ac422288-5edd-4913-a00e-6bb3a39b7a2d" providerId="ADAL" clId="{48D2E965-48B3-43CD-9528-A5CFAFFF951A}" dt="2025-06-03T20:48:07.731" v="152"/>
          <ac:picMkLst>
            <pc:docMk/>
            <pc:sldMk cId="2353261657" sldId="2147310289"/>
            <ac:picMk id="34" creationId="{6FE26825-84A1-305D-C11F-4B97F8BEF54D}"/>
          </ac:picMkLst>
        </pc:picChg>
        <pc:picChg chg="add del mod modCrop">
          <ac:chgData name="Antunez-Martinez,Karla Dariela  (DSHS)" userId="ac422288-5edd-4913-a00e-6bb3a39b7a2d" providerId="ADAL" clId="{48D2E965-48B3-43CD-9528-A5CFAFFF951A}" dt="2025-06-03T21:56:03.398" v="278" actId="21"/>
          <ac:picMkLst>
            <pc:docMk/>
            <pc:sldMk cId="2353261657" sldId="2147310289"/>
            <ac:picMk id="39" creationId="{5F2B25E4-0D0F-2715-977E-A1FF58264365}"/>
          </ac:picMkLst>
        </pc:picChg>
        <pc:picChg chg="add del mod">
          <ac:chgData name="Antunez-Martinez,Karla Dariela  (DSHS)" userId="ac422288-5edd-4913-a00e-6bb3a39b7a2d" providerId="ADAL" clId="{48D2E965-48B3-43CD-9528-A5CFAFFF951A}" dt="2025-06-03T21:59:08.576" v="340" actId="21"/>
          <ac:picMkLst>
            <pc:docMk/>
            <pc:sldMk cId="2353261657" sldId="2147310289"/>
            <ac:picMk id="41" creationId="{5F2B25E4-0D0F-2715-977E-A1FF58264365}"/>
          </ac:picMkLst>
        </pc:picChg>
      </pc:sldChg>
      <pc:sldChg chg="addSp delSp modSp mod">
        <pc:chgData name="Antunez-Martinez,Karla Dariela  (DSHS)" userId="ac422288-5edd-4913-a00e-6bb3a39b7a2d" providerId="ADAL" clId="{48D2E965-48B3-43CD-9528-A5CFAFFF951A}" dt="2025-06-10T21:35:51.646" v="730"/>
        <pc:sldMkLst>
          <pc:docMk/>
          <pc:sldMk cId="1214049940" sldId="2147310290"/>
        </pc:sldMkLst>
        <pc:spChg chg="mod">
          <ac:chgData name="Antunez-Martinez,Karla Dariela  (DSHS)" userId="ac422288-5edd-4913-a00e-6bb3a39b7a2d" providerId="ADAL" clId="{48D2E965-48B3-43CD-9528-A5CFAFFF951A}" dt="2025-06-09T16:38:11.241" v="466" actId="20577"/>
          <ac:spMkLst>
            <pc:docMk/>
            <pc:sldMk cId="1214049940" sldId="2147310290"/>
            <ac:spMk id="4" creationId="{F37931D6-BC4B-132C-CE9E-4AE1FCDFE733}"/>
          </ac:spMkLst>
        </pc:spChg>
        <pc:spChg chg="add del">
          <ac:chgData name="Antunez-Martinez,Karla Dariela  (DSHS)" userId="ac422288-5edd-4913-a00e-6bb3a39b7a2d" providerId="ADAL" clId="{48D2E965-48B3-43CD-9528-A5CFAFFF951A}" dt="2025-06-03T20:55:32.506" v="175" actId="478"/>
          <ac:spMkLst>
            <pc:docMk/>
            <pc:sldMk cId="1214049940" sldId="2147310290"/>
            <ac:spMk id="13" creationId="{0FAC1C78-7473-F122-D130-8D353484B9B0}"/>
          </ac:spMkLst>
        </pc:spChg>
        <pc:spChg chg="mod">
          <ac:chgData name="Antunez-Martinez,Karla Dariela  (DSHS)" userId="ac422288-5edd-4913-a00e-6bb3a39b7a2d" providerId="ADAL" clId="{48D2E965-48B3-43CD-9528-A5CFAFFF951A}" dt="2025-06-03T21:56:56.388" v="307" actId="20577"/>
          <ac:spMkLst>
            <pc:docMk/>
            <pc:sldMk cId="1214049940" sldId="2147310290"/>
            <ac:spMk id="26" creationId="{CF8F3538-F608-875B-0C64-6585ADD87C0B}"/>
          </ac:spMkLst>
        </pc:spChg>
        <pc:spChg chg="mod">
          <ac:chgData name="Antunez-Martinez,Karla Dariela  (DSHS)" userId="ac422288-5edd-4913-a00e-6bb3a39b7a2d" providerId="ADAL" clId="{48D2E965-48B3-43CD-9528-A5CFAFFF951A}" dt="2025-06-09T15:55:41.589" v="434" actId="20577"/>
          <ac:spMkLst>
            <pc:docMk/>
            <pc:sldMk cId="1214049940" sldId="2147310290"/>
            <ac:spMk id="27" creationId="{E2D4B4BD-6E23-D0F6-E5F4-77BFF4F64994}"/>
          </ac:spMkLst>
        </pc:spChg>
        <pc:spChg chg="mod">
          <ac:chgData name="Antunez-Martinez,Karla Dariela  (DSHS)" userId="ac422288-5edd-4913-a00e-6bb3a39b7a2d" providerId="ADAL" clId="{48D2E965-48B3-43CD-9528-A5CFAFFF951A}" dt="2025-06-09T17:13:50.396" v="478" actId="20577"/>
          <ac:spMkLst>
            <pc:docMk/>
            <pc:sldMk cId="1214049940" sldId="2147310290"/>
            <ac:spMk id="32" creationId="{6B15F87F-AC5D-40C9-53C7-DBAF3F3CF8AA}"/>
          </ac:spMkLst>
        </pc:spChg>
        <pc:spChg chg="mod">
          <ac:chgData name="Antunez-Martinez,Karla Dariela  (DSHS)" userId="ac422288-5edd-4913-a00e-6bb3a39b7a2d" providerId="ADAL" clId="{48D2E965-48B3-43CD-9528-A5CFAFFF951A}" dt="2025-06-09T17:13:54.726" v="480" actId="20577"/>
          <ac:spMkLst>
            <pc:docMk/>
            <pc:sldMk cId="1214049940" sldId="2147310290"/>
            <ac:spMk id="34" creationId="{5B1A7386-B078-BDF1-FD22-27854DAA489F}"/>
          </ac:spMkLst>
        </pc:spChg>
        <pc:spChg chg="mod">
          <ac:chgData name="Antunez-Martinez,Karla Dariela  (DSHS)" userId="ac422288-5edd-4913-a00e-6bb3a39b7a2d" providerId="ADAL" clId="{48D2E965-48B3-43CD-9528-A5CFAFFF951A}" dt="2025-06-03T21:38:52.543" v="234" actId="6549"/>
          <ac:spMkLst>
            <pc:docMk/>
            <pc:sldMk cId="1214049940" sldId="2147310290"/>
            <ac:spMk id="35" creationId="{6F17C9D7-83ED-93C6-42A8-9064402B7177}"/>
          </ac:spMkLst>
        </pc:spChg>
        <pc:spChg chg="mod">
          <ac:chgData name="Antunez-Martinez,Karla Dariela  (DSHS)" userId="ac422288-5edd-4913-a00e-6bb3a39b7a2d" providerId="ADAL" clId="{48D2E965-48B3-43CD-9528-A5CFAFFF951A}" dt="2025-06-09T16:33:51.729" v="456" actId="20577"/>
          <ac:spMkLst>
            <pc:docMk/>
            <pc:sldMk cId="1214049940" sldId="2147310290"/>
            <ac:spMk id="36" creationId="{5940BD2C-D2FD-7FB3-2600-E8319FE8C334}"/>
          </ac:spMkLst>
        </pc:spChg>
        <pc:spChg chg="add del mod">
          <ac:chgData name="Antunez-Martinez,Karla Dariela  (DSHS)" userId="ac422288-5edd-4913-a00e-6bb3a39b7a2d" providerId="ADAL" clId="{48D2E965-48B3-43CD-9528-A5CFAFFF951A}" dt="2025-06-03T21:56:15.860" v="281" actId="478"/>
          <ac:spMkLst>
            <pc:docMk/>
            <pc:sldMk cId="1214049940" sldId="2147310290"/>
            <ac:spMk id="38" creationId="{F2F759B5-3010-D43B-A959-4D5C7CD0031C}"/>
          </ac:spMkLst>
        </pc:spChg>
        <pc:grpChg chg="add mod">
          <ac:chgData name="Antunez-Martinez,Karla Dariela  (DSHS)" userId="ac422288-5edd-4913-a00e-6bb3a39b7a2d" providerId="ADAL" clId="{48D2E965-48B3-43CD-9528-A5CFAFFF951A}" dt="2025-06-03T20:55:40.595" v="176"/>
          <ac:grpSpMkLst>
            <pc:docMk/>
            <pc:sldMk cId="1214049940" sldId="2147310290"/>
            <ac:grpSpMk id="14" creationId="{2424F2F0-62E0-F8E8-B894-13C1769D8423}"/>
          </ac:grpSpMkLst>
        </pc:grpChg>
        <pc:grpChg chg="mod">
          <ac:chgData name="Antunez-Martinez,Karla Dariela  (DSHS)" userId="ac422288-5edd-4913-a00e-6bb3a39b7a2d" providerId="ADAL" clId="{48D2E965-48B3-43CD-9528-A5CFAFFF951A}" dt="2025-06-03T20:55:40.595" v="176"/>
          <ac:grpSpMkLst>
            <pc:docMk/>
            <pc:sldMk cId="1214049940" sldId="2147310290"/>
            <ac:grpSpMk id="15" creationId="{6A10BCD0-B2D9-3789-5801-02E58D794848}"/>
          </ac:grpSpMkLst>
        </pc:grpChg>
        <pc:grpChg chg="del mod">
          <ac:chgData name="Antunez-Martinez,Karla Dariela  (DSHS)" userId="ac422288-5edd-4913-a00e-6bb3a39b7a2d" providerId="ADAL" clId="{48D2E965-48B3-43CD-9528-A5CFAFFF951A}" dt="2025-06-03T20:56:16.876" v="191" actId="478"/>
          <ac:grpSpMkLst>
            <pc:docMk/>
            <pc:sldMk cId="1214049940" sldId="2147310290"/>
            <ac:grpSpMk id="29" creationId="{F45BB818-5F28-8C10-CFC4-18AF7D029407}"/>
          </ac:grpSpMkLst>
        </pc:grpChg>
        <pc:grpChg chg="mod">
          <ac:chgData name="Antunez-Martinez,Karla Dariela  (DSHS)" userId="ac422288-5edd-4913-a00e-6bb3a39b7a2d" providerId="ADAL" clId="{48D2E965-48B3-43CD-9528-A5CFAFFF951A}" dt="2025-06-03T20:55:40.595" v="176"/>
          <ac:grpSpMkLst>
            <pc:docMk/>
            <pc:sldMk cId="1214049940" sldId="2147310290"/>
            <ac:grpSpMk id="31" creationId="{B4FC4151-E54F-D247-C2EF-572F9C93C5CA}"/>
          </ac:grpSpMkLst>
        </pc:grpChg>
        <pc:picChg chg="add mod">
          <ac:chgData name="Antunez-Martinez,Karla Dariela  (DSHS)" userId="ac422288-5edd-4913-a00e-6bb3a39b7a2d" providerId="ADAL" clId="{48D2E965-48B3-43CD-9528-A5CFAFFF951A}" dt="2025-06-10T21:35:51.646" v="730"/>
          <ac:picMkLst>
            <pc:docMk/>
            <pc:sldMk cId="1214049940" sldId="2147310290"/>
            <ac:picMk id="5" creationId="{78503832-DE8C-D857-8DE8-B0E42FB16715}"/>
          </ac:picMkLst>
        </pc:picChg>
        <pc:picChg chg="add del mod ord modCrop">
          <ac:chgData name="Antunez-Martinez,Karla Dariela  (DSHS)" userId="ac422288-5edd-4913-a00e-6bb3a39b7a2d" providerId="ADAL" clId="{48D2E965-48B3-43CD-9528-A5CFAFFF951A}" dt="2025-06-09T20:37:01.853" v="516" actId="21"/>
          <ac:picMkLst>
            <pc:docMk/>
            <pc:sldMk cId="1214049940" sldId="2147310290"/>
            <ac:picMk id="6" creationId="{30A8CABF-D804-8CD0-F010-B5B4C59C1E25}"/>
          </ac:picMkLst>
        </pc:picChg>
        <pc:picChg chg="add del mod">
          <ac:chgData name="Antunez-Martinez,Karla Dariela  (DSHS)" userId="ac422288-5edd-4913-a00e-6bb3a39b7a2d" providerId="ADAL" clId="{48D2E965-48B3-43CD-9528-A5CFAFFF951A}" dt="2025-06-10T21:35:51.227" v="729" actId="478"/>
          <ac:picMkLst>
            <pc:docMk/>
            <pc:sldMk cId="1214049940" sldId="2147310290"/>
            <ac:picMk id="7" creationId="{30A8CABF-D804-8CD0-F010-B5B4C59C1E25}"/>
          </ac:picMkLst>
        </pc:picChg>
        <pc:picChg chg="del">
          <ac:chgData name="Antunez-Martinez,Karla Dariela  (DSHS)" userId="ac422288-5edd-4913-a00e-6bb3a39b7a2d" providerId="ADAL" clId="{48D2E965-48B3-43CD-9528-A5CFAFFF951A}" dt="2025-06-03T21:56:08.439" v="279" actId="478"/>
          <ac:picMkLst>
            <pc:docMk/>
            <pc:sldMk cId="1214049940" sldId="2147310290"/>
            <ac:picMk id="30" creationId="{661651E1-2457-AD8C-9066-CE96CC2A2C77}"/>
          </ac:picMkLst>
        </pc:picChg>
        <pc:picChg chg="mod">
          <ac:chgData name="Antunez-Martinez,Karla Dariela  (DSHS)" userId="ac422288-5edd-4913-a00e-6bb3a39b7a2d" providerId="ADAL" clId="{48D2E965-48B3-43CD-9528-A5CFAFFF951A}" dt="2025-06-03T20:55:40.595" v="176"/>
          <ac:picMkLst>
            <pc:docMk/>
            <pc:sldMk cId="1214049940" sldId="2147310290"/>
            <ac:picMk id="33" creationId="{B92671D5-AC08-324C-9B35-F05C32132284}"/>
          </ac:picMkLst>
        </pc:picChg>
        <pc:picChg chg="add del mod">
          <ac:chgData name="Antunez-Martinez,Karla Dariela  (DSHS)" userId="ac422288-5edd-4913-a00e-6bb3a39b7a2d" providerId="ADAL" clId="{48D2E965-48B3-43CD-9528-A5CFAFFF951A}" dt="2025-06-03T21:58:52.607" v="335" actId="21"/>
          <ac:picMkLst>
            <pc:docMk/>
            <pc:sldMk cId="1214049940" sldId="2147310290"/>
            <ac:picMk id="39" creationId="{5F2B25E4-0D0F-2715-977E-A1FF58264365}"/>
          </ac:picMkLst>
        </pc:picChg>
        <pc:picChg chg="add del mod">
          <ac:chgData name="Antunez-Martinez,Karla Dariela  (DSHS)" userId="ac422288-5edd-4913-a00e-6bb3a39b7a2d" providerId="ADAL" clId="{48D2E965-48B3-43CD-9528-A5CFAFFF951A}" dt="2025-06-09T20:37:00.032" v="515" actId="478"/>
          <ac:picMkLst>
            <pc:docMk/>
            <pc:sldMk cId="1214049940" sldId="2147310290"/>
            <ac:picMk id="41" creationId="{5F2B25E4-0D0F-2715-977E-A1FF58264365}"/>
          </ac:picMkLst>
        </pc:picChg>
      </pc:sldChg>
      <pc:sldChg chg="delSp modSp mod">
        <pc:chgData name="Antunez-Martinez,Karla Dariela  (DSHS)" userId="ac422288-5edd-4913-a00e-6bb3a39b7a2d" providerId="ADAL" clId="{48D2E965-48B3-43CD-9528-A5CFAFFF951A}" dt="2025-06-10T21:45:17.167" v="833" actId="20577"/>
        <pc:sldMkLst>
          <pc:docMk/>
          <pc:sldMk cId="2951989581" sldId="2147478985"/>
        </pc:sldMkLst>
        <pc:spChg chg="del">
          <ac:chgData name="Antunez-Martinez,Karla Dariela  (DSHS)" userId="ac422288-5edd-4913-a00e-6bb3a39b7a2d" providerId="ADAL" clId="{48D2E965-48B3-43CD-9528-A5CFAFFF951A}" dt="2025-06-10T21:44:53.273" v="826" actId="478"/>
          <ac:spMkLst>
            <pc:docMk/>
            <pc:sldMk cId="2951989581" sldId="2147478985"/>
            <ac:spMk id="3" creationId="{23BC6EF7-FBC7-ECAC-AE12-9F4982E50A69}"/>
          </ac:spMkLst>
        </pc:spChg>
        <pc:spChg chg="mod">
          <ac:chgData name="Antunez-Martinez,Karla Dariela  (DSHS)" userId="ac422288-5edd-4913-a00e-6bb3a39b7a2d" providerId="ADAL" clId="{48D2E965-48B3-43CD-9528-A5CFAFFF951A}" dt="2025-06-10T21:45:17.167" v="833" actId="20577"/>
          <ac:spMkLst>
            <pc:docMk/>
            <pc:sldMk cId="2951989581" sldId="2147478985"/>
            <ac:spMk id="4" creationId="{9DABE763-4514-B473-3A60-368D41FE25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94BF3-8C47-4898-AFE8-128373543B5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C05F8D0-C487-4FB2-94B5-5BA173AE1623}">
      <dgm:prSet phldrT="[Text]" custT="1"/>
      <dgm:spPr/>
      <dgm:t>
        <a:bodyPr/>
        <a:lstStyle/>
        <a:p>
          <a:r>
            <a:rPr lang="en-US" sz="1700"/>
            <a:t>Pilot</a:t>
          </a:r>
        </a:p>
      </dgm:t>
    </dgm:pt>
    <dgm:pt modelId="{7ECA9C4C-A9FF-47E2-81CA-039E39E6900C}" type="parTrans" cxnId="{BC4A7230-B0A1-4D72-B90D-FC3E5C1E52B4}">
      <dgm:prSet/>
      <dgm:spPr/>
      <dgm:t>
        <a:bodyPr/>
        <a:lstStyle/>
        <a:p>
          <a:endParaRPr lang="en-US" sz="1400"/>
        </a:p>
      </dgm:t>
    </dgm:pt>
    <dgm:pt modelId="{DEEF5BC1-6ECE-429D-AE90-6D6DD16AF174}" type="sibTrans" cxnId="{BC4A7230-B0A1-4D72-B90D-FC3E5C1E52B4}">
      <dgm:prSet/>
      <dgm:spPr/>
      <dgm:t>
        <a:bodyPr/>
        <a:lstStyle/>
        <a:p>
          <a:endParaRPr lang="en-US" sz="1400"/>
        </a:p>
      </dgm:t>
    </dgm:pt>
    <dgm:pt modelId="{0F1CD027-281A-4F2B-B7B0-C2957858B8B0}">
      <dgm:prSet/>
      <dgm:spPr/>
      <dgm:t>
        <a:bodyPr/>
        <a:lstStyle/>
        <a:p>
          <a:r>
            <a:rPr lang="en-US"/>
            <a:t>May 2022-July 2022</a:t>
          </a:r>
        </a:p>
      </dgm:t>
    </dgm:pt>
    <dgm:pt modelId="{E097D7C3-7E25-4534-8971-015EB48A6433}" type="parTrans" cxnId="{70E0C1DC-EA61-403D-8FBE-CE11D30BA809}">
      <dgm:prSet/>
      <dgm:spPr/>
      <dgm:t>
        <a:bodyPr/>
        <a:lstStyle/>
        <a:p>
          <a:endParaRPr lang="en-US"/>
        </a:p>
      </dgm:t>
    </dgm:pt>
    <dgm:pt modelId="{306F8C76-31A8-47C8-B842-733A507215F8}" type="sibTrans" cxnId="{70E0C1DC-EA61-403D-8FBE-CE11D30BA809}">
      <dgm:prSet/>
      <dgm:spPr/>
      <dgm:t>
        <a:bodyPr/>
        <a:lstStyle/>
        <a:p>
          <a:endParaRPr lang="en-US"/>
        </a:p>
      </dgm:t>
    </dgm:pt>
    <dgm:pt modelId="{CD015326-202F-4B34-97C7-489B020695EA}">
      <dgm:prSet/>
      <dgm:spPr/>
      <dgm:t>
        <a:bodyPr/>
        <a:lstStyle/>
        <a:p>
          <a:r>
            <a:rPr lang="en-US"/>
            <a:t>Frozen death data</a:t>
          </a:r>
        </a:p>
      </dgm:t>
    </dgm:pt>
    <dgm:pt modelId="{6D848413-86FA-442B-933C-52B806746D92}" type="parTrans" cxnId="{6C9A953E-6BE3-400D-880E-B17B0C447DD3}">
      <dgm:prSet/>
      <dgm:spPr/>
      <dgm:t>
        <a:bodyPr/>
        <a:lstStyle/>
        <a:p>
          <a:endParaRPr lang="en-US"/>
        </a:p>
      </dgm:t>
    </dgm:pt>
    <dgm:pt modelId="{36C7008C-B112-42DD-8A86-ED833876A7E1}" type="sibTrans" cxnId="{6C9A953E-6BE3-400D-880E-B17B0C447DD3}">
      <dgm:prSet/>
      <dgm:spPr/>
      <dgm:t>
        <a:bodyPr/>
        <a:lstStyle/>
        <a:p>
          <a:endParaRPr lang="en-US"/>
        </a:p>
      </dgm:t>
    </dgm:pt>
    <dgm:pt modelId="{3AB170C0-E4CA-48E2-9143-E04168A61E7B}">
      <dgm:prSet/>
      <dgm:spPr/>
      <dgm:t>
        <a:bodyPr/>
        <a:lstStyle/>
        <a:p>
          <a:r>
            <a:rPr lang="en-US"/>
            <a:t>Phase 1 – LHEs with Existing Agreements</a:t>
          </a:r>
        </a:p>
      </dgm:t>
    </dgm:pt>
    <dgm:pt modelId="{AA3075D6-05B9-409C-BA0E-43840CFABD51}" type="parTrans" cxnId="{B3F729F7-2CCB-44BC-A10B-F11C882F94B3}">
      <dgm:prSet/>
      <dgm:spPr/>
      <dgm:t>
        <a:bodyPr/>
        <a:lstStyle/>
        <a:p>
          <a:endParaRPr lang="en-US"/>
        </a:p>
      </dgm:t>
    </dgm:pt>
    <dgm:pt modelId="{FC388D1A-69F8-4BF1-8FF4-C89477F15B19}" type="sibTrans" cxnId="{B3F729F7-2CCB-44BC-A10B-F11C882F94B3}">
      <dgm:prSet/>
      <dgm:spPr/>
      <dgm:t>
        <a:bodyPr/>
        <a:lstStyle/>
        <a:p>
          <a:endParaRPr lang="en-US"/>
        </a:p>
      </dgm:t>
    </dgm:pt>
    <dgm:pt modelId="{B9F32626-B09B-4797-AA61-E9CA5574E8A0}">
      <dgm:prSet/>
      <dgm:spPr/>
      <dgm:t>
        <a:bodyPr/>
        <a:lstStyle/>
        <a:p>
          <a:r>
            <a:rPr lang="en-US"/>
            <a:t>December 2022</a:t>
          </a:r>
        </a:p>
      </dgm:t>
    </dgm:pt>
    <dgm:pt modelId="{35DE4D65-F41C-4A36-88B2-EDB45BC6305A}" type="parTrans" cxnId="{CB8BFF23-B18F-4D23-9829-DAD55B9D98FE}">
      <dgm:prSet/>
      <dgm:spPr/>
      <dgm:t>
        <a:bodyPr/>
        <a:lstStyle/>
        <a:p>
          <a:endParaRPr lang="en-US"/>
        </a:p>
      </dgm:t>
    </dgm:pt>
    <dgm:pt modelId="{A4C48F6B-C6C0-474A-A56E-B7F3D2F687E7}" type="sibTrans" cxnId="{CB8BFF23-B18F-4D23-9829-DAD55B9D98FE}">
      <dgm:prSet/>
      <dgm:spPr/>
      <dgm:t>
        <a:bodyPr/>
        <a:lstStyle/>
        <a:p>
          <a:endParaRPr lang="en-US"/>
        </a:p>
      </dgm:t>
    </dgm:pt>
    <dgm:pt modelId="{23951E8B-7A00-4198-A3E5-FFF0816806B5}">
      <dgm:prSet/>
      <dgm:spPr/>
      <dgm:t>
        <a:bodyPr/>
        <a:lstStyle/>
        <a:p>
          <a:r>
            <a:rPr lang="en-US"/>
            <a:t>Frozen birth, death, fetal death, and birth infant death data</a:t>
          </a:r>
        </a:p>
      </dgm:t>
    </dgm:pt>
    <dgm:pt modelId="{8B4348C6-580E-4ACA-AEF6-D89550480551}" type="parTrans" cxnId="{91235EFB-6F11-4393-A643-44ED1FBE0A6E}">
      <dgm:prSet/>
      <dgm:spPr/>
      <dgm:t>
        <a:bodyPr/>
        <a:lstStyle/>
        <a:p>
          <a:endParaRPr lang="en-US"/>
        </a:p>
      </dgm:t>
    </dgm:pt>
    <dgm:pt modelId="{4053ADDC-3F1E-478C-8572-EA4FFAE48A40}" type="sibTrans" cxnId="{91235EFB-6F11-4393-A643-44ED1FBE0A6E}">
      <dgm:prSet/>
      <dgm:spPr/>
      <dgm:t>
        <a:bodyPr/>
        <a:lstStyle/>
        <a:p>
          <a:endParaRPr lang="en-US"/>
        </a:p>
      </dgm:t>
    </dgm:pt>
    <dgm:pt modelId="{88552C81-6E37-4526-B82A-A81D80337708}">
      <dgm:prSet/>
      <dgm:spPr/>
      <dgm:t>
        <a:bodyPr/>
        <a:lstStyle/>
        <a:p>
          <a:r>
            <a:rPr lang="en-US"/>
            <a:t>Phase 2 – LHEs with Existing Agreements</a:t>
          </a:r>
        </a:p>
      </dgm:t>
    </dgm:pt>
    <dgm:pt modelId="{256AB318-2042-418A-9C26-CE7E719DB14D}" type="parTrans" cxnId="{7D8E8A9A-AE9F-42DE-B54D-7A7A1EE4798F}">
      <dgm:prSet/>
      <dgm:spPr/>
      <dgm:t>
        <a:bodyPr/>
        <a:lstStyle/>
        <a:p>
          <a:endParaRPr lang="en-US"/>
        </a:p>
      </dgm:t>
    </dgm:pt>
    <dgm:pt modelId="{AF849DC9-0F04-497B-9FBD-DA5AA84BD24C}" type="sibTrans" cxnId="{7D8E8A9A-AE9F-42DE-B54D-7A7A1EE4798F}">
      <dgm:prSet/>
      <dgm:spPr/>
      <dgm:t>
        <a:bodyPr/>
        <a:lstStyle/>
        <a:p>
          <a:endParaRPr lang="en-US"/>
        </a:p>
      </dgm:t>
    </dgm:pt>
    <dgm:pt modelId="{DD4C37F8-3AE7-4EFA-8B1B-7BB7249270E8}">
      <dgm:prSet/>
      <dgm:spPr/>
      <dgm:t>
        <a:bodyPr/>
        <a:lstStyle/>
        <a:p>
          <a:r>
            <a:rPr lang="en-US" b="0"/>
            <a:t>November 2023</a:t>
          </a:r>
          <a:endParaRPr lang="en-US"/>
        </a:p>
      </dgm:t>
    </dgm:pt>
    <dgm:pt modelId="{D149B503-D968-41D5-83E7-CF88ADACF28A}" type="parTrans" cxnId="{D16D4520-3BC1-4AC1-99ED-B6ABFC71A7B6}">
      <dgm:prSet/>
      <dgm:spPr/>
      <dgm:t>
        <a:bodyPr/>
        <a:lstStyle/>
        <a:p>
          <a:endParaRPr lang="en-US"/>
        </a:p>
      </dgm:t>
    </dgm:pt>
    <dgm:pt modelId="{BB1787D0-B1CB-4E0E-8AE6-A2ACAF5E9795}" type="sibTrans" cxnId="{D16D4520-3BC1-4AC1-99ED-B6ABFC71A7B6}">
      <dgm:prSet/>
      <dgm:spPr/>
      <dgm:t>
        <a:bodyPr/>
        <a:lstStyle/>
        <a:p>
          <a:endParaRPr lang="en-US"/>
        </a:p>
      </dgm:t>
    </dgm:pt>
    <dgm:pt modelId="{504FEDC1-5DDE-4E27-8169-3F84BF5982A4}">
      <dgm:prSet/>
      <dgm:spPr/>
      <dgm:t>
        <a:bodyPr/>
        <a:lstStyle/>
        <a:p>
          <a:r>
            <a:rPr lang="en-US" b="0"/>
            <a:t>Provisional birth and death data</a:t>
          </a:r>
        </a:p>
      </dgm:t>
    </dgm:pt>
    <dgm:pt modelId="{84EB3C2E-2B83-4E90-82E4-E7D201CB551A}" type="parTrans" cxnId="{EB556DFE-5AE4-43B0-921B-B6D908412C0F}">
      <dgm:prSet/>
      <dgm:spPr/>
      <dgm:t>
        <a:bodyPr/>
        <a:lstStyle/>
        <a:p>
          <a:endParaRPr lang="en-US"/>
        </a:p>
      </dgm:t>
    </dgm:pt>
    <dgm:pt modelId="{62C3306D-470A-4530-8F55-D240A62BCE05}" type="sibTrans" cxnId="{EB556DFE-5AE4-43B0-921B-B6D908412C0F}">
      <dgm:prSet/>
      <dgm:spPr/>
      <dgm:t>
        <a:bodyPr/>
        <a:lstStyle/>
        <a:p>
          <a:endParaRPr lang="en-US"/>
        </a:p>
      </dgm:t>
    </dgm:pt>
    <dgm:pt modelId="{9891535C-716D-40A1-B087-6133469FA051}">
      <dgm:prSet/>
      <dgm:spPr/>
      <dgm:t>
        <a:bodyPr/>
        <a:lstStyle/>
        <a:p>
          <a:r>
            <a:rPr lang="en-US" b="0"/>
            <a:t>Expansion – Additional LHEs with New Agreements</a:t>
          </a:r>
        </a:p>
      </dgm:t>
    </dgm:pt>
    <dgm:pt modelId="{A4B14B38-EFD7-4CCF-8AE7-9021672C57B2}" type="parTrans" cxnId="{D786D800-8D9B-47E8-974A-8C97BFAF0626}">
      <dgm:prSet/>
      <dgm:spPr/>
      <dgm:t>
        <a:bodyPr/>
        <a:lstStyle/>
        <a:p>
          <a:endParaRPr lang="en-US"/>
        </a:p>
      </dgm:t>
    </dgm:pt>
    <dgm:pt modelId="{B8F76C66-03BB-4ADD-8C35-3EBA193EE03E}" type="sibTrans" cxnId="{D786D800-8D9B-47E8-974A-8C97BFAF0626}">
      <dgm:prSet/>
      <dgm:spPr/>
      <dgm:t>
        <a:bodyPr/>
        <a:lstStyle/>
        <a:p>
          <a:endParaRPr lang="en-US"/>
        </a:p>
      </dgm:t>
    </dgm:pt>
    <dgm:pt modelId="{2A283698-B605-44D3-BF1A-A058FB451A39}">
      <dgm:prSet/>
      <dgm:spPr/>
      <dgm:t>
        <a:bodyPr/>
        <a:lstStyle/>
        <a:p>
          <a:r>
            <a:rPr lang="en-US" b="0"/>
            <a:t>November 2024 – Ongoing (as additional agreements are signed)</a:t>
          </a:r>
        </a:p>
      </dgm:t>
    </dgm:pt>
    <dgm:pt modelId="{5F0034DA-3A96-42CB-AD16-012F8CA631BA}" type="parTrans" cxnId="{2A21086A-107A-448C-9940-5D466A17977E}">
      <dgm:prSet/>
      <dgm:spPr/>
      <dgm:t>
        <a:bodyPr/>
        <a:lstStyle/>
        <a:p>
          <a:endParaRPr lang="en-US"/>
        </a:p>
      </dgm:t>
    </dgm:pt>
    <dgm:pt modelId="{1D3530EF-2414-46C3-A0EF-8E2EB62D17C7}" type="sibTrans" cxnId="{2A21086A-107A-448C-9940-5D466A17977E}">
      <dgm:prSet/>
      <dgm:spPr/>
      <dgm:t>
        <a:bodyPr/>
        <a:lstStyle/>
        <a:p>
          <a:endParaRPr lang="en-US"/>
        </a:p>
      </dgm:t>
    </dgm:pt>
    <dgm:pt modelId="{2563D93F-79D1-4B95-B0B4-E4A801046338}">
      <dgm:prSet/>
      <dgm:spPr/>
      <dgm:t>
        <a:bodyPr/>
        <a:lstStyle/>
        <a:p>
          <a:r>
            <a:rPr lang="en-US" b="0"/>
            <a:t>Frozen and provisional birth, death, fetal death, and birth infant death data</a:t>
          </a:r>
        </a:p>
      </dgm:t>
    </dgm:pt>
    <dgm:pt modelId="{ECF93808-9FBD-4664-AEE6-ED41D3B9D669}" type="parTrans" cxnId="{E7F80C09-6A8E-420F-9A81-19E512CB3C58}">
      <dgm:prSet/>
      <dgm:spPr/>
      <dgm:t>
        <a:bodyPr/>
        <a:lstStyle/>
        <a:p>
          <a:endParaRPr lang="en-US"/>
        </a:p>
      </dgm:t>
    </dgm:pt>
    <dgm:pt modelId="{20F76342-027C-4203-8FD6-2D63FD1F4C54}" type="sibTrans" cxnId="{E7F80C09-6A8E-420F-9A81-19E512CB3C58}">
      <dgm:prSet/>
      <dgm:spPr/>
      <dgm:t>
        <a:bodyPr/>
        <a:lstStyle/>
        <a:p>
          <a:endParaRPr lang="en-US"/>
        </a:p>
      </dgm:t>
    </dgm:pt>
    <dgm:pt modelId="{72ADC27F-9677-40FC-AA8E-78339889313A}" type="pres">
      <dgm:prSet presAssocID="{5CB94BF3-8C47-4898-AFE8-128373543B57}" presName="linear" presStyleCnt="0">
        <dgm:presLayoutVars>
          <dgm:animLvl val="lvl"/>
          <dgm:resizeHandles val="exact"/>
        </dgm:presLayoutVars>
      </dgm:prSet>
      <dgm:spPr/>
    </dgm:pt>
    <dgm:pt modelId="{6BF234CC-159C-42C1-8114-9F585E34A204}" type="pres">
      <dgm:prSet presAssocID="{7C05F8D0-C487-4FB2-94B5-5BA173AE1623}" presName="parentText" presStyleLbl="node1" presStyleIdx="0" presStyleCnt="4">
        <dgm:presLayoutVars>
          <dgm:chMax val="0"/>
          <dgm:bulletEnabled val="1"/>
        </dgm:presLayoutVars>
      </dgm:prSet>
      <dgm:spPr/>
    </dgm:pt>
    <dgm:pt modelId="{847C52D3-7CB0-4479-9114-9EF6577A6857}" type="pres">
      <dgm:prSet presAssocID="{7C05F8D0-C487-4FB2-94B5-5BA173AE1623}" presName="childText" presStyleLbl="revTx" presStyleIdx="0" presStyleCnt="4" custScaleY="129591">
        <dgm:presLayoutVars>
          <dgm:bulletEnabled val="1"/>
        </dgm:presLayoutVars>
      </dgm:prSet>
      <dgm:spPr/>
    </dgm:pt>
    <dgm:pt modelId="{0F3A4BA8-2DA8-4927-AF0F-6C0066265D24}" type="pres">
      <dgm:prSet presAssocID="{3AB170C0-E4CA-48E2-9143-E04168A61E7B}" presName="parentText" presStyleLbl="node1" presStyleIdx="1" presStyleCnt="4">
        <dgm:presLayoutVars>
          <dgm:chMax val="0"/>
          <dgm:bulletEnabled val="1"/>
        </dgm:presLayoutVars>
      </dgm:prSet>
      <dgm:spPr/>
    </dgm:pt>
    <dgm:pt modelId="{872D13B9-DA3D-4465-A453-DF0DD92BE84A}" type="pres">
      <dgm:prSet presAssocID="{3AB170C0-E4CA-48E2-9143-E04168A61E7B}" presName="childText" presStyleLbl="revTx" presStyleIdx="1" presStyleCnt="4">
        <dgm:presLayoutVars>
          <dgm:bulletEnabled val="1"/>
        </dgm:presLayoutVars>
      </dgm:prSet>
      <dgm:spPr/>
    </dgm:pt>
    <dgm:pt modelId="{E7DEB668-F1CD-48B7-989F-92E54D659872}" type="pres">
      <dgm:prSet presAssocID="{88552C81-6E37-4526-B82A-A81D80337708}" presName="parentText" presStyleLbl="node1" presStyleIdx="2" presStyleCnt="4">
        <dgm:presLayoutVars>
          <dgm:chMax val="0"/>
          <dgm:bulletEnabled val="1"/>
        </dgm:presLayoutVars>
      </dgm:prSet>
      <dgm:spPr/>
    </dgm:pt>
    <dgm:pt modelId="{324BC1BF-45DF-47F5-A44E-954BB7880AC0}" type="pres">
      <dgm:prSet presAssocID="{88552C81-6E37-4526-B82A-A81D80337708}" presName="childText" presStyleLbl="revTx" presStyleIdx="2" presStyleCnt="4">
        <dgm:presLayoutVars>
          <dgm:bulletEnabled val="1"/>
        </dgm:presLayoutVars>
      </dgm:prSet>
      <dgm:spPr/>
    </dgm:pt>
    <dgm:pt modelId="{F6037ADE-C702-4AD0-BC56-88FF34EB8A09}" type="pres">
      <dgm:prSet presAssocID="{9891535C-716D-40A1-B087-6133469FA051}" presName="parentText" presStyleLbl="node1" presStyleIdx="3" presStyleCnt="4">
        <dgm:presLayoutVars>
          <dgm:chMax val="0"/>
          <dgm:bulletEnabled val="1"/>
        </dgm:presLayoutVars>
      </dgm:prSet>
      <dgm:spPr/>
    </dgm:pt>
    <dgm:pt modelId="{B45A7318-9553-4816-A2B3-32BF34F7E115}" type="pres">
      <dgm:prSet presAssocID="{9891535C-716D-40A1-B087-6133469FA051}" presName="childText" presStyleLbl="revTx" presStyleIdx="3" presStyleCnt="4">
        <dgm:presLayoutVars>
          <dgm:bulletEnabled val="1"/>
        </dgm:presLayoutVars>
      </dgm:prSet>
      <dgm:spPr/>
    </dgm:pt>
  </dgm:ptLst>
  <dgm:cxnLst>
    <dgm:cxn modelId="{D786D800-8D9B-47E8-974A-8C97BFAF0626}" srcId="{5CB94BF3-8C47-4898-AFE8-128373543B57}" destId="{9891535C-716D-40A1-B087-6133469FA051}" srcOrd="3" destOrd="0" parTransId="{A4B14B38-EFD7-4CCF-8AE7-9021672C57B2}" sibTransId="{B8F76C66-03BB-4ADD-8C35-3EBA193EE03E}"/>
    <dgm:cxn modelId="{E7F80C09-6A8E-420F-9A81-19E512CB3C58}" srcId="{9891535C-716D-40A1-B087-6133469FA051}" destId="{2563D93F-79D1-4B95-B0B4-E4A801046338}" srcOrd="1" destOrd="0" parTransId="{ECF93808-9FBD-4664-AEE6-ED41D3B9D669}" sibTransId="{20F76342-027C-4203-8FD6-2D63FD1F4C54}"/>
    <dgm:cxn modelId="{A4E71C1D-F17A-4963-9CF2-5CBD6084EBD8}" type="presOf" srcId="{2A283698-B605-44D3-BF1A-A058FB451A39}" destId="{B45A7318-9553-4816-A2B3-32BF34F7E115}" srcOrd="0" destOrd="0" presId="urn:microsoft.com/office/officeart/2005/8/layout/vList2"/>
    <dgm:cxn modelId="{D16D4520-3BC1-4AC1-99ED-B6ABFC71A7B6}" srcId="{88552C81-6E37-4526-B82A-A81D80337708}" destId="{DD4C37F8-3AE7-4EFA-8B1B-7BB7249270E8}" srcOrd="0" destOrd="0" parTransId="{D149B503-D968-41D5-83E7-CF88ADACF28A}" sibTransId="{BB1787D0-B1CB-4E0E-8AE6-A2ACAF5E9795}"/>
    <dgm:cxn modelId="{0B66BD20-043D-4B81-B474-8E63D0741B9F}" type="presOf" srcId="{9891535C-716D-40A1-B087-6133469FA051}" destId="{F6037ADE-C702-4AD0-BC56-88FF34EB8A09}" srcOrd="0" destOrd="0" presId="urn:microsoft.com/office/officeart/2005/8/layout/vList2"/>
    <dgm:cxn modelId="{CC5D1122-5874-44DB-BB13-6CAD2B6BD39A}" type="presOf" srcId="{2563D93F-79D1-4B95-B0B4-E4A801046338}" destId="{B45A7318-9553-4816-A2B3-32BF34F7E115}" srcOrd="0" destOrd="1" presId="urn:microsoft.com/office/officeart/2005/8/layout/vList2"/>
    <dgm:cxn modelId="{7289C222-BB9B-4E61-8F3B-990D7DA4AC38}" type="presOf" srcId="{5CB94BF3-8C47-4898-AFE8-128373543B57}" destId="{72ADC27F-9677-40FC-AA8E-78339889313A}" srcOrd="0" destOrd="0" presId="urn:microsoft.com/office/officeart/2005/8/layout/vList2"/>
    <dgm:cxn modelId="{CB8BFF23-B18F-4D23-9829-DAD55B9D98FE}" srcId="{3AB170C0-E4CA-48E2-9143-E04168A61E7B}" destId="{B9F32626-B09B-4797-AA61-E9CA5574E8A0}" srcOrd="0" destOrd="0" parTransId="{35DE4D65-F41C-4A36-88B2-EDB45BC6305A}" sibTransId="{A4C48F6B-C6C0-474A-A56E-B7F3D2F687E7}"/>
    <dgm:cxn modelId="{BC4A7230-B0A1-4D72-B90D-FC3E5C1E52B4}" srcId="{5CB94BF3-8C47-4898-AFE8-128373543B57}" destId="{7C05F8D0-C487-4FB2-94B5-5BA173AE1623}" srcOrd="0" destOrd="0" parTransId="{7ECA9C4C-A9FF-47E2-81CA-039E39E6900C}" sibTransId="{DEEF5BC1-6ECE-429D-AE90-6D6DD16AF174}"/>
    <dgm:cxn modelId="{6C9A953E-6BE3-400D-880E-B17B0C447DD3}" srcId="{7C05F8D0-C487-4FB2-94B5-5BA173AE1623}" destId="{CD015326-202F-4B34-97C7-489B020695EA}" srcOrd="1" destOrd="0" parTransId="{6D848413-86FA-442B-933C-52B806746D92}" sibTransId="{36C7008C-B112-42DD-8A86-ED833876A7E1}"/>
    <dgm:cxn modelId="{2BAA0C41-C5F7-4B07-B16C-66667D580DDA}" type="presOf" srcId="{DD4C37F8-3AE7-4EFA-8B1B-7BB7249270E8}" destId="{324BC1BF-45DF-47F5-A44E-954BB7880AC0}" srcOrd="0" destOrd="0" presId="urn:microsoft.com/office/officeart/2005/8/layout/vList2"/>
    <dgm:cxn modelId="{2A21086A-107A-448C-9940-5D466A17977E}" srcId="{9891535C-716D-40A1-B087-6133469FA051}" destId="{2A283698-B605-44D3-BF1A-A058FB451A39}" srcOrd="0" destOrd="0" parTransId="{5F0034DA-3A96-42CB-AD16-012F8CA631BA}" sibTransId="{1D3530EF-2414-46C3-A0EF-8E2EB62D17C7}"/>
    <dgm:cxn modelId="{2BC4D777-6C34-4FA1-A0A0-D4E066B197CD}" type="presOf" srcId="{3AB170C0-E4CA-48E2-9143-E04168A61E7B}" destId="{0F3A4BA8-2DA8-4927-AF0F-6C0066265D24}" srcOrd="0" destOrd="0" presId="urn:microsoft.com/office/officeart/2005/8/layout/vList2"/>
    <dgm:cxn modelId="{D9E6CC7F-1102-42FD-8056-98240CB5041B}" type="presOf" srcId="{7C05F8D0-C487-4FB2-94B5-5BA173AE1623}" destId="{6BF234CC-159C-42C1-8114-9F585E34A204}" srcOrd="0" destOrd="0" presId="urn:microsoft.com/office/officeart/2005/8/layout/vList2"/>
    <dgm:cxn modelId="{7C15EB8A-3EF3-4B7A-9E2B-EFA03234D2DD}" type="presOf" srcId="{CD015326-202F-4B34-97C7-489B020695EA}" destId="{847C52D3-7CB0-4479-9114-9EF6577A6857}" srcOrd="0" destOrd="1" presId="urn:microsoft.com/office/officeart/2005/8/layout/vList2"/>
    <dgm:cxn modelId="{E0904294-6E07-41E8-8735-74258740A0BF}" type="presOf" srcId="{B9F32626-B09B-4797-AA61-E9CA5574E8A0}" destId="{872D13B9-DA3D-4465-A453-DF0DD92BE84A}" srcOrd="0" destOrd="0" presId="urn:microsoft.com/office/officeart/2005/8/layout/vList2"/>
    <dgm:cxn modelId="{7D8E8A9A-AE9F-42DE-B54D-7A7A1EE4798F}" srcId="{5CB94BF3-8C47-4898-AFE8-128373543B57}" destId="{88552C81-6E37-4526-B82A-A81D80337708}" srcOrd="2" destOrd="0" parTransId="{256AB318-2042-418A-9C26-CE7E719DB14D}" sibTransId="{AF849DC9-0F04-497B-9FBD-DA5AA84BD24C}"/>
    <dgm:cxn modelId="{09D0D8C2-3081-4025-88EC-638BDE89B0C9}" type="presOf" srcId="{23951E8B-7A00-4198-A3E5-FFF0816806B5}" destId="{872D13B9-DA3D-4465-A453-DF0DD92BE84A}" srcOrd="0" destOrd="1" presId="urn:microsoft.com/office/officeart/2005/8/layout/vList2"/>
    <dgm:cxn modelId="{63F8E3C7-2801-40AA-9B5E-33C76F62F4F5}" type="presOf" srcId="{0F1CD027-281A-4F2B-B7B0-C2957858B8B0}" destId="{847C52D3-7CB0-4479-9114-9EF6577A6857}" srcOrd="0" destOrd="0" presId="urn:microsoft.com/office/officeart/2005/8/layout/vList2"/>
    <dgm:cxn modelId="{DA0241D1-8FD8-4661-82A5-C6125B333A7E}" type="presOf" srcId="{504FEDC1-5DDE-4E27-8169-3F84BF5982A4}" destId="{324BC1BF-45DF-47F5-A44E-954BB7880AC0}" srcOrd="0" destOrd="1" presId="urn:microsoft.com/office/officeart/2005/8/layout/vList2"/>
    <dgm:cxn modelId="{6A2CD1DA-9EAF-44A3-82E4-57810D7BAC72}" type="presOf" srcId="{88552C81-6E37-4526-B82A-A81D80337708}" destId="{E7DEB668-F1CD-48B7-989F-92E54D659872}" srcOrd="0" destOrd="0" presId="urn:microsoft.com/office/officeart/2005/8/layout/vList2"/>
    <dgm:cxn modelId="{70E0C1DC-EA61-403D-8FBE-CE11D30BA809}" srcId="{7C05F8D0-C487-4FB2-94B5-5BA173AE1623}" destId="{0F1CD027-281A-4F2B-B7B0-C2957858B8B0}" srcOrd="0" destOrd="0" parTransId="{E097D7C3-7E25-4534-8971-015EB48A6433}" sibTransId="{306F8C76-31A8-47C8-B842-733A507215F8}"/>
    <dgm:cxn modelId="{B3F729F7-2CCB-44BC-A10B-F11C882F94B3}" srcId="{5CB94BF3-8C47-4898-AFE8-128373543B57}" destId="{3AB170C0-E4CA-48E2-9143-E04168A61E7B}" srcOrd="1" destOrd="0" parTransId="{AA3075D6-05B9-409C-BA0E-43840CFABD51}" sibTransId="{FC388D1A-69F8-4BF1-8FF4-C89477F15B19}"/>
    <dgm:cxn modelId="{91235EFB-6F11-4393-A643-44ED1FBE0A6E}" srcId="{3AB170C0-E4CA-48E2-9143-E04168A61E7B}" destId="{23951E8B-7A00-4198-A3E5-FFF0816806B5}" srcOrd="1" destOrd="0" parTransId="{8B4348C6-580E-4ACA-AEF6-D89550480551}" sibTransId="{4053ADDC-3F1E-478C-8572-EA4FFAE48A40}"/>
    <dgm:cxn modelId="{EB556DFE-5AE4-43B0-921B-B6D908412C0F}" srcId="{88552C81-6E37-4526-B82A-A81D80337708}" destId="{504FEDC1-5DDE-4E27-8169-3F84BF5982A4}" srcOrd="1" destOrd="0" parTransId="{84EB3C2E-2B83-4E90-82E4-E7D201CB551A}" sibTransId="{62C3306D-470A-4530-8F55-D240A62BCE05}"/>
    <dgm:cxn modelId="{52635228-ACF1-4E35-A67F-C0E3312DE2F3}" type="presParOf" srcId="{72ADC27F-9677-40FC-AA8E-78339889313A}" destId="{6BF234CC-159C-42C1-8114-9F585E34A204}" srcOrd="0" destOrd="0" presId="urn:microsoft.com/office/officeart/2005/8/layout/vList2"/>
    <dgm:cxn modelId="{0912D28B-4FE4-453D-AC02-A3B5604CEAE2}" type="presParOf" srcId="{72ADC27F-9677-40FC-AA8E-78339889313A}" destId="{847C52D3-7CB0-4479-9114-9EF6577A6857}" srcOrd="1" destOrd="0" presId="urn:microsoft.com/office/officeart/2005/8/layout/vList2"/>
    <dgm:cxn modelId="{0164EB40-9509-4D66-BAC8-1002F795870E}" type="presParOf" srcId="{72ADC27F-9677-40FC-AA8E-78339889313A}" destId="{0F3A4BA8-2DA8-4927-AF0F-6C0066265D24}" srcOrd="2" destOrd="0" presId="urn:microsoft.com/office/officeart/2005/8/layout/vList2"/>
    <dgm:cxn modelId="{899EE6B6-388E-4BCF-999C-1C1679F7167C}" type="presParOf" srcId="{72ADC27F-9677-40FC-AA8E-78339889313A}" destId="{872D13B9-DA3D-4465-A453-DF0DD92BE84A}" srcOrd="3" destOrd="0" presId="urn:microsoft.com/office/officeart/2005/8/layout/vList2"/>
    <dgm:cxn modelId="{F1851859-4106-4651-835C-1F975A764165}" type="presParOf" srcId="{72ADC27F-9677-40FC-AA8E-78339889313A}" destId="{E7DEB668-F1CD-48B7-989F-92E54D659872}" srcOrd="4" destOrd="0" presId="urn:microsoft.com/office/officeart/2005/8/layout/vList2"/>
    <dgm:cxn modelId="{17C3A343-EA82-4405-8E2F-E7E75451D9D6}" type="presParOf" srcId="{72ADC27F-9677-40FC-AA8E-78339889313A}" destId="{324BC1BF-45DF-47F5-A44E-954BB7880AC0}" srcOrd="5" destOrd="0" presId="urn:microsoft.com/office/officeart/2005/8/layout/vList2"/>
    <dgm:cxn modelId="{A2C975BD-FA18-42F3-AF9B-2C9FFEBCB8EB}" type="presParOf" srcId="{72ADC27F-9677-40FC-AA8E-78339889313A}" destId="{F6037ADE-C702-4AD0-BC56-88FF34EB8A09}" srcOrd="6" destOrd="0" presId="urn:microsoft.com/office/officeart/2005/8/layout/vList2"/>
    <dgm:cxn modelId="{AC4890C6-F163-428B-B31B-E2CB523F28E5}" type="presParOf" srcId="{72ADC27F-9677-40FC-AA8E-78339889313A}" destId="{B45A7318-9553-4816-A2B3-32BF34F7E115}"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94BF3-8C47-4898-AFE8-128373543B5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C05F8D0-C487-4FB2-94B5-5BA173AE1623}">
      <dgm:prSet phldrT="[Text]" custT="1"/>
      <dgm:spPr/>
      <dgm:t>
        <a:bodyPr/>
        <a:lstStyle/>
        <a:p>
          <a:r>
            <a:rPr lang="en-US" sz="1700"/>
            <a:t>Phase 1 – LHEs Previously Requesting Data</a:t>
          </a:r>
        </a:p>
      </dgm:t>
    </dgm:pt>
    <dgm:pt modelId="{7ECA9C4C-A9FF-47E2-81CA-039E39E6900C}" type="parTrans" cxnId="{BC4A7230-B0A1-4D72-B90D-FC3E5C1E52B4}">
      <dgm:prSet/>
      <dgm:spPr/>
      <dgm:t>
        <a:bodyPr/>
        <a:lstStyle/>
        <a:p>
          <a:endParaRPr lang="en-US" sz="1400"/>
        </a:p>
      </dgm:t>
    </dgm:pt>
    <dgm:pt modelId="{DEEF5BC1-6ECE-429D-AE90-6D6DD16AF174}" type="sibTrans" cxnId="{BC4A7230-B0A1-4D72-B90D-FC3E5C1E52B4}">
      <dgm:prSet/>
      <dgm:spPr/>
      <dgm:t>
        <a:bodyPr/>
        <a:lstStyle/>
        <a:p>
          <a:endParaRPr lang="en-US" sz="1400"/>
        </a:p>
      </dgm:t>
    </dgm:pt>
    <dgm:pt modelId="{0F1CD027-281A-4F2B-B7B0-C2957858B8B0}">
      <dgm:prSet custT="1"/>
      <dgm:spPr/>
      <dgm:t>
        <a:bodyPr/>
        <a:lstStyle/>
        <a:p>
          <a:pPr marL="114300" lvl="1" indent="-114300" algn="l" defTabSz="622300">
            <a:lnSpc>
              <a:spcPct val="90000"/>
            </a:lnSpc>
            <a:spcBef>
              <a:spcPct val="0"/>
            </a:spcBef>
            <a:spcAft>
              <a:spcPct val="20000"/>
            </a:spcAft>
            <a:buChar char="•"/>
          </a:pPr>
          <a:r>
            <a:rPr lang="en-US" sz="1400" kern="1200">
              <a:solidFill>
                <a:prstClr val="black">
                  <a:hueOff val="0"/>
                  <a:satOff val="0"/>
                  <a:lumOff val="0"/>
                  <a:alphaOff val="0"/>
                </a:prstClr>
              </a:solidFill>
              <a:latin typeface="Calibri" panose="020F0502020204030204"/>
              <a:ea typeface="+mn-ea"/>
              <a:cs typeface="+mn-cs"/>
            </a:rPr>
            <a:t>October 2023</a:t>
          </a:r>
        </a:p>
      </dgm:t>
    </dgm:pt>
    <dgm:pt modelId="{E097D7C3-7E25-4534-8971-015EB48A6433}" type="parTrans" cxnId="{70E0C1DC-EA61-403D-8FBE-CE11D30BA809}">
      <dgm:prSet/>
      <dgm:spPr/>
      <dgm:t>
        <a:bodyPr/>
        <a:lstStyle/>
        <a:p>
          <a:endParaRPr lang="en-US"/>
        </a:p>
      </dgm:t>
    </dgm:pt>
    <dgm:pt modelId="{306F8C76-31A8-47C8-B842-733A507215F8}" type="sibTrans" cxnId="{70E0C1DC-EA61-403D-8FBE-CE11D30BA809}">
      <dgm:prSet/>
      <dgm:spPr/>
      <dgm:t>
        <a:bodyPr/>
        <a:lstStyle/>
        <a:p>
          <a:endParaRPr lang="en-US"/>
        </a:p>
      </dgm:t>
    </dgm:pt>
    <dgm:pt modelId="{3AB170C0-E4CA-48E2-9143-E04168A61E7B}">
      <dgm:prSet custT="1"/>
      <dgm:spPr/>
      <dgm:t>
        <a:bodyPr/>
        <a:lstStyle/>
        <a:p>
          <a:r>
            <a:rPr lang="en-US" sz="1700"/>
            <a:t>Expansion – Additional LHEs with New Agreements</a:t>
          </a:r>
        </a:p>
      </dgm:t>
    </dgm:pt>
    <dgm:pt modelId="{AA3075D6-05B9-409C-BA0E-43840CFABD51}" type="parTrans" cxnId="{B3F729F7-2CCB-44BC-A10B-F11C882F94B3}">
      <dgm:prSet/>
      <dgm:spPr/>
      <dgm:t>
        <a:bodyPr/>
        <a:lstStyle/>
        <a:p>
          <a:endParaRPr lang="en-US"/>
        </a:p>
      </dgm:t>
    </dgm:pt>
    <dgm:pt modelId="{FC388D1A-69F8-4BF1-8FF4-C89477F15B19}" type="sibTrans" cxnId="{B3F729F7-2CCB-44BC-A10B-F11C882F94B3}">
      <dgm:prSet/>
      <dgm:spPr/>
      <dgm:t>
        <a:bodyPr/>
        <a:lstStyle/>
        <a:p>
          <a:endParaRPr lang="en-US"/>
        </a:p>
      </dgm:t>
    </dgm:pt>
    <dgm:pt modelId="{B9F32626-B09B-4797-AA61-E9CA5574E8A0}">
      <dgm:prSet custT="1"/>
      <dgm:spPr/>
      <dgm:t>
        <a:bodyPr/>
        <a:lstStyle/>
        <a:p>
          <a:r>
            <a:rPr lang="en-US" sz="1400"/>
            <a:t>November 2024 – Ongoing (as additional agreements are signed)</a:t>
          </a:r>
        </a:p>
      </dgm:t>
    </dgm:pt>
    <dgm:pt modelId="{35DE4D65-F41C-4A36-88B2-EDB45BC6305A}" type="parTrans" cxnId="{CB8BFF23-B18F-4D23-9829-DAD55B9D98FE}">
      <dgm:prSet/>
      <dgm:spPr/>
      <dgm:t>
        <a:bodyPr/>
        <a:lstStyle/>
        <a:p>
          <a:endParaRPr lang="en-US"/>
        </a:p>
      </dgm:t>
    </dgm:pt>
    <dgm:pt modelId="{A4C48F6B-C6C0-474A-A56E-B7F3D2F687E7}" type="sibTrans" cxnId="{CB8BFF23-B18F-4D23-9829-DAD55B9D98FE}">
      <dgm:prSet/>
      <dgm:spPr/>
      <dgm:t>
        <a:bodyPr/>
        <a:lstStyle/>
        <a:p>
          <a:endParaRPr lang="en-US"/>
        </a:p>
      </dgm:t>
    </dgm:pt>
    <dgm:pt modelId="{23951E8B-7A00-4198-A3E5-FFF0816806B5}">
      <dgm:prSet custT="1"/>
      <dgm:spPr/>
      <dgm:t>
        <a:bodyPr/>
        <a:lstStyle/>
        <a:p>
          <a:r>
            <a:rPr lang="en-US" sz="1400"/>
            <a:t>Emergency department, inpatient, and outpatient data</a:t>
          </a:r>
          <a:endParaRPr lang="en-US" sz="1300"/>
        </a:p>
      </dgm:t>
    </dgm:pt>
    <dgm:pt modelId="{8B4348C6-580E-4ACA-AEF6-D89550480551}" type="parTrans" cxnId="{91235EFB-6F11-4393-A643-44ED1FBE0A6E}">
      <dgm:prSet/>
      <dgm:spPr/>
      <dgm:t>
        <a:bodyPr/>
        <a:lstStyle/>
        <a:p>
          <a:endParaRPr lang="en-US"/>
        </a:p>
      </dgm:t>
    </dgm:pt>
    <dgm:pt modelId="{4053ADDC-3F1E-478C-8572-EA4FFAE48A40}" type="sibTrans" cxnId="{91235EFB-6F11-4393-A643-44ED1FBE0A6E}">
      <dgm:prSet/>
      <dgm:spPr/>
      <dgm:t>
        <a:bodyPr/>
        <a:lstStyle/>
        <a:p>
          <a:endParaRPr lang="en-US"/>
        </a:p>
      </dgm:t>
    </dgm:pt>
    <dgm:pt modelId="{D292AB55-3DD1-4C26-89B6-73BB8565EE66}">
      <dgm:prSet custT="1"/>
      <dgm:spPr/>
      <dgm:t>
        <a:bodyPr/>
        <a:lstStyle/>
        <a:p>
          <a:pPr marL="114300" lvl="1" indent="-114300" algn="l" defTabSz="622300">
            <a:lnSpc>
              <a:spcPct val="90000"/>
            </a:lnSpc>
            <a:spcBef>
              <a:spcPct val="0"/>
            </a:spcBef>
            <a:spcAft>
              <a:spcPct val="20000"/>
            </a:spcAft>
            <a:buChar char="•"/>
          </a:pPr>
          <a:r>
            <a:rPr lang="en-US" sz="1400" kern="1200">
              <a:solidFill>
                <a:prstClr val="black">
                  <a:hueOff val="0"/>
                  <a:satOff val="0"/>
                  <a:lumOff val="0"/>
                  <a:alphaOff val="0"/>
                </a:prstClr>
              </a:solidFill>
              <a:latin typeface="Calibri" panose="020F0502020204030204"/>
              <a:ea typeface="+mn-ea"/>
              <a:cs typeface="+mn-cs"/>
            </a:rPr>
            <a:t>Emergency department, inpatient, and outpatient data </a:t>
          </a:r>
        </a:p>
      </dgm:t>
    </dgm:pt>
    <dgm:pt modelId="{05633EBF-ABF9-4CCD-A3CB-6E1530E99816}" type="parTrans" cxnId="{43C5BF4E-138B-4C09-8B54-446CD0B87BB6}">
      <dgm:prSet/>
      <dgm:spPr/>
      <dgm:t>
        <a:bodyPr/>
        <a:lstStyle/>
        <a:p>
          <a:endParaRPr lang="en-US"/>
        </a:p>
      </dgm:t>
    </dgm:pt>
    <dgm:pt modelId="{2EEBAE06-54EE-48B3-BF2C-0839FBFC712E}" type="sibTrans" cxnId="{43C5BF4E-138B-4C09-8B54-446CD0B87BB6}">
      <dgm:prSet/>
      <dgm:spPr/>
      <dgm:t>
        <a:bodyPr/>
        <a:lstStyle/>
        <a:p>
          <a:endParaRPr lang="en-US"/>
        </a:p>
      </dgm:t>
    </dgm:pt>
    <dgm:pt modelId="{72ADC27F-9677-40FC-AA8E-78339889313A}" type="pres">
      <dgm:prSet presAssocID="{5CB94BF3-8C47-4898-AFE8-128373543B57}" presName="linear" presStyleCnt="0">
        <dgm:presLayoutVars>
          <dgm:animLvl val="lvl"/>
          <dgm:resizeHandles val="exact"/>
        </dgm:presLayoutVars>
      </dgm:prSet>
      <dgm:spPr/>
    </dgm:pt>
    <dgm:pt modelId="{6BF234CC-159C-42C1-8114-9F585E34A204}" type="pres">
      <dgm:prSet presAssocID="{7C05F8D0-C487-4FB2-94B5-5BA173AE1623}" presName="parentText" presStyleLbl="node1" presStyleIdx="0" presStyleCnt="2">
        <dgm:presLayoutVars>
          <dgm:chMax val="0"/>
          <dgm:bulletEnabled val="1"/>
        </dgm:presLayoutVars>
      </dgm:prSet>
      <dgm:spPr/>
    </dgm:pt>
    <dgm:pt modelId="{847C52D3-7CB0-4479-9114-9EF6577A6857}" type="pres">
      <dgm:prSet presAssocID="{7C05F8D0-C487-4FB2-94B5-5BA173AE1623}" presName="childText" presStyleLbl="revTx" presStyleIdx="0" presStyleCnt="2" custScaleY="129591">
        <dgm:presLayoutVars>
          <dgm:bulletEnabled val="1"/>
        </dgm:presLayoutVars>
      </dgm:prSet>
      <dgm:spPr/>
    </dgm:pt>
    <dgm:pt modelId="{0F3A4BA8-2DA8-4927-AF0F-6C0066265D24}" type="pres">
      <dgm:prSet presAssocID="{3AB170C0-E4CA-48E2-9143-E04168A61E7B}" presName="parentText" presStyleLbl="node1" presStyleIdx="1" presStyleCnt="2">
        <dgm:presLayoutVars>
          <dgm:chMax val="0"/>
          <dgm:bulletEnabled val="1"/>
        </dgm:presLayoutVars>
      </dgm:prSet>
      <dgm:spPr/>
    </dgm:pt>
    <dgm:pt modelId="{74F4150C-B456-4936-BBC0-793AB57A4B97}" type="pres">
      <dgm:prSet presAssocID="{3AB170C0-E4CA-48E2-9143-E04168A61E7B}" presName="childText" presStyleLbl="revTx" presStyleIdx="1" presStyleCnt="2">
        <dgm:presLayoutVars>
          <dgm:bulletEnabled val="1"/>
        </dgm:presLayoutVars>
      </dgm:prSet>
      <dgm:spPr/>
    </dgm:pt>
  </dgm:ptLst>
  <dgm:cxnLst>
    <dgm:cxn modelId="{BFA2BE06-1EE1-4515-B5F2-225F97F7DEBD}" type="presOf" srcId="{D292AB55-3DD1-4C26-89B6-73BB8565EE66}" destId="{847C52D3-7CB0-4479-9114-9EF6577A6857}" srcOrd="0" destOrd="1" presId="urn:microsoft.com/office/officeart/2005/8/layout/vList2"/>
    <dgm:cxn modelId="{7289C222-BB9B-4E61-8F3B-990D7DA4AC38}" type="presOf" srcId="{5CB94BF3-8C47-4898-AFE8-128373543B57}" destId="{72ADC27F-9677-40FC-AA8E-78339889313A}" srcOrd="0" destOrd="0" presId="urn:microsoft.com/office/officeart/2005/8/layout/vList2"/>
    <dgm:cxn modelId="{CB8BFF23-B18F-4D23-9829-DAD55B9D98FE}" srcId="{3AB170C0-E4CA-48E2-9143-E04168A61E7B}" destId="{B9F32626-B09B-4797-AA61-E9CA5574E8A0}" srcOrd="0" destOrd="0" parTransId="{35DE4D65-F41C-4A36-88B2-EDB45BC6305A}" sibTransId="{A4C48F6B-C6C0-474A-A56E-B7F3D2F687E7}"/>
    <dgm:cxn modelId="{BC4A7230-B0A1-4D72-B90D-FC3E5C1E52B4}" srcId="{5CB94BF3-8C47-4898-AFE8-128373543B57}" destId="{7C05F8D0-C487-4FB2-94B5-5BA173AE1623}" srcOrd="0" destOrd="0" parTransId="{7ECA9C4C-A9FF-47E2-81CA-039E39E6900C}" sibTransId="{DEEF5BC1-6ECE-429D-AE90-6D6DD16AF174}"/>
    <dgm:cxn modelId="{43C5BF4E-138B-4C09-8B54-446CD0B87BB6}" srcId="{7C05F8D0-C487-4FB2-94B5-5BA173AE1623}" destId="{D292AB55-3DD1-4C26-89B6-73BB8565EE66}" srcOrd="1" destOrd="0" parTransId="{05633EBF-ABF9-4CCD-A3CB-6E1530E99816}" sibTransId="{2EEBAE06-54EE-48B3-BF2C-0839FBFC712E}"/>
    <dgm:cxn modelId="{2BC4D777-6C34-4FA1-A0A0-D4E066B197CD}" type="presOf" srcId="{3AB170C0-E4CA-48E2-9143-E04168A61E7B}" destId="{0F3A4BA8-2DA8-4927-AF0F-6C0066265D24}" srcOrd="0" destOrd="0" presId="urn:microsoft.com/office/officeart/2005/8/layout/vList2"/>
    <dgm:cxn modelId="{D9E6CC7F-1102-42FD-8056-98240CB5041B}" type="presOf" srcId="{7C05F8D0-C487-4FB2-94B5-5BA173AE1623}" destId="{6BF234CC-159C-42C1-8114-9F585E34A204}" srcOrd="0" destOrd="0" presId="urn:microsoft.com/office/officeart/2005/8/layout/vList2"/>
    <dgm:cxn modelId="{F450F38E-DE94-4613-911C-A108F3DE949D}" type="presOf" srcId="{23951E8B-7A00-4198-A3E5-FFF0816806B5}" destId="{74F4150C-B456-4936-BBC0-793AB57A4B97}" srcOrd="0" destOrd="1" presId="urn:microsoft.com/office/officeart/2005/8/layout/vList2"/>
    <dgm:cxn modelId="{666DF09A-B68A-40C3-8AF0-EA8BFFFF1E94}" type="presOf" srcId="{B9F32626-B09B-4797-AA61-E9CA5574E8A0}" destId="{74F4150C-B456-4936-BBC0-793AB57A4B97}" srcOrd="0" destOrd="0" presId="urn:microsoft.com/office/officeart/2005/8/layout/vList2"/>
    <dgm:cxn modelId="{63F8E3C7-2801-40AA-9B5E-33C76F62F4F5}" type="presOf" srcId="{0F1CD027-281A-4F2B-B7B0-C2957858B8B0}" destId="{847C52D3-7CB0-4479-9114-9EF6577A6857}" srcOrd="0" destOrd="0" presId="urn:microsoft.com/office/officeart/2005/8/layout/vList2"/>
    <dgm:cxn modelId="{70E0C1DC-EA61-403D-8FBE-CE11D30BA809}" srcId="{7C05F8D0-C487-4FB2-94B5-5BA173AE1623}" destId="{0F1CD027-281A-4F2B-B7B0-C2957858B8B0}" srcOrd="0" destOrd="0" parTransId="{E097D7C3-7E25-4534-8971-015EB48A6433}" sibTransId="{306F8C76-31A8-47C8-B842-733A507215F8}"/>
    <dgm:cxn modelId="{B3F729F7-2CCB-44BC-A10B-F11C882F94B3}" srcId="{5CB94BF3-8C47-4898-AFE8-128373543B57}" destId="{3AB170C0-E4CA-48E2-9143-E04168A61E7B}" srcOrd="1" destOrd="0" parTransId="{AA3075D6-05B9-409C-BA0E-43840CFABD51}" sibTransId="{FC388D1A-69F8-4BF1-8FF4-C89477F15B19}"/>
    <dgm:cxn modelId="{91235EFB-6F11-4393-A643-44ED1FBE0A6E}" srcId="{3AB170C0-E4CA-48E2-9143-E04168A61E7B}" destId="{23951E8B-7A00-4198-A3E5-FFF0816806B5}" srcOrd="1" destOrd="0" parTransId="{8B4348C6-580E-4ACA-AEF6-D89550480551}" sibTransId="{4053ADDC-3F1E-478C-8572-EA4FFAE48A40}"/>
    <dgm:cxn modelId="{52635228-ACF1-4E35-A67F-C0E3312DE2F3}" type="presParOf" srcId="{72ADC27F-9677-40FC-AA8E-78339889313A}" destId="{6BF234CC-159C-42C1-8114-9F585E34A204}" srcOrd="0" destOrd="0" presId="urn:microsoft.com/office/officeart/2005/8/layout/vList2"/>
    <dgm:cxn modelId="{0912D28B-4FE4-453D-AC02-A3B5604CEAE2}" type="presParOf" srcId="{72ADC27F-9677-40FC-AA8E-78339889313A}" destId="{847C52D3-7CB0-4479-9114-9EF6577A6857}" srcOrd="1" destOrd="0" presId="urn:microsoft.com/office/officeart/2005/8/layout/vList2"/>
    <dgm:cxn modelId="{0164EB40-9509-4D66-BAC8-1002F795870E}" type="presParOf" srcId="{72ADC27F-9677-40FC-AA8E-78339889313A}" destId="{0F3A4BA8-2DA8-4927-AF0F-6C0066265D24}" srcOrd="2" destOrd="0" presId="urn:microsoft.com/office/officeart/2005/8/layout/vList2"/>
    <dgm:cxn modelId="{FF356C82-5486-4CE1-B05E-A38B6AB89BB8}" type="presParOf" srcId="{72ADC27F-9677-40FC-AA8E-78339889313A}" destId="{74F4150C-B456-4936-BBC0-793AB57A4B97}"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94BF3-8C47-4898-AFE8-128373543B5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C05F8D0-C487-4FB2-94B5-5BA173AE1623}">
      <dgm:prSet phldrT="[Text]" custT="1"/>
      <dgm:spPr/>
      <dgm:t>
        <a:bodyPr/>
        <a:lstStyle/>
        <a:p>
          <a:r>
            <a:rPr lang="en-US" sz="1700"/>
            <a:t>Contract LHEs</a:t>
          </a:r>
        </a:p>
      </dgm:t>
    </dgm:pt>
    <dgm:pt modelId="{7ECA9C4C-A9FF-47E2-81CA-039E39E6900C}" type="parTrans" cxnId="{BC4A7230-B0A1-4D72-B90D-FC3E5C1E52B4}">
      <dgm:prSet/>
      <dgm:spPr/>
      <dgm:t>
        <a:bodyPr/>
        <a:lstStyle/>
        <a:p>
          <a:endParaRPr lang="en-US" sz="1400"/>
        </a:p>
      </dgm:t>
    </dgm:pt>
    <dgm:pt modelId="{DEEF5BC1-6ECE-429D-AE90-6D6DD16AF174}" type="sibTrans" cxnId="{BC4A7230-B0A1-4D72-B90D-FC3E5C1E52B4}">
      <dgm:prSet/>
      <dgm:spPr/>
      <dgm:t>
        <a:bodyPr/>
        <a:lstStyle/>
        <a:p>
          <a:endParaRPr lang="en-US" sz="1400"/>
        </a:p>
      </dgm:t>
    </dgm:pt>
    <dgm:pt modelId="{0F1CD027-281A-4F2B-B7B0-C2957858B8B0}">
      <dgm:prSet custT="1"/>
      <dgm:spPr/>
      <dgm:t>
        <a:bodyPr/>
        <a:lstStyle/>
        <a:p>
          <a:r>
            <a:rPr lang="en-US" sz="1400"/>
            <a:t>January 2025 </a:t>
          </a:r>
        </a:p>
      </dgm:t>
    </dgm:pt>
    <dgm:pt modelId="{E097D7C3-7E25-4534-8971-015EB48A6433}" type="parTrans" cxnId="{70E0C1DC-EA61-403D-8FBE-CE11D30BA809}">
      <dgm:prSet/>
      <dgm:spPr/>
      <dgm:t>
        <a:bodyPr/>
        <a:lstStyle/>
        <a:p>
          <a:endParaRPr lang="en-US" sz="1400"/>
        </a:p>
      </dgm:t>
    </dgm:pt>
    <dgm:pt modelId="{306F8C76-31A8-47C8-B842-733A507215F8}" type="sibTrans" cxnId="{70E0C1DC-EA61-403D-8FBE-CE11D30BA809}">
      <dgm:prSet/>
      <dgm:spPr/>
      <dgm:t>
        <a:bodyPr/>
        <a:lstStyle/>
        <a:p>
          <a:endParaRPr lang="en-US" sz="1400"/>
        </a:p>
      </dgm:t>
    </dgm:pt>
    <dgm:pt modelId="{D292AB55-3DD1-4C26-89B6-73BB8565EE66}">
      <dgm:prSet custT="1"/>
      <dgm:spPr/>
      <dgm:t>
        <a:bodyPr/>
        <a:lstStyle/>
        <a:p>
          <a:r>
            <a:rPr lang="en-US" sz="1400"/>
            <a:t>Non-disaster, consent only data</a:t>
          </a:r>
        </a:p>
      </dgm:t>
    </dgm:pt>
    <dgm:pt modelId="{05633EBF-ABF9-4CCD-A3CB-6E1530E99816}" type="parTrans" cxnId="{43C5BF4E-138B-4C09-8B54-446CD0B87BB6}">
      <dgm:prSet/>
      <dgm:spPr/>
      <dgm:t>
        <a:bodyPr/>
        <a:lstStyle/>
        <a:p>
          <a:endParaRPr lang="en-US" sz="1400"/>
        </a:p>
      </dgm:t>
    </dgm:pt>
    <dgm:pt modelId="{2EEBAE06-54EE-48B3-BF2C-0839FBFC712E}" type="sibTrans" cxnId="{43C5BF4E-138B-4C09-8B54-446CD0B87BB6}">
      <dgm:prSet/>
      <dgm:spPr/>
      <dgm:t>
        <a:bodyPr/>
        <a:lstStyle/>
        <a:p>
          <a:endParaRPr lang="en-US" sz="1400"/>
        </a:p>
      </dgm:t>
    </dgm:pt>
    <dgm:pt modelId="{72ADC27F-9677-40FC-AA8E-78339889313A}" type="pres">
      <dgm:prSet presAssocID="{5CB94BF3-8C47-4898-AFE8-128373543B57}" presName="linear" presStyleCnt="0">
        <dgm:presLayoutVars>
          <dgm:animLvl val="lvl"/>
          <dgm:resizeHandles val="exact"/>
        </dgm:presLayoutVars>
      </dgm:prSet>
      <dgm:spPr/>
    </dgm:pt>
    <dgm:pt modelId="{6BF234CC-159C-42C1-8114-9F585E34A204}" type="pres">
      <dgm:prSet presAssocID="{7C05F8D0-C487-4FB2-94B5-5BA173AE1623}" presName="parentText" presStyleLbl="node1" presStyleIdx="0" presStyleCnt="1">
        <dgm:presLayoutVars>
          <dgm:chMax val="0"/>
          <dgm:bulletEnabled val="1"/>
        </dgm:presLayoutVars>
      </dgm:prSet>
      <dgm:spPr/>
    </dgm:pt>
    <dgm:pt modelId="{847C52D3-7CB0-4479-9114-9EF6577A6857}" type="pres">
      <dgm:prSet presAssocID="{7C05F8D0-C487-4FB2-94B5-5BA173AE1623}" presName="childText" presStyleLbl="revTx" presStyleIdx="0" presStyleCnt="1" custScaleY="129591">
        <dgm:presLayoutVars>
          <dgm:bulletEnabled val="1"/>
        </dgm:presLayoutVars>
      </dgm:prSet>
      <dgm:spPr/>
    </dgm:pt>
  </dgm:ptLst>
  <dgm:cxnLst>
    <dgm:cxn modelId="{BFA2BE06-1EE1-4515-B5F2-225F97F7DEBD}" type="presOf" srcId="{D292AB55-3DD1-4C26-89B6-73BB8565EE66}" destId="{847C52D3-7CB0-4479-9114-9EF6577A6857}" srcOrd="0" destOrd="1" presId="urn:microsoft.com/office/officeart/2005/8/layout/vList2"/>
    <dgm:cxn modelId="{7289C222-BB9B-4E61-8F3B-990D7DA4AC38}" type="presOf" srcId="{5CB94BF3-8C47-4898-AFE8-128373543B57}" destId="{72ADC27F-9677-40FC-AA8E-78339889313A}" srcOrd="0" destOrd="0" presId="urn:microsoft.com/office/officeart/2005/8/layout/vList2"/>
    <dgm:cxn modelId="{BC4A7230-B0A1-4D72-B90D-FC3E5C1E52B4}" srcId="{5CB94BF3-8C47-4898-AFE8-128373543B57}" destId="{7C05F8D0-C487-4FB2-94B5-5BA173AE1623}" srcOrd="0" destOrd="0" parTransId="{7ECA9C4C-A9FF-47E2-81CA-039E39E6900C}" sibTransId="{DEEF5BC1-6ECE-429D-AE90-6D6DD16AF174}"/>
    <dgm:cxn modelId="{43C5BF4E-138B-4C09-8B54-446CD0B87BB6}" srcId="{7C05F8D0-C487-4FB2-94B5-5BA173AE1623}" destId="{D292AB55-3DD1-4C26-89B6-73BB8565EE66}" srcOrd="1" destOrd="0" parTransId="{05633EBF-ABF9-4CCD-A3CB-6E1530E99816}" sibTransId="{2EEBAE06-54EE-48B3-BF2C-0839FBFC712E}"/>
    <dgm:cxn modelId="{D9E6CC7F-1102-42FD-8056-98240CB5041B}" type="presOf" srcId="{7C05F8D0-C487-4FB2-94B5-5BA173AE1623}" destId="{6BF234CC-159C-42C1-8114-9F585E34A204}" srcOrd="0" destOrd="0" presId="urn:microsoft.com/office/officeart/2005/8/layout/vList2"/>
    <dgm:cxn modelId="{63F8E3C7-2801-40AA-9B5E-33C76F62F4F5}" type="presOf" srcId="{0F1CD027-281A-4F2B-B7B0-C2957858B8B0}" destId="{847C52D3-7CB0-4479-9114-9EF6577A6857}" srcOrd="0" destOrd="0" presId="urn:microsoft.com/office/officeart/2005/8/layout/vList2"/>
    <dgm:cxn modelId="{70E0C1DC-EA61-403D-8FBE-CE11D30BA809}" srcId="{7C05F8D0-C487-4FB2-94B5-5BA173AE1623}" destId="{0F1CD027-281A-4F2B-B7B0-C2957858B8B0}" srcOrd="0" destOrd="0" parTransId="{E097D7C3-7E25-4534-8971-015EB48A6433}" sibTransId="{306F8C76-31A8-47C8-B842-733A507215F8}"/>
    <dgm:cxn modelId="{52635228-ACF1-4E35-A67F-C0E3312DE2F3}" type="presParOf" srcId="{72ADC27F-9677-40FC-AA8E-78339889313A}" destId="{6BF234CC-159C-42C1-8114-9F585E34A204}" srcOrd="0" destOrd="0" presId="urn:microsoft.com/office/officeart/2005/8/layout/vList2"/>
    <dgm:cxn modelId="{0912D28B-4FE4-453D-AC02-A3B5604CEAE2}" type="presParOf" srcId="{72ADC27F-9677-40FC-AA8E-78339889313A}" destId="{847C52D3-7CB0-4479-9114-9EF6577A685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B94BF3-8C47-4898-AFE8-128373543B5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C05F8D0-C487-4FB2-94B5-5BA173AE1623}">
      <dgm:prSet phldrT="[Text]" custT="1"/>
      <dgm:spPr/>
      <dgm:t>
        <a:bodyPr/>
        <a:lstStyle/>
        <a:p>
          <a:r>
            <a:rPr lang="en-US" sz="1400"/>
            <a:t>Tableau Dashboard</a:t>
          </a:r>
        </a:p>
      </dgm:t>
    </dgm:pt>
    <dgm:pt modelId="{7ECA9C4C-A9FF-47E2-81CA-039E39E6900C}" type="parTrans" cxnId="{BC4A7230-B0A1-4D72-B90D-FC3E5C1E52B4}">
      <dgm:prSet/>
      <dgm:spPr/>
      <dgm:t>
        <a:bodyPr/>
        <a:lstStyle/>
        <a:p>
          <a:endParaRPr lang="en-US" sz="1400"/>
        </a:p>
      </dgm:t>
    </dgm:pt>
    <dgm:pt modelId="{DEEF5BC1-6ECE-429D-AE90-6D6DD16AF174}" type="sibTrans" cxnId="{BC4A7230-B0A1-4D72-B90D-FC3E5C1E52B4}">
      <dgm:prSet/>
      <dgm:spPr/>
      <dgm:t>
        <a:bodyPr/>
        <a:lstStyle/>
        <a:p>
          <a:endParaRPr lang="en-US" sz="1400"/>
        </a:p>
      </dgm:t>
    </dgm:pt>
    <dgm:pt modelId="{0F1CD027-281A-4F2B-B7B0-C2957858B8B0}">
      <dgm:prSet custT="1"/>
      <dgm:spPr/>
      <dgm:t>
        <a:bodyPr/>
        <a:lstStyle/>
        <a:p>
          <a:r>
            <a:rPr lang="en-US" sz="1400"/>
            <a:t>December 2024</a:t>
          </a:r>
        </a:p>
      </dgm:t>
    </dgm:pt>
    <dgm:pt modelId="{E097D7C3-7E25-4534-8971-015EB48A6433}" type="parTrans" cxnId="{70E0C1DC-EA61-403D-8FBE-CE11D30BA809}">
      <dgm:prSet/>
      <dgm:spPr/>
      <dgm:t>
        <a:bodyPr/>
        <a:lstStyle/>
        <a:p>
          <a:endParaRPr lang="en-US" sz="1400"/>
        </a:p>
      </dgm:t>
    </dgm:pt>
    <dgm:pt modelId="{306F8C76-31A8-47C8-B842-733A507215F8}" type="sibTrans" cxnId="{70E0C1DC-EA61-403D-8FBE-CE11D30BA809}">
      <dgm:prSet/>
      <dgm:spPr/>
      <dgm:t>
        <a:bodyPr/>
        <a:lstStyle/>
        <a:p>
          <a:endParaRPr lang="en-US" sz="1400"/>
        </a:p>
      </dgm:t>
    </dgm:pt>
    <dgm:pt modelId="{886FBCF2-9AD5-43FE-8B64-6C0C67A3D1CF}">
      <dgm:prSet custT="1"/>
      <dgm:spPr/>
      <dgm:t>
        <a:bodyPr/>
        <a:lstStyle/>
        <a:p>
          <a:r>
            <a:rPr lang="en-US" sz="1400"/>
            <a:t>Snowflake Views </a:t>
          </a:r>
        </a:p>
      </dgm:t>
    </dgm:pt>
    <dgm:pt modelId="{C687F541-23C7-49E8-A33A-63AA99FB49B6}" type="parTrans" cxnId="{0E1C8504-C216-45CE-8CD2-B7D43E87558B}">
      <dgm:prSet/>
      <dgm:spPr/>
      <dgm:t>
        <a:bodyPr/>
        <a:lstStyle/>
        <a:p>
          <a:endParaRPr lang="en-US"/>
        </a:p>
      </dgm:t>
    </dgm:pt>
    <dgm:pt modelId="{5282F103-43A8-4DF9-BCC1-EBFF4ADA98C0}" type="sibTrans" cxnId="{0E1C8504-C216-45CE-8CD2-B7D43E87558B}">
      <dgm:prSet/>
      <dgm:spPr/>
      <dgm:t>
        <a:bodyPr/>
        <a:lstStyle/>
        <a:p>
          <a:endParaRPr lang="en-US"/>
        </a:p>
      </dgm:t>
    </dgm:pt>
    <dgm:pt modelId="{B1BF6CAD-742F-444B-A957-28E64A940954}">
      <dgm:prSet custT="1"/>
      <dgm:spPr/>
      <dgm:t>
        <a:bodyPr/>
        <a:lstStyle/>
        <a:p>
          <a:r>
            <a:rPr lang="en-US" sz="1400"/>
            <a:t>February 2025</a:t>
          </a:r>
        </a:p>
      </dgm:t>
    </dgm:pt>
    <dgm:pt modelId="{752C270C-54E1-4AFC-A50F-E10AF76276C2}" type="parTrans" cxnId="{7775D927-EAE3-49C8-9BAE-32A33C14DF64}">
      <dgm:prSet/>
      <dgm:spPr/>
      <dgm:t>
        <a:bodyPr/>
        <a:lstStyle/>
        <a:p>
          <a:endParaRPr lang="en-US"/>
        </a:p>
      </dgm:t>
    </dgm:pt>
    <dgm:pt modelId="{03B7D755-6AD4-44AE-80D6-22DDE582787E}" type="sibTrans" cxnId="{7775D927-EAE3-49C8-9BAE-32A33C14DF64}">
      <dgm:prSet/>
      <dgm:spPr/>
      <dgm:t>
        <a:bodyPr/>
        <a:lstStyle/>
        <a:p>
          <a:endParaRPr lang="en-US"/>
        </a:p>
      </dgm:t>
    </dgm:pt>
    <dgm:pt modelId="{5F8F4087-F8E4-413D-82C6-92A21F4BF727}">
      <dgm:prSet custT="1"/>
      <dgm:spPr/>
      <dgm:t>
        <a:bodyPr/>
        <a:lstStyle/>
        <a:p>
          <a:r>
            <a:rPr lang="en-US" sz="1400"/>
            <a:t>Disease surveillance dashboards</a:t>
          </a:r>
        </a:p>
      </dgm:t>
    </dgm:pt>
    <dgm:pt modelId="{835E26F3-89F6-4054-90CA-836290925DD1}" type="parTrans" cxnId="{C937C471-17F0-4901-86E8-B9F58E4194CB}">
      <dgm:prSet/>
      <dgm:spPr/>
      <dgm:t>
        <a:bodyPr/>
        <a:lstStyle/>
        <a:p>
          <a:endParaRPr lang="en-US"/>
        </a:p>
      </dgm:t>
    </dgm:pt>
    <dgm:pt modelId="{7841DE18-9E8B-4644-B276-E0F78F7F73BA}" type="sibTrans" cxnId="{C937C471-17F0-4901-86E8-B9F58E4194CB}">
      <dgm:prSet/>
      <dgm:spPr/>
      <dgm:t>
        <a:bodyPr/>
        <a:lstStyle/>
        <a:p>
          <a:endParaRPr lang="en-US"/>
        </a:p>
      </dgm:t>
    </dgm:pt>
    <dgm:pt modelId="{789822C5-0D73-4F8B-ADE7-29120AB184FA}">
      <dgm:prSet custT="1"/>
      <dgm:spPr/>
      <dgm:t>
        <a:bodyPr/>
        <a:lstStyle/>
        <a:p>
          <a:r>
            <a:rPr lang="en-US" sz="1400"/>
            <a:t>Basic case investigation data, includes all conditions in NEDSS except COVID</a:t>
          </a:r>
        </a:p>
      </dgm:t>
    </dgm:pt>
    <dgm:pt modelId="{F9F86CEE-0B71-4A17-8E1D-559749770CAC}" type="parTrans" cxnId="{15DC6D31-99AB-402E-B9E5-CAA1C11B5B05}">
      <dgm:prSet/>
      <dgm:spPr/>
      <dgm:t>
        <a:bodyPr/>
        <a:lstStyle/>
        <a:p>
          <a:endParaRPr lang="en-US"/>
        </a:p>
      </dgm:t>
    </dgm:pt>
    <dgm:pt modelId="{697D98F7-6BC5-4A49-AA91-85B8D481967A}" type="sibTrans" cxnId="{15DC6D31-99AB-402E-B9E5-CAA1C11B5B05}">
      <dgm:prSet/>
      <dgm:spPr/>
      <dgm:t>
        <a:bodyPr/>
        <a:lstStyle/>
        <a:p>
          <a:endParaRPr lang="en-US"/>
        </a:p>
      </dgm:t>
    </dgm:pt>
    <dgm:pt modelId="{72ADC27F-9677-40FC-AA8E-78339889313A}" type="pres">
      <dgm:prSet presAssocID="{5CB94BF3-8C47-4898-AFE8-128373543B57}" presName="linear" presStyleCnt="0">
        <dgm:presLayoutVars>
          <dgm:animLvl val="lvl"/>
          <dgm:resizeHandles val="exact"/>
        </dgm:presLayoutVars>
      </dgm:prSet>
      <dgm:spPr/>
    </dgm:pt>
    <dgm:pt modelId="{6BF234CC-159C-42C1-8114-9F585E34A204}" type="pres">
      <dgm:prSet presAssocID="{7C05F8D0-C487-4FB2-94B5-5BA173AE1623}" presName="parentText" presStyleLbl="node1" presStyleIdx="0" presStyleCnt="2">
        <dgm:presLayoutVars>
          <dgm:chMax val="0"/>
          <dgm:bulletEnabled val="1"/>
        </dgm:presLayoutVars>
      </dgm:prSet>
      <dgm:spPr/>
    </dgm:pt>
    <dgm:pt modelId="{847C52D3-7CB0-4479-9114-9EF6577A6857}" type="pres">
      <dgm:prSet presAssocID="{7C05F8D0-C487-4FB2-94B5-5BA173AE1623}" presName="childText" presStyleLbl="revTx" presStyleIdx="0" presStyleCnt="2" custScaleY="129591">
        <dgm:presLayoutVars>
          <dgm:bulletEnabled val="1"/>
        </dgm:presLayoutVars>
      </dgm:prSet>
      <dgm:spPr/>
    </dgm:pt>
    <dgm:pt modelId="{7A215618-98C6-4ADF-A349-99DF4A92FD09}" type="pres">
      <dgm:prSet presAssocID="{886FBCF2-9AD5-43FE-8B64-6C0C67A3D1CF}" presName="parentText" presStyleLbl="node1" presStyleIdx="1" presStyleCnt="2">
        <dgm:presLayoutVars>
          <dgm:chMax val="0"/>
          <dgm:bulletEnabled val="1"/>
        </dgm:presLayoutVars>
      </dgm:prSet>
      <dgm:spPr/>
    </dgm:pt>
    <dgm:pt modelId="{3AF6E477-ACCC-478C-9DAF-8E05E61F4C81}" type="pres">
      <dgm:prSet presAssocID="{886FBCF2-9AD5-43FE-8B64-6C0C67A3D1CF}" presName="childText" presStyleLbl="revTx" presStyleIdx="1" presStyleCnt="2">
        <dgm:presLayoutVars>
          <dgm:bulletEnabled val="1"/>
        </dgm:presLayoutVars>
      </dgm:prSet>
      <dgm:spPr/>
    </dgm:pt>
  </dgm:ptLst>
  <dgm:cxnLst>
    <dgm:cxn modelId="{0E1C8504-C216-45CE-8CD2-B7D43E87558B}" srcId="{5CB94BF3-8C47-4898-AFE8-128373543B57}" destId="{886FBCF2-9AD5-43FE-8B64-6C0C67A3D1CF}" srcOrd="1" destOrd="0" parTransId="{C687F541-23C7-49E8-A33A-63AA99FB49B6}" sibTransId="{5282F103-43A8-4DF9-BCC1-EBFF4ADA98C0}"/>
    <dgm:cxn modelId="{7289C222-BB9B-4E61-8F3B-990D7DA4AC38}" type="presOf" srcId="{5CB94BF3-8C47-4898-AFE8-128373543B57}" destId="{72ADC27F-9677-40FC-AA8E-78339889313A}" srcOrd="0" destOrd="0" presId="urn:microsoft.com/office/officeart/2005/8/layout/vList2"/>
    <dgm:cxn modelId="{7775D927-EAE3-49C8-9BAE-32A33C14DF64}" srcId="{886FBCF2-9AD5-43FE-8B64-6C0C67A3D1CF}" destId="{B1BF6CAD-742F-444B-A957-28E64A940954}" srcOrd="0" destOrd="0" parTransId="{752C270C-54E1-4AFC-A50F-E10AF76276C2}" sibTransId="{03B7D755-6AD4-44AE-80D6-22DDE582787E}"/>
    <dgm:cxn modelId="{BC4A7230-B0A1-4D72-B90D-FC3E5C1E52B4}" srcId="{5CB94BF3-8C47-4898-AFE8-128373543B57}" destId="{7C05F8D0-C487-4FB2-94B5-5BA173AE1623}" srcOrd="0" destOrd="0" parTransId="{7ECA9C4C-A9FF-47E2-81CA-039E39E6900C}" sibTransId="{DEEF5BC1-6ECE-429D-AE90-6D6DD16AF174}"/>
    <dgm:cxn modelId="{15DC6D31-99AB-402E-B9E5-CAA1C11B5B05}" srcId="{886FBCF2-9AD5-43FE-8B64-6C0C67A3D1CF}" destId="{789822C5-0D73-4F8B-ADE7-29120AB184FA}" srcOrd="1" destOrd="0" parTransId="{F9F86CEE-0B71-4A17-8E1D-559749770CAC}" sibTransId="{697D98F7-6BC5-4A49-AA91-85B8D481967A}"/>
    <dgm:cxn modelId="{C937C471-17F0-4901-86E8-B9F58E4194CB}" srcId="{7C05F8D0-C487-4FB2-94B5-5BA173AE1623}" destId="{5F8F4087-F8E4-413D-82C6-92A21F4BF727}" srcOrd="1" destOrd="0" parTransId="{835E26F3-89F6-4054-90CA-836290925DD1}" sibTransId="{7841DE18-9E8B-4644-B276-E0F78F7F73BA}"/>
    <dgm:cxn modelId="{2553335A-C1CC-425F-9B1D-1C3A7F69310A}" type="presOf" srcId="{5F8F4087-F8E4-413D-82C6-92A21F4BF727}" destId="{847C52D3-7CB0-4479-9114-9EF6577A6857}" srcOrd="0" destOrd="1" presId="urn:microsoft.com/office/officeart/2005/8/layout/vList2"/>
    <dgm:cxn modelId="{D9E6CC7F-1102-42FD-8056-98240CB5041B}" type="presOf" srcId="{7C05F8D0-C487-4FB2-94B5-5BA173AE1623}" destId="{6BF234CC-159C-42C1-8114-9F585E34A204}" srcOrd="0" destOrd="0" presId="urn:microsoft.com/office/officeart/2005/8/layout/vList2"/>
    <dgm:cxn modelId="{DF97C892-2C8C-419A-AF00-860130A9488B}" type="presOf" srcId="{B1BF6CAD-742F-444B-A957-28E64A940954}" destId="{3AF6E477-ACCC-478C-9DAF-8E05E61F4C81}" srcOrd="0" destOrd="0" presId="urn:microsoft.com/office/officeart/2005/8/layout/vList2"/>
    <dgm:cxn modelId="{63F8E3C7-2801-40AA-9B5E-33C76F62F4F5}" type="presOf" srcId="{0F1CD027-281A-4F2B-B7B0-C2957858B8B0}" destId="{847C52D3-7CB0-4479-9114-9EF6577A6857}" srcOrd="0" destOrd="0" presId="urn:microsoft.com/office/officeart/2005/8/layout/vList2"/>
    <dgm:cxn modelId="{A3C61BCF-F428-4884-B09D-FE4908294ED3}" type="presOf" srcId="{886FBCF2-9AD5-43FE-8B64-6C0C67A3D1CF}" destId="{7A215618-98C6-4ADF-A349-99DF4A92FD09}" srcOrd="0" destOrd="0" presId="urn:microsoft.com/office/officeart/2005/8/layout/vList2"/>
    <dgm:cxn modelId="{70E0C1DC-EA61-403D-8FBE-CE11D30BA809}" srcId="{7C05F8D0-C487-4FB2-94B5-5BA173AE1623}" destId="{0F1CD027-281A-4F2B-B7B0-C2957858B8B0}" srcOrd="0" destOrd="0" parTransId="{E097D7C3-7E25-4534-8971-015EB48A6433}" sibTransId="{306F8C76-31A8-47C8-B842-733A507215F8}"/>
    <dgm:cxn modelId="{7C0C98F0-CFFA-4CBC-95B6-381D680BADD8}" type="presOf" srcId="{789822C5-0D73-4F8B-ADE7-29120AB184FA}" destId="{3AF6E477-ACCC-478C-9DAF-8E05E61F4C81}" srcOrd="0" destOrd="1" presId="urn:microsoft.com/office/officeart/2005/8/layout/vList2"/>
    <dgm:cxn modelId="{52635228-ACF1-4E35-A67F-C0E3312DE2F3}" type="presParOf" srcId="{72ADC27F-9677-40FC-AA8E-78339889313A}" destId="{6BF234CC-159C-42C1-8114-9F585E34A204}" srcOrd="0" destOrd="0" presId="urn:microsoft.com/office/officeart/2005/8/layout/vList2"/>
    <dgm:cxn modelId="{0912D28B-4FE4-453D-AC02-A3B5604CEAE2}" type="presParOf" srcId="{72ADC27F-9677-40FC-AA8E-78339889313A}" destId="{847C52D3-7CB0-4479-9114-9EF6577A6857}" srcOrd="1" destOrd="0" presId="urn:microsoft.com/office/officeart/2005/8/layout/vList2"/>
    <dgm:cxn modelId="{C86A004D-BBD5-4B2F-8A8F-12871FA216F7}" type="presParOf" srcId="{72ADC27F-9677-40FC-AA8E-78339889313A}" destId="{7A215618-98C6-4ADF-A349-99DF4A92FD09}" srcOrd="2" destOrd="0" presId="urn:microsoft.com/office/officeart/2005/8/layout/vList2"/>
    <dgm:cxn modelId="{9D3333A7-57C5-48FD-854A-9E1255C3825A}" type="presParOf" srcId="{72ADC27F-9677-40FC-AA8E-78339889313A}" destId="{3AF6E477-ACCC-478C-9DAF-8E05E61F4C81}"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34CC-159C-42C1-8114-9F585E34A204}">
      <dsp:nvSpPr>
        <dsp:cNvPr id="0" name=""/>
        <dsp:cNvSpPr/>
      </dsp:nvSpPr>
      <dsp:spPr>
        <a:xfrm>
          <a:off x="0" y="57385"/>
          <a:ext cx="4996050"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Pilot</a:t>
          </a:r>
        </a:p>
      </dsp:txBody>
      <dsp:txXfrm>
        <a:off x="19904" y="77289"/>
        <a:ext cx="4956242" cy="367937"/>
      </dsp:txXfrm>
    </dsp:sp>
    <dsp:sp modelId="{847C52D3-7CB0-4479-9114-9EF6577A6857}">
      <dsp:nvSpPr>
        <dsp:cNvPr id="0" name=""/>
        <dsp:cNvSpPr/>
      </dsp:nvSpPr>
      <dsp:spPr>
        <a:xfrm>
          <a:off x="0" y="465130"/>
          <a:ext cx="4996050" cy="581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2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May 2022-July 2022</a:t>
          </a:r>
        </a:p>
        <a:p>
          <a:pPr marL="114300" lvl="1" indent="-114300" algn="l" defTabSz="577850">
            <a:lnSpc>
              <a:spcPct val="90000"/>
            </a:lnSpc>
            <a:spcBef>
              <a:spcPct val="0"/>
            </a:spcBef>
            <a:spcAft>
              <a:spcPct val="20000"/>
            </a:spcAft>
            <a:buChar char="•"/>
          </a:pPr>
          <a:r>
            <a:rPr lang="en-US" sz="1300" kern="1200"/>
            <a:t>Frozen death data</a:t>
          </a:r>
        </a:p>
      </dsp:txBody>
      <dsp:txXfrm>
        <a:off x="0" y="465130"/>
        <a:ext cx="4996050" cy="581439"/>
      </dsp:txXfrm>
    </dsp:sp>
    <dsp:sp modelId="{0F3A4BA8-2DA8-4927-AF0F-6C0066265D24}">
      <dsp:nvSpPr>
        <dsp:cNvPr id="0" name=""/>
        <dsp:cNvSpPr/>
      </dsp:nvSpPr>
      <dsp:spPr>
        <a:xfrm>
          <a:off x="0" y="1046569"/>
          <a:ext cx="4996050" cy="4077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Phase 1 – LHEs with Existing Agreements</a:t>
          </a:r>
        </a:p>
      </dsp:txBody>
      <dsp:txXfrm>
        <a:off x="19904" y="1066473"/>
        <a:ext cx="4956242" cy="367937"/>
      </dsp:txXfrm>
    </dsp:sp>
    <dsp:sp modelId="{872D13B9-DA3D-4465-A453-DF0DD92BE84A}">
      <dsp:nvSpPr>
        <dsp:cNvPr id="0" name=""/>
        <dsp:cNvSpPr/>
      </dsp:nvSpPr>
      <dsp:spPr>
        <a:xfrm>
          <a:off x="0" y="1454314"/>
          <a:ext cx="499605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2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December 2022</a:t>
          </a:r>
        </a:p>
        <a:p>
          <a:pPr marL="114300" lvl="1" indent="-114300" algn="l" defTabSz="577850">
            <a:lnSpc>
              <a:spcPct val="90000"/>
            </a:lnSpc>
            <a:spcBef>
              <a:spcPct val="0"/>
            </a:spcBef>
            <a:spcAft>
              <a:spcPct val="20000"/>
            </a:spcAft>
            <a:buChar char="•"/>
          </a:pPr>
          <a:r>
            <a:rPr lang="en-US" sz="1300" kern="1200"/>
            <a:t>Frozen birth, death, fetal death, and birth infant death data</a:t>
          </a:r>
        </a:p>
      </dsp:txBody>
      <dsp:txXfrm>
        <a:off x="0" y="1454314"/>
        <a:ext cx="4996050" cy="448672"/>
      </dsp:txXfrm>
    </dsp:sp>
    <dsp:sp modelId="{E7DEB668-F1CD-48B7-989F-92E54D659872}">
      <dsp:nvSpPr>
        <dsp:cNvPr id="0" name=""/>
        <dsp:cNvSpPr/>
      </dsp:nvSpPr>
      <dsp:spPr>
        <a:xfrm>
          <a:off x="0" y="1902987"/>
          <a:ext cx="4996050" cy="4077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Phase 2 – LHEs with Existing Agreements</a:t>
          </a:r>
        </a:p>
      </dsp:txBody>
      <dsp:txXfrm>
        <a:off x="19904" y="1922891"/>
        <a:ext cx="4956242" cy="367937"/>
      </dsp:txXfrm>
    </dsp:sp>
    <dsp:sp modelId="{324BC1BF-45DF-47F5-A44E-954BB7880AC0}">
      <dsp:nvSpPr>
        <dsp:cNvPr id="0" name=""/>
        <dsp:cNvSpPr/>
      </dsp:nvSpPr>
      <dsp:spPr>
        <a:xfrm>
          <a:off x="0" y="2310732"/>
          <a:ext cx="499605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2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kern="1200"/>
            <a:t>November 2023</a:t>
          </a:r>
          <a:endParaRPr lang="en-US" sz="1300" kern="1200"/>
        </a:p>
        <a:p>
          <a:pPr marL="114300" lvl="1" indent="-114300" algn="l" defTabSz="577850">
            <a:lnSpc>
              <a:spcPct val="90000"/>
            </a:lnSpc>
            <a:spcBef>
              <a:spcPct val="0"/>
            </a:spcBef>
            <a:spcAft>
              <a:spcPct val="20000"/>
            </a:spcAft>
            <a:buChar char="•"/>
          </a:pPr>
          <a:r>
            <a:rPr lang="en-US" sz="1300" b="0" kern="1200"/>
            <a:t>Provisional birth and death data</a:t>
          </a:r>
        </a:p>
      </dsp:txBody>
      <dsp:txXfrm>
        <a:off x="0" y="2310732"/>
        <a:ext cx="4996050" cy="448672"/>
      </dsp:txXfrm>
    </dsp:sp>
    <dsp:sp modelId="{F6037ADE-C702-4AD0-BC56-88FF34EB8A09}">
      <dsp:nvSpPr>
        <dsp:cNvPr id="0" name=""/>
        <dsp:cNvSpPr/>
      </dsp:nvSpPr>
      <dsp:spPr>
        <a:xfrm>
          <a:off x="0" y="2759404"/>
          <a:ext cx="4996050"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a:t>Expansion – Additional LHEs with New Agreements</a:t>
          </a:r>
        </a:p>
      </dsp:txBody>
      <dsp:txXfrm>
        <a:off x="19904" y="2779308"/>
        <a:ext cx="4956242" cy="367937"/>
      </dsp:txXfrm>
    </dsp:sp>
    <dsp:sp modelId="{B45A7318-9553-4816-A2B3-32BF34F7E115}">
      <dsp:nvSpPr>
        <dsp:cNvPr id="0" name=""/>
        <dsp:cNvSpPr/>
      </dsp:nvSpPr>
      <dsp:spPr>
        <a:xfrm>
          <a:off x="0" y="3167149"/>
          <a:ext cx="499605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2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kern="1200"/>
            <a:t>November 2024 – Ongoing (as additional agreements are signed)</a:t>
          </a:r>
        </a:p>
        <a:p>
          <a:pPr marL="114300" lvl="1" indent="-114300" algn="l" defTabSz="577850">
            <a:lnSpc>
              <a:spcPct val="90000"/>
            </a:lnSpc>
            <a:spcBef>
              <a:spcPct val="0"/>
            </a:spcBef>
            <a:spcAft>
              <a:spcPct val="20000"/>
            </a:spcAft>
            <a:buChar char="•"/>
          </a:pPr>
          <a:r>
            <a:rPr lang="en-US" sz="1300" b="0" kern="1200"/>
            <a:t>Frozen and provisional birth, death, fetal death, and birth infant death data</a:t>
          </a:r>
        </a:p>
      </dsp:txBody>
      <dsp:txXfrm>
        <a:off x="0" y="3167149"/>
        <a:ext cx="4996050" cy="633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34CC-159C-42C1-8114-9F585E34A204}">
      <dsp:nvSpPr>
        <dsp:cNvPr id="0" name=""/>
        <dsp:cNvSpPr/>
      </dsp:nvSpPr>
      <dsp:spPr>
        <a:xfrm>
          <a:off x="0" y="1036"/>
          <a:ext cx="4895235" cy="380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Phase 1 – LHEs Previously Requesting Data</a:t>
          </a:r>
        </a:p>
      </dsp:txBody>
      <dsp:txXfrm>
        <a:off x="18566" y="19602"/>
        <a:ext cx="4858103" cy="343203"/>
      </dsp:txXfrm>
    </dsp:sp>
    <dsp:sp modelId="{847C52D3-7CB0-4479-9114-9EF6577A6857}">
      <dsp:nvSpPr>
        <dsp:cNvPr id="0" name=""/>
        <dsp:cNvSpPr/>
      </dsp:nvSpPr>
      <dsp:spPr>
        <a:xfrm>
          <a:off x="0" y="381371"/>
          <a:ext cx="4895235" cy="57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solidFill>
                <a:prstClr val="black">
                  <a:hueOff val="0"/>
                  <a:satOff val="0"/>
                  <a:lumOff val="0"/>
                  <a:alphaOff val="0"/>
                </a:prstClr>
              </a:solidFill>
              <a:latin typeface="Calibri" panose="020F0502020204030204"/>
              <a:ea typeface="+mn-ea"/>
              <a:cs typeface="+mn-cs"/>
            </a:rPr>
            <a:t>October 2023</a:t>
          </a:r>
        </a:p>
        <a:p>
          <a:pPr marL="114300" lvl="1" indent="-114300" algn="l" defTabSz="622300">
            <a:lnSpc>
              <a:spcPct val="90000"/>
            </a:lnSpc>
            <a:spcBef>
              <a:spcPct val="0"/>
            </a:spcBef>
            <a:spcAft>
              <a:spcPct val="20000"/>
            </a:spcAft>
            <a:buChar char="•"/>
          </a:pPr>
          <a:r>
            <a:rPr lang="en-US" sz="1400" kern="1200">
              <a:solidFill>
                <a:prstClr val="black">
                  <a:hueOff val="0"/>
                  <a:satOff val="0"/>
                  <a:lumOff val="0"/>
                  <a:alphaOff val="0"/>
                </a:prstClr>
              </a:solidFill>
              <a:latin typeface="Calibri" panose="020F0502020204030204"/>
              <a:ea typeface="+mn-ea"/>
              <a:cs typeface="+mn-cs"/>
            </a:rPr>
            <a:t>Emergency department, inpatient, and outpatient data </a:t>
          </a:r>
        </a:p>
      </dsp:txBody>
      <dsp:txXfrm>
        <a:off x="0" y="381371"/>
        <a:ext cx="4895235" cy="573040"/>
      </dsp:txXfrm>
    </dsp:sp>
    <dsp:sp modelId="{0F3A4BA8-2DA8-4927-AF0F-6C0066265D24}">
      <dsp:nvSpPr>
        <dsp:cNvPr id="0" name=""/>
        <dsp:cNvSpPr/>
      </dsp:nvSpPr>
      <dsp:spPr>
        <a:xfrm>
          <a:off x="0" y="954412"/>
          <a:ext cx="4895235" cy="3803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Expansion – Additional LHEs with New Agreements</a:t>
          </a:r>
        </a:p>
      </dsp:txBody>
      <dsp:txXfrm>
        <a:off x="18566" y="972978"/>
        <a:ext cx="4858103" cy="343203"/>
      </dsp:txXfrm>
    </dsp:sp>
    <dsp:sp modelId="{74F4150C-B456-4936-BBC0-793AB57A4B97}">
      <dsp:nvSpPr>
        <dsp:cNvPr id="0" name=""/>
        <dsp:cNvSpPr/>
      </dsp:nvSpPr>
      <dsp:spPr>
        <a:xfrm>
          <a:off x="0" y="1334747"/>
          <a:ext cx="4895235" cy="63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2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November 2024 – Ongoing (as additional agreements are signed)</a:t>
          </a:r>
        </a:p>
        <a:p>
          <a:pPr marL="114300" lvl="1" indent="-114300" algn="l" defTabSz="622300">
            <a:lnSpc>
              <a:spcPct val="90000"/>
            </a:lnSpc>
            <a:spcBef>
              <a:spcPct val="0"/>
            </a:spcBef>
            <a:spcAft>
              <a:spcPct val="20000"/>
            </a:spcAft>
            <a:buChar char="•"/>
          </a:pPr>
          <a:r>
            <a:rPr lang="en-US" sz="1400" kern="1200"/>
            <a:t>Emergency department, inpatient, and outpatient data</a:t>
          </a:r>
          <a:endParaRPr lang="en-US" sz="1300" kern="1200"/>
        </a:p>
      </dsp:txBody>
      <dsp:txXfrm>
        <a:off x="0" y="1334747"/>
        <a:ext cx="4895235" cy="634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34CC-159C-42C1-8114-9F585E34A204}">
      <dsp:nvSpPr>
        <dsp:cNvPr id="0" name=""/>
        <dsp:cNvSpPr/>
      </dsp:nvSpPr>
      <dsp:spPr>
        <a:xfrm>
          <a:off x="0" y="499"/>
          <a:ext cx="4704736" cy="4003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Contract LHEs</a:t>
          </a:r>
        </a:p>
      </dsp:txBody>
      <dsp:txXfrm>
        <a:off x="19541" y="20040"/>
        <a:ext cx="4665654" cy="361220"/>
      </dsp:txXfrm>
    </dsp:sp>
    <dsp:sp modelId="{847C52D3-7CB0-4479-9114-9EF6577A6857}">
      <dsp:nvSpPr>
        <dsp:cNvPr id="0" name=""/>
        <dsp:cNvSpPr/>
      </dsp:nvSpPr>
      <dsp:spPr>
        <a:xfrm>
          <a:off x="0" y="400801"/>
          <a:ext cx="4704736" cy="60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7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January 2025 </a:t>
          </a:r>
        </a:p>
        <a:p>
          <a:pPr marL="114300" lvl="1" indent="-114300" algn="l" defTabSz="622300">
            <a:lnSpc>
              <a:spcPct val="90000"/>
            </a:lnSpc>
            <a:spcBef>
              <a:spcPct val="0"/>
            </a:spcBef>
            <a:spcAft>
              <a:spcPct val="20000"/>
            </a:spcAft>
            <a:buChar char="•"/>
          </a:pPr>
          <a:r>
            <a:rPr lang="en-US" sz="1400" kern="1200"/>
            <a:t>Non-disaster, consent only data</a:t>
          </a:r>
        </a:p>
      </dsp:txBody>
      <dsp:txXfrm>
        <a:off x="0" y="400801"/>
        <a:ext cx="4704736" cy="603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234CC-159C-42C1-8114-9F585E34A204}">
      <dsp:nvSpPr>
        <dsp:cNvPr id="0" name=""/>
        <dsp:cNvSpPr/>
      </dsp:nvSpPr>
      <dsp:spPr>
        <a:xfrm>
          <a:off x="0" y="1744"/>
          <a:ext cx="4704692" cy="3032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Tableau Dashboard</a:t>
          </a:r>
        </a:p>
      </dsp:txBody>
      <dsp:txXfrm>
        <a:off x="14802" y="16546"/>
        <a:ext cx="4675088" cy="273614"/>
      </dsp:txXfrm>
    </dsp:sp>
    <dsp:sp modelId="{847C52D3-7CB0-4479-9114-9EF6577A6857}">
      <dsp:nvSpPr>
        <dsp:cNvPr id="0" name=""/>
        <dsp:cNvSpPr/>
      </dsp:nvSpPr>
      <dsp:spPr>
        <a:xfrm>
          <a:off x="0" y="304963"/>
          <a:ext cx="4704692" cy="55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December 2024</a:t>
          </a:r>
        </a:p>
        <a:p>
          <a:pPr marL="114300" lvl="1" indent="-114300" algn="l" defTabSz="622300">
            <a:lnSpc>
              <a:spcPct val="90000"/>
            </a:lnSpc>
            <a:spcBef>
              <a:spcPct val="0"/>
            </a:spcBef>
            <a:spcAft>
              <a:spcPct val="20000"/>
            </a:spcAft>
            <a:buChar char="•"/>
          </a:pPr>
          <a:r>
            <a:rPr lang="en-US" sz="1400" kern="1200"/>
            <a:t>Disease surveillance dashboards</a:t>
          </a:r>
        </a:p>
      </dsp:txBody>
      <dsp:txXfrm>
        <a:off x="0" y="304963"/>
        <a:ext cx="4704692" cy="551371"/>
      </dsp:txXfrm>
    </dsp:sp>
    <dsp:sp modelId="{7A215618-98C6-4ADF-A349-99DF4A92FD09}">
      <dsp:nvSpPr>
        <dsp:cNvPr id="0" name=""/>
        <dsp:cNvSpPr/>
      </dsp:nvSpPr>
      <dsp:spPr>
        <a:xfrm>
          <a:off x="0" y="856334"/>
          <a:ext cx="4704692" cy="3032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Snowflake Views </a:t>
          </a:r>
        </a:p>
      </dsp:txBody>
      <dsp:txXfrm>
        <a:off x="14802" y="871136"/>
        <a:ext cx="4675088" cy="273614"/>
      </dsp:txXfrm>
    </dsp:sp>
    <dsp:sp modelId="{3AF6E477-ACCC-478C-9DAF-8E05E61F4C81}">
      <dsp:nvSpPr>
        <dsp:cNvPr id="0" name=""/>
        <dsp:cNvSpPr/>
      </dsp:nvSpPr>
      <dsp:spPr>
        <a:xfrm>
          <a:off x="0" y="1159552"/>
          <a:ext cx="4704692" cy="610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February 2025</a:t>
          </a:r>
        </a:p>
        <a:p>
          <a:pPr marL="114300" lvl="1" indent="-114300" algn="l" defTabSz="622300">
            <a:lnSpc>
              <a:spcPct val="90000"/>
            </a:lnSpc>
            <a:spcBef>
              <a:spcPct val="0"/>
            </a:spcBef>
            <a:spcAft>
              <a:spcPct val="20000"/>
            </a:spcAft>
            <a:buChar char="•"/>
          </a:pPr>
          <a:r>
            <a:rPr lang="en-US" sz="1400" kern="1200"/>
            <a:t>Basic case investigation data, includes all conditions in NEDSS except COVID</a:t>
          </a:r>
        </a:p>
      </dsp:txBody>
      <dsp:txXfrm>
        <a:off x="0" y="1159552"/>
        <a:ext cx="4704692" cy="6104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24A7A66-03BF-4153-BD59-E2D360FE2414}" type="datetimeFigureOut">
              <a:rPr lang="en-US" smtClean="0"/>
              <a:t>6/12/2025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293F73-E7FD-4C34-9498-15C2025110D8}" type="slidenum">
              <a:rPr lang="en-US" smtClean="0"/>
              <a:t>‹#›</a:t>
            </a:fld>
            <a:endParaRPr lang="en-US"/>
          </a:p>
        </p:txBody>
      </p:sp>
    </p:spTree>
    <p:extLst>
      <p:ext uri="{BB962C8B-B14F-4D97-AF65-F5344CB8AC3E}">
        <p14:creationId xmlns:p14="http://schemas.microsoft.com/office/powerpoint/2010/main" val="335673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7B013-83AD-4323-B047-BB1900FFB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3/27/2024</a:t>
            </a:r>
          </a:p>
        </p:txBody>
      </p:sp>
    </p:spTree>
    <p:extLst>
      <p:ext uri="{BB962C8B-B14F-4D97-AF65-F5344CB8AC3E}">
        <p14:creationId xmlns:p14="http://schemas.microsoft.com/office/powerpoint/2010/main" val="17284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93F73-E7FD-4C34-9498-15C2025110D8}" type="slidenum">
              <a:rPr lang="en-US" smtClean="0"/>
              <a:t>10</a:t>
            </a:fld>
            <a:endParaRPr lang="en-US"/>
          </a:p>
        </p:txBody>
      </p:sp>
    </p:spTree>
    <p:extLst>
      <p:ext uri="{BB962C8B-B14F-4D97-AF65-F5344CB8AC3E}">
        <p14:creationId xmlns:p14="http://schemas.microsoft.com/office/powerpoint/2010/main" val="327693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3293F73-E7FD-4C34-9498-15C2025110D8}" type="slidenum">
              <a:rPr lang="en-US" smtClean="0"/>
              <a:t>2</a:t>
            </a:fld>
            <a:endParaRPr lang="en-US"/>
          </a:p>
        </p:txBody>
      </p:sp>
    </p:spTree>
    <p:extLst>
      <p:ext uri="{BB962C8B-B14F-4D97-AF65-F5344CB8AC3E}">
        <p14:creationId xmlns:p14="http://schemas.microsoft.com/office/powerpoint/2010/main" val="165736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DF60-B7D0-45FB-8499-28DE07C9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50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93F73-E7FD-4C34-9498-15C2025110D8}" type="slidenum">
              <a:rPr lang="en-US" smtClean="0"/>
              <a:t>4</a:t>
            </a:fld>
            <a:endParaRPr lang="en-US"/>
          </a:p>
        </p:txBody>
      </p:sp>
    </p:spTree>
    <p:extLst>
      <p:ext uri="{BB962C8B-B14F-4D97-AF65-F5344CB8AC3E}">
        <p14:creationId xmlns:p14="http://schemas.microsoft.com/office/powerpoint/2010/main" val="394178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93F73-E7FD-4C34-9498-15C2025110D8}" type="slidenum">
              <a:rPr lang="en-US" smtClean="0"/>
              <a:t>5</a:t>
            </a:fld>
            <a:endParaRPr lang="en-US"/>
          </a:p>
        </p:txBody>
      </p:sp>
    </p:spTree>
    <p:extLst>
      <p:ext uri="{BB962C8B-B14F-4D97-AF65-F5344CB8AC3E}">
        <p14:creationId xmlns:p14="http://schemas.microsoft.com/office/powerpoint/2010/main" val="406394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293F73-E7FD-4C34-9498-15C2025110D8}" type="slidenum">
              <a:rPr lang="en-US" smtClean="0"/>
              <a:t>6</a:t>
            </a:fld>
            <a:endParaRPr lang="en-US"/>
          </a:p>
        </p:txBody>
      </p:sp>
    </p:spTree>
    <p:extLst>
      <p:ext uri="{BB962C8B-B14F-4D97-AF65-F5344CB8AC3E}">
        <p14:creationId xmlns:p14="http://schemas.microsoft.com/office/powerpoint/2010/main" val="51045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DF60-B7D0-45FB-8499-28DE07C94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92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93F73-E7FD-4C34-9498-15C2025110D8}" type="slidenum">
              <a:rPr lang="en-US" smtClean="0"/>
              <a:t>8</a:t>
            </a:fld>
            <a:endParaRPr lang="en-US"/>
          </a:p>
        </p:txBody>
      </p:sp>
    </p:spTree>
    <p:extLst>
      <p:ext uri="{BB962C8B-B14F-4D97-AF65-F5344CB8AC3E}">
        <p14:creationId xmlns:p14="http://schemas.microsoft.com/office/powerpoint/2010/main" val="68736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93F73-E7FD-4C34-9498-15C2025110D8}" type="slidenum">
              <a:rPr lang="en-US" smtClean="0"/>
              <a:t>9</a:t>
            </a:fld>
            <a:endParaRPr lang="en-US"/>
          </a:p>
        </p:txBody>
      </p:sp>
    </p:spTree>
    <p:extLst>
      <p:ext uri="{BB962C8B-B14F-4D97-AF65-F5344CB8AC3E}">
        <p14:creationId xmlns:p14="http://schemas.microsoft.com/office/powerpoint/2010/main" val="127124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83162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193830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edit Master text styles</a:t>
            </a:r>
          </a:p>
        </p:txBody>
      </p:sp>
      <p:sp>
        <p:nvSpPr>
          <p:cNvPr id="6" name="Title Placeholder 1"/>
          <p:cNvSpPr>
            <a:spLocks noGrp="1"/>
          </p:cNvSpPr>
          <p:nvPr>
            <p:ph type="title"/>
          </p:nvPr>
        </p:nvSpPr>
        <p:spPr>
          <a:xfrm>
            <a:off x="469900" y="402587"/>
            <a:ext cx="11252200" cy="334102"/>
          </a:xfrm>
          <a:prstGeom prst="rect">
            <a:avLst/>
          </a:prstGeom>
        </p:spPr>
        <p:txBody>
          <a:bodyPr lIns="0" tIns="0" rIns="0" bIns="0" rtlCol="0" anchor="t">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31107481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9584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350761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284899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441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3358249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514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4045812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36528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22077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4478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84599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914714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07866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501604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4210266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78174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504706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88341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85733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687445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3984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4212573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102093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985901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240548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55346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498211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426401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876029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79929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399783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2261706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00581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351342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210421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32154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00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177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346493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652972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4633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8882443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rgbClr val="AEAEAE"/>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886446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326FDBE-F362-41AB-9E7A-D80487AAC34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3376587-0962-45DE-9FAC-6C9C5BC17DBF}"/>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466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589899" y="6387663"/>
            <a:ext cx="496836" cy="36512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8182756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0756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51081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5766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5">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756801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2462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3747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4">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37116392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hyperlink" Target="mailto:datasharingsupport@dshs.texas.go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image" Target="../media/image6.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Layout" Target="../diagrams/layout2.xml"/><Relationship Id="rId11" Type="http://schemas.openxmlformats.org/officeDocument/2006/relationships/image" Target="../media/image8.png"/><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image" Target="../media/image6.sv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12"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diagramLayout" Target="../diagrams/layout3.xml"/><Relationship Id="rId11" Type="http://schemas.openxmlformats.org/officeDocument/2006/relationships/image" Target="../media/image9.png"/><Relationship Id="rId5" Type="http://schemas.openxmlformats.org/officeDocument/2006/relationships/diagramData" Target="../diagrams/data3.xml"/><Relationship Id="rId10" Type="http://schemas.openxmlformats.org/officeDocument/2006/relationships/image" Target="../media/image1.png"/><Relationship Id="rId4" Type="http://schemas.openxmlformats.org/officeDocument/2006/relationships/image" Target="../media/image6.sv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diagramData" Target="../diagrams/data4.xml"/><Relationship Id="rId11" Type="http://schemas.openxmlformats.org/officeDocument/2006/relationships/image" Target="../media/image10.png"/><Relationship Id="rId5" Type="http://schemas.openxmlformats.org/officeDocument/2006/relationships/image" Target="../media/image6.sv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a:t>PHFPC Updates​</a:t>
            </a:r>
          </a:p>
        </p:txBody>
      </p:sp>
      <p:sp>
        <p:nvSpPr>
          <p:cNvPr id="11" name="Text Placeholder 3">
            <a:extLst>
              <a:ext uri="{FF2B5EF4-FFF2-40B4-BE49-F238E27FC236}">
                <a16:creationId xmlns:a16="http://schemas.microsoft.com/office/drawing/2014/main" id="{9D9E91C4-453F-71B0-5FA9-8714C3BA4251}"/>
              </a:ext>
            </a:extLst>
          </p:cNvPr>
          <p:cNvSpPr>
            <a:spLocks noGrp="1"/>
          </p:cNvSpPr>
          <p:nvPr>
            <p:ph type="body" idx="1"/>
          </p:nvPr>
        </p:nvSpPr>
        <p:spPr/>
        <p:txBody>
          <a:bodyPr vert="horz" lIns="91440" tIns="45720" rIns="91440" bIns="45720" rtlCol="0" anchor="t">
            <a:noAutofit/>
          </a:bodyPr>
          <a:lstStyle/>
          <a:p>
            <a:r>
              <a:rPr lang="en-US" sz="2400"/>
              <a:t>Office of Public Health Data Strategy &amp; Modernization</a:t>
            </a:r>
            <a:endParaRPr lang="en-US" sz="2400">
              <a:ea typeface="Calibri"/>
              <a:cs typeface="Calibri"/>
            </a:endParaRPr>
          </a:p>
          <a:p>
            <a:r>
              <a:rPr lang="en-US" sz="2400"/>
              <a:t>Texas Department of State Health Services</a:t>
            </a:r>
            <a:endParaRPr lang="en-US" sz="2400">
              <a:ea typeface="Calibri"/>
              <a:cs typeface="Calibri"/>
            </a:endParaRPr>
          </a:p>
          <a:p>
            <a:r>
              <a:rPr lang="en-US" sz="2400"/>
              <a:t>June 11, 2025</a:t>
            </a:r>
          </a:p>
        </p:txBody>
      </p:sp>
    </p:spTree>
    <p:extLst>
      <p:ext uri="{BB962C8B-B14F-4D97-AF65-F5344CB8AC3E}">
        <p14:creationId xmlns:p14="http://schemas.microsoft.com/office/powerpoint/2010/main" val="413961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C2FC8E-F2DF-5E40-A8A8-35F7B56472C4}"/>
              </a:ext>
            </a:extLst>
          </p:cNvPr>
          <p:cNvSpPr>
            <a:spLocks noGrp="1"/>
          </p:cNvSpPr>
          <p:nvPr>
            <p:ph type="title"/>
          </p:nvPr>
        </p:nvSpPr>
        <p:spPr/>
        <p:txBody>
          <a:bodyPr/>
          <a:lstStyle/>
          <a:p>
            <a:r>
              <a:rPr lang="en-US"/>
              <a:t>SHARP IT Projects Update and Funding Impacts</a:t>
            </a:r>
          </a:p>
        </p:txBody>
      </p:sp>
      <p:sp>
        <p:nvSpPr>
          <p:cNvPr id="4" name="Slide Number Placeholder 3">
            <a:extLst>
              <a:ext uri="{FF2B5EF4-FFF2-40B4-BE49-F238E27FC236}">
                <a16:creationId xmlns:a16="http://schemas.microsoft.com/office/drawing/2014/main" id="{676EFE0F-0FC7-DE65-F933-D1382852AE0E}"/>
              </a:ext>
            </a:extLst>
          </p:cNvPr>
          <p:cNvSpPr>
            <a:spLocks noGrp="1"/>
          </p:cNvSpPr>
          <p:nvPr>
            <p:ph type="sldNum" sz="quarter" idx="4294967295"/>
          </p:nvPr>
        </p:nvSpPr>
        <p:spPr>
          <a:xfrm>
            <a:off x="9448800" y="6356350"/>
            <a:ext cx="2743200" cy="365125"/>
          </a:xfrm>
        </p:spPr>
        <p:txBody>
          <a:bodyPr/>
          <a:lstStyle/>
          <a:p>
            <a:fld id="{21EDE7A0-2A40-4843-A4BA-64BCA4242F6B}" type="slidenum">
              <a:rPr lang="en-US" smtClean="0"/>
              <a:t>10</a:t>
            </a:fld>
            <a:endParaRPr lang="en-US"/>
          </a:p>
        </p:txBody>
      </p:sp>
    </p:spTree>
    <p:extLst>
      <p:ext uri="{BB962C8B-B14F-4D97-AF65-F5344CB8AC3E}">
        <p14:creationId xmlns:p14="http://schemas.microsoft.com/office/powerpoint/2010/main" val="251021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9CF831-C08E-8FCD-8AF7-82BF52C628D2}"/>
              </a:ext>
            </a:extLst>
          </p:cNvPr>
          <p:cNvSpPr>
            <a:spLocks noGrp="1"/>
          </p:cNvSpPr>
          <p:nvPr>
            <p:ph idx="1"/>
          </p:nvPr>
        </p:nvSpPr>
        <p:spPr>
          <a:xfrm>
            <a:off x="2405864" y="2236741"/>
            <a:ext cx="8452658" cy="4529819"/>
          </a:xfrm>
        </p:spPr>
        <p:txBody>
          <a:bodyPr>
            <a:normAutofit fontScale="62500" lnSpcReduction="20000"/>
          </a:bodyPr>
          <a:lstStyle/>
          <a:p>
            <a:r>
              <a:rPr lang="en-US"/>
              <a:t>LHD Assessment - canceled</a:t>
            </a:r>
          </a:p>
          <a:p>
            <a:pPr lvl="1"/>
            <a:r>
              <a:rPr lang="en-US"/>
              <a:t>Some survey responses collected for analysis</a:t>
            </a:r>
          </a:p>
          <a:p>
            <a:pPr lvl="1"/>
            <a:r>
              <a:rPr lang="en-US"/>
              <a:t>LHEs are encouraged to share additional feedback and data sharing needs through </a:t>
            </a:r>
            <a:r>
              <a:rPr lang="en-US">
                <a:hlinkClick r:id="rId2"/>
              </a:rPr>
              <a:t>datasharingsupport@dshs.texas.gov</a:t>
            </a:r>
            <a:r>
              <a:rPr lang="en-US"/>
              <a:t>. </a:t>
            </a:r>
          </a:p>
          <a:p>
            <a:r>
              <a:rPr lang="en-US"/>
              <a:t>SHARP Portal - canceled</a:t>
            </a:r>
          </a:p>
          <a:p>
            <a:pPr lvl="1"/>
            <a:r>
              <a:rPr lang="en-US"/>
              <a:t>Create a centralized storefront for data access</a:t>
            </a:r>
          </a:p>
          <a:p>
            <a:pPr lvl="1"/>
            <a:r>
              <a:rPr lang="en-US"/>
              <a:t>Simplify process to request, approve, and deliver data</a:t>
            </a:r>
          </a:p>
          <a:p>
            <a:r>
              <a:rPr lang="en-US"/>
              <a:t>Analytical Tools – canceled</a:t>
            </a:r>
          </a:p>
          <a:p>
            <a:pPr lvl="1"/>
            <a:r>
              <a:rPr lang="en-US"/>
              <a:t>Provide analytical tools (Tableau, SAS Viya, ArcGIS) to approved LHEs</a:t>
            </a:r>
          </a:p>
          <a:p>
            <a:r>
              <a:rPr lang="en-US"/>
              <a:t>THISIS to NEDSS Migration (STHARRS) – canceled</a:t>
            </a:r>
          </a:p>
          <a:p>
            <a:pPr lvl="1"/>
            <a:r>
              <a:rPr lang="en-US"/>
              <a:t>Migrate users from THISIS to NEDSS</a:t>
            </a:r>
          </a:p>
          <a:p>
            <a:pPr lvl="1"/>
            <a:r>
              <a:rPr lang="en-US"/>
              <a:t>TB migrated, HIV/STD to remain on THISIS for now</a:t>
            </a:r>
          </a:p>
          <a:p>
            <a:r>
              <a:rPr lang="en-US"/>
              <a:t>NEDSS Enhancements (NIFI Phase IV) – paused</a:t>
            </a:r>
          </a:p>
          <a:p>
            <a:pPr lvl="1"/>
            <a:r>
              <a:rPr lang="en-US"/>
              <a:t>Enhance workflow decision support</a:t>
            </a:r>
          </a:p>
          <a:p>
            <a:pPr lvl="1"/>
            <a:r>
              <a:rPr lang="en-US"/>
              <a:t>Upgrade UI</a:t>
            </a:r>
          </a:p>
          <a:p>
            <a:pPr lvl="1"/>
            <a:r>
              <a:rPr lang="en-US"/>
              <a:t>ETL upgrade and extension of data marts</a:t>
            </a:r>
          </a:p>
          <a:p>
            <a:pPr lvl="1"/>
            <a:r>
              <a:rPr lang="en-US"/>
              <a:t>Interoperability improvements </a:t>
            </a:r>
          </a:p>
          <a:p>
            <a:pPr lvl="1"/>
            <a:endParaRPr lang="en-US"/>
          </a:p>
        </p:txBody>
      </p:sp>
      <p:sp>
        <p:nvSpPr>
          <p:cNvPr id="5" name="Title 4">
            <a:extLst>
              <a:ext uri="{FF2B5EF4-FFF2-40B4-BE49-F238E27FC236}">
                <a16:creationId xmlns:a16="http://schemas.microsoft.com/office/drawing/2014/main" id="{8F219A29-EE57-A058-2C6F-B4D9E2FBF97E}"/>
              </a:ext>
            </a:extLst>
          </p:cNvPr>
          <p:cNvSpPr>
            <a:spLocks noGrp="1"/>
          </p:cNvSpPr>
          <p:nvPr>
            <p:ph type="title"/>
          </p:nvPr>
        </p:nvSpPr>
        <p:spPr/>
        <p:txBody>
          <a:bodyPr/>
          <a:lstStyle/>
          <a:p>
            <a:r>
              <a:rPr lang="en-US"/>
              <a:t>Canceled or Paused SHARP Projects</a:t>
            </a:r>
          </a:p>
        </p:txBody>
      </p:sp>
    </p:spTree>
    <p:extLst>
      <p:ext uri="{BB962C8B-B14F-4D97-AF65-F5344CB8AC3E}">
        <p14:creationId xmlns:p14="http://schemas.microsoft.com/office/powerpoint/2010/main" val="246605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5DC2-A3BF-25B3-C926-E3506D6A7E3B}"/>
              </a:ext>
            </a:extLst>
          </p:cNvPr>
          <p:cNvSpPr>
            <a:spLocks noGrp="1"/>
          </p:cNvSpPr>
          <p:nvPr>
            <p:ph type="title"/>
          </p:nvPr>
        </p:nvSpPr>
        <p:spPr/>
        <p:txBody>
          <a:bodyPr/>
          <a:lstStyle/>
          <a:p>
            <a:r>
              <a:rPr lang="en-US"/>
              <a:t>Thank you</a:t>
            </a:r>
          </a:p>
        </p:txBody>
      </p:sp>
      <p:sp>
        <p:nvSpPr>
          <p:cNvPr id="4" name="Text Placeholder 3">
            <a:extLst>
              <a:ext uri="{FF2B5EF4-FFF2-40B4-BE49-F238E27FC236}">
                <a16:creationId xmlns:a16="http://schemas.microsoft.com/office/drawing/2014/main" id="{9DABE763-4514-B473-3A60-368D41FE25DF}"/>
              </a:ext>
            </a:extLst>
          </p:cNvPr>
          <p:cNvSpPr>
            <a:spLocks noGrp="1"/>
          </p:cNvSpPr>
          <p:nvPr>
            <p:ph type="body" sz="quarter" idx="10"/>
          </p:nvPr>
        </p:nvSpPr>
        <p:spPr/>
        <p:txBody>
          <a:bodyPr/>
          <a:lstStyle/>
          <a:p>
            <a:r>
              <a:rPr lang="en-US"/>
              <a:t>Contact Us:</a:t>
            </a:r>
          </a:p>
          <a:p>
            <a:r>
              <a:rPr lang="en-US"/>
              <a:t>datasharingsupport@dshs.texas.gov</a:t>
            </a:r>
          </a:p>
        </p:txBody>
      </p:sp>
      <p:sp>
        <p:nvSpPr>
          <p:cNvPr id="5" name="Slide Number Placeholder 4">
            <a:extLst>
              <a:ext uri="{FF2B5EF4-FFF2-40B4-BE49-F238E27FC236}">
                <a16:creationId xmlns:a16="http://schemas.microsoft.com/office/drawing/2014/main" id="{54559C7E-D182-BA08-D910-997BF1947532}"/>
              </a:ext>
            </a:extLst>
          </p:cNvPr>
          <p:cNvSpPr>
            <a:spLocks noGrp="1"/>
          </p:cNvSpPr>
          <p:nvPr>
            <p:ph type="sldNum" sz="quarter" idx="11"/>
          </p:nvPr>
        </p:nvSpPr>
        <p:spPr/>
        <p:txBody>
          <a:bodyPr/>
          <a:lstStyle/>
          <a:p>
            <a:fld id="{7597D868-7E28-48BD-8921-3C0ABD546831}" type="slidenum">
              <a:rPr lang="en-US" smtClean="0"/>
              <a:t>12</a:t>
            </a:fld>
            <a:endParaRPr lang="en-US"/>
          </a:p>
        </p:txBody>
      </p:sp>
    </p:spTree>
    <p:extLst>
      <p:ext uri="{BB962C8B-B14F-4D97-AF65-F5344CB8AC3E}">
        <p14:creationId xmlns:p14="http://schemas.microsoft.com/office/powerpoint/2010/main" val="295198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33AC-B1ED-B880-7919-AD92760BE383}"/>
              </a:ext>
            </a:extLst>
          </p:cNvPr>
          <p:cNvSpPr>
            <a:spLocks noGrp="1"/>
          </p:cNvSpPr>
          <p:nvPr>
            <p:ph type="title"/>
          </p:nvPr>
        </p:nvSpPr>
        <p:spPr/>
        <p:txBody>
          <a:bodyPr/>
          <a:lstStyle/>
          <a:p>
            <a:r>
              <a:rPr lang="en-US"/>
              <a:t>Public Health Data Sharing in Texas</a:t>
            </a:r>
          </a:p>
        </p:txBody>
      </p:sp>
    </p:spTree>
    <p:extLst>
      <p:ext uri="{BB962C8B-B14F-4D97-AF65-F5344CB8AC3E}">
        <p14:creationId xmlns:p14="http://schemas.microsoft.com/office/powerpoint/2010/main" val="228457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1426A-A69C-F1A8-45A6-5D69132A8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37931D6-BC4B-132C-CE9E-4AE1FCDFE733}"/>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Vital Event Data</a:t>
            </a:r>
            <a:br>
              <a:rPr lang="en-US"/>
            </a:b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As of 6/9/25</a:t>
            </a:r>
            <a:endParaRPr lang="en-US"/>
          </a:p>
        </p:txBody>
      </p:sp>
      <p:sp>
        <p:nvSpPr>
          <p:cNvPr id="16" name="Content Placeholder 3">
            <a:extLst>
              <a:ext uri="{FF2B5EF4-FFF2-40B4-BE49-F238E27FC236}">
                <a16:creationId xmlns:a16="http://schemas.microsoft.com/office/drawing/2014/main" id="{5B1C290D-1D36-BED0-2A5F-E728EFC98D41}"/>
              </a:ext>
            </a:extLst>
          </p:cNvPr>
          <p:cNvSpPr txBox="1">
            <a:spLocks/>
          </p:cNvSpPr>
          <p:nvPr/>
        </p:nvSpPr>
        <p:spPr>
          <a:xfrm>
            <a:off x="2175350" y="1890486"/>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Covered Area</a:t>
            </a:r>
          </a:p>
        </p:txBody>
      </p:sp>
      <p:sp>
        <p:nvSpPr>
          <p:cNvPr id="19" name="Content Placeholder 3">
            <a:extLst>
              <a:ext uri="{FF2B5EF4-FFF2-40B4-BE49-F238E27FC236}">
                <a16:creationId xmlns:a16="http://schemas.microsoft.com/office/drawing/2014/main" id="{7CFE1B15-B131-FAC8-56A8-D0D08A6F4BB9}"/>
              </a:ext>
            </a:extLst>
          </p:cNvPr>
          <p:cNvSpPr txBox="1">
            <a:spLocks/>
          </p:cNvSpPr>
          <p:nvPr/>
        </p:nvSpPr>
        <p:spPr>
          <a:xfrm>
            <a:off x="6382363" y="1909639"/>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Rollouts</a:t>
            </a:r>
          </a:p>
        </p:txBody>
      </p:sp>
      <p:grpSp>
        <p:nvGrpSpPr>
          <p:cNvPr id="20" name="Group 19">
            <a:extLst>
              <a:ext uri="{FF2B5EF4-FFF2-40B4-BE49-F238E27FC236}">
                <a16:creationId xmlns:a16="http://schemas.microsoft.com/office/drawing/2014/main" id="{426A4AB9-57D4-C7A8-E9BE-AD3DFBDAB5EE}"/>
              </a:ext>
            </a:extLst>
          </p:cNvPr>
          <p:cNvGrpSpPr/>
          <p:nvPr/>
        </p:nvGrpSpPr>
        <p:grpSpPr>
          <a:xfrm>
            <a:off x="2405864" y="2268181"/>
            <a:ext cx="8947935" cy="4297760"/>
            <a:chOff x="2405864" y="2268181"/>
            <a:chExt cx="8947935" cy="4297760"/>
          </a:xfrm>
        </p:grpSpPr>
        <p:pic>
          <p:nvPicPr>
            <p:cNvPr id="21" name="Graphic 20" descr="Business Growth with solid fill">
              <a:extLst>
                <a:ext uri="{FF2B5EF4-FFF2-40B4-BE49-F238E27FC236}">
                  <a16:creationId xmlns:a16="http://schemas.microsoft.com/office/drawing/2014/main" id="{7D32AF4C-7A62-76D9-7DB8-CDFA918F1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9550" y="2268181"/>
              <a:ext cx="284354" cy="284354"/>
            </a:xfrm>
            <a:prstGeom prst="rect">
              <a:avLst/>
            </a:prstGeom>
          </p:spPr>
        </p:pic>
        <p:grpSp>
          <p:nvGrpSpPr>
            <p:cNvPr id="22" name="Group 21">
              <a:extLst>
                <a:ext uri="{FF2B5EF4-FFF2-40B4-BE49-F238E27FC236}">
                  <a16:creationId xmlns:a16="http://schemas.microsoft.com/office/drawing/2014/main" id="{DFD9A525-C77F-C4BF-DF85-CB36148B6E36}"/>
                </a:ext>
              </a:extLst>
            </p:cNvPr>
            <p:cNvGrpSpPr/>
            <p:nvPr/>
          </p:nvGrpSpPr>
          <p:grpSpPr>
            <a:xfrm>
              <a:off x="2405864" y="2423365"/>
              <a:ext cx="8947935" cy="4142576"/>
              <a:chOff x="2405864" y="2423365"/>
              <a:chExt cx="8947935" cy="4142576"/>
            </a:xfrm>
          </p:grpSpPr>
          <p:cxnSp>
            <p:nvCxnSpPr>
              <p:cNvPr id="23" name="Straight Connector 22">
                <a:extLst>
                  <a:ext uri="{FF2B5EF4-FFF2-40B4-BE49-F238E27FC236}">
                    <a16:creationId xmlns:a16="http://schemas.microsoft.com/office/drawing/2014/main" id="{537B89A4-354B-0237-9D63-93C9F03AD97A}"/>
                  </a:ext>
                </a:extLst>
              </p:cNvPr>
              <p:cNvCxnSpPr/>
              <p:nvPr/>
            </p:nvCxnSpPr>
            <p:spPr>
              <a:xfrm>
                <a:off x="2405864" y="2426120"/>
                <a:ext cx="3604411"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EB9371-447F-357D-14E1-11AF3EA5E4E8}"/>
                  </a:ext>
                </a:extLst>
              </p:cNvPr>
              <p:cNvCxnSpPr>
                <a:cxnSpLocks/>
              </p:cNvCxnSpPr>
              <p:nvPr/>
            </p:nvCxnSpPr>
            <p:spPr>
              <a:xfrm>
                <a:off x="6382363" y="2423365"/>
                <a:ext cx="4971436"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D35E3-42F4-114B-96FE-A0ABD6625509}"/>
                  </a:ext>
                </a:extLst>
              </p:cNvPr>
              <p:cNvCxnSpPr>
                <a:cxnSpLocks/>
                <a:stCxn id="21" idx="2"/>
              </p:cNvCxnSpPr>
              <p:nvPr/>
            </p:nvCxnSpPr>
            <p:spPr>
              <a:xfrm>
                <a:off x="6181727" y="2552535"/>
                <a:ext cx="0" cy="4013406"/>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aphicFrame>
        <p:nvGraphicFramePr>
          <p:cNvPr id="27" name="Diagram 26">
            <a:extLst>
              <a:ext uri="{FF2B5EF4-FFF2-40B4-BE49-F238E27FC236}">
                <a16:creationId xmlns:a16="http://schemas.microsoft.com/office/drawing/2014/main" id="{7141D8E0-9585-0CC7-2682-CFFA2F43E91C}"/>
              </a:ext>
            </a:extLst>
          </p:cNvPr>
          <p:cNvGraphicFramePr/>
          <p:nvPr>
            <p:extLst>
              <p:ext uri="{D42A27DB-BD31-4B8C-83A1-F6EECF244321}">
                <p14:modId xmlns:p14="http://schemas.microsoft.com/office/powerpoint/2010/main" val="3979198933"/>
              </p:ext>
            </p:extLst>
          </p:nvPr>
        </p:nvGraphicFramePr>
        <p:xfrm>
          <a:off x="6382363" y="2552535"/>
          <a:ext cx="4996050" cy="38579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Content Placeholder 3">
            <a:extLst>
              <a:ext uri="{FF2B5EF4-FFF2-40B4-BE49-F238E27FC236}">
                <a16:creationId xmlns:a16="http://schemas.microsoft.com/office/drawing/2014/main" id="{35EAA823-E9BD-B7DF-ADB9-9021B2726E0F}"/>
              </a:ext>
            </a:extLst>
          </p:cNvPr>
          <p:cNvSpPr txBox="1">
            <a:spLocks/>
          </p:cNvSpPr>
          <p:nvPr/>
        </p:nvSpPr>
        <p:spPr>
          <a:xfrm>
            <a:off x="2405864" y="5484566"/>
            <a:ext cx="3690136" cy="1050964"/>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1" indent="-1143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Line-level data through Snowflake views</a:t>
            </a:r>
          </a:p>
          <a:p>
            <a:pPr marL="114300" marR="0" lvl="1" indent="-1143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Aggregate data </a:t>
            </a:r>
            <a:r>
              <a:rPr lang="en-US" sz="1500">
                <a:solidFill>
                  <a:prstClr val="black"/>
                </a:solidFill>
                <a:latin typeface="Calibri" panose="020F0502020204030204"/>
                <a:ea typeface="Calibri" panose="020F0502020204030204"/>
                <a:cs typeface="Calibri" panose="020F0502020204030204"/>
              </a:rPr>
              <a:t>through</a:t>
            </a: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Tableau dashboards</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1" name="Content Placeholder 3">
            <a:extLst>
              <a:ext uri="{FF2B5EF4-FFF2-40B4-BE49-F238E27FC236}">
                <a16:creationId xmlns:a16="http://schemas.microsoft.com/office/drawing/2014/main" id="{C801C646-E1D3-60EB-84FF-BBBF32B9CF7A}"/>
              </a:ext>
            </a:extLst>
          </p:cNvPr>
          <p:cNvSpPr txBox="1">
            <a:spLocks/>
          </p:cNvSpPr>
          <p:nvPr/>
        </p:nvSpPr>
        <p:spPr>
          <a:xfrm>
            <a:off x="2405865" y="5186138"/>
            <a:ext cx="3690136" cy="284354"/>
          </a:xfrm>
          <a:prstGeom prst="roundRect">
            <a:avLst/>
          </a:prstGeom>
          <a:solidFill>
            <a:schemeClr val="accent2">
              <a:lumMod val="60000"/>
              <a:lumOff val="40000"/>
            </a:schemeClr>
          </a:solidFill>
        </p:spPr>
        <p:txBody>
          <a:bodyPr vert="horz" lIns="91440" tIns="45720" rIns="91440" bIns="45720" numCol="2"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Shared Data Includes: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grpSp>
        <p:nvGrpSpPr>
          <p:cNvPr id="10" name="Group 9">
            <a:extLst>
              <a:ext uri="{FF2B5EF4-FFF2-40B4-BE49-F238E27FC236}">
                <a16:creationId xmlns:a16="http://schemas.microsoft.com/office/drawing/2014/main" id="{43184D3E-16D3-BD38-1AEF-085A8E9FDC48}"/>
              </a:ext>
            </a:extLst>
          </p:cNvPr>
          <p:cNvGrpSpPr/>
          <p:nvPr/>
        </p:nvGrpSpPr>
        <p:grpSpPr>
          <a:xfrm>
            <a:off x="0" y="1907419"/>
            <a:ext cx="2198452" cy="4675455"/>
            <a:chOff x="0" y="1907419"/>
            <a:chExt cx="2198452" cy="4675455"/>
          </a:xfrm>
        </p:grpSpPr>
        <p:grpSp>
          <p:nvGrpSpPr>
            <p:cNvPr id="29" name="Group 28">
              <a:extLst>
                <a:ext uri="{FF2B5EF4-FFF2-40B4-BE49-F238E27FC236}">
                  <a16:creationId xmlns:a16="http://schemas.microsoft.com/office/drawing/2014/main" id="{F45BB818-5F28-8C10-CFC4-18AF7D029407}"/>
                </a:ext>
              </a:extLst>
            </p:cNvPr>
            <p:cNvGrpSpPr/>
            <p:nvPr/>
          </p:nvGrpSpPr>
          <p:grpSpPr>
            <a:xfrm>
              <a:off x="0" y="1907419"/>
              <a:ext cx="2198452" cy="4675455"/>
              <a:chOff x="0" y="1890486"/>
              <a:chExt cx="2198452" cy="4675455"/>
            </a:xfrm>
          </p:grpSpPr>
          <p:grpSp>
            <p:nvGrpSpPr>
              <p:cNvPr id="28" name="Group 27">
                <a:extLst>
                  <a:ext uri="{FF2B5EF4-FFF2-40B4-BE49-F238E27FC236}">
                    <a16:creationId xmlns:a16="http://schemas.microsoft.com/office/drawing/2014/main" id="{EF433755-C032-7ED0-A3C9-4C5A1DF429AD}"/>
                  </a:ext>
                </a:extLst>
              </p:cNvPr>
              <p:cNvGrpSpPr/>
              <p:nvPr/>
            </p:nvGrpSpPr>
            <p:grpSpPr>
              <a:xfrm>
                <a:off x="0" y="1916119"/>
                <a:ext cx="2198452" cy="4649822"/>
                <a:chOff x="0" y="1916119"/>
                <a:chExt cx="2198452" cy="4649822"/>
              </a:xfrm>
            </p:grpSpPr>
            <p:pic>
              <p:nvPicPr>
                <p:cNvPr id="17" name="Picture 16" title="&quot;&quot;">
                  <a:extLst>
                    <a:ext uri="{FF2B5EF4-FFF2-40B4-BE49-F238E27FC236}">
                      <a16:creationId xmlns:a16="http://schemas.microsoft.com/office/drawing/2014/main" id="{79BA64B8-98F0-CD74-4994-4415AC5BD5E1}"/>
                    </a:ext>
                  </a:extLst>
                </p:cNvPr>
                <p:cNvPicPr>
                  <a:picLocks noChangeAspect="1"/>
                </p:cNvPicPr>
                <p:nvPr/>
              </p:nvPicPr>
              <p:blipFill rotWithShape="1">
                <a:blip r:embed="rId10">
                  <a:extLst>
                    <a:ext uri="{28A0092B-C50C-407E-A947-70E740481C1C}">
                      <a14:useLocalDpi xmlns:a14="http://schemas.microsoft.com/office/drawing/2010/main" val="0"/>
                    </a:ext>
                  </a:extLst>
                </a:blip>
                <a:srcRect l="7951" t="35031" r="75174" b="3720"/>
                <a:stretch/>
              </p:blipFill>
              <p:spPr>
                <a:xfrm>
                  <a:off x="0" y="1916119"/>
                  <a:ext cx="2198452" cy="4649822"/>
                </a:xfrm>
                <a:prstGeom prst="rect">
                  <a:avLst/>
                </a:prstGeom>
                <a:ln>
                  <a:noFill/>
                </a:ln>
              </p:spPr>
            </p:pic>
            <p:sp>
              <p:nvSpPr>
                <p:cNvPr id="6" name="Rectangle: Rounded Corners 5">
                  <a:extLst>
                    <a:ext uri="{FF2B5EF4-FFF2-40B4-BE49-F238E27FC236}">
                      <a16:creationId xmlns:a16="http://schemas.microsoft.com/office/drawing/2014/main" id="{B34DD6F8-6DB4-8587-1A2F-AB647B820092}"/>
                    </a:ext>
                  </a:extLst>
                </p:cNvPr>
                <p:cNvSpPr/>
                <p:nvPr/>
              </p:nvSpPr>
              <p:spPr>
                <a:xfrm>
                  <a:off x="396758" y="2837296"/>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35</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Signed Agreements</a:t>
                  </a:r>
                </a:p>
              </p:txBody>
            </p:sp>
            <p:sp>
              <p:nvSpPr>
                <p:cNvPr id="8" name="Rectangle: Rounded Corners 7">
                  <a:extLst>
                    <a:ext uri="{FF2B5EF4-FFF2-40B4-BE49-F238E27FC236}">
                      <a16:creationId xmlns:a16="http://schemas.microsoft.com/office/drawing/2014/main" id="{1E39BB02-C259-4D17-0513-0CB0A9BFD4D3}"/>
                    </a:ext>
                  </a:extLst>
                </p:cNvPr>
                <p:cNvSpPr/>
                <p:nvPr/>
              </p:nvSpPr>
              <p:spPr>
                <a:xfrm>
                  <a:off x="393192" y="5653539"/>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panose="020F0502020204030204"/>
                    </a:rPr>
                    <a:t>20</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a:p>
                  <a:pPr algn="ctr">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LHEs</a:t>
                  </a:r>
                  <a:r>
                    <a:rPr lang="en-US" sz="1050">
                      <a:solidFill>
                        <a:prstClr val="white"/>
                      </a:solidFill>
                      <a:latin typeface="Calibri" panose="020F0502020204030204"/>
                    </a:rPr>
                    <a:t> with No Users</a:t>
                  </a:r>
                  <a:endParaRPr lang="en-US" sz="105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9" name="Rectangle: Rounded Corners 8">
                  <a:extLst>
                    <a:ext uri="{FF2B5EF4-FFF2-40B4-BE49-F238E27FC236}">
                      <a16:creationId xmlns:a16="http://schemas.microsoft.com/office/drawing/2014/main" id="{266B78BA-F7A0-8546-03CE-DE9FF0F2A162}"/>
                    </a:ext>
                  </a:extLst>
                </p:cNvPr>
                <p:cNvSpPr/>
                <p:nvPr/>
              </p:nvSpPr>
              <p:spPr>
                <a:xfrm>
                  <a:off x="396484" y="4706730"/>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17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Tableau LHE Users (LHEs)</a:t>
                  </a:r>
                </a:p>
              </p:txBody>
            </p:sp>
          </p:grpSp>
          <p:sp>
            <p:nvSpPr>
              <p:cNvPr id="5" name="Rectangle: Rounded Corners 4">
                <a:extLst>
                  <a:ext uri="{FF2B5EF4-FFF2-40B4-BE49-F238E27FC236}">
                    <a16:creationId xmlns:a16="http://schemas.microsoft.com/office/drawing/2014/main" id="{C2D321AF-1EC4-EF7C-48B3-B0438D003FF9}"/>
                  </a:ext>
                </a:extLst>
              </p:cNvPr>
              <p:cNvSpPr/>
              <p:nvPr/>
            </p:nvSpPr>
            <p:spPr>
              <a:xfrm>
                <a:off x="393192" y="1890486"/>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40</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Target LHEs</a:t>
                </a:r>
              </a:p>
            </p:txBody>
          </p:sp>
        </p:grpSp>
        <p:sp>
          <p:nvSpPr>
            <p:cNvPr id="2" name="Rectangle: Rounded Corners 1">
              <a:extLst>
                <a:ext uri="{FF2B5EF4-FFF2-40B4-BE49-F238E27FC236}">
                  <a16:creationId xmlns:a16="http://schemas.microsoft.com/office/drawing/2014/main" id="{A833218A-8E7B-31D4-1018-69E51B82342C}"/>
                </a:ext>
              </a:extLst>
            </p:cNvPr>
            <p:cNvSpPr/>
            <p:nvPr/>
          </p:nvSpPr>
          <p:spPr>
            <a:xfrm>
              <a:off x="396484" y="3786711"/>
              <a:ext cx="1419224" cy="76646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36 (14)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Snowflake LHE Users (LHEs)</a:t>
              </a:r>
            </a:p>
          </p:txBody>
        </p:sp>
      </p:grpSp>
      <p:sp>
        <p:nvSpPr>
          <p:cNvPr id="12" name="Content Placeholder 3">
            <a:extLst>
              <a:ext uri="{FF2B5EF4-FFF2-40B4-BE49-F238E27FC236}">
                <a16:creationId xmlns:a16="http://schemas.microsoft.com/office/drawing/2014/main" id="{74B9ED20-6E2C-1DE8-1064-E4F8BA04620E}"/>
              </a:ext>
            </a:extLst>
          </p:cNvPr>
          <p:cNvSpPr txBox="1">
            <a:spLocks/>
          </p:cNvSpPr>
          <p:nvPr/>
        </p:nvSpPr>
        <p:spPr>
          <a:xfrm>
            <a:off x="4420011" y="2512592"/>
            <a:ext cx="1590263" cy="53988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Texas covered area based on the LHEs with signed agreements</a:t>
            </a:r>
          </a:p>
        </p:txBody>
      </p:sp>
      <p:pic>
        <p:nvPicPr>
          <p:cNvPr id="7" name="Picture 6">
            <a:extLst>
              <a:ext uri="{FF2B5EF4-FFF2-40B4-BE49-F238E27FC236}">
                <a16:creationId xmlns:a16="http://schemas.microsoft.com/office/drawing/2014/main" id="{8C2BD0DE-BE75-A14C-FA64-00E8A02098C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1643" b="86805" l="1769" r="77594">
                        <a14:foregroundMark x1="41038" y1="15783" x2="27476" y2="14618"/>
                        <a14:foregroundMark x1="40802" y1="17206" x2="27712" y2="11772"/>
                        <a14:foregroundMark x1="27712" y1="11772" x2="24410" y2="11772"/>
                        <a14:foregroundMark x1="14269" y1="49418" x2="1769" y2="43467"/>
                        <a14:foregroundMark x1="45637" y1="76843" x2="56368" y2="86805"/>
                        <a14:foregroundMark x1="45991" y1="76197" x2="44340" y2="76585"/>
                        <a14:foregroundMark x1="55778" y1="79431" x2="55778" y2="84476"/>
                        <a14:foregroundMark x1="59670" y1="70505" x2="68514" y2="68047"/>
                        <a14:foregroundMark x1="70401" y1="63131" x2="77594" y2="43596"/>
                        <a14:foregroundMark x1="77594" y1="43596" x2="69575" y2="32083"/>
                        <a14:foregroundMark x1="77123" y1="49418" x2="77123" y2="59767"/>
                        <a14:foregroundMark x1="76415" y1="41527" x2="71698" y2="33247"/>
                        <a14:foregroundMark x1="62079" y1="30572" x2="61380" y2="30429"/>
                        <a14:foregroundMark x1="62858" y1="30732" x2="62606" y2="30680"/>
                        <a14:foregroundMark x1="73231" y1="32859" x2="63871" y2="30940"/>
                        <a14:foregroundMark x1="47995" y1="28331" x2="49292" y2="30660"/>
                        <a14:foregroundMark x1="44104" y1="26391" x2="45899" y2="27138"/>
                        <a14:foregroundMark x1="23349" y1="45408" x2="19693" y2="44890"/>
                        <a14:foregroundMark x1="23821" y1="44631" x2="4363" y2="44890"/>
                        <a14:foregroundMark x1="63325" y1="31695" x2="63325" y2="31695"/>
                        <a14:foregroundMark x1="63679" y1="31695" x2="63443" y2="31824"/>
                        <a14:backgroundMark x1="49175" y1="28072" x2="50590" y2="28331"/>
                        <a14:backgroundMark x1="55307" y1="29495" x2="56486" y2="29884"/>
                        <a14:backgroundMark x1="60613" y1="30530" x2="61321" y2="30530"/>
                        <a14:backgroundMark x1="62500" y1="31307" x2="63075" y2="31377"/>
                        <a14:backgroundMark x1="62028" y1="30660" x2="62618" y2="30660"/>
                        <a14:backgroundMark x1="58726" y1="29625" x2="60613" y2="30142"/>
                        <a14:backgroundMark x1="63797" y1="30530" x2="64033" y2="30789"/>
                        <a14:backgroundMark x1="53538" y1="28461" x2="53538" y2="29366"/>
                        <a14:backgroundMark x1="47524" y1="27038" x2="46816" y2="27426"/>
                        <a14:backgroundMark x1="46226" y1="26779" x2="47877" y2="27943"/>
                        <a14:backgroundMark x1="56840" y1="29366" x2="58608" y2="29754"/>
                      </a14:backgroundRemoval>
                    </a14:imgEffect>
                  </a14:imgLayer>
                </a14:imgProps>
              </a:ext>
            </a:extLst>
          </a:blip>
          <a:srcRect l="3154" t="9241" r="20075" b="10495"/>
          <a:stretch/>
        </p:blipFill>
        <p:spPr>
          <a:xfrm>
            <a:off x="2606401" y="2498519"/>
            <a:ext cx="2731334" cy="2603042"/>
          </a:xfrm>
          <a:prstGeom prst="rect">
            <a:avLst/>
          </a:prstGeom>
        </p:spPr>
      </p:pic>
    </p:spTree>
    <p:extLst>
      <p:ext uri="{BB962C8B-B14F-4D97-AF65-F5344CB8AC3E}">
        <p14:creationId xmlns:p14="http://schemas.microsoft.com/office/powerpoint/2010/main" val="113576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1426A-A69C-F1A8-45A6-5D69132A8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37931D6-BC4B-132C-CE9E-4AE1FCDFE733}"/>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Hospital Discharge Data</a:t>
            </a:r>
            <a:br>
              <a:rPr lang="en-US"/>
            </a:b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As of </a:t>
            </a:r>
            <a:r>
              <a:rPr lang="en-US" sz="2400">
                <a:latin typeface="Calibri" panose="020F0502020204030204"/>
                <a:ea typeface="+mn-ea"/>
                <a:cs typeface="+mn-cs"/>
              </a:rPr>
              <a:t>6</a:t>
            </a: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/9/25</a:t>
            </a:r>
            <a:endParaRPr lang="en-US"/>
          </a:p>
        </p:txBody>
      </p:sp>
      <p:sp>
        <p:nvSpPr>
          <p:cNvPr id="16" name="Content Placeholder 3">
            <a:extLst>
              <a:ext uri="{FF2B5EF4-FFF2-40B4-BE49-F238E27FC236}">
                <a16:creationId xmlns:a16="http://schemas.microsoft.com/office/drawing/2014/main" id="{5B1C290D-1D36-BED0-2A5F-E728EFC98D41}"/>
              </a:ext>
            </a:extLst>
          </p:cNvPr>
          <p:cNvSpPr txBox="1">
            <a:spLocks/>
          </p:cNvSpPr>
          <p:nvPr/>
        </p:nvSpPr>
        <p:spPr>
          <a:xfrm>
            <a:off x="2175350" y="1890486"/>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Covered Area</a:t>
            </a:r>
          </a:p>
        </p:txBody>
      </p:sp>
      <p:sp>
        <p:nvSpPr>
          <p:cNvPr id="19" name="Content Placeholder 3">
            <a:extLst>
              <a:ext uri="{FF2B5EF4-FFF2-40B4-BE49-F238E27FC236}">
                <a16:creationId xmlns:a16="http://schemas.microsoft.com/office/drawing/2014/main" id="{7CFE1B15-B131-FAC8-56A8-D0D08A6F4BB9}"/>
              </a:ext>
            </a:extLst>
          </p:cNvPr>
          <p:cNvSpPr txBox="1">
            <a:spLocks/>
          </p:cNvSpPr>
          <p:nvPr/>
        </p:nvSpPr>
        <p:spPr>
          <a:xfrm>
            <a:off x="6382363" y="1909639"/>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Rollouts</a:t>
            </a:r>
          </a:p>
        </p:txBody>
      </p:sp>
      <p:grpSp>
        <p:nvGrpSpPr>
          <p:cNvPr id="20" name="Group 19">
            <a:extLst>
              <a:ext uri="{FF2B5EF4-FFF2-40B4-BE49-F238E27FC236}">
                <a16:creationId xmlns:a16="http://schemas.microsoft.com/office/drawing/2014/main" id="{426A4AB9-57D4-C7A8-E9BE-AD3DFBDAB5EE}"/>
              </a:ext>
            </a:extLst>
          </p:cNvPr>
          <p:cNvGrpSpPr/>
          <p:nvPr/>
        </p:nvGrpSpPr>
        <p:grpSpPr>
          <a:xfrm>
            <a:off x="2405864" y="2268181"/>
            <a:ext cx="8947935" cy="4453294"/>
            <a:chOff x="2405864" y="2268181"/>
            <a:chExt cx="8947935" cy="4453294"/>
          </a:xfrm>
        </p:grpSpPr>
        <p:pic>
          <p:nvPicPr>
            <p:cNvPr id="21" name="Graphic 20" descr="Business Growth with solid fill">
              <a:extLst>
                <a:ext uri="{FF2B5EF4-FFF2-40B4-BE49-F238E27FC236}">
                  <a16:creationId xmlns:a16="http://schemas.microsoft.com/office/drawing/2014/main" id="{7D32AF4C-7A62-76D9-7DB8-CDFA918F1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9550" y="2268181"/>
              <a:ext cx="284354" cy="284354"/>
            </a:xfrm>
            <a:prstGeom prst="rect">
              <a:avLst/>
            </a:prstGeom>
          </p:spPr>
        </p:pic>
        <p:grpSp>
          <p:nvGrpSpPr>
            <p:cNvPr id="22" name="Group 21">
              <a:extLst>
                <a:ext uri="{FF2B5EF4-FFF2-40B4-BE49-F238E27FC236}">
                  <a16:creationId xmlns:a16="http://schemas.microsoft.com/office/drawing/2014/main" id="{DFD9A525-C77F-C4BF-DF85-CB36148B6E36}"/>
                </a:ext>
              </a:extLst>
            </p:cNvPr>
            <p:cNvGrpSpPr/>
            <p:nvPr/>
          </p:nvGrpSpPr>
          <p:grpSpPr>
            <a:xfrm>
              <a:off x="2405864" y="2423365"/>
              <a:ext cx="8947935" cy="4298110"/>
              <a:chOff x="2405864" y="2423365"/>
              <a:chExt cx="8947935" cy="4298110"/>
            </a:xfrm>
          </p:grpSpPr>
          <p:cxnSp>
            <p:nvCxnSpPr>
              <p:cNvPr id="23" name="Straight Connector 22">
                <a:extLst>
                  <a:ext uri="{FF2B5EF4-FFF2-40B4-BE49-F238E27FC236}">
                    <a16:creationId xmlns:a16="http://schemas.microsoft.com/office/drawing/2014/main" id="{537B89A4-354B-0237-9D63-93C9F03AD97A}"/>
                  </a:ext>
                </a:extLst>
              </p:cNvPr>
              <p:cNvCxnSpPr/>
              <p:nvPr/>
            </p:nvCxnSpPr>
            <p:spPr>
              <a:xfrm>
                <a:off x="2405864" y="2426120"/>
                <a:ext cx="3604411"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EB9371-447F-357D-14E1-11AF3EA5E4E8}"/>
                  </a:ext>
                </a:extLst>
              </p:cNvPr>
              <p:cNvCxnSpPr>
                <a:cxnSpLocks/>
              </p:cNvCxnSpPr>
              <p:nvPr/>
            </p:nvCxnSpPr>
            <p:spPr>
              <a:xfrm>
                <a:off x="6382363" y="2423365"/>
                <a:ext cx="4971436"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D35E3-42F4-114B-96FE-A0ABD6625509}"/>
                  </a:ext>
                </a:extLst>
              </p:cNvPr>
              <p:cNvCxnSpPr>
                <a:cxnSpLocks/>
                <a:stCxn id="21" idx="2"/>
              </p:cNvCxnSpPr>
              <p:nvPr/>
            </p:nvCxnSpPr>
            <p:spPr>
              <a:xfrm>
                <a:off x="6181727" y="2552535"/>
                <a:ext cx="0" cy="416894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aphicFrame>
        <p:nvGraphicFramePr>
          <p:cNvPr id="2" name="Diagram 1">
            <a:extLst>
              <a:ext uri="{FF2B5EF4-FFF2-40B4-BE49-F238E27FC236}">
                <a16:creationId xmlns:a16="http://schemas.microsoft.com/office/drawing/2014/main" id="{38F91EFE-E7A1-1861-59BC-8E51ABF2E08B}"/>
              </a:ext>
            </a:extLst>
          </p:cNvPr>
          <p:cNvGraphicFramePr>
            <a:graphicFrameLocks/>
          </p:cNvGraphicFramePr>
          <p:nvPr>
            <p:extLst>
              <p:ext uri="{D42A27DB-BD31-4B8C-83A1-F6EECF244321}">
                <p14:modId xmlns:p14="http://schemas.microsoft.com/office/powerpoint/2010/main" val="3055596449"/>
              </p:ext>
            </p:extLst>
          </p:nvPr>
        </p:nvGraphicFramePr>
        <p:xfrm>
          <a:off x="6382363" y="2552535"/>
          <a:ext cx="4895236" cy="19702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3">
            <a:extLst>
              <a:ext uri="{FF2B5EF4-FFF2-40B4-BE49-F238E27FC236}">
                <a16:creationId xmlns:a16="http://schemas.microsoft.com/office/drawing/2014/main" id="{A52D559C-292F-6F9D-65F0-C0B80CFBF860}"/>
              </a:ext>
            </a:extLst>
          </p:cNvPr>
          <p:cNvSpPr txBox="1">
            <a:spLocks/>
          </p:cNvSpPr>
          <p:nvPr/>
        </p:nvSpPr>
        <p:spPr>
          <a:xfrm>
            <a:off x="2634283" y="5411070"/>
            <a:ext cx="5172067" cy="8165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2" name="Content Placeholder 3">
            <a:extLst>
              <a:ext uri="{FF2B5EF4-FFF2-40B4-BE49-F238E27FC236}">
                <a16:creationId xmlns:a16="http://schemas.microsoft.com/office/drawing/2014/main" id="{17F9212E-4547-0D53-C474-DC2D7DB527F6}"/>
              </a:ext>
            </a:extLst>
          </p:cNvPr>
          <p:cNvSpPr txBox="1">
            <a:spLocks/>
          </p:cNvSpPr>
          <p:nvPr/>
        </p:nvSpPr>
        <p:spPr>
          <a:xfrm>
            <a:off x="2415444" y="5484565"/>
            <a:ext cx="3680555" cy="1081375"/>
          </a:xfrm>
          <a:prstGeom prst="rect">
            <a:avLst/>
          </a:prstGeom>
        </p:spPr>
        <p:txBody>
          <a:bodyPr vert="horz" lIns="91440" tIns="45720" rIns="91440" bIns="45720" numCol="1"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1" indent="-1143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Statewide data </a:t>
            </a:r>
          </a:p>
          <a:p>
            <a:pPr marL="114300" marR="0" lvl="1" indent="-1143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Line-level data through Snowflake views</a:t>
            </a:r>
          </a:p>
          <a:p>
            <a:pPr marL="114300" marR="0" lvl="1" indent="-1143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solidFill>
                  <a:prstClr val="black"/>
                </a:solidFill>
                <a:latin typeface="Calibri" panose="020F0502020204030204"/>
                <a:ea typeface="Calibri" panose="020F0502020204030204"/>
                <a:cs typeface="Calibri" panose="020F0502020204030204"/>
              </a:rPr>
              <a:t>Aggregate data through Tableau dashboards </a:t>
            </a:r>
            <a:r>
              <a:rPr kumimoji="0" lang="en-US"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published on Texas Health Data </a:t>
            </a:r>
          </a:p>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8" name="Content Placeholder 3">
            <a:extLst>
              <a:ext uri="{FF2B5EF4-FFF2-40B4-BE49-F238E27FC236}">
                <a16:creationId xmlns:a16="http://schemas.microsoft.com/office/drawing/2014/main" id="{4D747654-FAF5-F4EC-DF30-6EDC645CE2ED}"/>
              </a:ext>
            </a:extLst>
          </p:cNvPr>
          <p:cNvSpPr txBox="1">
            <a:spLocks/>
          </p:cNvSpPr>
          <p:nvPr/>
        </p:nvSpPr>
        <p:spPr>
          <a:xfrm>
            <a:off x="2405864" y="5186138"/>
            <a:ext cx="3669773" cy="284354"/>
          </a:xfrm>
          <a:prstGeom prst="roundRect">
            <a:avLst/>
          </a:prstGeom>
          <a:solidFill>
            <a:schemeClr val="accent2">
              <a:lumMod val="60000"/>
              <a:lumOff val="40000"/>
            </a:schemeClr>
          </a:solidFill>
        </p:spPr>
        <p:txBody>
          <a:bodyPr vert="horz" lIns="91440" tIns="45720" rIns="91440" bIns="45720" numCol="2"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Shared Data Includes: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grpSp>
        <p:nvGrpSpPr>
          <p:cNvPr id="9" name="Group 8">
            <a:extLst>
              <a:ext uri="{FF2B5EF4-FFF2-40B4-BE49-F238E27FC236}">
                <a16:creationId xmlns:a16="http://schemas.microsoft.com/office/drawing/2014/main" id="{A215B793-376F-C852-02FB-F4689189EF9D}"/>
              </a:ext>
            </a:extLst>
          </p:cNvPr>
          <p:cNvGrpSpPr/>
          <p:nvPr/>
        </p:nvGrpSpPr>
        <p:grpSpPr>
          <a:xfrm>
            <a:off x="0" y="1907419"/>
            <a:ext cx="2198452" cy="4675455"/>
            <a:chOff x="0" y="1907419"/>
            <a:chExt cx="2198452" cy="4675455"/>
          </a:xfrm>
        </p:grpSpPr>
        <p:grpSp>
          <p:nvGrpSpPr>
            <p:cNvPr id="11" name="Group 10">
              <a:extLst>
                <a:ext uri="{FF2B5EF4-FFF2-40B4-BE49-F238E27FC236}">
                  <a16:creationId xmlns:a16="http://schemas.microsoft.com/office/drawing/2014/main" id="{34B72736-B744-31E6-C170-A581951BC0BE}"/>
                </a:ext>
              </a:extLst>
            </p:cNvPr>
            <p:cNvGrpSpPr/>
            <p:nvPr/>
          </p:nvGrpSpPr>
          <p:grpSpPr>
            <a:xfrm>
              <a:off x="0" y="1907419"/>
              <a:ext cx="2198452" cy="4675455"/>
              <a:chOff x="0" y="1890486"/>
              <a:chExt cx="2198452" cy="4675455"/>
            </a:xfrm>
          </p:grpSpPr>
          <p:grpSp>
            <p:nvGrpSpPr>
              <p:cNvPr id="14" name="Group 13">
                <a:extLst>
                  <a:ext uri="{FF2B5EF4-FFF2-40B4-BE49-F238E27FC236}">
                    <a16:creationId xmlns:a16="http://schemas.microsoft.com/office/drawing/2014/main" id="{DE92CF43-B0AA-3D25-3B7C-E6C29CE07254}"/>
                  </a:ext>
                </a:extLst>
              </p:cNvPr>
              <p:cNvGrpSpPr/>
              <p:nvPr/>
            </p:nvGrpSpPr>
            <p:grpSpPr>
              <a:xfrm>
                <a:off x="0" y="1916119"/>
                <a:ext cx="2198452" cy="4649822"/>
                <a:chOff x="0" y="1916119"/>
                <a:chExt cx="2198452" cy="4649822"/>
              </a:xfrm>
            </p:grpSpPr>
            <p:pic>
              <p:nvPicPr>
                <p:cNvPr id="30" name="Picture 29" title="&quot;&quot;">
                  <a:extLst>
                    <a:ext uri="{FF2B5EF4-FFF2-40B4-BE49-F238E27FC236}">
                      <a16:creationId xmlns:a16="http://schemas.microsoft.com/office/drawing/2014/main" id="{15B17F28-FAC3-899C-D4A6-98ADA75A7BB4}"/>
                    </a:ext>
                  </a:extLst>
                </p:cNvPr>
                <p:cNvPicPr>
                  <a:picLocks noChangeAspect="1"/>
                </p:cNvPicPr>
                <p:nvPr/>
              </p:nvPicPr>
              <p:blipFill rotWithShape="1">
                <a:blip r:embed="rId10">
                  <a:extLst>
                    <a:ext uri="{28A0092B-C50C-407E-A947-70E740481C1C}">
                      <a14:useLocalDpi xmlns:a14="http://schemas.microsoft.com/office/drawing/2010/main" val="0"/>
                    </a:ext>
                  </a:extLst>
                </a:blip>
                <a:srcRect l="7951" t="35031" r="75174" b="3720"/>
                <a:stretch/>
              </p:blipFill>
              <p:spPr>
                <a:xfrm>
                  <a:off x="0" y="1916119"/>
                  <a:ext cx="2198452" cy="4649822"/>
                </a:xfrm>
                <a:prstGeom prst="rect">
                  <a:avLst/>
                </a:prstGeom>
                <a:ln>
                  <a:noFill/>
                </a:ln>
              </p:spPr>
            </p:pic>
            <p:sp>
              <p:nvSpPr>
                <p:cNvPr id="31" name="Rectangle: Rounded Corners 30">
                  <a:extLst>
                    <a:ext uri="{FF2B5EF4-FFF2-40B4-BE49-F238E27FC236}">
                      <a16:creationId xmlns:a16="http://schemas.microsoft.com/office/drawing/2014/main" id="{87EEFB7E-58B0-C719-5821-89D4A88A5D6C}"/>
                    </a:ext>
                  </a:extLst>
                </p:cNvPr>
                <p:cNvSpPr/>
                <p:nvPr/>
              </p:nvSpPr>
              <p:spPr>
                <a:xfrm>
                  <a:off x="396758" y="2837296"/>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33</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Signed Agreements</a:t>
                  </a:r>
                </a:p>
              </p:txBody>
            </p:sp>
            <p:sp>
              <p:nvSpPr>
                <p:cNvPr id="32" name="Rectangle: Rounded Corners 31">
                  <a:extLst>
                    <a:ext uri="{FF2B5EF4-FFF2-40B4-BE49-F238E27FC236}">
                      <a16:creationId xmlns:a16="http://schemas.microsoft.com/office/drawing/2014/main" id="{7621CB8B-F217-062A-8625-9211A71404F6}"/>
                    </a:ext>
                  </a:extLst>
                </p:cNvPr>
                <p:cNvSpPr/>
                <p:nvPr/>
              </p:nvSpPr>
              <p:spPr>
                <a:xfrm>
                  <a:off x="393192" y="4705632"/>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22</a:t>
                  </a:r>
                </a:p>
                <a:p>
                  <a:pPr algn="ctr">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LHEs</a:t>
                  </a:r>
                  <a:r>
                    <a:rPr lang="en-US" sz="1050">
                      <a:solidFill>
                        <a:prstClr val="white"/>
                      </a:solidFill>
                      <a:latin typeface="Calibri" panose="020F0502020204030204"/>
                    </a:rPr>
                    <a:t> with No Users</a:t>
                  </a:r>
                  <a:endParaRPr lang="en-US" sz="105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grpSp>
          <p:sp>
            <p:nvSpPr>
              <p:cNvPr id="27" name="Rectangle: Rounded Corners 26">
                <a:extLst>
                  <a:ext uri="{FF2B5EF4-FFF2-40B4-BE49-F238E27FC236}">
                    <a16:creationId xmlns:a16="http://schemas.microsoft.com/office/drawing/2014/main" id="{6F38F211-31F2-1A09-E083-A7DD4B4341D8}"/>
                  </a:ext>
                </a:extLst>
              </p:cNvPr>
              <p:cNvSpPr/>
              <p:nvPr/>
            </p:nvSpPr>
            <p:spPr>
              <a:xfrm>
                <a:off x="393192" y="1890486"/>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panose="020F0502020204030204"/>
                  </a:rPr>
                  <a:t>39</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Target LHEs</a:t>
                </a:r>
              </a:p>
            </p:txBody>
          </p:sp>
        </p:grpSp>
        <p:sp>
          <p:nvSpPr>
            <p:cNvPr id="13" name="Rectangle: Rounded Corners 12">
              <a:extLst>
                <a:ext uri="{FF2B5EF4-FFF2-40B4-BE49-F238E27FC236}">
                  <a16:creationId xmlns:a16="http://schemas.microsoft.com/office/drawing/2014/main" id="{641599B4-12B9-98E2-DB5A-8C3CA1BDC9CB}"/>
                </a:ext>
              </a:extLst>
            </p:cNvPr>
            <p:cNvSpPr/>
            <p:nvPr/>
          </p:nvSpPr>
          <p:spPr>
            <a:xfrm>
              <a:off x="396484" y="3786711"/>
              <a:ext cx="1419224" cy="76646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15 (1</a:t>
              </a:r>
              <a:r>
                <a:rPr lang="en-US" sz="2800">
                  <a:solidFill>
                    <a:prstClr val="white"/>
                  </a:solidFill>
                  <a:latin typeface="Calibri" panose="020F0502020204030204"/>
                </a:rPr>
                <a:t>1</a:t>
              </a: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Snowflake LHE Users (LHEs)</a:t>
              </a:r>
            </a:p>
          </p:txBody>
        </p:sp>
      </p:grpSp>
      <p:sp>
        <p:nvSpPr>
          <p:cNvPr id="33" name="Content Placeholder 3">
            <a:extLst>
              <a:ext uri="{FF2B5EF4-FFF2-40B4-BE49-F238E27FC236}">
                <a16:creationId xmlns:a16="http://schemas.microsoft.com/office/drawing/2014/main" id="{72943029-1430-2C72-C89F-9DA2730500B5}"/>
              </a:ext>
            </a:extLst>
          </p:cNvPr>
          <p:cNvSpPr txBox="1">
            <a:spLocks/>
          </p:cNvSpPr>
          <p:nvPr/>
        </p:nvSpPr>
        <p:spPr>
          <a:xfrm>
            <a:off x="4420011" y="2512592"/>
            <a:ext cx="1590263" cy="53988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Texas covered area based on the LHEs with signed agreements</a:t>
            </a:r>
          </a:p>
        </p:txBody>
      </p:sp>
      <p:pic>
        <p:nvPicPr>
          <p:cNvPr id="5" name="Picture 4">
            <a:extLst>
              <a:ext uri="{FF2B5EF4-FFF2-40B4-BE49-F238E27FC236}">
                <a16:creationId xmlns:a16="http://schemas.microsoft.com/office/drawing/2014/main" id="{8EB80FBC-8662-6756-021F-85CCDF701A6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1255" b="85511" l="3774" r="77948">
                        <a14:foregroundMark x1="24882" y1="17335" x2="30189" y2="11384"/>
                        <a14:foregroundMark x1="30189" y1="11384" x2="37028" y2="11384"/>
                        <a14:foregroundMark x1="37028" y1="11384" x2="40802" y2="16559"/>
                        <a14:foregroundMark x1="29127" y1="11255" x2="23939" y2="18241"/>
                        <a14:foregroundMark x1="23939" y1="18241" x2="24175" y2="32988"/>
                        <a14:foregroundMark x1="8962" y1="47089" x2="3774" y2="45537"/>
                        <a14:foregroundMark x1="8844" y1="45278" x2="18750" y2="45408"/>
                        <a14:foregroundMark x1="18750" y1="45408" x2="24528" y2="44631"/>
                        <a14:foregroundMark x1="43986" y1="74774" x2="47642" y2="83441"/>
                        <a14:foregroundMark x1="47642" y1="83441" x2="52948" y2="85640"/>
                        <a14:foregroundMark x1="56132" y1="78913" x2="56840" y2="83312"/>
                        <a14:foregroundMark x1="61439" y1="71281" x2="67335" y2="68564"/>
                        <a14:foregroundMark x1="67335" y1="68564" x2="72995" y2="61190"/>
                        <a14:foregroundMark x1="72995" y1="61190" x2="73821" y2="58862"/>
                        <a14:foregroundMark x1="75590" y1="46054" x2="77241" y2="54592"/>
                        <a14:foregroundMark x1="77241" y1="54592" x2="76651" y2="61578"/>
                        <a14:foregroundMark x1="77948" y1="54981" x2="77594" y2="55757"/>
                        <a14:foregroundMark x1="77948" y1="53558" x2="76769" y2="46831"/>
                        <a14:foregroundMark x1="76179" y1="46184" x2="74764" y2="38422"/>
                        <a14:foregroundMark x1="74764" y1="38422" x2="75590" y2="33765"/>
                        <a14:foregroundMark x1="75236" y1="35705" x2="75943" y2="40233"/>
                        <a14:foregroundMark x1="74175" y1="33376" x2="68042" y2="30530"/>
                        <a14:foregroundMark x1="68042" y1="30530" x2="67689" y2="31307"/>
                        <a14:foregroundMark x1="59434" y1="31436" x2="65802" y2="31048"/>
                      </a14:backgroundRemoval>
                    </a14:imgEffect>
                  </a14:imgLayer>
                </a14:imgProps>
              </a:ext>
            </a:extLst>
          </a:blip>
          <a:srcRect l="3153" t="9609" r="20316" b="9403"/>
          <a:stretch/>
        </p:blipFill>
        <p:spPr>
          <a:xfrm>
            <a:off x="2606401" y="2500339"/>
            <a:ext cx="2731334" cy="2634764"/>
          </a:xfrm>
          <a:prstGeom prst="rect">
            <a:avLst/>
          </a:prstGeom>
        </p:spPr>
      </p:pic>
    </p:spTree>
    <p:extLst>
      <p:ext uri="{BB962C8B-B14F-4D97-AF65-F5344CB8AC3E}">
        <p14:creationId xmlns:p14="http://schemas.microsoft.com/office/powerpoint/2010/main" val="418275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1426A-A69C-F1A8-45A6-5D69132A8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37931D6-BC4B-132C-CE9E-4AE1FCDFE733}"/>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Immunizations Data</a:t>
            </a:r>
            <a:br>
              <a:rPr lang="en-US"/>
            </a:b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As of </a:t>
            </a:r>
            <a:r>
              <a:rPr lang="en-US" sz="2400">
                <a:latin typeface="Calibri" panose="020F0502020204030204"/>
                <a:ea typeface="+mn-ea"/>
                <a:cs typeface="+mn-cs"/>
              </a:rPr>
              <a:t>6</a:t>
            </a: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/9/25</a:t>
            </a:r>
            <a:endParaRPr lang="en-US"/>
          </a:p>
        </p:txBody>
      </p:sp>
      <p:sp>
        <p:nvSpPr>
          <p:cNvPr id="16" name="Content Placeholder 3">
            <a:extLst>
              <a:ext uri="{FF2B5EF4-FFF2-40B4-BE49-F238E27FC236}">
                <a16:creationId xmlns:a16="http://schemas.microsoft.com/office/drawing/2014/main" id="{5B1C290D-1D36-BED0-2A5F-E728EFC98D41}"/>
              </a:ext>
            </a:extLst>
          </p:cNvPr>
          <p:cNvSpPr txBox="1">
            <a:spLocks/>
          </p:cNvSpPr>
          <p:nvPr/>
        </p:nvSpPr>
        <p:spPr>
          <a:xfrm>
            <a:off x="2175350" y="1890486"/>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Covered Area</a:t>
            </a:r>
          </a:p>
        </p:txBody>
      </p:sp>
      <p:sp>
        <p:nvSpPr>
          <p:cNvPr id="19" name="Content Placeholder 3">
            <a:extLst>
              <a:ext uri="{FF2B5EF4-FFF2-40B4-BE49-F238E27FC236}">
                <a16:creationId xmlns:a16="http://schemas.microsoft.com/office/drawing/2014/main" id="{7CFE1B15-B131-FAC8-56A8-D0D08A6F4BB9}"/>
              </a:ext>
            </a:extLst>
          </p:cNvPr>
          <p:cNvSpPr txBox="1">
            <a:spLocks/>
          </p:cNvSpPr>
          <p:nvPr/>
        </p:nvSpPr>
        <p:spPr>
          <a:xfrm>
            <a:off x="6382363" y="1909639"/>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Rollouts</a:t>
            </a:r>
          </a:p>
        </p:txBody>
      </p:sp>
      <p:grpSp>
        <p:nvGrpSpPr>
          <p:cNvPr id="20" name="Group 19">
            <a:extLst>
              <a:ext uri="{FF2B5EF4-FFF2-40B4-BE49-F238E27FC236}">
                <a16:creationId xmlns:a16="http://schemas.microsoft.com/office/drawing/2014/main" id="{426A4AB9-57D4-C7A8-E9BE-AD3DFBDAB5EE}"/>
              </a:ext>
            </a:extLst>
          </p:cNvPr>
          <p:cNvGrpSpPr/>
          <p:nvPr/>
        </p:nvGrpSpPr>
        <p:grpSpPr>
          <a:xfrm>
            <a:off x="2405864" y="2268181"/>
            <a:ext cx="8947935" cy="4453294"/>
            <a:chOff x="2405864" y="2268181"/>
            <a:chExt cx="8947935" cy="4453294"/>
          </a:xfrm>
        </p:grpSpPr>
        <p:pic>
          <p:nvPicPr>
            <p:cNvPr id="21" name="Graphic 20" descr="Business Growth with solid fill">
              <a:extLst>
                <a:ext uri="{FF2B5EF4-FFF2-40B4-BE49-F238E27FC236}">
                  <a16:creationId xmlns:a16="http://schemas.microsoft.com/office/drawing/2014/main" id="{7D32AF4C-7A62-76D9-7DB8-CDFA918F1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9550" y="2268181"/>
              <a:ext cx="284354" cy="284354"/>
            </a:xfrm>
            <a:prstGeom prst="rect">
              <a:avLst/>
            </a:prstGeom>
          </p:spPr>
        </p:pic>
        <p:grpSp>
          <p:nvGrpSpPr>
            <p:cNvPr id="22" name="Group 21">
              <a:extLst>
                <a:ext uri="{FF2B5EF4-FFF2-40B4-BE49-F238E27FC236}">
                  <a16:creationId xmlns:a16="http://schemas.microsoft.com/office/drawing/2014/main" id="{DFD9A525-C77F-C4BF-DF85-CB36148B6E36}"/>
                </a:ext>
              </a:extLst>
            </p:cNvPr>
            <p:cNvGrpSpPr/>
            <p:nvPr/>
          </p:nvGrpSpPr>
          <p:grpSpPr>
            <a:xfrm>
              <a:off x="2405864" y="2423365"/>
              <a:ext cx="8947935" cy="4298110"/>
              <a:chOff x="2405864" y="2423365"/>
              <a:chExt cx="8947935" cy="4298110"/>
            </a:xfrm>
          </p:grpSpPr>
          <p:cxnSp>
            <p:nvCxnSpPr>
              <p:cNvPr id="23" name="Straight Connector 22">
                <a:extLst>
                  <a:ext uri="{FF2B5EF4-FFF2-40B4-BE49-F238E27FC236}">
                    <a16:creationId xmlns:a16="http://schemas.microsoft.com/office/drawing/2014/main" id="{537B89A4-354B-0237-9D63-93C9F03AD97A}"/>
                  </a:ext>
                </a:extLst>
              </p:cNvPr>
              <p:cNvCxnSpPr/>
              <p:nvPr/>
            </p:nvCxnSpPr>
            <p:spPr>
              <a:xfrm>
                <a:off x="2405864" y="2426120"/>
                <a:ext cx="3604411"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EB9371-447F-357D-14E1-11AF3EA5E4E8}"/>
                  </a:ext>
                </a:extLst>
              </p:cNvPr>
              <p:cNvCxnSpPr>
                <a:cxnSpLocks/>
              </p:cNvCxnSpPr>
              <p:nvPr/>
            </p:nvCxnSpPr>
            <p:spPr>
              <a:xfrm>
                <a:off x="6382363" y="2423365"/>
                <a:ext cx="4971436"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D35E3-42F4-114B-96FE-A0ABD6625509}"/>
                  </a:ext>
                </a:extLst>
              </p:cNvPr>
              <p:cNvCxnSpPr>
                <a:cxnSpLocks/>
                <a:stCxn id="21" idx="2"/>
              </p:cNvCxnSpPr>
              <p:nvPr/>
            </p:nvCxnSpPr>
            <p:spPr>
              <a:xfrm>
                <a:off x="6181727" y="2552535"/>
                <a:ext cx="0" cy="416894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aphicFrame>
        <p:nvGraphicFramePr>
          <p:cNvPr id="2" name="Diagram 1">
            <a:extLst>
              <a:ext uri="{FF2B5EF4-FFF2-40B4-BE49-F238E27FC236}">
                <a16:creationId xmlns:a16="http://schemas.microsoft.com/office/drawing/2014/main" id="{38F91EFE-E7A1-1861-59BC-8E51ABF2E08B}"/>
              </a:ext>
            </a:extLst>
          </p:cNvPr>
          <p:cNvGraphicFramePr>
            <a:graphicFrameLocks/>
          </p:cNvGraphicFramePr>
          <p:nvPr>
            <p:extLst>
              <p:ext uri="{D42A27DB-BD31-4B8C-83A1-F6EECF244321}">
                <p14:modId xmlns:p14="http://schemas.microsoft.com/office/powerpoint/2010/main" val="981246496"/>
              </p:ext>
            </p:extLst>
          </p:nvPr>
        </p:nvGraphicFramePr>
        <p:xfrm>
          <a:off x="6382363" y="2552535"/>
          <a:ext cx="4704736" cy="1004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3">
            <a:extLst>
              <a:ext uri="{FF2B5EF4-FFF2-40B4-BE49-F238E27FC236}">
                <a16:creationId xmlns:a16="http://schemas.microsoft.com/office/drawing/2014/main" id="{A52D559C-292F-6F9D-65F0-C0B80CFBF860}"/>
              </a:ext>
            </a:extLst>
          </p:cNvPr>
          <p:cNvSpPr txBox="1">
            <a:spLocks/>
          </p:cNvSpPr>
          <p:nvPr/>
        </p:nvSpPr>
        <p:spPr>
          <a:xfrm>
            <a:off x="2659700" y="5382495"/>
            <a:ext cx="5172067" cy="8165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2" name="Content Placeholder 3">
            <a:extLst>
              <a:ext uri="{FF2B5EF4-FFF2-40B4-BE49-F238E27FC236}">
                <a16:creationId xmlns:a16="http://schemas.microsoft.com/office/drawing/2014/main" id="{17F9212E-4547-0D53-C474-DC2D7DB527F6}"/>
              </a:ext>
            </a:extLst>
          </p:cNvPr>
          <p:cNvSpPr txBox="1">
            <a:spLocks/>
          </p:cNvSpPr>
          <p:nvPr/>
        </p:nvSpPr>
        <p:spPr>
          <a:xfrm>
            <a:off x="2405865" y="5484565"/>
            <a:ext cx="3690136" cy="1198799"/>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1" indent="-114300" algn="l" defTabSz="914400" rtl="0" eaLnBrk="1" fontAlgn="auto" latinLnBrk="0" hangingPunct="1">
              <a:lnSpc>
                <a:spcPct val="70000"/>
              </a:lnSpc>
              <a:spcBef>
                <a:spcPts val="5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Data based on LHEs contract service area</a:t>
            </a:r>
          </a:p>
          <a:p>
            <a:pPr marL="114300" marR="0" lvl="1" indent="-114300" algn="l" defTabSz="914400" rtl="0" eaLnBrk="1" fontAlgn="auto" latinLnBrk="0" hangingPunct="1">
              <a:lnSpc>
                <a:spcPct val="70000"/>
              </a:lnSpc>
              <a:spcBef>
                <a:spcPts val="5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Line-level data through Snowflake views, limited to 2 users per LHE</a:t>
            </a:r>
          </a:p>
          <a:p>
            <a:pPr marL="114300" marR="0" lvl="1" indent="-114300" algn="l" defTabSz="914400" rtl="0" eaLnBrk="1" fontAlgn="auto" latinLnBrk="0" hangingPunct="1">
              <a:lnSpc>
                <a:spcPct val="70000"/>
              </a:lnSpc>
              <a:spcBef>
                <a:spcPts val="5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Aggregate data through Tableau dashboards, limited to 5 users per LHE</a:t>
            </a:r>
          </a:p>
        </p:txBody>
      </p:sp>
      <p:sp>
        <p:nvSpPr>
          <p:cNvPr id="18" name="Content Placeholder 3">
            <a:extLst>
              <a:ext uri="{FF2B5EF4-FFF2-40B4-BE49-F238E27FC236}">
                <a16:creationId xmlns:a16="http://schemas.microsoft.com/office/drawing/2014/main" id="{4D747654-FAF5-F4EC-DF30-6EDC645CE2ED}"/>
              </a:ext>
            </a:extLst>
          </p:cNvPr>
          <p:cNvSpPr txBox="1">
            <a:spLocks/>
          </p:cNvSpPr>
          <p:nvPr/>
        </p:nvSpPr>
        <p:spPr>
          <a:xfrm>
            <a:off x="2405865" y="5186138"/>
            <a:ext cx="3669774" cy="284354"/>
          </a:xfrm>
          <a:prstGeom prst="roundRect">
            <a:avLst/>
          </a:prstGeom>
          <a:solidFill>
            <a:schemeClr val="accent2">
              <a:lumMod val="60000"/>
              <a:lumOff val="40000"/>
            </a:schemeClr>
          </a:solidFill>
        </p:spPr>
        <p:txBody>
          <a:bodyPr vert="horz" lIns="91440" tIns="45720" rIns="91440" bIns="45720" numCol="2"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Shared Data Includes: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grpSp>
        <p:nvGrpSpPr>
          <p:cNvPr id="14" name="Group 13">
            <a:extLst>
              <a:ext uri="{FF2B5EF4-FFF2-40B4-BE49-F238E27FC236}">
                <a16:creationId xmlns:a16="http://schemas.microsoft.com/office/drawing/2014/main" id="{ABD2C331-925B-7BAB-BCD0-468204D5AE77}"/>
              </a:ext>
            </a:extLst>
          </p:cNvPr>
          <p:cNvGrpSpPr/>
          <p:nvPr/>
        </p:nvGrpSpPr>
        <p:grpSpPr>
          <a:xfrm>
            <a:off x="0" y="1907419"/>
            <a:ext cx="2198452" cy="4675455"/>
            <a:chOff x="0" y="1907419"/>
            <a:chExt cx="2198452" cy="4675455"/>
          </a:xfrm>
        </p:grpSpPr>
        <p:grpSp>
          <p:nvGrpSpPr>
            <p:cNvPr id="15" name="Group 14">
              <a:extLst>
                <a:ext uri="{FF2B5EF4-FFF2-40B4-BE49-F238E27FC236}">
                  <a16:creationId xmlns:a16="http://schemas.microsoft.com/office/drawing/2014/main" id="{6AF25183-43E2-BFE9-6F7B-07682679A058}"/>
                </a:ext>
              </a:extLst>
            </p:cNvPr>
            <p:cNvGrpSpPr/>
            <p:nvPr/>
          </p:nvGrpSpPr>
          <p:grpSpPr>
            <a:xfrm>
              <a:off x="0" y="1907419"/>
              <a:ext cx="2198452" cy="4675455"/>
              <a:chOff x="0" y="1890486"/>
              <a:chExt cx="2198452" cy="4675455"/>
            </a:xfrm>
          </p:grpSpPr>
          <p:grpSp>
            <p:nvGrpSpPr>
              <p:cNvPr id="30" name="Group 29">
                <a:extLst>
                  <a:ext uri="{FF2B5EF4-FFF2-40B4-BE49-F238E27FC236}">
                    <a16:creationId xmlns:a16="http://schemas.microsoft.com/office/drawing/2014/main" id="{85FE023B-A744-906B-483F-4AE98DF2F6FE}"/>
                  </a:ext>
                </a:extLst>
              </p:cNvPr>
              <p:cNvGrpSpPr/>
              <p:nvPr/>
            </p:nvGrpSpPr>
            <p:grpSpPr>
              <a:xfrm>
                <a:off x="0" y="1916119"/>
                <a:ext cx="2198452" cy="4649822"/>
                <a:chOff x="0" y="1916119"/>
                <a:chExt cx="2198452" cy="4649822"/>
              </a:xfrm>
            </p:grpSpPr>
            <p:pic>
              <p:nvPicPr>
                <p:cNvPr id="34" name="Picture 33" title="&quot;&quot;">
                  <a:extLst>
                    <a:ext uri="{FF2B5EF4-FFF2-40B4-BE49-F238E27FC236}">
                      <a16:creationId xmlns:a16="http://schemas.microsoft.com/office/drawing/2014/main" id="{6FE26825-84A1-305D-C11F-4B97F8BEF54D}"/>
                    </a:ext>
                  </a:extLst>
                </p:cNvPr>
                <p:cNvPicPr>
                  <a:picLocks noChangeAspect="1"/>
                </p:cNvPicPr>
                <p:nvPr/>
              </p:nvPicPr>
              <p:blipFill rotWithShape="1">
                <a:blip r:embed="rId10">
                  <a:extLst>
                    <a:ext uri="{28A0092B-C50C-407E-A947-70E740481C1C}">
                      <a14:useLocalDpi xmlns:a14="http://schemas.microsoft.com/office/drawing/2010/main" val="0"/>
                    </a:ext>
                  </a:extLst>
                </a:blip>
                <a:srcRect l="7951" t="35031" r="75174" b="3720"/>
                <a:stretch/>
              </p:blipFill>
              <p:spPr>
                <a:xfrm>
                  <a:off x="0" y="1916119"/>
                  <a:ext cx="2198452" cy="4649822"/>
                </a:xfrm>
                <a:prstGeom prst="rect">
                  <a:avLst/>
                </a:prstGeom>
                <a:ln>
                  <a:noFill/>
                </a:ln>
              </p:spPr>
            </p:pic>
            <p:sp>
              <p:nvSpPr>
                <p:cNvPr id="35" name="Rectangle: Rounded Corners 34">
                  <a:extLst>
                    <a:ext uri="{FF2B5EF4-FFF2-40B4-BE49-F238E27FC236}">
                      <a16:creationId xmlns:a16="http://schemas.microsoft.com/office/drawing/2014/main" id="{EE9AEE76-9E4F-4A5C-AC11-66AC985AB133}"/>
                    </a:ext>
                  </a:extLst>
                </p:cNvPr>
                <p:cNvSpPr/>
                <p:nvPr/>
              </p:nvSpPr>
              <p:spPr>
                <a:xfrm>
                  <a:off x="396758" y="2837296"/>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panose="020F0502020204030204"/>
                    </a:rPr>
                    <a:t>5</a:t>
                  </a: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0</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Signed Agreements</a:t>
                  </a:r>
                </a:p>
              </p:txBody>
            </p:sp>
            <p:sp>
              <p:nvSpPr>
                <p:cNvPr id="36" name="Rectangle: Rounded Corners 35">
                  <a:extLst>
                    <a:ext uri="{FF2B5EF4-FFF2-40B4-BE49-F238E27FC236}">
                      <a16:creationId xmlns:a16="http://schemas.microsoft.com/office/drawing/2014/main" id="{CA994B5C-82BF-5180-6C0F-1AEEEDAAEDA7}"/>
                    </a:ext>
                  </a:extLst>
                </p:cNvPr>
                <p:cNvSpPr/>
                <p:nvPr/>
              </p:nvSpPr>
              <p:spPr>
                <a:xfrm>
                  <a:off x="393192" y="5653539"/>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31</a:t>
                  </a:r>
                </a:p>
                <a:p>
                  <a:pPr algn="ctr">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LHEs</a:t>
                  </a:r>
                  <a:r>
                    <a:rPr lang="en-US" sz="1050">
                      <a:solidFill>
                        <a:prstClr val="white"/>
                      </a:solidFill>
                      <a:latin typeface="Calibri" panose="020F0502020204030204"/>
                    </a:rPr>
                    <a:t> with No Users</a:t>
                  </a:r>
                  <a:endParaRPr lang="en-US" sz="105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37" name="Rectangle: Rounded Corners 36">
                  <a:extLst>
                    <a:ext uri="{FF2B5EF4-FFF2-40B4-BE49-F238E27FC236}">
                      <a16:creationId xmlns:a16="http://schemas.microsoft.com/office/drawing/2014/main" id="{47343BED-0CB6-24D9-11DB-93700B72A399}"/>
                    </a:ext>
                  </a:extLst>
                </p:cNvPr>
                <p:cNvSpPr/>
                <p:nvPr/>
              </p:nvSpPr>
              <p:spPr>
                <a:xfrm>
                  <a:off x="396484" y="4706730"/>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2</a:t>
                  </a:r>
                  <a:r>
                    <a:rPr lang="en-US" sz="2800">
                      <a:solidFill>
                        <a:prstClr val="white"/>
                      </a:solidFill>
                      <a:latin typeface="Calibri" panose="020F0502020204030204"/>
                    </a:rPr>
                    <a:t>1</a:t>
                  </a: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Tableau LHE Users (LHEs)</a:t>
                  </a:r>
                </a:p>
              </p:txBody>
            </p:sp>
          </p:grpSp>
          <p:sp>
            <p:nvSpPr>
              <p:cNvPr id="33" name="Rectangle: Rounded Corners 32">
                <a:extLst>
                  <a:ext uri="{FF2B5EF4-FFF2-40B4-BE49-F238E27FC236}">
                    <a16:creationId xmlns:a16="http://schemas.microsoft.com/office/drawing/2014/main" id="{EEA0B567-E7B7-8D31-B718-B4D218523819}"/>
                  </a:ext>
                </a:extLst>
              </p:cNvPr>
              <p:cNvSpPr/>
              <p:nvPr/>
            </p:nvSpPr>
            <p:spPr>
              <a:xfrm>
                <a:off x="393192" y="1890486"/>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50</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Target LHEs</a:t>
                </a:r>
              </a:p>
            </p:txBody>
          </p:sp>
        </p:grpSp>
        <p:sp>
          <p:nvSpPr>
            <p:cNvPr id="27" name="Rectangle: Rounded Corners 26">
              <a:extLst>
                <a:ext uri="{FF2B5EF4-FFF2-40B4-BE49-F238E27FC236}">
                  <a16:creationId xmlns:a16="http://schemas.microsoft.com/office/drawing/2014/main" id="{8082CDA1-288F-67F7-0685-1D8C0BB94A83}"/>
                </a:ext>
              </a:extLst>
            </p:cNvPr>
            <p:cNvSpPr/>
            <p:nvPr/>
          </p:nvSpPr>
          <p:spPr>
            <a:xfrm>
              <a:off x="396484" y="3786711"/>
              <a:ext cx="1419224" cy="76646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20 (16)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Snowflake LHE Users (LHEs)</a:t>
              </a:r>
            </a:p>
          </p:txBody>
        </p:sp>
      </p:grpSp>
      <p:sp>
        <p:nvSpPr>
          <p:cNvPr id="11" name="Content Placeholder 3">
            <a:extLst>
              <a:ext uri="{FF2B5EF4-FFF2-40B4-BE49-F238E27FC236}">
                <a16:creationId xmlns:a16="http://schemas.microsoft.com/office/drawing/2014/main" id="{1C157F9B-4428-B454-43B6-22723EC83C8C}"/>
              </a:ext>
            </a:extLst>
          </p:cNvPr>
          <p:cNvSpPr txBox="1">
            <a:spLocks/>
          </p:cNvSpPr>
          <p:nvPr/>
        </p:nvSpPr>
        <p:spPr>
          <a:xfrm>
            <a:off x="4420011" y="2512592"/>
            <a:ext cx="1590263" cy="53988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Texas covered area based on the LHEs with signed agreements</a:t>
            </a:r>
          </a:p>
        </p:txBody>
      </p:sp>
      <p:pic>
        <p:nvPicPr>
          <p:cNvPr id="5" name="Picture 4">
            <a:extLst>
              <a:ext uri="{FF2B5EF4-FFF2-40B4-BE49-F238E27FC236}">
                <a16:creationId xmlns:a16="http://schemas.microsoft.com/office/drawing/2014/main" id="{BDEE8862-423B-59EF-BD2C-2DD3C85318B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867" b="85770" l="6368" r="77241">
                        <a14:foregroundMark x1="26887" y1="12419" x2="36910" y2="14618"/>
                        <a14:foregroundMark x1="17571" y1="49935" x2="6368" y2="46442"/>
                        <a14:foregroundMark x1="70401" y1="60285" x2="73467" y2="45278"/>
                        <a14:foregroundMark x1="73467" y1="45278" x2="72642" y2="34153"/>
                        <a14:foregroundMark x1="75236" y1="54075" x2="77241" y2="49935"/>
                        <a14:foregroundMark x1="51179" y1="78655" x2="57193" y2="85770"/>
                        <a14:foregroundMark x1="70047" y1="64683" x2="71816" y2="61320"/>
                        <a14:foregroundMark x1="60377" y1="71928" x2="61203" y2="69082"/>
                        <a14:foregroundMark x1="61792" y1="70116" x2="64976" y2="70375"/>
                        <a14:foregroundMark x1="73585" y1="59638" x2="75825" y2="60673"/>
                        <a14:foregroundMark x1="24410" y1="30660" x2="24764" y2="13842"/>
                        <a14:foregroundMark x1="24764" y1="13842" x2="23349" y2="12419"/>
                        <a14:foregroundMark x1="24410" y1="10867" x2="24410" y2="29754"/>
                        <a14:foregroundMark x1="7075" y1="45019" x2="22759" y2="45408"/>
                        <a14:foregroundMark x1="22759" y1="45408" x2="24292" y2="44761"/>
                        <a14:foregroundMark x1="8491" y1="45278" x2="25590" y2="45408"/>
                        <a14:foregroundMark x1="24410" y1="44761" x2="10849" y2="44502"/>
                        <a14:foregroundMark x1="41156" y1="25356" x2="55071" y2="31436"/>
                        <a14:foregroundMark x1="55071" y1="31436" x2="69458" y2="31177"/>
                        <a14:foregroundMark x1="69458" y1="31177" x2="69575" y2="31177"/>
                      </a14:backgroundRemoval>
                    </a14:imgEffect>
                  </a14:imgLayer>
                </a14:imgProps>
              </a:ext>
            </a:extLst>
          </a:blip>
          <a:srcRect l="3152" t="9608" r="20274" b="9404"/>
          <a:stretch/>
        </p:blipFill>
        <p:spPr>
          <a:xfrm>
            <a:off x="2614036" y="2510364"/>
            <a:ext cx="2731333" cy="2633258"/>
          </a:xfrm>
          <a:prstGeom prst="rect">
            <a:avLst/>
          </a:prstGeom>
        </p:spPr>
      </p:pic>
    </p:spTree>
    <p:extLst>
      <p:ext uri="{BB962C8B-B14F-4D97-AF65-F5344CB8AC3E}">
        <p14:creationId xmlns:p14="http://schemas.microsoft.com/office/powerpoint/2010/main" val="235326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424F2F0-62E0-F8E8-B894-13C1769D8423}"/>
              </a:ext>
            </a:extLst>
          </p:cNvPr>
          <p:cNvGrpSpPr/>
          <p:nvPr/>
        </p:nvGrpSpPr>
        <p:grpSpPr>
          <a:xfrm>
            <a:off x="0" y="1911096"/>
            <a:ext cx="2198452" cy="4671778"/>
            <a:chOff x="0" y="1911096"/>
            <a:chExt cx="2198452" cy="4671778"/>
          </a:xfrm>
        </p:grpSpPr>
        <p:grpSp>
          <p:nvGrpSpPr>
            <p:cNvPr id="15" name="Group 14">
              <a:extLst>
                <a:ext uri="{FF2B5EF4-FFF2-40B4-BE49-F238E27FC236}">
                  <a16:creationId xmlns:a16="http://schemas.microsoft.com/office/drawing/2014/main" id="{6A10BCD0-B2D9-3789-5801-02E58D794848}"/>
                </a:ext>
              </a:extLst>
            </p:cNvPr>
            <p:cNvGrpSpPr/>
            <p:nvPr/>
          </p:nvGrpSpPr>
          <p:grpSpPr>
            <a:xfrm>
              <a:off x="0" y="1911096"/>
              <a:ext cx="2198452" cy="4671778"/>
              <a:chOff x="0" y="1894163"/>
              <a:chExt cx="2198452" cy="4671778"/>
            </a:xfrm>
          </p:grpSpPr>
          <p:grpSp>
            <p:nvGrpSpPr>
              <p:cNvPr id="31" name="Group 30">
                <a:extLst>
                  <a:ext uri="{FF2B5EF4-FFF2-40B4-BE49-F238E27FC236}">
                    <a16:creationId xmlns:a16="http://schemas.microsoft.com/office/drawing/2014/main" id="{B4FC4151-E54F-D247-C2EF-572F9C93C5CA}"/>
                  </a:ext>
                </a:extLst>
              </p:cNvPr>
              <p:cNvGrpSpPr/>
              <p:nvPr/>
            </p:nvGrpSpPr>
            <p:grpSpPr>
              <a:xfrm>
                <a:off x="0" y="1916119"/>
                <a:ext cx="2198452" cy="4649822"/>
                <a:chOff x="0" y="1916119"/>
                <a:chExt cx="2198452" cy="4649822"/>
              </a:xfrm>
            </p:grpSpPr>
            <p:pic>
              <p:nvPicPr>
                <p:cNvPr id="33" name="Picture 32" title="&quot;&quot;">
                  <a:extLst>
                    <a:ext uri="{FF2B5EF4-FFF2-40B4-BE49-F238E27FC236}">
                      <a16:creationId xmlns:a16="http://schemas.microsoft.com/office/drawing/2014/main" id="{B92671D5-AC08-324C-9B35-F05C32132284}"/>
                    </a:ext>
                  </a:extLst>
                </p:cNvPr>
                <p:cNvPicPr>
                  <a:picLocks noChangeAspect="1"/>
                </p:cNvPicPr>
                <p:nvPr/>
              </p:nvPicPr>
              <p:blipFill rotWithShape="1">
                <a:blip r:embed="rId3">
                  <a:extLst>
                    <a:ext uri="{28A0092B-C50C-407E-A947-70E740481C1C}">
                      <a14:useLocalDpi xmlns:a14="http://schemas.microsoft.com/office/drawing/2010/main" val="0"/>
                    </a:ext>
                  </a:extLst>
                </a:blip>
                <a:srcRect l="7951" t="35031" r="75174" b="3720"/>
                <a:stretch/>
              </p:blipFill>
              <p:spPr>
                <a:xfrm>
                  <a:off x="0" y="1916119"/>
                  <a:ext cx="2198452" cy="4649822"/>
                </a:xfrm>
                <a:prstGeom prst="rect">
                  <a:avLst/>
                </a:prstGeom>
                <a:ln>
                  <a:noFill/>
                </a:ln>
              </p:spPr>
            </p:pic>
            <p:sp>
              <p:nvSpPr>
                <p:cNvPr id="35" name="Rectangle: Rounded Corners 34">
                  <a:extLst>
                    <a:ext uri="{FF2B5EF4-FFF2-40B4-BE49-F238E27FC236}">
                      <a16:creationId xmlns:a16="http://schemas.microsoft.com/office/drawing/2014/main" id="{6F17C9D7-83ED-93C6-42A8-9064402B7177}"/>
                    </a:ext>
                  </a:extLst>
                </p:cNvPr>
                <p:cNvSpPr/>
                <p:nvPr/>
              </p:nvSpPr>
              <p:spPr>
                <a:xfrm>
                  <a:off x="393192" y="5652347"/>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panose="020F0502020204030204"/>
                      <a:ea typeface="Calibri"/>
                      <a:cs typeface="Calibri"/>
                    </a:rPr>
                    <a:t>0</a:t>
                  </a:r>
                  <a:endParaRPr lang="en-US" sz="2800" b="0" i="0" u="none" strike="noStrike" kern="1200" cap="none" spc="0" normalizeH="0" baseline="0" noProof="0">
                    <a:ln>
                      <a:noFill/>
                    </a:ln>
                    <a:solidFill>
                      <a:prstClr val="white"/>
                    </a:solidFill>
                    <a:effectLst/>
                    <a:uLnTx/>
                    <a:uFillTx/>
                    <a:latin typeface="Calibri" panose="020F0502020204030204"/>
                    <a:ea typeface="Calibri"/>
                    <a:cs typeface="Calibri"/>
                  </a:endParaRPr>
                </a:p>
                <a:p>
                  <a:pPr algn="ctr">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LHE</a:t>
                  </a:r>
                  <a:r>
                    <a:rPr lang="en-US" sz="1050">
                      <a:solidFill>
                        <a:prstClr val="white"/>
                      </a:solidFill>
                      <a:latin typeface="Calibri" panose="020F0502020204030204"/>
                    </a:rPr>
                    <a:t> with No Users</a:t>
                  </a:r>
                  <a:endParaRPr lang="en-US" sz="105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36" name="Rectangle: Rounded Corners 35">
                  <a:extLst>
                    <a:ext uri="{FF2B5EF4-FFF2-40B4-BE49-F238E27FC236}">
                      <a16:creationId xmlns:a16="http://schemas.microsoft.com/office/drawing/2014/main" id="{5940BD2C-D2FD-7FB3-2600-E8319FE8C334}"/>
                    </a:ext>
                  </a:extLst>
                </p:cNvPr>
                <p:cNvSpPr/>
                <p:nvPr/>
              </p:nvSpPr>
              <p:spPr>
                <a:xfrm>
                  <a:off x="393192" y="4710515"/>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888 (57)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Tableau LHE Users (LHEs)</a:t>
                  </a:r>
                </a:p>
              </p:txBody>
            </p:sp>
          </p:grpSp>
          <p:sp>
            <p:nvSpPr>
              <p:cNvPr id="32" name="Rectangle: Rounded Corners 31">
                <a:extLst>
                  <a:ext uri="{FF2B5EF4-FFF2-40B4-BE49-F238E27FC236}">
                    <a16:creationId xmlns:a16="http://schemas.microsoft.com/office/drawing/2014/main" id="{6B15F87F-AC5D-40C9-53C7-DBAF3F3CF8AA}"/>
                  </a:ext>
                </a:extLst>
              </p:cNvPr>
              <p:cNvSpPr/>
              <p:nvPr/>
            </p:nvSpPr>
            <p:spPr>
              <a:xfrm>
                <a:off x="393192" y="1894163"/>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57</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Target LHEs</a:t>
                </a:r>
              </a:p>
            </p:txBody>
          </p:sp>
        </p:grpSp>
        <p:sp>
          <p:nvSpPr>
            <p:cNvPr id="27" name="Rectangle: Rounded Corners 26">
              <a:extLst>
                <a:ext uri="{FF2B5EF4-FFF2-40B4-BE49-F238E27FC236}">
                  <a16:creationId xmlns:a16="http://schemas.microsoft.com/office/drawing/2014/main" id="{E2D4B4BD-6E23-D0F6-E5F4-77BFF4F64994}"/>
                </a:ext>
              </a:extLst>
            </p:cNvPr>
            <p:cNvSpPr/>
            <p:nvPr/>
          </p:nvSpPr>
          <p:spPr>
            <a:xfrm>
              <a:off x="393192" y="3785616"/>
              <a:ext cx="1419224" cy="76646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panose="020F0502020204030204"/>
                </a:rPr>
                <a:t>59</a:t>
              </a: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 (33)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Snowflake LHE Users (LHEs)</a:t>
              </a:r>
            </a:p>
          </p:txBody>
        </p:sp>
      </p:grpSp>
      <p:sp>
        <p:nvSpPr>
          <p:cNvPr id="3" name="Slide Number Placeholder 2">
            <a:extLst>
              <a:ext uri="{FF2B5EF4-FFF2-40B4-BE49-F238E27FC236}">
                <a16:creationId xmlns:a16="http://schemas.microsoft.com/office/drawing/2014/main" id="{7D01426A-A69C-F1A8-45A6-5D69132A8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37931D6-BC4B-132C-CE9E-4AE1FCDFE733}"/>
              </a:ext>
            </a:extLst>
          </p:cNvPr>
          <p:cNvSpPr>
            <a:spLocks noGrp="1"/>
          </p:cNvSpPr>
          <p:nvPr>
            <p:ph type="title"/>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NEDSS Provisional Data</a:t>
            </a:r>
            <a:br>
              <a:rPr lang="en-US"/>
            </a:b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As of </a:t>
            </a:r>
            <a:r>
              <a:rPr lang="en-US" sz="2400">
                <a:latin typeface="Calibri" panose="020F0502020204030204"/>
                <a:ea typeface="+mn-ea"/>
                <a:cs typeface="+mn-cs"/>
              </a:rPr>
              <a:t>6</a:t>
            </a:r>
            <a:r>
              <a:rPr kumimoji="0" lang="en-US" sz="2400" b="1" i="0" u="none" strike="noStrike" kern="1200" cap="none" spc="0" normalizeH="0" baseline="0" noProof="0">
                <a:ln>
                  <a:noFill/>
                </a:ln>
                <a:solidFill>
                  <a:srgbClr val="003087"/>
                </a:solidFill>
                <a:effectLst/>
                <a:uLnTx/>
                <a:uFillTx/>
                <a:latin typeface="Calibri" panose="020F0502020204030204"/>
                <a:ea typeface="+mn-ea"/>
                <a:cs typeface="+mn-cs"/>
              </a:rPr>
              <a:t>/9/25</a:t>
            </a:r>
            <a:endParaRPr lang="en-US"/>
          </a:p>
        </p:txBody>
      </p:sp>
      <p:sp>
        <p:nvSpPr>
          <p:cNvPr id="16" name="Content Placeholder 3">
            <a:extLst>
              <a:ext uri="{FF2B5EF4-FFF2-40B4-BE49-F238E27FC236}">
                <a16:creationId xmlns:a16="http://schemas.microsoft.com/office/drawing/2014/main" id="{5B1C290D-1D36-BED0-2A5F-E728EFC98D41}"/>
              </a:ext>
            </a:extLst>
          </p:cNvPr>
          <p:cNvSpPr txBox="1">
            <a:spLocks/>
          </p:cNvSpPr>
          <p:nvPr/>
        </p:nvSpPr>
        <p:spPr>
          <a:xfrm>
            <a:off x="2175350" y="1890486"/>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Covered Area</a:t>
            </a:r>
          </a:p>
        </p:txBody>
      </p:sp>
      <p:sp>
        <p:nvSpPr>
          <p:cNvPr id="19" name="Content Placeholder 3">
            <a:extLst>
              <a:ext uri="{FF2B5EF4-FFF2-40B4-BE49-F238E27FC236}">
                <a16:creationId xmlns:a16="http://schemas.microsoft.com/office/drawing/2014/main" id="{7CFE1B15-B131-FAC8-56A8-D0D08A6F4BB9}"/>
              </a:ext>
            </a:extLst>
          </p:cNvPr>
          <p:cNvSpPr txBox="1">
            <a:spLocks/>
          </p:cNvSpPr>
          <p:nvPr/>
        </p:nvSpPr>
        <p:spPr>
          <a:xfrm>
            <a:off x="6382363" y="1909639"/>
            <a:ext cx="2847975" cy="4984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Rollouts</a:t>
            </a:r>
          </a:p>
        </p:txBody>
      </p:sp>
      <p:grpSp>
        <p:nvGrpSpPr>
          <p:cNvPr id="20" name="Group 19">
            <a:extLst>
              <a:ext uri="{FF2B5EF4-FFF2-40B4-BE49-F238E27FC236}">
                <a16:creationId xmlns:a16="http://schemas.microsoft.com/office/drawing/2014/main" id="{426A4AB9-57D4-C7A8-E9BE-AD3DFBDAB5EE}"/>
              </a:ext>
            </a:extLst>
          </p:cNvPr>
          <p:cNvGrpSpPr/>
          <p:nvPr/>
        </p:nvGrpSpPr>
        <p:grpSpPr>
          <a:xfrm>
            <a:off x="2405864" y="2268181"/>
            <a:ext cx="8947935" cy="4453294"/>
            <a:chOff x="2405864" y="2268181"/>
            <a:chExt cx="8947935" cy="4453294"/>
          </a:xfrm>
        </p:grpSpPr>
        <p:pic>
          <p:nvPicPr>
            <p:cNvPr id="21" name="Graphic 20" descr="Business Growth with solid fill">
              <a:extLst>
                <a:ext uri="{FF2B5EF4-FFF2-40B4-BE49-F238E27FC236}">
                  <a16:creationId xmlns:a16="http://schemas.microsoft.com/office/drawing/2014/main" id="{7D32AF4C-7A62-76D9-7DB8-CDFA918F1E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9550" y="2268181"/>
              <a:ext cx="284354" cy="284354"/>
            </a:xfrm>
            <a:prstGeom prst="rect">
              <a:avLst/>
            </a:prstGeom>
          </p:spPr>
        </p:pic>
        <p:grpSp>
          <p:nvGrpSpPr>
            <p:cNvPr id="22" name="Group 21">
              <a:extLst>
                <a:ext uri="{FF2B5EF4-FFF2-40B4-BE49-F238E27FC236}">
                  <a16:creationId xmlns:a16="http://schemas.microsoft.com/office/drawing/2014/main" id="{DFD9A525-C77F-C4BF-DF85-CB36148B6E36}"/>
                </a:ext>
              </a:extLst>
            </p:cNvPr>
            <p:cNvGrpSpPr/>
            <p:nvPr/>
          </p:nvGrpSpPr>
          <p:grpSpPr>
            <a:xfrm>
              <a:off x="2405864" y="2423365"/>
              <a:ext cx="8947935" cy="4298110"/>
              <a:chOff x="2405864" y="2423365"/>
              <a:chExt cx="8947935" cy="4298110"/>
            </a:xfrm>
          </p:grpSpPr>
          <p:cxnSp>
            <p:nvCxnSpPr>
              <p:cNvPr id="23" name="Straight Connector 22">
                <a:extLst>
                  <a:ext uri="{FF2B5EF4-FFF2-40B4-BE49-F238E27FC236}">
                    <a16:creationId xmlns:a16="http://schemas.microsoft.com/office/drawing/2014/main" id="{537B89A4-354B-0237-9D63-93C9F03AD97A}"/>
                  </a:ext>
                </a:extLst>
              </p:cNvPr>
              <p:cNvCxnSpPr/>
              <p:nvPr/>
            </p:nvCxnSpPr>
            <p:spPr>
              <a:xfrm>
                <a:off x="2405864" y="2426120"/>
                <a:ext cx="3604411"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EB9371-447F-357D-14E1-11AF3EA5E4E8}"/>
                  </a:ext>
                </a:extLst>
              </p:cNvPr>
              <p:cNvCxnSpPr>
                <a:cxnSpLocks/>
              </p:cNvCxnSpPr>
              <p:nvPr/>
            </p:nvCxnSpPr>
            <p:spPr>
              <a:xfrm>
                <a:off x="6382363" y="2423365"/>
                <a:ext cx="4971436" cy="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D35E3-42F4-114B-96FE-A0ABD6625509}"/>
                  </a:ext>
                </a:extLst>
              </p:cNvPr>
              <p:cNvCxnSpPr>
                <a:cxnSpLocks/>
                <a:stCxn id="21" idx="2"/>
              </p:cNvCxnSpPr>
              <p:nvPr/>
            </p:nvCxnSpPr>
            <p:spPr>
              <a:xfrm>
                <a:off x="6181727" y="2552535"/>
                <a:ext cx="0" cy="4168940"/>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aphicFrame>
        <p:nvGraphicFramePr>
          <p:cNvPr id="2" name="Diagram 1">
            <a:extLst>
              <a:ext uri="{FF2B5EF4-FFF2-40B4-BE49-F238E27FC236}">
                <a16:creationId xmlns:a16="http://schemas.microsoft.com/office/drawing/2014/main" id="{38F91EFE-E7A1-1861-59BC-8E51ABF2E08B}"/>
              </a:ext>
            </a:extLst>
          </p:cNvPr>
          <p:cNvGraphicFramePr>
            <a:graphicFrameLocks/>
          </p:cNvGraphicFramePr>
          <p:nvPr>
            <p:extLst>
              <p:ext uri="{D42A27DB-BD31-4B8C-83A1-F6EECF244321}">
                <p14:modId xmlns:p14="http://schemas.microsoft.com/office/powerpoint/2010/main" val="3764163005"/>
              </p:ext>
            </p:extLst>
          </p:nvPr>
        </p:nvGraphicFramePr>
        <p:xfrm>
          <a:off x="6382363" y="2552535"/>
          <a:ext cx="4704692" cy="17717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ontent Placeholder 3">
            <a:extLst>
              <a:ext uri="{FF2B5EF4-FFF2-40B4-BE49-F238E27FC236}">
                <a16:creationId xmlns:a16="http://schemas.microsoft.com/office/drawing/2014/main" id="{A52D559C-292F-6F9D-65F0-C0B80CFBF860}"/>
              </a:ext>
            </a:extLst>
          </p:cNvPr>
          <p:cNvSpPr txBox="1">
            <a:spLocks/>
          </p:cNvSpPr>
          <p:nvPr/>
        </p:nvSpPr>
        <p:spPr>
          <a:xfrm>
            <a:off x="2634283" y="5411070"/>
            <a:ext cx="5172067" cy="8165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2" name="Content Placeholder 3">
            <a:extLst>
              <a:ext uri="{FF2B5EF4-FFF2-40B4-BE49-F238E27FC236}">
                <a16:creationId xmlns:a16="http://schemas.microsoft.com/office/drawing/2014/main" id="{17F9212E-4547-0D53-C474-DC2D7DB527F6}"/>
              </a:ext>
            </a:extLst>
          </p:cNvPr>
          <p:cNvSpPr txBox="1">
            <a:spLocks/>
          </p:cNvSpPr>
          <p:nvPr/>
        </p:nvSpPr>
        <p:spPr>
          <a:xfrm>
            <a:off x="2426870" y="5484565"/>
            <a:ext cx="3669131" cy="1236909"/>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1" indent="-114300" algn="l" defTabSz="914400" rtl="0" eaLnBrk="1" fontAlgn="auto" latinLnBrk="0" hangingPunct="1">
              <a:lnSpc>
                <a:spcPct val="70000"/>
              </a:lnSpc>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Data based on LHEs service area</a:t>
            </a:r>
          </a:p>
          <a:p>
            <a:pPr marL="114300" marR="0" lvl="1" indent="-114300" algn="l" defTabSz="914400" rtl="0" eaLnBrk="1" fontAlgn="auto" latinLnBrk="0" hangingPunct="1">
              <a:lnSpc>
                <a:spcPct val="70000"/>
              </a:lnSpc>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Line-level data through Snowflake views, limited to 2 users per LHE</a:t>
            </a:r>
          </a:p>
          <a:p>
            <a:pPr marL="114300" marR="0" lvl="1" indent="-114300" algn="l" defTabSz="914400" rtl="0" eaLnBrk="1" fontAlgn="auto" latinLnBrk="0" hangingPunct="1">
              <a:lnSpc>
                <a:spcPct val="70000"/>
              </a:lnSpc>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Aggregate data through Tableau dashboards</a:t>
            </a:r>
          </a:p>
        </p:txBody>
      </p:sp>
      <p:sp>
        <p:nvSpPr>
          <p:cNvPr id="18" name="Content Placeholder 3">
            <a:extLst>
              <a:ext uri="{FF2B5EF4-FFF2-40B4-BE49-F238E27FC236}">
                <a16:creationId xmlns:a16="http://schemas.microsoft.com/office/drawing/2014/main" id="{4D747654-FAF5-F4EC-DF30-6EDC645CE2ED}"/>
              </a:ext>
            </a:extLst>
          </p:cNvPr>
          <p:cNvSpPr txBox="1">
            <a:spLocks/>
          </p:cNvSpPr>
          <p:nvPr/>
        </p:nvSpPr>
        <p:spPr>
          <a:xfrm>
            <a:off x="2405865" y="5186138"/>
            <a:ext cx="3690136" cy="284354"/>
          </a:xfrm>
          <a:prstGeom prst="roundRect">
            <a:avLst/>
          </a:prstGeom>
          <a:solidFill>
            <a:schemeClr val="accent2">
              <a:lumMod val="60000"/>
              <a:lumOff val="40000"/>
            </a:schemeClr>
          </a:solidFill>
        </p:spPr>
        <p:txBody>
          <a:bodyPr vert="horz" lIns="91440" tIns="45720" rIns="91440" bIns="45720" numCol="2"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Shared Data Includes: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11" name="Content Placeholder 3">
            <a:extLst>
              <a:ext uri="{FF2B5EF4-FFF2-40B4-BE49-F238E27FC236}">
                <a16:creationId xmlns:a16="http://schemas.microsoft.com/office/drawing/2014/main" id="{66418156-68FC-1D6D-96EF-DE05E19EA4CF}"/>
              </a:ext>
            </a:extLst>
          </p:cNvPr>
          <p:cNvSpPr txBox="1">
            <a:spLocks/>
          </p:cNvSpPr>
          <p:nvPr/>
        </p:nvSpPr>
        <p:spPr>
          <a:xfrm>
            <a:off x="4420011" y="2512592"/>
            <a:ext cx="1590263" cy="53988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Texas covered area based on the LHEs with signed agreements</a:t>
            </a:r>
          </a:p>
        </p:txBody>
      </p:sp>
      <p:pic>
        <p:nvPicPr>
          <p:cNvPr id="5" name="Picture 4">
            <a:extLst>
              <a:ext uri="{FF2B5EF4-FFF2-40B4-BE49-F238E27FC236}">
                <a16:creationId xmlns:a16="http://schemas.microsoft.com/office/drawing/2014/main" id="{78503832-DE8C-D857-8DE8-B0E42FB1671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867" b="88616" l="3892" r="77241">
                        <a14:foregroundMark x1="24646" y1="18241" x2="24410" y2="11255"/>
                        <a14:foregroundMark x1="24410" y1="11384" x2="24410" y2="26908"/>
                        <a14:foregroundMark x1="51415" y1="28978" x2="55542" y2="31307"/>
                        <a14:foregroundMark x1="73585" y1="34153" x2="74646" y2="45408"/>
                        <a14:foregroundMark x1="77005" y1="48254" x2="77476" y2="56274"/>
                        <a14:foregroundMark x1="61792" y1="69858" x2="64623" y2="69340"/>
                        <a14:foregroundMark x1="56722" y1="79690" x2="56604" y2="83829"/>
                        <a14:foregroundMark x1="49882" y1="86158" x2="56840" y2="88745"/>
                        <a14:foregroundMark x1="56840" y1="88745" x2="55660" y2="84217"/>
                        <a14:foregroundMark x1="15212" y1="59250" x2="20519" y2="65459"/>
                        <a14:foregroundMark x1="20519" y1="65459" x2="22406" y2="66235"/>
                        <a14:foregroundMark x1="14269" y1="55886" x2="4481" y2="45537"/>
                        <a14:foregroundMark x1="4481" y1="45537" x2="4009" y2="44761"/>
                        <a14:foregroundMark x1="24528" y1="45278" x2="4599" y2="44631"/>
                        <a14:foregroundMark x1="23113" y1="44631" x2="24175" y2="45019"/>
                        <a14:foregroundMark x1="24410" y1="10867" x2="31486" y2="11514"/>
                        <a14:foregroundMark x1="31486" y1="11514" x2="39505" y2="11384"/>
                        <a14:foregroundMark x1="39505" y1="11384" x2="41509" y2="11384"/>
                      </a14:backgroundRemoval>
                    </a14:imgEffect>
                  </a14:imgLayer>
                </a14:imgProps>
              </a:ext>
            </a:extLst>
          </a:blip>
          <a:srcRect l="3152" t="9608" r="18875" b="9609"/>
          <a:stretch/>
        </p:blipFill>
        <p:spPr>
          <a:xfrm>
            <a:off x="2602570" y="2509997"/>
            <a:ext cx="2775153" cy="2620799"/>
          </a:xfrm>
          <a:prstGeom prst="rect">
            <a:avLst/>
          </a:prstGeom>
        </p:spPr>
      </p:pic>
      <p:sp>
        <p:nvSpPr>
          <p:cNvPr id="9" name="Rectangle: Rounded Corners 8">
            <a:extLst>
              <a:ext uri="{FF2B5EF4-FFF2-40B4-BE49-F238E27FC236}">
                <a16:creationId xmlns:a16="http://schemas.microsoft.com/office/drawing/2014/main" id="{D39CE2B7-0F28-52FA-83C1-2430C219CAC6}"/>
              </a:ext>
            </a:extLst>
          </p:cNvPr>
          <p:cNvSpPr/>
          <p:nvPr/>
        </p:nvSpPr>
        <p:spPr>
          <a:xfrm>
            <a:off x="396758" y="2852928"/>
            <a:ext cx="1419224"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35</a:t>
            </a:r>
            <a:r>
              <a:rPr kumimoji="0" lang="en-US" sz="3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t>Signed Agreements</a:t>
            </a:r>
          </a:p>
        </p:txBody>
      </p:sp>
    </p:spTree>
    <p:extLst>
      <p:ext uri="{BB962C8B-B14F-4D97-AF65-F5344CB8AC3E}">
        <p14:creationId xmlns:p14="http://schemas.microsoft.com/office/powerpoint/2010/main" val="121404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D4EDCB-9803-2A74-827F-4EA4D8FF0216}"/>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EE460C5-4C42-916E-8561-4C2ED5BECD70}"/>
              </a:ext>
            </a:extLst>
          </p:cNvPr>
          <p:cNvSpPr>
            <a:spLocks noGrp="1"/>
          </p:cNvSpPr>
          <p:nvPr>
            <p:ph type="title"/>
          </p:nvPr>
        </p:nvSpPr>
        <p:spPr>
          <a:xfrm>
            <a:off x="2405864" y="365125"/>
            <a:ext cx="8947935" cy="1325563"/>
          </a:xfrm>
        </p:spPr>
        <p:txBody>
          <a:bodyPr anchor="ctr">
            <a:normAutofit/>
          </a:bodyPr>
          <a:lstStyle/>
          <a:p>
            <a:r>
              <a:rPr lang="en-US"/>
              <a:t>Data Sharing Through SHARP Training May 2025 Training Series</a:t>
            </a:r>
          </a:p>
        </p:txBody>
      </p:sp>
      <p:grpSp>
        <p:nvGrpSpPr>
          <p:cNvPr id="2" name="Group 1">
            <a:extLst>
              <a:ext uri="{FF2B5EF4-FFF2-40B4-BE49-F238E27FC236}">
                <a16:creationId xmlns:a16="http://schemas.microsoft.com/office/drawing/2014/main" id="{6E70F85E-544D-B015-1121-E7541BAF0BE2}"/>
              </a:ext>
            </a:extLst>
          </p:cNvPr>
          <p:cNvGrpSpPr/>
          <p:nvPr/>
        </p:nvGrpSpPr>
        <p:grpSpPr>
          <a:xfrm>
            <a:off x="2405864" y="2040433"/>
            <a:ext cx="8452658" cy="3647912"/>
            <a:chOff x="2405864" y="2040433"/>
            <a:chExt cx="8452658" cy="3647912"/>
          </a:xfrm>
        </p:grpSpPr>
        <p:sp>
          <p:nvSpPr>
            <p:cNvPr id="5" name="Freeform: Shape 4">
              <a:extLst>
                <a:ext uri="{FF2B5EF4-FFF2-40B4-BE49-F238E27FC236}">
                  <a16:creationId xmlns:a16="http://schemas.microsoft.com/office/drawing/2014/main" id="{C5B5114C-64AA-C57D-A24B-3FB9C39F90AA}"/>
                </a:ext>
              </a:extLst>
            </p:cNvPr>
            <p:cNvSpPr/>
            <p:nvPr/>
          </p:nvSpPr>
          <p:spPr>
            <a:xfrm>
              <a:off x="5448820" y="2184748"/>
              <a:ext cx="5409702" cy="816807"/>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84934" rIns="113509" bIns="84935" numCol="1" spcCol="1270" anchor="ctr"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May 13, 2025 - 82 total attendees</a:t>
              </a:r>
            </a:p>
            <a:p>
              <a:pPr marL="228600" marR="0" lvl="2"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22 LHE staff from </a:t>
              </a:r>
              <a:r>
                <a:rPr lang="en-US" sz="1500">
                  <a:solidFill>
                    <a:prstClr val="black">
                      <a:hueOff val="0"/>
                      <a:satOff val="0"/>
                      <a:lumOff val="0"/>
                      <a:alphaOff val="0"/>
                    </a:prstClr>
                  </a:solidFill>
                  <a:latin typeface="Calibri" panose="020F0502020204030204"/>
                </a:rPr>
                <a:t>11 LHEs</a:t>
              </a:r>
            </a:p>
            <a:p>
              <a:pPr marL="228600" marR="0" lvl="2"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60 DSHS staff</a:t>
              </a:r>
            </a:p>
          </p:txBody>
        </p:sp>
        <p:sp>
          <p:nvSpPr>
            <p:cNvPr id="7" name="Freeform: Shape 6">
              <a:extLst>
                <a:ext uri="{FF2B5EF4-FFF2-40B4-BE49-F238E27FC236}">
                  <a16:creationId xmlns:a16="http://schemas.microsoft.com/office/drawing/2014/main" id="{718C7516-3431-18E3-D98C-9258BEFD9B85}"/>
                </a:ext>
              </a:extLst>
            </p:cNvPr>
            <p:cNvSpPr/>
            <p:nvPr/>
          </p:nvSpPr>
          <p:spPr>
            <a:xfrm>
              <a:off x="2405864" y="2040433"/>
              <a:ext cx="3042956" cy="1154517"/>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1889" tIns="116169" rIns="161889" bIns="11616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Introduction to Data Sharing, Tableau, and Snowflake Webinar 1 </a:t>
              </a:r>
            </a:p>
          </p:txBody>
        </p:sp>
        <p:sp>
          <p:nvSpPr>
            <p:cNvPr id="8" name="Freeform: Shape 7">
              <a:extLst>
                <a:ext uri="{FF2B5EF4-FFF2-40B4-BE49-F238E27FC236}">
                  <a16:creationId xmlns:a16="http://schemas.microsoft.com/office/drawing/2014/main" id="{3EE7B24E-8098-4123-8220-43A85FF3D3A9}"/>
                </a:ext>
              </a:extLst>
            </p:cNvPr>
            <p:cNvSpPr/>
            <p:nvPr/>
          </p:nvSpPr>
          <p:spPr>
            <a:xfrm>
              <a:off x="5448820" y="3437160"/>
              <a:ext cx="5409702" cy="816807"/>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84934" rIns="113509" bIns="84935" numCol="1" spcCol="1270" anchor="ctr"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May 20, 2025 - 63 total attendees</a:t>
              </a:r>
            </a:p>
            <a:p>
              <a:pPr marL="228600" marR="0" lvl="2"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19 </a:t>
              </a:r>
              <a:r>
                <a:rPr lang="en-US" sz="1500">
                  <a:solidFill>
                    <a:prstClr val="black">
                      <a:hueOff val="0"/>
                      <a:satOff val="0"/>
                      <a:lumOff val="0"/>
                      <a:alphaOff val="0"/>
                    </a:prstClr>
                  </a:solidFill>
                  <a:latin typeface="Calibri" panose="020F0502020204030204"/>
                </a:rPr>
                <a:t>LHE staff from 10 LHEs</a:t>
              </a:r>
            </a:p>
            <a:p>
              <a:pPr marL="228600" marR="0" lvl="2"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44 DSHS staff</a:t>
              </a:r>
            </a:p>
          </p:txBody>
        </p:sp>
        <p:sp>
          <p:nvSpPr>
            <p:cNvPr id="9" name="Freeform: Shape 8">
              <a:extLst>
                <a:ext uri="{FF2B5EF4-FFF2-40B4-BE49-F238E27FC236}">
                  <a16:creationId xmlns:a16="http://schemas.microsoft.com/office/drawing/2014/main" id="{CF4617E8-13C0-44F4-669B-E4A6E286D315}"/>
                </a:ext>
              </a:extLst>
            </p:cNvPr>
            <p:cNvSpPr/>
            <p:nvPr/>
          </p:nvSpPr>
          <p:spPr>
            <a:xfrm>
              <a:off x="2405864" y="3292845"/>
              <a:ext cx="3042956" cy="1154517"/>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1889" tIns="116169" rIns="161889" bIns="11616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Snowflake Webinar 2</a:t>
              </a:r>
            </a:p>
          </p:txBody>
        </p:sp>
        <p:sp>
          <p:nvSpPr>
            <p:cNvPr id="10" name="Freeform: Shape 9">
              <a:extLst>
                <a:ext uri="{FF2B5EF4-FFF2-40B4-BE49-F238E27FC236}">
                  <a16:creationId xmlns:a16="http://schemas.microsoft.com/office/drawing/2014/main" id="{7BC7F942-4B57-5046-5A88-802745278498}"/>
                </a:ext>
              </a:extLst>
            </p:cNvPr>
            <p:cNvSpPr/>
            <p:nvPr/>
          </p:nvSpPr>
          <p:spPr>
            <a:xfrm>
              <a:off x="5448820" y="4715313"/>
              <a:ext cx="5409702" cy="816807"/>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84935" rIns="113509" bIns="84934" numCol="1" spcCol="1270" anchor="ctr"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May 22, 2025 - 51 total attendees</a:t>
              </a:r>
            </a:p>
            <a:p>
              <a:pPr marL="228600" marR="0" lvl="2"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15 </a:t>
              </a:r>
              <a:r>
                <a:rPr lang="en-US" sz="1500">
                  <a:solidFill>
                    <a:prstClr val="black">
                      <a:hueOff val="0"/>
                      <a:satOff val="0"/>
                      <a:lumOff val="0"/>
                      <a:alphaOff val="0"/>
                    </a:prstClr>
                  </a:solidFill>
                  <a:latin typeface="Calibri" panose="020F0502020204030204"/>
                </a:rPr>
                <a:t>LHE staff from 9 LHEs </a:t>
              </a:r>
            </a:p>
            <a:p>
              <a:pPr marL="228600" marR="0" lvl="2" indent="-114300" algn="l" defTabSz="6667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36 DSHS staff</a:t>
              </a:r>
            </a:p>
          </p:txBody>
        </p:sp>
        <p:sp>
          <p:nvSpPr>
            <p:cNvPr id="11" name="Freeform: Shape 10">
              <a:extLst>
                <a:ext uri="{FF2B5EF4-FFF2-40B4-BE49-F238E27FC236}">
                  <a16:creationId xmlns:a16="http://schemas.microsoft.com/office/drawing/2014/main" id="{4B04CF70-7C90-2F96-89E8-B2304D2306FF}"/>
                </a:ext>
              </a:extLst>
            </p:cNvPr>
            <p:cNvSpPr/>
            <p:nvPr/>
          </p:nvSpPr>
          <p:spPr>
            <a:xfrm>
              <a:off x="2405864" y="4533828"/>
              <a:ext cx="3042956" cy="1154517"/>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1889" tIns="116169" rIns="161889" bIns="116169"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Snowflake Webinar 3</a:t>
              </a:r>
            </a:p>
          </p:txBody>
        </p:sp>
      </p:grpSp>
      <p:sp>
        <p:nvSpPr>
          <p:cNvPr id="6" name="TextBox 5">
            <a:extLst>
              <a:ext uri="{FF2B5EF4-FFF2-40B4-BE49-F238E27FC236}">
                <a16:creationId xmlns:a16="http://schemas.microsoft.com/office/drawing/2014/main" id="{3B9DEF48-F685-81CB-6019-CE938F219B39}"/>
              </a:ext>
            </a:extLst>
          </p:cNvPr>
          <p:cNvSpPr txBox="1"/>
          <p:nvPr/>
        </p:nvSpPr>
        <p:spPr>
          <a:xfrm>
            <a:off x="2405864" y="5875020"/>
            <a:ext cx="8681236" cy="923330"/>
          </a:xfrm>
          <a:prstGeom prst="rect">
            <a:avLst/>
          </a:prstGeom>
          <a:noFill/>
        </p:spPr>
        <p:txBody>
          <a:bodyPr wrap="square" rtlCol="0">
            <a:spAutoFit/>
          </a:bodyPr>
          <a:lstStyle/>
          <a:p>
            <a:pPr marL="285750" indent="-285750">
              <a:buFont typeface="Wingdings" panose="05000000000000000000" pitchFamily="2" charset="2"/>
              <a:buChar char="Ø"/>
            </a:pPr>
            <a:r>
              <a:rPr lang="en-US"/>
              <a:t>Conducted outreach in May to LHEs authorized to access data but have no users, and for users that have access to Snowflake but not Tableau. Outreach included invitation to register and attend training. </a:t>
            </a:r>
          </a:p>
        </p:txBody>
      </p:sp>
    </p:spTree>
    <p:extLst>
      <p:ext uri="{BB962C8B-B14F-4D97-AF65-F5344CB8AC3E}">
        <p14:creationId xmlns:p14="http://schemas.microsoft.com/office/powerpoint/2010/main" val="160398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4B3C-41CD-DC8B-CEB9-CB2BD2D46AF7}"/>
              </a:ext>
            </a:extLst>
          </p:cNvPr>
          <p:cNvSpPr>
            <a:spLocks noGrp="1"/>
          </p:cNvSpPr>
          <p:nvPr>
            <p:ph type="title"/>
          </p:nvPr>
        </p:nvSpPr>
        <p:spPr/>
        <p:txBody>
          <a:bodyPr/>
          <a:lstStyle/>
          <a:p>
            <a:r>
              <a:rPr lang="en-US"/>
              <a:t>Data Sharing Through SHARP Training</a:t>
            </a:r>
            <a:br>
              <a:rPr lang="en-US"/>
            </a:br>
            <a:r>
              <a:rPr lang="en-US"/>
              <a:t>HHS Learning Portal Training </a:t>
            </a:r>
          </a:p>
        </p:txBody>
      </p:sp>
      <p:grpSp>
        <p:nvGrpSpPr>
          <p:cNvPr id="4" name="Group 3">
            <a:extLst>
              <a:ext uri="{FF2B5EF4-FFF2-40B4-BE49-F238E27FC236}">
                <a16:creationId xmlns:a16="http://schemas.microsoft.com/office/drawing/2014/main" id="{EC7A878E-565A-F3FD-F97A-50E20ED0CCB4}"/>
              </a:ext>
            </a:extLst>
          </p:cNvPr>
          <p:cNvGrpSpPr/>
          <p:nvPr/>
        </p:nvGrpSpPr>
        <p:grpSpPr>
          <a:xfrm>
            <a:off x="2405864" y="1880414"/>
            <a:ext cx="8153049" cy="3346106"/>
            <a:chOff x="2405864" y="1880413"/>
            <a:chExt cx="8452658" cy="4473750"/>
          </a:xfrm>
        </p:grpSpPr>
        <p:sp>
          <p:nvSpPr>
            <p:cNvPr id="5" name="Freeform: Shape 4">
              <a:extLst>
                <a:ext uri="{FF2B5EF4-FFF2-40B4-BE49-F238E27FC236}">
                  <a16:creationId xmlns:a16="http://schemas.microsoft.com/office/drawing/2014/main" id="{40C1C87A-E797-DD3B-7187-051C2404B996}"/>
                </a:ext>
              </a:extLst>
            </p:cNvPr>
            <p:cNvSpPr/>
            <p:nvPr/>
          </p:nvSpPr>
          <p:spPr>
            <a:xfrm>
              <a:off x="5448820" y="1966128"/>
              <a:ext cx="5409702" cy="1213117"/>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a:solidFill>
              <a:srgbClr val="629DD1">
                <a:alpha val="90000"/>
                <a:tint val="40000"/>
                <a:hueOff val="0"/>
                <a:satOff val="0"/>
                <a:lumOff val="0"/>
                <a:alphaOff val="0"/>
              </a:srgbClr>
            </a:solidFill>
            <a:ln w="12700" cap="flat" cmpd="sng" algn="ctr">
              <a:solidFill>
                <a:srgbClr val="629DD1">
                  <a:alpha val="90000"/>
                  <a:tint val="40000"/>
                  <a:hueOff val="0"/>
                  <a:satOff val="0"/>
                  <a:lumOff val="0"/>
                  <a:alphaOff val="0"/>
                </a:srgbClr>
              </a:solidFill>
              <a:prstDash val="solid"/>
              <a:miter lim="800000"/>
            </a:ln>
            <a:effectLst/>
          </p:spPr>
          <p:txBody>
            <a:bodyPr spcFirstLastPara="0" vert="horz" wrap="square" lIns="57151" tIns="84934" rIns="113509" bIns="84935" numCol="1" spcCol="1270" anchor="ctr" anchorCtr="0">
              <a:noAutofit/>
            </a:bodyPr>
            <a:lstStyle/>
            <a:p>
              <a:pPr marL="0" marR="0" lvl="1" indent="0" defTabSz="666750" eaLnBrk="1" fontAlgn="auto" latinLnBrk="0" hangingPunct="1">
                <a:lnSpc>
                  <a:spcPct val="90000"/>
                </a:lnSpc>
                <a:spcBef>
                  <a:spcPct val="0"/>
                </a:spcBef>
                <a:spcAft>
                  <a:spcPct val="15000"/>
                </a:spcAft>
                <a:buClrTx/>
                <a:buSzTx/>
                <a:buFontTx/>
                <a:buNone/>
                <a:tabLst/>
                <a:defRPr/>
              </a:pPr>
              <a:r>
                <a:rPr lang="en-US" sz="1500" kern="0">
                  <a:solidFill>
                    <a:prstClr val="black">
                      <a:hueOff val="0"/>
                      <a:satOff val="0"/>
                      <a:lumOff val="0"/>
                      <a:alphaOff val="0"/>
                    </a:prstClr>
                  </a:solidFill>
                  <a:latin typeface="Calibri" panose="020F0502020204030204"/>
                </a:rPr>
                <a:t>October 2024 through May 2025 – </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45 total participants</a:t>
              </a:r>
            </a:p>
            <a:p>
              <a:pPr marL="228600" marR="0" lvl="2" indent="-114300"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35 LHE staff from 20 LHEs</a:t>
              </a:r>
            </a:p>
            <a:p>
              <a:pPr marL="228600" marR="0" lvl="2" indent="-114300" defTabSz="666750" eaLnBrk="1" fontAlgn="auto" latinLnBrk="0" hangingPunct="1">
                <a:lnSpc>
                  <a:spcPct val="90000"/>
                </a:lnSpc>
                <a:spcBef>
                  <a:spcPct val="0"/>
                </a:spcBef>
                <a:spcAft>
                  <a:spcPct val="15000"/>
                </a:spcAft>
                <a:buClrTx/>
                <a:buSzTx/>
                <a:buFontTx/>
                <a:buChar char="•"/>
                <a:tabLst/>
                <a:defRPr/>
              </a:pPr>
              <a:r>
                <a:rPr lang="en-US" sz="1500" kern="0">
                  <a:solidFill>
                    <a:prstClr val="black">
                      <a:hueOff val="0"/>
                      <a:satOff val="0"/>
                      <a:lumOff val="0"/>
                      <a:alphaOff val="0"/>
                    </a:prstClr>
                  </a:solidFill>
                  <a:latin typeface="Calibri" panose="020F0502020204030204"/>
                </a:rPr>
                <a:t>1</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0 DSHS staff</a:t>
              </a:r>
            </a:p>
          </p:txBody>
        </p:sp>
        <p:sp>
          <p:nvSpPr>
            <p:cNvPr id="6" name="Freeform: Shape 5">
              <a:extLst>
                <a:ext uri="{FF2B5EF4-FFF2-40B4-BE49-F238E27FC236}">
                  <a16:creationId xmlns:a16="http://schemas.microsoft.com/office/drawing/2014/main" id="{0369BF96-D56C-4E69-9B2B-0DC7FE393DDB}"/>
                </a:ext>
              </a:extLst>
            </p:cNvPr>
            <p:cNvSpPr/>
            <p:nvPr/>
          </p:nvSpPr>
          <p:spPr>
            <a:xfrm>
              <a:off x="2405864" y="1880413"/>
              <a:ext cx="3042956" cy="1443145"/>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a:solidFill>
              <a:srgbClr val="629DD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889" tIns="116169" rIns="161889" bIns="116169"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400" kern="0">
                  <a:solidFill>
                    <a:prstClr val="white"/>
                  </a:solidFill>
                  <a:latin typeface="Calibri" panose="020F0502020204030204"/>
                </a:rPr>
                <a:t>Data Sharing with SHARP Overview</a:t>
              </a: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5E2B6D3-04F5-5470-CE96-0EB844EB3F31}"/>
                </a:ext>
              </a:extLst>
            </p:cNvPr>
            <p:cNvSpPr/>
            <p:nvPr/>
          </p:nvSpPr>
          <p:spPr>
            <a:xfrm>
              <a:off x="5448820" y="3481430"/>
              <a:ext cx="5409702" cy="1213117"/>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a:solidFill>
              <a:srgbClr val="629DD1">
                <a:alpha val="90000"/>
                <a:tint val="40000"/>
                <a:hueOff val="0"/>
                <a:satOff val="0"/>
                <a:lumOff val="0"/>
                <a:alphaOff val="0"/>
              </a:srgbClr>
            </a:solidFill>
            <a:ln w="12700" cap="flat" cmpd="sng" algn="ctr">
              <a:solidFill>
                <a:srgbClr val="629DD1">
                  <a:alpha val="90000"/>
                  <a:tint val="40000"/>
                  <a:hueOff val="0"/>
                  <a:satOff val="0"/>
                  <a:lumOff val="0"/>
                  <a:alphaOff val="0"/>
                </a:srgbClr>
              </a:solidFill>
              <a:prstDash val="solid"/>
              <a:miter lim="800000"/>
            </a:ln>
            <a:effectLst/>
          </p:spPr>
          <p:txBody>
            <a:bodyPr spcFirstLastPara="0" vert="horz" wrap="square" lIns="57151" tIns="84934" rIns="113509" bIns="84935" numCol="1" spcCol="1270" anchor="ctr" anchorCtr="0">
              <a:noAutofit/>
            </a:bodyPr>
            <a:lstStyle/>
            <a:p>
              <a:pPr marL="0" lvl="1" defTabSz="666750">
                <a:lnSpc>
                  <a:spcPct val="90000"/>
                </a:lnSpc>
                <a:spcBef>
                  <a:spcPct val="0"/>
                </a:spcBef>
                <a:spcAft>
                  <a:spcPct val="15000"/>
                </a:spcAft>
                <a:defRPr/>
              </a:pPr>
              <a:r>
                <a:rPr lang="en-US" sz="1500" kern="0">
                  <a:solidFill>
                    <a:prstClr val="black">
                      <a:hueOff val="0"/>
                      <a:satOff val="0"/>
                      <a:lumOff val="0"/>
                      <a:alphaOff val="0"/>
                    </a:prstClr>
                  </a:solidFill>
                  <a:latin typeface="Calibri" panose="020F0502020204030204"/>
                </a:rPr>
                <a:t>November 2024 through May 2025 – </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19 total participants</a:t>
              </a:r>
            </a:p>
            <a:p>
              <a:pPr marL="228600" marR="0" lvl="2" indent="-114300"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14 LHE staff from </a:t>
              </a:r>
              <a:r>
                <a:rPr lang="en-US" sz="1500" kern="0">
                  <a:solidFill>
                    <a:prstClr val="black">
                      <a:hueOff val="0"/>
                      <a:satOff val="0"/>
                      <a:lumOff val="0"/>
                      <a:alphaOff val="0"/>
                    </a:prstClr>
                  </a:solidFill>
                  <a:latin typeface="Calibri" panose="020F0502020204030204"/>
                </a:rPr>
                <a:t>9</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LHEs</a:t>
              </a:r>
            </a:p>
            <a:p>
              <a:pPr marL="228600" marR="0" lvl="2" indent="-114300"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5 DSHS staff</a:t>
              </a:r>
            </a:p>
          </p:txBody>
        </p:sp>
        <p:sp>
          <p:nvSpPr>
            <p:cNvPr id="8" name="Freeform: Shape 7">
              <a:extLst>
                <a:ext uri="{FF2B5EF4-FFF2-40B4-BE49-F238E27FC236}">
                  <a16:creationId xmlns:a16="http://schemas.microsoft.com/office/drawing/2014/main" id="{749DB49E-F315-0B26-7278-D7531B5E6915}"/>
                </a:ext>
              </a:extLst>
            </p:cNvPr>
            <p:cNvSpPr/>
            <p:nvPr/>
          </p:nvSpPr>
          <p:spPr>
            <a:xfrm>
              <a:off x="2405864" y="3395715"/>
              <a:ext cx="3042956" cy="1443145"/>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a:solidFill>
              <a:srgbClr val="629DD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889" tIns="116169" rIns="161889" bIns="116169"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Accessing Data through Tableau</a:t>
              </a:r>
            </a:p>
          </p:txBody>
        </p:sp>
        <p:sp>
          <p:nvSpPr>
            <p:cNvPr id="9" name="Freeform: Shape 8">
              <a:extLst>
                <a:ext uri="{FF2B5EF4-FFF2-40B4-BE49-F238E27FC236}">
                  <a16:creationId xmlns:a16="http://schemas.microsoft.com/office/drawing/2014/main" id="{E376B36F-B631-59B5-52EE-25EC82E39C1B}"/>
                </a:ext>
              </a:extLst>
            </p:cNvPr>
            <p:cNvSpPr/>
            <p:nvPr/>
          </p:nvSpPr>
          <p:spPr>
            <a:xfrm>
              <a:off x="5448820" y="4983175"/>
              <a:ext cx="5409702" cy="1226674"/>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a:solidFill>
              <a:srgbClr val="629DD1">
                <a:alpha val="90000"/>
                <a:tint val="40000"/>
                <a:hueOff val="0"/>
                <a:satOff val="0"/>
                <a:lumOff val="0"/>
                <a:alphaOff val="0"/>
              </a:srgbClr>
            </a:solidFill>
            <a:ln w="12700" cap="flat" cmpd="sng" algn="ctr">
              <a:solidFill>
                <a:srgbClr val="629DD1">
                  <a:alpha val="90000"/>
                  <a:tint val="40000"/>
                  <a:hueOff val="0"/>
                  <a:satOff val="0"/>
                  <a:lumOff val="0"/>
                  <a:alphaOff val="0"/>
                </a:srgbClr>
              </a:solidFill>
              <a:prstDash val="solid"/>
              <a:miter lim="800000"/>
            </a:ln>
            <a:effectLst/>
          </p:spPr>
          <p:txBody>
            <a:bodyPr spcFirstLastPara="0" vert="horz" wrap="square" lIns="57151" tIns="84935" rIns="113509" bIns="84934" numCol="1" spcCol="1270" anchor="ctr" anchorCtr="0">
              <a:noAutofit/>
            </a:bodyPr>
            <a:lstStyle/>
            <a:p>
              <a:pPr marL="0" lvl="1" defTabSz="666750">
                <a:lnSpc>
                  <a:spcPct val="90000"/>
                </a:lnSpc>
                <a:spcBef>
                  <a:spcPct val="0"/>
                </a:spcBef>
                <a:spcAft>
                  <a:spcPct val="15000"/>
                </a:spcAft>
                <a:defRPr/>
              </a:pPr>
              <a:r>
                <a:rPr lang="en-US" sz="1500" kern="0">
                  <a:solidFill>
                    <a:prstClr val="black">
                      <a:hueOff val="0"/>
                      <a:satOff val="0"/>
                      <a:lumOff val="0"/>
                      <a:alphaOff val="0"/>
                    </a:prstClr>
                  </a:solidFill>
                  <a:latin typeface="Calibri" panose="020F0502020204030204"/>
                </a:rPr>
                <a:t>November 2024 through May 2025 – </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17 total participants</a:t>
              </a:r>
            </a:p>
            <a:p>
              <a:pPr marL="228600" marR="0" lvl="2" indent="-114300"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13 LHE staff from </a:t>
              </a:r>
              <a:r>
                <a:rPr lang="en-US" sz="1500" kern="0">
                  <a:solidFill>
                    <a:prstClr val="black">
                      <a:hueOff val="0"/>
                      <a:satOff val="0"/>
                      <a:lumOff val="0"/>
                      <a:alphaOff val="0"/>
                    </a:prstClr>
                  </a:solidFill>
                  <a:latin typeface="Calibri" panose="020F0502020204030204"/>
                </a:rPr>
                <a:t>9</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LHEs</a:t>
              </a:r>
            </a:p>
            <a:p>
              <a:pPr marL="228600" marR="0" lvl="2" indent="-114300" defTabSz="666750" eaLnBrk="1" fontAlgn="auto" latinLnBrk="0" hangingPunct="1">
                <a:lnSpc>
                  <a:spcPct val="90000"/>
                </a:lnSpc>
                <a:spcBef>
                  <a:spcPct val="0"/>
                </a:spcBef>
                <a:spcAft>
                  <a:spcPct val="15000"/>
                </a:spcAft>
                <a:buClrTx/>
                <a:buSzTx/>
                <a:buFontTx/>
                <a:buChar char="•"/>
                <a:tabLst/>
                <a:defRPr/>
              </a:pPr>
              <a:r>
                <a:rPr lang="en-US" sz="1500" kern="0">
                  <a:solidFill>
                    <a:prstClr val="black">
                      <a:hueOff val="0"/>
                      <a:satOff val="0"/>
                      <a:lumOff val="0"/>
                      <a:alphaOff val="0"/>
                    </a:prstClr>
                  </a:solidFill>
                  <a:latin typeface="Calibri" panose="020F0502020204030204"/>
                </a:rPr>
                <a:t>4 </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DSHS staff</a:t>
              </a:r>
            </a:p>
          </p:txBody>
        </p:sp>
        <p:sp>
          <p:nvSpPr>
            <p:cNvPr id="10" name="Freeform: Shape 9">
              <a:extLst>
                <a:ext uri="{FF2B5EF4-FFF2-40B4-BE49-F238E27FC236}">
                  <a16:creationId xmlns:a16="http://schemas.microsoft.com/office/drawing/2014/main" id="{2969A2F8-DEB8-4ACA-654C-71684BB28A33}"/>
                </a:ext>
              </a:extLst>
            </p:cNvPr>
            <p:cNvSpPr/>
            <p:nvPr/>
          </p:nvSpPr>
          <p:spPr>
            <a:xfrm>
              <a:off x="2405864" y="4911018"/>
              <a:ext cx="3042956" cy="1443145"/>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a:solidFill>
              <a:srgbClr val="629DD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889" tIns="116169" rIns="161889" bIns="116169" numCol="1" spcCol="1270" anchor="ctr" anchorCtr="0">
              <a:noAutofit/>
            </a:bodyPr>
            <a:lstStyle/>
            <a:p>
              <a:pPr algn="ctr" defTabSz="1066800">
                <a:lnSpc>
                  <a:spcPct val="90000"/>
                </a:lnSpc>
                <a:spcBef>
                  <a:spcPct val="0"/>
                </a:spcBef>
                <a:spcAft>
                  <a:spcPct val="35000"/>
                </a:spcAf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Accessing Data through Snowflake </a:t>
              </a:r>
            </a:p>
          </p:txBody>
        </p:sp>
      </p:grpSp>
      <p:sp>
        <p:nvSpPr>
          <p:cNvPr id="12" name="Freeform: Shape 11">
            <a:extLst>
              <a:ext uri="{FF2B5EF4-FFF2-40B4-BE49-F238E27FC236}">
                <a16:creationId xmlns:a16="http://schemas.microsoft.com/office/drawing/2014/main" id="{D3769BB0-CB9F-892C-5826-316D8AAE55E5}"/>
              </a:ext>
            </a:extLst>
          </p:cNvPr>
          <p:cNvSpPr/>
          <p:nvPr/>
        </p:nvSpPr>
        <p:spPr>
          <a:xfrm>
            <a:off x="2403910" y="5287248"/>
            <a:ext cx="2935098" cy="1079389"/>
          </a:xfrm>
          <a:custGeom>
            <a:avLst/>
            <a:gdLst>
              <a:gd name="connsiteX0" fmla="*/ 0 w 3042956"/>
              <a:gd name="connsiteY0" fmla="*/ 240529 h 1443145"/>
              <a:gd name="connsiteX1" fmla="*/ 240529 w 3042956"/>
              <a:gd name="connsiteY1" fmla="*/ 0 h 1443145"/>
              <a:gd name="connsiteX2" fmla="*/ 2802427 w 3042956"/>
              <a:gd name="connsiteY2" fmla="*/ 0 h 1443145"/>
              <a:gd name="connsiteX3" fmla="*/ 3042956 w 3042956"/>
              <a:gd name="connsiteY3" fmla="*/ 240529 h 1443145"/>
              <a:gd name="connsiteX4" fmla="*/ 3042956 w 3042956"/>
              <a:gd name="connsiteY4" fmla="*/ 1202616 h 1443145"/>
              <a:gd name="connsiteX5" fmla="*/ 2802427 w 3042956"/>
              <a:gd name="connsiteY5" fmla="*/ 1443145 h 1443145"/>
              <a:gd name="connsiteX6" fmla="*/ 240529 w 3042956"/>
              <a:gd name="connsiteY6" fmla="*/ 1443145 h 1443145"/>
              <a:gd name="connsiteX7" fmla="*/ 0 w 3042956"/>
              <a:gd name="connsiteY7" fmla="*/ 1202616 h 1443145"/>
              <a:gd name="connsiteX8" fmla="*/ 0 w 3042956"/>
              <a:gd name="connsiteY8" fmla="*/ 240529 h 144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2956" h="1443145">
                <a:moveTo>
                  <a:pt x="0" y="240529"/>
                </a:moveTo>
                <a:cubicBezTo>
                  <a:pt x="0" y="107689"/>
                  <a:pt x="107689" y="0"/>
                  <a:pt x="240529" y="0"/>
                </a:cubicBezTo>
                <a:lnTo>
                  <a:pt x="2802427" y="0"/>
                </a:lnTo>
                <a:cubicBezTo>
                  <a:pt x="2935267" y="0"/>
                  <a:pt x="3042956" y="107689"/>
                  <a:pt x="3042956" y="240529"/>
                </a:cubicBezTo>
                <a:lnTo>
                  <a:pt x="3042956" y="1202616"/>
                </a:lnTo>
                <a:cubicBezTo>
                  <a:pt x="3042956" y="1335456"/>
                  <a:pt x="2935267" y="1443145"/>
                  <a:pt x="2802427" y="1443145"/>
                </a:cubicBezTo>
                <a:lnTo>
                  <a:pt x="240529" y="1443145"/>
                </a:lnTo>
                <a:cubicBezTo>
                  <a:pt x="107689" y="1443145"/>
                  <a:pt x="0" y="1335456"/>
                  <a:pt x="0" y="1202616"/>
                </a:cubicBezTo>
                <a:lnTo>
                  <a:pt x="0" y="240529"/>
                </a:lnTo>
                <a:close/>
              </a:path>
            </a:pathLst>
          </a:custGeom>
          <a:solidFill>
            <a:srgbClr val="629DD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889" tIns="116169" rIns="161889" bIns="116169" numCol="1" spcCol="1270" anchor="ctr" anchorCtr="0">
            <a:noAutofit/>
          </a:bodyPr>
          <a:lstStyle/>
          <a:p>
            <a:pPr algn="ctr" defTabSz="1066800">
              <a:lnSpc>
                <a:spcPct val="90000"/>
              </a:lnSpc>
              <a:spcBef>
                <a:spcPct val="0"/>
              </a:spcBef>
              <a:spcAft>
                <a:spcPct val="35000"/>
              </a:spcAf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Using SQL to Analyze Data in Snowflake </a:t>
            </a:r>
          </a:p>
        </p:txBody>
      </p:sp>
      <p:sp>
        <p:nvSpPr>
          <p:cNvPr id="14" name="Freeform: Shape 13">
            <a:extLst>
              <a:ext uri="{FF2B5EF4-FFF2-40B4-BE49-F238E27FC236}">
                <a16:creationId xmlns:a16="http://schemas.microsoft.com/office/drawing/2014/main" id="{E4B2A923-50D3-FB71-3477-80B7932064DA}"/>
              </a:ext>
            </a:extLst>
          </p:cNvPr>
          <p:cNvSpPr/>
          <p:nvPr/>
        </p:nvSpPr>
        <p:spPr>
          <a:xfrm>
            <a:off x="5358286" y="5349235"/>
            <a:ext cx="5183301" cy="964690"/>
          </a:xfrm>
          <a:custGeom>
            <a:avLst/>
            <a:gdLst>
              <a:gd name="connsiteX0" fmla="*/ 192423 w 1154516"/>
              <a:gd name="connsiteY0" fmla="*/ 0 h 5409701"/>
              <a:gd name="connsiteX1" fmla="*/ 962093 w 1154516"/>
              <a:gd name="connsiteY1" fmla="*/ 0 h 5409701"/>
              <a:gd name="connsiteX2" fmla="*/ 1154516 w 1154516"/>
              <a:gd name="connsiteY2" fmla="*/ 192423 h 5409701"/>
              <a:gd name="connsiteX3" fmla="*/ 1154516 w 1154516"/>
              <a:gd name="connsiteY3" fmla="*/ 5409701 h 5409701"/>
              <a:gd name="connsiteX4" fmla="*/ 1154516 w 1154516"/>
              <a:gd name="connsiteY4" fmla="*/ 5409701 h 5409701"/>
              <a:gd name="connsiteX5" fmla="*/ 0 w 1154516"/>
              <a:gd name="connsiteY5" fmla="*/ 5409701 h 5409701"/>
              <a:gd name="connsiteX6" fmla="*/ 0 w 1154516"/>
              <a:gd name="connsiteY6" fmla="*/ 5409701 h 5409701"/>
              <a:gd name="connsiteX7" fmla="*/ 0 w 1154516"/>
              <a:gd name="connsiteY7" fmla="*/ 192423 h 5409701"/>
              <a:gd name="connsiteX8" fmla="*/ 192423 w 1154516"/>
              <a:gd name="connsiteY8" fmla="*/ 0 h 5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516" h="5409701">
                <a:moveTo>
                  <a:pt x="1154516" y="901636"/>
                </a:moveTo>
                <a:lnTo>
                  <a:pt x="1154516" y="4508065"/>
                </a:lnTo>
                <a:cubicBezTo>
                  <a:pt x="1154516" y="5006022"/>
                  <a:pt x="1136130" y="5409699"/>
                  <a:pt x="1113450" y="5409699"/>
                </a:cubicBezTo>
                <a:lnTo>
                  <a:pt x="0" y="5409699"/>
                </a:lnTo>
                <a:lnTo>
                  <a:pt x="0" y="5409699"/>
                </a:lnTo>
                <a:lnTo>
                  <a:pt x="0" y="2"/>
                </a:lnTo>
                <a:lnTo>
                  <a:pt x="0" y="2"/>
                </a:lnTo>
                <a:lnTo>
                  <a:pt x="1113450" y="2"/>
                </a:lnTo>
                <a:cubicBezTo>
                  <a:pt x="1136130" y="2"/>
                  <a:pt x="1154516" y="403679"/>
                  <a:pt x="1154516" y="901636"/>
                </a:cubicBezTo>
                <a:close/>
              </a:path>
            </a:pathLst>
          </a:custGeom>
          <a:solidFill>
            <a:srgbClr val="629DD1">
              <a:alpha val="90000"/>
              <a:tint val="40000"/>
              <a:hueOff val="0"/>
              <a:satOff val="0"/>
              <a:lumOff val="0"/>
              <a:alphaOff val="0"/>
            </a:srgbClr>
          </a:solidFill>
          <a:ln w="12700" cap="flat" cmpd="sng" algn="ctr">
            <a:solidFill>
              <a:srgbClr val="629DD1">
                <a:alpha val="90000"/>
                <a:tint val="40000"/>
                <a:hueOff val="0"/>
                <a:satOff val="0"/>
                <a:lumOff val="0"/>
                <a:alphaOff val="0"/>
              </a:srgbClr>
            </a:solidFill>
            <a:prstDash val="solid"/>
            <a:miter lim="800000"/>
          </a:ln>
          <a:effectLst/>
        </p:spPr>
        <p:txBody>
          <a:bodyPr spcFirstLastPara="0" vert="horz" wrap="square" lIns="57151" tIns="84935" rIns="113509" bIns="84934" numCol="1" spcCol="1270" anchor="ctr" anchorCtr="0">
            <a:noAutofit/>
          </a:bodyPr>
          <a:lstStyle/>
          <a:p>
            <a:pPr marL="0" lvl="1" defTabSz="666750">
              <a:lnSpc>
                <a:spcPct val="90000"/>
              </a:lnSpc>
              <a:spcBef>
                <a:spcPct val="0"/>
              </a:spcBef>
              <a:spcAft>
                <a:spcPct val="15000"/>
              </a:spcAft>
              <a:defRPr/>
            </a:pPr>
            <a:r>
              <a:rPr lang="en-US" sz="1500" kern="0">
                <a:solidFill>
                  <a:prstClr val="black">
                    <a:hueOff val="0"/>
                    <a:satOff val="0"/>
                    <a:lumOff val="0"/>
                    <a:alphaOff val="0"/>
                  </a:prstClr>
                </a:solidFill>
                <a:latin typeface="Calibri" panose="020F0502020204030204"/>
              </a:rPr>
              <a:t>October 2024 through May 2025 – </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20 total participants</a:t>
            </a:r>
          </a:p>
          <a:p>
            <a:pPr marL="228600" marR="0" lvl="2" indent="-114300"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15 LHE staff from </a:t>
            </a:r>
            <a:r>
              <a:rPr lang="en-US" sz="1500" kern="0">
                <a:solidFill>
                  <a:prstClr val="black">
                    <a:hueOff val="0"/>
                    <a:satOff val="0"/>
                    <a:lumOff val="0"/>
                    <a:alphaOff val="0"/>
                  </a:prstClr>
                </a:solidFill>
                <a:latin typeface="Calibri" panose="020F0502020204030204"/>
              </a:rPr>
              <a:t>9</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LHEs</a:t>
            </a:r>
          </a:p>
          <a:p>
            <a:pPr marL="228600" marR="0" lvl="2" indent="-114300" defTabSz="666750" eaLnBrk="1" fontAlgn="auto" latinLnBrk="0" hangingPunct="1">
              <a:lnSpc>
                <a:spcPct val="90000"/>
              </a:lnSpc>
              <a:spcBef>
                <a:spcPct val="0"/>
              </a:spcBef>
              <a:spcAft>
                <a:spcPct val="15000"/>
              </a:spcAft>
              <a:buClrTx/>
              <a:buSzTx/>
              <a:buFontTx/>
              <a:buChar char="•"/>
              <a:tabLst/>
              <a:defRPr/>
            </a:pPr>
            <a:r>
              <a:rPr lang="en-US" sz="1500" kern="0">
                <a:solidFill>
                  <a:prstClr val="black">
                    <a:hueOff val="0"/>
                    <a:satOff val="0"/>
                    <a:lumOff val="0"/>
                    <a:alphaOff val="0"/>
                  </a:prstClr>
                </a:solidFill>
                <a:latin typeface="Calibri" panose="020F0502020204030204"/>
              </a:rPr>
              <a:t>5 </a:t>
            </a:r>
            <a:r>
              <a:rPr kumimoji="0" lang="en-US" sz="15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DSHS staff</a:t>
            </a:r>
          </a:p>
        </p:txBody>
      </p:sp>
    </p:spTree>
    <p:extLst>
      <p:ext uri="{BB962C8B-B14F-4D97-AF65-F5344CB8AC3E}">
        <p14:creationId xmlns:p14="http://schemas.microsoft.com/office/powerpoint/2010/main" val="409254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4B3C-41CD-DC8B-CEB9-CB2BD2D46AF7}"/>
              </a:ext>
            </a:extLst>
          </p:cNvPr>
          <p:cNvSpPr>
            <a:spLocks noGrp="1"/>
          </p:cNvSpPr>
          <p:nvPr>
            <p:ph type="title"/>
          </p:nvPr>
        </p:nvSpPr>
        <p:spPr/>
        <p:txBody>
          <a:bodyPr/>
          <a:lstStyle/>
          <a:p>
            <a:r>
              <a:rPr lang="en-US"/>
              <a:t>Data Sharing Through SHARP Feedback</a:t>
            </a:r>
          </a:p>
        </p:txBody>
      </p:sp>
      <p:sp>
        <p:nvSpPr>
          <p:cNvPr id="3" name="Content Placeholder 2">
            <a:extLst>
              <a:ext uri="{FF2B5EF4-FFF2-40B4-BE49-F238E27FC236}">
                <a16:creationId xmlns:a16="http://schemas.microsoft.com/office/drawing/2014/main" id="{CA23E635-CACE-4724-921E-86EC343B9484}"/>
              </a:ext>
            </a:extLst>
          </p:cNvPr>
          <p:cNvSpPr>
            <a:spLocks noGrp="1"/>
          </p:cNvSpPr>
          <p:nvPr>
            <p:ph idx="1"/>
          </p:nvPr>
        </p:nvSpPr>
        <p:spPr>
          <a:xfrm>
            <a:off x="2405864" y="2236741"/>
            <a:ext cx="8452658" cy="4256134"/>
          </a:xfrm>
        </p:spPr>
        <p:txBody>
          <a:bodyPr>
            <a:normAutofit/>
          </a:bodyPr>
          <a:lstStyle/>
          <a:p>
            <a:r>
              <a:rPr lang="en-US"/>
              <a:t>Survey to gather information on:</a:t>
            </a:r>
          </a:p>
          <a:p>
            <a:pPr lvl="1"/>
            <a:r>
              <a:rPr lang="en-US"/>
              <a:t>Comfort level using Snowflake and/or Tableau</a:t>
            </a:r>
          </a:p>
          <a:p>
            <a:pPr lvl="1"/>
            <a:r>
              <a:rPr lang="en-US"/>
              <a:t>Additional training or support needs</a:t>
            </a:r>
          </a:p>
          <a:p>
            <a:pPr lvl="1"/>
            <a:r>
              <a:rPr lang="en-US"/>
              <a:t>How shared data is being used</a:t>
            </a:r>
          </a:p>
          <a:p>
            <a:r>
              <a:rPr lang="en-US"/>
              <a:t>The next feedback survey will be sent in June</a:t>
            </a:r>
          </a:p>
        </p:txBody>
      </p:sp>
    </p:spTree>
    <p:extLst>
      <p:ext uri="{BB962C8B-B14F-4D97-AF65-F5344CB8AC3E}">
        <p14:creationId xmlns:p14="http://schemas.microsoft.com/office/powerpoint/2010/main" val="1290077771"/>
      </p:ext>
    </p:extLst>
  </p:cSld>
  <p:clrMapOvr>
    <a:masterClrMapping/>
  </p:clrMapOvr>
</p:sld>
</file>

<file path=ppt/theme/theme1.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ppt/theme/theme2.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3.xml><?xml version="1.0" encoding="utf-8"?>
<a:theme xmlns:a="http://schemas.openxmlformats.org/drawingml/2006/main" name="1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4.xml><?xml version="1.0" encoding="utf-8"?>
<a:theme xmlns:a="http://schemas.openxmlformats.org/drawingml/2006/main" name="1_DSHS Slide Layout 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2CB974CCC274EA657BD7691425318" ma:contentTypeVersion="6" ma:contentTypeDescription="Create a new document." ma:contentTypeScope="" ma:versionID="6b471aaccc3537618e35d504953789c7">
  <xsd:schema xmlns:xsd="http://www.w3.org/2001/XMLSchema" xmlns:xs="http://www.w3.org/2001/XMLSchema" xmlns:p="http://schemas.microsoft.com/office/2006/metadata/properties" xmlns:ns2="c86142cc-c22a-4cb9-bbd5-4bae132cbea8" xmlns:ns3="0c001ff8-713e-4e35-ad9e-d97b4460a5a6" targetNamespace="http://schemas.microsoft.com/office/2006/metadata/properties" ma:root="true" ma:fieldsID="4e9379b95465635b8fd1011dd29bcd50" ns2:_="" ns3:_="">
    <xsd:import namespace="c86142cc-c22a-4cb9-bbd5-4bae132cbea8"/>
    <xsd:import namespace="0c001ff8-713e-4e35-ad9e-d97b4460a5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142cc-c22a-4cb9-bbd5-4bae132cb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01ff8-713e-4e35-ad9e-d97b4460a5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F29CBA-15EB-447D-9DB2-AB45541A9F2F}">
  <ds:schemaRefs>
    <ds:schemaRef ds:uri="http://schemas.microsoft.com/sharepoint/v3/contenttype/forms"/>
  </ds:schemaRefs>
</ds:datastoreItem>
</file>

<file path=customXml/itemProps2.xml><?xml version="1.0" encoding="utf-8"?>
<ds:datastoreItem xmlns:ds="http://schemas.openxmlformats.org/officeDocument/2006/customXml" ds:itemID="{D16ED16E-7512-418D-BFDE-3F987C32C148}">
  <ds:schemaRefs>
    <ds:schemaRef ds:uri="0c001ff8-713e-4e35-ad9e-d97b4460a5a6"/>
    <ds:schemaRef ds:uri="c86142cc-c22a-4cb9-bbd5-4bae132cbe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AC0383-285A-4A04-8B46-390503332B0F}">
  <ds:schemaRefs>
    <ds:schemaRef ds:uri="0c001ff8-713e-4e35-ad9e-d97b4460a5a6"/>
    <ds:schemaRef ds:uri="c86142cc-c22a-4cb9-bbd5-4bae132cb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Widescreen</PresentationFormat>
  <Paragraphs>180</Paragraphs>
  <Slides>12</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Nexa Black</vt:lpstr>
      <vt:lpstr>Wingdings</vt:lpstr>
      <vt:lpstr>DSHS Slide Layout 2</vt:lpstr>
      <vt:lpstr>DSHS Slide Theme</vt:lpstr>
      <vt:lpstr>1_DSHS Slide Theme</vt:lpstr>
      <vt:lpstr>1_DSHS Slide Layout 2</vt:lpstr>
      <vt:lpstr>PHFPC Updates​</vt:lpstr>
      <vt:lpstr>Public Health Data Sharing in Texas</vt:lpstr>
      <vt:lpstr>Vital Event Data As of 6/9/25</vt:lpstr>
      <vt:lpstr>Hospital Discharge Data As of 6/9/25</vt:lpstr>
      <vt:lpstr>Immunizations Data As of 6/9/25</vt:lpstr>
      <vt:lpstr>NEDSS Provisional Data As of 6/9/25</vt:lpstr>
      <vt:lpstr>Data Sharing Through SHARP Training May 2025 Training Series</vt:lpstr>
      <vt:lpstr>Data Sharing Through SHARP Training HHS Learning Portal Training </vt:lpstr>
      <vt:lpstr>Data Sharing Through SHARP Feedback</vt:lpstr>
      <vt:lpstr>SHARP IT Projects Update and Funding Impacts</vt:lpstr>
      <vt:lpstr>Canceled or Paused SHARP Projects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Norris.Harrell@dshs.texas.gov</dc:creator>
  <cp:lastModifiedBy>Comfort,Michael  (HHSC/DSHS RLHS)</cp:lastModifiedBy>
  <cp:revision>2</cp:revision>
  <cp:lastPrinted>2025-06-10T22:08:52Z</cp:lastPrinted>
  <dcterms:created xsi:type="dcterms:W3CDTF">2023-10-23T15:40:38Z</dcterms:created>
  <dcterms:modified xsi:type="dcterms:W3CDTF">2025-06-12T12:47:25Z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0x010100C132CB974CCC274EA657BD7691425318</vt:lpwstr>
  </property>
  <property fmtid="{D5CDD505-2E9C-101B-9397-08002B2CF9AE}" pid="3" name="_dlc_DocIdItemGuid">
    <vt:lpwstr>f3c1bcb4-fb49-4585-9b92-7bf15fd00842</vt:lpwstr>
  </property>
  <property fmtid="{D5CDD505-2E9C-101B-9397-08002B2CF9AE}" pid="4" name="MediaServiceImageTags">
    <vt:lpwstr/>
  </property>
</Properties>
</file>